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289" r:id="rId5"/>
    <p:sldId id="288" r:id="rId6"/>
    <p:sldId id="276" r:id="rId7"/>
    <p:sldId id="298" r:id="rId8"/>
    <p:sldId id="299" r:id="rId9"/>
    <p:sldId id="300" r:id="rId10"/>
    <p:sldId id="283" r:id="rId11"/>
    <p:sldId id="302" r:id="rId12"/>
    <p:sldId id="301" r:id="rId13"/>
    <p:sldId id="261" r:id="rId14"/>
    <p:sldId id="264" r:id="rId15"/>
    <p:sldId id="290" r:id="rId16"/>
    <p:sldId id="29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FEE2C-AA32-4DA4-8BE5-C04735BAF3E3}" v="45" dt="2025-01-21T17:49:30.048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94" autoAdjust="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rett Capstick" userId="386511e810c68d33" providerId="LiveId" clId="{0796DC58-1589-4074-AF7A-4DE0ECCA1D1D}"/>
    <pc:docChg chg="undo custSel addSld delSld modSld">
      <pc:chgData name="Jarrett Capstick" userId="386511e810c68d33" providerId="LiveId" clId="{0796DC58-1589-4074-AF7A-4DE0ECCA1D1D}" dt="2025-01-21T18:03:57.223" v="773" actId="20577"/>
      <pc:docMkLst>
        <pc:docMk/>
      </pc:docMkLst>
      <pc:sldChg chg="modSp mod">
        <pc:chgData name="Jarrett Capstick" userId="386511e810c68d33" providerId="LiveId" clId="{0796DC58-1589-4074-AF7A-4DE0ECCA1D1D}" dt="2025-01-19T23:54:54.037" v="43" actId="14100"/>
        <pc:sldMkLst>
          <pc:docMk/>
          <pc:sldMk cId="1210802199" sldId="262"/>
        </pc:sldMkLst>
        <pc:picChg chg="mod">
          <ac:chgData name="Jarrett Capstick" userId="386511e810c68d33" providerId="LiveId" clId="{0796DC58-1589-4074-AF7A-4DE0ECCA1D1D}" dt="2025-01-19T23:54:54.037" v="43" actId="14100"/>
          <ac:picMkLst>
            <pc:docMk/>
            <pc:sldMk cId="1210802199" sldId="262"/>
            <ac:picMk id="4" creationId="{8C07D67C-C3AC-8530-959B-0EA0976E64F6}"/>
          </ac:picMkLst>
        </pc:picChg>
      </pc:sldChg>
      <pc:sldChg chg="modSp mod">
        <pc:chgData name="Jarrett Capstick" userId="386511e810c68d33" providerId="LiveId" clId="{0796DC58-1589-4074-AF7A-4DE0ECCA1D1D}" dt="2025-01-21T17:15:47.792" v="707" actId="313"/>
        <pc:sldMkLst>
          <pc:docMk/>
          <pc:sldMk cId="821088003" sldId="276"/>
        </pc:sldMkLst>
        <pc:spChg chg="mod">
          <ac:chgData name="Jarrett Capstick" userId="386511e810c68d33" providerId="LiveId" clId="{0796DC58-1589-4074-AF7A-4DE0ECCA1D1D}" dt="2025-01-20T00:02:20.104" v="239" actId="207"/>
          <ac:spMkLst>
            <pc:docMk/>
            <pc:sldMk cId="821088003" sldId="276"/>
            <ac:spMk id="3" creationId="{A0034E89-1952-5288-08A0-70A4A73BE39E}"/>
          </ac:spMkLst>
        </pc:spChg>
        <pc:spChg chg="mod">
          <ac:chgData name="Jarrett Capstick" userId="386511e810c68d33" providerId="LiveId" clId="{0796DC58-1589-4074-AF7A-4DE0ECCA1D1D}" dt="2025-01-21T17:15:47.792" v="707" actId="313"/>
          <ac:spMkLst>
            <pc:docMk/>
            <pc:sldMk cId="821088003" sldId="276"/>
            <ac:spMk id="6" creationId="{291787DF-C978-C5BD-613F-B0BE8E3E9349}"/>
          </ac:spMkLst>
        </pc:spChg>
      </pc:sldChg>
      <pc:sldChg chg="modSp mod">
        <pc:chgData name="Jarrett Capstick" userId="386511e810c68d33" providerId="LiveId" clId="{0796DC58-1589-4074-AF7A-4DE0ECCA1D1D}" dt="2025-01-21T17:12:06.142" v="705"/>
        <pc:sldMkLst>
          <pc:docMk/>
          <pc:sldMk cId="4242039281" sldId="283"/>
        </pc:sldMkLst>
        <pc:spChg chg="mod">
          <ac:chgData name="Jarrett Capstick" userId="386511e810c68d33" providerId="LiveId" clId="{0796DC58-1589-4074-AF7A-4DE0ECCA1D1D}" dt="2025-01-20T00:02:36.448" v="243" actId="20577"/>
          <ac:spMkLst>
            <pc:docMk/>
            <pc:sldMk cId="4242039281" sldId="283"/>
            <ac:spMk id="2" creationId="{954ABE40-AA00-F366-A36A-B3F1AADBF025}"/>
          </ac:spMkLst>
        </pc:spChg>
        <pc:spChg chg="mod">
          <ac:chgData name="Jarrett Capstick" userId="386511e810c68d33" providerId="LiveId" clId="{0796DC58-1589-4074-AF7A-4DE0ECCA1D1D}" dt="2025-01-21T17:12:06.142" v="705"/>
          <ac:spMkLst>
            <pc:docMk/>
            <pc:sldMk cId="4242039281" sldId="283"/>
            <ac:spMk id="10" creationId="{9E45F501-EF67-BD90-18D0-A09031C1C513}"/>
          </ac:spMkLst>
        </pc:spChg>
      </pc:sldChg>
      <pc:sldChg chg="delSp modSp mod">
        <pc:chgData name="Jarrett Capstick" userId="386511e810c68d33" providerId="LiveId" clId="{0796DC58-1589-4074-AF7A-4DE0ECCA1D1D}" dt="2025-01-21T18:03:57.223" v="773" actId="20577"/>
        <pc:sldMkLst>
          <pc:docMk/>
          <pc:sldMk cId="1038351183" sldId="288"/>
        </pc:sldMkLst>
        <pc:spChg chg="mod">
          <ac:chgData name="Jarrett Capstick" userId="386511e810c68d33" providerId="LiveId" clId="{0796DC58-1589-4074-AF7A-4DE0ECCA1D1D}" dt="2025-01-21T17:06:27.181" v="620" actId="5793"/>
          <ac:spMkLst>
            <pc:docMk/>
            <pc:sldMk cId="1038351183" sldId="288"/>
            <ac:spMk id="2" creationId="{43C2181D-911C-1343-7267-E35AC86CCA0E}"/>
          </ac:spMkLst>
        </pc:spChg>
        <pc:spChg chg="mod">
          <ac:chgData name="Jarrett Capstick" userId="386511e810c68d33" providerId="LiveId" clId="{0796DC58-1589-4074-AF7A-4DE0ECCA1D1D}" dt="2025-01-21T18:03:57.223" v="773" actId="20577"/>
          <ac:spMkLst>
            <pc:docMk/>
            <pc:sldMk cId="1038351183" sldId="288"/>
            <ac:spMk id="3" creationId="{9BEA8735-F1DC-1DE6-0A38-429B2F660F8A}"/>
          </ac:spMkLst>
        </pc:spChg>
      </pc:sldChg>
      <pc:sldChg chg="modSp mod">
        <pc:chgData name="Jarrett Capstick" userId="386511e810c68d33" providerId="LiveId" clId="{0796DC58-1589-4074-AF7A-4DE0ECCA1D1D}" dt="2025-01-19T23:51:11.511" v="42" actId="14100"/>
        <pc:sldMkLst>
          <pc:docMk/>
          <pc:sldMk cId="3078994387" sldId="289"/>
        </pc:sldMkLst>
        <pc:spChg chg="mod">
          <ac:chgData name="Jarrett Capstick" userId="386511e810c68d33" providerId="LiveId" clId="{0796DC58-1589-4074-AF7A-4DE0ECCA1D1D}" dt="2025-01-19T23:51:11.511" v="42" actId="14100"/>
          <ac:spMkLst>
            <pc:docMk/>
            <pc:sldMk cId="3078994387" sldId="289"/>
            <ac:spMk id="9" creationId="{6FEC93CF-2672-7D78-F278-58C5E012E0DF}"/>
          </ac:spMkLst>
        </pc:spChg>
      </pc:sldChg>
      <pc:sldChg chg="del">
        <pc:chgData name="Jarrett Capstick" userId="386511e810c68d33" providerId="LiveId" clId="{0796DC58-1589-4074-AF7A-4DE0ECCA1D1D}" dt="2025-01-21T17:12:43.129" v="706" actId="47"/>
        <pc:sldMkLst>
          <pc:docMk/>
          <pc:sldMk cId="345616358" sldId="292"/>
        </pc:sldMkLst>
      </pc:sldChg>
      <pc:sldChg chg="delSp modSp add mod">
        <pc:chgData name="Jarrett Capstick" userId="386511e810c68d33" providerId="LiveId" clId="{0796DC58-1589-4074-AF7A-4DE0ECCA1D1D}" dt="2025-01-20T00:01:25.804" v="206" actId="207"/>
        <pc:sldMkLst>
          <pc:docMk/>
          <pc:sldMk cId="95202962" sldId="294"/>
        </pc:sldMkLst>
        <pc:spChg chg="mod">
          <ac:chgData name="Jarrett Capstick" userId="386511e810c68d33" providerId="LiveId" clId="{0796DC58-1589-4074-AF7A-4DE0ECCA1D1D}" dt="2025-01-20T00:01:25.804" v="206" actId="207"/>
          <ac:spMkLst>
            <pc:docMk/>
            <pc:sldMk cId="95202962" sldId="294"/>
            <ac:spMk id="2" creationId="{515751F2-2028-19A9-30F8-2041DAA3C0E8}"/>
          </ac:spMkLst>
        </pc:spChg>
        <pc:picChg chg="del">
          <ac:chgData name="Jarrett Capstick" userId="386511e810c68d33" providerId="LiveId" clId="{0796DC58-1589-4074-AF7A-4DE0ECCA1D1D}" dt="2025-01-20T00:01:08.070" v="205" actId="478"/>
          <ac:picMkLst>
            <pc:docMk/>
            <pc:sldMk cId="95202962" sldId="294"/>
            <ac:picMk id="11" creationId="{A2F5A398-7D02-AEFF-BB3E-6AC349556CBF}"/>
          </ac:picMkLst>
        </pc:picChg>
      </pc:sldChg>
      <pc:sldChg chg="addSp delSp modSp add mod">
        <pc:chgData name="Jarrett Capstick" userId="386511e810c68d33" providerId="LiveId" clId="{0796DC58-1589-4074-AF7A-4DE0ECCA1D1D}" dt="2025-01-20T00:11:51.239" v="609" actId="20577"/>
        <pc:sldMkLst>
          <pc:docMk/>
          <pc:sldMk cId="327362446" sldId="295"/>
        </pc:sldMkLst>
        <pc:spChg chg="add mod">
          <ac:chgData name="Jarrett Capstick" userId="386511e810c68d33" providerId="LiveId" clId="{0796DC58-1589-4074-AF7A-4DE0ECCA1D1D}" dt="2025-01-20T00:11:51.239" v="609" actId="20577"/>
          <ac:spMkLst>
            <pc:docMk/>
            <pc:sldMk cId="327362446" sldId="295"/>
            <ac:spMk id="2" creationId="{BE566840-7AB4-0886-47D4-F79C6031E132}"/>
          </ac:spMkLst>
        </pc:spChg>
        <pc:spChg chg="mod">
          <ac:chgData name="Jarrett Capstick" userId="386511e810c68d33" providerId="LiveId" clId="{0796DC58-1589-4074-AF7A-4DE0ECCA1D1D}" dt="2025-01-20T00:03:41.059" v="340" actId="207"/>
          <ac:spMkLst>
            <pc:docMk/>
            <pc:sldMk cId="327362446" sldId="295"/>
            <ac:spMk id="3" creationId="{2EE88EF5-E011-E4EC-1F4D-7439AF25603C}"/>
          </ac:spMkLst>
        </pc:spChg>
        <pc:spChg chg="del">
          <ac:chgData name="Jarrett Capstick" userId="386511e810c68d33" providerId="LiveId" clId="{0796DC58-1589-4074-AF7A-4DE0ECCA1D1D}" dt="2025-01-20T00:03:45.157" v="342" actId="478"/>
          <ac:spMkLst>
            <pc:docMk/>
            <pc:sldMk cId="327362446" sldId="295"/>
            <ac:spMk id="9" creationId="{A2F99C17-D1A9-A7EA-4B3D-4B4ED5D9871C}"/>
          </ac:spMkLst>
        </pc:spChg>
        <pc:picChg chg="del">
          <ac:chgData name="Jarrett Capstick" userId="386511e810c68d33" providerId="LiveId" clId="{0796DC58-1589-4074-AF7A-4DE0ECCA1D1D}" dt="2025-01-20T00:03:43.101" v="341" actId="478"/>
          <ac:picMkLst>
            <pc:docMk/>
            <pc:sldMk cId="327362446" sldId="295"/>
            <ac:picMk id="8" creationId="{2EA2FCE3-F87E-3E6D-8209-141850E5A908}"/>
          </ac:picMkLst>
        </pc:picChg>
      </pc:sldChg>
      <pc:sldChg chg="modSp add mod">
        <pc:chgData name="Jarrett Capstick" userId="386511e810c68d33" providerId="LiveId" clId="{0796DC58-1589-4074-AF7A-4DE0ECCA1D1D}" dt="2025-01-20T00:04:15.786" v="378" actId="20577"/>
        <pc:sldMkLst>
          <pc:docMk/>
          <pc:sldMk cId="1385904596" sldId="296"/>
        </pc:sldMkLst>
        <pc:spChg chg="mod">
          <ac:chgData name="Jarrett Capstick" userId="386511e810c68d33" providerId="LiveId" clId="{0796DC58-1589-4074-AF7A-4DE0ECCA1D1D}" dt="2025-01-20T00:04:15.786" v="378" actId="20577"/>
          <ac:spMkLst>
            <pc:docMk/>
            <pc:sldMk cId="1385904596" sldId="296"/>
            <ac:spMk id="3" creationId="{E706CC7E-0FF1-CFCC-1DD2-1E15C53EB9D8}"/>
          </ac:spMkLst>
        </pc:spChg>
      </pc:sldChg>
      <pc:sldChg chg="addSp modSp add mod">
        <pc:chgData name="Jarrett Capstick" userId="386511e810c68d33" providerId="LiveId" clId="{0796DC58-1589-4074-AF7A-4DE0ECCA1D1D}" dt="2025-01-20T00:10:23.751" v="550" actId="20577"/>
        <pc:sldMkLst>
          <pc:docMk/>
          <pc:sldMk cId="3005155835" sldId="297"/>
        </pc:sldMkLst>
        <pc:spChg chg="add mod">
          <ac:chgData name="Jarrett Capstick" userId="386511e810c68d33" providerId="LiveId" clId="{0796DC58-1589-4074-AF7A-4DE0ECCA1D1D}" dt="2025-01-20T00:10:23.751" v="550" actId="20577"/>
          <ac:spMkLst>
            <pc:docMk/>
            <pc:sldMk cId="3005155835" sldId="297"/>
            <ac:spMk id="2" creationId="{BB1DBAE2-1141-013F-9EA1-A2D82945E294}"/>
          </ac:spMkLst>
        </pc:spChg>
        <pc:spChg chg="mod">
          <ac:chgData name="Jarrett Capstick" userId="386511e810c68d33" providerId="LiveId" clId="{0796DC58-1589-4074-AF7A-4DE0ECCA1D1D}" dt="2025-01-20T00:07:05.224" v="446" actId="20577"/>
          <ac:spMkLst>
            <pc:docMk/>
            <pc:sldMk cId="3005155835" sldId="297"/>
            <ac:spMk id="3" creationId="{438396D3-8464-7A55-8D25-8CBA58835863}"/>
          </ac:spMkLst>
        </pc:spChg>
      </pc:sldChg>
      <pc:sldChg chg="modSp mod">
        <pc:chgData name="Jarrett Capstick" userId="386511e810c68d33" providerId="LiveId" clId="{0796DC58-1589-4074-AF7A-4DE0ECCA1D1D}" dt="2025-01-21T17:16:21.571" v="712" actId="313"/>
        <pc:sldMkLst>
          <pc:docMk/>
          <pc:sldMk cId="3057349620" sldId="298"/>
        </pc:sldMkLst>
        <pc:spChg chg="mod">
          <ac:chgData name="Jarrett Capstick" userId="386511e810c68d33" providerId="LiveId" clId="{0796DC58-1589-4074-AF7A-4DE0ECCA1D1D}" dt="2025-01-21T17:16:21.571" v="712" actId="313"/>
          <ac:spMkLst>
            <pc:docMk/>
            <pc:sldMk cId="3057349620" sldId="298"/>
            <ac:spMk id="6" creationId="{74272245-0132-DAE8-8507-83698A7A1807}"/>
          </ac:spMkLst>
        </pc:spChg>
      </pc:sldChg>
      <pc:sldChg chg="modSp mod">
        <pc:chgData name="Jarrett Capstick" userId="386511e810c68d33" providerId="LiveId" clId="{0796DC58-1589-4074-AF7A-4DE0ECCA1D1D}" dt="2025-01-21T17:16:52.795" v="719" actId="6549"/>
        <pc:sldMkLst>
          <pc:docMk/>
          <pc:sldMk cId="3588091523" sldId="299"/>
        </pc:sldMkLst>
        <pc:spChg chg="mod">
          <ac:chgData name="Jarrett Capstick" userId="386511e810c68d33" providerId="LiveId" clId="{0796DC58-1589-4074-AF7A-4DE0ECCA1D1D}" dt="2025-01-21T17:16:52.795" v="719" actId="6549"/>
          <ac:spMkLst>
            <pc:docMk/>
            <pc:sldMk cId="3588091523" sldId="299"/>
            <ac:spMk id="15" creationId="{9CE17B9D-81F0-20A5-6CEA-4FED59014DF6}"/>
          </ac:spMkLst>
        </pc:spChg>
        <pc:spChg chg="mod">
          <ac:chgData name="Jarrett Capstick" userId="386511e810c68d33" providerId="LiveId" clId="{0796DC58-1589-4074-AF7A-4DE0ECCA1D1D}" dt="2025-01-21T17:16:40.103" v="717"/>
          <ac:spMkLst>
            <pc:docMk/>
            <pc:sldMk cId="3588091523" sldId="299"/>
            <ac:spMk id="16" creationId="{27E820D4-ACD4-88B1-E5B9-082CB23AC0E6}"/>
          </ac:spMkLst>
        </pc:spChg>
      </pc:sldChg>
      <pc:sldChg chg="modSp mod">
        <pc:chgData name="Jarrett Capstick" userId="386511e810c68d33" providerId="LiveId" clId="{0796DC58-1589-4074-AF7A-4DE0ECCA1D1D}" dt="2025-01-21T17:08:39.466" v="699" actId="20577"/>
        <pc:sldMkLst>
          <pc:docMk/>
          <pc:sldMk cId="943598016" sldId="300"/>
        </pc:sldMkLst>
        <pc:spChg chg="mod">
          <ac:chgData name="Jarrett Capstick" userId="386511e810c68d33" providerId="LiveId" clId="{0796DC58-1589-4074-AF7A-4DE0ECCA1D1D}" dt="2025-01-21T17:08:39.466" v="699" actId="20577"/>
          <ac:spMkLst>
            <pc:docMk/>
            <pc:sldMk cId="943598016" sldId="300"/>
            <ac:spMk id="8" creationId="{B8AAA222-8A62-0DB4-875F-2C3602C06F80}"/>
          </ac:spMkLst>
        </pc:spChg>
      </pc:sldChg>
      <pc:sldChg chg="modSp mod">
        <pc:chgData name="Jarrett Capstick" userId="386511e810c68d33" providerId="LiveId" clId="{0796DC58-1589-4074-AF7A-4DE0ECCA1D1D}" dt="2025-01-21T16:55:54.235" v="611" actId="20577"/>
        <pc:sldMkLst>
          <pc:docMk/>
          <pc:sldMk cId="1520309723" sldId="301"/>
        </pc:sldMkLst>
        <pc:spChg chg="mod">
          <ac:chgData name="Jarrett Capstick" userId="386511e810c68d33" providerId="LiveId" clId="{0796DC58-1589-4074-AF7A-4DE0ECCA1D1D}" dt="2025-01-21T16:55:54.235" v="611" actId="20577"/>
          <ac:spMkLst>
            <pc:docMk/>
            <pc:sldMk cId="1520309723" sldId="301"/>
            <ac:spMk id="2" creationId="{8A34F77E-A0E5-3A26-21A6-8807903EDD11}"/>
          </ac:spMkLst>
        </pc:spChg>
      </pc:sldChg>
    </pc:docChg>
  </pc:docChgLst>
  <pc:docChgLst>
    <pc:chgData name="Jarrett Capstick" userId="386511e810c68d33" providerId="LiveId" clId="{C4EFEE2C-AA32-4DA4-8BE5-C04735BAF3E3}"/>
    <pc:docChg chg="undo custSel addSld delSld modSld sldOrd">
      <pc:chgData name="Jarrett Capstick" userId="386511e810c68d33" providerId="LiveId" clId="{C4EFEE2C-AA32-4DA4-8BE5-C04735BAF3E3}" dt="2025-01-21T17:49:34.455" v="3843" actId="14100"/>
      <pc:docMkLst>
        <pc:docMk/>
      </pc:docMkLst>
      <pc:sldChg chg="addSp delSp modSp mod">
        <pc:chgData name="Jarrett Capstick" userId="386511e810c68d33" providerId="LiveId" clId="{C4EFEE2C-AA32-4DA4-8BE5-C04735BAF3E3}" dt="2025-01-21T15:58:37.132" v="3741" actId="1036"/>
        <pc:sldMkLst>
          <pc:docMk/>
          <pc:sldMk cId="3666674671" sldId="261"/>
        </pc:sldMkLst>
        <pc:spChg chg="mod">
          <ac:chgData name="Jarrett Capstick" userId="386511e810c68d33" providerId="LiveId" clId="{C4EFEE2C-AA32-4DA4-8BE5-C04735BAF3E3}" dt="2025-01-20T23:45:44.140" v="2957" actId="20577"/>
          <ac:spMkLst>
            <pc:docMk/>
            <pc:sldMk cId="3666674671" sldId="261"/>
            <ac:spMk id="2" creationId="{9635F5E3-2B1C-7C0A-8581-67A9052D13AA}"/>
          </ac:spMkLst>
        </pc:spChg>
        <pc:spChg chg="add del mod">
          <ac:chgData name="Jarrett Capstick" userId="386511e810c68d33" providerId="LiveId" clId="{C4EFEE2C-AA32-4DA4-8BE5-C04735BAF3E3}" dt="2025-01-20T23:45:49.393" v="2959" actId="478"/>
          <ac:spMkLst>
            <pc:docMk/>
            <pc:sldMk cId="3666674671" sldId="261"/>
            <ac:spMk id="4" creationId="{EDBA80C6-C566-157C-20A2-7DF3FD008E4C}"/>
          </ac:spMkLst>
        </pc:spChg>
        <pc:picChg chg="add mod">
          <ac:chgData name="Jarrett Capstick" userId="386511e810c68d33" providerId="LiveId" clId="{C4EFEE2C-AA32-4DA4-8BE5-C04735BAF3E3}" dt="2025-01-20T23:49:08.521" v="2987" actId="1038"/>
          <ac:picMkLst>
            <pc:docMk/>
            <pc:sldMk cId="3666674671" sldId="261"/>
            <ac:picMk id="6" creationId="{431EDA3C-72A6-BA20-F386-9ADD29FD0776}"/>
          </ac:picMkLst>
        </pc:picChg>
        <pc:picChg chg="add mod">
          <ac:chgData name="Jarrett Capstick" userId="386511e810c68d33" providerId="LiveId" clId="{C4EFEE2C-AA32-4DA4-8BE5-C04735BAF3E3}" dt="2025-01-21T15:58:37.132" v="3741" actId="1036"/>
          <ac:picMkLst>
            <pc:docMk/>
            <pc:sldMk cId="3666674671" sldId="261"/>
            <ac:picMk id="8" creationId="{7C743159-2F8D-9B5C-9E73-DB812ECF4725}"/>
          </ac:picMkLst>
        </pc:picChg>
        <pc:picChg chg="del">
          <ac:chgData name="Jarrett Capstick" userId="386511e810c68d33" providerId="LiveId" clId="{C4EFEE2C-AA32-4DA4-8BE5-C04735BAF3E3}" dt="2025-01-20T23:45:46.545" v="2958" actId="478"/>
          <ac:picMkLst>
            <pc:docMk/>
            <pc:sldMk cId="3666674671" sldId="261"/>
            <ac:picMk id="9" creationId="{89B6FD14-B783-216D-1221-AE650BC2D478}"/>
          </ac:picMkLst>
        </pc:picChg>
        <pc:picChg chg="add mod">
          <ac:chgData name="Jarrett Capstick" userId="386511e810c68d33" providerId="LiveId" clId="{C4EFEE2C-AA32-4DA4-8BE5-C04735BAF3E3}" dt="2025-01-20T23:48:53.499" v="2982" actId="14100"/>
          <ac:picMkLst>
            <pc:docMk/>
            <pc:sldMk cId="3666674671" sldId="261"/>
            <ac:picMk id="10" creationId="{603D7FB6-6D01-0460-F34B-4FBBF945D296}"/>
          </ac:picMkLst>
        </pc:picChg>
      </pc:sldChg>
      <pc:sldChg chg="addSp modSp mod">
        <pc:chgData name="Jarrett Capstick" userId="386511e810c68d33" providerId="LiveId" clId="{C4EFEE2C-AA32-4DA4-8BE5-C04735BAF3E3}" dt="2025-01-21T00:26:04.542" v="3728" actId="1076"/>
        <pc:sldMkLst>
          <pc:docMk/>
          <pc:sldMk cId="1210802199" sldId="262"/>
        </pc:sldMkLst>
        <pc:spChg chg="mod">
          <ac:chgData name="Jarrett Capstick" userId="386511e810c68d33" providerId="LiveId" clId="{C4EFEE2C-AA32-4DA4-8BE5-C04735BAF3E3}" dt="2025-01-21T00:24:59.691" v="3716" actId="20577"/>
          <ac:spMkLst>
            <pc:docMk/>
            <pc:sldMk cId="1210802199" sldId="262"/>
            <ac:spMk id="2" creationId="{28BAC361-0D7A-DC05-86B5-6DD77D322F5B}"/>
          </ac:spMkLst>
        </pc:spChg>
        <pc:picChg chg="mod">
          <ac:chgData name="Jarrett Capstick" userId="386511e810c68d33" providerId="LiveId" clId="{C4EFEE2C-AA32-4DA4-8BE5-C04735BAF3E3}" dt="2025-01-21T00:25:58.735" v="3725" actId="1076"/>
          <ac:picMkLst>
            <pc:docMk/>
            <pc:sldMk cId="1210802199" sldId="262"/>
            <ac:picMk id="4" creationId="{8C07D67C-C3AC-8530-959B-0EA0976E64F6}"/>
          </ac:picMkLst>
        </pc:picChg>
        <pc:picChg chg="add mod">
          <ac:chgData name="Jarrett Capstick" userId="386511e810c68d33" providerId="LiveId" clId="{C4EFEE2C-AA32-4DA4-8BE5-C04735BAF3E3}" dt="2025-01-21T00:26:04.542" v="3728" actId="1076"/>
          <ac:picMkLst>
            <pc:docMk/>
            <pc:sldMk cId="1210802199" sldId="262"/>
            <ac:picMk id="6" creationId="{2183CBBA-9CED-781C-6B01-A96BC843A716}"/>
          </ac:picMkLst>
        </pc:picChg>
        <pc:picChg chg="add mod">
          <ac:chgData name="Jarrett Capstick" userId="386511e810c68d33" providerId="LiveId" clId="{C4EFEE2C-AA32-4DA4-8BE5-C04735BAF3E3}" dt="2025-01-21T00:26:02.897" v="3727" actId="1076"/>
          <ac:picMkLst>
            <pc:docMk/>
            <pc:sldMk cId="1210802199" sldId="262"/>
            <ac:picMk id="7" creationId="{7DEB4908-01D5-446E-AFE5-E89F35401276}"/>
          </ac:picMkLst>
        </pc:picChg>
      </pc:sldChg>
      <pc:sldChg chg="addSp delSp modSp mod">
        <pc:chgData name="Jarrett Capstick" userId="386511e810c68d33" providerId="LiveId" clId="{C4EFEE2C-AA32-4DA4-8BE5-C04735BAF3E3}" dt="2025-01-21T17:49:34.455" v="3843" actId="14100"/>
        <pc:sldMkLst>
          <pc:docMk/>
          <pc:sldMk cId="837402205" sldId="264"/>
        </pc:sldMkLst>
        <pc:spChg chg="mod">
          <ac:chgData name="Jarrett Capstick" userId="386511e810c68d33" providerId="LiveId" clId="{C4EFEE2C-AA32-4DA4-8BE5-C04735BAF3E3}" dt="2025-01-20T23:57:15.683" v="3024" actId="1076"/>
          <ac:spMkLst>
            <pc:docMk/>
            <pc:sldMk cId="837402205" sldId="264"/>
            <ac:spMk id="2" creationId="{47A9874B-BCA9-8420-1595-EDD1865A099A}"/>
          </ac:spMkLst>
        </pc:spChg>
        <pc:spChg chg="add mod">
          <ac:chgData name="Jarrett Capstick" userId="386511e810c68d33" providerId="LiveId" clId="{C4EFEE2C-AA32-4DA4-8BE5-C04735BAF3E3}" dt="2025-01-21T17:48:41.563" v="3839" actId="14100"/>
          <ac:spMkLst>
            <pc:docMk/>
            <pc:sldMk cId="837402205" sldId="264"/>
            <ac:spMk id="3" creationId="{2BA8F576-2F57-BAD8-CA4E-49906698A352}"/>
          </ac:spMkLst>
        </pc:spChg>
        <pc:spChg chg="add mod">
          <ac:chgData name="Jarrett Capstick" userId="386511e810c68d33" providerId="LiveId" clId="{C4EFEE2C-AA32-4DA4-8BE5-C04735BAF3E3}" dt="2025-01-21T17:48:29.358" v="3834" actId="1076"/>
          <ac:spMkLst>
            <pc:docMk/>
            <pc:sldMk cId="837402205" sldId="264"/>
            <ac:spMk id="4" creationId="{099D7AB0-E317-91E3-2144-BDF37C90A1E9}"/>
          </ac:spMkLst>
        </pc:spChg>
        <pc:spChg chg="add mod">
          <ac:chgData name="Jarrett Capstick" userId="386511e810c68d33" providerId="LiveId" clId="{C4EFEE2C-AA32-4DA4-8BE5-C04735BAF3E3}" dt="2025-01-21T17:49:27.099" v="3841" actId="14100"/>
          <ac:spMkLst>
            <pc:docMk/>
            <pc:sldMk cId="837402205" sldId="264"/>
            <ac:spMk id="5" creationId="{4094E5A3-CD3B-DF24-8A92-B77E7E51CAB0}"/>
          </ac:spMkLst>
        </pc:spChg>
        <pc:spChg chg="add mod">
          <ac:chgData name="Jarrett Capstick" userId="386511e810c68d33" providerId="LiveId" clId="{C4EFEE2C-AA32-4DA4-8BE5-C04735BAF3E3}" dt="2025-01-21T17:49:34.455" v="3843" actId="14100"/>
          <ac:spMkLst>
            <pc:docMk/>
            <pc:sldMk cId="837402205" sldId="264"/>
            <ac:spMk id="7" creationId="{16E150BD-B3B9-E165-3F9D-97BEED8D67DD}"/>
          </ac:spMkLst>
        </pc:spChg>
        <pc:picChg chg="add del mod">
          <ac:chgData name="Jarrett Capstick" userId="386511e810c68d33" providerId="LiveId" clId="{C4EFEE2C-AA32-4DA4-8BE5-C04735BAF3E3}" dt="2025-01-20T23:56:33.751" v="3015" actId="478"/>
          <ac:picMkLst>
            <pc:docMk/>
            <pc:sldMk cId="837402205" sldId="264"/>
            <ac:picMk id="4" creationId="{8DDB30D1-0E6A-20F7-F01F-8404F99AD6B6}"/>
          </ac:picMkLst>
        </pc:picChg>
        <pc:picChg chg="add mod">
          <ac:chgData name="Jarrett Capstick" userId="386511e810c68d33" providerId="LiveId" clId="{C4EFEE2C-AA32-4DA4-8BE5-C04735BAF3E3}" dt="2025-01-20T23:57:31.004" v="3032" actId="1037"/>
          <ac:picMkLst>
            <pc:docMk/>
            <pc:sldMk cId="837402205" sldId="264"/>
            <ac:picMk id="6" creationId="{19CB655E-7087-3DD1-0E83-F97B9967128D}"/>
          </ac:picMkLst>
        </pc:picChg>
        <pc:picChg chg="del">
          <ac:chgData name="Jarrett Capstick" userId="386511e810c68d33" providerId="LiveId" clId="{C4EFEE2C-AA32-4DA4-8BE5-C04735BAF3E3}" dt="2025-01-20T23:51:41.599" v="2988" actId="478"/>
          <ac:picMkLst>
            <pc:docMk/>
            <pc:sldMk cId="837402205" sldId="264"/>
            <ac:picMk id="10" creationId="{A6EC055B-5E4A-8F2A-26AF-FA12C72388B9}"/>
          </ac:picMkLst>
        </pc:picChg>
      </pc:sldChg>
      <pc:sldChg chg="del">
        <pc:chgData name="Jarrett Capstick" userId="386511e810c68d33" providerId="LiveId" clId="{C4EFEE2C-AA32-4DA4-8BE5-C04735BAF3E3}" dt="2025-01-21T00:08:43.022" v="3549" actId="47"/>
        <pc:sldMkLst>
          <pc:docMk/>
          <pc:sldMk cId="729609147" sldId="265"/>
        </pc:sldMkLst>
      </pc:sldChg>
      <pc:sldChg chg="addSp delSp modSp mod">
        <pc:chgData name="Jarrett Capstick" userId="386511e810c68d33" providerId="LiveId" clId="{C4EFEE2C-AA32-4DA4-8BE5-C04735BAF3E3}" dt="2025-01-20T17:43:10.545" v="1069" actId="20577"/>
        <pc:sldMkLst>
          <pc:docMk/>
          <pc:sldMk cId="821088003" sldId="276"/>
        </pc:sldMkLst>
        <pc:spChg chg="add del mod">
          <ac:chgData name="Jarrett Capstick" userId="386511e810c68d33" providerId="LiveId" clId="{C4EFEE2C-AA32-4DA4-8BE5-C04735BAF3E3}" dt="2025-01-20T17:30:23.134" v="544" actId="1076"/>
          <ac:spMkLst>
            <pc:docMk/>
            <pc:sldMk cId="821088003" sldId="276"/>
            <ac:spMk id="3" creationId="{A0034E89-1952-5288-08A0-70A4A73BE39E}"/>
          </ac:spMkLst>
        </pc:spChg>
        <pc:spChg chg="add del mod">
          <ac:chgData name="Jarrett Capstick" userId="386511e810c68d33" providerId="LiveId" clId="{C4EFEE2C-AA32-4DA4-8BE5-C04735BAF3E3}" dt="2025-01-20T17:30:13.310" v="541" actId="478"/>
          <ac:spMkLst>
            <pc:docMk/>
            <pc:sldMk cId="821088003" sldId="276"/>
            <ac:spMk id="4" creationId="{B8D4ECC1-3966-FFE9-2F9A-281112F0B7F8}"/>
          </ac:spMkLst>
        </pc:spChg>
        <pc:spChg chg="add mod">
          <ac:chgData name="Jarrett Capstick" userId="386511e810c68d33" providerId="LiveId" clId="{C4EFEE2C-AA32-4DA4-8BE5-C04735BAF3E3}" dt="2025-01-20T17:43:10.545" v="1069" actId="20577"/>
          <ac:spMkLst>
            <pc:docMk/>
            <pc:sldMk cId="821088003" sldId="276"/>
            <ac:spMk id="6" creationId="{291787DF-C978-C5BD-613F-B0BE8E3E9349}"/>
          </ac:spMkLst>
        </pc:spChg>
        <pc:spChg chg="del mod">
          <ac:chgData name="Jarrett Capstick" userId="386511e810c68d33" providerId="LiveId" clId="{C4EFEE2C-AA32-4DA4-8BE5-C04735BAF3E3}" dt="2025-01-20T17:41:46.421" v="972"/>
          <ac:spMkLst>
            <pc:docMk/>
            <pc:sldMk cId="821088003" sldId="276"/>
            <ac:spMk id="9" creationId="{17EAD16C-78B8-B9C2-32FC-1976631FA176}"/>
          </ac:spMkLst>
        </pc:spChg>
        <pc:picChg chg="add del mod">
          <ac:chgData name="Jarrett Capstick" userId="386511e810c68d33" providerId="LiveId" clId="{C4EFEE2C-AA32-4DA4-8BE5-C04735BAF3E3}" dt="2025-01-20T17:41:42.863" v="969" actId="478"/>
          <ac:picMkLst>
            <pc:docMk/>
            <pc:sldMk cId="821088003" sldId="276"/>
            <ac:picMk id="8" creationId="{5E4AF726-8AD1-3DFC-69FC-12D1E9A29128}"/>
          </ac:picMkLst>
        </pc:picChg>
      </pc:sldChg>
      <pc:sldChg chg="addSp delSp modSp mod">
        <pc:chgData name="Jarrett Capstick" userId="386511e810c68d33" providerId="LiveId" clId="{C4EFEE2C-AA32-4DA4-8BE5-C04735BAF3E3}" dt="2025-01-21T17:45:36.276" v="3829" actId="14100"/>
        <pc:sldMkLst>
          <pc:docMk/>
          <pc:sldMk cId="4242039281" sldId="283"/>
        </pc:sldMkLst>
        <pc:spChg chg="del">
          <ac:chgData name="Jarrett Capstick" userId="386511e810c68d33" providerId="LiveId" clId="{C4EFEE2C-AA32-4DA4-8BE5-C04735BAF3E3}" dt="2025-01-20T23:12:57.357" v="2702" actId="478"/>
          <ac:spMkLst>
            <pc:docMk/>
            <pc:sldMk cId="4242039281" sldId="283"/>
            <ac:spMk id="2" creationId="{954ABE40-AA00-F366-A36A-B3F1AADBF025}"/>
          </ac:spMkLst>
        </pc:spChg>
        <pc:spChg chg="add mod">
          <ac:chgData name="Jarrett Capstick" userId="386511e810c68d33" providerId="LiveId" clId="{C4EFEE2C-AA32-4DA4-8BE5-C04735BAF3E3}" dt="2025-01-21T17:44:19.221" v="3781" actId="207"/>
          <ac:spMkLst>
            <pc:docMk/>
            <pc:sldMk cId="4242039281" sldId="283"/>
            <ac:spMk id="2" creationId="{AE032B15-AECA-CF0D-2E6C-347C59FC2186}"/>
          </ac:spMkLst>
        </pc:spChg>
        <pc:spChg chg="del mod">
          <ac:chgData name="Jarrett Capstick" userId="386511e810c68d33" providerId="LiveId" clId="{C4EFEE2C-AA32-4DA4-8BE5-C04735BAF3E3}" dt="2025-01-20T23:13:16.450" v="2704" actId="478"/>
          <ac:spMkLst>
            <pc:docMk/>
            <pc:sldMk cId="4242039281" sldId="283"/>
            <ac:spMk id="3" creationId="{72446868-83F0-CEEF-5E60-6D55C93B523F}"/>
          </ac:spMkLst>
        </pc:spChg>
        <pc:spChg chg="add mod">
          <ac:chgData name="Jarrett Capstick" userId="386511e810c68d33" providerId="LiveId" clId="{C4EFEE2C-AA32-4DA4-8BE5-C04735BAF3E3}" dt="2025-01-21T17:44:31.330" v="3783" actId="207"/>
          <ac:spMkLst>
            <pc:docMk/>
            <pc:sldMk cId="4242039281" sldId="283"/>
            <ac:spMk id="3" creationId="{F9417A88-E996-9205-0D66-7FD6BF125C2C}"/>
          </ac:spMkLst>
        </pc:spChg>
        <pc:spChg chg="add del mod">
          <ac:chgData name="Jarrett Capstick" userId="386511e810c68d33" providerId="LiveId" clId="{C4EFEE2C-AA32-4DA4-8BE5-C04735BAF3E3}" dt="2025-01-20T23:13:20.270" v="2705" actId="478"/>
          <ac:spMkLst>
            <pc:docMk/>
            <pc:sldMk cId="4242039281" sldId="283"/>
            <ac:spMk id="5" creationId="{C24EF3C2-05D0-88D4-9342-B4746547E0E6}"/>
          </ac:spMkLst>
        </pc:spChg>
        <pc:spChg chg="add del">
          <ac:chgData name="Jarrett Capstick" userId="386511e810c68d33" providerId="LiveId" clId="{C4EFEE2C-AA32-4DA4-8BE5-C04735BAF3E3}" dt="2025-01-20T23:13:26.555" v="2707" actId="478"/>
          <ac:spMkLst>
            <pc:docMk/>
            <pc:sldMk cId="4242039281" sldId="283"/>
            <ac:spMk id="7" creationId="{D64CD633-111D-5BB8-4265-46C7C54CE458}"/>
          </ac:spMkLst>
        </pc:spChg>
        <pc:spChg chg="add del">
          <ac:chgData name="Jarrett Capstick" userId="386511e810c68d33" providerId="LiveId" clId="{C4EFEE2C-AA32-4DA4-8BE5-C04735BAF3E3}" dt="2025-01-20T23:13:37.035" v="2709" actId="22"/>
          <ac:spMkLst>
            <pc:docMk/>
            <pc:sldMk cId="4242039281" sldId="283"/>
            <ac:spMk id="9" creationId="{C5CD0CCB-8758-1EAA-CCD6-07500FB15583}"/>
          </ac:spMkLst>
        </pc:spChg>
        <pc:spChg chg="add mod">
          <ac:chgData name="Jarrett Capstick" userId="386511e810c68d33" providerId="LiveId" clId="{C4EFEE2C-AA32-4DA4-8BE5-C04735BAF3E3}" dt="2025-01-20T23:40:16.990" v="2751" actId="1076"/>
          <ac:spMkLst>
            <pc:docMk/>
            <pc:sldMk cId="4242039281" sldId="283"/>
            <ac:spMk id="10" creationId="{9E45F501-EF67-BD90-18D0-A09031C1C513}"/>
          </ac:spMkLst>
        </pc:spChg>
        <pc:spChg chg="add mod">
          <ac:chgData name="Jarrett Capstick" userId="386511e810c68d33" providerId="LiveId" clId="{C4EFEE2C-AA32-4DA4-8BE5-C04735BAF3E3}" dt="2025-01-20T23:44:01.619" v="2842" actId="1076"/>
          <ac:spMkLst>
            <pc:docMk/>
            <pc:sldMk cId="4242039281" sldId="283"/>
            <ac:spMk id="16" creationId="{B27BC214-46AD-1641-E85A-3E5A2DE4B4F9}"/>
          </ac:spMkLst>
        </pc:spChg>
        <pc:spChg chg="add mod">
          <ac:chgData name="Jarrett Capstick" userId="386511e810c68d33" providerId="LiveId" clId="{C4EFEE2C-AA32-4DA4-8BE5-C04735BAF3E3}" dt="2025-01-21T17:45:36.276" v="3829" actId="14100"/>
          <ac:spMkLst>
            <pc:docMk/>
            <pc:sldMk cId="4242039281" sldId="283"/>
            <ac:spMk id="17" creationId="{8EACB8D9-720E-563D-B5E6-CEA55A52AF32}"/>
          </ac:spMkLst>
        </pc:spChg>
        <pc:picChg chg="mod">
          <ac:chgData name="Jarrett Capstick" userId="386511e810c68d33" providerId="LiveId" clId="{C4EFEE2C-AA32-4DA4-8BE5-C04735BAF3E3}" dt="2025-01-20T23:12:53.343" v="2701" actId="1076"/>
          <ac:picMkLst>
            <pc:docMk/>
            <pc:sldMk cId="4242039281" sldId="283"/>
            <ac:picMk id="11" creationId="{A4A853BD-D280-0536-761E-6056F70A25F2}"/>
          </ac:picMkLst>
        </pc:picChg>
        <pc:picChg chg="add mod">
          <ac:chgData name="Jarrett Capstick" userId="386511e810c68d33" providerId="LiveId" clId="{C4EFEE2C-AA32-4DA4-8BE5-C04735BAF3E3}" dt="2025-01-20T23:41:20.230" v="2762" actId="1076"/>
          <ac:picMkLst>
            <pc:docMk/>
            <pc:sldMk cId="4242039281" sldId="283"/>
            <ac:picMk id="13" creationId="{0BF81B29-92E1-B386-D34A-A7CCD7889336}"/>
          </ac:picMkLst>
        </pc:picChg>
        <pc:picChg chg="add mod">
          <ac:chgData name="Jarrett Capstick" userId="386511e810c68d33" providerId="LiveId" clId="{C4EFEE2C-AA32-4DA4-8BE5-C04735BAF3E3}" dt="2025-01-20T23:41:22.172" v="2763" actId="1076"/>
          <ac:picMkLst>
            <pc:docMk/>
            <pc:sldMk cId="4242039281" sldId="283"/>
            <ac:picMk id="15" creationId="{54EF28D9-DB94-BFBE-4348-60805B1A8210}"/>
          </ac:picMkLst>
        </pc:picChg>
      </pc:sldChg>
      <pc:sldChg chg="addSp delSp modSp mod">
        <pc:chgData name="Jarrett Capstick" userId="386511e810c68d33" providerId="LiveId" clId="{C4EFEE2C-AA32-4DA4-8BE5-C04735BAF3E3}" dt="2025-01-20T20:42:26.792" v="2258" actId="1076"/>
        <pc:sldMkLst>
          <pc:docMk/>
          <pc:sldMk cId="1038351183" sldId="288"/>
        </pc:sldMkLst>
        <pc:spChg chg="mod">
          <ac:chgData name="Jarrett Capstick" userId="386511e810c68d33" providerId="LiveId" clId="{C4EFEE2C-AA32-4DA4-8BE5-C04735BAF3E3}" dt="2025-01-20T20:42:26.792" v="2258" actId="1076"/>
          <ac:spMkLst>
            <pc:docMk/>
            <pc:sldMk cId="1038351183" sldId="288"/>
            <ac:spMk id="3" creationId="{9BEA8735-F1DC-1DE6-0A38-429B2F660F8A}"/>
          </ac:spMkLst>
        </pc:spChg>
        <pc:picChg chg="add del mod">
          <ac:chgData name="Jarrett Capstick" userId="386511e810c68d33" providerId="LiveId" clId="{C4EFEE2C-AA32-4DA4-8BE5-C04735BAF3E3}" dt="2025-01-20T14:18:18.561" v="10" actId="478"/>
          <ac:picMkLst>
            <pc:docMk/>
            <pc:sldMk cId="1038351183" sldId="288"/>
            <ac:picMk id="4" creationId="{9C52C062-6AA0-2805-0B4E-D24B55C613AA}"/>
          </ac:picMkLst>
        </pc:picChg>
        <pc:picChg chg="add mod">
          <ac:chgData name="Jarrett Capstick" userId="386511e810c68d33" providerId="LiveId" clId="{C4EFEE2C-AA32-4DA4-8BE5-C04735BAF3E3}" dt="2025-01-20T17:26:47.006" v="443" actId="1076"/>
          <ac:picMkLst>
            <pc:docMk/>
            <pc:sldMk cId="1038351183" sldId="288"/>
            <ac:picMk id="6" creationId="{48F2C9FA-D580-90E7-39FC-CC70416F47B5}"/>
          </ac:picMkLst>
        </pc:picChg>
      </pc:sldChg>
      <pc:sldChg chg="addSp modSp mod">
        <pc:chgData name="Jarrett Capstick" userId="386511e810c68d33" providerId="LiveId" clId="{C4EFEE2C-AA32-4DA4-8BE5-C04735BAF3E3}" dt="2025-01-20T17:08:21.948" v="14" actId="1076"/>
        <pc:sldMkLst>
          <pc:docMk/>
          <pc:sldMk cId="3078994387" sldId="289"/>
        </pc:sldMkLst>
        <pc:spChg chg="mod">
          <ac:chgData name="Jarrett Capstick" userId="386511e810c68d33" providerId="LiveId" clId="{C4EFEE2C-AA32-4DA4-8BE5-C04735BAF3E3}" dt="2025-01-20T17:05:06.781" v="13" actId="14100"/>
          <ac:spMkLst>
            <pc:docMk/>
            <pc:sldMk cId="3078994387" sldId="289"/>
            <ac:spMk id="9" creationId="{6FEC93CF-2672-7D78-F278-58C5E012E0DF}"/>
          </ac:spMkLst>
        </pc:spChg>
        <pc:picChg chg="mod">
          <ac:chgData name="Jarrett Capstick" userId="386511e810c68d33" providerId="LiveId" clId="{C4EFEE2C-AA32-4DA4-8BE5-C04735BAF3E3}" dt="2025-01-20T14:17:43.207" v="4" actId="1076"/>
          <ac:picMkLst>
            <pc:docMk/>
            <pc:sldMk cId="3078994387" sldId="289"/>
            <ac:picMk id="8" creationId="{880B9848-25AF-5CE8-137D-3C18F5A01002}"/>
          </ac:picMkLst>
        </pc:picChg>
        <pc:picChg chg="add mod">
          <ac:chgData name="Jarrett Capstick" userId="386511e810c68d33" providerId="LiveId" clId="{C4EFEE2C-AA32-4DA4-8BE5-C04735BAF3E3}" dt="2025-01-20T17:08:21.948" v="14" actId="1076"/>
          <ac:picMkLst>
            <pc:docMk/>
            <pc:sldMk cId="3078994387" sldId="289"/>
            <ac:picMk id="1026" creationId="{D7DB31E4-3F3E-B7FC-4373-61CDB6320B35}"/>
          </ac:picMkLst>
        </pc:picChg>
      </pc:sldChg>
      <pc:sldChg chg="addSp modSp mod">
        <pc:chgData name="Jarrett Capstick" userId="386511e810c68d33" providerId="LiveId" clId="{C4EFEE2C-AA32-4DA4-8BE5-C04735BAF3E3}" dt="2025-01-21T00:14:11.451" v="3660" actId="1076"/>
        <pc:sldMkLst>
          <pc:docMk/>
          <pc:sldMk cId="2642315152" sldId="290"/>
        </pc:sldMkLst>
        <pc:spChg chg="mod">
          <ac:chgData name="Jarrett Capstick" userId="386511e810c68d33" providerId="LiveId" clId="{C4EFEE2C-AA32-4DA4-8BE5-C04735BAF3E3}" dt="2025-01-21T00:14:11.451" v="3660" actId="1076"/>
          <ac:spMkLst>
            <pc:docMk/>
            <pc:sldMk cId="2642315152" sldId="290"/>
            <ac:spMk id="2" creationId="{8B5912ED-FA3B-6242-C59A-AD777E55E72A}"/>
          </ac:spMkLst>
        </pc:spChg>
        <pc:spChg chg="add mod">
          <ac:chgData name="Jarrett Capstick" userId="386511e810c68d33" providerId="LiveId" clId="{C4EFEE2C-AA32-4DA4-8BE5-C04735BAF3E3}" dt="2025-01-21T00:11:52.537" v="3647" actId="207"/>
          <ac:spMkLst>
            <pc:docMk/>
            <pc:sldMk cId="2642315152" sldId="290"/>
            <ac:spMk id="3" creationId="{0F1FDFDE-8F2F-212D-E8BE-B9C8E3BCE8EE}"/>
          </ac:spMkLst>
        </pc:spChg>
        <pc:spChg chg="mod">
          <ac:chgData name="Jarrett Capstick" userId="386511e810c68d33" providerId="LiveId" clId="{C4EFEE2C-AA32-4DA4-8BE5-C04735BAF3E3}" dt="2025-01-21T00:13:49.974" v="3659" actId="20577"/>
          <ac:spMkLst>
            <pc:docMk/>
            <pc:sldMk cId="2642315152" sldId="290"/>
            <ac:spMk id="5" creationId="{E82185F0-2D5A-C3AE-56EA-5F061F0F732F}"/>
          </ac:spMkLst>
        </pc:spChg>
        <pc:spChg chg="add mod">
          <ac:chgData name="Jarrett Capstick" userId="386511e810c68d33" providerId="LiveId" clId="{C4EFEE2C-AA32-4DA4-8BE5-C04735BAF3E3}" dt="2025-01-21T00:13:10.696" v="3652" actId="1076"/>
          <ac:spMkLst>
            <pc:docMk/>
            <pc:sldMk cId="2642315152" sldId="290"/>
            <ac:spMk id="6" creationId="{5AD3C810-5AFE-C0D0-315B-52928EACD2E7}"/>
          </ac:spMkLst>
        </pc:spChg>
        <pc:picChg chg="mod">
          <ac:chgData name="Jarrett Capstick" userId="386511e810c68d33" providerId="LiveId" clId="{C4EFEE2C-AA32-4DA4-8BE5-C04735BAF3E3}" dt="2025-01-21T00:11:03.110" v="3641" actId="1076"/>
          <ac:picMkLst>
            <pc:docMk/>
            <pc:sldMk cId="2642315152" sldId="290"/>
            <ac:picMk id="4" creationId="{DC1FBAF9-37AE-C0A1-3448-9815D16E6618}"/>
          </ac:picMkLst>
        </pc:picChg>
      </pc:sldChg>
      <pc:sldChg chg="addSp delSp modSp mod">
        <pc:chgData name="Jarrett Capstick" userId="386511e810c68d33" providerId="LiveId" clId="{C4EFEE2C-AA32-4DA4-8BE5-C04735BAF3E3}" dt="2025-01-21T00:23:31.539" v="3695" actId="14100"/>
        <pc:sldMkLst>
          <pc:docMk/>
          <pc:sldMk cId="386431614" sldId="291"/>
        </pc:sldMkLst>
        <pc:spChg chg="add del mod">
          <ac:chgData name="Jarrett Capstick" userId="386511e810c68d33" providerId="LiveId" clId="{C4EFEE2C-AA32-4DA4-8BE5-C04735BAF3E3}" dt="2025-01-21T00:17:21.204" v="3668" actId="478"/>
          <ac:spMkLst>
            <pc:docMk/>
            <pc:sldMk cId="386431614" sldId="291"/>
            <ac:spMk id="4" creationId="{8F4A2649-39E9-EF89-8F90-FD4FD9330447}"/>
          </ac:spMkLst>
        </pc:spChg>
        <pc:spChg chg="mod">
          <ac:chgData name="Jarrett Capstick" userId="386511e810c68d33" providerId="LiveId" clId="{C4EFEE2C-AA32-4DA4-8BE5-C04735BAF3E3}" dt="2025-01-21T00:23:31.539" v="3695" actId="14100"/>
          <ac:spMkLst>
            <pc:docMk/>
            <pc:sldMk cId="386431614" sldId="291"/>
            <ac:spMk id="5" creationId="{30FB8E3F-6069-B333-9D25-D5670C4EE95F}"/>
          </ac:spMkLst>
        </pc:spChg>
        <pc:spChg chg="add mod">
          <ac:chgData name="Jarrett Capstick" userId="386511e810c68d33" providerId="LiveId" clId="{C4EFEE2C-AA32-4DA4-8BE5-C04735BAF3E3}" dt="2025-01-21T00:22:55.551" v="3690" actId="1076"/>
          <ac:spMkLst>
            <pc:docMk/>
            <pc:sldMk cId="386431614" sldId="291"/>
            <ac:spMk id="6" creationId="{B83981A0-1E02-D4BD-8704-FA258EA38F7C}"/>
          </ac:spMkLst>
        </pc:spChg>
        <pc:spChg chg="add mod">
          <ac:chgData name="Jarrett Capstick" userId="386511e810c68d33" providerId="LiveId" clId="{C4EFEE2C-AA32-4DA4-8BE5-C04735BAF3E3}" dt="2025-01-21T00:23:04.714" v="3693" actId="1076"/>
          <ac:spMkLst>
            <pc:docMk/>
            <pc:sldMk cId="386431614" sldId="291"/>
            <ac:spMk id="7" creationId="{B3CECF34-8B9C-930B-F452-663D6FBA4C08}"/>
          </ac:spMkLst>
        </pc:spChg>
        <pc:picChg chg="mod">
          <ac:chgData name="Jarrett Capstick" userId="386511e810c68d33" providerId="LiveId" clId="{C4EFEE2C-AA32-4DA4-8BE5-C04735BAF3E3}" dt="2025-01-21T00:17:31.815" v="3670" actId="1076"/>
          <ac:picMkLst>
            <pc:docMk/>
            <pc:sldMk cId="386431614" sldId="291"/>
            <ac:picMk id="3" creationId="{3132F32B-D52C-7DC1-5D7C-49F05D629FBB}"/>
          </ac:picMkLst>
        </pc:picChg>
      </pc:sldChg>
      <pc:sldChg chg="del">
        <pc:chgData name="Jarrett Capstick" userId="386511e810c68d33" providerId="LiveId" clId="{C4EFEE2C-AA32-4DA4-8BE5-C04735BAF3E3}" dt="2025-01-21T00:26:35.911" v="3729" actId="47"/>
        <pc:sldMkLst>
          <pc:docMk/>
          <pc:sldMk cId="4020161920" sldId="293"/>
        </pc:sldMkLst>
      </pc:sldChg>
      <pc:sldChg chg="modSp del mod">
        <pc:chgData name="Jarrett Capstick" userId="386511e810c68d33" providerId="LiveId" clId="{C4EFEE2C-AA32-4DA4-8BE5-C04735BAF3E3}" dt="2025-01-20T17:28:03.975" v="539" actId="47"/>
        <pc:sldMkLst>
          <pc:docMk/>
          <pc:sldMk cId="95202962" sldId="294"/>
        </pc:sldMkLst>
        <pc:spChg chg="mod">
          <ac:chgData name="Jarrett Capstick" userId="386511e810c68d33" providerId="LiveId" clId="{C4EFEE2C-AA32-4DA4-8BE5-C04735BAF3E3}" dt="2025-01-20T17:26:03.526" v="438" actId="20577"/>
          <ac:spMkLst>
            <pc:docMk/>
            <pc:sldMk cId="95202962" sldId="294"/>
            <ac:spMk id="3" creationId="{AE52DA1E-019F-0F9E-765C-B7312A4C69EB}"/>
          </ac:spMkLst>
        </pc:spChg>
      </pc:sldChg>
      <pc:sldChg chg="modSp del mod">
        <pc:chgData name="Jarrett Capstick" userId="386511e810c68d33" providerId="LiveId" clId="{C4EFEE2C-AA32-4DA4-8BE5-C04735BAF3E3}" dt="2025-01-20T17:49:36.472" v="1092" actId="47"/>
        <pc:sldMkLst>
          <pc:docMk/>
          <pc:sldMk cId="327362446" sldId="295"/>
        </pc:sldMkLst>
        <pc:spChg chg="mod">
          <ac:chgData name="Jarrett Capstick" userId="386511e810c68d33" providerId="LiveId" clId="{C4EFEE2C-AA32-4DA4-8BE5-C04735BAF3E3}" dt="2025-01-20T17:49:14.871" v="1088" actId="1076"/>
          <ac:spMkLst>
            <pc:docMk/>
            <pc:sldMk cId="327362446" sldId="295"/>
            <ac:spMk id="3" creationId="{2EE88EF5-E011-E4EC-1F4D-7439AF25603C}"/>
          </ac:spMkLst>
        </pc:spChg>
      </pc:sldChg>
      <pc:sldChg chg="del">
        <pc:chgData name="Jarrett Capstick" userId="386511e810c68d33" providerId="LiveId" clId="{C4EFEE2C-AA32-4DA4-8BE5-C04735BAF3E3}" dt="2025-01-20T20:48:22.338" v="2319" actId="47"/>
        <pc:sldMkLst>
          <pc:docMk/>
          <pc:sldMk cId="1385904596" sldId="296"/>
        </pc:sldMkLst>
      </pc:sldChg>
      <pc:sldChg chg="del">
        <pc:chgData name="Jarrett Capstick" userId="386511e810c68d33" providerId="LiveId" clId="{C4EFEE2C-AA32-4DA4-8BE5-C04735BAF3E3}" dt="2025-01-20T20:48:32.002" v="2320" actId="47"/>
        <pc:sldMkLst>
          <pc:docMk/>
          <pc:sldMk cId="3005155835" sldId="297"/>
        </pc:sldMkLst>
      </pc:sldChg>
      <pc:sldChg chg="new del">
        <pc:chgData name="Jarrett Capstick" userId="386511e810c68d33" providerId="LiveId" clId="{C4EFEE2C-AA32-4DA4-8BE5-C04735BAF3E3}" dt="2025-01-20T17:15:58.978" v="195" actId="2696"/>
        <pc:sldMkLst>
          <pc:docMk/>
          <pc:sldMk cId="2744700618" sldId="298"/>
        </pc:sldMkLst>
      </pc:sldChg>
      <pc:sldChg chg="addSp delSp modSp add mod setBg">
        <pc:chgData name="Jarrett Capstick" userId="386511e810c68d33" providerId="LiveId" clId="{C4EFEE2C-AA32-4DA4-8BE5-C04735BAF3E3}" dt="2025-01-20T20:26:34.429" v="2085" actId="20577"/>
        <pc:sldMkLst>
          <pc:docMk/>
          <pc:sldMk cId="3057349620" sldId="298"/>
        </pc:sldMkLst>
        <pc:spChg chg="mod">
          <ac:chgData name="Jarrett Capstick" userId="386511e810c68d33" providerId="LiveId" clId="{C4EFEE2C-AA32-4DA4-8BE5-C04735BAF3E3}" dt="2025-01-20T17:55:09.822" v="1102" actId="26606"/>
          <ac:spMkLst>
            <pc:docMk/>
            <pc:sldMk cId="3057349620" sldId="298"/>
            <ac:spMk id="3" creationId="{61A8EE3D-D03A-1200-7BD9-FA4D0DCE3D64}"/>
          </ac:spMkLst>
        </pc:spChg>
        <pc:spChg chg="mod">
          <ac:chgData name="Jarrett Capstick" userId="386511e810c68d33" providerId="LiveId" clId="{C4EFEE2C-AA32-4DA4-8BE5-C04735BAF3E3}" dt="2025-01-20T20:26:34.429" v="2085" actId="20577"/>
          <ac:spMkLst>
            <pc:docMk/>
            <pc:sldMk cId="3057349620" sldId="298"/>
            <ac:spMk id="6" creationId="{74272245-0132-DAE8-8507-83698A7A1807}"/>
          </ac:spMkLst>
        </pc:spChg>
        <pc:spChg chg="add del">
          <ac:chgData name="Jarrett Capstick" userId="386511e810c68d33" providerId="LiveId" clId="{C4EFEE2C-AA32-4DA4-8BE5-C04735BAF3E3}" dt="2025-01-20T17:55:09.822" v="1102" actId="26606"/>
          <ac:spMkLst>
            <pc:docMk/>
            <pc:sldMk cId="3057349620" sldId="298"/>
            <ac:spMk id="25" creationId="{15F0A9D0-BB35-4CAB-B92D-E061B9D8E3BD}"/>
          </ac:spMkLst>
        </pc:spChg>
        <pc:picChg chg="add mod">
          <ac:chgData name="Jarrett Capstick" userId="386511e810c68d33" providerId="LiveId" clId="{C4EFEE2C-AA32-4DA4-8BE5-C04735BAF3E3}" dt="2025-01-20T17:55:09.822" v="1102" actId="26606"/>
          <ac:picMkLst>
            <pc:docMk/>
            <pc:sldMk cId="3057349620" sldId="298"/>
            <ac:picMk id="4" creationId="{420FAF53-51AC-937D-DEF4-D9C93D7141F2}"/>
          </ac:picMkLst>
        </pc:pic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11" creationId="{4436E0F2-A64B-471E-93C0-8DFE08CC57C8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13" creationId="{DC1E3AB1-2A8C-4607-9FAE-D8BDB280FE1A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15" creationId="{26D66059-832F-40B6-A35F-F56C8F38A1E7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17" creationId="{A515E2ED-7EA9-448D-83FA-54C3DF9723BD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19" creationId="{20595356-EABD-4767-AC9D-EA21FF115EC0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21" creationId="{28CD9F06-9628-469C-B788-A894E3E08281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23" creationId="{8550A431-0B61-421B-B4B7-24C0CFF0F938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27" creationId="{52F5DE35-776B-4C7D-AF2E-514E68BDD2F6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29" creationId="{4A65E4E8-1272-4386-BDFE-0129D7A7E2D4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31" creationId="{A6515F51-DBC6-42B8-9C34-749F69BB6561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33" creationId="{873F5967-4993-405D-A3E6-84DCEFF44C2A}"/>
          </ac:cxnSpMkLst>
        </pc:cxnChg>
        <pc:cxnChg chg="add del">
          <ac:chgData name="Jarrett Capstick" userId="386511e810c68d33" providerId="LiveId" clId="{C4EFEE2C-AA32-4DA4-8BE5-C04735BAF3E3}" dt="2025-01-20T17:55:09.822" v="1102" actId="26606"/>
          <ac:cxnSpMkLst>
            <pc:docMk/>
            <pc:sldMk cId="3057349620" sldId="298"/>
            <ac:cxnSpMk id="35" creationId="{A3A523CC-BD6C-4A0D-B9DB-1DC2CE1E22F0}"/>
          </ac:cxnSpMkLst>
        </pc:cxnChg>
      </pc:sldChg>
      <pc:sldChg chg="addSp delSp modSp add mod">
        <pc:chgData name="Jarrett Capstick" userId="386511e810c68d33" providerId="LiveId" clId="{C4EFEE2C-AA32-4DA4-8BE5-C04735BAF3E3}" dt="2025-01-21T17:35:30.974" v="3773" actId="1076"/>
        <pc:sldMkLst>
          <pc:docMk/>
          <pc:sldMk cId="3588091523" sldId="299"/>
        </pc:sldMkLst>
        <pc:spChg chg="mod">
          <ac:chgData name="Jarrett Capstick" userId="386511e810c68d33" providerId="LiveId" clId="{C4EFEE2C-AA32-4DA4-8BE5-C04735BAF3E3}" dt="2025-01-20T20:13:07.471" v="1743" actId="20577"/>
          <ac:spMkLst>
            <pc:docMk/>
            <pc:sldMk cId="3588091523" sldId="299"/>
            <ac:spMk id="6" creationId="{17D86A66-6A7A-0C3E-BA7F-768221B11566}"/>
          </ac:spMkLst>
        </pc:spChg>
        <pc:spChg chg="add mod">
          <ac:chgData name="Jarrett Capstick" userId="386511e810c68d33" providerId="LiveId" clId="{C4EFEE2C-AA32-4DA4-8BE5-C04735BAF3E3}" dt="2025-01-21T15:57:31.346" v="3732" actId="20577"/>
          <ac:spMkLst>
            <pc:docMk/>
            <pc:sldMk cId="3588091523" sldId="299"/>
            <ac:spMk id="10" creationId="{DCCC9015-CD4D-390C-32D9-8ED6D2B65778}"/>
          </ac:spMkLst>
        </pc:spChg>
        <pc:spChg chg="add mod">
          <ac:chgData name="Jarrett Capstick" userId="386511e810c68d33" providerId="LiveId" clId="{C4EFEE2C-AA32-4DA4-8BE5-C04735BAF3E3}" dt="2025-01-20T20:23:38.735" v="1904" actId="20577"/>
          <ac:spMkLst>
            <pc:docMk/>
            <pc:sldMk cId="3588091523" sldId="299"/>
            <ac:spMk id="15" creationId="{9CE17B9D-81F0-20A5-6CEA-4FED59014DF6}"/>
          </ac:spMkLst>
        </pc:spChg>
        <pc:spChg chg="add mod">
          <ac:chgData name="Jarrett Capstick" userId="386511e810c68d33" providerId="LiveId" clId="{C4EFEE2C-AA32-4DA4-8BE5-C04735BAF3E3}" dt="2025-01-20T20:24:41.978" v="1972" actId="20577"/>
          <ac:spMkLst>
            <pc:docMk/>
            <pc:sldMk cId="3588091523" sldId="299"/>
            <ac:spMk id="16" creationId="{27E820D4-ACD4-88B1-E5B9-082CB23AC0E6}"/>
          </ac:spMkLst>
        </pc:spChg>
        <pc:picChg chg="add mod">
          <ac:chgData name="Jarrett Capstick" userId="386511e810c68d33" providerId="LiveId" clId="{C4EFEE2C-AA32-4DA4-8BE5-C04735BAF3E3}" dt="2025-01-21T17:35:30.974" v="3773" actId="1076"/>
          <ac:picMkLst>
            <pc:docMk/>
            <pc:sldMk cId="3588091523" sldId="299"/>
            <ac:picMk id="4" creationId="{9C91EB4D-FA50-5F4B-E5B2-D5C58846D043}"/>
          </ac:picMkLst>
        </pc:picChg>
        <pc:picChg chg="del">
          <ac:chgData name="Jarrett Capstick" userId="386511e810c68d33" providerId="LiveId" clId="{C4EFEE2C-AA32-4DA4-8BE5-C04735BAF3E3}" dt="2025-01-20T18:12:04.070" v="1587" actId="478"/>
          <ac:picMkLst>
            <pc:docMk/>
            <pc:sldMk cId="3588091523" sldId="299"/>
            <ac:picMk id="4" creationId="{F454E276-6560-ADE9-06B3-4423696801F1}"/>
          </ac:picMkLst>
        </pc:picChg>
        <pc:picChg chg="add del mod">
          <ac:chgData name="Jarrett Capstick" userId="386511e810c68d33" providerId="LiveId" clId="{C4EFEE2C-AA32-4DA4-8BE5-C04735BAF3E3}" dt="2025-01-21T17:35:12.828" v="3770" actId="478"/>
          <ac:picMkLst>
            <pc:docMk/>
            <pc:sldMk cId="3588091523" sldId="299"/>
            <ac:picMk id="5" creationId="{B8687D00-8372-F392-2FFA-884DC75A38E9}"/>
          </ac:picMkLst>
        </pc:picChg>
        <pc:picChg chg="add del mod">
          <ac:chgData name="Jarrett Capstick" userId="386511e810c68d33" providerId="LiveId" clId="{C4EFEE2C-AA32-4DA4-8BE5-C04735BAF3E3}" dt="2025-01-21T17:35:06.104" v="3768" actId="478"/>
          <ac:picMkLst>
            <pc:docMk/>
            <pc:sldMk cId="3588091523" sldId="299"/>
            <ac:picMk id="8" creationId="{5BFEDA0C-D1EF-1BDA-6ADF-3CA4B92E7CD4}"/>
          </ac:picMkLst>
        </pc:picChg>
        <pc:picChg chg="add mod">
          <ac:chgData name="Jarrett Capstick" userId="386511e810c68d33" providerId="LiveId" clId="{C4EFEE2C-AA32-4DA4-8BE5-C04735BAF3E3}" dt="2025-01-21T17:35:26.159" v="3772" actId="1076"/>
          <ac:picMkLst>
            <pc:docMk/>
            <pc:sldMk cId="3588091523" sldId="299"/>
            <ac:picMk id="9" creationId="{1A91443D-0569-3F01-FECD-D9022E7BC4BC}"/>
          </ac:picMkLst>
        </pc:picChg>
        <pc:cxnChg chg="add">
          <ac:chgData name="Jarrett Capstick" userId="386511e810c68d33" providerId="LiveId" clId="{C4EFEE2C-AA32-4DA4-8BE5-C04735BAF3E3}" dt="2025-01-20T20:08:35.072" v="1657" actId="11529"/>
          <ac:cxnSpMkLst>
            <pc:docMk/>
            <pc:sldMk cId="3588091523" sldId="299"/>
            <ac:cxnSpMk id="12" creationId="{986E9936-9A8E-0608-60BC-9A8AE8400001}"/>
          </ac:cxnSpMkLst>
        </pc:cxnChg>
        <pc:cxnChg chg="add del">
          <ac:chgData name="Jarrett Capstick" userId="386511e810c68d33" providerId="LiveId" clId="{C4EFEE2C-AA32-4DA4-8BE5-C04735BAF3E3}" dt="2025-01-20T20:09:34.600" v="1662" actId="478"/>
          <ac:cxnSpMkLst>
            <pc:docMk/>
            <pc:sldMk cId="3588091523" sldId="299"/>
            <ac:cxnSpMk id="14" creationId="{15535B74-76E3-6B54-244B-477056F63177}"/>
          </ac:cxnSpMkLst>
        </pc:cxnChg>
      </pc:sldChg>
      <pc:sldChg chg="addSp delSp modSp add mod ord">
        <pc:chgData name="Jarrett Capstick" userId="386511e810c68d33" providerId="LiveId" clId="{C4EFEE2C-AA32-4DA4-8BE5-C04735BAF3E3}" dt="2025-01-21T17:47:09.037" v="3831" actId="15"/>
        <pc:sldMkLst>
          <pc:docMk/>
          <pc:sldMk cId="943598016" sldId="300"/>
        </pc:sldMkLst>
        <pc:spChg chg="mod">
          <ac:chgData name="Jarrett Capstick" userId="386511e810c68d33" providerId="LiveId" clId="{C4EFEE2C-AA32-4DA4-8BE5-C04735BAF3E3}" dt="2025-01-20T20:30:21.217" v="2131" actId="20577"/>
          <ac:spMkLst>
            <pc:docMk/>
            <pc:sldMk cId="943598016" sldId="300"/>
            <ac:spMk id="3" creationId="{00E60F01-AE19-358E-D1DD-FE1A219A53BF}"/>
          </ac:spMkLst>
        </pc:spChg>
        <pc:spChg chg="add mod">
          <ac:chgData name="Jarrett Capstick" userId="386511e810c68d33" providerId="LiveId" clId="{C4EFEE2C-AA32-4DA4-8BE5-C04735BAF3E3}" dt="2025-01-20T20:51:25.205" v="2352" actId="20577"/>
          <ac:spMkLst>
            <pc:docMk/>
            <pc:sldMk cId="943598016" sldId="300"/>
            <ac:spMk id="5" creationId="{064FCCAA-D9E5-4232-6EB6-42018BB53D71}"/>
          </ac:spMkLst>
        </pc:spChg>
        <pc:spChg chg="del mod">
          <ac:chgData name="Jarrett Capstick" userId="386511e810c68d33" providerId="LiveId" clId="{C4EFEE2C-AA32-4DA4-8BE5-C04735BAF3E3}" dt="2025-01-20T20:29:36.095" v="2125" actId="478"/>
          <ac:spMkLst>
            <pc:docMk/>
            <pc:sldMk cId="943598016" sldId="300"/>
            <ac:spMk id="6" creationId="{6F39473B-B08D-9E1F-CCAE-6E102584738A}"/>
          </ac:spMkLst>
        </pc:spChg>
        <pc:spChg chg="add mod">
          <ac:chgData name="Jarrett Capstick" userId="386511e810c68d33" providerId="LiveId" clId="{C4EFEE2C-AA32-4DA4-8BE5-C04735BAF3E3}" dt="2025-01-20T20:49:28.685" v="2335" actId="1076"/>
          <ac:spMkLst>
            <pc:docMk/>
            <pc:sldMk cId="943598016" sldId="300"/>
            <ac:spMk id="7" creationId="{7FE0E841-2431-9314-EE8A-A60604321BFC}"/>
          </ac:spMkLst>
        </pc:spChg>
        <pc:spChg chg="add mod">
          <ac:chgData name="Jarrett Capstick" userId="386511e810c68d33" providerId="LiveId" clId="{C4EFEE2C-AA32-4DA4-8BE5-C04735BAF3E3}" dt="2025-01-21T17:47:09.037" v="3831" actId="15"/>
          <ac:spMkLst>
            <pc:docMk/>
            <pc:sldMk cId="943598016" sldId="300"/>
            <ac:spMk id="8" creationId="{B8AAA222-8A62-0DB4-875F-2C3602C06F80}"/>
          </ac:spMkLst>
        </pc:spChg>
        <pc:picChg chg="add mod">
          <ac:chgData name="Jarrett Capstick" userId="386511e810c68d33" providerId="LiveId" clId="{C4EFEE2C-AA32-4DA4-8BE5-C04735BAF3E3}" dt="2025-01-20T20:31:09.796" v="2143" actId="1036"/>
          <ac:picMkLst>
            <pc:docMk/>
            <pc:sldMk cId="943598016" sldId="300"/>
            <ac:picMk id="4" creationId="{381917D6-BF66-62D1-010E-931BC665FBF6}"/>
          </ac:picMkLst>
        </pc:picChg>
        <pc:picChg chg="add mod">
          <ac:chgData name="Jarrett Capstick" userId="386511e810c68d33" providerId="LiveId" clId="{C4EFEE2C-AA32-4DA4-8BE5-C04735BAF3E3}" dt="2025-01-20T20:49:57.746" v="2341"/>
          <ac:picMkLst>
            <pc:docMk/>
            <pc:sldMk cId="943598016" sldId="300"/>
            <ac:picMk id="2050" creationId="{5256B3B2-23CA-FEC4-8FC3-2F90F9AC73AC}"/>
          </ac:picMkLst>
        </pc:picChg>
      </pc:sldChg>
      <pc:sldChg chg="addSp delSp modSp add mod">
        <pc:chgData name="Jarrett Capstick" userId="386511e810c68d33" providerId="LiveId" clId="{C4EFEE2C-AA32-4DA4-8BE5-C04735BAF3E3}" dt="2025-01-21T00:20:50.887" v="3682" actId="20577"/>
        <pc:sldMkLst>
          <pc:docMk/>
          <pc:sldMk cId="1520309723" sldId="301"/>
        </pc:sldMkLst>
        <pc:spChg chg="add mod">
          <ac:chgData name="Jarrett Capstick" userId="386511e810c68d33" providerId="LiveId" clId="{C4EFEE2C-AA32-4DA4-8BE5-C04735BAF3E3}" dt="2025-01-21T00:20:50.887" v="3682" actId="20577"/>
          <ac:spMkLst>
            <pc:docMk/>
            <pc:sldMk cId="1520309723" sldId="301"/>
            <ac:spMk id="2" creationId="{8A34F77E-A0E5-3A26-21A6-8807903EDD11}"/>
          </ac:spMkLst>
        </pc:spChg>
        <pc:spChg chg="add mod">
          <ac:chgData name="Jarrett Capstick" userId="386511e810c68d33" providerId="LiveId" clId="{C4EFEE2C-AA32-4DA4-8BE5-C04735BAF3E3}" dt="2025-01-21T00:04:11.703" v="3394" actId="14100"/>
          <ac:spMkLst>
            <pc:docMk/>
            <pc:sldMk cId="1520309723" sldId="301"/>
            <ac:spMk id="3" creationId="{5F165233-8E2E-8980-0ECA-38F6B0044FCF}"/>
          </ac:spMkLst>
        </pc:spChg>
        <pc:spChg chg="del mod">
          <ac:chgData name="Jarrett Capstick" userId="386511e810c68d33" providerId="LiveId" clId="{C4EFEE2C-AA32-4DA4-8BE5-C04735BAF3E3}" dt="2025-01-21T00:00:30.721" v="3158" actId="478"/>
          <ac:spMkLst>
            <pc:docMk/>
            <pc:sldMk cId="1520309723" sldId="301"/>
            <ac:spMk id="10" creationId="{F03E2C91-4DCA-CE14-8693-85CF45A4A427}"/>
          </ac:spMkLst>
        </pc:spChg>
        <pc:spChg chg="del mod">
          <ac:chgData name="Jarrett Capstick" userId="386511e810c68d33" providerId="LiveId" clId="{C4EFEE2C-AA32-4DA4-8BE5-C04735BAF3E3}" dt="2025-01-20T23:59:17.329" v="3062" actId="478"/>
          <ac:spMkLst>
            <pc:docMk/>
            <pc:sldMk cId="1520309723" sldId="301"/>
            <ac:spMk id="16" creationId="{8AE1149E-456F-34C4-6335-D4E60A1536AA}"/>
          </ac:spMkLst>
        </pc:spChg>
        <pc:spChg chg="del mod">
          <ac:chgData name="Jarrett Capstick" userId="386511e810c68d33" providerId="LiveId" clId="{C4EFEE2C-AA32-4DA4-8BE5-C04735BAF3E3}" dt="2025-01-20T23:59:15.642" v="3061" actId="478"/>
          <ac:spMkLst>
            <pc:docMk/>
            <pc:sldMk cId="1520309723" sldId="301"/>
            <ac:spMk id="17" creationId="{A358C0BD-876F-1744-DED7-D4532C449D8E}"/>
          </ac:spMkLst>
        </pc:spChg>
        <pc:picChg chg="del">
          <ac:chgData name="Jarrett Capstick" userId="386511e810c68d33" providerId="LiveId" clId="{C4EFEE2C-AA32-4DA4-8BE5-C04735BAF3E3}" dt="2025-01-20T23:59:12.394" v="3057" actId="478"/>
          <ac:picMkLst>
            <pc:docMk/>
            <pc:sldMk cId="1520309723" sldId="301"/>
            <ac:picMk id="13" creationId="{DDB4D59D-BDEB-B122-78CE-2B5A73CBE4D4}"/>
          </ac:picMkLst>
        </pc:picChg>
        <pc:picChg chg="del">
          <ac:chgData name="Jarrett Capstick" userId="386511e810c68d33" providerId="LiveId" clId="{C4EFEE2C-AA32-4DA4-8BE5-C04735BAF3E3}" dt="2025-01-20T23:59:12.780" v="3058" actId="478"/>
          <ac:picMkLst>
            <pc:docMk/>
            <pc:sldMk cId="1520309723" sldId="301"/>
            <ac:picMk id="15" creationId="{25BF9CC0-0BDB-5C06-3C5D-A066C56A63FA}"/>
          </ac:picMkLst>
        </pc:picChg>
      </pc:sldChg>
      <pc:sldChg chg="addSp delSp modSp add mod ord">
        <pc:chgData name="Jarrett Capstick" userId="386511e810c68d33" providerId="LiveId" clId="{C4EFEE2C-AA32-4DA4-8BE5-C04735BAF3E3}" dt="2025-01-21T17:34:44.487" v="3765" actId="1076"/>
        <pc:sldMkLst>
          <pc:docMk/>
          <pc:sldMk cId="1688826929" sldId="302"/>
        </pc:sldMkLst>
        <pc:spChg chg="mod">
          <ac:chgData name="Jarrett Capstick" userId="386511e810c68d33" providerId="LiveId" clId="{C4EFEE2C-AA32-4DA4-8BE5-C04735BAF3E3}" dt="2025-01-21T17:28:22.169" v="3746" actId="6549"/>
          <ac:spMkLst>
            <pc:docMk/>
            <pc:sldMk cId="1688826929" sldId="302"/>
            <ac:spMk id="3" creationId="{A1CB0E95-B372-603E-0433-D44D13625E9E}"/>
          </ac:spMkLst>
        </pc:spChg>
        <pc:spChg chg="mod">
          <ac:chgData name="Jarrett Capstick" userId="386511e810c68d33" providerId="LiveId" clId="{C4EFEE2C-AA32-4DA4-8BE5-C04735BAF3E3}" dt="2025-01-21T17:28:41.040" v="3751" actId="6549"/>
          <ac:spMkLst>
            <pc:docMk/>
            <pc:sldMk cId="1688826929" sldId="302"/>
            <ac:spMk id="6" creationId="{ADD418CA-8B47-E63D-2A78-354E79A48CC9}"/>
          </ac:spMkLst>
        </pc:spChg>
        <pc:spChg chg="del">
          <ac:chgData name="Jarrett Capstick" userId="386511e810c68d33" providerId="LiveId" clId="{C4EFEE2C-AA32-4DA4-8BE5-C04735BAF3E3}" dt="2025-01-21T17:29:00.832" v="3759" actId="478"/>
          <ac:spMkLst>
            <pc:docMk/>
            <pc:sldMk cId="1688826929" sldId="302"/>
            <ac:spMk id="10" creationId="{64AC4527-BDBC-E279-806D-FCF78988FCC3}"/>
          </ac:spMkLst>
        </pc:spChg>
        <pc:spChg chg="del mod">
          <ac:chgData name="Jarrett Capstick" userId="386511e810c68d33" providerId="LiveId" clId="{C4EFEE2C-AA32-4DA4-8BE5-C04735BAF3E3}" dt="2025-01-21T17:28:55.945" v="3756" actId="478"/>
          <ac:spMkLst>
            <pc:docMk/>
            <pc:sldMk cId="1688826929" sldId="302"/>
            <ac:spMk id="15" creationId="{77A14A6C-54A3-DEA1-3894-31CB5C93D2B1}"/>
          </ac:spMkLst>
        </pc:spChg>
        <pc:spChg chg="del mod">
          <ac:chgData name="Jarrett Capstick" userId="386511e810c68d33" providerId="LiveId" clId="{C4EFEE2C-AA32-4DA4-8BE5-C04735BAF3E3}" dt="2025-01-21T17:28:55.945" v="3758"/>
          <ac:spMkLst>
            <pc:docMk/>
            <pc:sldMk cId="1688826929" sldId="302"/>
            <ac:spMk id="16" creationId="{751B5A14-09F8-2246-D486-751552F832B2}"/>
          </ac:spMkLst>
        </pc:spChg>
        <pc:picChg chg="add mod">
          <ac:chgData name="Jarrett Capstick" userId="386511e810c68d33" providerId="LiveId" clId="{C4EFEE2C-AA32-4DA4-8BE5-C04735BAF3E3}" dt="2025-01-21T17:28:19.344" v="3745"/>
          <ac:picMkLst>
            <pc:docMk/>
            <pc:sldMk cId="1688826929" sldId="302"/>
            <ac:picMk id="2" creationId="{1864A2D9-0B1A-C46B-7C3A-7A348B68D0F6}"/>
          </ac:picMkLst>
        </pc:picChg>
        <pc:picChg chg="del mod">
          <ac:chgData name="Jarrett Capstick" userId="386511e810c68d33" providerId="LiveId" clId="{C4EFEE2C-AA32-4DA4-8BE5-C04735BAF3E3}" dt="2025-01-21T17:34:41.248" v="3764" actId="478"/>
          <ac:picMkLst>
            <pc:docMk/>
            <pc:sldMk cId="1688826929" sldId="302"/>
            <ac:picMk id="5" creationId="{01296FFB-61A8-02DC-CD8A-A8EAB35175CD}"/>
          </ac:picMkLst>
        </pc:picChg>
        <pc:picChg chg="add mod">
          <ac:chgData name="Jarrett Capstick" userId="386511e810c68d33" providerId="LiveId" clId="{C4EFEE2C-AA32-4DA4-8BE5-C04735BAF3E3}" dt="2025-01-21T17:34:44.487" v="3765" actId="1076"/>
          <ac:picMkLst>
            <pc:docMk/>
            <pc:sldMk cId="1688826929" sldId="302"/>
            <ac:picMk id="7" creationId="{82BAB4D5-B3BD-E769-838A-13A3C60B320D}"/>
          </ac:picMkLst>
        </pc:picChg>
        <pc:picChg chg="del">
          <ac:chgData name="Jarrett Capstick" userId="386511e810c68d33" providerId="LiveId" clId="{C4EFEE2C-AA32-4DA4-8BE5-C04735BAF3E3}" dt="2025-01-21T17:28:50.391" v="3753" actId="478"/>
          <ac:picMkLst>
            <pc:docMk/>
            <pc:sldMk cId="1688826929" sldId="302"/>
            <ac:picMk id="8" creationId="{5572C664-8642-FA7F-71C3-89C4AA39C510}"/>
          </ac:picMkLst>
        </pc:picChg>
        <pc:cxnChg chg="del">
          <ac:chgData name="Jarrett Capstick" userId="386511e810c68d33" providerId="LiveId" clId="{C4EFEE2C-AA32-4DA4-8BE5-C04735BAF3E3}" dt="2025-01-21T17:28:48.614" v="3752" actId="478"/>
          <ac:cxnSpMkLst>
            <pc:docMk/>
            <pc:sldMk cId="1688826929" sldId="302"/>
            <ac:cxnSpMk id="12" creationId="{A341E037-7D1D-ABB7-09FB-076B4D6EADE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C98B-13DD-6044-77CA-BC49FD64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C0375-D3A6-32E8-8911-7FBDA866F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CFA93A-B727-3C43-A8CC-26D7B52C8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C2C7-AAF3-CCE7-8313-19B8E2245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458F1-412E-0BDC-140E-8DE62D72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3374D-E9AC-5E62-BC17-7642DA670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97BBF-BCA1-E6DE-D405-00D9A7F36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347A4-3381-1971-4DE9-A8657511F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0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DF975-3087-EFAA-F433-33D6EC56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0F565A-6F06-2BB1-4072-4818CCB01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45EC37-7B57-89D0-D981-C1C1A330A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D9CEC-6A81-7466-5F2A-472799B8C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C2A08-CF2A-81B5-66EE-BDA45F79B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E32B5-578A-2D1B-A0AE-4222B93D3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42E6F-3876-3ECF-1C50-AD6F7EA81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21B5-5E97-EA42-BBA5-FEE4D161D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05F62-2C59-2639-58CF-71779465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8600B-7FA7-B4AE-B392-7243923E3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6C567-61A3-0F4A-4E76-71835039B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F00FB-3B4A-1C0C-3871-EE5C88A83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0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8FF5F-9AF9-D78B-0684-E2C9BB604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416E2-53E2-623A-240D-118FB0D2F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AD297-2F51-19DF-E434-D7222F402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E899F-046A-9292-4E58-4947BFE9F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B5C6A-614D-C891-08D0-4C556E0CB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3642B3-87B5-EA9C-B670-1155F02EB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65CE7-7F9D-B4EE-DE86-EDE3C9EE8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E9848-B205-8446-D36F-8A09F8B69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9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3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5" r:id="rId17"/>
    <p:sldLayoutId id="2147483686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468" y="1342417"/>
            <a:ext cx="5427584" cy="4280170"/>
          </a:xfrm>
        </p:spPr>
        <p:txBody>
          <a:bodyPr/>
          <a:lstStyle/>
          <a:p>
            <a:r>
              <a:rPr lang="en-US" dirty="0"/>
              <a:t>SLC Parks HVAC Replacement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Jarrett Capstick, P.E.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Placeholder 4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AC0F70D5-E092-C6C0-0B2D-8688637824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14218"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B9848-25AF-5CE8-137D-3C18F5A0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68" y="4397740"/>
            <a:ext cx="3796422" cy="399968"/>
          </a:xfrm>
          <a:prstGeom prst="rect">
            <a:avLst/>
          </a:prstGeom>
        </p:spPr>
      </p:pic>
      <p:pic>
        <p:nvPicPr>
          <p:cNvPr id="1026" name="Picture 2" descr="Image result for salt lake city corporation">
            <a:extLst>
              <a:ext uri="{FF2B5EF4-FFF2-40B4-BE49-F238E27FC236}">
                <a16:creationId xmlns:a16="http://schemas.microsoft.com/office/drawing/2014/main" id="{D7DB31E4-3F3E-B7FC-4373-61CDB632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22" y="4950291"/>
            <a:ext cx="1491368" cy="10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53" y="185196"/>
            <a:ext cx="9939902" cy="859834"/>
          </a:xfrm>
          <a:noFill/>
        </p:spPr>
        <p:txBody>
          <a:bodyPr/>
          <a:lstStyle/>
          <a:p>
            <a:pPr algn="ctr"/>
            <a:r>
              <a:rPr lang="en-US" dirty="0"/>
              <a:t>BOILER / DRY COOLER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EDA3C-72A6-BA20-F386-9ADD29FD0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38" y="935150"/>
            <a:ext cx="3530240" cy="2623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743159-2F8D-9B5C-9E73-DB812ECF4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232" y="3613295"/>
            <a:ext cx="1578095" cy="2524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3D7FB6-6D01-0460-F34B-4FBBF945D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15" y="1185502"/>
            <a:ext cx="8453881" cy="41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84" y="669203"/>
            <a:ext cx="1230549" cy="4925007"/>
          </a:xfrm>
          <a:noFill/>
        </p:spPr>
        <p:txBody>
          <a:bodyPr vert="vert270"/>
          <a:lstStyle/>
          <a:p>
            <a:pPr algn="ctr"/>
            <a:r>
              <a:rPr lang="en-US" dirty="0"/>
              <a:t>DESIGN PIPING SCHEMATIC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B655E-7087-3DD1-0E83-F97B9967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226" y="113292"/>
            <a:ext cx="8126860" cy="650479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A8F576-2F57-BAD8-CA4E-49906698A352}"/>
              </a:ext>
            </a:extLst>
          </p:cNvPr>
          <p:cNvSpPr/>
          <p:nvPr/>
        </p:nvSpPr>
        <p:spPr>
          <a:xfrm>
            <a:off x="4345757" y="113292"/>
            <a:ext cx="1979630" cy="555911"/>
          </a:xfrm>
          <a:prstGeom prst="round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9D7AB0-E317-91E3-2144-BDF37C90A1E9}"/>
              </a:ext>
            </a:extLst>
          </p:cNvPr>
          <p:cNvSpPr/>
          <p:nvPr/>
        </p:nvSpPr>
        <p:spPr>
          <a:xfrm>
            <a:off x="2778924" y="2084448"/>
            <a:ext cx="1284051" cy="1094164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94E5A3-CD3B-DF24-8A92-B77E7E51CAB0}"/>
              </a:ext>
            </a:extLst>
          </p:cNvPr>
          <p:cNvSpPr/>
          <p:nvPr/>
        </p:nvSpPr>
        <p:spPr>
          <a:xfrm>
            <a:off x="8331313" y="990284"/>
            <a:ext cx="652432" cy="376603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E150BD-B3B9-E165-3F9D-97BEED8D67DD}"/>
              </a:ext>
            </a:extLst>
          </p:cNvPr>
          <p:cNvSpPr/>
          <p:nvPr/>
        </p:nvSpPr>
        <p:spPr>
          <a:xfrm>
            <a:off x="9241386" y="990284"/>
            <a:ext cx="553063" cy="376603"/>
          </a:xfrm>
          <a:prstGeom prst="round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66BA-8C42-C8DB-D050-AE8F57E2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12ED-FA3B-6242-C59A-AD777E55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749"/>
            <a:ext cx="9906000" cy="735562"/>
          </a:xfrm>
          <a:noFill/>
        </p:spPr>
        <p:txBody>
          <a:bodyPr/>
          <a:lstStyle/>
          <a:p>
            <a:pPr algn="ctr"/>
            <a:r>
              <a:rPr lang="en-US" dirty="0"/>
              <a:t>Heating Operation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DC1FBAF9-37AE-C0A1-3448-9815D16E6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4120"/>
            <a:ext cx="6553200" cy="3108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185F0-2D5A-C3AE-56EA-5F061F0F732F}"/>
              </a:ext>
            </a:extLst>
          </p:cNvPr>
          <p:cNvSpPr txBox="1"/>
          <p:nvPr/>
        </p:nvSpPr>
        <p:spPr>
          <a:xfrm>
            <a:off x="2196820" y="1469488"/>
            <a:ext cx="8280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LOOP MODULATED FROM 100°F – 110°F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BOILER MODULATED UP TO 40% FIRING RATE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1FDFDE-8F2F-212D-E8BE-B9C8E3BCE8EE}"/>
              </a:ext>
            </a:extLst>
          </p:cNvPr>
          <p:cNvSpPr/>
          <p:nvPr/>
        </p:nvSpPr>
        <p:spPr>
          <a:xfrm>
            <a:off x="2457450" y="2895600"/>
            <a:ext cx="279400" cy="438150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D3C810-5AFE-C0D0-315B-52928EACD2E7}"/>
              </a:ext>
            </a:extLst>
          </p:cNvPr>
          <p:cNvSpPr/>
          <p:nvPr/>
        </p:nvSpPr>
        <p:spPr>
          <a:xfrm>
            <a:off x="2457450" y="4992998"/>
            <a:ext cx="279400" cy="791028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6957D-5CFE-F890-A063-809B1CA56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5560-8891-FA32-1DDC-F7E31CAB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735562"/>
          </a:xfrm>
          <a:noFill/>
        </p:spPr>
        <p:txBody>
          <a:bodyPr/>
          <a:lstStyle/>
          <a:p>
            <a:pPr algn="ctr"/>
            <a:r>
              <a:rPr lang="en-US" dirty="0"/>
              <a:t>Cooling 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B8E3F-6069-B333-9D25-D5670C4EE95F}"/>
              </a:ext>
            </a:extLst>
          </p:cNvPr>
          <p:cNvSpPr txBox="1"/>
          <p:nvPr/>
        </p:nvSpPr>
        <p:spPr>
          <a:xfrm>
            <a:off x="2371429" y="1477108"/>
            <a:ext cx="8201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OUTSIDE AIR TEMPERATURE REACHED 108°F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LOOP TEMPERATURE MODULATED BETWEEN 115 °F -90°F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TERMINAL UNITS WERE ABLE TO PROVIDE COOLING</a:t>
            </a:r>
          </a:p>
        </p:txBody>
      </p:sp>
      <p:pic>
        <p:nvPicPr>
          <p:cNvPr id="3" name="Picture 2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3132F32B-D52C-7DC1-5D7C-49F05D629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659" y="3070248"/>
            <a:ext cx="9303899" cy="27273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83981A0-1E02-D4BD-8704-FA258EA38F7C}"/>
              </a:ext>
            </a:extLst>
          </p:cNvPr>
          <p:cNvSpPr/>
          <p:nvPr/>
        </p:nvSpPr>
        <p:spPr>
          <a:xfrm>
            <a:off x="1572922" y="3675550"/>
            <a:ext cx="279400" cy="1148651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CECF34-8B9C-930B-F452-663D6FBA4C08}"/>
              </a:ext>
            </a:extLst>
          </p:cNvPr>
          <p:cNvSpPr/>
          <p:nvPr/>
        </p:nvSpPr>
        <p:spPr>
          <a:xfrm>
            <a:off x="2436522" y="3429000"/>
            <a:ext cx="279400" cy="218399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 descr="Close-up of a bridge with wires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1" y="1468877"/>
            <a:ext cx="4902843" cy="2821759"/>
          </a:xfrm>
          <a:noFill/>
        </p:spPr>
        <p:txBody>
          <a:bodyPr anchor="b"/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92" y="4373217"/>
            <a:ext cx="4902843" cy="1334247"/>
          </a:xfrm>
          <a:noFill/>
        </p:spPr>
        <p:txBody>
          <a:bodyPr anchor="t">
            <a:normAutofit/>
          </a:bodyPr>
          <a:lstStyle/>
          <a:p>
            <a:r>
              <a:rPr lang="en-US" dirty="0"/>
              <a:t>Jarrett Capstick</a:t>
            </a:r>
          </a:p>
          <a:p>
            <a:r>
              <a:rPr lang="en-US" dirty="0"/>
              <a:t>801-505-5390</a:t>
            </a:r>
          </a:p>
          <a:p>
            <a:r>
              <a:rPr lang="en-US" dirty="0"/>
              <a:t>jcapstick@cea-ut.com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7D67C-C3AC-8530-959B-0EA0976E6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991" y="5551072"/>
            <a:ext cx="3388468" cy="356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3CBBA-9CED-781C-6B01-A96BC843A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777" y="5138997"/>
            <a:ext cx="854237" cy="769064"/>
          </a:xfrm>
          <a:prstGeom prst="rect">
            <a:avLst/>
          </a:prstGeom>
        </p:spPr>
      </p:pic>
      <p:pic>
        <p:nvPicPr>
          <p:cNvPr id="7" name="Picture 2" descr="Image result for salt lake city corporation">
            <a:extLst>
              <a:ext uri="{FF2B5EF4-FFF2-40B4-BE49-F238E27FC236}">
                <a16:creationId xmlns:a16="http://schemas.microsoft.com/office/drawing/2014/main" id="{7DEB4908-01D5-446E-AFE5-E89F3540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213" y="5040340"/>
            <a:ext cx="1210810" cy="88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E105210-61FE-4E9D-9076-A5618FDA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20" y="9268"/>
            <a:ext cx="9980761" cy="16834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Old Slc Parks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72" y="1561950"/>
            <a:ext cx="6679642" cy="464293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~40,000 SF BUILDING</a:t>
            </a:r>
          </a:p>
          <a:p>
            <a:pPr lvl="2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12,000 SF OFFICE (FURNACE / CONDENSING UNIT)</a:t>
            </a:r>
          </a:p>
          <a:p>
            <a:pPr lvl="2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28,000 SF WAREHOUSE (UNIT HEATERS)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HVAC SYSTEMS PAST EXPECTED USEFUL LIFE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ZONING AND OCCUPANT COMFORT ISSUES ASSOCIATED WITH MULTIPLE REMODELS.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DESIGN STARTED SPRING 2018.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PROJECT BID (#1) SPRING 2019.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COMPLETED SPRING 2022. </a:t>
            </a:r>
          </a:p>
          <a:p>
            <a:pPr lvl="2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1DF613-CD5C-4D37-9F6C-843AFBBB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2875207" cy="166007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B56F5D-A737-4E56-BCDD-0F992B89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33977"/>
            <a:ext cx="7151914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air conditioning units on a roof&#10;&#10;Description automatically generated">
            <a:extLst>
              <a:ext uri="{FF2B5EF4-FFF2-40B4-BE49-F238E27FC236}">
                <a16:creationId xmlns:a16="http://schemas.microsoft.com/office/drawing/2014/main" id="{48F2C9FA-D580-90E7-39FC-CC70416F4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19" y="2872034"/>
            <a:ext cx="4795512" cy="35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644" y="486325"/>
            <a:ext cx="9144000" cy="1356733"/>
          </a:xfrm>
          <a:noFill/>
        </p:spPr>
        <p:txBody>
          <a:bodyPr anchor="b"/>
          <a:lstStyle/>
          <a:p>
            <a:r>
              <a:rPr lang="en-US" dirty="0"/>
              <a:t>HVAC System Evaluation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787DF-C978-C5BD-613F-B0BE8E3E9349}"/>
              </a:ext>
            </a:extLst>
          </p:cNvPr>
          <p:cNvSpPr txBox="1"/>
          <p:nvPr/>
        </p:nvSpPr>
        <p:spPr>
          <a:xfrm>
            <a:off x="1097732" y="1651515"/>
            <a:ext cx="97586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INITIAL SYSTEM EVALUATION: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43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GROUND SOURCE w/ ZONE LEVEL WATER-AIR HEAT PUMPS</a:t>
            </a:r>
          </a:p>
          <a:p>
            <a:pPr marL="1143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BOILER / COOLING TOWER w/ ZONE LEVEL WATER-AIR HEAT PUMPS</a:t>
            </a:r>
          </a:p>
          <a:p>
            <a:pPr marL="1143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BOILER / CHILLER w/ ZONE LEVEL 4-PIPE FAN COILS</a:t>
            </a:r>
          </a:p>
          <a:p>
            <a:pPr marL="114300" indent="-342900">
              <a:lnSpc>
                <a:spcPct val="100000"/>
              </a:lnSpc>
              <a:buFont typeface="+mj-lt"/>
              <a:buAutoNum type="arabicPeriod"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BEST </a:t>
            </a:r>
            <a:r>
              <a:rPr lang="en-US" sz="2800" u="sng" dirty="0"/>
              <a:t>VALUE</a:t>
            </a:r>
            <a:r>
              <a:rPr lang="en-US" sz="2800" dirty="0"/>
              <a:t> WAS DETERMINED TO BE OPTION 1 WITH A 1-PIPE CONDENSER WATER LOOP DISTRIBUTION SYSTEM.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dirty="0"/>
              <a:t>*EACH OPTION INCLUDED A DEDICATED OUTDOOR AIR SYSTEM (DOAS) FOR VENTILATION AIR</a:t>
            </a:r>
          </a:p>
        </p:txBody>
      </p:sp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445A6-0C8C-E096-5C6D-58B116022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A8EE3D-D03A-1200-7BD9-FA4D0DCE3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644" y="486325"/>
            <a:ext cx="9144000" cy="1356733"/>
          </a:xfrm>
          <a:noFill/>
        </p:spPr>
        <p:txBody>
          <a:bodyPr anchor="b"/>
          <a:lstStyle/>
          <a:p>
            <a:r>
              <a:rPr lang="en-US">
                <a:solidFill>
                  <a:schemeClr val="tx1"/>
                </a:solidFill>
              </a:rPr>
              <a:t>HEAT PUMP SYSTEMS</a:t>
            </a:r>
            <a:br>
              <a:rPr lang="en-US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72245-0132-DAE8-8507-83698A7A1807}"/>
              </a:ext>
            </a:extLst>
          </p:cNvPr>
          <p:cNvSpPr txBox="1"/>
          <p:nvPr/>
        </p:nvSpPr>
        <p:spPr>
          <a:xfrm>
            <a:off x="1097731" y="1651515"/>
            <a:ext cx="872527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WATER-TO- AIR HEAT PUMPS:</a:t>
            </a:r>
          </a:p>
          <a:p>
            <a:pPr>
              <a:lnSpc>
                <a:spcPct val="100000"/>
              </a:lnSpc>
            </a:pPr>
            <a:r>
              <a:rPr lang="en-US" dirty="0"/>
              <a:t>	VERTICAL OR HORIZONTAL CONFIGURATION</a:t>
            </a:r>
          </a:p>
          <a:p>
            <a:pPr>
              <a:lnSpc>
                <a:spcPct val="100000"/>
              </a:lnSpc>
            </a:pPr>
            <a:r>
              <a:rPr lang="en-US" dirty="0"/>
              <a:t>	INTERNAL COMPRESSOR, COIL, FAN, FILTER</a:t>
            </a:r>
          </a:p>
          <a:p>
            <a:pPr>
              <a:lnSpc>
                <a:spcPct val="100000"/>
              </a:lnSpc>
            </a:pPr>
            <a:r>
              <a:rPr lang="en-US" dirty="0"/>
              <a:t>	DUCTED TO ZONE</a:t>
            </a:r>
          </a:p>
          <a:p>
            <a:pPr>
              <a:lnSpc>
                <a:spcPct val="100000"/>
              </a:lnSpc>
            </a:pPr>
            <a:r>
              <a:rPr lang="en-US" dirty="0"/>
              <a:t>	CONDENSER WATER SUPPLY AND RETURN PIPING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OPERATION:</a:t>
            </a:r>
          </a:p>
          <a:p>
            <a:pPr>
              <a:lnSpc>
                <a:spcPct val="100000"/>
              </a:lnSpc>
            </a:pPr>
            <a:r>
              <a:rPr lang="en-US" dirty="0"/>
              <a:t>	HEATING MODE (EWT &gt; LWT)</a:t>
            </a:r>
          </a:p>
          <a:p>
            <a:pPr>
              <a:lnSpc>
                <a:spcPct val="100000"/>
              </a:lnSpc>
            </a:pPr>
            <a:r>
              <a:rPr lang="en-US" dirty="0"/>
              <a:t>		ABSORB HEAT FROM CONDENSER WATER + HEAT OF COMPRESSION (~25%)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	COOLING MODE (EWT &lt; LWT)</a:t>
            </a:r>
          </a:p>
          <a:p>
            <a:pPr>
              <a:lnSpc>
                <a:spcPct val="100000"/>
              </a:lnSpc>
            </a:pPr>
            <a:r>
              <a:rPr lang="en-US" dirty="0"/>
              <a:t>		REJECT HEAT TO CONDENSER WATER + HEAT OF COMPRESSION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CONDENSER WATER:</a:t>
            </a:r>
          </a:p>
          <a:p>
            <a:pPr>
              <a:lnSpc>
                <a:spcPct val="100000"/>
              </a:lnSpc>
            </a:pPr>
            <a:r>
              <a:rPr lang="en-US" dirty="0"/>
              <a:t>	IDEAL TEMPERATURE IS 55°F - 85°F (EXTENDED RANGE EQUIPMENT IS AVAILABLE)</a:t>
            </a:r>
          </a:p>
          <a:p>
            <a:pPr>
              <a:lnSpc>
                <a:spcPct val="100000"/>
              </a:lnSpc>
            </a:pPr>
            <a:r>
              <a:rPr lang="en-US" dirty="0"/>
              <a:t>		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FAF53-51AC-937D-DEF4-D9C93D714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38" y="1451817"/>
            <a:ext cx="31051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8FD7E-B1DB-D5C5-57AB-B3D17E21E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708D81-7F33-1F2B-FAB7-D9BA4DF6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644" y="486325"/>
            <a:ext cx="9144000" cy="1356733"/>
          </a:xfrm>
          <a:noFill/>
        </p:spPr>
        <p:txBody>
          <a:bodyPr anchor="b"/>
          <a:lstStyle/>
          <a:p>
            <a:r>
              <a:rPr lang="en-US" dirty="0">
                <a:solidFill>
                  <a:schemeClr val="tx1"/>
                </a:solidFill>
              </a:rPr>
              <a:t>HEAT PUMP SYSTEMS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86A66-6A7A-0C3E-BA7F-768221B11566}"/>
              </a:ext>
            </a:extLst>
          </p:cNvPr>
          <p:cNvSpPr txBox="1"/>
          <p:nvPr/>
        </p:nvSpPr>
        <p:spPr>
          <a:xfrm>
            <a:off x="970983" y="1321624"/>
            <a:ext cx="8725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PIPING STRATEGIES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2-PIPE: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C9015-CD4D-390C-32D9-8ED6D2B65778}"/>
              </a:ext>
            </a:extLst>
          </p:cNvPr>
          <p:cNvSpPr txBox="1"/>
          <p:nvPr/>
        </p:nvSpPr>
        <p:spPr>
          <a:xfrm>
            <a:off x="970983" y="4144296"/>
            <a:ext cx="6123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1-PIPE:</a:t>
            </a:r>
          </a:p>
          <a:p>
            <a:endParaRPr lang="en-US" sz="1200" dirty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6E9936-9A8E-0608-60BC-9A8AE8400001}"/>
              </a:ext>
            </a:extLst>
          </p:cNvPr>
          <p:cNvCxnSpPr/>
          <p:nvPr/>
        </p:nvCxnSpPr>
        <p:spPr>
          <a:xfrm>
            <a:off x="851026" y="3927066"/>
            <a:ext cx="10311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E17B9D-81F0-20A5-6CEA-4FED59014DF6}"/>
              </a:ext>
            </a:extLst>
          </p:cNvPr>
          <p:cNvSpPr txBox="1"/>
          <p:nvPr/>
        </p:nvSpPr>
        <p:spPr>
          <a:xfrm>
            <a:off x="8677415" y="1362562"/>
            <a:ext cx="3168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UNIT GETS THE SAME TEMPERATURE CONDENSER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VALVE PER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PUMP(S) MAINTAIN DIFFERENTIAL PRESSURE.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E820D4-ACD4-88B1-E5B9-082CB23AC0E6}"/>
              </a:ext>
            </a:extLst>
          </p:cNvPr>
          <p:cNvSpPr txBox="1"/>
          <p:nvPr/>
        </p:nvSpPr>
        <p:spPr>
          <a:xfrm>
            <a:off x="8677414" y="4144296"/>
            <a:ext cx="3168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UNIT GETS VARYING TEMPERATURE CONDENSER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PUMP PER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PUMP(S) MAINTAIN LOOP TEMPERATURE.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1EB4D-FA50-5F4B-E5B2-D5C58846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859" y="4157118"/>
            <a:ext cx="6105525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1443D-0569-3F01-FECD-D9022E7BC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722" y="1593441"/>
            <a:ext cx="6019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86694-ACC7-D7F5-FB71-86D37EA62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E60F01-AE19-358E-D1DD-FE1A219A5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644" y="486325"/>
            <a:ext cx="9144000" cy="1356733"/>
          </a:xfrm>
          <a:noFill/>
        </p:spPr>
        <p:txBody>
          <a:bodyPr anchor="b"/>
          <a:lstStyle/>
          <a:p>
            <a:r>
              <a:rPr lang="en-US" dirty="0"/>
              <a:t>…BACK TO THE PARKS PROJECT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917D6-BF66-62D1-010E-931BC665F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74" y="1271699"/>
            <a:ext cx="6503477" cy="3648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4FCCAA-D9E5-4232-6EB6-42018BB53D71}"/>
              </a:ext>
            </a:extLst>
          </p:cNvPr>
          <p:cNvSpPr txBox="1"/>
          <p:nvPr/>
        </p:nvSpPr>
        <p:spPr>
          <a:xfrm>
            <a:off x="7058463" y="1271699"/>
            <a:ext cx="448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RESULT…</a:t>
            </a:r>
          </a:p>
        </p:txBody>
      </p:sp>
      <p:pic>
        <p:nvPicPr>
          <p:cNvPr id="2050" name="Picture 2" descr="Boom! Look at the explosion… of your budget!">
            <a:extLst>
              <a:ext uri="{FF2B5EF4-FFF2-40B4-BE49-F238E27FC236}">
                <a16:creationId xmlns:a16="http://schemas.microsoft.com/office/drawing/2014/main" id="{5256B3B2-23CA-FEC4-8FC3-2F90F9AC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75" y="1631822"/>
            <a:ext cx="2778868" cy="15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E0E841-2431-9314-EE8A-A60604321BFC}"/>
              </a:ext>
            </a:extLst>
          </p:cNvPr>
          <p:cNvSpPr/>
          <p:nvPr/>
        </p:nvSpPr>
        <p:spPr>
          <a:xfrm>
            <a:off x="7933329" y="2890553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AA222-8A62-0DB4-875F-2C3602C06F80}"/>
              </a:ext>
            </a:extLst>
          </p:cNvPr>
          <p:cNvSpPr txBox="1"/>
          <p:nvPr/>
        </p:nvSpPr>
        <p:spPr>
          <a:xfrm>
            <a:off x="7058463" y="4340350"/>
            <a:ext cx="4484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SOLUTION…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FROM CONVENTIONAL TO BULLDOG HEAT PUMPS w/ 2-PIPE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ELIMINATE GROUND SOURCE BOREFIELD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 CONDENSER WATER WITH BOILER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REJECT HEAT WITH DRY-COOLER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9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A853BD-D280-0536-761E-6056F70A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18" y="645846"/>
            <a:ext cx="5035563" cy="1085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45F501-EF67-BD90-18D0-A09031C1C513}"/>
              </a:ext>
            </a:extLst>
          </p:cNvPr>
          <p:cNvSpPr txBox="1"/>
          <p:nvPr/>
        </p:nvSpPr>
        <p:spPr>
          <a:xfrm>
            <a:off x="3024972" y="1731370"/>
            <a:ext cx="61420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HEAT PUMP COOLING / HYDRONIC HEATING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F81B29-92E1-B386-D34A-A7CCD7889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899" y="2685477"/>
            <a:ext cx="3956114" cy="3088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EF28D9-DB94-BFBE-4348-60805B1A8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334" y="2816894"/>
            <a:ext cx="3846917" cy="29841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7BC214-46AD-1641-E85A-3E5A2DE4B4F9}"/>
              </a:ext>
            </a:extLst>
          </p:cNvPr>
          <p:cNvSpPr txBox="1"/>
          <p:nvPr/>
        </p:nvSpPr>
        <p:spPr>
          <a:xfrm>
            <a:off x="1434032" y="5773965"/>
            <a:ext cx="368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COMPRESSOR OPTIMIZED FOR ELEVATED CONDENSER WATER TEMPERATURE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CB8D9-720E-563D-B5E6-CEA55A52AF32}"/>
              </a:ext>
            </a:extLst>
          </p:cNvPr>
          <p:cNvSpPr txBox="1"/>
          <p:nvPr/>
        </p:nvSpPr>
        <p:spPr>
          <a:xfrm>
            <a:off x="7068119" y="5801012"/>
            <a:ext cx="396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HEATING WATER COIL OPTIMIZED FOR LOW HEATING WATER TEMPERATURE</a:t>
            </a:r>
          </a:p>
          <a:p>
            <a:pPr algn="ctr"/>
            <a:r>
              <a:rPr lang="en-US" dirty="0"/>
              <a:t>(HIGH CONDENSER WATER TEMPERATURE)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032B15-AECA-CF0D-2E6C-347C59FC2186}"/>
              </a:ext>
            </a:extLst>
          </p:cNvPr>
          <p:cNvSpPr/>
          <p:nvPr/>
        </p:nvSpPr>
        <p:spPr>
          <a:xfrm>
            <a:off x="2733472" y="3725694"/>
            <a:ext cx="1284051" cy="1094164"/>
          </a:xfrm>
          <a:prstGeom prst="roundRect">
            <a:avLst/>
          </a:prstGeom>
          <a:solidFill>
            <a:srgbClr val="0070C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417A88-E996-9205-0D66-7FD6BF125C2C}"/>
              </a:ext>
            </a:extLst>
          </p:cNvPr>
          <p:cNvSpPr/>
          <p:nvPr/>
        </p:nvSpPr>
        <p:spPr>
          <a:xfrm>
            <a:off x="7068120" y="2881918"/>
            <a:ext cx="1284051" cy="1094164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C9025-6C6F-0625-3CDB-5E85DBF1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CB0E95-B372-603E-0433-D44D13625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644" y="486325"/>
            <a:ext cx="9144000" cy="1356733"/>
          </a:xfrm>
          <a:noFill/>
        </p:spPr>
        <p:txBody>
          <a:bodyPr anchor="b"/>
          <a:lstStyle/>
          <a:p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418CA-8B47-E63D-2A78-354E79A48CC9}"/>
              </a:ext>
            </a:extLst>
          </p:cNvPr>
          <p:cNvSpPr txBox="1"/>
          <p:nvPr/>
        </p:nvSpPr>
        <p:spPr>
          <a:xfrm>
            <a:off x="898556" y="2016561"/>
            <a:ext cx="8725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2-PIPE: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4A2D9-0B1A-C46B-7C3A-7A348B68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18" y="645846"/>
            <a:ext cx="5035563" cy="1085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AB4D5-B3BD-E769-838A-13A3C60B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419" y="3046814"/>
            <a:ext cx="58864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2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9CC79-DC24-4C1A-49AD-F98CC7079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7686E5-CC00-D594-A9D1-71030E0E9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18" y="645846"/>
            <a:ext cx="5035563" cy="108552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34F77E-A0E5-3A26-21A6-8807903EDD11}"/>
              </a:ext>
            </a:extLst>
          </p:cNvPr>
          <p:cNvSpPr txBox="1">
            <a:spLocks/>
          </p:cNvSpPr>
          <p:nvPr/>
        </p:nvSpPr>
        <p:spPr>
          <a:xfrm>
            <a:off x="716715" y="1931706"/>
            <a:ext cx="10265138" cy="464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8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>
                <a:solidFill>
                  <a:schemeClr val="tx1"/>
                </a:solidFill>
              </a:rPr>
              <a:t>POTENTIAL ADVANTAGES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LESS COMPRESSOR RUN TIME = LONGER EQUIPMENT LIFE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QUIETER OPERATION IN HEATING MODE (NO COMPRESSOR)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GAS HEATING = LOWER OPERATING COST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LOW “HEATING WATER TEMPERATURE” = HIGHER BOILER EFFICIENCY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MODULATING HEATING CAPACITY </a:t>
            </a:r>
          </a:p>
          <a:p>
            <a:pPr marL="228600" lvl="1"/>
            <a:r>
              <a:rPr lang="en-US" sz="3000" dirty="0">
                <a:solidFill>
                  <a:schemeClr val="tx1"/>
                </a:solidFill>
              </a:rPr>
              <a:t>*HELPFUL </a:t>
            </a:r>
            <a:r>
              <a:rPr lang="en-US" sz="3000" i="1" dirty="0">
                <a:solidFill>
                  <a:schemeClr val="tx1"/>
                </a:solidFill>
              </a:rPr>
              <a:t>WHEN</a:t>
            </a:r>
            <a:r>
              <a:rPr lang="en-US" sz="3000" dirty="0">
                <a:solidFill>
                  <a:schemeClr val="tx1"/>
                </a:solidFill>
              </a:rPr>
              <a:t> EQUIPMENT IS SIZED FOR COOLING CAPACITY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5F165233-8E2E-8980-0ECA-38F6B0044FCF}"/>
              </a:ext>
            </a:extLst>
          </p:cNvPr>
          <p:cNvSpPr/>
          <p:nvPr/>
        </p:nvSpPr>
        <p:spPr>
          <a:xfrm rot="10800000">
            <a:off x="10377524" y="3702866"/>
            <a:ext cx="1419140" cy="83970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2D637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30972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{59F2BC4B-94F9-44EA-81D4-F315CF6AAAA5}tf22797433_win32</Template>
  <TotalTime>2567</TotalTime>
  <Words>493</Words>
  <Application>Microsoft Office PowerPoint</Application>
  <PresentationFormat>Widescreen</PresentationFormat>
  <Paragraphs>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Univers Condensed Light</vt:lpstr>
      <vt:lpstr>Walbaum Display Light</vt:lpstr>
      <vt:lpstr>AngleLinesVTI</vt:lpstr>
      <vt:lpstr>SLC Parks HVAC Replacement  Jarrett Capstick, P.E.  </vt:lpstr>
      <vt:lpstr>Old Slc Parks building</vt:lpstr>
      <vt:lpstr>HVAC System Evaluation </vt:lpstr>
      <vt:lpstr>HEAT PUMP SYSTEMS </vt:lpstr>
      <vt:lpstr>HEAT PUMP SYSTEMS </vt:lpstr>
      <vt:lpstr>…BACK TO THE PARKS PROJECT </vt:lpstr>
      <vt:lpstr>PowerPoint Presentation</vt:lpstr>
      <vt:lpstr> </vt:lpstr>
      <vt:lpstr>PowerPoint Presentation</vt:lpstr>
      <vt:lpstr>BOILER / DRY COOLER</vt:lpstr>
      <vt:lpstr>DESIGN PIPING SCHEMATIC</vt:lpstr>
      <vt:lpstr>Heating Operation</vt:lpstr>
      <vt:lpstr>Cooling operation</vt:lpstr>
      <vt:lpstr>QUESTIONS?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Scott, Cameron</dc:creator>
  <cp:lastModifiedBy>Jarrett Capstick</cp:lastModifiedBy>
  <cp:revision>2</cp:revision>
  <dcterms:created xsi:type="dcterms:W3CDTF">2025-01-17T16:51:08Z</dcterms:created>
  <dcterms:modified xsi:type="dcterms:W3CDTF">2025-01-21T18:04:07Z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