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6" r:id="rId3"/>
    <p:sldMasterId id="2147483675" r:id="rId4"/>
    <p:sldMasterId id="2147483677" r:id="rId5"/>
  </p:sldMasterIdLst>
  <p:notesMasterIdLst>
    <p:notesMasterId r:id="rId30"/>
  </p:notesMasterIdLst>
  <p:sldIdLst>
    <p:sldId id="2076139324" r:id="rId6"/>
    <p:sldId id="5735" r:id="rId7"/>
    <p:sldId id="2134806189" r:id="rId8"/>
    <p:sldId id="257" r:id="rId9"/>
    <p:sldId id="5743" r:id="rId10"/>
    <p:sldId id="2076139316" r:id="rId11"/>
    <p:sldId id="2076139332" r:id="rId12"/>
    <p:sldId id="2076139338" r:id="rId13"/>
    <p:sldId id="2076139341" r:id="rId14"/>
    <p:sldId id="2076139317" r:id="rId15"/>
    <p:sldId id="2076139322" r:id="rId16"/>
    <p:sldId id="2076139323" r:id="rId17"/>
    <p:sldId id="2076139331" r:id="rId18"/>
    <p:sldId id="2076139344" r:id="rId19"/>
    <p:sldId id="2076139343" r:id="rId20"/>
    <p:sldId id="2076139328" r:id="rId21"/>
    <p:sldId id="2076139333" r:id="rId22"/>
    <p:sldId id="2076139339" r:id="rId23"/>
    <p:sldId id="2076139327" r:id="rId24"/>
    <p:sldId id="2076139325" r:id="rId25"/>
    <p:sldId id="2076139334" r:id="rId26"/>
    <p:sldId id="2076139312" r:id="rId27"/>
    <p:sldId id="2076139342" r:id="rId28"/>
    <p:sldId id="207613934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8BB3"/>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D36C87-C570-47BD-A166-018F977CA73A}" v="868" dt="2024-09-17T03:05:14.1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640" autoAdjust="0"/>
  </p:normalViewPr>
  <p:slideViewPr>
    <p:cSldViewPr snapToGrid="0">
      <p:cViewPr varScale="1">
        <p:scale>
          <a:sx n="58" d="100"/>
          <a:sy n="58" d="100"/>
        </p:scale>
        <p:origin x="428" y="14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ndan O'Donnell" userId="3f5139f5-9abb-4446-8da1-083258d3e16c" providerId="ADAL" clId="{2BD36C87-C570-47BD-A166-018F977CA73A}"/>
    <pc:docChg chg="undo redo custSel addSld delSld modSld sldOrd">
      <pc:chgData name="Brendan O'Donnell" userId="3f5139f5-9abb-4446-8da1-083258d3e16c" providerId="ADAL" clId="{2BD36C87-C570-47BD-A166-018F977CA73A}" dt="2024-09-17T03:05:14.165" v="2155"/>
      <pc:docMkLst>
        <pc:docMk/>
      </pc:docMkLst>
      <pc:sldChg chg="modSp del mod">
        <pc:chgData name="Brendan O'Donnell" userId="3f5139f5-9abb-4446-8da1-083258d3e16c" providerId="ADAL" clId="{2BD36C87-C570-47BD-A166-018F977CA73A}" dt="2024-09-11T00:45:31.436" v="1680" actId="47"/>
        <pc:sldMkLst>
          <pc:docMk/>
          <pc:sldMk cId="3883208774" sldId="256"/>
        </pc:sldMkLst>
        <pc:spChg chg="mod">
          <ac:chgData name="Brendan O'Donnell" userId="3f5139f5-9abb-4446-8da1-083258d3e16c" providerId="ADAL" clId="{2BD36C87-C570-47BD-A166-018F977CA73A}" dt="2024-06-19T22:31:24.988" v="61" actId="20577"/>
          <ac:spMkLst>
            <pc:docMk/>
            <pc:sldMk cId="3883208774" sldId="256"/>
            <ac:spMk id="9" creationId="{D74D99EA-2D6B-9528-5C1D-272608ABD4BE}"/>
          </ac:spMkLst>
        </pc:spChg>
        <pc:spChg chg="mod">
          <ac:chgData name="Brendan O'Donnell" userId="3f5139f5-9abb-4446-8da1-083258d3e16c" providerId="ADAL" clId="{2BD36C87-C570-47BD-A166-018F977CA73A}" dt="2024-06-19T22:36:22.330" v="156" actId="20577"/>
          <ac:spMkLst>
            <pc:docMk/>
            <pc:sldMk cId="3883208774" sldId="256"/>
            <ac:spMk id="13" creationId="{2071865F-BE38-9892-80C8-45C63C37625D}"/>
          </ac:spMkLst>
        </pc:spChg>
        <pc:spChg chg="mod">
          <ac:chgData name="Brendan O'Donnell" userId="3f5139f5-9abb-4446-8da1-083258d3e16c" providerId="ADAL" clId="{2BD36C87-C570-47BD-A166-018F977CA73A}" dt="2024-09-10T19:45:21.952" v="1377" actId="20577"/>
          <ac:spMkLst>
            <pc:docMk/>
            <pc:sldMk cId="3883208774" sldId="256"/>
            <ac:spMk id="14" creationId="{A2AC739A-86B9-6245-A910-13015F2C92BA}"/>
          </ac:spMkLst>
        </pc:spChg>
        <pc:spChg chg="mod">
          <ac:chgData name="Brendan O'Donnell" userId="3f5139f5-9abb-4446-8da1-083258d3e16c" providerId="ADAL" clId="{2BD36C87-C570-47BD-A166-018F977CA73A}" dt="2024-09-11T00:03:49.275" v="1623" actId="20577"/>
          <ac:spMkLst>
            <pc:docMk/>
            <pc:sldMk cId="3883208774" sldId="256"/>
            <ac:spMk id="15" creationId="{8910E555-0818-72EE-0720-2BCD62D7B1E5}"/>
          </ac:spMkLst>
        </pc:spChg>
        <pc:picChg chg="mod">
          <ac:chgData name="Brendan O'Donnell" userId="3f5139f5-9abb-4446-8da1-083258d3e16c" providerId="ADAL" clId="{2BD36C87-C570-47BD-A166-018F977CA73A}" dt="2024-06-19T22:35:11.357" v="144" actId="14826"/>
          <ac:picMkLst>
            <pc:docMk/>
            <pc:sldMk cId="3883208774" sldId="256"/>
            <ac:picMk id="5" creationId="{0E542880-9F64-0135-52F1-05DE80900D12}"/>
          </ac:picMkLst>
        </pc:picChg>
        <pc:picChg chg="mod">
          <ac:chgData name="Brendan O'Donnell" userId="3f5139f5-9abb-4446-8da1-083258d3e16c" providerId="ADAL" clId="{2BD36C87-C570-47BD-A166-018F977CA73A}" dt="2024-06-19T22:36:12.131" v="145" actId="14826"/>
          <ac:picMkLst>
            <pc:docMk/>
            <pc:sldMk cId="3883208774" sldId="256"/>
            <ac:picMk id="6" creationId="{5746F2BF-2ACE-4356-E0D8-99D0A42690BC}"/>
          </ac:picMkLst>
        </pc:picChg>
      </pc:sldChg>
      <pc:sldChg chg="addSp modSp add del modAnim">
        <pc:chgData name="Brendan O'Donnell" userId="3f5139f5-9abb-4446-8da1-083258d3e16c" providerId="ADAL" clId="{2BD36C87-C570-47BD-A166-018F977CA73A}" dt="2024-09-16T20:23:54.503" v="2082"/>
        <pc:sldMkLst>
          <pc:docMk/>
          <pc:sldMk cId="3883208774" sldId="257"/>
        </pc:sldMkLst>
        <pc:spChg chg="mod">
          <ac:chgData name="Brendan O'Donnell" userId="3f5139f5-9abb-4446-8da1-083258d3e16c" providerId="ADAL" clId="{2BD36C87-C570-47BD-A166-018F977CA73A}" dt="2024-09-16T20:23:52.685" v="2081" actId="164"/>
          <ac:spMkLst>
            <pc:docMk/>
            <pc:sldMk cId="3883208774" sldId="257"/>
            <ac:spMk id="7" creationId="{F24DA7AF-FE85-3F62-EACD-F583B6060BA9}"/>
          </ac:spMkLst>
        </pc:spChg>
        <pc:spChg chg="mod">
          <ac:chgData name="Brendan O'Donnell" userId="3f5139f5-9abb-4446-8da1-083258d3e16c" providerId="ADAL" clId="{2BD36C87-C570-47BD-A166-018F977CA73A}" dt="2024-09-16T20:23:52.685" v="2081" actId="164"/>
          <ac:spMkLst>
            <pc:docMk/>
            <pc:sldMk cId="3883208774" sldId="257"/>
            <ac:spMk id="9" creationId="{D74D99EA-2D6B-9528-5C1D-272608ABD4BE}"/>
          </ac:spMkLst>
        </pc:spChg>
        <pc:spChg chg="mod">
          <ac:chgData name="Brendan O'Donnell" userId="3f5139f5-9abb-4446-8da1-083258d3e16c" providerId="ADAL" clId="{2BD36C87-C570-47BD-A166-018F977CA73A}" dt="2024-09-16T20:23:52.685" v="2081" actId="164"/>
          <ac:spMkLst>
            <pc:docMk/>
            <pc:sldMk cId="3883208774" sldId="257"/>
            <ac:spMk id="10" creationId="{0B0A8339-868D-2ED2-7CE1-FFA24D8AEE21}"/>
          </ac:spMkLst>
        </pc:spChg>
        <pc:spChg chg="mod">
          <ac:chgData name="Brendan O'Donnell" userId="3f5139f5-9abb-4446-8da1-083258d3e16c" providerId="ADAL" clId="{2BD36C87-C570-47BD-A166-018F977CA73A}" dt="2024-09-16T20:23:52.685" v="2081" actId="164"/>
          <ac:spMkLst>
            <pc:docMk/>
            <pc:sldMk cId="3883208774" sldId="257"/>
            <ac:spMk id="12" creationId="{816BE233-927A-6F13-A317-C5B6F04E46AA}"/>
          </ac:spMkLst>
        </pc:spChg>
        <pc:spChg chg="mod">
          <ac:chgData name="Brendan O'Donnell" userId="3f5139f5-9abb-4446-8da1-083258d3e16c" providerId="ADAL" clId="{2BD36C87-C570-47BD-A166-018F977CA73A}" dt="2024-09-16T20:23:52.685" v="2081" actId="164"/>
          <ac:spMkLst>
            <pc:docMk/>
            <pc:sldMk cId="3883208774" sldId="257"/>
            <ac:spMk id="13" creationId="{2071865F-BE38-9892-80C8-45C63C37625D}"/>
          </ac:spMkLst>
        </pc:spChg>
        <pc:spChg chg="mod">
          <ac:chgData name="Brendan O'Donnell" userId="3f5139f5-9abb-4446-8da1-083258d3e16c" providerId="ADAL" clId="{2BD36C87-C570-47BD-A166-018F977CA73A}" dt="2024-09-16T20:23:52.685" v="2081" actId="164"/>
          <ac:spMkLst>
            <pc:docMk/>
            <pc:sldMk cId="3883208774" sldId="257"/>
            <ac:spMk id="14" creationId="{A2AC739A-86B9-6245-A910-13015F2C92BA}"/>
          </ac:spMkLst>
        </pc:spChg>
        <pc:spChg chg="mod">
          <ac:chgData name="Brendan O'Donnell" userId="3f5139f5-9abb-4446-8da1-083258d3e16c" providerId="ADAL" clId="{2BD36C87-C570-47BD-A166-018F977CA73A}" dt="2024-09-16T20:23:52.685" v="2081" actId="164"/>
          <ac:spMkLst>
            <pc:docMk/>
            <pc:sldMk cId="3883208774" sldId="257"/>
            <ac:spMk id="23" creationId="{B87BF4ED-7748-76EA-8228-7576724DD620}"/>
          </ac:spMkLst>
        </pc:spChg>
        <pc:spChg chg="mod">
          <ac:chgData name="Brendan O'Donnell" userId="3f5139f5-9abb-4446-8da1-083258d3e16c" providerId="ADAL" clId="{2BD36C87-C570-47BD-A166-018F977CA73A}" dt="2024-09-16T20:23:52.685" v="2081" actId="164"/>
          <ac:spMkLst>
            <pc:docMk/>
            <pc:sldMk cId="3883208774" sldId="257"/>
            <ac:spMk id="24" creationId="{72164A91-7BD1-1F83-5278-75CBEB55681B}"/>
          </ac:spMkLst>
        </pc:spChg>
        <pc:grpChg chg="add mod">
          <ac:chgData name="Brendan O'Donnell" userId="3f5139f5-9abb-4446-8da1-083258d3e16c" providerId="ADAL" clId="{2BD36C87-C570-47BD-A166-018F977CA73A}" dt="2024-09-16T20:23:52.685" v="2081" actId="164"/>
          <ac:grpSpMkLst>
            <pc:docMk/>
            <pc:sldMk cId="3883208774" sldId="257"/>
            <ac:grpSpMk id="2" creationId="{E9EBA877-B034-A021-997B-62C7175B6889}"/>
          </ac:grpSpMkLst>
        </pc:grpChg>
        <pc:picChg chg="mod">
          <ac:chgData name="Brendan O'Donnell" userId="3f5139f5-9abb-4446-8da1-083258d3e16c" providerId="ADAL" clId="{2BD36C87-C570-47BD-A166-018F977CA73A}" dt="2024-09-16T20:23:52.685" v="2081" actId="164"/>
          <ac:picMkLst>
            <pc:docMk/>
            <pc:sldMk cId="3883208774" sldId="257"/>
            <ac:picMk id="4" creationId="{6CF4DEB4-B381-A31D-5BD1-F8CF81DB6008}"/>
          </ac:picMkLst>
        </pc:picChg>
        <pc:picChg chg="mod">
          <ac:chgData name="Brendan O'Donnell" userId="3f5139f5-9abb-4446-8da1-083258d3e16c" providerId="ADAL" clId="{2BD36C87-C570-47BD-A166-018F977CA73A}" dt="2024-09-16T20:23:52.685" v="2081" actId="164"/>
          <ac:picMkLst>
            <pc:docMk/>
            <pc:sldMk cId="3883208774" sldId="257"/>
            <ac:picMk id="5" creationId="{0E542880-9F64-0135-52F1-05DE80900D12}"/>
          </ac:picMkLst>
        </pc:picChg>
        <pc:picChg chg="mod">
          <ac:chgData name="Brendan O'Donnell" userId="3f5139f5-9abb-4446-8da1-083258d3e16c" providerId="ADAL" clId="{2BD36C87-C570-47BD-A166-018F977CA73A}" dt="2024-09-16T20:23:52.685" v="2081" actId="164"/>
          <ac:picMkLst>
            <pc:docMk/>
            <pc:sldMk cId="3883208774" sldId="257"/>
            <ac:picMk id="6" creationId="{5746F2BF-2ACE-4356-E0D8-99D0A42690BC}"/>
          </ac:picMkLst>
        </pc:picChg>
        <pc:picChg chg="mod">
          <ac:chgData name="Brendan O'Donnell" userId="3f5139f5-9abb-4446-8da1-083258d3e16c" providerId="ADAL" clId="{2BD36C87-C570-47BD-A166-018F977CA73A}" dt="2024-09-16T20:23:52.685" v="2081" actId="164"/>
          <ac:picMkLst>
            <pc:docMk/>
            <pc:sldMk cId="3883208774" sldId="257"/>
            <ac:picMk id="22" creationId="{DE77BF2F-307C-0B53-B73A-0E3933BD068E}"/>
          </ac:picMkLst>
        </pc:picChg>
      </pc:sldChg>
      <pc:sldChg chg="del">
        <pc:chgData name="Brendan O'Donnell" userId="3f5139f5-9abb-4446-8da1-083258d3e16c" providerId="ADAL" clId="{2BD36C87-C570-47BD-A166-018F977CA73A}" dt="2024-06-19T22:30:03.894" v="0" actId="47"/>
        <pc:sldMkLst>
          <pc:docMk/>
          <pc:sldMk cId="1611808053" sldId="2555"/>
        </pc:sldMkLst>
      </pc:sldChg>
      <pc:sldChg chg="addSp delSp modSp add del mod">
        <pc:chgData name="Brendan O'Donnell" userId="3f5139f5-9abb-4446-8da1-083258d3e16c" providerId="ADAL" clId="{2BD36C87-C570-47BD-A166-018F977CA73A}" dt="2024-09-11T00:04:27.274" v="1624" actId="2696"/>
        <pc:sldMkLst>
          <pc:docMk/>
          <pc:sldMk cId="3390101351" sldId="5715"/>
        </pc:sldMkLst>
        <pc:spChg chg="del mod">
          <ac:chgData name="Brendan O'Donnell" userId="3f5139f5-9abb-4446-8da1-083258d3e16c" providerId="ADAL" clId="{2BD36C87-C570-47BD-A166-018F977CA73A}" dt="2024-09-11T00:02:02.750" v="1489" actId="478"/>
          <ac:spMkLst>
            <pc:docMk/>
            <pc:sldMk cId="3390101351" sldId="5715"/>
            <ac:spMk id="2" creationId="{803A9F81-99C9-1BD9-C6D6-933B5AB1602F}"/>
          </ac:spMkLst>
        </pc:spChg>
        <pc:spChg chg="add mod">
          <ac:chgData name="Brendan O'Donnell" userId="3f5139f5-9abb-4446-8da1-083258d3e16c" providerId="ADAL" clId="{2BD36C87-C570-47BD-A166-018F977CA73A}" dt="2024-09-11T00:02:06.657" v="1491"/>
          <ac:spMkLst>
            <pc:docMk/>
            <pc:sldMk cId="3390101351" sldId="5715"/>
            <ac:spMk id="3" creationId="{E3C915CC-E9EC-DACD-2369-28357F7F9AC4}"/>
          </ac:spMkLst>
        </pc:spChg>
        <pc:spChg chg="add mod">
          <ac:chgData name="Brendan O'Donnell" userId="3f5139f5-9abb-4446-8da1-083258d3e16c" providerId="ADAL" clId="{2BD36C87-C570-47BD-A166-018F977CA73A}" dt="2024-09-11T00:02:06.657" v="1491"/>
          <ac:spMkLst>
            <pc:docMk/>
            <pc:sldMk cId="3390101351" sldId="5715"/>
            <ac:spMk id="4" creationId="{9E1A0CF4-6798-D079-63E2-F3BC3FB70286}"/>
          </ac:spMkLst>
        </pc:spChg>
        <pc:spChg chg="add mod">
          <ac:chgData name="Brendan O'Donnell" userId="3f5139f5-9abb-4446-8da1-083258d3e16c" providerId="ADAL" clId="{2BD36C87-C570-47BD-A166-018F977CA73A}" dt="2024-09-11T00:02:06.657" v="1491"/>
          <ac:spMkLst>
            <pc:docMk/>
            <pc:sldMk cId="3390101351" sldId="5715"/>
            <ac:spMk id="5" creationId="{9AFEEB53-9453-2F61-098D-615E220E4ACD}"/>
          </ac:spMkLst>
        </pc:spChg>
        <pc:spChg chg="add mod">
          <ac:chgData name="Brendan O'Donnell" userId="3f5139f5-9abb-4446-8da1-083258d3e16c" providerId="ADAL" clId="{2BD36C87-C570-47BD-A166-018F977CA73A}" dt="2024-09-11T00:02:06.657" v="1491"/>
          <ac:spMkLst>
            <pc:docMk/>
            <pc:sldMk cId="3390101351" sldId="5715"/>
            <ac:spMk id="6" creationId="{FFA5E883-EF6E-B8F0-C3C8-057C41EE8F90}"/>
          </ac:spMkLst>
        </pc:spChg>
        <pc:spChg chg="add mod">
          <ac:chgData name="Brendan O'Donnell" userId="3f5139f5-9abb-4446-8da1-083258d3e16c" providerId="ADAL" clId="{2BD36C87-C570-47BD-A166-018F977CA73A}" dt="2024-09-11T00:03:30.908" v="1615" actId="1076"/>
          <ac:spMkLst>
            <pc:docMk/>
            <pc:sldMk cId="3390101351" sldId="5715"/>
            <ac:spMk id="7" creationId="{1CFA1F19-920F-F420-EB6B-B2D045DCFC4E}"/>
          </ac:spMkLst>
        </pc:spChg>
        <pc:spChg chg="add mod">
          <ac:chgData name="Brendan O'Donnell" userId="3f5139f5-9abb-4446-8da1-083258d3e16c" providerId="ADAL" clId="{2BD36C87-C570-47BD-A166-018F977CA73A}" dt="2024-09-11T00:02:19.328" v="1494" actId="207"/>
          <ac:spMkLst>
            <pc:docMk/>
            <pc:sldMk cId="3390101351" sldId="5715"/>
            <ac:spMk id="8" creationId="{2341D3F7-494C-9340-7F00-570E15A71680}"/>
          </ac:spMkLst>
        </pc:spChg>
        <pc:spChg chg="add mod">
          <ac:chgData name="Brendan O'Donnell" userId="3f5139f5-9abb-4446-8da1-083258d3e16c" providerId="ADAL" clId="{2BD36C87-C570-47BD-A166-018F977CA73A}" dt="2024-09-11T00:03:32.980" v="1616" actId="1076"/>
          <ac:spMkLst>
            <pc:docMk/>
            <pc:sldMk cId="3390101351" sldId="5715"/>
            <ac:spMk id="9" creationId="{412A16BA-10BA-27F9-D355-129CE837BFC8}"/>
          </ac:spMkLst>
        </pc:spChg>
        <pc:spChg chg="del mod">
          <ac:chgData name="Brendan O'Donnell" userId="3f5139f5-9abb-4446-8da1-083258d3e16c" providerId="ADAL" clId="{2BD36C87-C570-47BD-A166-018F977CA73A}" dt="2024-09-11T00:02:02.750" v="1489" actId="478"/>
          <ac:spMkLst>
            <pc:docMk/>
            <pc:sldMk cId="3390101351" sldId="5715"/>
            <ac:spMk id="10" creationId="{15215503-A595-3FA9-2789-0FF696AFF82C}"/>
          </ac:spMkLst>
        </pc:spChg>
        <pc:spChg chg="del mod">
          <ac:chgData name="Brendan O'Donnell" userId="3f5139f5-9abb-4446-8da1-083258d3e16c" providerId="ADAL" clId="{2BD36C87-C570-47BD-A166-018F977CA73A}" dt="2024-09-11T00:02:28.786" v="1497" actId="478"/>
          <ac:spMkLst>
            <pc:docMk/>
            <pc:sldMk cId="3390101351" sldId="5715"/>
            <ac:spMk id="11" creationId="{A8BD8A3D-37EC-7682-B1DB-392DD90D16AE}"/>
          </ac:spMkLst>
        </pc:spChg>
        <pc:spChg chg="add mod">
          <ac:chgData name="Brendan O'Donnell" userId="3f5139f5-9abb-4446-8da1-083258d3e16c" providerId="ADAL" clId="{2BD36C87-C570-47BD-A166-018F977CA73A}" dt="2024-09-11T00:03:34.690" v="1617" actId="1076"/>
          <ac:spMkLst>
            <pc:docMk/>
            <pc:sldMk cId="3390101351" sldId="5715"/>
            <ac:spMk id="12" creationId="{6F3D9086-5A03-BF50-E6DC-4786DC54611E}"/>
          </ac:spMkLst>
        </pc:spChg>
      </pc:sldChg>
      <pc:sldChg chg="del">
        <pc:chgData name="Brendan O'Donnell" userId="3f5139f5-9abb-4446-8da1-083258d3e16c" providerId="ADAL" clId="{2BD36C87-C570-47BD-A166-018F977CA73A}" dt="2024-06-19T22:30:03.894" v="0" actId="47"/>
        <pc:sldMkLst>
          <pc:docMk/>
          <pc:sldMk cId="4175073318" sldId="5734"/>
        </pc:sldMkLst>
      </pc:sldChg>
      <pc:sldChg chg="addSp delSp modSp mod delAnim modAnim">
        <pc:chgData name="Brendan O'Donnell" userId="3f5139f5-9abb-4446-8da1-083258d3e16c" providerId="ADAL" clId="{2BD36C87-C570-47BD-A166-018F977CA73A}" dt="2024-09-16T20:15:02.470" v="1831"/>
        <pc:sldMkLst>
          <pc:docMk/>
          <pc:sldMk cId="1424693375" sldId="5735"/>
        </pc:sldMkLst>
        <pc:spChg chg="mod">
          <ac:chgData name="Brendan O'Donnell" userId="3f5139f5-9abb-4446-8da1-083258d3e16c" providerId="ADAL" clId="{2BD36C87-C570-47BD-A166-018F977CA73A}" dt="2024-09-16T20:14:15.875" v="1824" actId="21"/>
          <ac:spMkLst>
            <pc:docMk/>
            <pc:sldMk cId="1424693375" sldId="5735"/>
            <ac:spMk id="3" creationId="{0BD28C99-B4A5-EB46-2F9C-6D0A565ABEA7}"/>
          </ac:spMkLst>
        </pc:spChg>
        <pc:spChg chg="add del">
          <ac:chgData name="Brendan O'Donnell" userId="3f5139f5-9abb-4446-8da1-083258d3e16c" providerId="ADAL" clId="{2BD36C87-C570-47BD-A166-018F977CA73A}" dt="2024-09-16T20:14:19.730" v="1826" actId="22"/>
          <ac:spMkLst>
            <pc:docMk/>
            <pc:sldMk cId="1424693375" sldId="5735"/>
            <ac:spMk id="4" creationId="{85934200-D0F0-790F-642A-0C22EE00EE8C}"/>
          </ac:spMkLst>
        </pc:spChg>
        <pc:spChg chg="add mod">
          <ac:chgData name="Brendan O'Donnell" userId="3f5139f5-9abb-4446-8da1-083258d3e16c" providerId="ADAL" clId="{2BD36C87-C570-47BD-A166-018F977CA73A}" dt="2024-09-16T20:14:45.426" v="1830" actId="1076"/>
          <ac:spMkLst>
            <pc:docMk/>
            <pc:sldMk cId="1424693375" sldId="5735"/>
            <ac:spMk id="7" creationId="{99E1355D-DF54-92BA-6FE8-239C60F56FAE}"/>
          </ac:spMkLst>
        </pc:spChg>
        <pc:spChg chg="del">
          <ac:chgData name="Brendan O'Donnell" userId="3f5139f5-9abb-4446-8da1-083258d3e16c" providerId="ADAL" clId="{2BD36C87-C570-47BD-A166-018F977CA73A}" dt="2024-06-19T22:30:17.125" v="1" actId="478"/>
          <ac:spMkLst>
            <pc:docMk/>
            <pc:sldMk cId="1424693375" sldId="5735"/>
            <ac:spMk id="13" creationId="{257A086C-6F55-58EA-75B3-D3662BD1199B}"/>
          </ac:spMkLst>
        </pc:spChg>
        <pc:cxnChg chg="del">
          <ac:chgData name="Brendan O'Donnell" userId="3f5139f5-9abb-4446-8da1-083258d3e16c" providerId="ADAL" clId="{2BD36C87-C570-47BD-A166-018F977CA73A}" dt="2024-06-19T22:30:34.515" v="41" actId="478"/>
          <ac:cxnSpMkLst>
            <pc:docMk/>
            <pc:sldMk cId="1424693375" sldId="5735"/>
            <ac:cxnSpMk id="5" creationId="{A7DF4630-6EED-BCF2-93D7-663844CE7118}"/>
          </ac:cxnSpMkLst>
        </pc:cxnChg>
      </pc:sldChg>
      <pc:sldChg chg="del">
        <pc:chgData name="Brendan O'Donnell" userId="3f5139f5-9abb-4446-8da1-083258d3e16c" providerId="ADAL" clId="{2BD36C87-C570-47BD-A166-018F977CA73A}" dt="2024-06-19T22:37:55.625" v="182" actId="47"/>
        <pc:sldMkLst>
          <pc:docMk/>
          <pc:sldMk cId="2396684861" sldId="5741"/>
        </pc:sldMkLst>
      </pc:sldChg>
      <pc:sldChg chg="modSp modAnim">
        <pc:chgData name="Brendan O'Donnell" userId="3f5139f5-9abb-4446-8da1-083258d3e16c" providerId="ADAL" clId="{2BD36C87-C570-47BD-A166-018F977CA73A}" dt="2024-09-10T17:51:03.318" v="620"/>
        <pc:sldMkLst>
          <pc:docMk/>
          <pc:sldMk cId="3433484064" sldId="5743"/>
        </pc:sldMkLst>
        <pc:picChg chg="mod">
          <ac:chgData name="Brendan O'Donnell" userId="3f5139f5-9abb-4446-8da1-083258d3e16c" providerId="ADAL" clId="{2BD36C87-C570-47BD-A166-018F977CA73A}" dt="2024-09-10T17:50:53.976" v="617" actId="1076"/>
          <ac:picMkLst>
            <pc:docMk/>
            <pc:sldMk cId="3433484064" sldId="5743"/>
            <ac:picMk id="2050" creationId="{EF962C2F-D382-7A3E-CA07-E70028DC1A69}"/>
          </ac:picMkLst>
        </pc:picChg>
        <pc:picChg chg="mod">
          <ac:chgData name="Brendan O'Donnell" userId="3f5139f5-9abb-4446-8da1-083258d3e16c" providerId="ADAL" clId="{2BD36C87-C570-47BD-A166-018F977CA73A}" dt="2024-09-10T17:50:57.307" v="619" actId="1076"/>
          <ac:picMkLst>
            <pc:docMk/>
            <pc:sldMk cId="3433484064" sldId="5743"/>
            <ac:picMk id="2052" creationId="{592FD062-B80B-A4F3-16D3-5B64493CB128}"/>
          </ac:picMkLst>
        </pc:picChg>
      </pc:sldChg>
      <pc:sldChg chg="ord">
        <pc:chgData name="Brendan O'Donnell" userId="3f5139f5-9abb-4446-8da1-083258d3e16c" providerId="ADAL" clId="{2BD36C87-C570-47BD-A166-018F977CA73A}" dt="2024-09-10T17:17:51.593" v="432"/>
        <pc:sldMkLst>
          <pc:docMk/>
          <pc:sldMk cId="2903516963" sldId="2076139316"/>
        </pc:sldMkLst>
      </pc:sldChg>
      <pc:sldChg chg="addSp modSp mod">
        <pc:chgData name="Brendan O'Donnell" userId="3f5139f5-9abb-4446-8da1-083258d3e16c" providerId="ADAL" clId="{2BD36C87-C570-47BD-A166-018F977CA73A}" dt="2024-09-13T23:44:43.541" v="1751" actId="2711"/>
        <pc:sldMkLst>
          <pc:docMk/>
          <pc:sldMk cId="2110769325" sldId="2076139324"/>
        </pc:sldMkLst>
        <pc:spChg chg="mod">
          <ac:chgData name="Brendan O'Donnell" userId="3f5139f5-9abb-4446-8da1-083258d3e16c" providerId="ADAL" clId="{2BD36C87-C570-47BD-A166-018F977CA73A}" dt="2024-09-13T23:42:18.079" v="1685"/>
          <ac:spMkLst>
            <pc:docMk/>
            <pc:sldMk cId="2110769325" sldId="2076139324"/>
            <ac:spMk id="3" creationId="{BD099F90-9EC7-8F77-1525-E9D816846568}"/>
          </ac:spMkLst>
        </pc:spChg>
        <pc:spChg chg="add mod">
          <ac:chgData name="Brendan O'Donnell" userId="3f5139f5-9abb-4446-8da1-083258d3e16c" providerId="ADAL" clId="{2BD36C87-C570-47BD-A166-018F977CA73A}" dt="2024-09-13T23:44:43.541" v="1751" actId="2711"/>
          <ac:spMkLst>
            <pc:docMk/>
            <pc:sldMk cId="2110769325" sldId="2076139324"/>
            <ac:spMk id="4" creationId="{9E538606-AD5A-7148-5041-C54C0F2D9896}"/>
          </ac:spMkLst>
        </pc:spChg>
        <pc:spChg chg="mod">
          <ac:chgData name="Brendan O'Donnell" userId="3f5139f5-9abb-4446-8da1-083258d3e16c" providerId="ADAL" clId="{2BD36C87-C570-47BD-A166-018F977CA73A}" dt="2024-09-13T23:44:10.056" v="1731" actId="1076"/>
          <ac:spMkLst>
            <pc:docMk/>
            <pc:sldMk cId="2110769325" sldId="2076139324"/>
            <ac:spMk id="13" creationId="{00C9D985-9FD2-75B3-E968-592CB3CF9728}"/>
          </ac:spMkLst>
        </pc:spChg>
        <pc:picChg chg="mod">
          <ac:chgData name="Brendan O'Donnell" userId="3f5139f5-9abb-4446-8da1-083258d3e16c" providerId="ADAL" clId="{2BD36C87-C570-47BD-A166-018F977CA73A}" dt="2024-09-13T23:44:09.720" v="1730" actId="14100"/>
          <ac:picMkLst>
            <pc:docMk/>
            <pc:sldMk cId="2110769325" sldId="2076139324"/>
            <ac:picMk id="1026" creationId="{D03EB553-87D9-F7D5-1622-FAAE12738D8F}"/>
          </ac:picMkLst>
        </pc:picChg>
      </pc:sldChg>
      <pc:sldChg chg="modSp mod">
        <pc:chgData name="Brendan O'Donnell" userId="3f5139f5-9abb-4446-8da1-083258d3e16c" providerId="ADAL" clId="{2BD36C87-C570-47BD-A166-018F977CA73A}" dt="2024-09-10T18:53:42.489" v="787" actId="108"/>
        <pc:sldMkLst>
          <pc:docMk/>
          <pc:sldMk cId="4119256084" sldId="2076139331"/>
        </pc:sldMkLst>
        <pc:spChg chg="mod">
          <ac:chgData name="Brendan O'Donnell" userId="3f5139f5-9abb-4446-8da1-083258d3e16c" providerId="ADAL" clId="{2BD36C87-C570-47BD-A166-018F977CA73A}" dt="2024-09-10T18:53:37.092" v="786" actId="1076"/>
          <ac:spMkLst>
            <pc:docMk/>
            <pc:sldMk cId="4119256084" sldId="2076139331"/>
            <ac:spMk id="5" creationId="{229DF933-2BDA-6481-DC8F-E41E8C8054FE}"/>
          </ac:spMkLst>
        </pc:spChg>
        <pc:spChg chg="mod">
          <ac:chgData name="Brendan O'Donnell" userId="3f5139f5-9abb-4446-8da1-083258d3e16c" providerId="ADAL" clId="{2BD36C87-C570-47BD-A166-018F977CA73A}" dt="2024-09-10T18:53:35.379" v="785" actId="1076"/>
          <ac:spMkLst>
            <pc:docMk/>
            <pc:sldMk cId="4119256084" sldId="2076139331"/>
            <ac:spMk id="7" creationId="{ECCCFACF-1839-ADAB-7DE1-5811D59546EB}"/>
          </ac:spMkLst>
        </pc:spChg>
        <pc:spChg chg="mod">
          <ac:chgData name="Brendan O'Donnell" userId="3f5139f5-9abb-4446-8da1-083258d3e16c" providerId="ADAL" clId="{2BD36C87-C570-47BD-A166-018F977CA73A}" dt="2024-09-10T18:53:42.489" v="787" actId="108"/>
          <ac:spMkLst>
            <pc:docMk/>
            <pc:sldMk cId="4119256084" sldId="2076139331"/>
            <ac:spMk id="9" creationId="{479C18CD-4789-FCD2-8C3B-1E7853E76D4F}"/>
          </ac:spMkLst>
        </pc:spChg>
      </pc:sldChg>
      <pc:sldChg chg="modSp mod ord">
        <pc:chgData name="Brendan O'Donnell" userId="3f5139f5-9abb-4446-8da1-083258d3e16c" providerId="ADAL" clId="{2BD36C87-C570-47BD-A166-018F977CA73A}" dt="2024-09-10T18:17:16.847" v="649" actId="1076"/>
        <pc:sldMkLst>
          <pc:docMk/>
          <pc:sldMk cId="1162531955" sldId="2076139332"/>
        </pc:sldMkLst>
        <pc:spChg chg="mod">
          <ac:chgData name="Brendan O'Donnell" userId="3f5139f5-9abb-4446-8da1-083258d3e16c" providerId="ADAL" clId="{2BD36C87-C570-47BD-A166-018F977CA73A}" dt="2024-09-10T18:17:16.847" v="649" actId="1076"/>
          <ac:spMkLst>
            <pc:docMk/>
            <pc:sldMk cId="1162531955" sldId="2076139332"/>
            <ac:spMk id="7" creationId="{ECCCFACF-1839-ADAB-7DE1-5811D59546EB}"/>
          </ac:spMkLst>
        </pc:spChg>
      </pc:sldChg>
      <pc:sldChg chg="modSp mod">
        <pc:chgData name="Brendan O'Donnell" userId="3f5139f5-9abb-4446-8da1-083258d3e16c" providerId="ADAL" clId="{2BD36C87-C570-47BD-A166-018F977CA73A}" dt="2024-09-10T18:53:52.693" v="789" actId="1076"/>
        <pc:sldMkLst>
          <pc:docMk/>
          <pc:sldMk cId="1735806608" sldId="2076139333"/>
        </pc:sldMkLst>
        <pc:spChg chg="mod">
          <ac:chgData name="Brendan O'Donnell" userId="3f5139f5-9abb-4446-8da1-083258d3e16c" providerId="ADAL" clId="{2BD36C87-C570-47BD-A166-018F977CA73A}" dt="2024-09-10T18:53:50.291" v="788" actId="1076"/>
          <ac:spMkLst>
            <pc:docMk/>
            <pc:sldMk cId="1735806608" sldId="2076139333"/>
            <ac:spMk id="5" creationId="{229DF933-2BDA-6481-DC8F-E41E8C8054FE}"/>
          </ac:spMkLst>
        </pc:spChg>
        <pc:spChg chg="mod">
          <ac:chgData name="Brendan O'Donnell" userId="3f5139f5-9abb-4446-8da1-083258d3e16c" providerId="ADAL" clId="{2BD36C87-C570-47BD-A166-018F977CA73A}" dt="2024-09-10T18:53:52.693" v="789" actId="1076"/>
          <ac:spMkLst>
            <pc:docMk/>
            <pc:sldMk cId="1735806608" sldId="2076139333"/>
            <ac:spMk id="7" creationId="{ECCCFACF-1839-ADAB-7DE1-5811D59546EB}"/>
          </ac:spMkLst>
        </pc:spChg>
      </pc:sldChg>
      <pc:sldChg chg="addSp modSp mod ord modAnim modNotes">
        <pc:chgData name="Brendan O'Donnell" userId="3f5139f5-9abb-4446-8da1-083258d3e16c" providerId="ADAL" clId="{2BD36C87-C570-47BD-A166-018F977CA73A}" dt="2024-09-17T03:00:30.550" v="2149"/>
        <pc:sldMkLst>
          <pc:docMk/>
          <pc:sldMk cId="1611835837" sldId="2076139338"/>
        </pc:sldMkLst>
        <pc:spChg chg="mod">
          <ac:chgData name="Brendan O'Donnell" userId="3f5139f5-9abb-4446-8da1-083258d3e16c" providerId="ADAL" clId="{2BD36C87-C570-47BD-A166-018F977CA73A}" dt="2024-09-10T19:23:16.340" v="1083" actId="14100"/>
          <ac:spMkLst>
            <pc:docMk/>
            <pc:sldMk cId="1611835837" sldId="2076139338"/>
            <ac:spMk id="3" creationId="{AD1BC199-1C24-EE4C-9ABA-A0F27F0F39EB}"/>
          </ac:spMkLst>
        </pc:spChg>
        <pc:spChg chg="mod">
          <ac:chgData name="Brendan O'Donnell" userId="3f5139f5-9abb-4446-8da1-083258d3e16c" providerId="ADAL" clId="{2BD36C87-C570-47BD-A166-018F977CA73A}" dt="2024-09-13T23:45:56.397" v="1785" actId="20577"/>
          <ac:spMkLst>
            <pc:docMk/>
            <pc:sldMk cId="1611835837" sldId="2076139338"/>
            <ac:spMk id="4" creationId="{E6A8B39A-8FA2-E35F-A9EB-A649B8CA25C6}"/>
          </ac:spMkLst>
        </pc:spChg>
        <pc:spChg chg="add mod">
          <ac:chgData name="Brendan O'Donnell" userId="3f5139f5-9abb-4446-8da1-083258d3e16c" providerId="ADAL" clId="{2BD36C87-C570-47BD-A166-018F977CA73A}" dt="2024-09-13T23:46:06.558" v="1791" actId="20577"/>
          <ac:spMkLst>
            <pc:docMk/>
            <pc:sldMk cId="1611835837" sldId="2076139338"/>
            <ac:spMk id="5" creationId="{6DCE5EC6-AF87-A4AB-81CE-0C01379004F1}"/>
          </ac:spMkLst>
        </pc:spChg>
      </pc:sldChg>
      <pc:sldChg chg="modSp mod ord modAnim">
        <pc:chgData name="Brendan O'Donnell" userId="3f5139f5-9abb-4446-8da1-083258d3e16c" providerId="ADAL" clId="{2BD36C87-C570-47BD-A166-018F977CA73A}" dt="2024-09-17T03:01:34.121" v="2152"/>
        <pc:sldMkLst>
          <pc:docMk/>
          <pc:sldMk cId="2511198603" sldId="2076139339"/>
        </pc:sldMkLst>
        <pc:spChg chg="mod">
          <ac:chgData name="Brendan O'Donnell" userId="3f5139f5-9abb-4446-8da1-083258d3e16c" providerId="ADAL" clId="{2BD36C87-C570-47BD-A166-018F977CA73A}" dt="2024-09-10T19:37:39.977" v="1138" actId="20577"/>
          <ac:spMkLst>
            <pc:docMk/>
            <pc:sldMk cId="2511198603" sldId="2076139339"/>
            <ac:spMk id="2" creationId="{5FAAD738-5251-4EEE-909D-252C4FF61C30}"/>
          </ac:spMkLst>
        </pc:spChg>
        <pc:spChg chg="mod">
          <ac:chgData name="Brendan O'Donnell" userId="3f5139f5-9abb-4446-8da1-083258d3e16c" providerId="ADAL" clId="{2BD36C87-C570-47BD-A166-018F977CA73A}" dt="2024-09-16T20:30:57.897" v="2122" actId="20577"/>
          <ac:spMkLst>
            <pc:docMk/>
            <pc:sldMk cId="2511198603" sldId="2076139339"/>
            <ac:spMk id="6" creationId="{D841A493-ECED-48EA-D482-F9B9655FE3F3}"/>
          </ac:spMkLst>
        </pc:spChg>
      </pc:sldChg>
      <pc:sldChg chg="ord">
        <pc:chgData name="Brendan O'Donnell" userId="3f5139f5-9abb-4446-8da1-083258d3e16c" providerId="ADAL" clId="{2BD36C87-C570-47BD-A166-018F977CA73A}" dt="2024-09-10T17:18:17.994" v="436"/>
        <pc:sldMkLst>
          <pc:docMk/>
          <pc:sldMk cId="1632778771" sldId="2076139341"/>
        </pc:sldMkLst>
      </pc:sldChg>
      <pc:sldChg chg="modSp mod modAnim">
        <pc:chgData name="Brendan O'Donnell" userId="3f5139f5-9abb-4446-8da1-083258d3e16c" providerId="ADAL" clId="{2BD36C87-C570-47BD-A166-018F977CA73A}" dt="2024-09-17T03:05:14.165" v="2155"/>
        <pc:sldMkLst>
          <pc:docMk/>
          <pc:sldMk cId="1197673958" sldId="2076139342"/>
        </pc:sldMkLst>
        <pc:spChg chg="mod">
          <ac:chgData name="Brendan O'Donnell" userId="3f5139f5-9abb-4446-8da1-083258d3e16c" providerId="ADAL" clId="{2BD36C87-C570-47BD-A166-018F977CA73A}" dt="2024-09-10T17:16:51.884" v="394" actId="20577"/>
          <ac:spMkLst>
            <pc:docMk/>
            <pc:sldMk cId="1197673958" sldId="2076139342"/>
            <ac:spMk id="6" creationId="{D841A493-ECED-48EA-D482-F9B9655FE3F3}"/>
          </ac:spMkLst>
        </pc:spChg>
      </pc:sldChg>
      <pc:sldChg chg="modSp mod ord modAnim">
        <pc:chgData name="Brendan O'Donnell" userId="3f5139f5-9abb-4446-8da1-083258d3e16c" providerId="ADAL" clId="{2BD36C87-C570-47BD-A166-018F977CA73A}" dt="2024-09-17T02:58:19.056" v="2145"/>
        <pc:sldMkLst>
          <pc:docMk/>
          <pc:sldMk cId="937140632" sldId="2076139344"/>
        </pc:sldMkLst>
        <pc:spChg chg="mod">
          <ac:chgData name="Brendan O'Donnell" userId="3f5139f5-9abb-4446-8da1-083258d3e16c" providerId="ADAL" clId="{2BD36C87-C570-47BD-A166-018F977CA73A}" dt="2024-09-13T23:48:16.797" v="1810" actId="255"/>
          <ac:spMkLst>
            <pc:docMk/>
            <pc:sldMk cId="937140632" sldId="2076139344"/>
            <ac:spMk id="6" creationId="{D4F58B71-ECEC-E24C-2D13-9E90425272A8}"/>
          </ac:spMkLst>
        </pc:spChg>
      </pc:sldChg>
      <pc:sldChg chg="addSp modSp add del mod modAnim">
        <pc:chgData name="Brendan O'Donnell" userId="3f5139f5-9abb-4446-8da1-083258d3e16c" providerId="ADAL" clId="{2BD36C87-C570-47BD-A166-018F977CA73A}" dt="2024-09-17T02:43:07.612" v="2143" actId="1035"/>
        <pc:sldMkLst>
          <pc:docMk/>
          <pc:sldMk cId="4087673365" sldId="2134806189"/>
        </pc:sldMkLst>
        <pc:spChg chg="mod">
          <ac:chgData name="Brendan O'Donnell" userId="3f5139f5-9abb-4446-8da1-083258d3e16c" providerId="ADAL" clId="{2BD36C87-C570-47BD-A166-018F977CA73A}" dt="2024-09-17T02:43:01.741" v="2129" actId="1035"/>
          <ac:spMkLst>
            <pc:docMk/>
            <pc:sldMk cId="4087673365" sldId="2134806189"/>
            <ac:spMk id="3" creationId="{829E2AA1-1DC6-0F5C-E6C2-BA37A1413FCE}"/>
          </ac:spMkLst>
        </pc:spChg>
        <pc:spChg chg="mod">
          <ac:chgData name="Brendan O'Donnell" userId="3f5139f5-9abb-4446-8da1-083258d3e16c" providerId="ADAL" clId="{2BD36C87-C570-47BD-A166-018F977CA73A}" dt="2024-09-17T02:43:01.741" v="2129" actId="1035"/>
          <ac:spMkLst>
            <pc:docMk/>
            <pc:sldMk cId="4087673365" sldId="2134806189"/>
            <ac:spMk id="4" creationId="{BF8ABDE4-F6B7-9E52-8F59-F09FFAAAA579}"/>
          </ac:spMkLst>
        </pc:spChg>
        <pc:spChg chg="mod">
          <ac:chgData name="Brendan O'Donnell" userId="3f5139f5-9abb-4446-8da1-083258d3e16c" providerId="ADAL" clId="{2BD36C87-C570-47BD-A166-018F977CA73A}" dt="2024-09-17T02:43:01.741" v="2129" actId="1035"/>
          <ac:spMkLst>
            <pc:docMk/>
            <pc:sldMk cId="4087673365" sldId="2134806189"/>
            <ac:spMk id="5" creationId="{96C3A13C-1B27-D33F-1268-D4BD1806D072}"/>
          </ac:spMkLst>
        </pc:spChg>
        <pc:spChg chg="mod">
          <ac:chgData name="Brendan O'Donnell" userId="3f5139f5-9abb-4446-8da1-083258d3e16c" providerId="ADAL" clId="{2BD36C87-C570-47BD-A166-018F977CA73A}" dt="2024-09-17T02:43:01.741" v="2129" actId="1035"/>
          <ac:spMkLst>
            <pc:docMk/>
            <pc:sldMk cId="4087673365" sldId="2134806189"/>
            <ac:spMk id="6" creationId="{A9C75758-C01E-40C5-9E02-9A5D3A76FE1F}"/>
          </ac:spMkLst>
        </pc:spChg>
        <pc:spChg chg="mod">
          <ac:chgData name="Brendan O'Donnell" userId="3f5139f5-9abb-4446-8da1-083258d3e16c" providerId="ADAL" clId="{2BD36C87-C570-47BD-A166-018F977CA73A}" dt="2024-09-17T02:43:01.741" v="2129" actId="1035"/>
          <ac:spMkLst>
            <pc:docMk/>
            <pc:sldMk cId="4087673365" sldId="2134806189"/>
            <ac:spMk id="7" creationId="{65F5AC43-E1E1-1F59-0859-B2A0ED7A72D7}"/>
          </ac:spMkLst>
        </pc:spChg>
        <pc:spChg chg="mod">
          <ac:chgData name="Brendan O'Donnell" userId="3f5139f5-9abb-4446-8da1-083258d3e16c" providerId="ADAL" clId="{2BD36C87-C570-47BD-A166-018F977CA73A}" dt="2024-09-17T02:43:01.741" v="2129" actId="1035"/>
          <ac:spMkLst>
            <pc:docMk/>
            <pc:sldMk cId="4087673365" sldId="2134806189"/>
            <ac:spMk id="8" creationId="{490AC4C0-F1E7-2C52-8A7A-3FE3D5D343F7}"/>
          </ac:spMkLst>
        </pc:spChg>
        <pc:spChg chg="mod">
          <ac:chgData name="Brendan O'Donnell" userId="3f5139f5-9abb-4446-8da1-083258d3e16c" providerId="ADAL" clId="{2BD36C87-C570-47BD-A166-018F977CA73A}" dt="2024-09-17T02:43:01.741" v="2129" actId="1035"/>
          <ac:spMkLst>
            <pc:docMk/>
            <pc:sldMk cId="4087673365" sldId="2134806189"/>
            <ac:spMk id="11" creationId="{2A0F7F42-E74D-0CE6-847E-BBAB4EE1CDC9}"/>
          </ac:spMkLst>
        </pc:spChg>
        <pc:spChg chg="mod">
          <ac:chgData name="Brendan O'Donnell" userId="3f5139f5-9abb-4446-8da1-083258d3e16c" providerId="ADAL" clId="{2BD36C87-C570-47BD-A166-018F977CA73A}" dt="2024-09-17T02:43:01.741" v="2129" actId="1035"/>
          <ac:spMkLst>
            <pc:docMk/>
            <pc:sldMk cId="4087673365" sldId="2134806189"/>
            <ac:spMk id="13" creationId="{F3649CD8-DD42-6B19-9A80-75722AC16C95}"/>
          </ac:spMkLst>
        </pc:spChg>
        <pc:spChg chg="mod">
          <ac:chgData name="Brendan O'Donnell" userId="3f5139f5-9abb-4446-8da1-083258d3e16c" providerId="ADAL" clId="{2BD36C87-C570-47BD-A166-018F977CA73A}" dt="2024-09-17T02:43:01.741" v="2129" actId="1035"/>
          <ac:spMkLst>
            <pc:docMk/>
            <pc:sldMk cId="4087673365" sldId="2134806189"/>
            <ac:spMk id="15" creationId="{2F73210B-401E-6F3C-7FCA-B17FE7E97D92}"/>
          </ac:spMkLst>
        </pc:spChg>
        <pc:spChg chg="mod">
          <ac:chgData name="Brendan O'Donnell" userId="3f5139f5-9abb-4446-8da1-083258d3e16c" providerId="ADAL" clId="{2BD36C87-C570-47BD-A166-018F977CA73A}" dt="2024-09-17T02:43:01.741" v="2129" actId="1035"/>
          <ac:spMkLst>
            <pc:docMk/>
            <pc:sldMk cId="4087673365" sldId="2134806189"/>
            <ac:spMk id="16" creationId="{4DF7A1CC-8DF5-36AE-C366-56FD5E40BDEE}"/>
          </ac:spMkLst>
        </pc:spChg>
        <pc:spChg chg="mod">
          <ac:chgData name="Brendan O'Donnell" userId="3f5139f5-9abb-4446-8da1-083258d3e16c" providerId="ADAL" clId="{2BD36C87-C570-47BD-A166-018F977CA73A}" dt="2024-09-17T02:43:01.741" v="2129" actId="1035"/>
          <ac:spMkLst>
            <pc:docMk/>
            <pc:sldMk cId="4087673365" sldId="2134806189"/>
            <ac:spMk id="17" creationId="{6A42596B-D639-8ACB-C37C-6D32B523D869}"/>
          </ac:spMkLst>
        </pc:spChg>
        <pc:spChg chg="mod">
          <ac:chgData name="Brendan O'Donnell" userId="3f5139f5-9abb-4446-8da1-083258d3e16c" providerId="ADAL" clId="{2BD36C87-C570-47BD-A166-018F977CA73A}" dt="2024-09-17T02:43:01.741" v="2129" actId="1035"/>
          <ac:spMkLst>
            <pc:docMk/>
            <pc:sldMk cId="4087673365" sldId="2134806189"/>
            <ac:spMk id="19" creationId="{576BE1B6-9032-AF91-371F-16E7F52221AC}"/>
          </ac:spMkLst>
        </pc:spChg>
        <pc:spChg chg="mod">
          <ac:chgData name="Brendan O'Donnell" userId="3f5139f5-9abb-4446-8da1-083258d3e16c" providerId="ADAL" clId="{2BD36C87-C570-47BD-A166-018F977CA73A}" dt="2024-09-17T02:43:01.741" v="2129" actId="1035"/>
          <ac:spMkLst>
            <pc:docMk/>
            <pc:sldMk cId="4087673365" sldId="2134806189"/>
            <ac:spMk id="20" creationId="{AABABD88-F807-10E4-99D6-05F3B85F229D}"/>
          </ac:spMkLst>
        </pc:spChg>
        <pc:spChg chg="mod">
          <ac:chgData name="Brendan O'Donnell" userId="3f5139f5-9abb-4446-8da1-083258d3e16c" providerId="ADAL" clId="{2BD36C87-C570-47BD-A166-018F977CA73A}" dt="2024-09-17T02:43:01.741" v="2129" actId="1035"/>
          <ac:spMkLst>
            <pc:docMk/>
            <pc:sldMk cId="4087673365" sldId="2134806189"/>
            <ac:spMk id="21" creationId="{4C4C2D40-A418-A59E-8994-EC0CED85F838}"/>
          </ac:spMkLst>
        </pc:spChg>
        <pc:spChg chg="mod">
          <ac:chgData name="Brendan O'Donnell" userId="3f5139f5-9abb-4446-8da1-083258d3e16c" providerId="ADAL" clId="{2BD36C87-C570-47BD-A166-018F977CA73A}" dt="2024-09-17T02:43:01.741" v="2129" actId="1035"/>
          <ac:spMkLst>
            <pc:docMk/>
            <pc:sldMk cId="4087673365" sldId="2134806189"/>
            <ac:spMk id="22" creationId="{4679D9B1-9F43-E05D-AE93-8317A483EE00}"/>
          </ac:spMkLst>
        </pc:spChg>
        <pc:spChg chg="mod">
          <ac:chgData name="Brendan O'Donnell" userId="3f5139f5-9abb-4446-8da1-083258d3e16c" providerId="ADAL" clId="{2BD36C87-C570-47BD-A166-018F977CA73A}" dt="2024-09-17T02:43:01.741" v="2129" actId="1035"/>
          <ac:spMkLst>
            <pc:docMk/>
            <pc:sldMk cId="4087673365" sldId="2134806189"/>
            <ac:spMk id="23" creationId="{A2428B8A-3A64-C200-2EEE-0BB7899A9168}"/>
          </ac:spMkLst>
        </pc:spChg>
        <pc:spChg chg="mod">
          <ac:chgData name="Brendan O'Donnell" userId="3f5139f5-9abb-4446-8da1-083258d3e16c" providerId="ADAL" clId="{2BD36C87-C570-47BD-A166-018F977CA73A}" dt="2024-09-17T02:43:01.741" v="2129" actId="1035"/>
          <ac:spMkLst>
            <pc:docMk/>
            <pc:sldMk cId="4087673365" sldId="2134806189"/>
            <ac:spMk id="27" creationId="{B16A4DB7-D8C2-4D5A-201D-1712E4B529EA}"/>
          </ac:spMkLst>
        </pc:spChg>
        <pc:spChg chg="mod">
          <ac:chgData name="Brendan O'Donnell" userId="3f5139f5-9abb-4446-8da1-083258d3e16c" providerId="ADAL" clId="{2BD36C87-C570-47BD-A166-018F977CA73A}" dt="2024-09-17T02:43:01.741" v="2129" actId="1035"/>
          <ac:spMkLst>
            <pc:docMk/>
            <pc:sldMk cId="4087673365" sldId="2134806189"/>
            <ac:spMk id="28" creationId="{4EC19651-6C7E-D017-C675-9881D390E3CC}"/>
          </ac:spMkLst>
        </pc:spChg>
        <pc:spChg chg="mod">
          <ac:chgData name="Brendan O'Donnell" userId="3f5139f5-9abb-4446-8da1-083258d3e16c" providerId="ADAL" clId="{2BD36C87-C570-47BD-A166-018F977CA73A}" dt="2024-09-16T20:21:55.882" v="1862" actId="1076"/>
          <ac:spMkLst>
            <pc:docMk/>
            <pc:sldMk cId="4087673365" sldId="2134806189"/>
            <ac:spMk id="30" creationId="{83E3F987-3CD2-BF90-1935-630FB5892363}"/>
          </ac:spMkLst>
        </pc:spChg>
        <pc:spChg chg="mod">
          <ac:chgData name="Brendan O'Donnell" userId="3f5139f5-9abb-4446-8da1-083258d3e16c" providerId="ADAL" clId="{2BD36C87-C570-47BD-A166-018F977CA73A}" dt="2024-09-17T02:43:01.741" v="2129" actId="1035"/>
          <ac:spMkLst>
            <pc:docMk/>
            <pc:sldMk cId="4087673365" sldId="2134806189"/>
            <ac:spMk id="31" creationId="{BB520104-241F-A811-D7D8-25700906B3BC}"/>
          </ac:spMkLst>
        </pc:spChg>
        <pc:spChg chg="mod">
          <ac:chgData name="Brendan O'Donnell" userId="3f5139f5-9abb-4446-8da1-083258d3e16c" providerId="ADAL" clId="{2BD36C87-C570-47BD-A166-018F977CA73A}" dt="2024-09-17T02:43:01.741" v="2129" actId="1035"/>
          <ac:spMkLst>
            <pc:docMk/>
            <pc:sldMk cId="4087673365" sldId="2134806189"/>
            <ac:spMk id="32" creationId="{264996C0-2263-24B9-DBA5-516038FE61BE}"/>
          </ac:spMkLst>
        </pc:spChg>
        <pc:spChg chg="mod">
          <ac:chgData name="Brendan O'Donnell" userId="3f5139f5-9abb-4446-8da1-083258d3e16c" providerId="ADAL" clId="{2BD36C87-C570-47BD-A166-018F977CA73A}" dt="2024-09-16T20:19:19.039" v="1858" actId="20577"/>
          <ac:spMkLst>
            <pc:docMk/>
            <pc:sldMk cId="4087673365" sldId="2134806189"/>
            <ac:spMk id="132" creationId="{54D47DB3-2E43-4B7E-989E-93EB00EF6816}"/>
          </ac:spMkLst>
        </pc:spChg>
        <pc:spChg chg="mod">
          <ac:chgData name="Brendan O'Donnell" userId="3f5139f5-9abb-4446-8da1-083258d3e16c" providerId="ADAL" clId="{2BD36C87-C570-47BD-A166-018F977CA73A}" dt="2024-09-17T02:43:01.741" v="2129" actId="1035"/>
          <ac:spMkLst>
            <pc:docMk/>
            <pc:sldMk cId="4087673365" sldId="2134806189"/>
            <ac:spMk id="282" creationId="{49F8247D-52FC-2A73-B93B-26A446685CDB}"/>
          </ac:spMkLst>
        </pc:spChg>
        <pc:spChg chg="mod">
          <ac:chgData name="Brendan O'Donnell" userId="3f5139f5-9abb-4446-8da1-083258d3e16c" providerId="ADAL" clId="{2BD36C87-C570-47BD-A166-018F977CA73A}" dt="2024-09-17T02:43:01.741" v="2129" actId="1035"/>
          <ac:spMkLst>
            <pc:docMk/>
            <pc:sldMk cId="4087673365" sldId="2134806189"/>
            <ac:spMk id="283" creationId="{F17929E8-7DBF-1F3F-BBAC-3ADF16D09A20}"/>
          </ac:spMkLst>
        </pc:spChg>
        <pc:spChg chg="mod">
          <ac:chgData name="Brendan O'Donnell" userId="3f5139f5-9abb-4446-8da1-083258d3e16c" providerId="ADAL" clId="{2BD36C87-C570-47BD-A166-018F977CA73A}" dt="2024-09-17T02:43:01.741" v="2129" actId="1035"/>
          <ac:spMkLst>
            <pc:docMk/>
            <pc:sldMk cId="4087673365" sldId="2134806189"/>
            <ac:spMk id="284" creationId="{564C8353-C451-EAB0-ACA2-3DD957726053}"/>
          </ac:spMkLst>
        </pc:spChg>
        <pc:spChg chg="mod">
          <ac:chgData name="Brendan O'Donnell" userId="3f5139f5-9abb-4446-8da1-083258d3e16c" providerId="ADAL" clId="{2BD36C87-C570-47BD-A166-018F977CA73A}" dt="2024-09-17T02:43:01.741" v="2129" actId="1035"/>
          <ac:spMkLst>
            <pc:docMk/>
            <pc:sldMk cId="4087673365" sldId="2134806189"/>
            <ac:spMk id="286" creationId="{B7E815FA-7A79-1B5C-7B71-56BD2DF547BA}"/>
          </ac:spMkLst>
        </pc:spChg>
        <pc:spChg chg="mod">
          <ac:chgData name="Brendan O'Donnell" userId="3f5139f5-9abb-4446-8da1-083258d3e16c" providerId="ADAL" clId="{2BD36C87-C570-47BD-A166-018F977CA73A}" dt="2024-09-17T02:43:01.741" v="2129" actId="1035"/>
          <ac:spMkLst>
            <pc:docMk/>
            <pc:sldMk cId="4087673365" sldId="2134806189"/>
            <ac:spMk id="287" creationId="{046B8278-923B-5289-2B88-F02E4A8B7717}"/>
          </ac:spMkLst>
        </pc:spChg>
        <pc:spChg chg="mod">
          <ac:chgData name="Brendan O'Donnell" userId="3f5139f5-9abb-4446-8da1-083258d3e16c" providerId="ADAL" clId="{2BD36C87-C570-47BD-A166-018F977CA73A}" dt="2024-09-17T02:43:01.741" v="2129" actId="1035"/>
          <ac:spMkLst>
            <pc:docMk/>
            <pc:sldMk cId="4087673365" sldId="2134806189"/>
            <ac:spMk id="288" creationId="{54D9258E-AB22-9708-FFED-CD5FBA3C12FE}"/>
          </ac:spMkLst>
        </pc:spChg>
        <pc:spChg chg="mod">
          <ac:chgData name="Brendan O'Donnell" userId="3f5139f5-9abb-4446-8da1-083258d3e16c" providerId="ADAL" clId="{2BD36C87-C570-47BD-A166-018F977CA73A}" dt="2024-09-17T02:43:01.741" v="2129" actId="1035"/>
          <ac:spMkLst>
            <pc:docMk/>
            <pc:sldMk cId="4087673365" sldId="2134806189"/>
            <ac:spMk id="289" creationId="{811BDE3F-A6AC-F5D1-9113-AEF39F70156F}"/>
          </ac:spMkLst>
        </pc:spChg>
        <pc:spChg chg="mod">
          <ac:chgData name="Brendan O'Donnell" userId="3f5139f5-9abb-4446-8da1-083258d3e16c" providerId="ADAL" clId="{2BD36C87-C570-47BD-A166-018F977CA73A}" dt="2024-09-17T02:43:01.741" v="2129" actId="1035"/>
          <ac:spMkLst>
            <pc:docMk/>
            <pc:sldMk cId="4087673365" sldId="2134806189"/>
            <ac:spMk id="290" creationId="{E0D2C1F4-45A1-E642-AC59-DF8812A9FC5B}"/>
          </ac:spMkLst>
        </pc:spChg>
        <pc:spChg chg="mod">
          <ac:chgData name="Brendan O'Donnell" userId="3f5139f5-9abb-4446-8da1-083258d3e16c" providerId="ADAL" clId="{2BD36C87-C570-47BD-A166-018F977CA73A}" dt="2024-09-11T00:44:41.675" v="1679" actId="1076"/>
          <ac:spMkLst>
            <pc:docMk/>
            <pc:sldMk cId="4087673365" sldId="2134806189"/>
            <ac:spMk id="291" creationId="{97E53F50-84AA-43BF-B4D0-6E5D712748F8}"/>
          </ac:spMkLst>
        </pc:spChg>
        <pc:spChg chg="mod">
          <ac:chgData name="Brendan O'Donnell" userId="3f5139f5-9abb-4446-8da1-083258d3e16c" providerId="ADAL" clId="{2BD36C87-C570-47BD-A166-018F977CA73A}" dt="2024-09-11T00:44:35.539" v="1677" actId="1076"/>
          <ac:spMkLst>
            <pc:docMk/>
            <pc:sldMk cId="4087673365" sldId="2134806189"/>
            <ac:spMk id="292" creationId="{554D1E43-1024-480D-851D-972E6A0E8016}"/>
          </ac:spMkLst>
        </pc:spChg>
        <pc:spChg chg="mod">
          <ac:chgData name="Brendan O'Donnell" userId="3f5139f5-9abb-4446-8da1-083258d3e16c" providerId="ADAL" clId="{2BD36C87-C570-47BD-A166-018F977CA73A}" dt="2024-09-17T02:43:01.741" v="2129" actId="1035"/>
          <ac:spMkLst>
            <pc:docMk/>
            <pc:sldMk cId="4087673365" sldId="2134806189"/>
            <ac:spMk id="293" creationId="{A0C1D588-9BE8-04BE-34A3-2835A21DBD8B}"/>
          </ac:spMkLst>
        </pc:spChg>
        <pc:spChg chg="mod">
          <ac:chgData name="Brendan O'Donnell" userId="3f5139f5-9abb-4446-8da1-083258d3e16c" providerId="ADAL" clId="{2BD36C87-C570-47BD-A166-018F977CA73A}" dt="2024-09-17T02:43:01.741" v="2129" actId="1035"/>
          <ac:spMkLst>
            <pc:docMk/>
            <pc:sldMk cId="4087673365" sldId="2134806189"/>
            <ac:spMk id="294" creationId="{FC528A19-AE44-38D9-EE4B-E358292AF73B}"/>
          </ac:spMkLst>
        </pc:spChg>
        <pc:spChg chg="mod">
          <ac:chgData name="Brendan O'Donnell" userId="3f5139f5-9abb-4446-8da1-083258d3e16c" providerId="ADAL" clId="{2BD36C87-C570-47BD-A166-018F977CA73A}" dt="2024-09-17T02:43:01.741" v="2129" actId="1035"/>
          <ac:spMkLst>
            <pc:docMk/>
            <pc:sldMk cId="4087673365" sldId="2134806189"/>
            <ac:spMk id="295" creationId="{F54DD48C-D0C3-AE2A-9C26-A028B84384E7}"/>
          </ac:spMkLst>
        </pc:spChg>
        <pc:spChg chg="mod">
          <ac:chgData name="Brendan O'Donnell" userId="3f5139f5-9abb-4446-8da1-083258d3e16c" providerId="ADAL" clId="{2BD36C87-C570-47BD-A166-018F977CA73A}" dt="2024-09-17T02:43:01.741" v="2129" actId="1035"/>
          <ac:spMkLst>
            <pc:docMk/>
            <pc:sldMk cId="4087673365" sldId="2134806189"/>
            <ac:spMk id="296" creationId="{F39DB3B9-72BC-8A4A-E7FB-EEC98096835F}"/>
          </ac:spMkLst>
        </pc:spChg>
        <pc:spChg chg="mod">
          <ac:chgData name="Brendan O'Donnell" userId="3f5139f5-9abb-4446-8da1-083258d3e16c" providerId="ADAL" clId="{2BD36C87-C570-47BD-A166-018F977CA73A}" dt="2024-09-17T02:43:01.741" v="2129" actId="1035"/>
          <ac:spMkLst>
            <pc:docMk/>
            <pc:sldMk cId="4087673365" sldId="2134806189"/>
            <ac:spMk id="297" creationId="{50EE36FA-500F-C84E-3F5C-57EBD92A2FEC}"/>
          </ac:spMkLst>
        </pc:spChg>
        <pc:spChg chg="mod">
          <ac:chgData name="Brendan O'Donnell" userId="3f5139f5-9abb-4446-8da1-083258d3e16c" providerId="ADAL" clId="{2BD36C87-C570-47BD-A166-018F977CA73A}" dt="2024-09-17T02:43:01.741" v="2129" actId="1035"/>
          <ac:spMkLst>
            <pc:docMk/>
            <pc:sldMk cId="4087673365" sldId="2134806189"/>
            <ac:spMk id="298" creationId="{CF70DC3E-E200-AFE9-B0F5-40F1971A9DA6}"/>
          </ac:spMkLst>
        </pc:spChg>
        <pc:spChg chg="mod">
          <ac:chgData name="Brendan O'Donnell" userId="3f5139f5-9abb-4446-8da1-083258d3e16c" providerId="ADAL" clId="{2BD36C87-C570-47BD-A166-018F977CA73A}" dt="2024-09-17T02:43:01.741" v="2129" actId="1035"/>
          <ac:spMkLst>
            <pc:docMk/>
            <pc:sldMk cId="4087673365" sldId="2134806189"/>
            <ac:spMk id="299" creationId="{49127886-BDAF-8222-A257-A426EF969524}"/>
          </ac:spMkLst>
        </pc:spChg>
        <pc:spChg chg="mod">
          <ac:chgData name="Brendan O'Donnell" userId="3f5139f5-9abb-4446-8da1-083258d3e16c" providerId="ADAL" clId="{2BD36C87-C570-47BD-A166-018F977CA73A}" dt="2024-09-17T02:43:01.741" v="2129" actId="1035"/>
          <ac:spMkLst>
            <pc:docMk/>
            <pc:sldMk cId="4087673365" sldId="2134806189"/>
            <ac:spMk id="300" creationId="{0FA6F11D-F379-2485-54A7-5E266F99CF94}"/>
          </ac:spMkLst>
        </pc:spChg>
        <pc:spChg chg="mod">
          <ac:chgData name="Brendan O'Donnell" userId="3f5139f5-9abb-4446-8da1-083258d3e16c" providerId="ADAL" clId="{2BD36C87-C570-47BD-A166-018F977CA73A}" dt="2024-09-17T02:43:01.741" v="2129" actId="1035"/>
          <ac:spMkLst>
            <pc:docMk/>
            <pc:sldMk cId="4087673365" sldId="2134806189"/>
            <ac:spMk id="301" creationId="{5941852D-97B3-AD46-1B54-94BEF5B53C7D}"/>
          </ac:spMkLst>
        </pc:spChg>
        <pc:spChg chg="mod">
          <ac:chgData name="Brendan O'Donnell" userId="3f5139f5-9abb-4446-8da1-083258d3e16c" providerId="ADAL" clId="{2BD36C87-C570-47BD-A166-018F977CA73A}" dt="2024-09-17T02:43:01.741" v="2129" actId="1035"/>
          <ac:spMkLst>
            <pc:docMk/>
            <pc:sldMk cId="4087673365" sldId="2134806189"/>
            <ac:spMk id="302" creationId="{22F44D81-091B-0B6E-A090-0614F2DC3B9E}"/>
          </ac:spMkLst>
        </pc:spChg>
        <pc:spChg chg="mod">
          <ac:chgData name="Brendan O'Donnell" userId="3f5139f5-9abb-4446-8da1-083258d3e16c" providerId="ADAL" clId="{2BD36C87-C570-47BD-A166-018F977CA73A}" dt="2024-09-17T02:43:01.741" v="2129" actId="1035"/>
          <ac:spMkLst>
            <pc:docMk/>
            <pc:sldMk cId="4087673365" sldId="2134806189"/>
            <ac:spMk id="303" creationId="{C654C1BF-26C9-BBB5-27B8-E0B5F31843D6}"/>
          </ac:spMkLst>
        </pc:spChg>
        <pc:spChg chg="mod">
          <ac:chgData name="Brendan O'Donnell" userId="3f5139f5-9abb-4446-8da1-083258d3e16c" providerId="ADAL" clId="{2BD36C87-C570-47BD-A166-018F977CA73A}" dt="2024-09-17T02:43:01.741" v="2129" actId="1035"/>
          <ac:spMkLst>
            <pc:docMk/>
            <pc:sldMk cId="4087673365" sldId="2134806189"/>
            <ac:spMk id="304" creationId="{77C1B63E-E757-5A35-7F84-49BF893E0943}"/>
          </ac:spMkLst>
        </pc:spChg>
        <pc:spChg chg="mod">
          <ac:chgData name="Brendan O'Donnell" userId="3f5139f5-9abb-4446-8da1-083258d3e16c" providerId="ADAL" clId="{2BD36C87-C570-47BD-A166-018F977CA73A}" dt="2024-09-17T02:43:01.741" v="2129" actId="1035"/>
          <ac:spMkLst>
            <pc:docMk/>
            <pc:sldMk cId="4087673365" sldId="2134806189"/>
            <ac:spMk id="305" creationId="{2D203883-3266-3CE4-E486-E42F9EDA5D24}"/>
          </ac:spMkLst>
        </pc:spChg>
        <pc:spChg chg="mod">
          <ac:chgData name="Brendan O'Donnell" userId="3f5139f5-9abb-4446-8da1-083258d3e16c" providerId="ADAL" clId="{2BD36C87-C570-47BD-A166-018F977CA73A}" dt="2024-09-17T02:43:01.741" v="2129" actId="1035"/>
          <ac:spMkLst>
            <pc:docMk/>
            <pc:sldMk cId="4087673365" sldId="2134806189"/>
            <ac:spMk id="306" creationId="{DA5C4ED3-D9D3-A9CB-1716-C9302CDD0715}"/>
          </ac:spMkLst>
        </pc:spChg>
        <pc:spChg chg="mod">
          <ac:chgData name="Brendan O'Donnell" userId="3f5139f5-9abb-4446-8da1-083258d3e16c" providerId="ADAL" clId="{2BD36C87-C570-47BD-A166-018F977CA73A}" dt="2024-09-17T02:43:01.741" v="2129" actId="1035"/>
          <ac:spMkLst>
            <pc:docMk/>
            <pc:sldMk cId="4087673365" sldId="2134806189"/>
            <ac:spMk id="307" creationId="{B63DD5E7-BBD9-896E-C1DC-468F1938841F}"/>
          </ac:spMkLst>
        </pc:spChg>
        <pc:spChg chg="mod">
          <ac:chgData name="Brendan O'Donnell" userId="3f5139f5-9abb-4446-8da1-083258d3e16c" providerId="ADAL" clId="{2BD36C87-C570-47BD-A166-018F977CA73A}" dt="2024-09-17T02:43:01.741" v="2129" actId="1035"/>
          <ac:spMkLst>
            <pc:docMk/>
            <pc:sldMk cId="4087673365" sldId="2134806189"/>
            <ac:spMk id="308" creationId="{CEBD86F4-0196-A128-2ABC-328123785B8F}"/>
          </ac:spMkLst>
        </pc:spChg>
        <pc:spChg chg="mod">
          <ac:chgData name="Brendan O'Donnell" userId="3f5139f5-9abb-4446-8da1-083258d3e16c" providerId="ADAL" clId="{2BD36C87-C570-47BD-A166-018F977CA73A}" dt="2024-09-17T02:43:01.741" v="2129" actId="1035"/>
          <ac:spMkLst>
            <pc:docMk/>
            <pc:sldMk cId="4087673365" sldId="2134806189"/>
            <ac:spMk id="309" creationId="{4FDE205C-D00C-5B0D-8AB4-330E5E429D87}"/>
          </ac:spMkLst>
        </pc:spChg>
        <pc:spChg chg="mod">
          <ac:chgData name="Brendan O'Donnell" userId="3f5139f5-9abb-4446-8da1-083258d3e16c" providerId="ADAL" clId="{2BD36C87-C570-47BD-A166-018F977CA73A}" dt="2024-09-17T02:43:01.741" v="2129" actId="1035"/>
          <ac:spMkLst>
            <pc:docMk/>
            <pc:sldMk cId="4087673365" sldId="2134806189"/>
            <ac:spMk id="310" creationId="{40D37B8B-E927-4484-F9BD-0FAFD71B6CF9}"/>
          </ac:spMkLst>
        </pc:spChg>
        <pc:spChg chg="mod">
          <ac:chgData name="Brendan O'Donnell" userId="3f5139f5-9abb-4446-8da1-083258d3e16c" providerId="ADAL" clId="{2BD36C87-C570-47BD-A166-018F977CA73A}" dt="2024-09-17T02:43:01.741" v="2129" actId="1035"/>
          <ac:spMkLst>
            <pc:docMk/>
            <pc:sldMk cId="4087673365" sldId="2134806189"/>
            <ac:spMk id="311" creationId="{D70D8BD6-280B-3979-ADA9-085E1FA22E7C}"/>
          </ac:spMkLst>
        </pc:spChg>
        <pc:spChg chg="mod">
          <ac:chgData name="Brendan O'Donnell" userId="3f5139f5-9abb-4446-8da1-083258d3e16c" providerId="ADAL" clId="{2BD36C87-C570-47BD-A166-018F977CA73A}" dt="2024-09-17T02:43:01.741" v="2129" actId="1035"/>
          <ac:spMkLst>
            <pc:docMk/>
            <pc:sldMk cId="4087673365" sldId="2134806189"/>
            <ac:spMk id="312" creationId="{996D3E46-1851-DACE-5AE2-7D228CB0EA8C}"/>
          </ac:spMkLst>
        </pc:spChg>
        <pc:spChg chg="mod">
          <ac:chgData name="Brendan O'Donnell" userId="3f5139f5-9abb-4446-8da1-083258d3e16c" providerId="ADAL" clId="{2BD36C87-C570-47BD-A166-018F977CA73A}" dt="2024-09-17T02:43:01.741" v="2129" actId="1035"/>
          <ac:spMkLst>
            <pc:docMk/>
            <pc:sldMk cId="4087673365" sldId="2134806189"/>
            <ac:spMk id="314" creationId="{BF0D9409-8504-DF89-E3B6-C630A92D3FC6}"/>
          </ac:spMkLst>
        </pc:spChg>
        <pc:spChg chg="mod">
          <ac:chgData name="Brendan O'Donnell" userId="3f5139f5-9abb-4446-8da1-083258d3e16c" providerId="ADAL" clId="{2BD36C87-C570-47BD-A166-018F977CA73A}" dt="2024-09-17T02:43:01.741" v="2129" actId="1035"/>
          <ac:spMkLst>
            <pc:docMk/>
            <pc:sldMk cId="4087673365" sldId="2134806189"/>
            <ac:spMk id="331" creationId="{6D637E65-DB28-7167-9AB4-25FA5343441A}"/>
          </ac:spMkLst>
        </pc:spChg>
        <pc:spChg chg="mod">
          <ac:chgData name="Brendan O'Donnell" userId="3f5139f5-9abb-4446-8da1-083258d3e16c" providerId="ADAL" clId="{2BD36C87-C570-47BD-A166-018F977CA73A}" dt="2024-09-17T02:43:01.741" v="2129" actId="1035"/>
          <ac:spMkLst>
            <pc:docMk/>
            <pc:sldMk cId="4087673365" sldId="2134806189"/>
            <ac:spMk id="332" creationId="{1B72EF3B-EB51-408B-2E48-3B6B6BE3245F}"/>
          </ac:spMkLst>
        </pc:spChg>
        <pc:spChg chg="mod">
          <ac:chgData name="Brendan O'Donnell" userId="3f5139f5-9abb-4446-8da1-083258d3e16c" providerId="ADAL" clId="{2BD36C87-C570-47BD-A166-018F977CA73A}" dt="2024-09-17T02:43:01.741" v="2129" actId="1035"/>
          <ac:spMkLst>
            <pc:docMk/>
            <pc:sldMk cId="4087673365" sldId="2134806189"/>
            <ac:spMk id="333" creationId="{061AAB0F-C853-E8D7-8231-859ABC8DB0E1}"/>
          </ac:spMkLst>
        </pc:spChg>
        <pc:spChg chg="mod">
          <ac:chgData name="Brendan O'Donnell" userId="3f5139f5-9abb-4446-8da1-083258d3e16c" providerId="ADAL" clId="{2BD36C87-C570-47BD-A166-018F977CA73A}" dt="2024-09-17T02:43:01.741" v="2129" actId="1035"/>
          <ac:spMkLst>
            <pc:docMk/>
            <pc:sldMk cId="4087673365" sldId="2134806189"/>
            <ac:spMk id="334" creationId="{B06DADE4-F9AB-E5AB-6AEC-F7375247893A}"/>
          </ac:spMkLst>
        </pc:spChg>
        <pc:spChg chg="mod">
          <ac:chgData name="Brendan O'Donnell" userId="3f5139f5-9abb-4446-8da1-083258d3e16c" providerId="ADAL" clId="{2BD36C87-C570-47BD-A166-018F977CA73A}" dt="2024-09-17T02:43:01.741" v="2129" actId="1035"/>
          <ac:spMkLst>
            <pc:docMk/>
            <pc:sldMk cId="4087673365" sldId="2134806189"/>
            <ac:spMk id="335" creationId="{CE286B8A-5CA7-45C5-B15A-C7929D19537C}"/>
          </ac:spMkLst>
        </pc:spChg>
        <pc:spChg chg="mod">
          <ac:chgData name="Brendan O'Donnell" userId="3f5139f5-9abb-4446-8da1-083258d3e16c" providerId="ADAL" clId="{2BD36C87-C570-47BD-A166-018F977CA73A}" dt="2024-09-17T02:43:01.741" v="2129" actId="1035"/>
          <ac:spMkLst>
            <pc:docMk/>
            <pc:sldMk cId="4087673365" sldId="2134806189"/>
            <ac:spMk id="336" creationId="{B5460243-EA8E-CB61-792A-131247B2863D}"/>
          </ac:spMkLst>
        </pc:spChg>
        <pc:spChg chg="mod">
          <ac:chgData name="Brendan O'Donnell" userId="3f5139f5-9abb-4446-8da1-083258d3e16c" providerId="ADAL" clId="{2BD36C87-C570-47BD-A166-018F977CA73A}" dt="2024-09-17T02:43:01.741" v="2129" actId="1035"/>
          <ac:spMkLst>
            <pc:docMk/>
            <pc:sldMk cId="4087673365" sldId="2134806189"/>
            <ac:spMk id="337" creationId="{B3EFA4B9-C5D7-A184-590F-E362CB1293D2}"/>
          </ac:spMkLst>
        </pc:spChg>
        <pc:spChg chg="mod">
          <ac:chgData name="Brendan O'Donnell" userId="3f5139f5-9abb-4446-8da1-083258d3e16c" providerId="ADAL" clId="{2BD36C87-C570-47BD-A166-018F977CA73A}" dt="2024-09-17T02:43:01.741" v="2129" actId="1035"/>
          <ac:spMkLst>
            <pc:docMk/>
            <pc:sldMk cId="4087673365" sldId="2134806189"/>
            <ac:spMk id="338" creationId="{6C148488-B6D7-EF11-5C86-6652AE08B432}"/>
          </ac:spMkLst>
        </pc:spChg>
        <pc:spChg chg="mod">
          <ac:chgData name="Brendan O'Donnell" userId="3f5139f5-9abb-4446-8da1-083258d3e16c" providerId="ADAL" clId="{2BD36C87-C570-47BD-A166-018F977CA73A}" dt="2024-09-17T02:43:01.741" v="2129" actId="1035"/>
          <ac:spMkLst>
            <pc:docMk/>
            <pc:sldMk cId="4087673365" sldId="2134806189"/>
            <ac:spMk id="339" creationId="{CC13BCDF-2A06-FEE9-8308-3E536E4E6425}"/>
          </ac:spMkLst>
        </pc:spChg>
        <pc:spChg chg="mod">
          <ac:chgData name="Brendan O'Donnell" userId="3f5139f5-9abb-4446-8da1-083258d3e16c" providerId="ADAL" clId="{2BD36C87-C570-47BD-A166-018F977CA73A}" dt="2024-09-17T02:43:01.741" v="2129" actId="1035"/>
          <ac:spMkLst>
            <pc:docMk/>
            <pc:sldMk cId="4087673365" sldId="2134806189"/>
            <ac:spMk id="340" creationId="{8F399022-4F5F-3E34-5756-ADD42CEC03B6}"/>
          </ac:spMkLst>
        </pc:spChg>
        <pc:spChg chg="mod">
          <ac:chgData name="Brendan O'Donnell" userId="3f5139f5-9abb-4446-8da1-083258d3e16c" providerId="ADAL" clId="{2BD36C87-C570-47BD-A166-018F977CA73A}" dt="2024-09-17T02:43:01.741" v="2129" actId="1035"/>
          <ac:spMkLst>
            <pc:docMk/>
            <pc:sldMk cId="4087673365" sldId="2134806189"/>
            <ac:spMk id="341" creationId="{B699F725-6386-4BD1-235D-351FDE68C2E7}"/>
          </ac:spMkLst>
        </pc:spChg>
        <pc:spChg chg="mod">
          <ac:chgData name="Brendan O'Donnell" userId="3f5139f5-9abb-4446-8da1-083258d3e16c" providerId="ADAL" clId="{2BD36C87-C570-47BD-A166-018F977CA73A}" dt="2024-09-17T02:43:01.741" v="2129" actId="1035"/>
          <ac:spMkLst>
            <pc:docMk/>
            <pc:sldMk cId="4087673365" sldId="2134806189"/>
            <ac:spMk id="342" creationId="{4810FEB7-50B2-E6C6-CBFD-A86692CEE887}"/>
          </ac:spMkLst>
        </pc:spChg>
        <pc:spChg chg="mod">
          <ac:chgData name="Brendan O'Donnell" userId="3f5139f5-9abb-4446-8da1-083258d3e16c" providerId="ADAL" clId="{2BD36C87-C570-47BD-A166-018F977CA73A}" dt="2024-09-17T02:43:01.741" v="2129" actId="1035"/>
          <ac:spMkLst>
            <pc:docMk/>
            <pc:sldMk cId="4087673365" sldId="2134806189"/>
            <ac:spMk id="343" creationId="{617EFA98-02BE-BD46-E1EF-240A7030F512}"/>
          </ac:spMkLst>
        </pc:spChg>
        <pc:spChg chg="mod">
          <ac:chgData name="Brendan O'Donnell" userId="3f5139f5-9abb-4446-8da1-083258d3e16c" providerId="ADAL" clId="{2BD36C87-C570-47BD-A166-018F977CA73A}" dt="2024-09-17T02:43:01.741" v="2129" actId="1035"/>
          <ac:spMkLst>
            <pc:docMk/>
            <pc:sldMk cId="4087673365" sldId="2134806189"/>
            <ac:spMk id="344" creationId="{A6C68613-A508-5DB6-FE09-6294E16BC479}"/>
          </ac:spMkLst>
        </pc:spChg>
        <pc:spChg chg="mod">
          <ac:chgData name="Brendan O'Donnell" userId="3f5139f5-9abb-4446-8da1-083258d3e16c" providerId="ADAL" clId="{2BD36C87-C570-47BD-A166-018F977CA73A}" dt="2024-09-17T02:43:01.741" v="2129" actId="1035"/>
          <ac:spMkLst>
            <pc:docMk/>
            <pc:sldMk cId="4087673365" sldId="2134806189"/>
            <ac:spMk id="345" creationId="{D42D64C1-E60F-4B52-5DA3-EFB0005C4FA5}"/>
          </ac:spMkLst>
        </pc:spChg>
        <pc:spChg chg="mod">
          <ac:chgData name="Brendan O'Donnell" userId="3f5139f5-9abb-4446-8da1-083258d3e16c" providerId="ADAL" clId="{2BD36C87-C570-47BD-A166-018F977CA73A}" dt="2024-09-17T02:43:01.741" v="2129" actId="1035"/>
          <ac:spMkLst>
            <pc:docMk/>
            <pc:sldMk cId="4087673365" sldId="2134806189"/>
            <ac:spMk id="346" creationId="{4A607203-7D2D-B5D5-C971-2AF04FA41EF7}"/>
          </ac:spMkLst>
        </pc:spChg>
        <pc:spChg chg="mod">
          <ac:chgData name="Brendan O'Donnell" userId="3f5139f5-9abb-4446-8da1-083258d3e16c" providerId="ADAL" clId="{2BD36C87-C570-47BD-A166-018F977CA73A}" dt="2024-09-17T02:43:01.741" v="2129" actId="1035"/>
          <ac:spMkLst>
            <pc:docMk/>
            <pc:sldMk cId="4087673365" sldId="2134806189"/>
            <ac:spMk id="347" creationId="{34D33B4E-AFA2-3EE6-6F7A-9FAA495D42B8}"/>
          </ac:spMkLst>
        </pc:spChg>
        <pc:spChg chg="mod">
          <ac:chgData name="Brendan O'Donnell" userId="3f5139f5-9abb-4446-8da1-083258d3e16c" providerId="ADAL" clId="{2BD36C87-C570-47BD-A166-018F977CA73A}" dt="2024-09-17T02:43:01.741" v="2129" actId="1035"/>
          <ac:spMkLst>
            <pc:docMk/>
            <pc:sldMk cId="4087673365" sldId="2134806189"/>
            <ac:spMk id="349" creationId="{E6617BB3-A36E-C037-DC08-EBFE91097DCC}"/>
          </ac:spMkLst>
        </pc:spChg>
        <pc:spChg chg="mod">
          <ac:chgData name="Brendan O'Donnell" userId="3f5139f5-9abb-4446-8da1-083258d3e16c" providerId="ADAL" clId="{2BD36C87-C570-47BD-A166-018F977CA73A}" dt="2024-09-17T02:43:01.741" v="2129" actId="1035"/>
          <ac:spMkLst>
            <pc:docMk/>
            <pc:sldMk cId="4087673365" sldId="2134806189"/>
            <ac:spMk id="350" creationId="{275A8C06-7625-CC4F-D55A-12014925A9A7}"/>
          </ac:spMkLst>
        </pc:spChg>
        <pc:spChg chg="mod">
          <ac:chgData name="Brendan O'Donnell" userId="3f5139f5-9abb-4446-8da1-083258d3e16c" providerId="ADAL" clId="{2BD36C87-C570-47BD-A166-018F977CA73A}" dt="2024-09-17T02:43:01.741" v="2129" actId="1035"/>
          <ac:spMkLst>
            <pc:docMk/>
            <pc:sldMk cId="4087673365" sldId="2134806189"/>
            <ac:spMk id="351" creationId="{203AE78B-8AC9-1BB5-3772-5F252F983316}"/>
          </ac:spMkLst>
        </pc:spChg>
        <pc:spChg chg="mod">
          <ac:chgData name="Brendan O'Donnell" userId="3f5139f5-9abb-4446-8da1-083258d3e16c" providerId="ADAL" clId="{2BD36C87-C570-47BD-A166-018F977CA73A}" dt="2024-09-17T02:43:01.741" v="2129" actId="1035"/>
          <ac:spMkLst>
            <pc:docMk/>
            <pc:sldMk cId="4087673365" sldId="2134806189"/>
            <ac:spMk id="352" creationId="{8C959E35-8B7F-A02C-2E6D-F1E1C9ACB74D}"/>
          </ac:spMkLst>
        </pc:spChg>
        <pc:spChg chg="mod">
          <ac:chgData name="Brendan O'Donnell" userId="3f5139f5-9abb-4446-8da1-083258d3e16c" providerId="ADAL" clId="{2BD36C87-C570-47BD-A166-018F977CA73A}" dt="2024-09-17T02:43:01.741" v="2129" actId="1035"/>
          <ac:spMkLst>
            <pc:docMk/>
            <pc:sldMk cId="4087673365" sldId="2134806189"/>
            <ac:spMk id="353" creationId="{402759AF-0F80-D70E-2384-E85F168D206F}"/>
          </ac:spMkLst>
        </pc:spChg>
        <pc:spChg chg="mod">
          <ac:chgData name="Brendan O'Donnell" userId="3f5139f5-9abb-4446-8da1-083258d3e16c" providerId="ADAL" clId="{2BD36C87-C570-47BD-A166-018F977CA73A}" dt="2024-09-17T02:43:01.741" v="2129" actId="1035"/>
          <ac:spMkLst>
            <pc:docMk/>
            <pc:sldMk cId="4087673365" sldId="2134806189"/>
            <ac:spMk id="354" creationId="{81C1AA77-760D-60D5-42F1-DCB243A80DE1}"/>
          </ac:spMkLst>
        </pc:spChg>
        <pc:spChg chg="mod">
          <ac:chgData name="Brendan O'Donnell" userId="3f5139f5-9abb-4446-8da1-083258d3e16c" providerId="ADAL" clId="{2BD36C87-C570-47BD-A166-018F977CA73A}" dt="2024-09-17T02:43:01.741" v="2129" actId="1035"/>
          <ac:spMkLst>
            <pc:docMk/>
            <pc:sldMk cId="4087673365" sldId="2134806189"/>
            <ac:spMk id="355" creationId="{845726B8-2003-C9BF-CC53-7CB0109C6B0B}"/>
          </ac:spMkLst>
        </pc:spChg>
        <pc:spChg chg="mod">
          <ac:chgData name="Brendan O'Donnell" userId="3f5139f5-9abb-4446-8da1-083258d3e16c" providerId="ADAL" clId="{2BD36C87-C570-47BD-A166-018F977CA73A}" dt="2024-09-17T02:43:01.741" v="2129" actId="1035"/>
          <ac:spMkLst>
            <pc:docMk/>
            <pc:sldMk cId="4087673365" sldId="2134806189"/>
            <ac:spMk id="356" creationId="{5E89C6DC-0F1E-1A2E-C4C9-AF7B6D412B59}"/>
          </ac:spMkLst>
        </pc:spChg>
        <pc:spChg chg="mod">
          <ac:chgData name="Brendan O'Donnell" userId="3f5139f5-9abb-4446-8da1-083258d3e16c" providerId="ADAL" clId="{2BD36C87-C570-47BD-A166-018F977CA73A}" dt="2024-09-17T02:43:01.741" v="2129" actId="1035"/>
          <ac:spMkLst>
            <pc:docMk/>
            <pc:sldMk cId="4087673365" sldId="2134806189"/>
            <ac:spMk id="357" creationId="{E6BE73C7-D2D9-04E0-C347-6355E1FA7512}"/>
          </ac:spMkLst>
        </pc:spChg>
        <pc:spChg chg="mod">
          <ac:chgData name="Brendan O'Donnell" userId="3f5139f5-9abb-4446-8da1-083258d3e16c" providerId="ADAL" clId="{2BD36C87-C570-47BD-A166-018F977CA73A}" dt="2024-09-17T02:43:01.741" v="2129" actId="1035"/>
          <ac:spMkLst>
            <pc:docMk/>
            <pc:sldMk cId="4087673365" sldId="2134806189"/>
            <ac:spMk id="362" creationId="{66D03F5A-ABD5-19F9-8DCB-27C2AE9BCAF5}"/>
          </ac:spMkLst>
        </pc:spChg>
        <pc:spChg chg="mod">
          <ac:chgData name="Brendan O'Donnell" userId="3f5139f5-9abb-4446-8da1-083258d3e16c" providerId="ADAL" clId="{2BD36C87-C570-47BD-A166-018F977CA73A}" dt="2024-09-17T02:43:01.741" v="2129" actId="1035"/>
          <ac:spMkLst>
            <pc:docMk/>
            <pc:sldMk cId="4087673365" sldId="2134806189"/>
            <ac:spMk id="363" creationId="{DFACBC20-C17E-0D8C-2925-8365B84F359C}"/>
          </ac:spMkLst>
        </pc:spChg>
        <pc:spChg chg="mod">
          <ac:chgData name="Brendan O'Donnell" userId="3f5139f5-9abb-4446-8da1-083258d3e16c" providerId="ADAL" clId="{2BD36C87-C570-47BD-A166-018F977CA73A}" dt="2024-09-17T02:43:01.741" v="2129" actId="1035"/>
          <ac:spMkLst>
            <pc:docMk/>
            <pc:sldMk cId="4087673365" sldId="2134806189"/>
            <ac:spMk id="366" creationId="{0B63D1CE-D440-23A0-393C-6B4A3F0D14C8}"/>
          </ac:spMkLst>
        </pc:spChg>
        <pc:spChg chg="mod">
          <ac:chgData name="Brendan O'Donnell" userId="3f5139f5-9abb-4446-8da1-083258d3e16c" providerId="ADAL" clId="{2BD36C87-C570-47BD-A166-018F977CA73A}" dt="2024-09-17T02:43:01.741" v="2129" actId="1035"/>
          <ac:spMkLst>
            <pc:docMk/>
            <pc:sldMk cId="4087673365" sldId="2134806189"/>
            <ac:spMk id="368" creationId="{6D856BC4-4848-F1B1-F163-A9065BA59587}"/>
          </ac:spMkLst>
        </pc:spChg>
        <pc:spChg chg="mod">
          <ac:chgData name="Brendan O'Donnell" userId="3f5139f5-9abb-4446-8da1-083258d3e16c" providerId="ADAL" clId="{2BD36C87-C570-47BD-A166-018F977CA73A}" dt="2024-09-17T02:43:01.741" v="2129" actId="1035"/>
          <ac:spMkLst>
            <pc:docMk/>
            <pc:sldMk cId="4087673365" sldId="2134806189"/>
            <ac:spMk id="369" creationId="{76D39D00-E92C-5DB2-540F-4B4DA69AE9B8}"/>
          </ac:spMkLst>
        </pc:spChg>
        <pc:spChg chg="mod">
          <ac:chgData name="Brendan O'Donnell" userId="3f5139f5-9abb-4446-8da1-083258d3e16c" providerId="ADAL" clId="{2BD36C87-C570-47BD-A166-018F977CA73A}" dt="2024-09-17T02:43:01.741" v="2129" actId="1035"/>
          <ac:spMkLst>
            <pc:docMk/>
            <pc:sldMk cId="4087673365" sldId="2134806189"/>
            <ac:spMk id="370" creationId="{81FC8511-C7B9-7B27-7DC6-2FD36D62E118}"/>
          </ac:spMkLst>
        </pc:spChg>
        <pc:spChg chg="mod">
          <ac:chgData name="Brendan O'Donnell" userId="3f5139f5-9abb-4446-8da1-083258d3e16c" providerId="ADAL" clId="{2BD36C87-C570-47BD-A166-018F977CA73A}" dt="2024-09-17T02:43:01.741" v="2129" actId="1035"/>
          <ac:spMkLst>
            <pc:docMk/>
            <pc:sldMk cId="4087673365" sldId="2134806189"/>
            <ac:spMk id="371" creationId="{8002135A-FC94-DF9B-C948-F0AA10A00C13}"/>
          </ac:spMkLst>
        </pc:spChg>
        <pc:spChg chg="mod">
          <ac:chgData name="Brendan O'Donnell" userId="3f5139f5-9abb-4446-8da1-083258d3e16c" providerId="ADAL" clId="{2BD36C87-C570-47BD-A166-018F977CA73A}" dt="2024-09-17T02:43:01.741" v="2129" actId="1035"/>
          <ac:spMkLst>
            <pc:docMk/>
            <pc:sldMk cId="4087673365" sldId="2134806189"/>
            <ac:spMk id="372" creationId="{183EDF73-7430-42F5-803A-34D9DB24A52B}"/>
          </ac:spMkLst>
        </pc:spChg>
        <pc:spChg chg="mod">
          <ac:chgData name="Brendan O'Donnell" userId="3f5139f5-9abb-4446-8da1-083258d3e16c" providerId="ADAL" clId="{2BD36C87-C570-47BD-A166-018F977CA73A}" dt="2024-09-17T02:43:01.741" v="2129" actId="1035"/>
          <ac:spMkLst>
            <pc:docMk/>
            <pc:sldMk cId="4087673365" sldId="2134806189"/>
            <ac:spMk id="373" creationId="{BB81CD8B-E0C5-27D9-89EA-90AF0AA97F17}"/>
          </ac:spMkLst>
        </pc:spChg>
        <pc:spChg chg="mod">
          <ac:chgData name="Brendan O'Donnell" userId="3f5139f5-9abb-4446-8da1-083258d3e16c" providerId="ADAL" clId="{2BD36C87-C570-47BD-A166-018F977CA73A}" dt="2024-09-17T02:43:01.741" v="2129" actId="1035"/>
          <ac:spMkLst>
            <pc:docMk/>
            <pc:sldMk cId="4087673365" sldId="2134806189"/>
            <ac:spMk id="374" creationId="{A48CEA23-FC48-FE43-B4DB-54F102C068B9}"/>
          </ac:spMkLst>
        </pc:spChg>
        <pc:spChg chg="mod">
          <ac:chgData name="Brendan O'Donnell" userId="3f5139f5-9abb-4446-8da1-083258d3e16c" providerId="ADAL" clId="{2BD36C87-C570-47BD-A166-018F977CA73A}" dt="2024-09-17T02:43:01.741" v="2129" actId="1035"/>
          <ac:spMkLst>
            <pc:docMk/>
            <pc:sldMk cId="4087673365" sldId="2134806189"/>
            <ac:spMk id="375" creationId="{5BBF19F5-4337-47F7-DF0E-45780BCDE638}"/>
          </ac:spMkLst>
        </pc:spChg>
        <pc:spChg chg="mod">
          <ac:chgData name="Brendan O'Donnell" userId="3f5139f5-9abb-4446-8da1-083258d3e16c" providerId="ADAL" clId="{2BD36C87-C570-47BD-A166-018F977CA73A}" dt="2024-09-17T02:43:01.741" v="2129" actId="1035"/>
          <ac:spMkLst>
            <pc:docMk/>
            <pc:sldMk cId="4087673365" sldId="2134806189"/>
            <ac:spMk id="376" creationId="{F4894891-410A-C430-D378-E7830BA001A8}"/>
          </ac:spMkLst>
        </pc:spChg>
        <pc:spChg chg="mod">
          <ac:chgData name="Brendan O'Donnell" userId="3f5139f5-9abb-4446-8da1-083258d3e16c" providerId="ADAL" clId="{2BD36C87-C570-47BD-A166-018F977CA73A}" dt="2024-09-17T02:43:01.741" v="2129" actId="1035"/>
          <ac:spMkLst>
            <pc:docMk/>
            <pc:sldMk cId="4087673365" sldId="2134806189"/>
            <ac:spMk id="377" creationId="{CC3D72DE-C9D9-4E67-A37C-3BC17AF1AB6E}"/>
          </ac:spMkLst>
        </pc:spChg>
        <pc:spChg chg="mod">
          <ac:chgData name="Brendan O'Donnell" userId="3f5139f5-9abb-4446-8da1-083258d3e16c" providerId="ADAL" clId="{2BD36C87-C570-47BD-A166-018F977CA73A}" dt="2024-09-17T02:43:01.741" v="2129" actId="1035"/>
          <ac:spMkLst>
            <pc:docMk/>
            <pc:sldMk cId="4087673365" sldId="2134806189"/>
            <ac:spMk id="378" creationId="{7E4AF6A7-DD97-75A3-E158-0D340D1D56F1}"/>
          </ac:spMkLst>
        </pc:spChg>
        <pc:spChg chg="mod">
          <ac:chgData name="Brendan O'Donnell" userId="3f5139f5-9abb-4446-8da1-083258d3e16c" providerId="ADAL" clId="{2BD36C87-C570-47BD-A166-018F977CA73A}" dt="2024-09-17T02:43:01.741" v="2129" actId="1035"/>
          <ac:spMkLst>
            <pc:docMk/>
            <pc:sldMk cId="4087673365" sldId="2134806189"/>
            <ac:spMk id="379" creationId="{F17A9CB3-ECEB-CF33-EC16-550930770C9B}"/>
          </ac:spMkLst>
        </pc:spChg>
        <pc:spChg chg="mod">
          <ac:chgData name="Brendan O'Donnell" userId="3f5139f5-9abb-4446-8da1-083258d3e16c" providerId="ADAL" clId="{2BD36C87-C570-47BD-A166-018F977CA73A}" dt="2024-09-17T02:43:01.741" v="2129" actId="1035"/>
          <ac:spMkLst>
            <pc:docMk/>
            <pc:sldMk cId="4087673365" sldId="2134806189"/>
            <ac:spMk id="380" creationId="{2BF80581-7EF8-C272-7699-AD8050878043}"/>
          </ac:spMkLst>
        </pc:spChg>
        <pc:spChg chg="mod">
          <ac:chgData name="Brendan O'Donnell" userId="3f5139f5-9abb-4446-8da1-083258d3e16c" providerId="ADAL" clId="{2BD36C87-C570-47BD-A166-018F977CA73A}" dt="2024-09-17T02:43:01.741" v="2129" actId="1035"/>
          <ac:spMkLst>
            <pc:docMk/>
            <pc:sldMk cId="4087673365" sldId="2134806189"/>
            <ac:spMk id="381" creationId="{52DEF06A-AB9B-7004-1FDF-2275F5184849}"/>
          </ac:spMkLst>
        </pc:spChg>
        <pc:spChg chg="mod">
          <ac:chgData name="Brendan O'Donnell" userId="3f5139f5-9abb-4446-8da1-083258d3e16c" providerId="ADAL" clId="{2BD36C87-C570-47BD-A166-018F977CA73A}" dt="2024-09-17T02:43:01.741" v="2129" actId="1035"/>
          <ac:spMkLst>
            <pc:docMk/>
            <pc:sldMk cId="4087673365" sldId="2134806189"/>
            <ac:spMk id="382" creationId="{AABCC97E-9F62-1ED1-3758-5F927535BB48}"/>
          </ac:spMkLst>
        </pc:spChg>
        <pc:spChg chg="mod">
          <ac:chgData name="Brendan O'Donnell" userId="3f5139f5-9abb-4446-8da1-083258d3e16c" providerId="ADAL" clId="{2BD36C87-C570-47BD-A166-018F977CA73A}" dt="2024-09-17T02:43:01.741" v="2129" actId="1035"/>
          <ac:spMkLst>
            <pc:docMk/>
            <pc:sldMk cId="4087673365" sldId="2134806189"/>
            <ac:spMk id="383" creationId="{06F80C8A-1C4E-016D-F9A5-13084C71F8B9}"/>
          </ac:spMkLst>
        </pc:spChg>
        <pc:spChg chg="mod">
          <ac:chgData name="Brendan O'Donnell" userId="3f5139f5-9abb-4446-8da1-083258d3e16c" providerId="ADAL" clId="{2BD36C87-C570-47BD-A166-018F977CA73A}" dt="2024-09-17T02:43:01.741" v="2129" actId="1035"/>
          <ac:spMkLst>
            <pc:docMk/>
            <pc:sldMk cId="4087673365" sldId="2134806189"/>
            <ac:spMk id="384" creationId="{EDD86D03-D079-7C88-3021-B16948E1DF9F}"/>
          </ac:spMkLst>
        </pc:spChg>
        <pc:spChg chg="mod">
          <ac:chgData name="Brendan O'Donnell" userId="3f5139f5-9abb-4446-8da1-083258d3e16c" providerId="ADAL" clId="{2BD36C87-C570-47BD-A166-018F977CA73A}" dt="2024-09-17T02:43:01.741" v="2129" actId="1035"/>
          <ac:spMkLst>
            <pc:docMk/>
            <pc:sldMk cId="4087673365" sldId="2134806189"/>
            <ac:spMk id="385" creationId="{E79F7590-0810-F8B5-7262-78878F8061DA}"/>
          </ac:spMkLst>
        </pc:spChg>
        <pc:spChg chg="mod">
          <ac:chgData name="Brendan O'Donnell" userId="3f5139f5-9abb-4446-8da1-083258d3e16c" providerId="ADAL" clId="{2BD36C87-C570-47BD-A166-018F977CA73A}" dt="2024-09-17T02:43:01.741" v="2129" actId="1035"/>
          <ac:spMkLst>
            <pc:docMk/>
            <pc:sldMk cId="4087673365" sldId="2134806189"/>
            <ac:spMk id="386" creationId="{6B3B7243-7FDF-B0D6-9001-F1CFF25FEF25}"/>
          </ac:spMkLst>
        </pc:spChg>
        <pc:spChg chg="mod">
          <ac:chgData name="Brendan O'Donnell" userId="3f5139f5-9abb-4446-8da1-083258d3e16c" providerId="ADAL" clId="{2BD36C87-C570-47BD-A166-018F977CA73A}" dt="2024-09-17T02:43:01.741" v="2129" actId="1035"/>
          <ac:spMkLst>
            <pc:docMk/>
            <pc:sldMk cId="4087673365" sldId="2134806189"/>
            <ac:spMk id="387" creationId="{766B0B31-8442-114D-46E1-B7F446FF5A6F}"/>
          </ac:spMkLst>
        </pc:spChg>
        <pc:spChg chg="mod">
          <ac:chgData name="Brendan O'Donnell" userId="3f5139f5-9abb-4446-8da1-083258d3e16c" providerId="ADAL" clId="{2BD36C87-C570-47BD-A166-018F977CA73A}" dt="2024-09-17T02:43:01.741" v="2129" actId="1035"/>
          <ac:spMkLst>
            <pc:docMk/>
            <pc:sldMk cId="4087673365" sldId="2134806189"/>
            <ac:spMk id="388" creationId="{2EC2DE0D-31A5-1522-3C9D-89F094868699}"/>
          </ac:spMkLst>
        </pc:spChg>
        <pc:spChg chg="mod">
          <ac:chgData name="Brendan O'Donnell" userId="3f5139f5-9abb-4446-8da1-083258d3e16c" providerId="ADAL" clId="{2BD36C87-C570-47BD-A166-018F977CA73A}" dt="2024-09-17T02:43:01.741" v="2129" actId="1035"/>
          <ac:spMkLst>
            <pc:docMk/>
            <pc:sldMk cId="4087673365" sldId="2134806189"/>
            <ac:spMk id="389" creationId="{86AA5B95-76BE-5BE2-3F7D-DB08AF72E524}"/>
          </ac:spMkLst>
        </pc:spChg>
        <pc:spChg chg="mod">
          <ac:chgData name="Brendan O'Donnell" userId="3f5139f5-9abb-4446-8da1-083258d3e16c" providerId="ADAL" clId="{2BD36C87-C570-47BD-A166-018F977CA73A}" dt="2024-09-17T02:43:01.741" v="2129" actId="1035"/>
          <ac:spMkLst>
            <pc:docMk/>
            <pc:sldMk cId="4087673365" sldId="2134806189"/>
            <ac:spMk id="390" creationId="{2CC1E0D2-2D97-5C73-57CE-FC36F25069D8}"/>
          </ac:spMkLst>
        </pc:spChg>
        <pc:spChg chg="mod">
          <ac:chgData name="Brendan O'Donnell" userId="3f5139f5-9abb-4446-8da1-083258d3e16c" providerId="ADAL" clId="{2BD36C87-C570-47BD-A166-018F977CA73A}" dt="2024-09-17T02:43:01.741" v="2129" actId="1035"/>
          <ac:spMkLst>
            <pc:docMk/>
            <pc:sldMk cId="4087673365" sldId="2134806189"/>
            <ac:spMk id="391" creationId="{BFD1704F-2C74-54C3-273C-5C5CCEC93AB3}"/>
          </ac:spMkLst>
        </pc:spChg>
        <pc:spChg chg="mod">
          <ac:chgData name="Brendan O'Donnell" userId="3f5139f5-9abb-4446-8da1-083258d3e16c" providerId="ADAL" clId="{2BD36C87-C570-47BD-A166-018F977CA73A}" dt="2024-09-17T02:43:01.741" v="2129" actId="1035"/>
          <ac:spMkLst>
            <pc:docMk/>
            <pc:sldMk cId="4087673365" sldId="2134806189"/>
            <ac:spMk id="392" creationId="{435BFE61-3AF4-2288-E5AC-8CDAA00A90A3}"/>
          </ac:spMkLst>
        </pc:spChg>
        <pc:spChg chg="mod">
          <ac:chgData name="Brendan O'Donnell" userId="3f5139f5-9abb-4446-8da1-083258d3e16c" providerId="ADAL" clId="{2BD36C87-C570-47BD-A166-018F977CA73A}" dt="2024-09-17T02:43:01.741" v="2129" actId="1035"/>
          <ac:spMkLst>
            <pc:docMk/>
            <pc:sldMk cId="4087673365" sldId="2134806189"/>
            <ac:spMk id="393" creationId="{3323BCD2-DE52-C0F4-8D16-8A13C4134697}"/>
          </ac:spMkLst>
        </pc:spChg>
        <pc:spChg chg="mod">
          <ac:chgData name="Brendan O'Donnell" userId="3f5139f5-9abb-4446-8da1-083258d3e16c" providerId="ADAL" clId="{2BD36C87-C570-47BD-A166-018F977CA73A}" dt="2024-09-17T02:43:01.741" v="2129" actId="1035"/>
          <ac:spMkLst>
            <pc:docMk/>
            <pc:sldMk cId="4087673365" sldId="2134806189"/>
            <ac:spMk id="394" creationId="{20FAD6F6-D339-5E7B-6179-1B773891A02E}"/>
          </ac:spMkLst>
        </pc:spChg>
        <pc:spChg chg="mod">
          <ac:chgData name="Brendan O'Donnell" userId="3f5139f5-9abb-4446-8da1-083258d3e16c" providerId="ADAL" clId="{2BD36C87-C570-47BD-A166-018F977CA73A}" dt="2024-09-17T02:43:01.741" v="2129" actId="1035"/>
          <ac:spMkLst>
            <pc:docMk/>
            <pc:sldMk cId="4087673365" sldId="2134806189"/>
            <ac:spMk id="395" creationId="{17066778-9E77-BC10-CD5A-00B1057C8C77}"/>
          </ac:spMkLst>
        </pc:spChg>
        <pc:spChg chg="mod">
          <ac:chgData name="Brendan O'Donnell" userId="3f5139f5-9abb-4446-8da1-083258d3e16c" providerId="ADAL" clId="{2BD36C87-C570-47BD-A166-018F977CA73A}" dt="2024-09-17T02:43:01.741" v="2129" actId="1035"/>
          <ac:spMkLst>
            <pc:docMk/>
            <pc:sldMk cId="4087673365" sldId="2134806189"/>
            <ac:spMk id="396" creationId="{B9DD3B43-DEBA-0406-8435-28D2BA5A179E}"/>
          </ac:spMkLst>
        </pc:spChg>
        <pc:spChg chg="mod">
          <ac:chgData name="Brendan O'Donnell" userId="3f5139f5-9abb-4446-8da1-083258d3e16c" providerId="ADAL" clId="{2BD36C87-C570-47BD-A166-018F977CA73A}" dt="2024-09-17T02:43:01.741" v="2129" actId="1035"/>
          <ac:spMkLst>
            <pc:docMk/>
            <pc:sldMk cId="4087673365" sldId="2134806189"/>
            <ac:spMk id="397" creationId="{E7DA9221-859E-E8CF-531C-08F172D0633C}"/>
          </ac:spMkLst>
        </pc:spChg>
        <pc:spChg chg="mod">
          <ac:chgData name="Brendan O'Donnell" userId="3f5139f5-9abb-4446-8da1-083258d3e16c" providerId="ADAL" clId="{2BD36C87-C570-47BD-A166-018F977CA73A}" dt="2024-09-17T02:43:01.741" v="2129" actId="1035"/>
          <ac:spMkLst>
            <pc:docMk/>
            <pc:sldMk cId="4087673365" sldId="2134806189"/>
            <ac:spMk id="398" creationId="{3E16B183-B923-27D7-D813-FB67DC241ACB}"/>
          </ac:spMkLst>
        </pc:spChg>
        <pc:spChg chg="mod">
          <ac:chgData name="Brendan O'Donnell" userId="3f5139f5-9abb-4446-8da1-083258d3e16c" providerId="ADAL" clId="{2BD36C87-C570-47BD-A166-018F977CA73A}" dt="2024-09-17T02:43:01.741" v="2129" actId="1035"/>
          <ac:spMkLst>
            <pc:docMk/>
            <pc:sldMk cId="4087673365" sldId="2134806189"/>
            <ac:spMk id="399" creationId="{EA8619C9-0BA1-09CD-D5F3-11C34159F4D5}"/>
          </ac:spMkLst>
        </pc:spChg>
        <pc:spChg chg="mod">
          <ac:chgData name="Brendan O'Donnell" userId="3f5139f5-9abb-4446-8da1-083258d3e16c" providerId="ADAL" clId="{2BD36C87-C570-47BD-A166-018F977CA73A}" dt="2024-09-17T02:43:01.741" v="2129" actId="1035"/>
          <ac:spMkLst>
            <pc:docMk/>
            <pc:sldMk cId="4087673365" sldId="2134806189"/>
            <ac:spMk id="400" creationId="{E1632E4E-FFC1-EB38-AFB0-BAE3802D1B8F}"/>
          </ac:spMkLst>
        </pc:spChg>
        <pc:spChg chg="mod">
          <ac:chgData name="Brendan O'Donnell" userId="3f5139f5-9abb-4446-8da1-083258d3e16c" providerId="ADAL" clId="{2BD36C87-C570-47BD-A166-018F977CA73A}" dt="2024-09-17T02:43:01.741" v="2129" actId="1035"/>
          <ac:spMkLst>
            <pc:docMk/>
            <pc:sldMk cId="4087673365" sldId="2134806189"/>
            <ac:spMk id="401" creationId="{577933A6-9C86-DF52-21BF-4DB598EA9643}"/>
          </ac:spMkLst>
        </pc:spChg>
        <pc:spChg chg="mod">
          <ac:chgData name="Brendan O'Donnell" userId="3f5139f5-9abb-4446-8da1-083258d3e16c" providerId="ADAL" clId="{2BD36C87-C570-47BD-A166-018F977CA73A}" dt="2024-09-17T02:43:01.741" v="2129" actId="1035"/>
          <ac:spMkLst>
            <pc:docMk/>
            <pc:sldMk cId="4087673365" sldId="2134806189"/>
            <ac:spMk id="402" creationId="{E96CEC29-E9A0-B0E4-CDF0-A0FAF05AAD0F}"/>
          </ac:spMkLst>
        </pc:spChg>
        <pc:spChg chg="mod">
          <ac:chgData name="Brendan O'Donnell" userId="3f5139f5-9abb-4446-8da1-083258d3e16c" providerId="ADAL" clId="{2BD36C87-C570-47BD-A166-018F977CA73A}" dt="2024-09-17T02:43:01.741" v="2129" actId="1035"/>
          <ac:spMkLst>
            <pc:docMk/>
            <pc:sldMk cId="4087673365" sldId="2134806189"/>
            <ac:spMk id="403" creationId="{E310AB76-8BC1-3238-E856-7032D9982CD9}"/>
          </ac:spMkLst>
        </pc:spChg>
        <pc:spChg chg="mod">
          <ac:chgData name="Brendan O'Donnell" userId="3f5139f5-9abb-4446-8da1-083258d3e16c" providerId="ADAL" clId="{2BD36C87-C570-47BD-A166-018F977CA73A}" dt="2024-09-17T02:43:01.741" v="2129" actId="1035"/>
          <ac:spMkLst>
            <pc:docMk/>
            <pc:sldMk cId="4087673365" sldId="2134806189"/>
            <ac:spMk id="404" creationId="{FF577B27-7AAE-6212-9844-C0370EA41CB7}"/>
          </ac:spMkLst>
        </pc:spChg>
        <pc:spChg chg="mod">
          <ac:chgData name="Brendan O'Donnell" userId="3f5139f5-9abb-4446-8da1-083258d3e16c" providerId="ADAL" clId="{2BD36C87-C570-47BD-A166-018F977CA73A}" dt="2024-09-17T02:43:01.741" v="2129" actId="1035"/>
          <ac:spMkLst>
            <pc:docMk/>
            <pc:sldMk cId="4087673365" sldId="2134806189"/>
            <ac:spMk id="405" creationId="{1BE09082-A4F5-DF4E-8A33-63E3909D0937}"/>
          </ac:spMkLst>
        </pc:spChg>
        <pc:spChg chg="mod">
          <ac:chgData name="Brendan O'Donnell" userId="3f5139f5-9abb-4446-8da1-083258d3e16c" providerId="ADAL" clId="{2BD36C87-C570-47BD-A166-018F977CA73A}" dt="2024-09-17T02:43:01.741" v="2129" actId="1035"/>
          <ac:spMkLst>
            <pc:docMk/>
            <pc:sldMk cId="4087673365" sldId="2134806189"/>
            <ac:spMk id="406" creationId="{87A2C581-51DE-791D-F03F-291BB2D1977C}"/>
          </ac:spMkLst>
        </pc:spChg>
        <pc:spChg chg="mod">
          <ac:chgData name="Brendan O'Donnell" userId="3f5139f5-9abb-4446-8da1-083258d3e16c" providerId="ADAL" clId="{2BD36C87-C570-47BD-A166-018F977CA73A}" dt="2024-09-17T02:43:01.741" v="2129" actId="1035"/>
          <ac:spMkLst>
            <pc:docMk/>
            <pc:sldMk cId="4087673365" sldId="2134806189"/>
            <ac:spMk id="407" creationId="{D50CE324-240E-76D4-0465-9167F3AF58D8}"/>
          </ac:spMkLst>
        </pc:spChg>
        <pc:spChg chg="mod">
          <ac:chgData name="Brendan O'Donnell" userId="3f5139f5-9abb-4446-8da1-083258d3e16c" providerId="ADAL" clId="{2BD36C87-C570-47BD-A166-018F977CA73A}" dt="2024-09-17T02:43:01.741" v="2129" actId="1035"/>
          <ac:spMkLst>
            <pc:docMk/>
            <pc:sldMk cId="4087673365" sldId="2134806189"/>
            <ac:spMk id="408" creationId="{2161BD6B-63F5-5795-FF91-7A426796F400}"/>
          </ac:spMkLst>
        </pc:spChg>
        <pc:spChg chg="mod">
          <ac:chgData name="Brendan O'Donnell" userId="3f5139f5-9abb-4446-8da1-083258d3e16c" providerId="ADAL" clId="{2BD36C87-C570-47BD-A166-018F977CA73A}" dt="2024-09-17T02:43:01.741" v="2129" actId="1035"/>
          <ac:spMkLst>
            <pc:docMk/>
            <pc:sldMk cId="4087673365" sldId="2134806189"/>
            <ac:spMk id="409" creationId="{75CA7A91-59D5-C152-FC0D-8291E10C7802}"/>
          </ac:spMkLst>
        </pc:spChg>
        <pc:spChg chg="mod">
          <ac:chgData name="Brendan O'Donnell" userId="3f5139f5-9abb-4446-8da1-083258d3e16c" providerId="ADAL" clId="{2BD36C87-C570-47BD-A166-018F977CA73A}" dt="2024-09-17T02:43:01.741" v="2129" actId="1035"/>
          <ac:spMkLst>
            <pc:docMk/>
            <pc:sldMk cId="4087673365" sldId="2134806189"/>
            <ac:spMk id="410" creationId="{EE3BDFAD-C46C-9EFD-8BE6-A0F2C1E7EBA0}"/>
          </ac:spMkLst>
        </pc:spChg>
        <pc:spChg chg="mod">
          <ac:chgData name="Brendan O'Donnell" userId="3f5139f5-9abb-4446-8da1-083258d3e16c" providerId="ADAL" clId="{2BD36C87-C570-47BD-A166-018F977CA73A}" dt="2024-09-17T02:43:01.741" v="2129" actId="1035"/>
          <ac:spMkLst>
            <pc:docMk/>
            <pc:sldMk cId="4087673365" sldId="2134806189"/>
            <ac:spMk id="411" creationId="{C4DBA0C3-4BEC-4912-B4B9-3387FA6B8203}"/>
          </ac:spMkLst>
        </pc:spChg>
        <pc:spChg chg="mod">
          <ac:chgData name="Brendan O'Donnell" userId="3f5139f5-9abb-4446-8da1-083258d3e16c" providerId="ADAL" clId="{2BD36C87-C570-47BD-A166-018F977CA73A}" dt="2024-09-17T02:43:01.741" v="2129" actId="1035"/>
          <ac:spMkLst>
            <pc:docMk/>
            <pc:sldMk cId="4087673365" sldId="2134806189"/>
            <ac:spMk id="412" creationId="{76C3B2D6-75E9-BD66-7170-C5B0F08814F4}"/>
          </ac:spMkLst>
        </pc:spChg>
        <pc:spChg chg="mod">
          <ac:chgData name="Brendan O'Donnell" userId="3f5139f5-9abb-4446-8da1-083258d3e16c" providerId="ADAL" clId="{2BD36C87-C570-47BD-A166-018F977CA73A}" dt="2024-09-17T02:43:01.741" v="2129" actId="1035"/>
          <ac:spMkLst>
            <pc:docMk/>
            <pc:sldMk cId="4087673365" sldId="2134806189"/>
            <ac:spMk id="413" creationId="{82F02669-FE84-A604-FA65-0BF3E38DC9E5}"/>
          </ac:spMkLst>
        </pc:spChg>
        <pc:spChg chg="mod">
          <ac:chgData name="Brendan O'Donnell" userId="3f5139f5-9abb-4446-8da1-083258d3e16c" providerId="ADAL" clId="{2BD36C87-C570-47BD-A166-018F977CA73A}" dt="2024-09-17T02:43:01.741" v="2129" actId="1035"/>
          <ac:spMkLst>
            <pc:docMk/>
            <pc:sldMk cId="4087673365" sldId="2134806189"/>
            <ac:spMk id="414" creationId="{2C27FA48-6314-082D-82AA-167851E4AECC}"/>
          </ac:spMkLst>
        </pc:spChg>
        <pc:spChg chg="mod">
          <ac:chgData name="Brendan O'Donnell" userId="3f5139f5-9abb-4446-8da1-083258d3e16c" providerId="ADAL" clId="{2BD36C87-C570-47BD-A166-018F977CA73A}" dt="2024-09-17T02:43:01.741" v="2129" actId="1035"/>
          <ac:spMkLst>
            <pc:docMk/>
            <pc:sldMk cId="4087673365" sldId="2134806189"/>
            <ac:spMk id="415" creationId="{5A935AEC-2A0B-14B6-67DC-BBD864935BE3}"/>
          </ac:spMkLst>
        </pc:spChg>
        <pc:spChg chg="mod">
          <ac:chgData name="Brendan O'Donnell" userId="3f5139f5-9abb-4446-8da1-083258d3e16c" providerId="ADAL" clId="{2BD36C87-C570-47BD-A166-018F977CA73A}" dt="2024-09-17T02:43:01.741" v="2129" actId="1035"/>
          <ac:spMkLst>
            <pc:docMk/>
            <pc:sldMk cId="4087673365" sldId="2134806189"/>
            <ac:spMk id="416" creationId="{3D61D730-4464-B259-86D3-01484A3D07B3}"/>
          </ac:spMkLst>
        </pc:spChg>
        <pc:spChg chg="mod">
          <ac:chgData name="Brendan O'Donnell" userId="3f5139f5-9abb-4446-8da1-083258d3e16c" providerId="ADAL" clId="{2BD36C87-C570-47BD-A166-018F977CA73A}" dt="2024-09-17T02:43:01.741" v="2129" actId="1035"/>
          <ac:spMkLst>
            <pc:docMk/>
            <pc:sldMk cId="4087673365" sldId="2134806189"/>
            <ac:spMk id="417" creationId="{2781D9AE-7A2F-96B1-3631-1862C857FA5A}"/>
          </ac:spMkLst>
        </pc:spChg>
        <pc:spChg chg="mod">
          <ac:chgData name="Brendan O'Donnell" userId="3f5139f5-9abb-4446-8da1-083258d3e16c" providerId="ADAL" clId="{2BD36C87-C570-47BD-A166-018F977CA73A}" dt="2024-09-17T02:43:01.741" v="2129" actId="1035"/>
          <ac:spMkLst>
            <pc:docMk/>
            <pc:sldMk cId="4087673365" sldId="2134806189"/>
            <ac:spMk id="418" creationId="{C415CBC1-D5E3-69E4-0117-B89D1890D7D0}"/>
          </ac:spMkLst>
        </pc:spChg>
        <pc:spChg chg="mod">
          <ac:chgData name="Brendan O'Donnell" userId="3f5139f5-9abb-4446-8da1-083258d3e16c" providerId="ADAL" clId="{2BD36C87-C570-47BD-A166-018F977CA73A}" dt="2024-09-17T02:43:01.741" v="2129" actId="1035"/>
          <ac:spMkLst>
            <pc:docMk/>
            <pc:sldMk cId="4087673365" sldId="2134806189"/>
            <ac:spMk id="419" creationId="{962AFEBD-7DF3-14A9-6D72-32DF9BDA55B6}"/>
          </ac:spMkLst>
        </pc:spChg>
        <pc:spChg chg="mod">
          <ac:chgData name="Brendan O'Donnell" userId="3f5139f5-9abb-4446-8da1-083258d3e16c" providerId="ADAL" clId="{2BD36C87-C570-47BD-A166-018F977CA73A}" dt="2024-09-17T02:43:01.741" v="2129" actId="1035"/>
          <ac:spMkLst>
            <pc:docMk/>
            <pc:sldMk cId="4087673365" sldId="2134806189"/>
            <ac:spMk id="420" creationId="{876B8CE8-BC22-0CE1-E153-7EC2BB7D732B}"/>
          </ac:spMkLst>
        </pc:spChg>
        <pc:spChg chg="mod">
          <ac:chgData name="Brendan O'Donnell" userId="3f5139f5-9abb-4446-8da1-083258d3e16c" providerId="ADAL" clId="{2BD36C87-C570-47BD-A166-018F977CA73A}" dt="2024-09-17T02:43:01.741" v="2129" actId="1035"/>
          <ac:spMkLst>
            <pc:docMk/>
            <pc:sldMk cId="4087673365" sldId="2134806189"/>
            <ac:spMk id="421" creationId="{30DA4D1D-2470-2691-70FF-510F39335FA2}"/>
          </ac:spMkLst>
        </pc:spChg>
        <pc:spChg chg="mod">
          <ac:chgData name="Brendan O'Donnell" userId="3f5139f5-9abb-4446-8da1-083258d3e16c" providerId="ADAL" clId="{2BD36C87-C570-47BD-A166-018F977CA73A}" dt="2024-09-17T02:43:01.741" v="2129" actId="1035"/>
          <ac:spMkLst>
            <pc:docMk/>
            <pc:sldMk cId="4087673365" sldId="2134806189"/>
            <ac:spMk id="422" creationId="{21BCFB82-70E3-6430-DFD9-C0A6401783C0}"/>
          </ac:spMkLst>
        </pc:spChg>
        <pc:spChg chg="mod">
          <ac:chgData name="Brendan O'Donnell" userId="3f5139f5-9abb-4446-8da1-083258d3e16c" providerId="ADAL" clId="{2BD36C87-C570-47BD-A166-018F977CA73A}" dt="2024-09-17T02:43:01.741" v="2129" actId="1035"/>
          <ac:spMkLst>
            <pc:docMk/>
            <pc:sldMk cId="4087673365" sldId="2134806189"/>
            <ac:spMk id="423" creationId="{F6173D56-7A25-1A87-711A-536D7241D345}"/>
          </ac:spMkLst>
        </pc:spChg>
        <pc:spChg chg="mod">
          <ac:chgData name="Brendan O'Donnell" userId="3f5139f5-9abb-4446-8da1-083258d3e16c" providerId="ADAL" clId="{2BD36C87-C570-47BD-A166-018F977CA73A}" dt="2024-09-17T02:43:01.741" v="2129" actId="1035"/>
          <ac:spMkLst>
            <pc:docMk/>
            <pc:sldMk cId="4087673365" sldId="2134806189"/>
            <ac:spMk id="424" creationId="{422F148D-2474-37C1-9A97-DAE4FD204849}"/>
          </ac:spMkLst>
        </pc:spChg>
        <pc:spChg chg="mod">
          <ac:chgData name="Brendan O'Donnell" userId="3f5139f5-9abb-4446-8da1-083258d3e16c" providerId="ADAL" clId="{2BD36C87-C570-47BD-A166-018F977CA73A}" dt="2024-09-17T02:43:01.741" v="2129" actId="1035"/>
          <ac:spMkLst>
            <pc:docMk/>
            <pc:sldMk cId="4087673365" sldId="2134806189"/>
            <ac:spMk id="425" creationId="{9284F9B0-4620-232C-6974-1BBE09EFE251}"/>
          </ac:spMkLst>
        </pc:spChg>
        <pc:spChg chg="mod">
          <ac:chgData name="Brendan O'Donnell" userId="3f5139f5-9abb-4446-8da1-083258d3e16c" providerId="ADAL" clId="{2BD36C87-C570-47BD-A166-018F977CA73A}" dt="2024-09-17T02:43:01.741" v="2129" actId="1035"/>
          <ac:spMkLst>
            <pc:docMk/>
            <pc:sldMk cId="4087673365" sldId="2134806189"/>
            <ac:spMk id="426" creationId="{EAB62F9D-5304-395E-7FC9-C4A69DF0232D}"/>
          </ac:spMkLst>
        </pc:spChg>
        <pc:spChg chg="mod">
          <ac:chgData name="Brendan O'Donnell" userId="3f5139f5-9abb-4446-8da1-083258d3e16c" providerId="ADAL" clId="{2BD36C87-C570-47BD-A166-018F977CA73A}" dt="2024-09-17T02:43:01.741" v="2129" actId="1035"/>
          <ac:spMkLst>
            <pc:docMk/>
            <pc:sldMk cId="4087673365" sldId="2134806189"/>
            <ac:spMk id="427" creationId="{4B8CE65A-443A-1ECB-FAA6-59F51F815496}"/>
          </ac:spMkLst>
        </pc:spChg>
        <pc:spChg chg="mod">
          <ac:chgData name="Brendan O'Donnell" userId="3f5139f5-9abb-4446-8da1-083258d3e16c" providerId="ADAL" clId="{2BD36C87-C570-47BD-A166-018F977CA73A}" dt="2024-09-17T02:43:01.741" v="2129" actId="1035"/>
          <ac:spMkLst>
            <pc:docMk/>
            <pc:sldMk cId="4087673365" sldId="2134806189"/>
            <ac:spMk id="428" creationId="{E8F94EB5-A25F-1A31-AD19-1356F87E1724}"/>
          </ac:spMkLst>
        </pc:spChg>
        <pc:spChg chg="mod">
          <ac:chgData name="Brendan O'Donnell" userId="3f5139f5-9abb-4446-8da1-083258d3e16c" providerId="ADAL" clId="{2BD36C87-C570-47BD-A166-018F977CA73A}" dt="2024-09-17T02:43:01.741" v="2129" actId="1035"/>
          <ac:spMkLst>
            <pc:docMk/>
            <pc:sldMk cId="4087673365" sldId="2134806189"/>
            <ac:spMk id="429" creationId="{69436954-DBA1-2846-BCF7-AD52DF318213}"/>
          </ac:spMkLst>
        </pc:spChg>
        <pc:spChg chg="mod">
          <ac:chgData name="Brendan O'Donnell" userId="3f5139f5-9abb-4446-8da1-083258d3e16c" providerId="ADAL" clId="{2BD36C87-C570-47BD-A166-018F977CA73A}" dt="2024-09-17T02:43:01.741" v="2129" actId="1035"/>
          <ac:spMkLst>
            <pc:docMk/>
            <pc:sldMk cId="4087673365" sldId="2134806189"/>
            <ac:spMk id="430" creationId="{A94A59A9-43F3-1DA6-8388-751EC2DD8449}"/>
          </ac:spMkLst>
        </pc:spChg>
        <pc:spChg chg="mod">
          <ac:chgData name="Brendan O'Donnell" userId="3f5139f5-9abb-4446-8da1-083258d3e16c" providerId="ADAL" clId="{2BD36C87-C570-47BD-A166-018F977CA73A}" dt="2024-09-17T02:43:01.741" v="2129" actId="1035"/>
          <ac:spMkLst>
            <pc:docMk/>
            <pc:sldMk cId="4087673365" sldId="2134806189"/>
            <ac:spMk id="431" creationId="{A5399EBF-1054-A9F5-D2DF-E56FC890ED09}"/>
          </ac:spMkLst>
        </pc:spChg>
        <pc:spChg chg="mod">
          <ac:chgData name="Brendan O'Donnell" userId="3f5139f5-9abb-4446-8da1-083258d3e16c" providerId="ADAL" clId="{2BD36C87-C570-47BD-A166-018F977CA73A}" dt="2024-09-17T02:43:01.741" v="2129" actId="1035"/>
          <ac:spMkLst>
            <pc:docMk/>
            <pc:sldMk cId="4087673365" sldId="2134806189"/>
            <ac:spMk id="432" creationId="{D5273A04-2A3C-C67A-33AE-55637981DE47}"/>
          </ac:spMkLst>
        </pc:spChg>
        <pc:spChg chg="mod">
          <ac:chgData name="Brendan O'Donnell" userId="3f5139f5-9abb-4446-8da1-083258d3e16c" providerId="ADAL" clId="{2BD36C87-C570-47BD-A166-018F977CA73A}" dt="2024-09-17T02:43:01.741" v="2129" actId="1035"/>
          <ac:spMkLst>
            <pc:docMk/>
            <pc:sldMk cId="4087673365" sldId="2134806189"/>
            <ac:spMk id="433" creationId="{165CD2CC-98E0-4B13-F524-A7D67387D12F}"/>
          </ac:spMkLst>
        </pc:spChg>
        <pc:spChg chg="mod">
          <ac:chgData name="Brendan O'Donnell" userId="3f5139f5-9abb-4446-8da1-083258d3e16c" providerId="ADAL" clId="{2BD36C87-C570-47BD-A166-018F977CA73A}" dt="2024-09-17T02:43:01.741" v="2129" actId="1035"/>
          <ac:spMkLst>
            <pc:docMk/>
            <pc:sldMk cId="4087673365" sldId="2134806189"/>
            <ac:spMk id="434" creationId="{D2981757-78C7-3F33-9878-171E8B9E2600}"/>
          </ac:spMkLst>
        </pc:spChg>
        <pc:spChg chg="mod">
          <ac:chgData name="Brendan O'Donnell" userId="3f5139f5-9abb-4446-8da1-083258d3e16c" providerId="ADAL" clId="{2BD36C87-C570-47BD-A166-018F977CA73A}" dt="2024-09-17T02:43:01.741" v="2129" actId="1035"/>
          <ac:spMkLst>
            <pc:docMk/>
            <pc:sldMk cId="4087673365" sldId="2134806189"/>
            <ac:spMk id="435" creationId="{3D673272-2ED5-7449-F89E-A000B7DFD968}"/>
          </ac:spMkLst>
        </pc:spChg>
        <pc:spChg chg="mod">
          <ac:chgData name="Brendan O'Donnell" userId="3f5139f5-9abb-4446-8da1-083258d3e16c" providerId="ADAL" clId="{2BD36C87-C570-47BD-A166-018F977CA73A}" dt="2024-09-17T02:43:01.741" v="2129" actId="1035"/>
          <ac:spMkLst>
            <pc:docMk/>
            <pc:sldMk cId="4087673365" sldId="2134806189"/>
            <ac:spMk id="436" creationId="{A116AD3F-25B5-3572-1876-7395DC03DC03}"/>
          </ac:spMkLst>
        </pc:spChg>
        <pc:spChg chg="mod">
          <ac:chgData name="Brendan O'Donnell" userId="3f5139f5-9abb-4446-8da1-083258d3e16c" providerId="ADAL" clId="{2BD36C87-C570-47BD-A166-018F977CA73A}" dt="2024-09-17T02:43:01.741" v="2129" actId="1035"/>
          <ac:spMkLst>
            <pc:docMk/>
            <pc:sldMk cId="4087673365" sldId="2134806189"/>
            <ac:spMk id="437" creationId="{03506D08-AD8E-D5F0-1758-6E1893C6F50E}"/>
          </ac:spMkLst>
        </pc:spChg>
        <pc:spChg chg="mod">
          <ac:chgData name="Brendan O'Donnell" userId="3f5139f5-9abb-4446-8da1-083258d3e16c" providerId="ADAL" clId="{2BD36C87-C570-47BD-A166-018F977CA73A}" dt="2024-09-17T02:43:01.741" v="2129" actId="1035"/>
          <ac:spMkLst>
            <pc:docMk/>
            <pc:sldMk cId="4087673365" sldId="2134806189"/>
            <ac:spMk id="438" creationId="{420C870C-63C2-1D27-5476-2AB1A7F0861D}"/>
          </ac:spMkLst>
        </pc:spChg>
        <pc:spChg chg="mod">
          <ac:chgData name="Brendan O'Donnell" userId="3f5139f5-9abb-4446-8da1-083258d3e16c" providerId="ADAL" clId="{2BD36C87-C570-47BD-A166-018F977CA73A}" dt="2024-09-17T02:43:01.741" v="2129" actId="1035"/>
          <ac:spMkLst>
            <pc:docMk/>
            <pc:sldMk cId="4087673365" sldId="2134806189"/>
            <ac:spMk id="439" creationId="{0858B2B5-CB8C-A2EB-6D6E-1AAB2F5899ED}"/>
          </ac:spMkLst>
        </pc:spChg>
        <pc:spChg chg="mod">
          <ac:chgData name="Brendan O'Donnell" userId="3f5139f5-9abb-4446-8da1-083258d3e16c" providerId="ADAL" clId="{2BD36C87-C570-47BD-A166-018F977CA73A}" dt="2024-09-17T02:43:01.741" v="2129" actId="1035"/>
          <ac:spMkLst>
            <pc:docMk/>
            <pc:sldMk cId="4087673365" sldId="2134806189"/>
            <ac:spMk id="440" creationId="{DED7237F-792E-7592-8BCE-9DBBFBA20063}"/>
          </ac:spMkLst>
        </pc:spChg>
        <pc:spChg chg="mod">
          <ac:chgData name="Brendan O'Donnell" userId="3f5139f5-9abb-4446-8da1-083258d3e16c" providerId="ADAL" clId="{2BD36C87-C570-47BD-A166-018F977CA73A}" dt="2024-09-17T02:43:01.741" v="2129" actId="1035"/>
          <ac:spMkLst>
            <pc:docMk/>
            <pc:sldMk cId="4087673365" sldId="2134806189"/>
            <ac:spMk id="441" creationId="{206F095A-B59B-30DD-5C14-03DF7AAD09B3}"/>
          </ac:spMkLst>
        </pc:spChg>
        <pc:spChg chg="mod">
          <ac:chgData name="Brendan O'Donnell" userId="3f5139f5-9abb-4446-8da1-083258d3e16c" providerId="ADAL" clId="{2BD36C87-C570-47BD-A166-018F977CA73A}" dt="2024-09-17T02:43:01.741" v="2129" actId="1035"/>
          <ac:spMkLst>
            <pc:docMk/>
            <pc:sldMk cId="4087673365" sldId="2134806189"/>
            <ac:spMk id="442" creationId="{0FE78995-EE52-48BE-9014-AC13BAC0B394}"/>
          </ac:spMkLst>
        </pc:spChg>
        <pc:spChg chg="mod">
          <ac:chgData name="Brendan O'Donnell" userId="3f5139f5-9abb-4446-8da1-083258d3e16c" providerId="ADAL" clId="{2BD36C87-C570-47BD-A166-018F977CA73A}" dt="2024-09-17T02:43:01.741" v="2129" actId="1035"/>
          <ac:spMkLst>
            <pc:docMk/>
            <pc:sldMk cId="4087673365" sldId="2134806189"/>
            <ac:spMk id="443" creationId="{B5CBFD38-C1C0-1E17-5084-5D120BDFF08C}"/>
          </ac:spMkLst>
        </pc:spChg>
        <pc:spChg chg="mod">
          <ac:chgData name="Brendan O'Donnell" userId="3f5139f5-9abb-4446-8da1-083258d3e16c" providerId="ADAL" clId="{2BD36C87-C570-47BD-A166-018F977CA73A}" dt="2024-09-17T02:43:01.741" v="2129" actId="1035"/>
          <ac:spMkLst>
            <pc:docMk/>
            <pc:sldMk cId="4087673365" sldId="2134806189"/>
            <ac:spMk id="444" creationId="{DB1226EC-6FD6-1270-65CF-0D9B3765ADD6}"/>
          </ac:spMkLst>
        </pc:spChg>
        <pc:spChg chg="mod">
          <ac:chgData name="Brendan O'Donnell" userId="3f5139f5-9abb-4446-8da1-083258d3e16c" providerId="ADAL" clId="{2BD36C87-C570-47BD-A166-018F977CA73A}" dt="2024-09-17T02:43:01.741" v="2129" actId="1035"/>
          <ac:spMkLst>
            <pc:docMk/>
            <pc:sldMk cId="4087673365" sldId="2134806189"/>
            <ac:spMk id="445" creationId="{74C59A7E-7568-349A-AD41-C8ADBD267C22}"/>
          </ac:spMkLst>
        </pc:spChg>
        <pc:spChg chg="mod">
          <ac:chgData name="Brendan O'Donnell" userId="3f5139f5-9abb-4446-8da1-083258d3e16c" providerId="ADAL" clId="{2BD36C87-C570-47BD-A166-018F977CA73A}" dt="2024-09-17T02:43:01.741" v="2129" actId="1035"/>
          <ac:spMkLst>
            <pc:docMk/>
            <pc:sldMk cId="4087673365" sldId="2134806189"/>
            <ac:spMk id="446" creationId="{1C0BD367-B1E8-A6B4-BD6A-5C74DE1517DE}"/>
          </ac:spMkLst>
        </pc:spChg>
        <pc:spChg chg="mod">
          <ac:chgData name="Brendan O'Donnell" userId="3f5139f5-9abb-4446-8da1-083258d3e16c" providerId="ADAL" clId="{2BD36C87-C570-47BD-A166-018F977CA73A}" dt="2024-09-17T02:43:01.741" v="2129" actId="1035"/>
          <ac:spMkLst>
            <pc:docMk/>
            <pc:sldMk cId="4087673365" sldId="2134806189"/>
            <ac:spMk id="447" creationId="{7776E7DB-3A08-F946-4BB7-8D5E8627A7A0}"/>
          </ac:spMkLst>
        </pc:spChg>
        <pc:spChg chg="mod">
          <ac:chgData name="Brendan O'Donnell" userId="3f5139f5-9abb-4446-8da1-083258d3e16c" providerId="ADAL" clId="{2BD36C87-C570-47BD-A166-018F977CA73A}" dt="2024-09-17T02:43:01.741" v="2129" actId="1035"/>
          <ac:spMkLst>
            <pc:docMk/>
            <pc:sldMk cId="4087673365" sldId="2134806189"/>
            <ac:spMk id="448" creationId="{1B5D5558-05B7-31F5-004C-A8E06DCED273}"/>
          </ac:spMkLst>
        </pc:spChg>
        <pc:spChg chg="mod">
          <ac:chgData name="Brendan O'Donnell" userId="3f5139f5-9abb-4446-8da1-083258d3e16c" providerId="ADAL" clId="{2BD36C87-C570-47BD-A166-018F977CA73A}" dt="2024-09-17T02:43:01.741" v="2129" actId="1035"/>
          <ac:spMkLst>
            <pc:docMk/>
            <pc:sldMk cId="4087673365" sldId="2134806189"/>
            <ac:spMk id="449" creationId="{6D1CF726-92A8-A1EA-9F3D-AF73EADD8168}"/>
          </ac:spMkLst>
        </pc:spChg>
        <pc:spChg chg="mod">
          <ac:chgData name="Brendan O'Donnell" userId="3f5139f5-9abb-4446-8da1-083258d3e16c" providerId="ADAL" clId="{2BD36C87-C570-47BD-A166-018F977CA73A}" dt="2024-09-17T02:43:01.741" v="2129" actId="1035"/>
          <ac:spMkLst>
            <pc:docMk/>
            <pc:sldMk cId="4087673365" sldId="2134806189"/>
            <ac:spMk id="450" creationId="{FFD3C551-5EB8-48CC-D478-A2D274570FDC}"/>
          </ac:spMkLst>
        </pc:spChg>
        <pc:spChg chg="mod">
          <ac:chgData name="Brendan O'Donnell" userId="3f5139f5-9abb-4446-8da1-083258d3e16c" providerId="ADAL" clId="{2BD36C87-C570-47BD-A166-018F977CA73A}" dt="2024-09-17T02:43:01.741" v="2129" actId="1035"/>
          <ac:spMkLst>
            <pc:docMk/>
            <pc:sldMk cId="4087673365" sldId="2134806189"/>
            <ac:spMk id="451" creationId="{1404A037-9B64-A27E-E1EC-4B66B4D0D312}"/>
          </ac:spMkLst>
        </pc:spChg>
        <pc:spChg chg="mod">
          <ac:chgData name="Brendan O'Donnell" userId="3f5139f5-9abb-4446-8da1-083258d3e16c" providerId="ADAL" clId="{2BD36C87-C570-47BD-A166-018F977CA73A}" dt="2024-09-17T02:43:01.741" v="2129" actId="1035"/>
          <ac:spMkLst>
            <pc:docMk/>
            <pc:sldMk cId="4087673365" sldId="2134806189"/>
            <ac:spMk id="452" creationId="{1A1049A5-224D-6E9A-140C-2872C2BA7BC7}"/>
          </ac:spMkLst>
        </pc:spChg>
        <pc:spChg chg="mod">
          <ac:chgData name="Brendan O'Donnell" userId="3f5139f5-9abb-4446-8da1-083258d3e16c" providerId="ADAL" clId="{2BD36C87-C570-47BD-A166-018F977CA73A}" dt="2024-09-17T02:43:01.741" v="2129" actId="1035"/>
          <ac:spMkLst>
            <pc:docMk/>
            <pc:sldMk cId="4087673365" sldId="2134806189"/>
            <ac:spMk id="453" creationId="{7481521C-43BD-204B-5D6A-4E1C04388463}"/>
          </ac:spMkLst>
        </pc:spChg>
        <pc:spChg chg="mod">
          <ac:chgData name="Brendan O'Donnell" userId="3f5139f5-9abb-4446-8da1-083258d3e16c" providerId="ADAL" clId="{2BD36C87-C570-47BD-A166-018F977CA73A}" dt="2024-09-17T02:43:01.741" v="2129" actId="1035"/>
          <ac:spMkLst>
            <pc:docMk/>
            <pc:sldMk cId="4087673365" sldId="2134806189"/>
            <ac:spMk id="454" creationId="{8311F3CF-0E63-45BF-83B8-EB9D3643D2CA}"/>
          </ac:spMkLst>
        </pc:spChg>
        <pc:spChg chg="mod">
          <ac:chgData name="Brendan O'Donnell" userId="3f5139f5-9abb-4446-8da1-083258d3e16c" providerId="ADAL" clId="{2BD36C87-C570-47BD-A166-018F977CA73A}" dt="2024-09-17T02:43:01.741" v="2129" actId="1035"/>
          <ac:spMkLst>
            <pc:docMk/>
            <pc:sldMk cId="4087673365" sldId="2134806189"/>
            <ac:spMk id="455" creationId="{83078133-EAF0-3C6A-0248-68CA2E0A8DA5}"/>
          </ac:spMkLst>
        </pc:spChg>
        <pc:spChg chg="mod">
          <ac:chgData name="Brendan O'Donnell" userId="3f5139f5-9abb-4446-8da1-083258d3e16c" providerId="ADAL" clId="{2BD36C87-C570-47BD-A166-018F977CA73A}" dt="2024-09-17T02:43:01.741" v="2129" actId="1035"/>
          <ac:spMkLst>
            <pc:docMk/>
            <pc:sldMk cId="4087673365" sldId="2134806189"/>
            <ac:spMk id="456" creationId="{4EB1A3AD-ABE0-0ACD-804C-FE4F3FA87838}"/>
          </ac:spMkLst>
        </pc:spChg>
        <pc:spChg chg="mod">
          <ac:chgData name="Brendan O'Donnell" userId="3f5139f5-9abb-4446-8da1-083258d3e16c" providerId="ADAL" clId="{2BD36C87-C570-47BD-A166-018F977CA73A}" dt="2024-09-17T02:43:01.741" v="2129" actId="1035"/>
          <ac:spMkLst>
            <pc:docMk/>
            <pc:sldMk cId="4087673365" sldId="2134806189"/>
            <ac:spMk id="457" creationId="{1CCC9DCE-C491-970D-CE03-9F5E2C1D826B}"/>
          </ac:spMkLst>
        </pc:spChg>
        <pc:spChg chg="mod">
          <ac:chgData name="Brendan O'Donnell" userId="3f5139f5-9abb-4446-8da1-083258d3e16c" providerId="ADAL" clId="{2BD36C87-C570-47BD-A166-018F977CA73A}" dt="2024-09-17T02:43:01.741" v="2129" actId="1035"/>
          <ac:spMkLst>
            <pc:docMk/>
            <pc:sldMk cId="4087673365" sldId="2134806189"/>
            <ac:spMk id="458" creationId="{1EA5590D-0C85-7B2A-2BE8-56E06938E179}"/>
          </ac:spMkLst>
        </pc:spChg>
        <pc:spChg chg="mod">
          <ac:chgData name="Brendan O'Donnell" userId="3f5139f5-9abb-4446-8da1-083258d3e16c" providerId="ADAL" clId="{2BD36C87-C570-47BD-A166-018F977CA73A}" dt="2024-09-17T02:43:01.741" v="2129" actId="1035"/>
          <ac:spMkLst>
            <pc:docMk/>
            <pc:sldMk cId="4087673365" sldId="2134806189"/>
            <ac:spMk id="459" creationId="{4957CBDC-BBAB-19F6-97B6-E3DC55BDA531}"/>
          </ac:spMkLst>
        </pc:spChg>
        <pc:spChg chg="mod">
          <ac:chgData name="Brendan O'Donnell" userId="3f5139f5-9abb-4446-8da1-083258d3e16c" providerId="ADAL" clId="{2BD36C87-C570-47BD-A166-018F977CA73A}" dt="2024-09-17T02:43:01.741" v="2129" actId="1035"/>
          <ac:spMkLst>
            <pc:docMk/>
            <pc:sldMk cId="4087673365" sldId="2134806189"/>
            <ac:spMk id="460" creationId="{55F53A22-DB94-772A-0CAF-429A8B6F98D2}"/>
          </ac:spMkLst>
        </pc:spChg>
        <pc:spChg chg="mod">
          <ac:chgData name="Brendan O'Donnell" userId="3f5139f5-9abb-4446-8da1-083258d3e16c" providerId="ADAL" clId="{2BD36C87-C570-47BD-A166-018F977CA73A}" dt="2024-09-17T02:43:01.741" v="2129" actId="1035"/>
          <ac:spMkLst>
            <pc:docMk/>
            <pc:sldMk cId="4087673365" sldId="2134806189"/>
            <ac:spMk id="461" creationId="{FA7E998C-50CD-9865-55BC-2E1C3841056E}"/>
          </ac:spMkLst>
        </pc:spChg>
        <pc:spChg chg="mod">
          <ac:chgData name="Brendan O'Donnell" userId="3f5139f5-9abb-4446-8da1-083258d3e16c" providerId="ADAL" clId="{2BD36C87-C570-47BD-A166-018F977CA73A}" dt="2024-09-17T02:43:01.741" v="2129" actId="1035"/>
          <ac:spMkLst>
            <pc:docMk/>
            <pc:sldMk cId="4087673365" sldId="2134806189"/>
            <ac:spMk id="462" creationId="{80771C75-7D16-C14F-5C8E-ED91AE345C86}"/>
          </ac:spMkLst>
        </pc:spChg>
        <pc:spChg chg="mod">
          <ac:chgData name="Brendan O'Donnell" userId="3f5139f5-9abb-4446-8da1-083258d3e16c" providerId="ADAL" clId="{2BD36C87-C570-47BD-A166-018F977CA73A}" dt="2024-09-17T02:43:01.741" v="2129" actId="1035"/>
          <ac:spMkLst>
            <pc:docMk/>
            <pc:sldMk cId="4087673365" sldId="2134806189"/>
            <ac:spMk id="463" creationId="{BAD26106-635C-9E99-8930-3F2D68320F96}"/>
          </ac:spMkLst>
        </pc:spChg>
        <pc:spChg chg="mod">
          <ac:chgData name="Brendan O'Donnell" userId="3f5139f5-9abb-4446-8da1-083258d3e16c" providerId="ADAL" clId="{2BD36C87-C570-47BD-A166-018F977CA73A}" dt="2024-09-17T02:43:01.741" v="2129" actId="1035"/>
          <ac:spMkLst>
            <pc:docMk/>
            <pc:sldMk cId="4087673365" sldId="2134806189"/>
            <ac:spMk id="464" creationId="{AE37D771-13C9-C361-17CE-E5C6E0D57BE0}"/>
          </ac:spMkLst>
        </pc:spChg>
        <pc:spChg chg="mod">
          <ac:chgData name="Brendan O'Donnell" userId="3f5139f5-9abb-4446-8da1-083258d3e16c" providerId="ADAL" clId="{2BD36C87-C570-47BD-A166-018F977CA73A}" dt="2024-09-17T02:43:01.741" v="2129" actId="1035"/>
          <ac:spMkLst>
            <pc:docMk/>
            <pc:sldMk cId="4087673365" sldId="2134806189"/>
            <ac:spMk id="465" creationId="{C15BD59E-5C94-FD5A-9F83-0D201225AEF5}"/>
          </ac:spMkLst>
        </pc:spChg>
        <pc:grpChg chg="mod">
          <ac:chgData name="Brendan O'Donnell" userId="3f5139f5-9abb-4446-8da1-083258d3e16c" providerId="ADAL" clId="{2BD36C87-C570-47BD-A166-018F977CA73A}" dt="2024-09-17T02:43:01.741" v="2129" actId="1035"/>
          <ac:grpSpMkLst>
            <pc:docMk/>
            <pc:sldMk cId="4087673365" sldId="2134806189"/>
            <ac:grpSpMk id="2" creationId="{95A33018-4598-38FD-D88A-05E17F2D1907}"/>
          </ac:grpSpMkLst>
        </pc:grpChg>
        <pc:grpChg chg="add mod">
          <ac:chgData name="Brendan O'Donnell" userId="3f5139f5-9abb-4446-8da1-083258d3e16c" providerId="ADAL" clId="{2BD36C87-C570-47BD-A166-018F977CA73A}" dt="2024-09-17T02:43:07.612" v="2143" actId="1035"/>
          <ac:grpSpMkLst>
            <pc:docMk/>
            <pc:sldMk cId="4087673365" sldId="2134806189"/>
            <ac:grpSpMk id="10" creationId="{B348031A-BCA7-5F8B-FB1B-DC6AAED9FC15}"/>
          </ac:grpSpMkLst>
        </pc:grpChg>
        <pc:grpChg chg="mod">
          <ac:chgData name="Brendan O'Donnell" userId="3f5139f5-9abb-4446-8da1-083258d3e16c" providerId="ADAL" clId="{2BD36C87-C570-47BD-A166-018F977CA73A}" dt="2024-09-16T20:21:47.626" v="1859" actId="164"/>
          <ac:grpSpMkLst>
            <pc:docMk/>
            <pc:sldMk cId="4087673365" sldId="2134806189"/>
            <ac:grpSpMk id="277" creationId="{76724C14-C408-FC72-9EB5-7D19C6DF61B6}"/>
          </ac:grpSpMkLst>
        </pc:grpChg>
        <pc:grpChg chg="mod">
          <ac:chgData name="Brendan O'Donnell" userId="3f5139f5-9abb-4446-8da1-083258d3e16c" providerId="ADAL" clId="{2BD36C87-C570-47BD-A166-018F977CA73A}" dt="2024-09-16T20:21:47.626" v="1859" actId="164"/>
          <ac:grpSpMkLst>
            <pc:docMk/>
            <pc:sldMk cId="4087673365" sldId="2134806189"/>
            <ac:grpSpMk id="280" creationId="{ACF0242E-DCBF-5A9F-CBF8-0118B9EC74D4}"/>
          </ac:grpSpMkLst>
        </pc:grpChg>
        <pc:grpChg chg="mod">
          <ac:chgData name="Brendan O'Donnell" userId="3f5139f5-9abb-4446-8da1-083258d3e16c" providerId="ADAL" clId="{2BD36C87-C570-47BD-A166-018F977CA73A}" dt="2024-09-16T20:21:47.626" v="1859" actId="164"/>
          <ac:grpSpMkLst>
            <pc:docMk/>
            <pc:sldMk cId="4087673365" sldId="2134806189"/>
            <ac:grpSpMk id="281" creationId="{17A5209C-CEDF-D305-9F21-7FC575BE693E}"/>
          </ac:grpSpMkLst>
        </pc:grpChg>
        <pc:grpChg chg="mod">
          <ac:chgData name="Brendan O'Donnell" userId="3f5139f5-9abb-4446-8da1-083258d3e16c" providerId="ADAL" clId="{2BD36C87-C570-47BD-A166-018F977CA73A}" dt="2024-09-16T20:21:47.626" v="1859" actId="164"/>
          <ac:grpSpMkLst>
            <pc:docMk/>
            <pc:sldMk cId="4087673365" sldId="2134806189"/>
            <ac:grpSpMk id="285" creationId="{6E1053FB-85E6-AE37-0DB1-378C1F9A5E05}"/>
          </ac:grpSpMkLst>
        </pc:grpChg>
        <pc:grpChg chg="mod">
          <ac:chgData name="Brendan O'Donnell" userId="3f5139f5-9abb-4446-8da1-083258d3e16c" providerId="ADAL" clId="{2BD36C87-C570-47BD-A166-018F977CA73A}" dt="2024-09-17T02:43:01.741" v="2129" actId="1035"/>
          <ac:grpSpMkLst>
            <pc:docMk/>
            <pc:sldMk cId="4087673365" sldId="2134806189"/>
            <ac:grpSpMk id="313" creationId="{E8846EB5-3988-5CB4-C23E-8087FC8B7D46}"/>
          </ac:grpSpMkLst>
        </pc:grpChg>
        <pc:grpChg chg="mod">
          <ac:chgData name="Brendan O'Donnell" userId="3f5139f5-9abb-4446-8da1-083258d3e16c" providerId="ADAL" clId="{2BD36C87-C570-47BD-A166-018F977CA73A}" dt="2024-09-17T02:43:01.741" v="2129" actId="1035"/>
          <ac:grpSpMkLst>
            <pc:docMk/>
            <pc:sldMk cId="4087673365" sldId="2134806189"/>
            <ac:grpSpMk id="367" creationId="{36B6617C-A22C-4D71-BFD9-7C9BFB6799FB}"/>
          </ac:grpSpMkLst>
        </pc:grpChg>
        <pc:cxnChg chg="mod">
          <ac:chgData name="Brendan O'Donnell" userId="3f5139f5-9abb-4446-8da1-083258d3e16c" providerId="ADAL" clId="{2BD36C87-C570-47BD-A166-018F977CA73A}" dt="2024-09-17T02:43:01.741" v="2129" actId="1035"/>
          <ac:cxnSpMkLst>
            <pc:docMk/>
            <pc:sldMk cId="4087673365" sldId="2134806189"/>
            <ac:cxnSpMk id="315" creationId="{00F0AA89-2C5F-1D1C-A825-48B409AC62CA}"/>
          </ac:cxnSpMkLst>
        </pc:cxnChg>
        <pc:cxnChg chg="mod">
          <ac:chgData name="Brendan O'Donnell" userId="3f5139f5-9abb-4446-8da1-083258d3e16c" providerId="ADAL" clId="{2BD36C87-C570-47BD-A166-018F977CA73A}" dt="2024-09-17T02:43:01.741" v="2129" actId="1035"/>
          <ac:cxnSpMkLst>
            <pc:docMk/>
            <pc:sldMk cId="4087673365" sldId="2134806189"/>
            <ac:cxnSpMk id="316" creationId="{F303D4B8-8D3B-CB62-29E0-13CDACC840B6}"/>
          </ac:cxnSpMkLst>
        </pc:cxnChg>
        <pc:cxnChg chg="mod">
          <ac:chgData name="Brendan O'Donnell" userId="3f5139f5-9abb-4446-8da1-083258d3e16c" providerId="ADAL" clId="{2BD36C87-C570-47BD-A166-018F977CA73A}" dt="2024-09-17T02:43:01.741" v="2129" actId="1035"/>
          <ac:cxnSpMkLst>
            <pc:docMk/>
            <pc:sldMk cId="4087673365" sldId="2134806189"/>
            <ac:cxnSpMk id="317" creationId="{636906A3-F905-E277-8219-A04FD10CC1AF}"/>
          </ac:cxnSpMkLst>
        </pc:cxnChg>
        <pc:cxnChg chg="mod">
          <ac:chgData name="Brendan O'Donnell" userId="3f5139f5-9abb-4446-8da1-083258d3e16c" providerId="ADAL" clId="{2BD36C87-C570-47BD-A166-018F977CA73A}" dt="2024-09-17T02:43:01.741" v="2129" actId="1035"/>
          <ac:cxnSpMkLst>
            <pc:docMk/>
            <pc:sldMk cId="4087673365" sldId="2134806189"/>
            <ac:cxnSpMk id="318" creationId="{F0E51CF0-8CF1-C4FA-BFA4-694B15042EED}"/>
          </ac:cxnSpMkLst>
        </pc:cxnChg>
        <pc:cxnChg chg="mod">
          <ac:chgData name="Brendan O'Donnell" userId="3f5139f5-9abb-4446-8da1-083258d3e16c" providerId="ADAL" clId="{2BD36C87-C570-47BD-A166-018F977CA73A}" dt="2024-09-17T02:43:01.741" v="2129" actId="1035"/>
          <ac:cxnSpMkLst>
            <pc:docMk/>
            <pc:sldMk cId="4087673365" sldId="2134806189"/>
            <ac:cxnSpMk id="319" creationId="{305975C8-B1F3-49DB-5B93-F131FBD17C29}"/>
          </ac:cxnSpMkLst>
        </pc:cxnChg>
        <pc:cxnChg chg="mod">
          <ac:chgData name="Brendan O'Donnell" userId="3f5139f5-9abb-4446-8da1-083258d3e16c" providerId="ADAL" clId="{2BD36C87-C570-47BD-A166-018F977CA73A}" dt="2024-09-17T02:43:01.741" v="2129" actId="1035"/>
          <ac:cxnSpMkLst>
            <pc:docMk/>
            <pc:sldMk cId="4087673365" sldId="2134806189"/>
            <ac:cxnSpMk id="320" creationId="{A5A9036B-32DC-0821-D746-026D6A928638}"/>
          </ac:cxnSpMkLst>
        </pc:cxnChg>
        <pc:cxnChg chg="mod">
          <ac:chgData name="Brendan O'Donnell" userId="3f5139f5-9abb-4446-8da1-083258d3e16c" providerId="ADAL" clId="{2BD36C87-C570-47BD-A166-018F977CA73A}" dt="2024-09-17T02:43:01.741" v="2129" actId="1035"/>
          <ac:cxnSpMkLst>
            <pc:docMk/>
            <pc:sldMk cId="4087673365" sldId="2134806189"/>
            <ac:cxnSpMk id="321" creationId="{617D4146-7AD3-9989-EEC6-707CB21E2FB0}"/>
          </ac:cxnSpMkLst>
        </pc:cxnChg>
        <pc:cxnChg chg="mod">
          <ac:chgData name="Brendan O'Donnell" userId="3f5139f5-9abb-4446-8da1-083258d3e16c" providerId="ADAL" clId="{2BD36C87-C570-47BD-A166-018F977CA73A}" dt="2024-09-17T02:43:01.741" v="2129" actId="1035"/>
          <ac:cxnSpMkLst>
            <pc:docMk/>
            <pc:sldMk cId="4087673365" sldId="2134806189"/>
            <ac:cxnSpMk id="322" creationId="{7092EC5A-E1A6-9389-EDA3-2C33B34F0843}"/>
          </ac:cxnSpMkLst>
        </pc:cxnChg>
        <pc:cxnChg chg="mod">
          <ac:chgData name="Brendan O'Donnell" userId="3f5139f5-9abb-4446-8da1-083258d3e16c" providerId="ADAL" clId="{2BD36C87-C570-47BD-A166-018F977CA73A}" dt="2024-09-17T02:43:01.741" v="2129" actId="1035"/>
          <ac:cxnSpMkLst>
            <pc:docMk/>
            <pc:sldMk cId="4087673365" sldId="2134806189"/>
            <ac:cxnSpMk id="323" creationId="{1F9D8DE0-0C54-4B7A-A28A-4744A5569D7F}"/>
          </ac:cxnSpMkLst>
        </pc:cxnChg>
        <pc:cxnChg chg="mod">
          <ac:chgData name="Brendan O'Donnell" userId="3f5139f5-9abb-4446-8da1-083258d3e16c" providerId="ADAL" clId="{2BD36C87-C570-47BD-A166-018F977CA73A}" dt="2024-09-17T02:43:01.741" v="2129" actId="1035"/>
          <ac:cxnSpMkLst>
            <pc:docMk/>
            <pc:sldMk cId="4087673365" sldId="2134806189"/>
            <ac:cxnSpMk id="324" creationId="{A16065C7-83FE-8302-FE05-5BAD5E013085}"/>
          </ac:cxnSpMkLst>
        </pc:cxnChg>
        <pc:cxnChg chg="mod">
          <ac:chgData name="Brendan O'Donnell" userId="3f5139f5-9abb-4446-8da1-083258d3e16c" providerId="ADAL" clId="{2BD36C87-C570-47BD-A166-018F977CA73A}" dt="2024-09-17T02:43:01.741" v="2129" actId="1035"/>
          <ac:cxnSpMkLst>
            <pc:docMk/>
            <pc:sldMk cId="4087673365" sldId="2134806189"/>
            <ac:cxnSpMk id="325" creationId="{A6EC4825-A217-1A07-0D19-6FF454B376CF}"/>
          </ac:cxnSpMkLst>
        </pc:cxnChg>
        <pc:cxnChg chg="mod">
          <ac:chgData name="Brendan O'Donnell" userId="3f5139f5-9abb-4446-8da1-083258d3e16c" providerId="ADAL" clId="{2BD36C87-C570-47BD-A166-018F977CA73A}" dt="2024-09-17T02:43:01.741" v="2129" actId="1035"/>
          <ac:cxnSpMkLst>
            <pc:docMk/>
            <pc:sldMk cId="4087673365" sldId="2134806189"/>
            <ac:cxnSpMk id="326" creationId="{A074F586-67F9-80F0-4B5B-E24368538B71}"/>
          </ac:cxnSpMkLst>
        </pc:cxnChg>
        <pc:cxnChg chg="mod">
          <ac:chgData name="Brendan O'Donnell" userId="3f5139f5-9abb-4446-8da1-083258d3e16c" providerId="ADAL" clId="{2BD36C87-C570-47BD-A166-018F977CA73A}" dt="2024-09-17T02:43:01.741" v="2129" actId="1035"/>
          <ac:cxnSpMkLst>
            <pc:docMk/>
            <pc:sldMk cId="4087673365" sldId="2134806189"/>
            <ac:cxnSpMk id="327" creationId="{9C38B0BF-E68A-9F1A-7264-CE4BBB44570D}"/>
          </ac:cxnSpMkLst>
        </pc:cxnChg>
        <pc:cxnChg chg="mod">
          <ac:chgData name="Brendan O'Donnell" userId="3f5139f5-9abb-4446-8da1-083258d3e16c" providerId="ADAL" clId="{2BD36C87-C570-47BD-A166-018F977CA73A}" dt="2024-09-17T02:43:01.741" v="2129" actId="1035"/>
          <ac:cxnSpMkLst>
            <pc:docMk/>
            <pc:sldMk cId="4087673365" sldId="2134806189"/>
            <ac:cxnSpMk id="328" creationId="{4C8DB554-22C5-202B-D20E-7634F1166D3D}"/>
          </ac:cxnSpMkLst>
        </pc:cxnChg>
        <pc:cxnChg chg="mod">
          <ac:chgData name="Brendan O'Donnell" userId="3f5139f5-9abb-4446-8da1-083258d3e16c" providerId="ADAL" clId="{2BD36C87-C570-47BD-A166-018F977CA73A}" dt="2024-09-17T02:43:01.741" v="2129" actId="1035"/>
          <ac:cxnSpMkLst>
            <pc:docMk/>
            <pc:sldMk cId="4087673365" sldId="2134806189"/>
            <ac:cxnSpMk id="329" creationId="{F4195E6F-4CF4-580F-304B-E4C2E1A627D4}"/>
          </ac:cxnSpMkLst>
        </pc:cxnChg>
        <pc:cxnChg chg="mod">
          <ac:chgData name="Brendan O'Donnell" userId="3f5139f5-9abb-4446-8da1-083258d3e16c" providerId="ADAL" clId="{2BD36C87-C570-47BD-A166-018F977CA73A}" dt="2024-09-17T02:43:01.741" v="2129" actId="1035"/>
          <ac:cxnSpMkLst>
            <pc:docMk/>
            <pc:sldMk cId="4087673365" sldId="2134806189"/>
            <ac:cxnSpMk id="330" creationId="{472F2784-545D-5081-6894-CB5BA6861D2D}"/>
          </ac:cxnSpMkLst>
        </pc:cxnChg>
        <pc:cxnChg chg="mod">
          <ac:chgData name="Brendan O'Donnell" userId="3f5139f5-9abb-4446-8da1-083258d3e16c" providerId="ADAL" clId="{2BD36C87-C570-47BD-A166-018F977CA73A}" dt="2024-09-17T02:43:01.741" v="2129" actId="1035"/>
          <ac:cxnSpMkLst>
            <pc:docMk/>
            <pc:sldMk cId="4087673365" sldId="2134806189"/>
            <ac:cxnSpMk id="348" creationId="{5C2AE57A-005C-2CFC-943D-C6105733DE1F}"/>
          </ac:cxnSpMkLst>
        </pc:cxnChg>
        <pc:cxnChg chg="mod">
          <ac:chgData name="Brendan O'Donnell" userId="3f5139f5-9abb-4446-8da1-083258d3e16c" providerId="ADAL" clId="{2BD36C87-C570-47BD-A166-018F977CA73A}" dt="2024-09-17T02:43:01.741" v="2129" actId="1035"/>
          <ac:cxnSpMkLst>
            <pc:docMk/>
            <pc:sldMk cId="4087673365" sldId="2134806189"/>
            <ac:cxnSpMk id="358" creationId="{E2E22E91-5DDE-8D4A-4557-2DB51C5DCD8C}"/>
          </ac:cxnSpMkLst>
        </pc:cxnChg>
        <pc:cxnChg chg="mod">
          <ac:chgData name="Brendan O'Donnell" userId="3f5139f5-9abb-4446-8da1-083258d3e16c" providerId="ADAL" clId="{2BD36C87-C570-47BD-A166-018F977CA73A}" dt="2024-09-17T02:43:01.741" v="2129" actId="1035"/>
          <ac:cxnSpMkLst>
            <pc:docMk/>
            <pc:sldMk cId="4087673365" sldId="2134806189"/>
            <ac:cxnSpMk id="359" creationId="{A6F51CE9-03F5-DDC8-A6AC-5FB7472D9092}"/>
          </ac:cxnSpMkLst>
        </pc:cxnChg>
        <pc:cxnChg chg="mod">
          <ac:chgData name="Brendan O'Donnell" userId="3f5139f5-9abb-4446-8da1-083258d3e16c" providerId="ADAL" clId="{2BD36C87-C570-47BD-A166-018F977CA73A}" dt="2024-09-17T02:43:01.741" v="2129" actId="1035"/>
          <ac:cxnSpMkLst>
            <pc:docMk/>
            <pc:sldMk cId="4087673365" sldId="2134806189"/>
            <ac:cxnSpMk id="360" creationId="{924C4E30-DA2B-F6CC-8A3D-352C7F889A61}"/>
          </ac:cxnSpMkLst>
        </pc:cxnChg>
        <pc:cxnChg chg="mod">
          <ac:chgData name="Brendan O'Donnell" userId="3f5139f5-9abb-4446-8da1-083258d3e16c" providerId="ADAL" clId="{2BD36C87-C570-47BD-A166-018F977CA73A}" dt="2024-09-17T02:43:01.741" v="2129" actId="1035"/>
          <ac:cxnSpMkLst>
            <pc:docMk/>
            <pc:sldMk cId="4087673365" sldId="2134806189"/>
            <ac:cxnSpMk id="361" creationId="{25E25B33-FDF6-BC9F-224C-1DE6CCD2EAAE}"/>
          </ac:cxnSpMkLst>
        </pc:cxnChg>
        <pc:cxnChg chg="mod">
          <ac:chgData name="Brendan O'Donnell" userId="3f5139f5-9abb-4446-8da1-083258d3e16c" providerId="ADAL" clId="{2BD36C87-C570-47BD-A166-018F977CA73A}" dt="2024-09-17T02:43:01.741" v="2129" actId="1035"/>
          <ac:cxnSpMkLst>
            <pc:docMk/>
            <pc:sldMk cId="4087673365" sldId="2134806189"/>
            <ac:cxnSpMk id="364" creationId="{8DED41F1-E660-A9E0-33F0-86BC91B51AAB}"/>
          </ac:cxnSpMkLst>
        </pc:cxnChg>
        <pc:cxnChg chg="mod">
          <ac:chgData name="Brendan O'Donnell" userId="3f5139f5-9abb-4446-8da1-083258d3e16c" providerId="ADAL" clId="{2BD36C87-C570-47BD-A166-018F977CA73A}" dt="2024-09-17T02:43:01.741" v="2129" actId="1035"/>
          <ac:cxnSpMkLst>
            <pc:docMk/>
            <pc:sldMk cId="4087673365" sldId="2134806189"/>
            <ac:cxnSpMk id="365" creationId="{EB8C04A1-8085-7DDD-2DD4-5398368D902C}"/>
          </ac:cxnSpMkLst>
        </pc:cxnChg>
      </pc:sldChg>
      <pc:sldMasterChg chg="delSldLayout">
        <pc:chgData name="Brendan O'Donnell" userId="3f5139f5-9abb-4446-8da1-083258d3e16c" providerId="ADAL" clId="{2BD36C87-C570-47BD-A166-018F977CA73A}" dt="2024-06-19T22:30:03.894" v="0" actId="47"/>
        <pc:sldMasterMkLst>
          <pc:docMk/>
          <pc:sldMasterMk cId="753417183" sldId="2147483648"/>
        </pc:sldMasterMkLst>
        <pc:sldLayoutChg chg="del">
          <pc:chgData name="Brendan O'Donnell" userId="3f5139f5-9abb-4446-8da1-083258d3e16c" providerId="ADAL" clId="{2BD36C87-C570-47BD-A166-018F977CA73A}" dt="2024-06-19T22:30:03.894" v="0" actId="47"/>
          <pc:sldLayoutMkLst>
            <pc:docMk/>
            <pc:sldMasterMk cId="753417183" sldId="2147483648"/>
            <pc:sldLayoutMk cId="4115106950" sldId="2147483660"/>
          </pc:sldLayoutMkLst>
        </pc:sldLayoutChg>
      </pc:sldMasterChg>
      <pc:sldMasterChg chg="delSldLayout">
        <pc:chgData name="Brendan O'Donnell" userId="3f5139f5-9abb-4446-8da1-083258d3e16c" providerId="ADAL" clId="{2BD36C87-C570-47BD-A166-018F977CA73A}" dt="2024-09-11T00:04:27.274" v="1624" actId="2696"/>
        <pc:sldMasterMkLst>
          <pc:docMk/>
          <pc:sldMasterMk cId="1089978941" sldId="2147483675"/>
        </pc:sldMasterMkLst>
        <pc:sldLayoutChg chg="del">
          <pc:chgData name="Brendan O'Donnell" userId="3f5139f5-9abb-4446-8da1-083258d3e16c" providerId="ADAL" clId="{2BD36C87-C570-47BD-A166-018F977CA73A}" dt="2024-09-11T00:04:27.274" v="1624" actId="2696"/>
          <pc:sldLayoutMkLst>
            <pc:docMk/>
            <pc:sldMasterMk cId="1089978941" sldId="2147483675"/>
            <pc:sldLayoutMk cId="2932710170" sldId="2147483677"/>
          </pc:sldLayoutMkLst>
        </pc:sldLayoutChg>
      </pc:sldMasterChg>
    </pc:docChg>
  </pc:docChgLst>
  <pc:docChgLst>
    <pc:chgData name="Brendan" userId="3f5139f5-9abb-4446-8da1-083258d3e16c" providerId="ADAL" clId="{2BD36C87-C570-47BD-A166-018F977CA73A}"/>
    <pc:docChg chg="undo custSel modSld">
      <pc:chgData name="Brendan" userId="3f5139f5-9abb-4446-8da1-083258d3e16c" providerId="ADAL" clId="{2BD36C87-C570-47BD-A166-018F977CA73A}" dt="2024-09-12T23:45:57.121" v="603" actId="20577"/>
      <pc:docMkLst>
        <pc:docMk/>
      </pc:docMkLst>
      <pc:sldChg chg="modSp mod">
        <pc:chgData name="Brendan" userId="3f5139f5-9abb-4446-8da1-083258d3e16c" providerId="ADAL" clId="{2BD36C87-C570-47BD-A166-018F977CA73A}" dt="2024-09-12T23:36:51.503" v="204" actId="14100"/>
        <pc:sldMkLst>
          <pc:docMk/>
          <pc:sldMk cId="3883208774" sldId="257"/>
        </pc:sldMkLst>
        <pc:picChg chg="mod modCrop">
          <ac:chgData name="Brendan" userId="3f5139f5-9abb-4446-8da1-083258d3e16c" providerId="ADAL" clId="{2BD36C87-C570-47BD-A166-018F977CA73A}" dt="2024-09-12T23:36:51.503" v="204" actId="14100"/>
          <ac:picMkLst>
            <pc:docMk/>
            <pc:sldMk cId="3883208774" sldId="257"/>
            <ac:picMk id="5" creationId="{0E542880-9F64-0135-52F1-05DE80900D12}"/>
          </ac:picMkLst>
        </pc:picChg>
      </pc:sldChg>
      <pc:sldChg chg="modSp mod">
        <pc:chgData name="Brendan" userId="3f5139f5-9abb-4446-8da1-083258d3e16c" providerId="ADAL" clId="{2BD36C87-C570-47BD-A166-018F977CA73A}" dt="2024-09-12T23:44:24.280" v="520" actId="14100"/>
        <pc:sldMkLst>
          <pc:docMk/>
          <pc:sldMk cId="1424693375" sldId="5735"/>
        </pc:sldMkLst>
        <pc:spChg chg="mod">
          <ac:chgData name="Brendan" userId="3f5139f5-9abb-4446-8da1-083258d3e16c" providerId="ADAL" clId="{2BD36C87-C570-47BD-A166-018F977CA73A}" dt="2024-09-12T23:44:24.280" v="520" actId="14100"/>
          <ac:spMkLst>
            <pc:docMk/>
            <pc:sldMk cId="1424693375" sldId="5735"/>
            <ac:spMk id="3" creationId="{0BD28C99-B4A5-EB46-2F9C-6D0A565ABEA7}"/>
          </ac:spMkLst>
        </pc:spChg>
        <pc:spChg chg="mod">
          <ac:chgData name="Brendan" userId="3f5139f5-9abb-4446-8da1-083258d3e16c" providerId="ADAL" clId="{2BD36C87-C570-47BD-A166-018F977CA73A}" dt="2024-09-12T23:32:25.825" v="170" actId="1076"/>
          <ac:spMkLst>
            <pc:docMk/>
            <pc:sldMk cId="1424693375" sldId="5735"/>
            <ac:spMk id="6" creationId="{440B31B3-7DBE-71B5-9531-E4C59F7185A3}"/>
          </ac:spMkLst>
        </pc:spChg>
      </pc:sldChg>
      <pc:sldChg chg="modSp mod">
        <pc:chgData name="Brendan" userId="3f5139f5-9abb-4446-8da1-083258d3e16c" providerId="ADAL" clId="{2BD36C87-C570-47BD-A166-018F977CA73A}" dt="2024-07-08T16:42:44.609" v="23" actId="20577"/>
        <pc:sldMkLst>
          <pc:docMk/>
          <pc:sldMk cId="2110769325" sldId="2076139324"/>
        </pc:sldMkLst>
        <pc:spChg chg="mod">
          <ac:chgData name="Brendan" userId="3f5139f5-9abb-4446-8da1-083258d3e16c" providerId="ADAL" clId="{2BD36C87-C570-47BD-A166-018F977CA73A}" dt="2024-07-08T16:42:44.609" v="23" actId="20577"/>
          <ac:spMkLst>
            <pc:docMk/>
            <pc:sldMk cId="2110769325" sldId="2076139324"/>
            <ac:spMk id="13" creationId="{00C9D985-9FD2-75B3-E968-592CB3CF9728}"/>
          </ac:spMkLst>
        </pc:spChg>
      </pc:sldChg>
      <pc:sldChg chg="modSp mod">
        <pc:chgData name="Brendan" userId="3f5139f5-9abb-4446-8da1-083258d3e16c" providerId="ADAL" clId="{2BD36C87-C570-47BD-A166-018F977CA73A}" dt="2024-09-12T23:45:35.716" v="571" actId="1076"/>
        <pc:sldMkLst>
          <pc:docMk/>
          <pc:sldMk cId="1162531955" sldId="2076139332"/>
        </pc:sldMkLst>
        <pc:spChg chg="mod">
          <ac:chgData name="Brendan" userId="3f5139f5-9abb-4446-8da1-083258d3e16c" providerId="ADAL" clId="{2BD36C87-C570-47BD-A166-018F977CA73A}" dt="2024-09-12T20:57:54.554" v="40" actId="20577"/>
          <ac:spMkLst>
            <pc:docMk/>
            <pc:sldMk cId="1162531955" sldId="2076139332"/>
            <ac:spMk id="5" creationId="{229DF933-2BDA-6481-DC8F-E41E8C8054FE}"/>
          </ac:spMkLst>
        </pc:spChg>
        <pc:spChg chg="mod">
          <ac:chgData name="Brendan" userId="3f5139f5-9abb-4446-8da1-083258d3e16c" providerId="ADAL" clId="{2BD36C87-C570-47BD-A166-018F977CA73A}" dt="2024-09-12T23:45:35.716" v="571" actId="1076"/>
          <ac:spMkLst>
            <pc:docMk/>
            <pc:sldMk cId="1162531955" sldId="2076139332"/>
            <ac:spMk id="7" creationId="{ECCCFACF-1839-ADAB-7DE1-5811D59546EB}"/>
          </ac:spMkLst>
        </pc:spChg>
      </pc:sldChg>
      <pc:sldChg chg="modSp mod">
        <pc:chgData name="Brendan" userId="3f5139f5-9abb-4446-8da1-083258d3e16c" providerId="ADAL" clId="{2BD36C87-C570-47BD-A166-018F977CA73A}" dt="2024-09-12T23:31:16.521" v="111" actId="1076"/>
        <pc:sldMkLst>
          <pc:docMk/>
          <pc:sldMk cId="3394973279" sldId="2076139334"/>
        </pc:sldMkLst>
        <pc:spChg chg="mod">
          <ac:chgData name="Brendan" userId="3f5139f5-9abb-4446-8da1-083258d3e16c" providerId="ADAL" clId="{2BD36C87-C570-47BD-A166-018F977CA73A}" dt="2024-09-12T23:31:16.521" v="111" actId="1076"/>
          <ac:spMkLst>
            <pc:docMk/>
            <pc:sldMk cId="3394973279" sldId="2076139334"/>
            <ac:spMk id="7" creationId="{ECCCFACF-1839-ADAB-7DE1-5811D59546EB}"/>
          </ac:spMkLst>
        </pc:spChg>
      </pc:sldChg>
      <pc:sldChg chg="modSp mod">
        <pc:chgData name="Brendan" userId="3f5139f5-9abb-4446-8da1-083258d3e16c" providerId="ADAL" clId="{2BD36C87-C570-47BD-A166-018F977CA73A}" dt="2024-09-12T23:45:57.121" v="603" actId="20577"/>
        <pc:sldMkLst>
          <pc:docMk/>
          <pc:sldMk cId="1611835837" sldId="2076139338"/>
        </pc:sldMkLst>
        <pc:spChg chg="mod">
          <ac:chgData name="Brendan" userId="3f5139f5-9abb-4446-8da1-083258d3e16c" providerId="ADAL" clId="{2BD36C87-C570-47BD-A166-018F977CA73A}" dt="2024-09-12T23:39:24.142" v="235" actId="20577"/>
          <ac:spMkLst>
            <pc:docMk/>
            <pc:sldMk cId="1611835837" sldId="2076139338"/>
            <ac:spMk id="3" creationId="{AD1BC199-1C24-EE4C-9ABA-A0F27F0F39EB}"/>
          </ac:spMkLst>
        </pc:spChg>
        <pc:spChg chg="mod">
          <ac:chgData name="Brendan" userId="3f5139f5-9abb-4446-8da1-083258d3e16c" providerId="ADAL" clId="{2BD36C87-C570-47BD-A166-018F977CA73A}" dt="2024-09-12T23:45:57.121" v="603" actId="20577"/>
          <ac:spMkLst>
            <pc:docMk/>
            <pc:sldMk cId="1611835837" sldId="2076139338"/>
            <ac:spMk id="4" creationId="{E6A8B39A-8FA2-E35F-A9EB-A649B8CA25C6}"/>
          </ac:spMkLst>
        </pc:spChg>
        <pc:spChg chg="mod">
          <ac:chgData name="Brendan" userId="3f5139f5-9abb-4446-8da1-083258d3e16c" providerId="ADAL" clId="{2BD36C87-C570-47BD-A166-018F977CA73A}" dt="2024-09-12T23:41:50.948" v="436" actId="20577"/>
          <ac:spMkLst>
            <pc:docMk/>
            <pc:sldMk cId="1611835837" sldId="2076139338"/>
            <ac:spMk id="5" creationId="{6DCE5EC6-AF87-A4AB-81CE-0C01379004F1}"/>
          </ac:spMkLst>
        </pc:spChg>
      </pc:sldChg>
      <pc:sldChg chg="modSp mod">
        <pc:chgData name="Brendan" userId="3f5139f5-9abb-4446-8da1-083258d3e16c" providerId="ADAL" clId="{2BD36C87-C570-47BD-A166-018F977CA73A}" dt="2024-09-12T23:44:07.299" v="519" actId="14100"/>
        <pc:sldMkLst>
          <pc:docMk/>
          <pc:sldMk cId="2511198603" sldId="2076139339"/>
        </pc:sldMkLst>
        <pc:spChg chg="mod">
          <ac:chgData name="Brendan" userId="3f5139f5-9abb-4446-8da1-083258d3e16c" providerId="ADAL" clId="{2BD36C87-C570-47BD-A166-018F977CA73A}" dt="2024-09-12T23:44:07.299" v="519" actId="14100"/>
          <ac:spMkLst>
            <pc:docMk/>
            <pc:sldMk cId="2511198603" sldId="2076139339"/>
            <ac:spMk id="6" creationId="{D841A493-ECED-48EA-D482-F9B9655FE3F3}"/>
          </ac:spMkLst>
        </pc:spChg>
      </pc:sldChg>
      <pc:sldChg chg="modSp mod">
        <pc:chgData name="Brendan" userId="3f5139f5-9abb-4446-8da1-083258d3e16c" providerId="ADAL" clId="{2BD36C87-C570-47BD-A166-018F977CA73A}" dt="2024-09-12T23:43:24.631" v="478" actId="1076"/>
        <pc:sldMkLst>
          <pc:docMk/>
          <pc:sldMk cId="937140632" sldId="2076139344"/>
        </pc:sldMkLst>
        <pc:spChg chg="mod">
          <ac:chgData name="Brendan" userId="3f5139f5-9abb-4446-8da1-083258d3e16c" providerId="ADAL" clId="{2BD36C87-C570-47BD-A166-018F977CA73A}" dt="2024-09-12T23:43:24.631" v="478" actId="1076"/>
          <ac:spMkLst>
            <pc:docMk/>
            <pc:sldMk cId="937140632" sldId="2076139344"/>
            <ac:spMk id="6" creationId="{D4F58B71-ECEC-E24C-2D13-9E90425272A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DFB353-C232-4464-AF19-111BF496BA3B}" type="datetimeFigureOut">
              <a:rPr lang="en-US" smtClean="0"/>
              <a:t>9/16/2024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0D9AA3-414C-4AD6-BF48-69F2D22F1EBF}" type="slidenum">
              <a:rPr lang="en-US" smtClean="0"/>
              <a:t>‹#›</a:t>
            </a:fld>
            <a:endParaRPr lang="en-US"/>
          </a:p>
        </p:txBody>
      </p:sp>
    </p:spTree>
    <p:extLst>
      <p:ext uri="{BB962C8B-B14F-4D97-AF65-F5344CB8AC3E}">
        <p14:creationId xmlns:p14="http://schemas.microsoft.com/office/powerpoint/2010/main" val="2424749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0D9D1F-BDA7-4A75-A921-FC13FE43AF4F}" type="slidenum">
              <a:rPr lang="en-US" smtClean="0"/>
              <a:t>1</a:t>
            </a:fld>
            <a:endParaRPr lang="en-US"/>
          </a:p>
        </p:txBody>
      </p:sp>
    </p:spTree>
    <p:extLst>
      <p:ext uri="{BB962C8B-B14F-4D97-AF65-F5344CB8AC3E}">
        <p14:creationId xmlns:p14="http://schemas.microsoft.com/office/powerpoint/2010/main" val="3157960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1538" y="336550"/>
            <a:ext cx="5145087" cy="2895600"/>
          </a:xfrm>
          <a:prstGeom prst="rect">
            <a:avLst/>
          </a:prstGeom>
        </p:spPr>
      </p:sp>
      <p:sp>
        <p:nvSpPr>
          <p:cNvPr id="3" name="Notes Placeholder 2"/>
          <p:cNvSpPr>
            <a:spLocks noGrp="1"/>
          </p:cNvSpPr>
          <p:nvPr>
            <p:ph type="body" idx="1"/>
          </p:nvPr>
        </p:nvSpPr>
        <p:spPr>
          <a:xfrm>
            <a:off x="190750" y="3961180"/>
            <a:ext cx="4957512" cy="15777350"/>
          </a:xfrm>
          <a:prstGeom prst="rect">
            <a:avLst/>
          </a:prstGeom>
        </p:spPr>
        <p:txBody>
          <a:bodyPr/>
          <a:lstStyle/>
          <a:p>
            <a:pPr defTabSz="1772486">
              <a:defRPr/>
            </a:pPr>
            <a:endParaRPr lang="en-US"/>
          </a:p>
        </p:txBody>
      </p:sp>
      <p:sp>
        <p:nvSpPr>
          <p:cNvPr id="4" name="Slide Number Placeholder 3"/>
          <p:cNvSpPr>
            <a:spLocks noGrp="1"/>
          </p:cNvSpPr>
          <p:nvPr>
            <p:ph type="sldNum" sz="quarter" idx="10"/>
          </p:nvPr>
        </p:nvSpPr>
        <p:spPr>
          <a:xfrm>
            <a:off x="5436141" y="38059032"/>
            <a:ext cx="4158747" cy="20104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5C9838-C498-4437-A4EF-730F15ECD4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Notes Placeholder 2">
            <a:extLst>
              <a:ext uri="{FF2B5EF4-FFF2-40B4-BE49-F238E27FC236}">
                <a16:creationId xmlns:a16="http://schemas.microsoft.com/office/drawing/2014/main" id="{F8A5B06E-19EE-4C37-A6A1-9EEC920E3BEB}"/>
              </a:ext>
            </a:extLst>
          </p:cNvPr>
          <p:cNvSpPr txBox="1">
            <a:spLocks/>
          </p:cNvSpPr>
          <p:nvPr/>
        </p:nvSpPr>
        <p:spPr>
          <a:xfrm>
            <a:off x="5113257" y="3787987"/>
            <a:ext cx="4109072" cy="15777350"/>
          </a:xfrm>
          <a:prstGeom prst="rect">
            <a:avLst/>
          </a:prstGeom>
        </p:spPr>
        <p:txBody>
          <a:bodyPr vert="horz" lIns="89136" tIns="44568" rIns="89136" bIns="44568"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0" marR="0" lvl="0" indent="0" algn="l" defTabSz="177248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177248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Under Implications, detail what will happen in 6-12 months as a result of their response to COVID-19 and a pending recession.  Consider:</a:t>
            </a:r>
          </a:p>
          <a:p>
            <a:pPr marL="332056" marR="0" lvl="0" indent="-332056"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How did the market react to the recession in 2008?  </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32056" marR="0" lvl="0" indent="-332056"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What strategies were implement in 2009 and what was the result?</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32056" marR="0" lvl="0" indent="-332056"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What unintended consequences could you predict?</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32341" marR="0" lvl="0" indent="-332341"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177248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Under Opportunities determine if McKinstry is in a position to benefit from their response.  Consider:</a:t>
            </a:r>
          </a:p>
          <a:p>
            <a:pPr marL="332056" marR="0" lvl="0" indent="-332056"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Strategic hires</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32056" marR="0" lvl="0" indent="-332056"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New Partnerships</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32056" marR="0" lvl="0" indent="-332056"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Project support</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32056" marR="0" lvl="0" indent="-332056"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Competitive account capture</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32341" marR="0" lvl="0" indent="-332341"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2">
            <a:extLst>
              <a:ext uri="{FF2B5EF4-FFF2-40B4-BE49-F238E27FC236}">
                <a16:creationId xmlns:a16="http://schemas.microsoft.com/office/drawing/2014/main" id="{B4A26902-6182-4797-A447-3D6D5E5F21C8}"/>
              </a:ext>
            </a:extLst>
          </p:cNvPr>
          <p:cNvSpPr txBox="1">
            <a:spLocks/>
          </p:cNvSpPr>
          <p:nvPr/>
        </p:nvSpPr>
        <p:spPr>
          <a:xfrm>
            <a:off x="190750" y="3318188"/>
            <a:ext cx="9048702" cy="15777350"/>
          </a:xfrm>
          <a:prstGeom prst="rect">
            <a:avLst/>
          </a:prstGeom>
        </p:spPr>
        <p:txBody>
          <a:bodyPr vert="horz" lIns="89136" tIns="44568" rIns="89136" bIns="44568"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0" marR="0" lvl="0" indent="0" algn="l" defTabSz="177248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This slide is reserved for you to explain the competitive landscape. Use this space to share what is unique about your competitors and if there is anything that stands out as important to capture, track or share with other regions. </a:t>
            </a:r>
          </a:p>
          <a:p>
            <a:pPr marL="0" marR="0" lvl="0" indent="0" algn="l" defTabSz="177248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177248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8298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1538" y="336550"/>
            <a:ext cx="5145087" cy="2895600"/>
          </a:xfrm>
          <a:prstGeom prst="rect">
            <a:avLst/>
          </a:prstGeom>
        </p:spPr>
      </p:sp>
      <p:sp>
        <p:nvSpPr>
          <p:cNvPr id="3" name="Notes Placeholder 2"/>
          <p:cNvSpPr>
            <a:spLocks noGrp="1"/>
          </p:cNvSpPr>
          <p:nvPr>
            <p:ph type="body" idx="1"/>
          </p:nvPr>
        </p:nvSpPr>
        <p:spPr>
          <a:xfrm>
            <a:off x="190750" y="3961180"/>
            <a:ext cx="4957512" cy="15777350"/>
          </a:xfrm>
          <a:prstGeom prst="rect">
            <a:avLst/>
          </a:prstGeom>
        </p:spPr>
        <p:txBody>
          <a:bodyPr/>
          <a:lstStyle/>
          <a:p>
            <a:pPr defTabSz="1772486">
              <a:defRPr/>
            </a:pPr>
            <a:endParaRPr lang="en-US"/>
          </a:p>
        </p:txBody>
      </p:sp>
      <p:sp>
        <p:nvSpPr>
          <p:cNvPr id="4" name="Slide Number Placeholder 3"/>
          <p:cNvSpPr>
            <a:spLocks noGrp="1"/>
          </p:cNvSpPr>
          <p:nvPr>
            <p:ph type="sldNum" sz="quarter" idx="10"/>
          </p:nvPr>
        </p:nvSpPr>
        <p:spPr>
          <a:xfrm>
            <a:off x="5436141" y="38059032"/>
            <a:ext cx="4158747" cy="20104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5C9838-C498-4437-A4EF-730F15ECD4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Notes Placeholder 2">
            <a:extLst>
              <a:ext uri="{FF2B5EF4-FFF2-40B4-BE49-F238E27FC236}">
                <a16:creationId xmlns:a16="http://schemas.microsoft.com/office/drawing/2014/main" id="{F8A5B06E-19EE-4C37-A6A1-9EEC920E3BEB}"/>
              </a:ext>
            </a:extLst>
          </p:cNvPr>
          <p:cNvSpPr txBox="1">
            <a:spLocks/>
          </p:cNvSpPr>
          <p:nvPr/>
        </p:nvSpPr>
        <p:spPr>
          <a:xfrm>
            <a:off x="5113257" y="3787987"/>
            <a:ext cx="4109072" cy="15777350"/>
          </a:xfrm>
          <a:prstGeom prst="rect">
            <a:avLst/>
          </a:prstGeom>
        </p:spPr>
        <p:txBody>
          <a:bodyPr vert="horz" lIns="89136" tIns="44568" rIns="89136" bIns="44568"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0" marR="0" lvl="0" indent="0" algn="l" defTabSz="177248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177248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Under Implications, detail what will happen in 6-12 months as a result of their response to COVID-19 and a pending recession.  Consider:</a:t>
            </a:r>
          </a:p>
          <a:p>
            <a:pPr marL="332056" marR="0" lvl="0" indent="-332056"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How did the market react to the recession in 2008?  </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32056" marR="0" lvl="0" indent="-332056"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What strategies were implement in 2009 and what was the result?</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32056" marR="0" lvl="0" indent="-332056"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What unintended consequences could you predict?</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32341" marR="0" lvl="0" indent="-332341"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177248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Under Opportunities determine if McKinstry is in a position to benefit from their response.  Consider:</a:t>
            </a:r>
          </a:p>
          <a:p>
            <a:pPr marL="332056" marR="0" lvl="0" indent="-332056"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Strategic hires</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32056" marR="0" lvl="0" indent="-332056"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New Partnerships</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32056" marR="0" lvl="0" indent="-332056"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Project support</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32056" marR="0" lvl="0" indent="-332056"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Competitive account capture</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32341" marR="0" lvl="0" indent="-332341"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2">
            <a:extLst>
              <a:ext uri="{FF2B5EF4-FFF2-40B4-BE49-F238E27FC236}">
                <a16:creationId xmlns:a16="http://schemas.microsoft.com/office/drawing/2014/main" id="{B4A26902-6182-4797-A447-3D6D5E5F21C8}"/>
              </a:ext>
            </a:extLst>
          </p:cNvPr>
          <p:cNvSpPr txBox="1">
            <a:spLocks/>
          </p:cNvSpPr>
          <p:nvPr/>
        </p:nvSpPr>
        <p:spPr>
          <a:xfrm>
            <a:off x="190750" y="3318188"/>
            <a:ext cx="9048702" cy="15777350"/>
          </a:xfrm>
          <a:prstGeom prst="rect">
            <a:avLst/>
          </a:prstGeom>
        </p:spPr>
        <p:txBody>
          <a:bodyPr vert="horz" lIns="89136" tIns="44568" rIns="89136" bIns="44568"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0" marR="0" lvl="0" indent="0" algn="l" defTabSz="177248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This slide is reserved for you to explain the competitive landscape. Use this space to share what is unique about your competitors and if there is anything that stands out as important to capture, track or share with other regions. </a:t>
            </a:r>
          </a:p>
          <a:p>
            <a:pPr marL="0" marR="0" lvl="0" indent="0" algn="l" defTabSz="177248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177248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412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06D99548-2840-4133-A781-CF2D9C8B93FB}" type="slidenum">
              <a:rPr kumimoji="0" lang="en-US" sz="1400" b="0" i="0" u="none" strike="noStrike" kern="1200" cap="none" spc="0" normalizeH="0" baseline="0" noProof="0">
                <a:ln>
                  <a:noFill/>
                </a:ln>
                <a:solidFill>
                  <a:prstClr val="black"/>
                </a:solidFill>
                <a:effectLst/>
                <a:uLnTx/>
                <a:uFillTx/>
                <a:latin typeface="Barlow" panose="00000500000000000000" pitchFamily="2" charset="0"/>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14</a:t>
            </a:fld>
            <a:endParaRPr kumimoji="0" lang="en-US" sz="14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spTree>
    <p:extLst>
      <p:ext uri="{BB962C8B-B14F-4D97-AF65-F5344CB8AC3E}">
        <p14:creationId xmlns:p14="http://schemas.microsoft.com/office/powerpoint/2010/main" val="3652019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1538" y="336550"/>
            <a:ext cx="5145087" cy="2895600"/>
          </a:xfrm>
          <a:prstGeom prst="rect">
            <a:avLst/>
          </a:prstGeom>
        </p:spPr>
      </p:sp>
      <p:sp>
        <p:nvSpPr>
          <p:cNvPr id="3" name="Notes Placeholder 2"/>
          <p:cNvSpPr>
            <a:spLocks noGrp="1"/>
          </p:cNvSpPr>
          <p:nvPr>
            <p:ph type="body" idx="1"/>
          </p:nvPr>
        </p:nvSpPr>
        <p:spPr>
          <a:xfrm>
            <a:off x="190750" y="3961180"/>
            <a:ext cx="4957512" cy="15777350"/>
          </a:xfrm>
          <a:prstGeom prst="rect">
            <a:avLst/>
          </a:prstGeom>
        </p:spPr>
        <p:txBody>
          <a:bodyPr/>
          <a:lstStyle/>
          <a:p>
            <a:pPr defTabSz="1772486">
              <a:defRPr/>
            </a:pPr>
            <a:endParaRPr lang="en-US"/>
          </a:p>
        </p:txBody>
      </p:sp>
      <p:sp>
        <p:nvSpPr>
          <p:cNvPr id="4" name="Slide Number Placeholder 3"/>
          <p:cNvSpPr>
            <a:spLocks noGrp="1"/>
          </p:cNvSpPr>
          <p:nvPr>
            <p:ph type="sldNum" sz="quarter" idx="10"/>
          </p:nvPr>
        </p:nvSpPr>
        <p:spPr>
          <a:xfrm>
            <a:off x="5436141" y="38059032"/>
            <a:ext cx="4158747" cy="20104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5C9838-C498-4437-A4EF-730F15ECD4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Notes Placeholder 2">
            <a:extLst>
              <a:ext uri="{FF2B5EF4-FFF2-40B4-BE49-F238E27FC236}">
                <a16:creationId xmlns:a16="http://schemas.microsoft.com/office/drawing/2014/main" id="{F8A5B06E-19EE-4C37-A6A1-9EEC920E3BEB}"/>
              </a:ext>
            </a:extLst>
          </p:cNvPr>
          <p:cNvSpPr txBox="1">
            <a:spLocks/>
          </p:cNvSpPr>
          <p:nvPr/>
        </p:nvSpPr>
        <p:spPr>
          <a:xfrm>
            <a:off x="5113257" y="3787987"/>
            <a:ext cx="4109072" cy="15777350"/>
          </a:xfrm>
          <a:prstGeom prst="rect">
            <a:avLst/>
          </a:prstGeom>
        </p:spPr>
        <p:txBody>
          <a:bodyPr vert="horz" lIns="89136" tIns="44568" rIns="89136" bIns="44568"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0" marR="0" lvl="0" indent="0" algn="l" defTabSz="177248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177248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Under Implications, detail what will happen in 6-12 months as a result of their response to COVID-19 and a pending recession.  Consider:</a:t>
            </a:r>
          </a:p>
          <a:p>
            <a:pPr marL="332056" marR="0" lvl="0" indent="-332056"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How did the market react to the recession in 2008?  </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32056" marR="0" lvl="0" indent="-332056"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What strategies were implement in 2009 and what was the result?</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32056" marR="0" lvl="0" indent="-332056"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What unintended consequences could you predict?</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32341" marR="0" lvl="0" indent="-332341"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177248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Under Opportunities determine if McKinstry is in a position to benefit from their response.  Consider:</a:t>
            </a:r>
          </a:p>
          <a:p>
            <a:pPr marL="332056" marR="0" lvl="0" indent="-332056"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Strategic hires</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32056" marR="0" lvl="0" indent="-332056"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New Partnerships</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32056" marR="0" lvl="0" indent="-332056"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Project support</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32056" marR="0" lvl="0" indent="-332056"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Competitive account capture</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32341" marR="0" lvl="0" indent="-332341"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2">
            <a:extLst>
              <a:ext uri="{FF2B5EF4-FFF2-40B4-BE49-F238E27FC236}">
                <a16:creationId xmlns:a16="http://schemas.microsoft.com/office/drawing/2014/main" id="{B4A26902-6182-4797-A447-3D6D5E5F21C8}"/>
              </a:ext>
            </a:extLst>
          </p:cNvPr>
          <p:cNvSpPr txBox="1">
            <a:spLocks/>
          </p:cNvSpPr>
          <p:nvPr/>
        </p:nvSpPr>
        <p:spPr>
          <a:xfrm>
            <a:off x="190750" y="3318188"/>
            <a:ext cx="9048702" cy="15777350"/>
          </a:xfrm>
          <a:prstGeom prst="rect">
            <a:avLst/>
          </a:prstGeom>
        </p:spPr>
        <p:txBody>
          <a:bodyPr vert="horz" lIns="89136" tIns="44568" rIns="89136" bIns="44568"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0" marR="0" lvl="0" indent="0" algn="l" defTabSz="177248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This slide is reserved for you to explain the competitive landscape. Use this space to share what is unique about your competitors and if there is anything that stands out as important to capture, track or share with other regions. </a:t>
            </a:r>
          </a:p>
          <a:p>
            <a:pPr marL="0" marR="0" lvl="0" indent="0" algn="l" defTabSz="177248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177248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4769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0D9D1F-BDA7-4A75-A921-FC13FE43AF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8511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1538" y="336550"/>
            <a:ext cx="5145087" cy="2895600"/>
          </a:xfrm>
          <a:prstGeom prst="rect">
            <a:avLst/>
          </a:prstGeom>
        </p:spPr>
      </p:sp>
      <p:sp>
        <p:nvSpPr>
          <p:cNvPr id="3" name="Notes Placeholder 2"/>
          <p:cNvSpPr>
            <a:spLocks noGrp="1"/>
          </p:cNvSpPr>
          <p:nvPr>
            <p:ph type="body" idx="1"/>
          </p:nvPr>
        </p:nvSpPr>
        <p:spPr>
          <a:xfrm>
            <a:off x="190750" y="3961180"/>
            <a:ext cx="4957512" cy="15777350"/>
          </a:xfrm>
          <a:prstGeom prst="rect">
            <a:avLst/>
          </a:prstGeom>
        </p:spPr>
        <p:txBody>
          <a:bodyPr/>
          <a:lstStyle/>
          <a:p>
            <a:pPr defTabSz="1772486">
              <a:defRPr/>
            </a:pPr>
            <a:endParaRPr lang="en-US"/>
          </a:p>
        </p:txBody>
      </p:sp>
      <p:sp>
        <p:nvSpPr>
          <p:cNvPr id="4" name="Slide Number Placeholder 3"/>
          <p:cNvSpPr>
            <a:spLocks noGrp="1"/>
          </p:cNvSpPr>
          <p:nvPr>
            <p:ph type="sldNum" sz="quarter" idx="10"/>
          </p:nvPr>
        </p:nvSpPr>
        <p:spPr>
          <a:xfrm>
            <a:off x="5436141" y="38059032"/>
            <a:ext cx="4158747" cy="20104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5C9838-C498-4437-A4EF-730F15ECD4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Notes Placeholder 2">
            <a:extLst>
              <a:ext uri="{FF2B5EF4-FFF2-40B4-BE49-F238E27FC236}">
                <a16:creationId xmlns:a16="http://schemas.microsoft.com/office/drawing/2014/main" id="{F8A5B06E-19EE-4C37-A6A1-9EEC920E3BEB}"/>
              </a:ext>
            </a:extLst>
          </p:cNvPr>
          <p:cNvSpPr txBox="1">
            <a:spLocks/>
          </p:cNvSpPr>
          <p:nvPr/>
        </p:nvSpPr>
        <p:spPr>
          <a:xfrm>
            <a:off x="5113257" y="3787987"/>
            <a:ext cx="4109072" cy="15777350"/>
          </a:xfrm>
          <a:prstGeom prst="rect">
            <a:avLst/>
          </a:prstGeom>
        </p:spPr>
        <p:txBody>
          <a:bodyPr vert="horz" lIns="89136" tIns="44568" rIns="89136" bIns="44568"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0" marR="0" lvl="0" indent="0" algn="l" defTabSz="177248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177248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Under Implications, detail what will happen in 6-12 months as a result of their response to COVID-19 and a pending recession.  Consider:</a:t>
            </a:r>
          </a:p>
          <a:p>
            <a:pPr marL="332056" marR="0" lvl="0" indent="-332056"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How did the market react to the recession in 2008?  </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32056" marR="0" lvl="0" indent="-332056"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What strategies were implement in 2009 and what was the result?</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32056" marR="0" lvl="0" indent="-332056"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What unintended consequences could you predict?</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32341" marR="0" lvl="0" indent="-332341"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177248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Under Opportunities determine if McKinstry is in a position to benefit from their response.  Consider:</a:t>
            </a:r>
          </a:p>
          <a:p>
            <a:pPr marL="332056" marR="0" lvl="0" indent="-332056"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Strategic hires</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32056" marR="0" lvl="0" indent="-332056"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New Partnerships</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32056" marR="0" lvl="0" indent="-332056"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Project support</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32056" marR="0" lvl="0" indent="-332056"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Competitive account capture</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32341" marR="0" lvl="0" indent="-332341"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2">
            <a:extLst>
              <a:ext uri="{FF2B5EF4-FFF2-40B4-BE49-F238E27FC236}">
                <a16:creationId xmlns:a16="http://schemas.microsoft.com/office/drawing/2014/main" id="{B4A26902-6182-4797-A447-3D6D5E5F21C8}"/>
              </a:ext>
            </a:extLst>
          </p:cNvPr>
          <p:cNvSpPr txBox="1">
            <a:spLocks/>
          </p:cNvSpPr>
          <p:nvPr/>
        </p:nvSpPr>
        <p:spPr>
          <a:xfrm>
            <a:off x="190750" y="3318188"/>
            <a:ext cx="9048702" cy="15777350"/>
          </a:xfrm>
          <a:prstGeom prst="rect">
            <a:avLst/>
          </a:prstGeom>
        </p:spPr>
        <p:txBody>
          <a:bodyPr vert="horz" lIns="89136" tIns="44568" rIns="89136" bIns="44568"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0" marR="0" lvl="0" indent="0" algn="l" defTabSz="177248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This slide is reserved for you to explain the competitive landscape. Use this space to share what is unique about your competitors and if there is anything that stands out as important to capture, track or share with other regions. </a:t>
            </a:r>
          </a:p>
          <a:p>
            <a:pPr marL="0" marR="0" lvl="0" indent="0" algn="l" defTabSz="177248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177248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2061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06D99548-2840-4133-A781-CF2D9C8B93FB}" type="slidenum">
              <a:rPr kumimoji="0" lang="en-US" sz="1400" b="0" i="0" u="none" strike="noStrike" kern="1200" cap="none" spc="0" normalizeH="0" baseline="0" noProof="0">
                <a:ln>
                  <a:noFill/>
                </a:ln>
                <a:solidFill>
                  <a:prstClr val="black"/>
                </a:solidFill>
                <a:effectLst/>
                <a:uLnTx/>
                <a:uFillTx/>
                <a:latin typeface="Barlow" panose="00000500000000000000" pitchFamily="2" charset="0"/>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18</a:t>
            </a:fld>
            <a:endParaRPr kumimoji="0" lang="en-US" sz="14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spTree>
    <p:extLst>
      <p:ext uri="{BB962C8B-B14F-4D97-AF65-F5344CB8AC3E}">
        <p14:creationId xmlns:p14="http://schemas.microsoft.com/office/powerpoint/2010/main" val="2002695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0D9D1F-BDA7-4A75-A921-FC13FE43AF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23324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1538" y="336550"/>
            <a:ext cx="5145087" cy="2895600"/>
          </a:xfrm>
          <a:prstGeom prst="rect">
            <a:avLst/>
          </a:prstGeom>
        </p:spPr>
      </p:sp>
      <p:sp>
        <p:nvSpPr>
          <p:cNvPr id="3" name="Notes Placeholder 2"/>
          <p:cNvSpPr>
            <a:spLocks noGrp="1"/>
          </p:cNvSpPr>
          <p:nvPr>
            <p:ph type="body" idx="1"/>
          </p:nvPr>
        </p:nvSpPr>
        <p:spPr>
          <a:xfrm>
            <a:off x="190750" y="3961180"/>
            <a:ext cx="4957512" cy="15777350"/>
          </a:xfrm>
          <a:prstGeom prst="rect">
            <a:avLst/>
          </a:prstGeom>
        </p:spPr>
        <p:txBody>
          <a:bodyPr/>
          <a:lstStyle/>
          <a:p>
            <a:pPr defTabSz="1772486">
              <a:defRPr/>
            </a:pPr>
            <a:endParaRPr lang="en-US"/>
          </a:p>
        </p:txBody>
      </p:sp>
      <p:sp>
        <p:nvSpPr>
          <p:cNvPr id="4" name="Slide Number Placeholder 3"/>
          <p:cNvSpPr>
            <a:spLocks noGrp="1"/>
          </p:cNvSpPr>
          <p:nvPr>
            <p:ph type="sldNum" sz="quarter" idx="10"/>
          </p:nvPr>
        </p:nvSpPr>
        <p:spPr>
          <a:xfrm>
            <a:off x="5436141" y="38059032"/>
            <a:ext cx="4158747" cy="20104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5C9838-C498-4437-A4EF-730F15ECD4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Notes Placeholder 2">
            <a:extLst>
              <a:ext uri="{FF2B5EF4-FFF2-40B4-BE49-F238E27FC236}">
                <a16:creationId xmlns:a16="http://schemas.microsoft.com/office/drawing/2014/main" id="{F8A5B06E-19EE-4C37-A6A1-9EEC920E3BEB}"/>
              </a:ext>
            </a:extLst>
          </p:cNvPr>
          <p:cNvSpPr txBox="1">
            <a:spLocks/>
          </p:cNvSpPr>
          <p:nvPr/>
        </p:nvSpPr>
        <p:spPr>
          <a:xfrm>
            <a:off x="5113257" y="3787987"/>
            <a:ext cx="4109072" cy="15777350"/>
          </a:xfrm>
          <a:prstGeom prst="rect">
            <a:avLst/>
          </a:prstGeom>
        </p:spPr>
        <p:txBody>
          <a:bodyPr vert="horz" lIns="89136" tIns="44568" rIns="89136" bIns="44568"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0" marR="0" lvl="0" indent="0" algn="l" defTabSz="177248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177248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Under Implications, detail what will happen in 6-12 months as a result of their response to COVID-19 and a pending recession.  Consider:</a:t>
            </a:r>
          </a:p>
          <a:p>
            <a:pPr marL="332056" marR="0" lvl="0" indent="-332056"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How did the market react to the recession in 2008?  </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32056" marR="0" lvl="0" indent="-332056"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What strategies were implement in 2009 and what was the result?</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32056" marR="0" lvl="0" indent="-332056"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What unintended consequences could you predict?</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32341" marR="0" lvl="0" indent="-332341"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177248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Under Opportunities determine if McKinstry is in a position to benefit from their response.  Consider:</a:t>
            </a:r>
          </a:p>
          <a:p>
            <a:pPr marL="332056" marR="0" lvl="0" indent="-332056"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Strategic hires</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32056" marR="0" lvl="0" indent="-332056"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New Partnerships</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32056" marR="0" lvl="0" indent="-332056"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Project support</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32056" marR="0" lvl="0" indent="-332056"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Competitive account capture</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32341" marR="0" lvl="0" indent="-332341"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2">
            <a:extLst>
              <a:ext uri="{FF2B5EF4-FFF2-40B4-BE49-F238E27FC236}">
                <a16:creationId xmlns:a16="http://schemas.microsoft.com/office/drawing/2014/main" id="{B4A26902-6182-4797-A447-3D6D5E5F21C8}"/>
              </a:ext>
            </a:extLst>
          </p:cNvPr>
          <p:cNvSpPr txBox="1">
            <a:spLocks/>
          </p:cNvSpPr>
          <p:nvPr/>
        </p:nvSpPr>
        <p:spPr>
          <a:xfrm>
            <a:off x="190750" y="3318188"/>
            <a:ext cx="9048702" cy="15777350"/>
          </a:xfrm>
          <a:prstGeom prst="rect">
            <a:avLst/>
          </a:prstGeom>
        </p:spPr>
        <p:txBody>
          <a:bodyPr vert="horz" lIns="89136" tIns="44568" rIns="89136" bIns="44568"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0" marR="0" lvl="0" indent="0" algn="l" defTabSz="177248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This slide is reserved for you to explain the competitive landscape. Use this space to share what is unique about your competitors and if there is anything that stands out as important to capture, track or share with other regions. </a:t>
            </a:r>
          </a:p>
          <a:p>
            <a:pPr marL="0" marR="0" lvl="0" indent="0" algn="l" defTabSz="177248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177248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669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06D99548-2840-4133-A781-CF2D9C8B93FB}" type="slidenum">
              <a:rPr kumimoji="0" lang="en-US" sz="1400" b="0" i="0" u="none" strike="noStrike" kern="1200" cap="none" spc="0" normalizeH="0" baseline="0" noProof="0">
                <a:ln>
                  <a:noFill/>
                </a:ln>
                <a:solidFill>
                  <a:prstClr val="black"/>
                </a:solidFill>
                <a:effectLst/>
                <a:uLnTx/>
                <a:uFillTx/>
                <a:latin typeface="Barlow" panose="00000500000000000000" pitchFamily="2" charset="0"/>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23</a:t>
            </a:fld>
            <a:endParaRPr kumimoji="0" lang="en-US" sz="14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spTree>
    <p:extLst>
      <p:ext uri="{BB962C8B-B14F-4D97-AF65-F5344CB8AC3E}">
        <p14:creationId xmlns:p14="http://schemas.microsoft.com/office/powerpoint/2010/main" val="154846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0D9D1F-BDA7-4A75-A921-FC13FE43AF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157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Ric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99548-2840-4133-A781-CF2D9C8B93FB}" type="slidenum">
              <a:rPr kumimoji="0" lang="en-US" sz="1200" b="0" i="0" u="none" strike="noStrike" kern="1200" cap="none" spc="0" normalizeH="0" baseline="0" noProof="0" smtClean="0">
                <a:ln>
                  <a:noFill/>
                </a:ln>
                <a:solidFill>
                  <a:prstClr val="black"/>
                </a:solidFill>
                <a:effectLst/>
                <a:uLnTx/>
                <a:uFillTx/>
                <a:latin typeface="Barlow"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sp>
        <p:nvSpPr>
          <p:cNvPr id="5" name="Header Placeholder 4">
            <a:extLst>
              <a:ext uri="{FF2B5EF4-FFF2-40B4-BE49-F238E27FC236}">
                <a16:creationId xmlns:a16="http://schemas.microsoft.com/office/drawing/2014/main" id="{33B0774E-6A8B-8F26-C3F5-3D6DC2728851}"/>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Barlow" panose="00000500000000000000" pitchFamily="2" charset="0"/>
                <a:ea typeface="+mn-ea"/>
                <a:cs typeface="+mn-cs"/>
              </a:rPr>
              <a:t>Sabey &lt;&gt; McK Leadership Connection 2.9.24</a:t>
            </a:r>
          </a:p>
        </p:txBody>
      </p:sp>
    </p:spTree>
    <p:extLst>
      <p:ext uri="{BB962C8B-B14F-4D97-AF65-F5344CB8AC3E}">
        <p14:creationId xmlns:p14="http://schemas.microsoft.com/office/powerpoint/2010/main" val="2587886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0D9D1F-BDA7-4A75-A921-FC13FE43AF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0032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0D9D1F-BDA7-4A75-A921-FC13FE43AF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1969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1538" y="336550"/>
            <a:ext cx="5145087" cy="2895600"/>
          </a:xfrm>
          <a:prstGeom prst="rect">
            <a:avLst/>
          </a:prstGeom>
        </p:spPr>
      </p:sp>
      <p:sp>
        <p:nvSpPr>
          <p:cNvPr id="3" name="Notes Placeholder 2"/>
          <p:cNvSpPr>
            <a:spLocks noGrp="1"/>
          </p:cNvSpPr>
          <p:nvPr>
            <p:ph type="body" idx="1"/>
          </p:nvPr>
        </p:nvSpPr>
        <p:spPr>
          <a:xfrm>
            <a:off x="190750" y="3961180"/>
            <a:ext cx="4957512" cy="15777350"/>
          </a:xfrm>
          <a:prstGeom prst="rect">
            <a:avLst/>
          </a:prstGeom>
        </p:spPr>
        <p:txBody>
          <a:bodyPr/>
          <a:lstStyle/>
          <a:p>
            <a:pPr defTabSz="1772486">
              <a:defRPr/>
            </a:pPr>
            <a:endParaRPr lang="en-US"/>
          </a:p>
        </p:txBody>
      </p:sp>
      <p:sp>
        <p:nvSpPr>
          <p:cNvPr id="4" name="Slide Number Placeholder 3"/>
          <p:cNvSpPr>
            <a:spLocks noGrp="1"/>
          </p:cNvSpPr>
          <p:nvPr>
            <p:ph type="sldNum" sz="quarter" idx="10"/>
          </p:nvPr>
        </p:nvSpPr>
        <p:spPr>
          <a:xfrm>
            <a:off x="5436141" y="38059032"/>
            <a:ext cx="4158747" cy="20104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5C9838-C498-4437-A4EF-730F15ECD4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Notes Placeholder 2">
            <a:extLst>
              <a:ext uri="{FF2B5EF4-FFF2-40B4-BE49-F238E27FC236}">
                <a16:creationId xmlns:a16="http://schemas.microsoft.com/office/drawing/2014/main" id="{F8A5B06E-19EE-4C37-A6A1-9EEC920E3BEB}"/>
              </a:ext>
            </a:extLst>
          </p:cNvPr>
          <p:cNvSpPr txBox="1">
            <a:spLocks/>
          </p:cNvSpPr>
          <p:nvPr/>
        </p:nvSpPr>
        <p:spPr>
          <a:xfrm>
            <a:off x="5113257" y="3787987"/>
            <a:ext cx="4109072" cy="15777350"/>
          </a:xfrm>
          <a:prstGeom prst="rect">
            <a:avLst/>
          </a:prstGeom>
        </p:spPr>
        <p:txBody>
          <a:bodyPr vert="horz" lIns="89136" tIns="44568" rIns="89136" bIns="44568"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0" marR="0" lvl="0" indent="0" algn="l" defTabSz="177248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177248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Under Implications, detail what will happen in 6-12 months as a result of their response to COVID-19 and a pending recession.  Consider:</a:t>
            </a:r>
          </a:p>
          <a:p>
            <a:pPr marL="332056" marR="0" lvl="0" indent="-332056"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How did the market react to the recession in 2008?  </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32056" marR="0" lvl="0" indent="-332056"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What strategies were implement in 2009 and what was the result?</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32056" marR="0" lvl="0" indent="-332056"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What unintended consequences could you predict?</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32341" marR="0" lvl="0" indent="-332341"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177248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Under Opportunities determine if McKinstry is in a position to benefit from their response.  Consider:</a:t>
            </a:r>
          </a:p>
          <a:p>
            <a:pPr marL="332056" marR="0" lvl="0" indent="-332056"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Strategic hires</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32056" marR="0" lvl="0" indent="-332056"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New Partnerships</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32056" marR="0" lvl="0" indent="-332056"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Project support</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32056" marR="0" lvl="0" indent="-332056"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Competitive account capture</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32341" marR="0" lvl="0" indent="-332341"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2">
            <a:extLst>
              <a:ext uri="{FF2B5EF4-FFF2-40B4-BE49-F238E27FC236}">
                <a16:creationId xmlns:a16="http://schemas.microsoft.com/office/drawing/2014/main" id="{B4A26902-6182-4797-A447-3D6D5E5F21C8}"/>
              </a:ext>
            </a:extLst>
          </p:cNvPr>
          <p:cNvSpPr txBox="1">
            <a:spLocks/>
          </p:cNvSpPr>
          <p:nvPr/>
        </p:nvSpPr>
        <p:spPr>
          <a:xfrm>
            <a:off x="190750" y="3318188"/>
            <a:ext cx="9048702" cy="15777350"/>
          </a:xfrm>
          <a:prstGeom prst="rect">
            <a:avLst/>
          </a:prstGeom>
        </p:spPr>
        <p:txBody>
          <a:bodyPr vert="horz" lIns="89136" tIns="44568" rIns="89136" bIns="44568"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0" marR="0" lvl="0" indent="0" algn="l" defTabSz="177248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This slide is reserved for you to explain the competitive landscape. Use this space to share what is unique about your competitors and if there is anything that stands out as important to capture, track or share with other regions. </a:t>
            </a:r>
          </a:p>
          <a:p>
            <a:pPr marL="0" marR="0" lvl="0" indent="0" algn="l" defTabSz="177248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177248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6735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06D99548-2840-4133-A781-CF2D9C8B93FB}" type="slidenum">
              <a:rPr kumimoji="0" lang="en-US" sz="1400" b="0" i="0" u="none" strike="noStrike" kern="1200" cap="none" spc="0" normalizeH="0" baseline="0" noProof="0">
                <a:ln>
                  <a:noFill/>
                </a:ln>
                <a:solidFill>
                  <a:prstClr val="black"/>
                </a:solidFill>
                <a:effectLst/>
                <a:uLnTx/>
                <a:uFillTx/>
                <a:latin typeface="Barlow" panose="00000500000000000000" pitchFamily="2" charset="0"/>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8</a:t>
            </a:fld>
            <a:endParaRPr kumimoji="0" lang="en-US" sz="14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spTree>
    <p:extLst>
      <p:ext uri="{BB962C8B-B14F-4D97-AF65-F5344CB8AC3E}">
        <p14:creationId xmlns:p14="http://schemas.microsoft.com/office/powerpoint/2010/main" val="1361228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0D9D1F-BDA7-4A75-A921-FC13FE43AF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115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1538" y="336550"/>
            <a:ext cx="5145087" cy="2895600"/>
          </a:xfrm>
          <a:prstGeom prst="rect">
            <a:avLst/>
          </a:prstGeom>
        </p:spPr>
      </p:sp>
      <p:sp>
        <p:nvSpPr>
          <p:cNvPr id="3" name="Notes Placeholder 2"/>
          <p:cNvSpPr>
            <a:spLocks noGrp="1"/>
          </p:cNvSpPr>
          <p:nvPr>
            <p:ph type="body" idx="1"/>
          </p:nvPr>
        </p:nvSpPr>
        <p:spPr>
          <a:xfrm>
            <a:off x="190750" y="3961180"/>
            <a:ext cx="4957512" cy="15777350"/>
          </a:xfrm>
          <a:prstGeom prst="rect">
            <a:avLst/>
          </a:prstGeom>
        </p:spPr>
        <p:txBody>
          <a:bodyPr/>
          <a:lstStyle/>
          <a:p>
            <a:pPr defTabSz="1772486">
              <a:defRPr/>
            </a:pPr>
            <a:endParaRPr lang="en-US"/>
          </a:p>
        </p:txBody>
      </p:sp>
      <p:sp>
        <p:nvSpPr>
          <p:cNvPr id="4" name="Slide Number Placeholder 3"/>
          <p:cNvSpPr>
            <a:spLocks noGrp="1"/>
          </p:cNvSpPr>
          <p:nvPr>
            <p:ph type="sldNum" sz="quarter" idx="10"/>
          </p:nvPr>
        </p:nvSpPr>
        <p:spPr>
          <a:xfrm>
            <a:off x="5436141" y="38059032"/>
            <a:ext cx="4158747" cy="20104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5C9838-C498-4437-A4EF-730F15ECD4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Notes Placeholder 2">
            <a:extLst>
              <a:ext uri="{FF2B5EF4-FFF2-40B4-BE49-F238E27FC236}">
                <a16:creationId xmlns:a16="http://schemas.microsoft.com/office/drawing/2014/main" id="{F8A5B06E-19EE-4C37-A6A1-9EEC920E3BEB}"/>
              </a:ext>
            </a:extLst>
          </p:cNvPr>
          <p:cNvSpPr txBox="1">
            <a:spLocks/>
          </p:cNvSpPr>
          <p:nvPr/>
        </p:nvSpPr>
        <p:spPr>
          <a:xfrm>
            <a:off x="5113257" y="3787987"/>
            <a:ext cx="4109072" cy="15777350"/>
          </a:xfrm>
          <a:prstGeom prst="rect">
            <a:avLst/>
          </a:prstGeom>
        </p:spPr>
        <p:txBody>
          <a:bodyPr vert="horz" lIns="89136" tIns="44568" rIns="89136" bIns="44568"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0" marR="0" lvl="0" indent="0" algn="l" defTabSz="177248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177248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Under Implications, detail what will happen in 6-12 months as a result of their response to COVID-19 and a pending recession.  Consider:</a:t>
            </a:r>
          </a:p>
          <a:p>
            <a:pPr marL="332056" marR="0" lvl="0" indent="-332056"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How did the market react to the recession in 2008?  </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32056" marR="0" lvl="0" indent="-332056"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What strategies were implement in 2009 and what was the result?</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32056" marR="0" lvl="0" indent="-332056"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What unintended consequences could you predict?</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32341" marR="0" lvl="0" indent="-332341"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177248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Under Opportunities determine if McKinstry is in a position to benefit from their response.  Consider:</a:t>
            </a:r>
          </a:p>
          <a:p>
            <a:pPr marL="332056" marR="0" lvl="0" indent="-332056"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Strategic hires</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32056" marR="0" lvl="0" indent="-332056"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New Partnerships</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32056" marR="0" lvl="0" indent="-332056"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Project support</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32056" marR="0" lvl="0" indent="-332056"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Competitive account capture</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32341" marR="0" lvl="0" indent="-332341" algn="l" defTabSz="177248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2">
            <a:extLst>
              <a:ext uri="{FF2B5EF4-FFF2-40B4-BE49-F238E27FC236}">
                <a16:creationId xmlns:a16="http://schemas.microsoft.com/office/drawing/2014/main" id="{B4A26902-6182-4797-A447-3D6D5E5F21C8}"/>
              </a:ext>
            </a:extLst>
          </p:cNvPr>
          <p:cNvSpPr txBox="1">
            <a:spLocks/>
          </p:cNvSpPr>
          <p:nvPr/>
        </p:nvSpPr>
        <p:spPr>
          <a:xfrm>
            <a:off x="190750" y="3318188"/>
            <a:ext cx="9048702" cy="15777350"/>
          </a:xfrm>
          <a:prstGeom prst="rect">
            <a:avLst/>
          </a:prstGeom>
        </p:spPr>
        <p:txBody>
          <a:bodyPr vert="horz" lIns="89136" tIns="44568" rIns="89136" bIns="44568"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0" marR="0" lvl="0" indent="0" algn="l" defTabSz="177248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This slide is reserved for you to explain the competitive landscape. Use this space to share what is unique about your competitors and if there is anything that stands out as important to capture, track or share with other regions. </a:t>
            </a:r>
          </a:p>
          <a:p>
            <a:pPr marL="0" marR="0" lvl="0" indent="0" algn="l" defTabSz="177248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177248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2734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11.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17.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5.xml"/><Relationship Id="rId4" Type="http://schemas.openxmlformats.org/officeDocument/2006/relationships/image" Target="../media/image17.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5.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eg"/><Relationship Id="rId1" Type="http://schemas.openxmlformats.org/officeDocument/2006/relationships/slideMaster" Target="../slideMasters/slideMaster5.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A797C-889C-3FC4-D925-FE79F2BE0B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C8F219-0C3B-EA72-5412-98A4C97C82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C9E980-333F-A6ED-AEF9-47E75ACA049E}"/>
              </a:ext>
            </a:extLst>
          </p:cNvPr>
          <p:cNvSpPr>
            <a:spLocks noGrp="1"/>
          </p:cNvSpPr>
          <p:nvPr>
            <p:ph type="dt" sz="half" idx="10"/>
          </p:nvPr>
        </p:nvSpPr>
        <p:spPr/>
        <p:txBody>
          <a:bodyPr/>
          <a:lstStyle/>
          <a:p>
            <a:fld id="{AC92BCE0-6C15-4B55-98B9-37DB8E855FF7}" type="datetimeFigureOut">
              <a:rPr lang="en-US" smtClean="0"/>
              <a:t>9/16/2024</a:t>
            </a:fld>
            <a:endParaRPr lang="en-US"/>
          </a:p>
        </p:txBody>
      </p:sp>
      <p:sp>
        <p:nvSpPr>
          <p:cNvPr id="5" name="Footer Placeholder 4">
            <a:extLst>
              <a:ext uri="{FF2B5EF4-FFF2-40B4-BE49-F238E27FC236}">
                <a16:creationId xmlns:a16="http://schemas.microsoft.com/office/drawing/2014/main" id="{E4CC8E3D-334F-0DD9-41B7-2D13B52833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490976-8F09-5728-32C0-63CBEFA4ADEE}"/>
              </a:ext>
            </a:extLst>
          </p:cNvPr>
          <p:cNvSpPr>
            <a:spLocks noGrp="1"/>
          </p:cNvSpPr>
          <p:nvPr>
            <p:ph type="sldNum" sz="quarter" idx="12"/>
          </p:nvPr>
        </p:nvSpPr>
        <p:spPr/>
        <p:txBody>
          <a:bodyPr/>
          <a:lstStyle/>
          <a:p>
            <a:fld id="{F4368238-73D0-4041-9030-7D92DEB9987A}" type="slidenum">
              <a:rPr lang="en-US" smtClean="0"/>
              <a:t>‹#›</a:t>
            </a:fld>
            <a:endParaRPr lang="en-US"/>
          </a:p>
        </p:txBody>
      </p:sp>
    </p:spTree>
    <p:extLst>
      <p:ext uri="{BB962C8B-B14F-4D97-AF65-F5344CB8AC3E}">
        <p14:creationId xmlns:p14="http://schemas.microsoft.com/office/powerpoint/2010/main" val="1632733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E2A5F-26E2-ADEC-6452-08DAB14A75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7124DC-6C2A-2E10-EAB0-83352D82AA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CF3ABF-2D68-AAA4-E485-A4F472BDAEFD}"/>
              </a:ext>
            </a:extLst>
          </p:cNvPr>
          <p:cNvSpPr>
            <a:spLocks noGrp="1"/>
          </p:cNvSpPr>
          <p:nvPr>
            <p:ph type="dt" sz="half" idx="10"/>
          </p:nvPr>
        </p:nvSpPr>
        <p:spPr/>
        <p:txBody>
          <a:bodyPr/>
          <a:lstStyle/>
          <a:p>
            <a:fld id="{AC92BCE0-6C15-4B55-98B9-37DB8E855FF7}" type="datetimeFigureOut">
              <a:rPr lang="en-US" smtClean="0"/>
              <a:t>9/16/2024</a:t>
            </a:fld>
            <a:endParaRPr lang="en-US"/>
          </a:p>
        </p:txBody>
      </p:sp>
      <p:sp>
        <p:nvSpPr>
          <p:cNvPr id="5" name="Footer Placeholder 4">
            <a:extLst>
              <a:ext uri="{FF2B5EF4-FFF2-40B4-BE49-F238E27FC236}">
                <a16:creationId xmlns:a16="http://schemas.microsoft.com/office/drawing/2014/main" id="{A8AC8C5F-7DF7-AD04-A575-A8B67050C5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5627AB-B7B8-C52C-A74B-AA3FC116CAE7}"/>
              </a:ext>
            </a:extLst>
          </p:cNvPr>
          <p:cNvSpPr>
            <a:spLocks noGrp="1"/>
          </p:cNvSpPr>
          <p:nvPr>
            <p:ph type="sldNum" sz="quarter" idx="12"/>
          </p:nvPr>
        </p:nvSpPr>
        <p:spPr/>
        <p:txBody>
          <a:bodyPr/>
          <a:lstStyle/>
          <a:p>
            <a:fld id="{F4368238-73D0-4041-9030-7D92DEB9987A}" type="slidenum">
              <a:rPr lang="en-US" smtClean="0"/>
              <a:t>‹#›</a:t>
            </a:fld>
            <a:endParaRPr lang="en-US"/>
          </a:p>
        </p:txBody>
      </p:sp>
    </p:spTree>
    <p:extLst>
      <p:ext uri="{BB962C8B-B14F-4D97-AF65-F5344CB8AC3E}">
        <p14:creationId xmlns:p14="http://schemas.microsoft.com/office/powerpoint/2010/main" val="172926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F271D1-FD5B-4738-8769-3B5260D1FB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A1E2AA-41ED-5DDC-F6D3-8AD571A566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B8542E-9F92-DED0-AC71-2D0544ADC342}"/>
              </a:ext>
            </a:extLst>
          </p:cNvPr>
          <p:cNvSpPr>
            <a:spLocks noGrp="1"/>
          </p:cNvSpPr>
          <p:nvPr>
            <p:ph type="dt" sz="half" idx="10"/>
          </p:nvPr>
        </p:nvSpPr>
        <p:spPr/>
        <p:txBody>
          <a:bodyPr/>
          <a:lstStyle/>
          <a:p>
            <a:fld id="{AC92BCE0-6C15-4B55-98B9-37DB8E855FF7}" type="datetimeFigureOut">
              <a:rPr lang="en-US" smtClean="0"/>
              <a:t>9/16/2024</a:t>
            </a:fld>
            <a:endParaRPr lang="en-US"/>
          </a:p>
        </p:txBody>
      </p:sp>
      <p:sp>
        <p:nvSpPr>
          <p:cNvPr id="5" name="Footer Placeholder 4">
            <a:extLst>
              <a:ext uri="{FF2B5EF4-FFF2-40B4-BE49-F238E27FC236}">
                <a16:creationId xmlns:a16="http://schemas.microsoft.com/office/drawing/2014/main" id="{61F2524F-FC57-6276-67FF-9F8E19926F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59980C-60E9-BA04-69BD-7512AFC76F02}"/>
              </a:ext>
            </a:extLst>
          </p:cNvPr>
          <p:cNvSpPr>
            <a:spLocks noGrp="1"/>
          </p:cNvSpPr>
          <p:nvPr>
            <p:ph type="sldNum" sz="quarter" idx="12"/>
          </p:nvPr>
        </p:nvSpPr>
        <p:spPr/>
        <p:txBody>
          <a:bodyPr/>
          <a:lstStyle/>
          <a:p>
            <a:fld id="{F4368238-73D0-4041-9030-7D92DEB9987A}" type="slidenum">
              <a:rPr lang="en-US" smtClean="0"/>
              <a:t>‹#›</a:t>
            </a:fld>
            <a:endParaRPr lang="en-US"/>
          </a:p>
        </p:txBody>
      </p:sp>
    </p:spTree>
    <p:extLst>
      <p:ext uri="{BB962C8B-B14F-4D97-AF65-F5344CB8AC3E}">
        <p14:creationId xmlns:p14="http://schemas.microsoft.com/office/powerpoint/2010/main" val="593062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cK Blue - Basic Content Slides-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A1169-91F0-10D5-9A4C-42523210D2F8}"/>
              </a:ext>
            </a:extLst>
          </p:cNvPr>
          <p:cNvSpPr>
            <a:spLocks noGrp="1"/>
          </p:cNvSpPr>
          <p:nvPr>
            <p:ph type="ctrTitle" hasCustomPrompt="1"/>
          </p:nvPr>
        </p:nvSpPr>
        <p:spPr>
          <a:xfrm>
            <a:off x="381001" y="183430"/>
            <a:ext cx="10477500" cy="673100"/>
          </a:xfrm>
          <a:prstGeom prst="rect">
            <a:avLst/>
          </a:prstGeom>
        </p:spPr>
        <p:txBody>
          <a:bodyPr lIns="0" tIns="0" rIns="0" bIns="0" anchor="b">
            <a:normAutofit/>
          </a:bodyPr>
          <a:lstStyle>
            <a:lvl1pPr algn="l">
              <a:lnSpc>
                <a:spcPts val="4000"/>
              </a:lnSpc>
              <a:defRPr sz="3600" b="0" i="0">
                <a:solidFill>
                  <a:schemeClr val="tx1"/>
                </a:solidFill>
                <a:latin typeface="Barlow Light" pitchFamily="2" charset="77"/>
              </a:defRPr>
            </a:lvl1pPr>
          </a:lstStyle>
          <a:p>
            <a:r>
              <a:rPr lang="en-US"/>
              <a:t>Click to Edit Master Title Style</a:t>
            </a:r>
          </a:p>
        </p:txBody>
      </p:sp>
      <p:sp>
        <p:nvSpPr>
          <p:cNvPr id="3" name="Rectangle 2">
            <a:extLst>
              <a:ext uri="{FF2B5EF4-FFF2-40B4-BE49-F238E27FC236}">
                <a16:creationId xmlns:a16="http://schemas.microsoft.com/office/drawing/2014/main" id="{2E2007D3-864A-3ADB-7F28-0E9D4322EA70}"/>
              </a:ext>
            </a:extLst>
          </p:cNvPr>
          <p:cNvSpPr/>
          <p:nvPr userDrawn="1"/>
        </p:nvSpPr>
        <p:spPr>
          <a:xfrm>
            <a:off x="0" y="0"/>
            <a:ext cx="273698" cy="762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4E343C4-468D-D6C7-3EC0-E5BC87E963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000" y="6310353"/>
            <a:ext cx="952500" cy="430490"/>
          </a:xfrm>
          <a:prstGeom prst="rect">
            <a:avLst/>
          </a:prstGeom>
        </p:spPr>
      </p:pic>
      <p:sp>
        <p:nvSpPr>
          <p:cNvPr id="12" name="TextBox 11">
            <a:extLst>
              <a:ext uri="{FF2B5EF4-FFF2-40B4-BE49-F238E27FC236}">
                <a16:creationId xmlns:a16="http://schemas.microsoft.com/office/drawing/2014/main" id="{599B3655-AE1D-8381-17A3-4A2F2E3CC47C}"/>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sp>
        <p:nvSpPr>
          <p:cNvPr id="5" name="Rectangle 4">
            <a:extLst>
              <a:ext uri="{FF2B5EF4-FFF2-40B4-BE49-F238E27FC236}">
                <a16:creationId xmlns:a16="http://schemas.microsoft.com/office/drawing/2014/main" id="{418868A5-525E-9325-47FE-02871B49430A}"/>
              </a:ext>
            </a:extLst>
          </p:cNvPr>
          <p:cNvSpPr/>
          <p:nvPr userDrawn="1"/>
        </p:nvSpPr>
        <p:spPr>
          <a:xfrm>
            <a:off x="0" y="762068"/>
            <a:ext cx="273698" cy="571432"/>
          </a:xfrm>
          <a:prstGeom prst="rect">
            <a:avLst/>
          </a:prstGeom>
          <a:solidFill>
            <a:schemeClr val="accent5">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Dots">
            <a:extLst>
              <a:ext uri="{FF2B5EF4-FFF2-40B4-BE49-F238E27FC236}">
                <a16:creationId xmlns:a16="http://schemas.microsoft.com/office/drawing/2014/main" id="{1BB333B6-0CB2-9ACA-8A59-B4FE23B6A25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20156" y="213360"/>
            <a:ext cx="590842" cy="548640"/>
          </a:xfrm>
          <a:prstGeom prst="rect">
            <a:avLst/>
          </a:prstGeom>
        </p:spPr>
      </p:pic>
    </p:spTree>
    <p:extLst>
      <p:ext uri="{BB962C8B-B14F-4D97-AF65-F5344CB8AC3E}">
        <p14:creationId xmlns:p14="http://schemas.microsoft.com/office/powerpoint/2010/main" val="34114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cK Blue - Basic Content Slide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A1169-91F0-10D5-9A4C-42523210D2F8}"/>
              </a:ext>
            </a:extLst>
          </p:cNvPr>
          <p:cNvSpPr>
            <a:spLocks noGrp="1"/>
          </p:cNvSpPr>
          <p:nvPr>
            <p:ph type="ctrTitle" hasCustomPrompt="1"/>
          </p:nvPr>
        </p:nvSpPr>
        <p:spPr>
          <a:xfrm>
            <a:off x="381001" y="183430"/>
            <a:ext cx="10477500" cy="673100"/>
          </a:xfrm>
          <a:prstGeom prst="rect">
            <a:avLst/>
          </a:prstGeom>
        </p:spPr>
        <p:txBody>
          <a:bodyPr lIns="0" tIns="0" rIns="0" bIns="0" anchor="b">
            <a:normAutofit/>
          </a:bodyPr>
          <a:lstStyle>
            <a:lvl1pPr algn="l">
              <a:lnSpc>
                <a:spcPts val="4000"/>
              </a:lnSpc>
              <a:defRPr sz="3600" b="0" i="0">
                <a:solidFill>
                  <a:schemeClr val="tx1"/>
                </a:solidFill>
                <a:latin typeface="Barlow Light" pitchFamily="2" charset="77"/>
              </a:defRPr>
            </a:lvl1pPr>
          </a:lstStyle>
          <a:p>
            <a:r>
              <a:rPr lang="en-US"/>
              <a:t>Click to Edit Master Title Style</a:t>
            </a:r>
          </a:p>
        </p:txBody>
      </p:sp>
      <p:sp>
        <p:nvSpPr>
          <p:cNvPr id="3" name="Rectangle 2">
            <a:extLst>
              <a:ext uri="{FF2B5EF4-FFF2-40B4-BE49-F238E27FC236}">
                <a16:creationId xmlns:a16="http://schemas.microsoft.com/office/drawing/2014/main" id="{2E2007D3-864A-3ADB-7F28-0E9D4322EA70}"/>
              </a:ext>
            </a:extLst>
          </p:cNvPr>
          <p:cNvSpPr/>
          <p:nvPr userDrawn="1"/>
        </p:nvSpPr>
        <p:spPr>
          <a:xfrm>
            <a:off x="0" y="0"/>
            <a:ext cx="273698" cy="762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2">
            <a:extLst>
              <a:ext uri="{FF2B5EF4-FFF2-40B4-BE49-F238E27FC236}">
                <a16:creationId xmlns:a16="http://schemas.microsoft.com/office/drawing/2014/main" id="{22348988-F04A-CB11-D408-C426A290AE39}"/>
              </a:ext>
            </a:extLst>
          </p:cNvPr>
          <p:cNvSpPr>
            <a:spLocks noGrp="1"/>
          </p:cNvSpPr>
          <p:nvPr>
            <p:ph type="body" sz="quarter" idx="10" hasCustomPrompt="1"/>
          </p:nvPr>
        </p:nvSpPr>
        <p:spPr>
          <a:xfrm>
            <a:off x="381001" y="903116"/>
            <a:ext cx="10477499" cy="430384"/>
          </a:xfrm>
          <a:prstGeom prst="rect">
            <a:avLst/>
          </a:prstGeom>
        </p:spPr>
        <p:txBody>
          <a:bodyPr lIns="0" tIns="0" rIns="0" bIns="0" anchor="t" anchorCtr="0"/>
          <a:lstStyle>
            <a:lvl1pPr>
              <a:buNone/>
              <a:defRPr sz="2000" b="0" i="0">
                <a:solidFill>
                  <a:srgbClr val="0A3F54"/>
                </a:solidFill>
                <a:latin typeface="Barlow ExtraLight" pitchFamily="2" charset="77"/>
              </a:defRPr>
            </a:lvl1pPr>
          </a:lstStyle>
          <a:p>
            <a:pPr lvl="0"/>
            <a:r>
              <a:rPr lang="en-US"/>
              <a:t>Click To Edit Master Text Styles</a:t>
            </a:r>
          </a:p>
        </p:txBody>
      </p:sp>
      <p:pic>
        <p:nvPicPr>
          <p:cNvPr id="7" name="Graphic 6">
            <a:extLst>
              <a:ext uri="{FF2B5EF4-FFF2-40B4-BE49-F238E27FC236}">
                <a16:creationId xmlns:a16="http://schemas.microsoft.com/office/drawing/2014/main" id="{34E343C4-468D-D6C7-3EC0-E5BC87E963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000" y="6310353"/>
            <a:ext cx="952500" cy="430490"/>
          </a:xfrm>
          <a:prstGeom prst="rect">
            <a:avLst/>
          </a:prstGeom>
        </p:spPr>
      </p:pic>
      <p:sp>
        <p:nvSpPr>
          <p:cNvPr id="12" name="TextBox 11">
            <a:extLst>
              <a:ext uri="{FF2B5EF4-FFF2-40B4-BE49-F238E27FC236}">
                <a16:creationId xmlns:a16="http://schemas.microsoft.com/office/drawing/2014/main" id="{599B3655-AE1D-8381-17A3-4A2F2E3CC47C}"/>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sp>
        <p:nvSpPr>
          <p:cNvPr id="18" name="Text Placeholder 52">
            <a:extLst>
              <a:ext uri="{FF2B5EF4-FFF2-40B4-BE49-F238E27FC236}">
                <a16:creationId xmlns:a16="http://schemas.microsoft.com/office/drawing/2014/main" id="{5038AAEB-F4D0-0740-2A6A-3A7E2DAE6216}"/>
              </a:ext>
            </a:extLst>
          </p:cNvPr>
          <p:cNvSpPr>
            <a:spLocks noGrp="1"/>
          </p:cNvSpPr>
          <p:nvPr>
            <p:ph type="body" sz="quarter" idx="17" hasCustomPrompt="1"/>
          </p:nvPr>
        </p:nvSpPr>
        <p:spPr>
          <a:xfrm>
            <a:off x="381001" y="1333500"/>
            <a:ext cx="11430000" cy="4953000"/>
          </a:xfrm>
          <a:prstGeom prst="rect">
            <a:avLst/>
          </a:prstGeom>
        </p:spPr>
        <p:txBody>
          <a:bodyPr/>
          <a:lstStyle>
            <a:lvl1pPr marL="7938" indent="0">
              <a:buFont typeface="Arial" panose="020B0604020202020204" pitchFamily="34" charset="0"/>
              <a:buNone/>
              <a:tabLst/>
              <a:defRPr sz="1600" spc="50" baseline="0">
                <a:solidFill>
                  <a:srgbClr val="000000"/>
                </a:solidFill>
                <a:latin typeface="+mn-lt"/>
              </a:defRPr>
            </a:lvl1pPr>
            <a:lvl2pPr marL="119063" indent="-111125">
              <a:buFont typeface="Arial" panose="020B0604020202020204" pitchFamily="34" charset="0"/>
              <a:buChar char="•"/>
              <a:tabLst/>
              <a:defRPr sz="1600">
                <a:solidFill>
                  <a:srgbClr val="000000"/>
                </a:solidFill>
                <a:latin typeface="+mn-lt"/>
              </a:defRPr>
            </a:lvl2pPr>
            <a:lvl3pPr marL="342900" indent="-112713">
              <a:buFont typeface="Arial" panose="020B0604020202020204" pitchFamily="34" charset="0"/>
              <a:buChar char="•"/>
              <a:tabLst/>
              <a:defRPr sz="1600">
                <a:solidFill>
                  <a:srgbClr val="000000"/>
                </a:solidFill>
                <a:latin typeface="+mn-lt"/>
              </a:defRPr>
            </a:lvl3pPr>
            <a:lvl4pPr marL="574675" indent="-112713">
              <a:buFont typeface="Arial" panose="020B0604020202020204" pitchFamily="34" charset="0"/>
              <a:buChar char="•"/>
              <a:tabLst/>
              <a:defRPr sz="1600">
                <a:solidFill>
                  <a:srgbClr val="000000"/>
                </a:solidFill>
                <a:latin typeface="+mn-lt"/>
              </a:defRPr>
            </a:lvl4pPr>
            <a:lvl5pPr marL="806450" indent="-120650">
              <a:buFont typeface="Arial" panose="020B0604020202020204" pitchFamily="34" charset="0"/>
              <a:buChar char="•"/>
              <a:tabLst/>
              <a:defRPr sz="1600">
                <a:solidFill>
                  <a:srgbClr val="000000"/>
                </a:solidFill>
                <a:latin typeface="+mn-lt"/>
              </a:defRPr>
            </a:lvl5pPr>
            <a:lvl6pPr marL="1028700" indent="-111125">
              <a:buFont typeface="Arial" panose="020B0604020202020204" pitchFamily="34" charset="0"/>
              <a:buChar char="•"/>
              <a:tabLst/>
              <a:defRPr sz="1600">
                <a:solidFill>
                  <a:srgbClr val="000000"/>
                </a:solidFill>
                <a:latin typeface="+mn-lt"/>
              </a:defRPr>
            </a:lvl6pPr>
            <a:lvl7pPr marL="1260475" indent="-111125">
              <a:tabLst/>
              <a:defRPr sz="1400">
                <a:solidFill>
                  <a:srgbClr val="000000"/>
                </a:solidFill>
                <a:latin typeface="Barlow" pitchFamily="2" charset="77"/>
              </a:defRPr>
            </a:lvl7pPr>
          </a:lstStyle>
          <a:p>
            <a:pPr lvl="0"/>
            <a:r>
              <a:rPr lang="en-US"/>
              <a:t>Click to edit text</a:t>
            </a:r>
          </a:p>
          <a:p>
            <a:pPr lvl="1"/>
            <a:r>
              <a:rPr lang="en-US"/>
              <a:t>List item 1 </a:t>
            </a:r>
          </a:p>
          <a:p>
            <a:pPr lvl="2"/>
            <a:r>
              <a:rPr lang="en-US"/>
              <a:t>List item 2 </a:t>
            </a:r>
          </a:p>
          <a:p>
            <a:pPr lvl="3"/>
            <a:r>
              <a:rPr lang="en-US"/>
              <a:t>List item 3 </a:t>
            </a:r>
          </a:p>
          <a:p>
            <a:pPr lvl="4"/>
            <a:r>
              <a:rPr lang="en-US"/>
              <a:t>List item 4 </a:t>
            </a:r>
          </a:p>
          <a:p>
            <a:pPr lvl="5"/>
            <a:r>
              <a:rPr lang="en-US"/>
              <a:t>List item 5</a:t>
            </a:r>
          </a:p>
        </p:txBody>
      </p:sp>
      <p:sp>
        <p:nvSpPr>
          <p:cNvPr id="8" name="Rectangle 7">
            <a:extLst>
              <a:ext uri="{FF2B5EF4-FFF2-40B4-BE49-F238E27FC236}">
                <a16:creationId xmlns:a16="http://schemas.microsoft.com/office/drawing/2014/main" id="{A7B8FDD1-0408-2A15-002D-592662A57F79}"/>
              </a:ext>
            </a:extLst>
          </p:cNvPr>
          <p:cNvSpPr/>
          <p:nvPr userDrawn="1"/>
        </p:nvSpPr>
        <p:spPr>
          <a:xfrm>
            <a:off x="0" y="762068"/>
            <a:ext cx="273698" cy="571432"/>
          </a:xfrm>
          <a:prstGeom prst="rect">
            <a:avLst/>
          </a:prstGeom>
          <a:solidFill>
            <a:schemeClr val="accent5">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Dots">
            <a:extLst>
              <a:ext uri="{FF2B5EF4-FFF2-40B4-BE49-F238E27FC236}">
                <a16:creationId xmlns:a16="http://schemas.microsoft.com/office/drawing/2014/main" id="{66915AA9-A608-5E91-B39F-7C11961AA7A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20156" y="213360"/>
            <a:ext cx="590842" cy="548640"/>
          </a:xfrm>
          <a:prstGeom prst="rect">
            <a:avLst/>
          </a:prstGeom>
        </p:spPr>
      </p:pic>
    </p:spTree>
    <p:extLst>
      <p:ext uri="{BB962C8B-B14F-4D97-AF65-F5344CB8AC3E}">
        <p14:creationId xmlns:p14="http://schemas.microsoft.com/office/powerpoint/2010/main" val="991123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cK Blue - Basic Content Slide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A1169-91F0-10D5-9A4C-42523210D2F8}"/>
              </a:ext>
            </a:extLst>
          </p:cNvPr>
          <p:cNvSpPr>
            <a:spLocks noGrp="1"/>
          </p:cNvSpPr>
          <p:nvPr>
            <p:ph type="ctrTitle" hasCustomPrompt="1"/>
          </p:nvPr>
        </p:nvSpPr>
        <p:spPr>
          <a:xfrm>
            <a:off x="381001" y="183430"/>
            <a:ext cx="10477500" cy="673100"/>
          </a:xfrm>
          <a:prstGeom prst="rect">
            <a:avLst/>
          </a:prstGeom>
        </p:spPr>
        <p:txBody>
          <a:bodyPr lIns="0" tIns="0" rIns="0" bIns="0" anchor="b">
            <a:normAutofit/>
          </a:bodyPr>
          <a:lstStyle>
            <a:lvl1pPr algn="l">
              <a:lnSpc>
                <a:spcPts val="4000"/>
              </a:lnSpc>
              <a:defRPr sz="3600" b="0" i="0">
                <a:solidFill>
                  <a:schemeClr val="tx1"/>
                </a:solidFill>
                <a:latin typeface="Barlow Light" pitchFamily="2" charset="77"/>
              </a:defRPr>
            </a:lvl1pPr>
          </a:lstStyle>
          <a:p>
            <a:r>
              <a:rPr lang="en-US"/>
              <a:t>Click to Edit Master Title Style</a:t>
            </a:r>
          </a:p>
        </p:txBody>
      </p:sp>
      <p:sp>
        <p:nvSpPr>
          <p:cNvPr id="3" name="Rectangle 2">
            <a:extLst>
              <a:ext uri="{FF2B5EF4-FFF2-40B4-BE49-F238E27FC236}">
                <a16:creationId xmlns:a16="http://schemas.microsoft.com/office/drawing/2014/main" id="{2E2007D3-864A-3ADB-7F28-0E9D4322EA70}"/>
              </a:ext>
            </a:extLst>
          </p:cNvPr>
          <p:cNvSpPr/>
          <p:nvPr userDrawn="1"/>
        </p:nvSpPr>
        <p:spPr>
          <a:xfrm>
            <a:off x="0" y="0"/>
            <a:ext cx="273698" cy="762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2">
            <a:extLst>
              <a:ext uri="{FF2B5EF4-FFF2-40B4-BE49-F238E27FC236}">
                <a16:creationId xmlns:a16="http://schemas.microsoft.com/office/drawing/2014/main" id="{22348988-F04A-CB11-D408-C426A290AE39}"/>
              </a:ext>
            </a:extLst>
          </p:cNvPr>
          <p:cNvSpPr>
            <a:spLocks noGrp="1"/>
          </p:cNvSpPr>
          <p:nvPr>
            <p:ph type="body" sz="quarter" idx="10" hasCustomPrompt="1"/>
          </p:nvPr>
        </p:nvSpPr>
        <p:spPr>
          <a:xfrm>
            <a:off x="381001" y="903116"/>
            <a:ext cx="10477499" cy="430384"/>
          </a:xfrm>
          <a:prstGeom prst="rect">
            <a:avLst/>
          </a:prstGeom>
        </p:spPr>
        <p:txBody>
          <a:bodyPr lIns="0" tIns="0" rIns="0" bIns="0" anchor="t" anchorCtr="0"/>
          <a:lstStyle>
            <a:lvl1pPr>
              <a:buNone/>
              <a:defRPr sz="2000" b="0" i="0">
                <a:solidFill>
                  <a:srgbClr val="0A3F54"/>
                </a:solidFill>
                <a:latin typeface="Barlow ExtraLight" pitchFamily="2" charset="77"/>
              </a:defRPr>
            </a:lvl1pPr>
          </a:lstStyle>
          <a:p>
            <a:pPr lvl="0"/>
            <a:r>
              <a:rPr lang="en-US"/>
              <a:t>Click To Edit Master Text Styles</a:t>
            </a:r>
          </a:p>
        </p:txBody>
      </p:sp>
      <p:pic>
        <p:nvPicPr>
          <p:cNvPr id="7" name="Graphic 6">
            <a:extLst>
              <a:ext uri="{FF2B5EF4-FFF2-40B4-BE49-F238E27FC236}">
                <a16:creationId xmlns:a16="http://schemas.microsoft.com/office/drawing/2014/main" id="{34E343C4-468D-D6C7-3EC0-E5BC87E963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000" y="6310353"/>
            <a:ext cx="952500" cy="430490"/>
          </a:xfrm>
          <a:prstGeom prst="rect">
            <a:avLst/>
          </a:prstGeom>
        </p:spPr>
      </p:pic>
      <p:sp>
        <p:nvSpPr>
          <p:cNvPr id="12" name="TextBox 11">
            <a:extLst>
              <a:ext uri="{FF2B5EF4-FFF2-40B4-BE49-F238E27FC236}">
                <a16:creationId xmlns:a16="http://schemas.microsoft.com/office/drawing/2014/main" id="{599B3655-AE1D-8381-17A3-4A2F2E3CC47C}"/>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sp>
        <p:nvSpPr>
          <p:cNvPr id="8" name="Content Placeholder 2">
            <a:extLst>
              <a:ext uri="{FF2B5EF4-FFF2-40B4-BE49-F238E27FC236}">
                <a16:creationId xmlns:a16="http://schemas.microsoft.com/office/drawing/2014/main" id="{D35C5B61-8614-E76B-49F9-A44CBB09852D}"/>
              </a:ext>
            </a:extLst>
          </p:cNvPr>
          <p:cNvSpPr>
            <a:spLocks noGrp="1"/>
          </p:cNvSpPr>
          <p:nvPr>
            <p:ph idx="1"/>
          </p:nvPr>
        </p:nvSpPr>
        <p:spPr>
          <a:xfrm>
            <a:off x="381000" y="1673157"/>
            <a:ext cx="4762500" cy="4242894"/>
          </a:xfrm>
          <a:prstGeom prst="rect">
            <a:avLst/>
          </a:prstGeom>
          <a:ln w="12700">
            <a:noFill/>
          </a:ln>
        </p:spPr>
        <p:txBody>
          <a:bodyPr anchor="ctr"/>
          <a:lstStyle>
            <a:lvl1pPr marL="0" marR="0" indent="0" algn="ctr" defTabSz="914400" rtl="0" eaLnBrk="0" fontAlgn="base" latinLnBrk="0" hangingPunct="0">
              <a:lnSpc>
                <a:spcPct val="100000"/>
              </a:lnSpc>
              <a:spcBef>
                <a:spcPct val="20000"/>
              </a:spcBef>
              <a:spcAft>
                <a:spcPct val="0"/>
              </a:spcAft>
              <a:buClrTx/>
              <a:buSzTx/>
              <a:buFont typeface="Arial" pitchFamily="34" charset="0"/>
              <a:buNone/>
              <a:tabLst/>
              <a:defRPr lang="en-US" sz="1200" dirty="0"/>
            </a:lvl1pPr>
          </a:lstStyle>
          <a:p>
            <a:pPr marL="0" lvl="0" indent="0" algn="ctr">
              <a:buNone/>
            </a:pPr>
            <a:endParaRPr lang="en-US"/>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defRPr/>
            </a:pPr>
            <a:r>
              <a:rPr lang="en-US"/>
              <a:t>Click to insert image, graphic or chart</a:t>
            </a:r>
          </a:p>
          <a:p>
            <a:pPr marL="0" lvl="0" indent="0" algn="ctr">
              <a:buNone/>
            </a:pPr>
            <a:endParaRPr lang="en-US"/>
          </a:p>
        </p:txBody>
      </p:sp>
      <p:sp>
        <p:nvSpPr>
          <p:cNvPr id="9" name="Text Placeholder 12">
            <a:extLst>
              <a:ext uri="{FF2B5EF4-FFF2-40B4-BE49-F238E27FC236}">
                <a16:creationId xmlns:a16="http://schemas.microsoft.com/office/drawing/2014/main" id="{1D088C50-9A68-60E9-1639-5A3B4E895FC4}"/>
              </a:ext>
            </a:extLst>
          </p:cNvPr>
          <p:cNvSpPr>
            <a:spLocks noGrp="1"/>
          </p:cNvSpPr>
          <p:nvPr>
            <p:ph type="body" sz="quarter" idx="11" hasCustomPrompt="1"/>
          </p:nvPr>
        </p:nvSpPr>
        <p:spPr>
          <a:xfrm>
            <a:off x="6099304" y="1684669"/>
            <a:ext cx="5711116" cy="346075"/>
          </a:xfrm>
          <a:prstGeom prst="rect">
            <a:avLst/>
          </a:prstGeom>
        </p:spPr>
        <p:txBody>
          <a:bodyPr/>
          <a:lstStyle>
            <a:lvl1pPr>
              <a:buNone/>
              <a:defRPr sz="2200" b="0">
                <a:solidFill>
                  <a:srgbClr val="0A3F54"/>
                </a:solidFill>
                <a:latin typeface="Barlow" pitchFamily="2" charset="77"/>
              </a:defRPr>
            </a:lvl1pPr>
          </a:lstStyle>
          <a:p>
            <a:pPr lvl="0"/>
            <a:r>
              <a:rPr lang="en-US"/>
              <a:t>Click To Edit Master Text Styles</a:t>
            </a:r>
          </a:p>
        </p:txBody>
      </p:sp>
      <p:sp>
        <p:nvSpPr>
          <p:cNvPr id="10" name="Text Placeholder 12">
            <a:extLst>
              <a:ext uri="{FF2B5EF4-FFF2-40B4-BE49-F238E27FC236}">
                <a16:creationId xmlns:a16="http://schemas.microsoft.com/office/drawing/2014/main" id="{2C6B631B-44FB-DADD-DB5B-0E0542C515B2}"/>
              </a:ext>
            </a:extLst>
          </p:cNvPr>
          <p:cNvSpPr>
            <a:spLocks noGrp="1"/>
          </p:cNvSpPr>
          <p:nvPr>
            <p:ph type="body" sz="quarter" idx="12" hasCustomPrompt="1"/>
          </p:nvPr>
        </p:nvSpPr>
        <p:spPr>
          <a:xfrm>
            <a:off x="6096000" y="2161639"/>
            <a:ext cx="5714997" cy="3754412"/>
          </a:xfrm>
          <a:prstGeom prst="rect">
            <a:avLst/>
          </a:prstGeom>
          <a:noFill/>
        </p:spPr>
        <p:txBody>
          <a:bodyPr anchor="t"/>
          <a:lstStyle>
            <a:lvl1pPr marL="182880" marR="0" indent="-18288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sz="1600" b="0">
                <a:solidFill>
                  <a:srgbClr val="000000"/>
                </a:solidFill>
                <a:latin typeface="+mn-lt"/>
              </a:defRPr>
            </a:lvl1pPr>
          </a:lstStyle>
          <a:p>
            <a:pPr lvl="0"/>
            <a:r>
              <a:rPr lang="en-US"/>
              <a:t>Click To Edit Master Text Styles</a:t>
            </a:r>
          </a:p>
          <a:p>
            <a:pPr marL="182880" marR="0" lvl="0" indent="-18288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en-US"/>
              <a:t>Click To Edit Master Text Styles</a:t>
            </a:r>
          </a:p>
          <a:p>
            <a:pPr marL="182880" marR="0" lvl="0" indent="-18288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en-US"/>
              <a:t>Click To Edit Master Text Styles</a:t>
            </a:r>
          </a:p>
          <a:p>
            <a:pPr lvl="0"/>
            <a:endParaRPr lang="en-US"/>
          </a:p>
        </p:txBody>
      </p:sp>
      <p:sp>
        <p:nvSpPr>
          <p:cNvPr id="11" name="Rectangle 10">
            <a:extLst>
              <a:ext uri="{FF2B5EF4-FFF2-40B4-BE49-F238E27FC236}">
                <a16:creationId xmlns:a16="http://schemas.microsoft.com/office/drawing/2014/main" id="{5B5DAD3C-D1C6-E456-19A8-667D22461BD9}"/>
              </a:ext>
            </a:extLst>
          </p:cNvPr>
          <p:cNvSpPr/>
          <p:nvPr userDrawn="1"/>
        </p:nvSpPr>
        <p:spPr>
          <a:xfrm>
            <a:off x="0" y="762068"/>
            <a:ext cx="273698" cy="571432"/>
          </a:xfrm>
          <a:prstGeom prst="rect">
            <a:avLst/>
          </a:prstGeom>
          <a:solidFill>
            <a:schemeClr val="accent5">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Dots">
            <a:extLst>
              <a:ext uri="{FF2B5EF4-FFF2-40B4-BE49-F238E27FC236}">
                <a16:creationId xmlns:a16="http://schemas.microsoft.com/office/drawing/2014/main" id="{96EDD9AD-3E05-A290-1F43-8CD52811D41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20156" y="213360"/>
            <a:ext cx="590842" cy="548640"/>
          </a:xfrm>
          <a:prstGeom prst="rect">
            <a:avLst/>
          </a:prstGeom>
        </p:spPr>
      </p:pic>
    </p:spTree>
    <p:extLst>
      <p:ext uri="{BB962C8B-B14F-4D97-AF65-F5344CB8AC3E}">
        <p14:creationId xmlns:p14="http://schemas.microsoft.com/office/powerpoint/2010/main" val="320984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cK Blue - Basic Content Slides-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A1169-91F0-10D5-9A4C-42523210D2F8}"/>
              </a:ext>
            </a:extLst>
          </p:cNvPr>
          <p:cNvSpPr>
            <a:spLocks noGrp="1"/>
          </p:cNvSpPr>
          <p:nvPr>
            <p:ph type="ctrTitle" hasCustomPrompt="1"/>
          </p:nvPr>
        </p:nvSpPr>
        <p:spPr>
          <a:xfrm>
            <a:off x="381001" y="183430"/>
            <a:ext cx="10477500" cy="673100"/>
          </a:xfrm>
          <a:prstGeom prst="rect">
            <a:avLst/>
          </a:prstGeom>
        </p:spPr>
        <p:txBody>
          <a:bodyPr lIns="0" tIns="0" rIns="0" bIns="0" anchor="b">
            <a:normAutofit/>
          </a:bodyPr>
          <a:lstStyle>
            <a:lvl1pPr algn="l">
              <a:lnSpc>
                <a:spcPts val="4000"/>
              </a:lnSpc>
              <a:defRPr sz="3600" b="0" i="0">
                <a:solidFill>
                  <a:schemeClr val="tx1"/>
                </a:solidFill>
                <a:latin typeface="Barlow Light" pitchFamily="2" charset="77"/>
              </a:defRPr>
            </a:lvl1pPr>
          </a:lstStyle>
          <a:p>
            <a:r>
              <a:rPr lang="en-US"/>
              <a:t>Click to Edit Master Title Style</a:t>
            </a:r>
          </a:p>
        </p:txBody>
      </p:sp>
      <p:sp>
        <p:nvSpPr>
          <p:cNvPr id="3" name="Rectangle 2">
            <a:extLst>
              <a:ext uri="{FF2B5EF4-FFF2-40B4-BE49-F238E27FC236}">
                <a16:creationId xmlns:a16="http://schemas.microsoft.com/office/drawing/2014/main" id="{2E2007D3-864A-3ADB-7F28-0E9D4322EA70}"/>
              </a:ext>
            </a:extLst>
          </p:cNvPr>
          <p:cNvSpPr/>
          <p:nvPr userDrawn="1"/>
        </p:nvSpPr>
        <p:spPr>
          <a:xfrm>
            <a:off x="0" y="0"/>
            <a:ext cx="273698" cy="762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4E343C4-468D-D6C7-3EC0-E5BC87E963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000" y="6310353"/>
            <a:ext cx="952500" cy="430490"/>
          </a:xfrm>
          <a:prstGeom prst="rect">
            <a:avLst/>
          </a:prstGeom>
        </p:spPr>
      </p:pic>
      <p:sp>
        <p:nvSpPr>
          <p:cNvPr id="12" name="TextBox 11">
            <a:extLst>
              <a:ext uri="{FF2B5EF4-FFF2-40B4-BE49-F238E27FC236}">
                <a16:creationId xmlns:a16="http://schemas.microsoft.com/office/drawing/2014/main" id="{599B3655-AE1D-8381-17A3-4A2F2E3CC47C}"/>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sp>
        <p:nvSpPr>
          <p:cNvPr id="5" name="Rectangle 4">
            <a:extLst>
              <a:ext uri="{FF2B5EF4-FFF2-40B4-BE49-F238E27FC236}">
                <a16:creationId xmlns:a16="http://schemas.microsoft.com/office/drawing/2014/main" id="{418868A5-525E-9325-47FE-02871B49430A}"/>
              </a:ext>
            </a:extLst>
          </p:cNvPr>
          <p:cNvSpPr/>
          <p:nvPr userDrawn="1"/>
        </p:nvSpPr>
        <p:spPr>
          <a:xfrm>
            <a:off x="0" y="762068"/>
            <a:ext cx="273698" cy="571432"/>
          </a:xfrm>
          <a:prstGeom prst="rect">
            <a:avLst/>
          </a:prstGeom>
          <a:solidFill>
            <a:schemeClr val="accent5">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Dots">
            <a:extLst>
              <a:ext uri="{FF2B5EF4-FFF2-40B4-BE49-F238E27FC236}">
                <a16:creationId xmlns:a16="http://schemas.microsoft.com/office/drawing/2014/main" id="{1BB333B6-0CB2-9ACA-8A59-B4FE23B6A25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20156" y="213360"/>
            <a:ext cx="590842" cy="548640"/>
          </a:xfrm>
          <a:prstGeom prst="rect">
            <a:avLst/>
          </a:prstGeom>
        </p:spPr>
      </p:pic>
    </p:spTree>
    <p:extLst>
      <p:ext uri="{BB962C8B-B14F-4D97-AF65-F5344CB8AC3E}">
        <p14:creationId xmlns:p14="http://schemas.microsoft.com/office/powerpoint/2010/main" val="1999799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op Header - Content 1">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49C39578-A778-4900-B519-BF0CE9BF54FC}"/>
              </a:ext>
            </a:extLst>
          </p:cNvPr>
          <p:cNvSpPr>
            <a:spLocks noGrp="1"/>
          </p:cNvSpPr>
          <p:nvPr>
            <p:ph idx="10" hasCustomPrompt="1"/>
          </p:nvPr>
        </p:nvSpPr>
        <p:spPr>
          <a:xfrm>
            <a:off x="380999" y="1371600"/>
            <a:ext cx="11430001" cy="5029200"/>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7" name="Title Placeholder 1">
            <a:extLst>
              <a:ext uri="{FF2B5EF4-FFF2-40B4-BE49-F238E27FC236}">
                <a16:creationId xmlns:a16="http://schemas.microsoft.com/office/drawing/2014/main" id="{AF6A6107-71D6-40F8-86EF-0A151F6EAA5B}"/>
              </a:ext>
            </a:extLst>
          </p:cNvPr>
          <p:cNvSpPr>
            <a:spLocks noGrp="1"/>
          </p:cNvSpPr>
          <p:nvPr>
            <p:ph type="title"/>
          </p:nvPr>
        </p:nvSpPr>
        <p:spPr>
          <a:xfrm>
            <a:off x="380999" y="35360"/>
            <a:ext cx="10142765" cy="1012533"/>
          </a:xfrm>
          <a:prstGeom prst="rect">
            <a:avLst/>
          </a:prstGeom>
        </p:spPr>
        <p:txBody>
          <a:bodyPr vert="horz" lIns="91440" tIns="45720" rIns="91440" bIns="45720" rtlCol="0" anchor="b">
            <a:normAutofit/>
          </a:bodyPr>
          <a:lstStyle>
            <a:lvl1pPr>
              <a:defRPr b="0">
                <a:solidFill>
                  <a:schemeClr val="bg1"/>
                </a:solidFill>
                <a:latin typeface="Barlow Condensed" panose="00000506000000000000" pitchFamily="2" charset="0"/>
              </a:defRPr>
            </a:lvl1pPr>
          </a:lstStyle>
          <a:p>
            <a:r>
              <a:rPr lang="en-US"/>
              <a:t>Click to edit Master title style</a:t>
            </a:r>
          </a:p>
        </p:txBody>
      </p:sp>
    </p:spTree>
    <p:extLst>
      <p:ext uri="{BB962C8B-B14F-4D97-AF65-F5344CB8AC3E}">
        <p14:creationId xmlns:p14="http://schemas.microsoft.com/office/powerpoint/2010/main" val="39430715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cK Blue - Basic Content Slide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A1169-91F0-10D5-9A4C-42523210D2F8}"/>
              </a:ext>
            </a:extLst>
          </p:cNvPr>
          <p:cNvSpPr>
            <a:spLocks noGrp="1"/>
          </p:cNvSpPr>
          <p:nvPr>
            <p:ph type="ctrTitle" hasCustomPrompt="1"/>
          </p:nvPr>
        </p:nvSpPr>
        <p:spPr>
          <a:xfrm>
            <a:off x="381001" y="183430"/>
            <a:ext cx="10477500" cy="673100"/>
          </a:xfrm>
          <a:prstGeom prst="rect">
            <a:avLst/>
          </a:prstGeom>
        </p:spPr>
        <p:txBody>
          <a:bodyPr lIns="0" tIns="0" rIns="0" bIns="0" anchor="b">
            <a:normAutofit/>
          </a:bodyPr>
          <a:lstStyle>
            <a:lvl1pPr algn="l">
              <a:lnSpc>
                <a:spcPts val="4000"/>
              </a:lnSpc>
              <a:defRPr sz="3600" b="0" i="0">
                <a:solidFill>
                  <a:schemeClr val="tx1"/>
                </a:solidFill>
                <a:latin typeface="Barlow Light" pitchFamily="2" charset="77"/>
              </a:defRPr>
            </a:lvl1pPr>
          </a:lstStyle>
          <a:p>
            <a:r>
              <a:rPr lang="en-US"/>
              <a:t>Click to Edit Master Title Style</a:t>
            </a:r>
          </a:p>
        </p:txBody>
      </p:sp>
      <p:sp>
        <p:nvSpPr>
          <p:cNvPr id="3" name="Rectangle 2">
            <a:extLst>
              <a:ext uri="{FF2B5EF4-FFF2-40B4-BE49-F238E27FC236}">
                <a16:creationId xmlns:a16="http://schemas.microsoft.com/office/drawing/2014/main" id="{2E2007D3-864A-3ADB-7F28-0E9D4322EA70}"/>
              </a:ext>
            </a:extLst>
          </p:cNvPr>
          <p:cNvSpPr/>
          <p:nvPr userDrawn="1"/>
        </p:nvSpPr>
        <p:spPr>
          <a:xfrm>
            <a:off x="0" y="0"/>
            <a:ext cx="273698" cy="762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2">
            <a:extLst>
              <a:ext uri="{FF2B5EF4-FFF2-40B4-BE49-F238E27FC236}">
                <a16:creationId xmlns:a16="http://schemas.microsoft.com/office/drawing/2014/main" id="{22348988-F04A-CB11-D408-C426A290AE39}"/>
              </a:ext>
            </a:extLst>
          </p:cNvPr>
          <p:cNvSpPr>
            <a:spLocks noGrp="1"/>
          </p:cNvSpPr>
          <p:nvPr>
            <p:ph type="body" sz="quarter" idx="10" hasCustomPrompt="1"/>
          </p:nvPr>
        </p:nvSpPr>
        <p:spPr>
          <a:xfrm>
            <a:off x="381001" y="903116"/>
            <a:ext cx="10477499" cy="430384"/>
          </a:xfrm>
          <a:prstGeom prst="rect">
            <a:avLst/>
          </a:prstGeom>
        </p:spPr>
        <p:txBody>
          <a:bodyPr lIns="0" tIns="0" rIns="0" bIns="0" anchor="t" anchorCtr="0"/>
          <a:lstStyle>
            <a:lvl1pPr>
              <a:buNone/>
              <a:defRPr sz="2000" b="0" i="0">
                <a:solidFill>
                  <a:srgbClr val="0A3F54"/>
                </a:solidFill>
                <a:latin typeface="Barlow ExtraLight" pitchFamily="2" charset="77"/>
              </a:defRPr>
            </a:lvl1pPr>
          </a:lstStyle>
          <a:p>
            <a:pPr lvl="0"/>
            <a:r>
              <a:rPr lang="en-US"/>
              <a:t>Click To Edit Master Text Styles</a:t>
            </a:r>
          </a:p>
        </p:txBody>
      </p:sp>
      <p:pic>
        <p:nvPicPr>
          <p:cNvPr id="7" name="Graphic 6">
            <a:extLst>
              <a:ext uri="{FF2B5EF4-FFF2-40B4-BE49-F238E27FC236}">
                <a16:creationId xmlns:a16="http://schemas.microsoft.com/office/drawing/2014/main" id="{34E343C4-468D-D6C7-3EC0-E5BC87E963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000" y="6310353"/>
            <a:ext cx="952500" cy="430490"/>
          </a:xfrm>
          <a:prstGeom prst="rect">
            <a:avLst/>
          </a:prstGeom>
        </p:spPr>
      </p:pic>
      <p:sp>
        <p:nvSpPr>
          <p:cNvPr id="12" name="TextBox 11">
            <a:extLst>
              <a:ext uri="{FF2B5EF4-FFF2-40B4-BE49-F238E27FC236}">
                <a16:creationId xmlns:a16="http://schemas.microsoft.com/office/drawing/2014/main" id="{599B3655-AE1D-8381-17A3-4A2F2E3CC47C}"/>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sp>
        <p:nvSpPr>
          <p:cNvPr id="18" name="Text Placeholder 52">
            <a:extLst>
              <a:ext uri="{FF2B5EF4-FFF2-40B4-BE49-F238E27FC236}">
                <a16:creationId xmlns:a16="http://schemas.microsoft.com/office/drawing/2014/main" id="{5038AAEB-F4D0-0740-2A6A-3A7E2DAE6216}"/>
              </a:ext>
            </a:extLst>
          </p:cNvPr>
          <p:cNvSpPr>
            <a:spLocks noGrp="1"/>
          </p:cNvSpPr>
          <p:nvPr>
            <p:ph type="body" sz="quarter" idx="17" hasCustomPrompt="1"/>
          </p:nvPr>
        </p:nvSpPr>
        <p:spPr>
          <a:xfrm>
            <a:off x="381001" y="1333500"/>
            <a:ext cx="11430000" cy="4953000"/>
          </a:xfrm>
          <a:prstGeom prst="rect">
            <a:avLst/>
          </a:prstGeom>
        </p:spPr>
        <p:txBody>
          <a:bodyPr/>
          <a:lstStyle>
            <a:lvl1pPr marL="7938" indent="0">
              <a:buFont typeface="Arial" panose="020B0604020202020204" pitchFamily="34" charset="0"/>
              <a:buNone/>
              <a:tabLst/>
              <a:defRPr sz="1600" spc="50" baseline="0">
                <a:solidFill>
                  <a:srgbClr val="000000"/>
                </a:solidFill>
                <a:latin typeface="+mn-lt"/>
              </a:defRPr>
            </a:lvl1pPr>
            <a:lvl2pPr marL="119063" indent="-111125">
              <a:buFont typeface="Arial" panose="020B0604020202020204" pitchFamily="34" charset="0"/>
              <a:buChar char="•"/>
              <a:tabLst/>
              <a:defRPr sz="1600">
                <a:solidFill>
                  <a:srgbClr val="000000"/>
                </a:solidFill>
                <a:latin typeface="+mn-lt"/>
              </a:defRPr>
            </a:lvl2pPr>
            <a:lvl3pPr marL="342900" indent="-112713">
              <a:buFont typeface="Arial" panose="020B0604020202020204" pitchFamily="34" charset="0"/>
              <a:buChar char="•"/>
              <a:tabLst/>
              <a:defRPr sz="1600">
                <a:solidFill>
                  <a:srgbClr val="000000"/>
                </a:solidFill>
                <a:latin typeface="+mn-lt"/>
              </a:defRPr>
            </a:lvl3pPr>
            <a:lvl4pPr marL="574675" indent="-112713">
              <a:buFont typeface="Arial" panose="020B0604020202020204" pitchFamily="34" charset="0"/>
              <a:buChar char="•"/>
              <a:tabLst/>
              <a:defRPr sz="1600">
                <a:solidFill>
                  <a:srgbClr val="000000"/>
                </a:solidFill>
                <a:latin typeface="+mn-lt"/>
              </a:defRPr>
            </a:lvl4pPr>
            <a:lvl5pPr marL="806450" indent="-120650">
              <a:buFont typeface="Arial" panose="020B0604020202020204" pitchFamily="34" charset="0"/>
              <a:buChar char="•"/>
              <a:tabLst/>
              <a:defRPr sz="1600">
                <a:solidFill>
                  <a:srgbClr val="000000"/>
                </a:solidFill>
                <a:latin typeface="+mn-lt"/>
              </a:defRPr>
            </a:lvl5pPr>
            <a:lvl6pPr marL="1028700" indent="-111125">
              <a:buFont typeface="Arial" panose="020B0604020202020204" pitchFamily="34" charset="0"/>
              <a:buChar char="•"/>
              <a:tabLst/>
              <a:defRPr sz="1600">
                <a:solidFill>
                  <a:srgbClr val="000000"/>
                </a:solidFill>
                <a:latin typeface="+mn-lt"/>
              </a:defRPr>
            </a:lvl6pPr>
            <a:lvl7pPr marL="1260475" indent="-111125">
              <a:tabLst/>
              <a:defRPr sz="1400">
                <a:solidFill>
                  <a:srgbClr val="000000"/>
                </a:solidFill>
                <a:latin typeface="Barlow" pitchFamily="2" charset="77"/>
              </a:defRPr>
            </a:lvl7pPr>
          </a:lstStyle>
          <a:p>
            <a:pPr lvl="0"/>
            <a:r>
              <a:rPr lang="en-US"/>
              <a:t>Click to edit text</a:t>
            </a:r>
          </a:p>
          <a:p>
            <a:pPr lvl="1"/>
            <a:r>
              <a:rPr lang="en-US"/>
              <a:t>List item 1 </a:t>
            </a:r>
          </a:p>
          <a:p>
            <a:pPr lvl="2"/>
            <a:r>
              <a:rPr lang="en-US"/>
              <a:t>List item 2 </a:t>
            </a:r>
          </a:p>
          <a:p>
            <a:pPr lvl="3"/>
            <a:r>
              <a:rPr lang="en-US"/>
              <a:t>List item 3 </a:t>
            </a:r>
          </a:p>
          <a:p>
            <a:pPr lvl="4"/>
            <a:r>
              <a:rPr lang="en-US"/>
              <a:t>List item 4 </a:t>
            </a:r>
          </a:p>
          <a:p>
            <a:pPr lvl="5"/>
            <a:r>
              <a:rPr lang="en-US"/>
              <a:t>List item 5</a:t>
            </a:r>
          </a:p>
        </p:txBody>
      </p:sp>
      <p:sp>
        <p:nvSpPr>
          <p:cNvPr id="8" name="Rectangle 7">
            <a:extLst>
              <a:ext uri="{FF2B5EF4-FFF2-40B4-BE49-F238E27FC236}">
                <a16:creationId xmlns:a16="http://schemas.microsoft.com/office/drawing/2014/main" id="{A7B8FDD1-0408-2A15-002D-592662A57F79}"/>
              </a:ext>
            </a:extLst>
          </p:cNvPr>
          <p:cNvSpPr/>
          <p:nvPr userDrawn="1"/>
        </p:nvSpPr>
        <p:spPr>
          <a:xfrm>
            <a:off x="0" y="762068"/>
            <a:ext cx="273698" cy="571432"/>
          </a:xfrm>
          <a:prstGeom prst="rect">
            <a:avLst/>
          </a:prstGeom>
          <a:solidFill>
            <a:schemeClr val="accent5">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Dots">
            <a:extLst>
              <a:ext uri="{FF2B5EF4-FFF2-40B4-BE49-F238E27FC236}">
                <a16:creationId xmlns:a16="http://schemas.microsoft.com/office/drawing/2014/main" id="{66915AA9-A608-5E91-B39F-7C11961AA7A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20156" y="213360"/>
            <a:ext cx="590842" cy="548640"/>
          </a:xfrm>
          <a:prstGeom prst="rect">
            <a:avLst/>
          </a:prstGeom>
        </p:spPr>
      </p:pic>
    </p:spTree>
    <p:extLst>
      <p:ext uri="{BB962C8B-B14F-4D97-AF65-F5344CB8AC3E}">
        <p14:creationId xmlns:p14="http://schemas.microsoft.com/office/powerpoint/2010/main" val="1798014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cK Blue - Basic Content Slide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A1169-91F0-10D5-9A4C-42523210D2F8}"/>
              </a:ext>
            </a:extLst>
          </p:cNvPr>
          <p:cNvSpPr>
            <a:spLocks noGrp="1"/>
          </p:cNvSpPr>
          <p:nvPr>
            <p:ph type="ctrTitle" hasCustomPrompt="1"/>
          </p:nvPr>
        </p:nvSpPr>
        <p:spPr>
          <a:xfrm>
            <a:off x="381001" y="183430"/>
            <a:ext cx="10477500" cy="673100"/>
          </a:xfrm>
          <a:prstGeom prst="rect">
            <a:avLst/>
          </a:prstGeom>
        </p:spPr>
        <p:txBody>
          <a:bodyPr lIns="0" tIns="0" rIns="0" bIns="0" anchor="b">
            <a:normAutofit/>
          </a:bodyPr>
          <a:lstStyle>
            <a:lvl1pPr algn="l">
              <a:lnSpc>
                <a:spcPts val="4000"/>
              </a:lnSpc>
              <a:defRPr sz="3600" b="0" i="0">
                <a:solidFill>
                  <a:schemeClr val="tx1"/>
                </a:solidFill>
                <a:latin typeface="Barlow Light" pitchFamily="2" charset="77"/>
              </a:defRPr>
            </a:lvl1pPr>
          </a:lstStyle>
          <a:p>
            <a:r>
              <a:rPr lang="en-US"/>
              <a:t>Click to Edit Master Title Style</a:t>
            </a:r>
          </a:p>
        </p:txBody>
      </p:sp>
      <p:sp>
        <p:nvSpPr>
          <p:cNvPr id="3" name="Rectangle 2">
            <a:extLst>
              <a:ext uri="{FF2B5EF4-FFF2-40B4-BE49-F238E27FC236}">
                <a16:creationId xmlns:a16="http://schemas.microsoft.com/office/drawing/2014/main" id="{2E2007D3-864A-3ADB-7F28-0E9D4322EA70}"/>
              </a:ext>
            </a:extLst>
          </p:cNvPr>
          <p:cNvSpPr/>
          <p:nvPr userDrawn="1"/>
        </p:nvSpPr>
        <p:spPr>
          <a:xfrm>
            <a:off x="0" y="0"/>
            <a:ext cx="273698" cy="762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2">
            <a:extLst>
              <a:ext uri="{FF2B5EF4-FFF2-40B4-BE49-F238E27FC236}">
                <a16:creationId xmlns:a16="http://schemas.microsoft.com/office/drawing/2014/main" id="{22348988-F04A-CB11-D408-C426A290AE39}"/>
              </a:ext>
            </a:extLst>
          </p:cNvPr>
          <p:cNvSpPr>
            <a:spLocks noGrp="1"/>
          </p:cNvSpPr>
          <p:nvPr>
            <p:ph type="body" sz="quarter" idx="10" hasCustomPrompt="1"/>
          </p:nvPr>
        </p:nvSpPr>
        <p:spPr>
          <a:xfrm>
            <a:off x="381001" y="903116"/>
            <a:ext cx="10477499" cy="430384"/>
          </a:xfrm>
          <a:prstGeom prst="rect">
            <a:avLst/>
          </a:prstGeom>
        </p:spPr>
        <p:txBody>
          <a:bodyPr lIns="0" tIns="0" rIns="0" bIns="0" anchor="t" anchorCtr="0"/>
          <a:lstStyle>
            <a:lvl1pPr>
              <a:buNone/>
              <a:defRPr sz="2000" b="0" i="0">
                <a:solidFill>
                  <a:srgbClr val="0A3F54"/>
                </a:solidFill>
                <a:latin typeface="Barlow ExtraLight" pitchFamily="2" charset="77"/>
              </a:defRPr>
            </a:lvl1pPr>
          </a:lstStyle>
          <a:p>
            <a:pPr lvl="0"/>
            <a:r>
              <a:rPr lang="en-US"/>
              <a:t>Click To Edit Master Text Styles</a:t>
            </a:r>
          </a:p>
        </p:txBody>
      </p:sp>
      <p:pic>
        <p:nvPicPr>
          <p:cNvPr id="7" name="Graphic 6">
            <a:extLst>
              <a:ext uri="{FF2B5EF4-FFF2-40B4-BE49-F238E27FC236}">
                <a16:creationId xmlns:a16="http://schemas.microsoft.com/office/drawing/2014/main" id="{34E343C4-468D-D6C7-3EC0-E5BC87E963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000" y="6310353"/>
            <a:ext cx="952500" cy="430490"/>
          </a:xfrm>
          <a:prstGeom prst="rect">
            <a:avLst/>
          </a:prstGeom>
        </p:spPr>
      </p:pic>
      <p:sp>
        <p:nvSpPr>
          <p:cNvPr id="12" name="TextBox 11">
            <a:extLst>
              <a:ext uri="{FF2B5EF4-FFF2-40B4-BE49-F238E27FC236}">
                <a16:creationId xmlns:a16="http://schemas.microsoft.com/office/drawing/2014/main" id="{599B3655-AE1D-8381-17A3-4A2F2E3CC47C}"/>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sp>
        <p:nvSpPr>
          <p:cNvPr id="8" name="Content Placeholder 2">
            <a:extLst>
              <a:ext uri="{FF2B5EF4-FFF2-40B4-BE49-F238E27FC236}">
                <a16:creationId xmlns:a16="http://schemas.microsoft.com/office/drawing/2014/main" id="{D35C5B61-8614-E76B-49F9-A44CBB09852D}"/>
              </a:ext>
            </a:extLst>
          </p:cNvPr>
          <p:cNvSpPr>
            <a:spLocks noGrp="1"/>
          </p:cNvSpPr>
          <p:nvPr>
            <p:ph idx="1"/>
          </p:nvPr>
        </p:nvSpPr>
        <p:spPr>
          <a:xfrm>
            <a:off x="381000" y="1673157"/>
            <a:ext cx="4762500" cy="4242894"/>
          </a:xfrm>
          <a:prstGeom prst="rect">
            <a:avLst/>
          </a:prstGeom>
          <a:ln w="12700">
            <a:noFill/>
          </a:ln>
        </p:spPr>
        <p:txBody>
          <a:bodyPr anchor="ctr"/>
          <a:lstStyle>
            <a:lvl1pPr marL="0" marR="0" indent="0" algn="ctr" defTabSz="914400" rtl="0" eaLnBrk="0" fontAlgn="base" latinLnBrk="0" hangingPunct="0">
              <a:lnSpc>
                <a:spcPct val="100000"/>
              </a:lnSpc>
              <a:spcBef>
                <a:spcPct val="20000"/>
              </a:spcBef>
              <a:spcAft>
                <a:spcPct val="0"/>
              </a:spcAft>
              <a:buClrTx/>
              <a:buSzTx/>
              <a:buFont typeface="Arial" pitchFamily="34" charset="0"/>
              <a:buNone/>
              <a:tabLst/>
              <a:defRPr lang="en-US" sz="1200" dirty="0"/>
            </a:lvl1pPr>
          </a:lstStyle>
          <a:p>
            <a:pPr marL="0" lvl="0" indent="0" algn="ctr">
              <a:buNone/>
            </a:pPr>
            <a:endParaRPr lang="en-US"/>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defRPr/>
            </a:pPr>
            <a:r>
              <a:rPr lang="en-US"/>
              <a:t>Click to insert image, graphic or chart</a:t>
            </a:r>
          </a:p>
          <a:p>
            <a:pPr marL="0" lvl="0" indent="0" algn="ctr">
              <a:buNone/>
            </a:pPr>
            <a:endParaRPr lang="en-US"/>
          </a:p>
        </p:txBody>
      </p:sp>
      <p:sp>
        <p:nvSpPr>
          <p:cNvPr id="9" name="Text Placeholder 12">
            <a:extLst>
              <a:ext uri="{FF2B5EF4-FFF2-40B4-BE49-F238E27FC236}">
                <a16:creationId xmlns:a16="http://schemas.microsoft.com/office/drawing/2014/main" id="{1D088C50-9A68-60E9-1639-5A3B4E895FC4}"/>
              </a:ext>
            </a:extLst>
          </p:cNvPr>
          <p:cNvSpPr>
            <a:spLocks noGrp="1"/>
          </p:cNvSpPr>
          <p:nvPr>
            <p:ph type="body" sz="quarter" idx="11" hasCustomPrompt="1"/>
          </p:nvPr>
        </p:nvSpPr>
        <p:spPr>
          <a:xfrm>
            <a:off x="6099304" y="1684669"/>
            <a:ext cx="5711116" cy="346075"/>
          </a:xfrm>
          <a:prstGeom prst="rect">
            <a:avLst/>
          </a:prstGeom>
        </p:spPr>
        <p:txBody>
          <a:bodyPr/>
          <a:lstStyle>
            <a:lvl1pPr>
              <a:buNone/>
              <a:defRPr sz="2200" b="0">
                <a:solidFill>
                  <a:srgbClr val="0A3F54"/>
                </a:solidFill>
                <a:latin typeface="Barlow" pitchFamily="2" charset="77"/>
              </a:defRPr>
            </a:lvl1pPr>
          </a:lstStyle>
          <a:p>
            <a:pPr lvl="0"/>
            <a:r>
              <a:rPr lang="en-US"/>
              <a:t>Click To Edit Master Text Styles</a:t>
            </a:r>
          </a:p>
        </p:txBody>
      </p:sp>
      <p:sp>
        <p:nvSpPr>
          <p:cNvPr id="10" name="Text Placeholder 12">
            <a:extLst>
              <a:ext uri="{FF2B5EF4-FFF2-40B4-BE49-F238E27FC236}">
                <a16:creationId xmlns:a16="http://schemas.microsoft.com/office/drawing/2014/main" id="{2C6B631B-44FB-DADD-DB5B-0E0542C515B2}"/>
              </a:ext>
            </a:extLst>
          </p:cNvPr>
          <p:cNvSpPr>
            <a:spLocks noGrp="1"/>
          </p:cNvSpPr>
          <p:nvPr>
            <p:ph type="body" sz="quarter" idx="12" hasCustomPrompt="1"/>
          </p:nvPr>
        </p:nvSpPr>
        <p:spPr>
          <a:xfrm>
            <a:off x="6096000" y="2161639"/>
            <a:ext cx="5714997" cy="3754412"/>
          </a:xfrm>
          <a:prstGeom prst="rect">
            <a:avLst/>
          </a:prstGeom>
          <a:noFill/>
        </p:spPr>
        <p:txBody>
          <a:bodyPr anchor="t"/>
          <a:lstStyle>
            <a:lvl1pPr marL="182880" marR="0" indent="-18288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sz="1600" b="0">
                <a:solidFill>
                  <a:srgbClr val="000000"/>
                </a:solidFill>
                <a:latin typeface="+mn-lt"/>
              </a:defRPr>
            </a:lvl1pPr>
          </a:lstStyle>
          <a:p>
            <a:pPr lvl="0"/>
            <a:r>
              <a:rPr lang="en-US"/>
              <a:t>Click To Edit Master Text Styles</a:t>
            </a:r>
          </a:p>
          <a:p>
            <a:pPr marL="182880" marR="0" lvl="0" indent="-18288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en-US"/>
              <a:t>Click To Edit Master Text Styles</a:t>
            </a:r>
          </a:p>
          <a:p>
            <a:pPr marL="182880" marR="0" lvl="0" indent="-18288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en-US"/>
              <a:t>Click To Edit Master Text Styles</a:t>
            </a:r>
          </a:p>
          <a:p>
            <a:pPr lvl="0"/>
            <a:endParaRPr lang="en-US"/>
          </a:p>
        </p:txBody>
      </p:sp>
      <p:sp>
        <p:nvSpPr>
          <p:cNvPr id="11" name="Rectangle 10">
            <a:extLst>
              <a:ext uri="{FF2B5EF4-FFF2-40B4-BE49-F238E27FC236}">
                <a16:creationId xmlns:a16="http://schemas.microsoft.com/office/drawing/2014/main" id="{5B5DAD3C-D1C6-E456-19A8-667D22461BD9}"/>
              </a:ext>
            </a:extLst>
          </p:cNvPr>
          <p:cNvSpPr/>
          <p:nvPr userDrawn="1"/>
        </p:nvSpPr>
        <p:spPr>
          <a:xfrm>
            <a:off x="0" y="762068"/>
            <a:ext cx="273698" cy="571432"/>
          </a:xfrm>
          <a:prstGeom prst="rect">
            <a:avLst/>
          </a:prstGeom>
          <a:solidFill>
            <a:schemeClr val="accent5">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Dots">
            <a:extLst>
              <a:ext uri="{FF2B5EF4-FFF2-40B4-BE49-F238E27FC236}">
                <a16:creationId xmlns:a16="http://schemas.microsoft.com/office/drawing/2014/main" id="{96EDD9AD-3E05-A290-1F43-8CD52811D41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20156" y="213360"/>
            <a:ext cx="590842" cy="548640"/>
          </a:xfrm>
          <a:prstGeom prst="rect">
            <a:avLst/>
          </a:prstGeom>
        </p:spPr>
      </p:pic>
    </p:spTree>
    <p:extLst>
      <p:ext uri="{BB962C8B-B14F-4D97-AF65-F5344CB8AC3E}">
        <p14:creationId xmlns:p14="http://schemas.microsoft.com/office/powerpoint/2010/main" val="826135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cK Blue - Basic Content Slides-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A1169-91F0-10D5-9A4C-42523210D2F8}"/>
              </a:ext>
            </a:extLst>
          </p:cNvPr>
          <p:cNvSpPr>
            <a:spLocks noGrp="1"/>
          </p:cNvSpPr>
          <p:nvPr>
            <p:ph type="ctrTitle" hasCustomPrompt="1"/>
          </p:nvPr>
        </p:nvSpPr>
        <p:spPr>
          <a:xfrm>
            <a:off x="381001" y="183430"/>
            <a:ext cx="10477500" cy="673100"/>
          </a:xfrm>
          <a:prstGeom prst="rect">
            <a:avLst/>
          </a:prstGeom>
        </p:spPr>
        <p:txBody>
          <a:bodyPr lIns="0" tIns="0" rIns="0" bIns="0" anchor="b">
            <a:normAutofit/>
          </a:bodyPr>
          <a:lstStyle>
            <a:lvl1pPr algn="l">
              <a:lnSpc>
                <a:spcPts val="4000"/>
              </a:lnSpc>
              <a:defRPr sz="3600" b="0" i="0">
                <a:solidFill>
                  <a:schemeClr val="tx1"/>
                </a:solidFill>
                <a:latin typeface="Barlow Light" pitchFamily="2" charset="77"/>
              </a:defRPr>
            </a:lvl1pPr>
          </a:lstStyle>
          <a:p>
            <a:r>
              <a:rPr lang="en-US"/>
              <a:t>Click to Edit Master Title Style</a:t>
            </a:r>
          </a:p>
        </p:txBody>
      </p:sp>
      <p:sp>
        <p:nvSpPr>
          <p:cNvPr id="3" name="Rectangle 2">
            <a:extLst>
              <a:ext uri="{FF2B5EF4-FFF2-40B4-BE49-F238E27FC236}">
                <a16:creationId xmlns:a16="http://schemas.microsoft.com/office/drawing/2014/main" id="{2E2007D3-864A-3ADB-7F28-0E9D4322EA70}"/>
              </a:ext>
            </a:extLst>
          </p:cNvPr>
          <p:cNvSpPr/>
          <p:nvPr userDrawn="1"/>
        </p:nvSpPr>
        <p:spPr>
          <a:xfrm>
            <a:off x="0" y="0"/>
            <a:ext cx="273698" cy="762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4E343C4-468D-D6C7-3EC0-E5BC87E963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000" y="6310353"/>
            <a:ext cx="952500" cy="430490"/>
          </a:xfrm>
          <a:prstGeom prst="rect">
            <a:avLst/>
          </a:prstGeom>
        </p:spPr>
      </p:pic>
      <p:sp>
        <p:nvSpPr>
          <p:cNvPr id="12" name="TextBox 11">
            <a:extLst>
              <a:ext uri="{FF2B5EF4-FFF2-40B4-BE49-F238E27FC236}">
                <a16:creationId xmlns:a16="http://schemas.microsoft.com/office/drawing/2014/main" id="{599B3655-AE1D-8381-17A3-4A2F2E3CC47C}"/>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sp>
        <p:nvSpPr>
          <p:cNvPr id="5" name="Rectangle 4">
            <a:extLst>
              <a:ext uri="{FF2B5EF4-FFF2-40B4-BE49-F238E27FC236}">
                <a16:creationId xmlns:a16="http://schemas.microsoft.com/office/drawing/2014/main" id="{418868A5-525E-9325-47FE-02871B49430A}"/>
              </a:ext>
            </a:extLst>
          </p:cNvPr>
          <p:cNvSpPr/>
          <p:nvPr userDrawn="1"/>
        </p:nvSpPr>
        <p:spPr>
          <a:xfrm>
            <a:off x="0" y="762068"/>
            <a:ext cx="273698" cy="571432"/>
          </a:xfrm>
          <a:prstGeom prst="rect">
            <a:avLst/>
          </a:prstGeom>
          <a:solidFill>
            <a:schemeClr val="accent5">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Dots">
            <a:extLst>
              <a:ext uri="{FF2B5EF4-FFF2-40B4-BE49-F238E27FC236}">
                <a16:creationId xmlns:a16="http://schemas.microsoft.com/office/drawing/2014/main" id="{1BB333B6-0CB2-9ACA-8A59-B4FE23B6A25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20156" y="213360"/>
            <a:ext cx="590842" cy="548640"/>
          </a:xfrm>
          <a:prstGeom prst="rect">
            <a:avLst/>
          </a:prstGeom>
        </p:spPr>
      </p:pic>
    </p:spTree>
    <p:extLst>
      <p:ext uri="{BB962C8B-B14F-4D97-AF65-F5344CB8AC3E}">
        <p14:creationId xmlns:p14="http://schemas.microsoft.com/office/powerpoint/2010/main" val="5969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A4E94-2F94-6528-C5A0-C17A55FEC6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8CEB2E-B2D9-076A-B939-E503708FD4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A9AD4E-C03A-F596-81B7-2A0F79F09B78}"/>
              </a:ext>
            </a:extLst>
          </p:cNvPr>
          <p:cNvSpPr>
            <a:spLocks noGrp="1"/>
          </p:cNvSpPr>
          <p:nvPr>
            <p:ph type="dt" sz="half" idx="10"/>
          </p:nvPr>
        </p:nvSpPr>
        <p:spPr/>
        <p:txBody>
          <a:bodyPr/>
          <a:lstStyle/>
          <a:p>
            <a:fld id="{AC92BCE0-6C15-4B55-98B9-37DB8E855FF7}" type="datetimeFigureOut">
              <a:rPr lang="en-US" smtClean="0"/>
              <a:t>9/16/2024</a:t>
            </a:fld>
            <a:endParaRPr lang="en-US"/>
          </a:p>
        </p:txBody>
      </p:sp>
      <p:sp>
        <p:nvSpPr>
          <p:cNvPr id="5" name="Footer Placeholder 4">
            <a:extLst>
              <a:ext uri="{FF2B5EF4-FFF2-40B4-BE49-F238E27FC236}">
                <a16:creationId xmlns:a16="http://schemas.microsoft.com/office/drawing/2014/main" id="{86385A23-2269-B696-79DB-BB31BF79F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3F9F15-65E0-F259-017B-7792B5E251FA}"/>
              </a:ext>
            </a:extLst>
          </p:cNvPr>
          <p:cNvSpPr>
            <a:spLocks noGrp="1"/>
          </p:cNvSpPr>
          <p:nvPr>
            <p:ph type="sldNum" sz="quarter" idx="12"/>
          </p:nvPr>
        </p:nvSpPr>
        <p:spPr/>
        <p:txBody>
          <a:bodyPr/>
          <a:lstStyle/>
          <a:p>
            <a:fld id="{F4368238-73D0-4041-9030-7D92DEB9987A}" type="slidenum">
              <a:rPr lang="en-US" smtClean="0"/>
              <a:t>‹#›</a:t>
            </a:fld>
            <a:endParaRPr lang="en-US"/>
          </a:p>
        </p:txBody>
      </p:sp>
    </p:spTree>
    <p:extLst>
      <p:ext uri="{BB962C8B-B14F-4D97-AF65-F5344CB8AC3E}">
        <p14:creationId xmlns:p14="http://schemas.microsoft.com/office/powerpoint/2010/main" val="2648759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ide Header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AF71D7-13EF-432D-988C-7D0DC993C4C9}"/>
              </a:ext>
            </a:extLst>
          </p:cNvPr>
          <p:cNvSpPr/>
          <p:nvPr userDrawn="1"/>
        </p:nvSpPr>
        <p:spPr>
          <a:xfrm>
            <a:off x="0" y="0"/>
            <a:ext cx="568322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52">
            <a:extLst>
              <a:ext uri="{FF2B5EF4-FFF2-40B4-BE49-F238E27FC236}">
                <a16:creationId xmlns:a16="http://schemas.microsoft.com/office/drawing/2014/main" id="{4250E75F-44F5-49D9-8E2F-3EC7D78840A7}"/>
              </a:ext>
            </a:extLst>
          </p:cNvPr>
          <p:cNvSpPr>
            <a:spLocks noGrp="1"/>
          </p:cNvSpPr>
          <p:nvPr>
            <p:ph type="body" sz="quarter" idx="13"/>
          </p:nvPr>
        </p:nvSpPr>
        <p:spPr>
          <a:xfrm>
            <a:off x="6096001" y="4359685"/>
            <a:ext cx="5683251" cy="346075"/>
          </a:xfrm>
          <a:prstGeom prst="rect">
            <a:avLst/>
          </a:prstGeom>
        </p:spPr>
        <p:txBody>
          <a:bodyPr/>
          <a:lstStyle>
            <a:lvl1pPr marL="0" indent="0">
              <a:buNone/>
              <a:defRPr sz="2000">
                <a:solidFill>
                  <a:schemeClr val="accent5"/>
                </a:solidFill>
                <a:latin typeface="+mj-lt"/>
              </a:defRPr>
            </a:lvl1pPr>
          </a:lstStyle>
          <a:p>
            <a:pPr lvl="0"/>
            <a:r>
              <a:rPr lang="en-US"/>
              <a:t>Click to edit Master text styles</a:t>
            </a:r>
          </a:p>
        </p:txBody>
      </p:sp>
      <p:sp>
        <p:nvSpPr>
          <p:cNvPr id="18" name="Text Placeholder 52">
            <a:extLst>
              <a:ext uri="{FF2B5EF4-FFF2-40B4-BE49-F238E27FC236}">
                <a16:creationId xmlns:a16="http://schemas.microsoft.com/office/drawing/2014/main" id="{695375EF-57E2-4298-85FD-3EBF110C534C}"/>
              </a:ext>
            </a:extLst>
          </p:cNvPr>
          <p:cNvSpPr>
            <a:spLocks noGrp="1"/>
          </p:cNvSpPr>
          <p:nvPr>
            <p:ph type="body" sz="quarter" idx="16"/>
          </p:nvPr>
        </p:nvSpPr>
        <p:spPr>
          <a:xfrm>
            <a:off x="360853" y="932675"/>
            <a:ext cx="4424235" cy="4399945"/>
          </a:xfrm>
          <a:prstGeom prst="rect">
            <a:avLst/>
          </a:prstGeom>
        </p:spPr>
        <p:txBody>
          <a:bodyPr anchor="ctr"/>
          <a:lstStyle>
            <a:lvl1pPr marL="0" indent="0">
              <a:buNone/>
              <a:defRPr sz="4800">
                <a:solidFill>
                  <a:schemeClr val="bg1"/>
                </a:solidFill>
                <a:latin typeface="+mj-lt"/>
              </a:defRPr>
            </a:lvl1pPr>
          </a:lstStyle>
          <a:p>
            <a:pPr lvl="0"/>
            <a:r>
              <a:rPr lang="en-US"/>
              <a:t>Click to edit Master text styles</a:t>
            </a:r>
          </a:p>
        </p:txBody>
      </p:sp>
      <p:sp>
        <p:nvSpPr>
          <p:cNvPr id="15" name="Picture Placeholder 6">
            <a:extLst>
              <a:ext uri="{FF2B5EF4-FFF2-40B4-BE49-F238E27FC236}">
                <a16:creationId xmlns:a16="http://schemas.microsoft.com/office/drawing/2014/main" id="{0255CF0F-FDF9-427E-ADC6-C047309B1577}"/>
              </a:ext>
            </a:extLst>
          </p:cNvPr>
          <p:cNvSpPr>
            <a:spLocks noGrp="1"/>
          </p:cNvSpPr>
          <p:nvPr>
            <p:ph type="pic" sz="quarter" idx="17"/>
          </p:nvPr>
        </p:nvSpPr>
        <p:spPr>
          <a:xfrm>
            <a:off x="7277990" y="740650"/>
            <a:ext cx="3319272" cy="3318176"/>
          </a:xfrm>
          <a:custGeom>
            <a:avLst/>
            <a:gdLst>
              <a:gd name="connsiteX0" fmla="*/ 1524000 w 3048000"/>
              <a:gd name="connsiteY0" fmla="*/ 0 h 3048000"/>
              <a:gd name="connsiteX1" fmla="*/ 3048000 w 3048000"/>
              <a:gd name="connsiteY1" fmla="*/ 1524000 h 3048000"/>
              <a:gd name="connsiteX2" fmla="*/ 1524000 w 3048000"/>
              <a:gd name="connsiteY2" fmla="*/ 3048000 h 3048000"/>
              <a:gd name="connsiteX3" fmla="*/ 0 w 3048000"/>
              <a:gd name="connsiteY3" fmla="*/ 1524000 h 3048000"/>
              <a:gd name="connsiteX4" fmla="*/ 1524000 w 3048000"/>
              <a:gd name="connsiteY4" fmla="*/ 0 h 304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3048000">
                <a:moveTo>
                  <a:pt x="1524000" y="0"/>
                </a:moveTo>
                <a:cubicBezTo>
                  <a:pt x="2365682" y="0"/>
                  <a:pt x="3048000" y="682318"/>
                  <a:pt x="3048000" y="1524000"/>
                </a:cubicBezTo>
                <a:cubicBezTo>
                  <a:pt x="3048000" y="2365682"/>
                  <a:pt x="2365682" y="3048000"/>
                  <a:pt x="1524000" y="3048000"/>
                </a:cubicBezTo>
                <a:cubicBezTo>
                  <a:pt x="682318" y="3048000"/>
                  <a:pt x="0" y="2365682"/>
                  <a:pt x="0" y="1524000"/>
                </a:cubicBezTo>
                <a:cubicBezTo>
                  <a:pt x="0" y="682318"/>
                  <a:pt x="682318" y="0"/>
                  <a:pt x="1524000" y="0"/>
                </a:cubicBezTo>
                <a:close/>
              </a:path>
            </a:pathLst>
          </a:custGeom>
        </p:spPr>
        <p:txBody>
          <a:bodyPr wrap="square" anchor="ctr">
            <a:noAutofit/>
          </a:bodyPr>
          <a:lstStyle>
            <a:lvl1pPr marL="0" indent="0" algn="ctr">
              <a:buNone/>
              <a:defRPr>
                <a:solidFill>
                  <a:schemeClr val="bg1">
                    <a:lumMod val="50000"/>
                  </a:schemeClr>
                </a:solidFill>
              </a:defRPr>
            </a:lvl1pPr>
          </a:lstStyle>
          <a:p>
            <a:endParaRPr lang="en-US"/>
          </a:p>
        </p:txBody>
      </p:sp>
      <p:pic>
        <p:nvPicPr>
          <p:cNvPr id="21" name="Picture 20" descr="Background pattern&#10;&#10;Description automatically generated">
            <a:extLst>
              <a:ext uri="{FF2B5EF4-FFF2-40B4-BE49-F238E27FC236}">
                <a16:creationId xmlns:a16="http://schemas.microsoft.com/office/drawing/2014/main" id="{5DD9EAEB-F2CF-4DD6-AD23-5CE8BC5D4F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26653"/>
            <a:ext cx="2344510" cy="488269"/>
          </a:xfrm>
          <a:prstGeom prst="rect">
            <a:avLst/>
          </a:prstGeom>
        </p:spPr>
      </p:pic>
      <p:sp>
        <p:nvSpPr>
          <p:cNvPr id="24" name="Slide Number Placeholder 5">
            <a:extLst>
              <a:ext uri="{FF2B5EF4-FFF2-40B4-BE49-F238E27FC236}">
                <a16:creationId xmlns:a16="http://schemas.microsoft.com/office/drawing/2014/main" id="{2C0AEEBC-52C8-48CB-B7B8-4DE0352E6718}"/>
              </a:ext>
            </a:extLst>
          </p:cNvPr>
          <p:cNvSpPr txBox="1">
            <a:spLocks/>
          </p:cNvSpPr>
          <p:nvPr userDrawn="1"/>
        </p:nvSpPr>
        <p:spPr>
          <a:xfrm>
            <a:off x="11589194" y="6443518"/>
            <a:ext cx="756427"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EE93275F-F2E1-4B1D-B29A-CF7642A6996F}" type="slidenum">
              <a:rPr lang="en-US" sz="1400" smtClean="0">
                <a:solidFill>
                  <a:schemeClr val="accent4"/>
                </a:solidFill>
                <a:latin typeface="+mj-lt"/>
              </a:rPr>
              <a:pPr/>
              <a:t>‹#›</a:t>
            </a:fld>
            <a:endParaRPr lang="en-US" sz="1400">
              <a:solidFill>
                <a:schemeClr val="accent4"/>
              </a:solidFill>
              <a:latin typeface="+mj-lt"/>
            </a:endParaRPr>
          </a:p>
        </p:txBody>
      </p:sp>
      <p:pic>
        <p:nvPicPr>
          <p:cNvPr id="16" name="Picture 15" descr="Background pattern&#10;&#10;Description automatically generated">
            <a:extLst>
              <a:ext uri="{FF2B5EF4-FFF2-40B4-BE49-F238E27FC236}">
                <a16:creationId xmlns:a16="http://schemas.microsoft.com/office/drawing/2014/main" id="{79C7FB6E-5685-4D63-AC72-0E76A7137CB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396990" y="6078945"/>
            <a:ext cx="2344510" cy="488269"/>
          </a:xfrm>
          <a:prstGeom prst="rect">
            <a:avLst/>
          </a:prstGeom>
        </p:spPr>
      </p:pic>
      <p:pic>
        <p:nvPicPr>
          <p:cNvPr id="22" name="Picture 21">
            <a:extLst>
              <a:ext uri="{FF2B5EF4-FFF2-40B4-BE49-F238E27FC236}">
                <a16:creationId xmlns:a16="http://schemas.microsoft.com/office/drawing/2014/main" id="{EF00470D-C666-40C1-BB65-7E310B1EE46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13333" y="6074731"/>
            <a:ext cx="1056792" cy="491285"/>
          </a:xfrm>
          <a:prstGeom prst="rect">
            <a:avLst/>
          </a:prstGeom>
        </p:spPr>
      </p:pic>
      <p:sp>
        <p:nvSpPr>
          <p:cNvPr id="14" name="Text Placeholder 52">
            <a:extLst>
              <a:ext uri="{FF2B5EF4-FFF2-40B4-BE49-F238E27FC236}">
                <a16:creationId xmlns:a16="http://schemas.microsoft.com/office/drawing/2014/main" id="{DD5AD4EA-DBBD-324B-8474-B63198929260}"/>
              </a:ext>
            </a:extLst>
          </p:cNvPr>
          <p:cNvSpPr>
            <a:spLocks noGrp="1"/>
          </p:cNvSpPr>
          <p:nvPr>
            <p:ph type="body" sz="quarter" idx="18" hasCustomPrompt="1"/>
          </p:nvPr>
        </p:nvSpPr>
        <p:spPr>
          <a:xfrm>
            <a:off x="6096001" y="4705760"/>
            <a:ext cx="5683251" cy="1603615"/>
          </a:xfrm>
          <a:prstGeom prst="rect">
            <a:avLst/>
          </a:prstGeom>
        </p:spPr>
        <p:txBody>
          <a:bodyPr/>
          <a:lstStyle>
            <a:lvl1pPr marL="7938" indent="0">
              <a:buFont typeface="Arial" panose="020B0604020202020204" pitchFamily="34" charset="0"/>
              <a:buNone/>
              <a:tabLst/>
              <a:defRPr sz="1400" spc="50" baseline="0">
                <a:solidFill>
                  <a:srgbClr val="000000"/>
                </a:solidFill>
                <a:latin typeface="Barlow" pitchFamily="2" charset="77"/>
              </a:defRPr>
            </a:lvl1pPr>
            <a:lvl2pPr marL="119063" indent="-111125">
              <a:buFont typeface="Arial" panose="020B0604020202020204" pitchFamily="34" charset="0"/>
              <a:buChar char="•"/>
              <a:tabLst/>
              <a:defRPr sz="1400">
                <a:solidFill>
                  <a:srgbClr val="000000"/>
                </a:solidFill>
                <a:latin typeface="Barlow" pitchFamily="2" charset="77"/>
              </a:defRPr>
            </a:lvl2pPr>
            <a:lvl3pPr marL="342900" indent="-112713">
              <a:buFont typeface="Arial" panose="020B0604020202020204" pitchFamily="34" charset="0"/>
              <a:buChar char="•"/>
              <a:tabLst/>
              <a:defRPr sz="1400">
                <a:solidFill>
                  <a:srgbClr val="000000"/>
                </a:solidFill>
                <a:latin typeface="Barlow" pitchFamily="2" charset="77"/>
              </a:defRPr>
            </a:lvl3pPr>
            <a:lvl4pPr marL="574675" indent="-112713">
              <a:buFont typeface="Arial" panose="020B0604020202020204" pitchFamily="34" charset="0"/>
              <a:buChar char="•"/>
              <a:tabLst/>
              <a:defRPr sz="1400">
                <a:solidFill>
                  <a:srgbClr val="000000"/>
                </a:solidFill>
                <a:latin typeface="Barlow" pitchFamily="2" charset="77"/>
              </a:defRPr>
            </a:lvl4pPr>
            <a:lvl5pPr marL="806450" indent="-120650">
              <a:buFont typeface="Arial" panose="020B0604020202020204" pitchFamily="34" charset="0"/>
              <a:buChar char="•"/>
              <a:tabLst/>
              <a:defRPr sz="1400">
                <a:solidFill>
                  <a:srgbClr val="000000"/>
                </a:solidFill>
                <a:latin typeface="Barlow" pitchFamily="2" charset="77"/>
              </a:defRPr>
            </a:lvl5pPr>
            <a:lvl6pPr marL="1028700" indent="-111125">
              <a:buFont typeface="Arial" panose="020B0604020202020204" pitchFamily="34" charset="0"/>
              <a:buChar char="•"/>
              <a:tabLst/>
              <a:defRPr sz="1400">
                <a:solidFill>
                  <a:srgbClr val="000000"/>
                </a:solidFill>
                <a:latin typeface="Barlow" pitchFamily="2" charset="77"/>
              </a:defRPr>
            </a:lvl6pPr>
            <a:lvl7pPr marL="1260475" indent="-111125">
              <a:tabLst/>
              <a:defRPr sz="1400">
                <a:solidFill>
                  <a:srgbClr val="000000"/>
                </a:solidFill>
                <a:latin typeface="Barlow" pitchFamily="2" charset="77"/>
              </a:defRPr>
            </a:lvl7pPr>
          </a:lstStyle>
          <a:p>
            <a:pPr lvl="0"/>
            <a:r>
              <a:rPr lang="en-US"/>
              <a:t>Click to edit text</a:t>
            </a:r>
          </a:p>
          <a:p>
            <a:pPr lvl="1"/>
            <a:r>
              <a:rPr lang="en-US"/>
              <a:t>List item 1 </a:t>
            </a:r>
          </a:p>
          <a:p>
            <a:pPr lvl="2"/>
            <a:r>
              <a:rPr lang="en-US"/>
              <a:t>List item 2 </a:t>
            </a:r>
          </a:p>
          <a:p>
            <a:pPr lvl="3"/>
            <a:r>
              <a:rPr lang="en-US"/>
              <a:t>List item 3 </a:t>
            </a:r>
          </a:p>
          <a:p>
            <a:pPr lvl="4"/>
            <a:r>
              <a:rPr lang="en-US"/>
              <a:t>List item 4 </a:t>
            </a:r>
          </a:p>
          <a:p>
            <a:pPr lvl="5"/>
            <a:r>
              <a:rPr lang="en-US"/>
              <a:t>List item 5</a:t>
            </a:r>
          </a:p>
        </p:txBody>
      </p:sp>
    </p:spTree>
    <p:extLst>
      <p:ext uri="{BB962C8B-B14F-4D97-AF65-F5344CB8AC3E}">
        <p14:creationId xmlns:p14="http://schemas.microsoft.com/office/powerpoint/2010/main" val="2816214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Green - Basic Content Slides-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A1169-91F0-10D5-9A4C-42523210D2F8}"/>
              </a:ext>
            </a:extLst>
          </p:cNvPr>
          <p:cNvSpPr>
            <a:spLocks noGrp="1"/>
          </p:cNvSpPr>
          <p:nvPr>
            <p:ph type="ctrTitle" hasCustomPrompt="1"/>
          </p:nvPr>
        </p:nvSpPr>
        <p:spPr>
          <a:xfrm>
            <a:off x="381001" y="183430"/>
            <a:ext cx="10477500" cy="673100"/>
          </a:xfrm>
          <a:prstGeom prst="rect">
            <a:avLst/>
          </a:prstGeom>
        </p:spPr>
        <p:txBody>
          <a:bodyPr lIns="0" tIns="0" rIns="0" bIns="0" anchor="b">
            <a:normAutofit/>
          </a:bodyPr>
          <a:lstStyle>
            <a:lvl1pPr algn="l">
              <a:lnSpc>
                <a:spcPts val="4000"/>
              </a:lnSpc>
              <a:defRPr sz="3600" b="0" i="0">
                <a:solidFill>
                  <a:schemeClr val="tx1"/>
                </a:solidFill>
                <a:latin typeface="Barlow Light" pitchFamily="2" charset="77"/>
              </a:defRPr>
            </a:lvl1pPr>
          </a:lstStyle>
          <a:p>
            <a:r>
              <a:rPr lang="en-US"/>
              <a:t>Click to Edit Master Title Style</a:t>
            </a:r>
          </a:p>
        </p:txBody>
      </p:sp>
      <p:sp>
        <p:nvSpPr>
          <p:cNvPr id="3" name="Rectangle 2">
            <a:extLst>
              <a:ext uri="{FF2B5EF4-FFF2-40B4-BE49-F238E27FC236}">
                <a16:creationId xmlns:a16="http://schemas.microsoft.com/office/drawing/2014/main" id="{2E2007D3-864A-3ADB-7F28-0E9D4322EA70}"/>
              </a:ext>
            </a:extLst>
          </p:cNvPr>
          <p:cNvSpPr/>
          <p:nvPr userDrawn="1"/>
        </p:nvSpPr>
        <p:spPr>
          <a:xfrm>
            <a:off x="0" y="0"/>
            <a:ext cx="273698" cy="762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4E343C4-468D-D6C7-3EC0-E5BC87E963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000" y="6310353"/>
            <a:ext cx="952500" cy="430490"/>
          </a:xfrm>
          <a:prstGeom prst="rect">
            <a:avLst/>
          </a:prstGeom>
        </p:spPr>
      </p:pic>
      <p:sp>
        <p:nvSpPr>
          <p:cNvPr id="12" name="TextBox 11">
            <a:extLst>
              <a:ext uri="{FF2B5EF4-FFF2-40B4-BE49-F238E27FC236}">
                <a16:creationId xmlns:a16="http://schemas.microsoft.com/office/drawing/2014/main" id="{599B3655-AE1D-8381-17A3-4A2F2E3CC47C}"/>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sp>
        <p:nvSpPr>
          <p:cNvPr id="5" name="Rectangle 4">
            <a:extLst>
              <a:ext uri="{FF2B5EF4-FFF2-40B4-BE49-F238E27FC236}">
                <a16:creationId xmlns:a16="http://schemas.microsoft.com/office/drawing/2014/main" id="{56336055-E157-9B30-BFE2-6F135D19356B}"/>
              </a:ext>
            </a:extLst>
          </p:cNvPr>
          <p:cNvSpPr/>
          <p:nvPr userDrawn="1"/>
        </p:nvSpPr>
        <p:spPr>
          <a:xfrm>
            <a:off x="0" y="762068"/>
            <a:ext cx="273698" cy="571432"/>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Dots">
            <a:extLst>
              <a:ext uri="{FF2B5EF4-FFF2-40B4-BE49-F238E27FC236}">
                <a16:creationId xmlns:a16="http://schemas.microsoft.com/office/drawing/2014/main" id="{0EB28F46-6087-8EE1-A2AA-02FD87C4D7C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20156" y="213360"/>
            <a:ext cx="590842" cy="548640"/>
          </a:xfrm>
          <a:prstGeom prst="rect">
            <a:avLst/>
          </a:prstGeom>
        </p:spPr>
      </p:pic>
    </p:spTree>
    <p:extLst>
      <p:ext uri="{BB962C8B-B14F-4D97-AF65-F5344CB8AC3E}">
        <p14:creationId xmlns:p14="http://schemas.microsoft.com/office/powerpoint/2010/main" val="121455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Photo SLide 1">
    <p:spTree>
      <p:nvGrpSpPr>
        <p:cNvPr id="1" name=""/>
        <p:cNvGrpSpPr/>
        <p:nvPr/>
      </p:nvGrpSpPr>
      <p:grpSpPr>
        <a:xfrm>
          <a:off x="0" y="0"/>
          <a:ext cx="0" cy="0"/>
          <a:chOff x="0" y="0"/>
          <a:chExt cx="0" cy="0"/>
        </a:xfrm>
      </p:grpSpPr>
      <p:sp>
        <p:nvSpPr>
          <p:cNvPr id="6" name="Text Placeholder 52">
            <a:extLst>
              <a:ext uri="{FF2B5EF4-FFF2-40B4-BE49-F238E27FC236}">
                <a16:creationId xmlns:a16="http://schemas.microsoft.com/office/drawing/2014/main" id="{AF2FDE93-381E-F913-F623-365421062AAB}"/>
              </a:ext>
            </a:extLst>
          </p:cNvPr>
          <p:cNvSpPr>
            <a:spLocks noGrp="1"/>
          </p:cNvSpPr>
          <p:nvPr>
            <p:ph type="body" sz="quarter" idx="16"/>
          </p:nvPr>
        </p:nvSpPr>
        <p:spPr>
          <a:xfrm>
            <a:off x="6095999" y="189985"/>
            <a:ext cx="5715001" cy="626188"/>
          </a:xfrm>
          <a:prstGeom prst="rect">
            <a:avLst/>
          </a:prstGeom>
        </p:spPr>
        <p:txBody>
          <a:bodyPr lIns="0" anchor="b"/>
          <a:lstStyle>
            <a:lvl1pPr marL="0" indent="0">
              <a:lnSpc>
                <a:spcPts val="4500"/>
              </a:lnSpc>
              <a:buNone/>
              <a:defRPr sz="3200" b="0" i="0">
                <a:solidFill>
                  <a:schemeClr val="tx1"/>
                </a:solidFill>
                <a:latin typeface="Barlow Light" pitchFamily="2" charset="77"/>
              </a:defRPr>
            </a:lvl1pPr>
          </a:lstStyle>
          <a:p>
            <a:pPr lvl="0"/>
            <a:r>
              <a:rPr lang="en-US"/>
              <a:t>Click to edit Master text styles</a:t>
            </a:r>
          </a:p>
        </p:txBody>
      </p:sp>
      <p:sp>
        <p:nvSpPr>
          <p:cNvPr id="7" name="Text Placeholder 52">
            <a:extLst>
              <a:ext uri="{FF2B5EF4-FFF2-40B4-BE49-F238E27FC236}">
                <a16:creationId xmlns:a16="http://schemas.microsoft.com/office/drawing/2014/main" id="{8F21D1E8-5A5D-1129-A2AA-9A13985D5610}"/>
              </a:ext>
            </a:extLst>
          </p:cNvPr>
          <p:cNvSpPr>
            <a:spLocks noGrp="1"/>
          </p:cNvSpPr>
          <p:nvPr>
            <p:ph type="body" sz="quarter" idx="18" hasCustomPrompt="1"/>
          </p:nvPr>
        </p:nvSpPr>
        <p:spPr>
          <a:xfrm>
            <a:off x="6095999" y="1587941"/>
            <a:ext cx="5715001" cy="1600438"/>
          </a:xfrm>
          <a:prstGeom prst="rect">
            <a:avLst/>
          </a:prstGeom>
        </p:spPr>
        <p:txBody>
          <a:bodyPr>
            <a:spAutoFit/>
          </a:bodyPr>
          <a:lstStyle>
            <a:lvl1pPr marL="7938" indent="0">
              <a:buFont typeface="Arial" panose="020B0604020202020204" pitchFamily="34" charset="0"/>
              <a:buNone/>
              <a:tabLst/>
              <a:defRPr sz="1400" spc="50" baseline="0">
                <a:solidFill>
                  <a:schemeClr val="tx1"/>
                </a:solidFill>
                <a:latin typeface="+mn-lt"/>
              </a:defRPr>
            </a:lvl1pPr>
            <a:lvl2pPr marL="119063" indent="-111125">
              <a:buFont typeface="Wingdings" pitchFamily="2" charset="2"/>
              <a:buChar char="§"/>
              <a:tabLst/>
              <a:defRPr sz="1400">
                <a:solidFill>
                  <a:schemeClr val="tx1"/>
                </a:solidFill>
                <a:latin typeface="+mn-lt"/>
              </a:defRPr>
            </a:lvl2pPr>
            <a:lvl3pPr marL="342900" indent="-112713">
              <a:buFont typeface="Arial" panose="020B0604020202020204" pitchFamily="34" charset="0"/>
              <a:buChar char="•"/>
              <a:tabLst/>
              <a:defRPr sz="1400">
                <a:solidFill>
                  <a:schemeClr val="tx1"/>
                </a:solidFill>
                <a:latin typeface="+mn-lt"/>
              </a:defRPr>
            </a:lvl3pPr>
            <a:lvl4pPr marL="574675" indent="-112713">
              <a:buClr>
                <a:schemeClr val="tx1"/>
              </a:buClr>
              <a:buSzPct val="75000"/>
              <a:buFont typeface="Courier New" panose="02070309020205020404" pitchFamily="49" charset="0"/>
              <a:buChar char="o"/>
              <a:tabLst/>
              <a:defRPr sz="1400">
                <a:solidFill>
                  <a:schemeClr val="tx1"/>
                </a:solidFill>
                <a:latin typeface="+mn-lt"/>
              </a:defRPr>
            </a:lvl4pPr>
            <a:lvl5pPr marL="806450" indent="-120650">
              <a:buFont typeface="Arial" panose="020B0604020202020204" pitchFamily="34" charset="0"/>
              <a:buChar char="•"/>
              <a:tabLst/>
              <a:defRPr sz="1400">
                <a:solidFill>
                  <a:schemeClr val="tx1"/>
                </a:solidFill>
                <a:latin typeface="+mn-lt"/>
              </a:defRPr>
            </a:lvl5pPr>
            <a:lvl6pPr marL="1028700" indent="-111125">
              <a:buFont typeface="Arial" panose="020B0604020202020204" pitchFamily="34" charset="0"/>
              <a:buChar char="•"/>
              <a:tabLst/>
              <a:defRPr sz="1400">
                <a:solidFill>
                  <a:schemeClr val="tx1"/>
                </a:solidFill>
                <a:latin typeface="+mn-lt"/>
              </a:defRPr>
            </a:lvl6pPr>
            <a:lvl7pPr marL="1260475" indent="-111125">
              <a:tabLst/>
              <a:defRPr sz="1400">
                <a:solidFill>
                  <a:srgbClr val="000000"/>
                </a:solidFill>
                <a:latin typeface="Barlow" pitchFamily="2" charset="77"/>
              </a:defRPr>
            </a:lvl7pPr>
          </a:lstStyle>
          <a:p>
            <a:pPr lvl="0"/>
            <a:r>
              <a:rPr lang="en-US"/>
              <a:t>Click to edit text</a:t>
            </a:r>
          </a:p>
          <a:p>
            <a:pPr lvl="1"/>
            <a:r>
              <a:rPr lang="en-US"/>
              <a:t>List item 1 </a:t>
            </a:r>
          </a:p>
          <a:p>
            <a:pPr lvl="2"/>
            <a:r>
              <a:rPr lang="en-US"/>
              <a:t>List item 2 </a:t>
            </a:r>
          </a:p>
          <a:p>
            <a:pPr lvl="3"/>
            <a:r>
              <a:rPr lang="en-US"/>
              <a:t>List item 3 </a:t>
            </a:r>
          </a:p>
          <a:p>
            <a:pPr lvl="4"/>
            <a:r>
              <a:rPr lang="en-US"/>
              <a:t>List item 4 </a:t>
            </a:r>
          </a:p>
          <a:p>
            <a:pPr lvl="5"/>
            <a:r>
              <a:rPr lang="en-US"/>
              <a:t>List item 5</a:t>
            </a:r>
          </a:p>
        </p:txBody>
      </p:sp>
      <p:pic>
        <p:nvPicPr>
          <p:cNvPr id="12" name="Picture 11">
            <a:extLst>
              <a:ext uri="{FF2B5EF4-FFF2-40B4-BE49-F238E27FC236}">
                <a16:creationId xmlns:a16="http://schemas.microsoft.com/office/drawing/2014/main" id="{7BC7862A-E13E-DF14-46A1-1AD9DE9079E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4714673" cy="6858000"/>
          </a:xfrm>
          <a:prstGeom prst="rect">
            <a:avLst/>
          </a:prstGeom>
        </p:spPr>
      </p:pic>
      <p:sp>
        <p:nvSpPr>
          <p:cNvPr id="8" name="Rectangle 7">
            <a:extLst>
              <a:ext uri="{FF2B5EF4-FFF2-40B4-BE49-F238E27FC236}">
                <a16:creationId xmlns:a16="http://schemas.microsoft.com/office/drawing/2014/main" id="{AC0E2AAB-1722-7F4B-9092-069B61DFD657}"/>
              </a:ext>
            </a:extLst>
          </p:cNvPr>
          <p:cNvSpPr/>
          <p:nvPr userDrawn="1"/>
        </p:nvSpPr>
        <p:spPr>
          <a:xfrm>
            <a:off x="0" y="0"/>
            <a:ext cx="4714672" cy="6858000"/>
          </a:xfrm>
          <a:prstGeom prst="rect">
            <a:avLst/>
          </a:prstGeom>
          <a:solidFill>
            <a:schemeClr val="tx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52">
            <a:extLst>
              <a:ext uri="{FF2B5EF4-FFF2-40B4-BE49-F238E27FC236}">
                <a16:creationId xmlns:a16="http://schemas.microsoft.com/office/drawing/2014/main" id="{E33DA49C-C66E-3166-01B9-45BCF29E0119}"/>
              </a:ext>
            </a:extLst>
          </p:cNvPr>
          <p:cNvSpPr>
            <a:spLocks noGrp="1"/>
          </p:cNvSpPr>
          <p:nvPr>
            <p:ph type="body" sz="quarter" idx="19"/>
          </p:nvPr>
        </p:nvSpPr>
        <p:spPr>
          <a:xfrm>
            <a:off x="667966" y="2548310"/>
            <a:ext cx="3067456" cy="1431161"/>
          </a:xfrm>
          <a:prstGeom prst="rect">
            <a:avLst/>
          </a:prstGeom>
        </p:spPr>
        <p:txBody>
          <a:bodyPr lIns="0" tIns="0" anchor="ctr" anchorCtr="0">
            <a:spAutoFit/>
          </a:bodyPr>
          <a:lstStyle>
            <a:lvl1pPr marL="0" indent="0">
              <a:lnSpc>
                <a:spcPts val="3600"/>
              </a:lnSpc>
              <a:spcBef>
                <a:spcPts val="0"/>
              </a:spcBef>
              <a:buNone/>
              <a:defRPr sz="3200" b="1" i="0">
                <a:solidFill>
                  <a:schemeClr val="bg1"/>
                </a:solidFill>
                <a:latin typeface="Barlow" pitchFamily="2" charset="77"/>
              </a:defRPr>
            </a:lvl1pPr>
          </a:lstStyle>
          <a:p>
            <a:pPr lvl="0"/>
            <a:r>
              <a:rPr lang="en-US"/>
              <a:t>Click to edit Master text styles</a:t>
            </a:r>
          </a:p>
        </p:txBody>
      </p:sp>
      <p:pic>
        <p:nvPicPr>
          <p:cNvPr id="10" name="Graphic 9">
            <a:extLst>
              <a:ext uri="{FF2B5EF4-FFF2-40B4-BE49-F238E27FC236}">
                <a16:creationId xmlns:a16="http://schemas.microsoft.com/office/drawing/2014/main" id="{E5C36CBB-3D78-A93B-D345-B13959BE55BB}"/>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1000" y="6332289"/>
            <a:ext cx="890081" cy="324617"/>
          </a:xfrm>
          <a:prstGeom prst="rect">
            <a:avLst/>
          </a:prstGeom>
        </p:spPr>
      </p:pic>
    </p:spTree>
    <p:extLst>
      <p:ext uri="{BB962C8B-B14F-4D97-AF65-F5344CB8AC3E}">
        <p14:creationId xmlns:p14="http://schemas.microsoft.com/office/powerpoint/2010/main" val="4225569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ver Page 1">
    <p:spTree>
      <p:nvGrpSpPr>
        <p:cNvPr id="1" name=""/>
        <p:cNvGrpSpPr/>
        <p:nvPr/>
      </p:nvGrpSpPr>
      <p:grpSpPr>
        <a:xfrm>
          <a:off x="0" y="0"/>
          <a:ext cx="0" cy="0"/>
          <a:chOff x="0" y="0"/>
          <a:chExt cx="0" cy="0"/>
        </a:xfrm>
      </p:grpSpPr>
      <p:pic>
        <p:nvPicPr>
          <p:cNvPr id="2" name="Picture 2" descr="An electric charger charging an electric vehicle ">
            <a:extLst>
              <a:ext uri="{FF2B5EF4-FFF2-40B4-BE49-F238E27FC236}">
                <a16:creationId xmlns:a16="http://schemas.microsoft.com/office/drawing/2014/main" id="{1628FF87-E925-7E16-B927-EA3DF332A20D}"/>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200151" cy="9074869"/>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52">
            <a:extLst>
              <a:ext uri="{FF2B5EF4-FFF2-40B4-BE49-F238E27FC236}">
                <a16:creationId xmlns:a16="http://schemas.microsoft.com/office/drawing/2014/main" id="{12BC25EC-0D96-4DB6-8EFD-B32A37EBB25D}"/>
              </a:ext>
            </a:extLst>
          </p:cNvPr>
          <p:cNvSpPr>
            <a:spLocks noGrp="1"/>
          </p:cNvSpPr>
          <p:nvPr>
            <p:ph type="body" sz="quarter" idx="16"/>
          </p:nvPr>
        </p:nvSpPr>
        <p:spPr>
          <a:xfrm>
            <a:off x="5788761" y="1168669"/>
            <a:ext cx="5683940" cy="1991496"/>
          </a:xfrm>
          <a:prstGeom prst="rect">
            <a:avLst/>
          </a:prstGeom>
        </p:spPr>
        <p:txBody>
          <a:bodyPr anchor="b"/>
          <a:lstStyle>
            <a:lvl1pPr marL="0" indent="0">
              <a:lnSpc>
                <a:spcPts val="3375"/>
              </a:lnSpc>
              <a:buNone/>
              <a:defRPr sz="4000">
                <a:solidFill>
                  <a:schemeClr val="bg1"/>
                </a:solidFill>
                <a:latin typeface="+mj-lt"/>
              </a:defRPr>
            </a:lvl1pPr>
          </a:lstStyle>
          <a:p>
            <a:pPr lvl="0"/>
            <a:r>
              <a:rPr lang="en-US"/>
              <a:t>Click to edit Master text styles</a:t>
            </a:r>
          </a:p>
        </p:txBody>
      </p:sp>
      <p:sp>
        <p:nvSpPr>
          <p:cNvPr id="12" name="Text Placeholder 52">
            <a:extLst>
              <a:ext uri="{FF2B5EF4-FFF2-40B4-BE49-F238E27FC236}">
                <a16:creationId xmlns:a16="http://schemas.microsoft.com/office/drawing/2014/main" id="{587F878E-F78E-4F41-A407-410C0DBA3534}"/>
              </a:ext>
            </a:extLst>
          </p:cNvPr>
          <p:cNvSpPr>
            <a:spLocks noGrp="1"/>
          </p:cNvSpPr>
          <p:nvPr>
            <p:ph type="body" sz="quarter" idx="14"/>
          </p:nvPr>
        </p:nvSpPr>
        <p:spPr>
          <a:xfrm>
            <a:off x="5788761" y="3380199"/>
            <a:ext cx="5683940" cy="1239356"/>
          </a:xfrm>
          <a:prstGeom prst="rect">
            <a:avLst/>
          </a:prstGeom>
        </p:spPr>
        <p:txBody>
          <a:bodyPr/>
          <a:lstStyle>
            <a:lvl1pPr marL="0" indent="0">
              <a:buNone/>
              <a:defRPr sz="2000" b="0" spc="38" baseline="0">
                <a:solidFill>
                  <a:schemeClr val="bg1"/>
                </a:solidFill>
                <a:latin typeface="+mj-lt"/>
              </a:defRPr>
            </a:lvl1pPr>
          </a:lstStyle>
          <a:p>
            <a:pPr lvl="0"/>
            <a:r>
              <a:rPr lang="en-US"/>
              <a:t>Click to edit Master text styles</a:t>
            </a:r>
          </a:p>
        </p:txBody>
      </p:sp>
      <p:cxnSp>
        <p:nvCxnSpPr>
          <p:cNvPr id="13" name="Straight Connector 12">
            <a:extLst>
              <a:ext uri="{FF2B5EF4-FFF2-40B4-BE49-F238E27FC236}">
                <a16:creationId xmlns:a16="http://schemas.microsoft.com/office/drawing/2014/main" id="{EE22C903-8D5D-46CB-8764-A0978471A9E5}"/>
              </a:ext>
            </a:extLst>
          </p:cNvPr>
          <p:cNvCxnSpPr>
            <a:cxnSpLocks/>
          </p:cNvCxnSpPr>
          <p:nvPr userDrawn="1"/>
        </p:nvCxnSpPr>
        <p:spPr>
          <a:xfrm>
            <a:off x="5865572" y="3236975"/>
            <a:ext cx="633457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90B0C032-20E0-E845-8536-3CB3742F7A3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584611" y="297431"/>
            <a:ext cx="1170598" cy="471965"/>
          </a:xfrm>
          <a:prstGeom prst="rect">
            <a:avLst/>
          </a:prstGeom>
        </p:spPr>
      </p:pic>
      <p:pic>
        <p:nvPicPr>
          <p:cNvPr id="16" name="Picture 15" descr="Background pattern&#10;&#10;Description automatically generated">
            <a:extLst>
              <a:ext uri="{FF2B5EF4-FFF2-40B4-BE49-F238E27FC236}">
                <a16:creationId xmlns:a16="http://schemas.microsoft.com/office/drawing/2014/main" id="{FDCAEC5B-5E7D-584A-B66A-A6B0A2C01EC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2014" r="67692"/>
          <a:stretch/>
        </p:blipFill>
        <p:spPr>
          <a:xfrm>
            <a:off x="0" y="426654"/>
            <a:ext cx="3126013" cy="488269"/>
          </a:xfrm>
          <a:prstGeom prst="rect">
            <a:avLst/>
          </a:prstGeom>
        </p:spPr>
      </p:pic>
      <p:pic>
        <p:nvPicPr>
          <p:cNvPr id="17" name="Picture 16" descr="Background pattern&#10;&#10;Description automatically generated">
            <a:extLst>
              <a:ext uri="{FF2B5EF4-FFF2-40B4-BE49-F238E27FC236}">
                <a16:creationId xmlns:a16="http://schemas.microsoft.com/office/drawing/2014/main" id="{E3EDAFDF-ED9C-E040-A97C-F532EC45F2A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2014" r="67692"/>
          <a:stretch/>
        </p:blipFill>
        <p:spPr>
          <a:xfrm>
            <a:off x="9065987" y="5886921"/>
            <a:ext cx="3126013" cy="488269"/>
          </a:xfrm>
          <a:prstGeom prst="rect">
            <a:avLst/>
          </a:prstGeom>
        </p:spPr>
      </p:pic>
    </p:spTree>
    <p:extLst>
      <p:ext uri="{BB962C8B-B14F-4D97-AF65-F5344CB8AC3E}">
        <p14:creationId xmlns:p14="http://schemas.microsoft.com/office/powerpoint/2010/main" val="30351914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E92669EF-AB73-010B-7A14-0F1D29811F5E}"/>
              </a:ext>
            </a:extLst>
          </p:cNvPr>
          <p:cNvGrpSpPr/>
          <p:nvPr userDrawn="1"/>
        </p:nvGrpSpPr>
        <p:grpSpPr>
          <a:xfrm>
            <a:off x="2710942" y="2451710"/>
            <a:ext cx="4450977" cy="1983322"/>
            <a:chOff x="2710942" y="2451710"/>
            <a:chExt cx="4450977" cy="1983322"/>
          </a:xfrm>
        </p:grpSpPr>
        <p:sp>
          <p:nvSpPr>
            <p:cNvPr id="7" name="Freeform 6">
              <a:extLst>
                <a:ext uri="{FF2B5EF4-FFF2-40B4-BE49-F238E27FC236}">
                  <a16:creationId xmlns:a16="http://schemas.microsoft.com/office/drawing/2014/main" id="{F04D9E44-3FAC-F6C0-1755-E06112CB3F9D}"/>
                </a:ext>
              </a:extLst>
            </p:cNvPr>
            <p:cNvSpPr/>
            <p:nvPr/>
          </p:nvSpPr>
          <p:spPr>
            <a:xfrm>
              <a:off x="4888285" y="3177491"/>
              <a:ext cx="518914" cy="594996"/>
            </a:xfrm>
            <a:custGeom>
              <a:avLst/>
              <a:gdLst>
                <a:gd name="connsiteX0" fmla="*/ 123598 w 518914"/>
                <a:gd name="connsiteY0" fmla="*/ 15809 h 594996"/>
                <a:gd name="connsiteX1" fmla="*/ 0 w 518914"/>
                <a:gd name="connsiteY1" fmla="*/ 594997 h 594996"/>
                <a:gd name="connsiteX2" fmla="*/ 163840 w 518914"/>
                <a:gd name="connsiteY2" fmla="*/ 594997 h 594996"/>
                <a:gd name="connsiteX3" fmla="*/ 251508 w 518914"/>
                <a:gd name="connsiteY3" fmla="*/ 181086 h 594996"/>
                <a:gd name="connsiteX4" fmla="*/ 306122 w 518914"/>
                <a:gd name="connsiteY4" fmla="*/ 133659 h 594996"/>
                <a:gd name="connsiteX5" fmla="*/ 339177 w 518914"/>
                <a:gd name="connsiteY5" fmla="*/ 181086 h 594996"/>
                <a:gd name="connsiteX6" fmla="*/ 251508 w 518914"/>
                <a:gd name="connsiteY6" fmla="*/ 594997 h 594996"/>
                <a:gd name="connsiteX7" fmla="*/ 415348 w 518914"/>
                <a:gd name="connsiteY7" fmla="*/ 594997 h 594996"/>
                <a:gd name="connsiteX8" fmla="*/ 515951 w 518914"/>
                <a:gd name="connsiteY8" fmla="*/ 120724 h 594996"/>
                <a:gd name="connsiteX9" fmla="*/ 395227 w 518914"/>
                <a:gd name="connsiteY9" fmla="*/ 0 h 594996"/>
                <a:gd name="connsiteX10" fmla="*/ 261569 w 518914"/>
                <a:gd name="connsiteY10" fmla="*/ 89106 h 594996"/>
                <a:gd name="connsiteX11" fmla="*/ 260131 w 518914"/>
                <a:gd name="connsiteY11" fmla="*/ 89106 h 594996"/>
                <a:gd name="connsiteX12" fmla="*/ 275940 w 518914"/>
                <a:gd name="connsiteY12" fmla="*/ 17246 h 594996"/>
                <a:gd name="connsiteX13" fmla="*/ 123598 w 518914"/>
                <a:gd name="connsiteY13" fmla="*/ 17246 h 594996"/>
                <a:gd name="connsiteX14" fmla="*/ 123598 w 518914"/>
                <a:gd name="connsiteY14" fmla="*/ 15809 h 59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914" h="594996">
                  <a:moveTo>
                    <a:pt x="123598" y="15809"/>
                  </a:moveTo>
                  <a:lnTo>
                    <a:pt x="0" y="594997"/>
                  </a:lnTo>
                  <a:lnTo>
                    <a:pt x="163840" y="594997"/>
                  </a:lnTo>
                  <a:lnTo>
                    <a:pt x="251508" y="181086"/>
                  </a:lnTo>
                  <a:cubicBezTo>
                    <a:pt x="257257" y="150905"/>
                    <a:pt x="277378" y="135096"/>
                    <a:pt x="306122" y="133659"/>
                  </a:cubicBezTo>
                  <a:cubicBezTo>
                    <a:pt x="337740" y="132221"/>
                    <a:pt x="343489" y="153779"/>
                    <a:pt x="339177" y="181086"/>
                  </a:cubicBezTo>
                  <a:lnTo>
                    <a:pt x="251508" y="594997"/>
                  </a:lnTo>
                  <a:lnTo>
                    <a:pt x="415348" y="594997"/>
                  </a:lnTo>
                  <a:lnTo>
                    <a:pt x="515951" y="120724"/>
                  </a:lnTo>
                  <a:cubicBezTo>
                    <a:pt x="533198" y="41679"/>
                    <a:pt x="472836" y="0"/>
                    <a:pt x="395227" y="0"/>
                  </a:cubicBezTo>
                  <a:cubicBezTo>
                    <a:pt x="343489" y="0"/>
                    <a:pt x="286001" y="44553"/>
                    <a:pt x="261569" y="89106"/>
                  </a:cubicBezTo>
                  <a:lnTo>
                    <a:pt x="260131" y="89106"/>
                  </a:lnTo>
                  <a:lnTo>
                    <a:pt x="275940" y="17246"/>
                  </a:lnTo>
                  <a:lnTo>
                    <a:pt x="123598" y="17246"/>
                  </a:lnTo>
                  <a:lnTo>
                    <a:pt x="123598" y="15809"/>
                  </a:lnTo>
                  <a:close/>
                </a:path>
              </a:pathLst>
            </a:custGeom>
            <a:solidFill>
              <a:srgbClr val="FFFFFF"/>
            </a:solidFill>
            <a:ln w="14367"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3309825E-5D7F-8469-46DF-0E0C63657B09}"/>
                </a:ext>
              </a:extLst>
            </p:cNvPr>
            <p:cNvSpPr/>
            <p:nvPr/>
          </p:nvSpPr>
          <p:spPr>
            <a:xfrm>
              <a:off x="5356753" y="3176054"/>
              <a:ext cx="487366" cy="616554"/>
            </a:xfrm>
            <a:custGeom>
              <a:avLst/>
              <a:gdLst>
                <a:gd name="connsiteX0" fmla="*/ 480078 w 487366"/>
                <a:gd name="connsiteY0" fmla="*/ 188272 h 616554"/>
                <a:gd name="connsiteX1" fmla="*/ 310489 w 487366"/>
                <a:gd name="connsiteY1" fmla="*/ 0 h 616554"/>
                <a:gd name="connsiteX2" fmla="*/ 58981 w 487366"/>
                <a:gd name="connsiteY2" fmla="*/ 179649 h 616554"/>
                <a:gd name="connsiteX3" fmla="*/ 77664 w 487366"/>
                <a:gd name="connsiteY3" fmla="*/ 288875 h 616554"/>
                <a:gd name="connsiteX4" fmla="*/ 263062 w 487366"/>
                <a:gd name="connsiteY4" fmla="*/ 408162 h 616554"/>
                <a:gd name="connsiteX5" fmla="*/ 275997 w 487366"/>
                <a:gd name="connsiteY5" fmla="*/ 452715 h 616554"/>
                <a:gd name="connsiteX6" fmla="*/ 205575 w 487366"/>
                <a:gd name="connsiteY6" fmla="*/ 507328 h 616554"/>
                <a:gd name="connsiteX7" fmla="*/ 165333 w 487366"/>
                <a:gd name="connsiteY7" fmla="*/ 421097 h 616554"/>
                <a:gd name="connsiteX8" fmla="*/ 8679 w 487366"/>
                <a:gd name="connsiteY8" fmla="*/ 421097 h 616554"/>
                <a:gd name="connsiteX9" fmla="*/ 182579 w 487366"/>
                <a:gd name="connsiteY9" fmla="*/ 616555 h 616554"/>
                <a:gd name="connsiteX10" fmla="*/ 441274 w 487366"/>
                <a:gd name="connsiteY10" fmla="*/ 432594 h 616554"/>
                <a:gd name="connsiteX11" fmla="*/ 265936 w 487366"/>
                <a:gd name="connsiteY11" fmla="*/ 218453 h 616554"/>
                <a:gd name="connsiteX12" fmla="*/ 227132 w 487366"/>
                <a:gd name="connsiteY12" fmla="*/ 159528 h 616554"/>
                <a:gd name="connsiteX13" fmla="*/ 291806 w 487366"/>
                <a:gd name="connsiteY13" fmla="*/ 110664 h 616554"/>
                <a:gd name="connsiteX14" fmla="*/ 329173 w 487366"/>
                <a:gd name="connsiteY14" fmla="*/ 189709 h 616554"/>
                <a:gd name="connsiteX15" fmla="*/ 480078 w 487366"/>
                <a:gd name="connsiteY15" fmla="*/ 189709 h 616554"/>
                <a:gd name="connsiteX16" fmla="*/ 480078 w 487366"/>
                <a:gd name="connsiteY16" fmla="*/ 188272 h 61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366" h="616554">
                  <a:moveTo>
                    <a:pt x="480078" y="188272"/>
                  </a:moveTo>
                  <a:cubicBezTo>
                    <a:pt x="513133" y="60362"/>
                    <a:pt x="429776" y="0"/>
                    <a:pt x="310489" y="0"/>
                  </a:cubicBezTo>
                  <a:cubicBezTo>
                    <a:pt x="195514" y="0"/>
                    <a:pt x="84850" y="53176"/>
                    <a:pt x="58981" y="179649"/>
                  </a:cubicBezTo>
                  <a:cubicBezTo>
                    <a:pt x="50358" y="222764"/>
                    <a:pt x="56107" y="255820"/>
                    <a:pt x="77664" y="288875"/>
                  </a:cubicBezTo>
                  <a:cubicBezTo>
                    <a:pt x="116469" y="347800"/>
                    <a:pt x="204137" y="372232"/>
                    <a:pt x="263062" y="408162"/>
                  </a:cubicBezTo>
                  <a:cubicBezTo>
                    <a:pt x="274559" y="418222"/>
                    <a:pt x="278871" y="435469"/>
                    <a:pt x="275997" y="452715"/>
                  </a:cubicBezTo>
                  <a:cubicBezTo>
                    <a:pt x="267374" y="490082"/>
                    <a:pt x="240067" y="507328"/>
                    <a:pt x="205575" y="507328"/>
                  </a:cubicBezTo>
                  <a:cubicBezTo>
                    <a:pt x="155273" y="507328"/>
                    <a:pt x="153836" y="461338"/>
                    <a:pt x="165333" y="421097"/>
                  </a:cubicBezTo>
                  <a:lnTo>
                    <a:pt x="8679" y="421097"/>
                  </a:lnTo>
                  <a:cubicBezTo>
                    <a:pt x="-27250" y="560504"/>
                    <a:pt x="51795" y="616555"/>
                    <a:pt x="182579" y="616555"/>
                  </a:cubicBezTo>
                  <a:cubicBezTo>
                    <a:pt x="303303" y="616555"/>
                    <a:pt x="413967" y="561941"/>
                    <a:pt x="441274" y="432594"/>
                  </a:cubicBezTo>
                  <a:cubicBezTo>
                    <a:pt x="470017" y="294624"/>
                    <a:pt x="362228" y="267317"/>
                    <a:pt x="265936" y="218453"/>
                  </a:cubicBezTo>
                  <a:cubicBezTo>
                    <a:pt x="244379" y="205518"/>
                    <a:pt x="221383" y="191146"/>
                    <a:pt x="227132" y="159528"/>
                  </a:cubicBezTo>
                  <a:cubicBezTo>
                    <a:pt x="234318" y="125035"/>
                    <a:pt x="260188" y="110664"/>
                    <a:pt x="291806" y="110664"/>
                  </a:cubicBezTo>
                  <a:cubicBezTo>
                    <a:pt x="344982" y="110664"/>
                    <a:pt x="333484" y="150905"/>
                    <a:pt x="329173" y="189709"/>
                  </a:cubicBezTo>
                  <a:lnTo>
                    <a:pt x="480078" y="189709"/>
                  </a:lnTo>
                  <a:lnTo>
                    <a:pt x="480078" y="188272"/>
                  </a:lnTo>
                  <a:close/>
                </a:path>
              </a:pathLst>
            </a:custGeom>
            <a:solidFill>
              <a:srgbClr val="FFFFFF"/>
            </a:solidFill>
            <a:ln w="14367"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C6BAC23B-FAEF-8C59-05B5-1551D54616E5}"/>
                </a:ext>
              </a:extLst>
            </p:cNvPr>
            <p:cNvSpPr/>
            <p:nvPr/>
          </p:nvSpPr>
          <p:spPr>
            <a:xfrm>
              <a:off x="5855240" y="3028023"/>
              <a:ext cx="345199" cy="753087"/>
            </a:xfrm>
            <a:custGeom>
              <a:avLst/>
              <a:gdLst>
                <a:gd name="connsiteX0" fmla="*/ 76445 w 345199"/>
                <a:gd name="connsiteY0" fmla="*/ 284564 h 753087"/>
                <a:gd name="connsiteX1" fmla="*/ 4585 w 345199"/>
                <a:gd name="connsiteY1" fmla="*/ 619429 h 753087"/>
                <a:gd name="connsiteX2" fmla="*/ 113812 w 345199"/>
                <a:gd name="connsiteY2" fmla="*/ 753088 h 753087"/>
                <a:gd name="connsiteX3" fmla="*/ 221601 w 345199"/>
                <a:gd name="connsiteY3" fmla="*/ 744464 h 753087"/>
                <a:gd name="connsiteX4" fmla="*/ 246033 w 345199"/>
                <a:gd name="connsiteY4" fmla="*/ 628052 h 753087"/>
                <a:gd name="connsiteX5" fmla="*/ 202918 w 345199"/>
                <a:gd name="connsiteY5" fmla="*/ 629489 h 753087"/>
                <a:gd name="connsiteX6" fmla="*/ 175611 w 345199"/>
                <a:gd name="connsiteY6" fmla="*/ 589248 h 753087"/>
                <a:gd name="connsiteX7" fmla="*/ 240285 w 345199"/>
                <a:gd name="connsiteY7" fmla="*/ 284564 h 753087"/>
                <a:gd name="connsiteX8" fmla="*/ 319330 w 345199"/>
                <a:gd name="connsiteY8" fmla="*/ 284564 h 753087"/>
                <a:gd name="connsiteX9" fmla="*/ 345199 w 345199"/>
                <a:gd name="connsiteY9" fmla="*/ 165277 h 753087"/>
                <a:gd name="connsiteX10" fmla="*/ 266154 w 345199"/>
                <a:gd name="connsiteY10" fmla="*/ 165277 h 753087"/>
                <a:gd name="connsiteX11" fmla="*/ 300646 w 345199"/>
                <a:gd name="connsiteY11" fmla="*/ 0 h 753087"/>
                <a:gd name="connsiteX12" fmla="*/ 136807 w 345199"/>
                <a:gd name="connsiteY12" fmla="*/ 0 h 753087"/>
                <a:gd name="connsiteX13" fmla="*/ 102314 w 345199"/>
                <a:gd name="connsiteY13" fmla="*/ 165277 h 753087"/>
                <a:gd name="connsiteX14" fmla="*/ 37641 w 345199"/>
                <a:gd name="connsiteY14" fmla="*/ 165277 h 753087"/>
                <a:gd name="connsiteX15" fmla="*/ 11771 w 345199"/>
                <a:gd name="connsiteY15" fmla="*/ 284564 h 753087"/>
                <a:gd name="connsiteX16" fmla="*/ 76445 w 345199"/>
                <a:gd name="connsiteY16" fmla="*/ 284564 h 753087"/>
                <a:gd name="connsiteX17" fmla="*/ 76445 w 345199"/>
                <a:gd name="connsiteY17" fmla="*/ 284564 h 753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5199" h="753087">
                  <a:moveTo>
                    <a:pt x="76445" y="284564"/>
                  </a:moveTo>
                  <a:lnTo>
                    <a:pt x="4585" y="619429"/>
                  </a:lnTo>
                  <a:cubicBezTo>
                    <a:pt x="-14098" y="707098"/>
                    <a:pt x="24706" y="753088"/>
                    <a:pt x="113812" y="753088"/>
                  </a:cubicBezTo>
                  <a:cubicBezTo>
                    <a:pt x="149741" y="753088"/>
                    <a:pt x="185671" y="748776"/>
                    <a:pt x="221601" y="744464"/>
                  </a:cubicBezTo>
                  <a:lnTo>
                    <a:pt x="246033" y="628052"/>
                  </a:lnTo>
                  <a:cubicBezTo>
                    <a:pt x="228787" y="628052"/>
                    <a:pt x="223038" y="626615"/>
                    <a:pt x="202918" y="629489"/>
                  </a:cubicBezTo>
                  <a:cubicBezTo>
                    <a:pt x="181360" y="629489"/>
                    <a:pt x="168425" y="622303"/>
                    <a:pt x="175611" y="589248"/>
                  </a:cubicBezTo>
                  <a:lnTo>
                    <a:pt x="240285" y="284564"/>
                  </a:lnTo>
                  <a:lnTo>
                    <a:pt x="319330" y="284564"/>
                  </a:lnTo>
                  <a:lnTo>
                    <a:pt x="345199" y="165277"/>
                  </a:lnTo>
                  <a:lnTo>
                    <a:pt x="266154" y="165277"/>
                  </a:lnTo>
                  <a:lnTo>
                    <a:pt x="300646" y="0"/>
                  </a:lnTo>
                  <a:lnTo>
                    <a:pt x="136807" y="0"/>
                  </a:lnTo>
                  <a:lnTo>
                    <a:pt x="102314" y="165277"/>
                  </a:lnTo>
                  <a:lnTo>
                    <a:pt x="37641" y="165277"/>
                  </a:lnTo>
                  <a:lnTo>
                    <a:pt x="11771" y="284564"/>
                  </a:lnTo>
                  <a:lnTo>
                    <a:pt x="76445" y="284564"/>
                  </a:lnTo>
                  <a:lnTo>
                    <a:pt x="76445" y="284564"/>
                  </a:lnTo>
                  <a:close/>
                </a:path>
              </a:pathLst>
            </a:custGeom>
            <a:solidFill>
              <a:srgbClr val="FFFFFF"/>
            </a:solidFill>
            <a:ln w="1436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2205CAC-CACF-4EA5-2DEB-D1603FE02D50}"/>
                </a:ext>
              </a:extLst>
            </p:cNvPr>
            <p:cNvSpPr/>
            <p:nvPr/>
          </p:nvSpPr>
          <p:spPr>
            <a:xfrm>
              <a:off x="6115645" y="3176054"/>
              <a:ext cx="409599" cy="596433"/>
            </a:xfrm>
            <a:custGeom>
              <a:avLst/>
              <a:gdLst>
                <a:gd name="connsiteX0" fmla="*/ 123598 w 409599"/>
                <a:gd name="connsiteY0" fmla="*/ 17246 h 596433"/>
                <a:gd name="connsiteX1" fmla="*/ 0 w 409599"/>
                <a:gd name="connsiteY1" fmla="*/ 596434 h 596433"/>
                <a:gd name="connsiteX2" fmla="*/ 163840 w 409599"/>
                <a:gd name="connsiteY2" fmla="*/ 596434 h 596433"/>
                <a:gd name="connsiteX3" fmla="*/ 240010 w 409599"/>
                <a:gd name="connsiteY3" fmla="*/ 240011 h 596433"/>
                <a:gd name="connsiteX4" fmla="*/ 320493 w 409599"/>
                <a:gd name="connsiteY4" fmla="*/ 182523 h 596433"/>
                <a:gd name="connsiteX5" fmla="*/ 369358 w 409599"/>
                <a:gd name="connsiteY5" fmla="*/ 186835 h 596433"/>
                <a:gd name="connsiteX6" fmla="*/ 409599 w 409599"/>
                <a:gd name="connsiteY6" fmla="*/ 0 h 596433"/>
                <a:gd name="connsiteX7" fmla="*/ 260131 w 409599"/>
                <a:gd name="connsiteY7" fmla="*/ 104915 h 596433"/>
                <a:gd name="connsiteX8" fmla="*/ 257257 w 409599"/>
                <a:gd name="connsiteY8" fmla="*/ 104915 h 596433"/>
                <a:gd name="connsiteX9" fmla="*/ 275940 w 409599"/>
                <a:gd name="connsiteY9" fmla="*/ 17246 h 596433"/>
                <a:gd name="connsiteX10" fmla="*/ 123598 w 409599"/>
                <a:gd name="connsiteY10" fmla="*/ 17246 h 596433"/>
                <a:gd name="connsiteX11" fmla="*/ 123598 w 409599"/>
                <a:gd name="connsiteY11" fmla="*/ 17246 h 59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599" h="596433">
                  <a:moveTo>
                    <a:pt x="123598" y="17246"/>
                  </a:moveTo>
                  <a:lnTo>
                    <a:pt x="0" y="596434"/>
                  </a:lnTo>
                  <a:lnTo>
                    <a:pt x="163840" y="596434"/>
                  </a:lnTo>
                  <a:lnTo>
                    <a:pt x="240010" y="240011"/>
                  </a:lnTo>
                  <a:cubicBezTo>
                    <a:pt x="252946" y="192583"/>
                    <a:pt x="274503" y="182523"/>
                    <a:pt x="320493" y="182523"/>
                  </a:cubicBezTo>
                  <a:cubicBezTo>
                    <a:pt x="337740" y="182523"/>
                    <a:pt x="353549" y="183960"/>
                    <a:pt x="369358" y="186835"/>
                  </a:cubicBezTo>
                  <a:lnTo>
                    <a:pt x="409599" y="0"/>
                  </a:lnTo>
                  <a:cubicBezTo>
                    <a:pt x="340614" y="0"/>
                    <a:pt x="291749" y="43116"/>
                    <a:pt x="260131" y="104915"/>
                  </a:cubicBezTo>
                  <a:lnTo>
                    <a:pt x="257257" y="104915"/>
                  </a:lnTo>
                  <a:lnTo>
                    <a:pt x="275940" y="17246"/>
                  </a:lnTo>
                  <a:lnTo>
                    <a:pt x="123598" y="17246"/>
                  </a:lnTo>
                  <a:lnTo>
                    <a:pt x="123598" y="17246"/>
                  </a:lnTo>
                  <a:close/>
                </a:path>
              </a:pathLst>
            </a:custGeom>
            <a:solidFill>
              <a:srgbClr val="FFFFFF"/>
            </a:solidFill>
            <a:ln w="14367"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5C5E32F-F9D3-6176-B83C-00F8B1892C03}"/>
                </a:ext>
              </a:extLst>
            </p:cNvPr>
            <p:cNvSpPr/>
            <p:nvPr/>
          </p:nvSpPr>
          <p:spPr>
            <a:xfrm>
              <a:off x="6436139" y="3193300"/>
              <a:ext cx="554755" cy="774645"/>
            </a:xfrm>
            <a:custGeom>
              <a:avLst/>
              <a:gdLst>
                <a:gd name="connsiteX0" fmla="*/ 278815 w 554755"/>
                <a:gd name="connsiteY0" fmla="*/ 0 h 774645"/>
                <a:gd name="connsiteX1" fmla="*/ 113538 w 554755"/>
                <a:gd name="connsiteY1" fmla="*/ 0 h 774645"/>
                <a:gd name="connsiteX2" fmla="*/ 116412 w 554755"/>
                <a:gd name="connsiteY2" fmla="*/ 524574 h 774645"/>
                <a:gd name="connsiteX3" fmla="*/ 113538 w 554755"/>
                <a:gd name="connsiteY3" fmla="*/ 622303 h 774645"/>
                <a:gd name="connsiteX4" fmla="*/ 57488 w 554755"/>
                <a:gd name="connsiteY4" fmla="*/ 651047 h 774645"/>
                <a:gd name="connsiteX5" fmla="*/ 25870 w 554755"/>
                <a:gd name="connsiteY5" fmla="*/ 646736 h 774645"/>
                <a:gd name="connsiteX6" fmla="*/ 0 w 554755"/>
                <a:gd name="connsiteY6" fmla="*/ 768897 h 774645"/>
                <a:gd name="connsiteX7" fmla="*/ 64674 w 554755"/>
                <a:gd name="connsiteY7" fmla="*/ 774645 h 774645"/>
                <a:gd name="connsiteX8" fmla="*/ 344926 w 554755"/>
                <a:gd name="connsiteY8" fmla="*/ 495831 h 774645"/>
                <a:gd name="connsiteX9" fmla="*/ 554755 w 554755"/>
                <a:gd name="connsiteY9" fmla="*/ 0 h 774645"/>
                <a:gd name="connsiteX10" fmla="*/ 393790 w 554755"/>
                <a:gd name="connsiteY10" fmla="*/ 0 h 774645"/>
                <a:gd name="connsiteX11" fmla="*/ 257257 w 554755"/>
                <a:gd name="connsiteY11" fmla="*/ 375107 h 774645"/>
                <a:gd name="connsiteX12" fmla="*/ 255820 w 554755"/>
                <a:gd name="connsiteY12" fmla="*/ 375107 h 774645"/>
                <a:gd name="connsiteX13" fmla="*/ 278815 w 554755"/>
                <a:gd name="connsiteY13" fmla="*/ 0 h 774645"/>
                <a:gd name="connsiteX14" fmla="*/ 278815 w 554755"/>
                <a:gd name="connsiteY14" fmla="*/ 0 h 7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4755" h="774645">
                  <a:moveTo>
                    <a:pt x="278815" y="0"/>
                  </a:moveTo>
                  <a:lnTo>
                    <a:pt x="113538" y="0"/>
                  </a:lnTo>
                  <a:lnTo>
                    <a:pt x="116412" y="524574"/>
                  </a:lnTo>
                  <a:cubicBezTo>
                    <a:pt x="116412" y="551881"/>
                    <a:pt x="119287" y="596434"/>
                    <a:pt x="113538" y="622303"/>
                  </a:cubicBezTo>
                  <a:cubicBezTo>
                    <a:pt x="109227" y="645298"/>
                    <a:pt x="74734" y="653921"/>
                    <a:pt x="57488" y="651047"/>
                  </a:cubicBezTo>
                  <a:cubicBezTo>
                    <a:pt x="47428" y="649610"/>
                    <a:pt x="35930" y="648173"/>
                    <a:pt x="25870" y="646736"/>
                  </a:cubicBezTo>
                  <a:lnTo>
                    <a:pt x="0" y="768897"/>
                  </a:lnTo>
                  <a:cubicBezTo>
                    <a:pt x="17246" y="768897"/>
                    <a:pt x="34492" y="774645"/>
                    <a:pt x="64674" y="774645"/>
                  </a:cubicBezTo>
                  <a:cubicBezTo>
                    <a:pt x="244322" y="774645"/>
                    <a:pt x="270192" y="652484"/>
                    <a:pt x="344926" y="495831"/>
                  </a:cubicBezTo>
                  <a:lnTo>
                    <a:pt x="554755" y="0"/>
                  </a:lnTo>
                  <a:lnTo>
                    <a:pt x="393790" y="0"/>
                  </a:lnTo>
                  <a:lnTo>
                    <a:pt x="257257" y="375107"/>
                  </a:lnTo>
                  <a:lnTo>
                    <a:pt x="255820" y="375107"/>
                  </a:lnTo>
                  <a:lnTo>
                    <a:pt x="278815" y="0"/>
                  </a:lnTo>
                  <a:lnTo>
                    <a:pt x="278815" y="0"/>
                  </a:lnTo>
                  <a:close/>
                </a:path>
              </a:pathLst>
            </a:custGeom>
            <a:solidFill>
              <a:srgbClr val="FFFFFF"/>
            </a:solidFill>
            <a:ln w="14367"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EF51402F-3E0B-0659-8DFC-329E38D13151}"/>
                </a:ext>
              </a:extLst>
            </p:cNvPr>
            <p:cNvSpPr/>
            <p:nvPr/>
          </p:nvSpPr>
          <p:spPr>
            <a:xfrm>
              <a:off x="4671270" y="2996405"/>
              <a:ext cx="329116" cy="776082"/>
            </a:xfrm>
            <a:custGeom>
              <a:avLst/>
              <a:gdLst>
                <a:gd name="connsiteX0" fmla="*/ 163840 w 329116"/>
                <a:gd name="connsiteY0" fmla="*/ 776083 h 776082"/>
                <a:gd name="connsiteX1" fmla="*/ 287438 w 329116"/>
                <a:gd name="connsiteY1" fmla="*/ 196895 h 776082"/>
                <a:gd name="connsiteX2" fmla="*/ 123598 w 329116"/>
                <a:gd name="connsiteY2" fmla="*/ 196895 h 776082"/>
                <a:gd name="connsiteX3" fmla="*/ 0 w 329116"/>
                <a:gd name="connsiteY3" fmla="*/ 776083 h 776082"/>
                <a:gd name="connsiteX4" fmla="*/ 163840 w 329116"/>
                <a:gd name="connsiteY4" fmla="*/ 776083 h 776082"/>
                <a:gd name="connsiteX5" fmla="*/ 163840 w 329116"/>
                <a:gd name="connsiteY5" fmla="*/ 776083 h 776082"/>
                <a:gd name="connsiteX6" fmla="*/ 298935 w 329116"/>
                <a:gd name="connsiteY6" fmla="*/ 139407 h 776082"/>
                <a:gd name="connsiteX7" fmla="*/ 329116 w 329116"/>
                <a:gd name="connsiteY7" fmla="*/ 0 h 776082"/>
                <a:gd name="connsiteX8" fmla="*/ 163840 w 329116"/>
                <a:gd name="connsiteY8" fmla="*/ 0 h 776082"/>
                <a:gd name="connsiteX9" fmla="*/ 133659 w 329116"/>
                <a:gd name="connsiteY9" fmla="*/ 139407 h 776082"/>
                <a:gd name="connsiteX10" fmla="*/ 298935 w 329116"/>
                <a:gd name="connsiteY10" fmla="*/ 139407 h 776082"/>
                <a:gd name="connsiteX11" fmla="*/ 298935 w 329116"/>
                <a:gd name="connsiteY11" fmla="*/ 139407 h 77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16" h="776082">
                  <a:moveTo>
                    <a:pt x="163840" y="776083"/>
                  </a:moveTo>
                  <a:lnTo>
                    <a:pt x="287438" y="196895"/>
                  </a:lnTo>
                  <a:lnTo>
                    <a:pt x="123598" y="196895"/>
                  </a:lnTo>
                  <a:lnTo>
                    <a:pt x="0" y="776083"/>
                  </a:lnTo>
                  <a:lnTo>
                    <a:pt x="163840" y="776083"/>
                  </a:lnTo>
                  <a:lnTo>
                    <a:pt x="163840" y="776083"/>
                  </a:lnTo>
                  <a:close/>
                  <a:moveTo>
                    <a:pt x="298935" y="139407"/>
                  </a:moveTo>
                  <a:lnTo>
                    <a:pt x="329116" y="0"/>
                  </a:lnTo>
                  <a:lnTo>
                    <a:pt x="163840" y="0"/>
                  </a:lnTo>
                  <a:lnTo>
                    <a:pt x="133659" y="139407"/>
                  </a:lnTo>
                  <a:lnTo>
                    <a:pt x="298935" y="139407"/>
                  </a:lnTo>
                  <a:lnTo>
                    <a:pt x="298935" y="139407"/>
                  </a:lnTo>
                  <a:close/>
                </a:path>
              </a:pathLst>
            </a:custGeom>
            <a:solidFill>
              <a:srgbClr val="FFFFFF"/>
            </a:solidFill>
            <a:ln w="14367" cap="flat">
              <a:noFill/>
              <a:prstDash val="solid"/>
              <a:miter/>
            </a:ln>
          </p:spPr>
          <p:txBody>
            <a:bodyPr rtlCol="0" anchor="ctr"/>
            <a:lstStyle/>
            <a:p>
              <a:endParaRPr lang="en-US"/>
            </a:p>
          </p:txBody>
        </p:sp>
        <p:grpSp>
          <p:nvGrpSpPr>
            <p:cNvPr id="13" name="Logo">
              <a:extLst>
                <a:ext uri="{FF2B5EF4-FFF2-40B4-BE49-F238E27FC236}">
                  <a16:creationId xmlns:a16="http://schemas.microsoft.com/office/drawing/2014/main" id="{A994BCF3-6C54-6990-BB6C-7E3B78C92A43}"/>
                </a:ext>
              </a:extLst>
            </p:cNvPr>
            <p:cNvGrpSpPr/>
            <p:nvPr/>
          </p:nvGrpSpPr>
          <p:grpSpPr>
            <a:xfrm>
              <a:off x="2710942" y="2451710"/>
              <a:ext cx="1983322" cy="1983322"/>
              <a:chOff x="2710942" y="2451710"/>
              <a:chExt cx="1983322" cy="1983322"/>
            </a:xfrm>
            <a:solidFill>
              <a:srgbClr val="FFFFFF"/>
            </a:solidFill>
          </p:grpSpPr>
          <p:sp>
            <p:nvSpPr>
              <p:cNvPr id="14" name="Freeform 13">
                <a:extLst>
                  <a:ext uri="{FF2B5EF4-FFF2-40B4-BE49-F238E27FC236}">
                    <a16:creationId xmlns:a16="http://schemas.microsoft.com/office/drawing/2014/main" id="{BA7C4379-9D10-9205-0AC4-B67B81F247DB}"/>
                  </a:ext>
                </a:extLst>
              </p:cNvPr>
              <p:cNvSpPr/>
              <p:nvPr/>
            </p:nvSpPr>
            <p:spPr>
              <a:xfrm>
                <a:off x="3732431" y="4085795"/>
                <a:ext cx="41066" cy="94854"/>
              </a:xfrm>
              <a:custGeom>
                <a:avLst/>
                <a:gdLst>
                  <a:gd name="connsiteX0" fmla="*/ 30534 w 41066"/>
                  <a:gd name="connsiteY0" fmla="*/ 0 h 94854"/>
                  <a:gd name="connsiteX1" fmla="*/ 14725 w 41066"/>
                  <a:gd name="connsiteY1" fmla="*/ 17246 h 94854"/>
                  <a:gd name="connsiteX2" fmla="*/ 353 w 41066"/>
                  <a:gd name="connsiteY2" fmla="*/ 81920 h 94854"/>
                  <a:gd name="connsiteX3" fmla="*/ 10413 w 41066"/>
                  <a:gd name="connsiteY3" fmla="*/ 94855 h 94854"/>
                  <a:gd name="connsiteX4" fmla="*/ 26222 w 41066"/>
                  <a:gd name="connsiteY4" fmla="*/ 81920 h 94854"/>
                  <a:gd name="connsiteX5" fmla="*/ 40594 w 41066"/>
                  <a:gd name="connsiteY5" fmla="*/ 17246 h 94854"/>
                  <a:gd name="connsiteX6" fmla="*/ 30534 w 41066"/>
                  <a:gd name="connsiteY6" fmla="*/ 0 h 9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66" h="94854">
                    <a:moveTo>
                      <a:pt x="30534" y="0"/>
                    </a:moveTo>
                    <a:cubicBezTo>
                      <a:pt x="20474" y="0"/>
                      <a:pt x="16162" y="7186"/>
                      <a:pt x="14725" y="17246"/>
                    </a:cubicBezTo>
                    <a:lnTo>
                      <a:pt x="353" y="81920"/>
                    </a:lnTo>
                    <a:cubicBezTo>
                      <a:pt x="-1084" y="90543"/>
                      <a:pt x="1790" y="94855"/>
                      <a:pt x="10413" y="94855"/>
                    </a:cubicBezTo>
                    <a:cubicBezTo>
                      <a:pt x="19036" y="94855"/>
                      <a:pt x="23348" y="90543"/>
                      <a:pt x="26222" y="81920"/>
                    </a:cubicBezTo>
                    <a:lnTo>
                      <a:pt x="40594" y="17246"/>
                    </a:lnTo>
                    <a:cubicBezTo>
                      <a:pt x="42031" y="7186"/>
                      <a:pt x="40594" y="0"/>
                      <a:pt x="30534" y="0"/>
                    </a:cubicBezTo>
                    <a:close/>
                  </a:path>
                </a:pathLst>
              </a:custGeom>
              <a:solidFill>
                <a:srgbClr val="FFFFFF"/>
              </a:solidFill>
              <a:ln w="14367"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80CFAA0-0B53-344A-9392-04F6908B924D}"/>
                  </a:ext>
                </a:extLst>
              </p:cNvPr>
              <p:cNvSpPr/>
              <p:nvPr/>
            </p:nvSpPr>
            <p:spPr>
              <a:xfrm>
                <a:off x="4309097" y="4082921"/>
                <a:ext cx="31618" cy="28743"/>
              </a:xfrm>
              <a:custGeom>
                <a:avLst/>
                <a:gdLst>
                  <a:gd name="connsiteX0" fmla="*/ 20121 w 31618"/>
                  <a:gd name="connsiteY0" fmla="*/ 0 h 28743"/>
                  <a:gd name="connsiteX1" fmla="*/ 1437 w 31618"/>
                  <a:gd name="connsiteY1" fmla="*/ 18684 h 28743"/>
                  <a:gd name="connsiteX2" fmla="*/ 0 w 31618"/>
                  <a:gd name="connsiteY2" fmla="*/ 28744 h 28743"/>
                  <a:gd name="connsiteX3" fmla="*/ 28744 w 31618"/>
                  <a:gd name="connsiteY3" fmla="*/ 28744 h 28743"/>
                  <a:gd name="connsiteX4" fmla="*/ 31618 w 31618"/>
                  <a:gd name="connsiteY4" fmla="*/ 14372 h 28743"/>
                  <a:gd name="connsiteX5" fmla="*/ 20121 w 31618"/>
                  <a:gd name="connsiteY5" fmla="*/ 0 h 28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18" h="28743">
                    <a:moveTo>
                      <a:pt x="20121" y="0"/>
                    </a:moveTo>
                    <a:cubicBezTo>
                      <a:pt x="8623" y="0"/>
                      <a:pt x="4312" y="8623"/>
                      <a:pt x="1437" y="18684"/>
                    </a:cubicBezTo>
                    <a:lnTo>
                      <a:pt x="0" y="28744"/>
                    </a:lnTo>
                    <a:lnTo>
                      <a:pt x="28744" y="28744"/>
                    </a:lnTo>
                    <a:lnTo>
                      <a:pt x="31618" y="14372"/>
                    </a:lnTo>
                    <a:cubicBezTo>
                      <a:pt x="31618" y="10060"/>
                      <a:pt x="30181" y="0"/>
                      <a:pt x="20121" y="0"/>
                    </a:cubicBezTo>
                    <a:close/>
                  </a:path>
                </a:pathLst>
              </a:custGeom>
              <a:solidFill>
                <a:srgbClr val="FFFFFF"/>
              </a:solidFill>
              <a:ln w="14367"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6510039F-9F8F-2D7C-3AA1-B174D5E54393}"/>
                  </a:ext>
                </a:extLst>
              </p:cNvPr>
              <p:cNvSpPr/>
              <p:nvPr/>
            </p:nvSpPr>
            <p:spPr>
              <a:xfrm>
                <a:off x="2710942" y="2451710"/>
                <a:ext cx="1983322" cy="1983322"/>
              </a:xfrm>
              <a:custGeom>
                <a:avLst/>
                <a:gdLst>
                  <a:gd name="connsiteX0" fmla="*/ 1925835 w 1983322"/>
                  <a:gd name="connsiteY0" fmla="*/ 661107 h 1983322"/>
                  <a:gd name="connsiteX1" fmla="*/ 1783553 w 1983322"/>
                  <a:gd name="connsiteY1" fmla="*/ 888183 h 1983322"/>
                  <a:gd name="connsiteX2" fmla="*/ 1866910 w 1983322"/>
                  <a:gd name="connsiteY2" fmla="*/ 1322215 h 1983322"/>
                  <a:gd name="connsiteX3" fmla="*/ 1674326 w 1983322"/>
                  <a:gd name="connsiteY3" fmla="*/ 1322215 h 1983322"/>
                  <a:gd name="connsiteX4" fmla="*/ 1631211 w 1983322"/>
                  <a:gd name="connsiteY4" fmla="*/ 1052023 h 1983322"/>
                  <a:gd name="connsiteX5" fmla="*/ 1573723 w 1983322"/>
                  <a:gd name="connsiteY5" fmla="*/ 1131069 h 1983322"/>
                  <a:gd name="connsiteX6" fmla="*/ 1533482 w 1983322"/>
                  <a:gd name="connsiteY6" fmla="*/ 1322215 h 1983322"/>
                  <a:gd name="connsiteX7" fmla="*/ 1350959 w 1983322"/>
                  <a:gd name="connsiteY7" fmla="*/ 1322215 h 1983322"/>
                  <a:gd name="connsiteX8" fmla="*/ 1516235 w 1983322"/>
                  <a:gd name="connsiteY8" fmla="*/ 546132 h 1983322"/>
                  <a:gd name="connsiteX9" fmla="*/ 1698759 w 1983322"/>
                  <a:gd name="connsiteY9" fmla="*/ 546132 h 1983322"/>
                  <a:gd name="connsiteX10" fmla="*/ 1632648 w 1983322"/>
                  <a:gd name="connsiteY10" fmla="*/ 856565 h 1983322"/>
                  <a:gd name="connsiteX11" fmla="*/ 1634085 w 1983322"/>
                  <a:gd name="connsiteY11" fmla="*/ 856565 h 1983322"/>
                  <a:gd name="connsiteX12" fmla="*/ 1823794 w 1983322"/>
                  <a:gd name="connsiteY12" fmla="*/ 546132 h 1983322"/>
                  <a:gd name="connsiteX13" fmla="*/ 1874096 w 1983322"/>
                  <a:gd name="connsiteY13" fmla="*/ 546132 h 1983322"/>
                  <a:gd name="connsiteX14" fmla="*/ 991661 w 1983322"/>
                  <a:gd name="connsiteY14" fmla="*/ 0 h 1983322"/>
                  <a:gd name="connsiteX15" fmla="*/ 0 w 1983322"/>
                  <a:gd name="connsiteY15" fmla="*/ 991661 h 1983322"/>
                  <a:gd name="connsiteX16" fmla="*/ 991661 w 1983322"/>
                  <a:gd name="connsiteY16" fmla="*/ 1983322 h 1983322"/>
                  <a:gd name="connsiteX17" fmla="*/ 1983322 w 1983322"/>
                  <a:gd name="connsiteY17" fmla="*/ 991661 h 1983322"/>
                  <a:gd name="connsiteX18" fmla="*/ 1925835 w 1983322"/>
                  <a:gd name="connsiteY18" fmla="*/ 661107 h 1983322"/>
                  <a:gd name="connsiteX19" fmla="*/ 1228797 w 1983322"/>
                  <a:gd name="connsiteY19" fmla="*/ 724344 h 1983322"/>
                  <a:gd name="connsiteX20" fmla="*/ 1396949 w 1983322"/>
                  <a:gd name="connsiteY20" fmla="*/ 955731 h 1983322"/>
                  <a:gd name="connsiteX21" fmla="*/ 1241732 w 1983322"/>
                  <a:gd name="connsiteY21" fmla="*/ 955731 h 1983322"/>
                  <a:gd name="connsiteX22" fmla="*/ 1243169 w 1983322"/>
                  <a:gd name="connsiteY22" fmla="*/ 945671 h 1983322"/>
                  <a:gd name="connsiteX23" fmla="*/ 1250355 w 1983322"/>
                  <a:gd name="connsiteY23" fmla="*/ 879560 h 1983322"/>
                  <a:gd name="connsiteX24" fmla="*/ 1212988 w 1983322"/>
                  <a:gd name="connsiteY24" fmla="*/ 843631 h 1983322"/>
                  <a:gd name="connsiteX25" fmla="*/ 1148315 w 1983322"/>
                  <a:gd name="connsiteY25" fmla="*/ 914053 h 1983322"/>
                  <a:gd name="connsiteX26" fmla="*/ 1098013 w 1983322"/>
                  <a:gd name="connsiteY26" fmla="*/ 1152626 h 1983322"/>
                  <a:gd name="connsiteX27" fmla="*/ 1136817 w 1983322"/>
                  <a:gd name="connsiteY27" fmla="*/ 1220174 h 1983322"/>
                  <a:gd name="connsiteX28" fmla="*/ 1215863 w 1983322"/>
                  <a:gd name="connsiteY28" fmla="*/ 1085079 h 1983322"/>
                  <a:gd name="connsiteX29" fmla="*/ 1375391 w 1983322"/>
                  <a:gd name="connsiteY29" fmla="*/ 1085079 h 1983322"/>
                  <a:gd name="connsiteX30" fmla="*/ 1332275 w 1983322"/>
                  <a:gd name="connsiteY30" fmla="*/ 1223049 h 1983322"/>
                  <a:gd name="connsiteX31" fmla="*/ 1152626 w 1983322"/>
                  <a:gd name="connsiteY31" fmla="*/ 1335150 h 1983322"/>
                  <a:gd name="connsiteX32" fmla="*/ 1096576 w 1983322"/>
                  <a:gd name="connsiteY32" fmla="*/ 1338024 h 1983322"/>
                  <a:gd name="connsiteX33" fmla="*/ 931299 w 1983322"/>
                  <a:gd name="connsiteY33" fmla="*/ 1158375 h 1983322"/>
                  <a:gd name="connsiteX34" fmla="*/ 981601 w 1983322"/>
                  <a:gd name="connsiteY34" fmla="*/ 922676 h 1983322"/>
                  <a:gd name="connsiteX35" fmla="*/ 1228797 w 1983322"/>
                  <a:gd name="connsiteY35" fmla="*/ 724344 h 1983322"/>
                  <a:gd name="connsiteX36" fmla="*/ 842193 w 1983322"/>
                  <a:gd name="connsiteY36" fmla="*/ 712846 h 1983322"/>
                  <a:gd name="connsiteX37" fmla="*/ 584936 w 1983322"/>
                  <a:gd name="connsiteY37" fmla="*/ 1320778 h 1983322"/>
                  <a:gd name="connsiteX38" fmla="*/ 449840 w 1983322"/>
                  <a:gd name="connsiteY38" fmla="*/ 1320778 h 1983322"/>
                  <a:gd name="connsiteX39" fmla="*/ 454152 w 1983322"/>
                  <a:gd name="connsiteY39" fmla="*/ 712846 h 1983322"/>
                  <a:gd name="connsiteX40" fmla="*/ 452715 w 1983322"/>
                  <a:gd name="connsiteY40" fmla="*/ 712846 h 1983322"/>
                  <a:gd name="connsiteX41" fmla="*/ 340614 w 1983322"/>
                  <a:gd name="connsiteY41" fmla="*/ 1320778 h 1983322"/>
                  <a:gd name="connsiteX42" fmla="*/ 168151 w 1983322"/>
                  <a:gd name="connsiteY42" fmla="*/ 1320778 h 1983322"/>
                  <a:gd name="connsiteX43" fmla="*/ 333428 w 1983322"/>
                  <a:gd name="connsiteY43" fmla="*/ 544695 h 1983322"/>
                  <a:gd name="connsiteX44" fmla="*/ 590685 w 1983322"/>
                  <a:gd name="connsiteY44" fmla="*/ 544695 h 1983322"/>
                  <a:gd name="connsiteX45" fmla="*/ 587811 w 1983322"/>
                  <a:gd name="connsiteY45" fmla="*/ 1003159 h 1983322"/>
                  <a:gd name="connsiteX46" fmla="*/ 586374 w 1983322"/>
                  <a:gd name="connsiteY46" fmla="*/ 1003159 h 1983322"/>
                  <a:gd name="connsiteX47" fmla="*/ 780394 w 1983322"/>
                  <a:gd name="connsiteY47" fmla="*/ 544695 h 1983322"/>
                  <a:gd name="connsiteX48" fmla="*/ 1034777 w 1983322"/>
                  <a:gd name="connsiteY48" fmla="*/ 544695 h 1983322"/>
                  <a:gd name="connsiteX49" fmla="*/ 869500 w 1983322"/>
                  <a:gd name="connsiteY49" fmla="*/ 1320778 h 1983322"/>
                  <a:gd name="connsiteX50" fmla="*/ 697037 w 1983322"/>
                  <a:gd name="connsiteY50" fmla="*/ 1320778 h 1983322"/>
                  <a:gd name="connsiteX51" fmla="*/ 845068 w 1983322"/>
                  <a:gd name="connsiteY51" fmla="*/ 712846 h 1983322"/>
                  <a:gd name="connsiteX52" fmla="*/ 842193 w 1983322"/>
                  <a:gd name="connsiteY52" fmla="*/ 712846 h 1983322"/>
                  <a:gd name="connsiteX53" fmla="*/ 962917 w 1983322"/>
                  <a:gd name="connsiteY53" fmla="*/ 1671452 h 1983322"/>
                  <a:gd name="connsiteX54" fmla="*/ 906867 w 1983322"/>
                  <a:gd name="connsiteY54" fmla="*/ 1671452 h 1983322"/>
                  <a:gd name="connsiteX55" fmla="*/ 889621 w 1983322"/>
                  <a:gd name="connsiteY55" fmla="*/ 1753372 h 1983322"/>
                  <a:gd name="connsiteX56" fmla="*/ 843631 w 1983322"/>
                  <a:gd name="connsiteY56" fmla="*/ 1753372 h 1983322"/>
                  <a:gd name="connsiteX57" fmla="*/ 885309 w 1983322"/>
                  <a:gd name="connsiteY57" fmla="*/ 1559351 h 1983322"/>
                  <a:gd name="connsiteX58" fmla="*/ 991661 w 1983322"/>
                  <a:gd name="connsiteY58" fmla="*/ 1559351 h 1983322"/>
                  <a:gd name="connsiteX59" fmla="*/ 983038 w 1983322"/>
                  <a:gd name="connsiteY59" fmla="*/ 1598155 h 1983322"/>
                  <a:gd name="connsiteX60" fmla="*/ 921239 w 1983322"/>
                  <a:gd name="connsiteY60" fmla="*/ 1598155 h 1983322"/>
                  <a:gd name="connsiteX61" fmla="*/ 914053 w 1983322"/>
                  <a:gd name="connsiteY61" fmla="*/ 1632648 h 1983322"/>
                  <a:gd name="connsiteX62" fmla="*/ 970103 w 1983322"/>
                  <a:gd name="connsiteY62" fmla="*/ 1632648 h 1983322"/>
                  <a:gd name="connsiteX63" fmla="*/ 962917 w 1983322"/>
                  <a:gd name="connsiteY63" fmla="*/ 1671452 h 1983322"/>
                  <a:gd name="connsiteX64" fmla="*/ 1102325 w 1983322"/>
                  <a:gd name="connsiteY64" fmla="*/ 1654206 h 1983322"/>
                  <a:gd name="connsiteX65" fmla="*/ 1089390 w 1983322"/>
                  <a:gd name="connsiteY65" fmla="*/ 1713130 h 1983322"/>
                  <a:gd name="connsiteX66" fmla="*/ 1026154 w 1983322"/>
                  <a:gd name="connsiteY66" fmla="*/ 1757683 h 1983322"/>
                  <a:gd name="connsiteX67" fmla="*/ 981601 w 1983322"/>
                  <a:gd name="connsiteY67" fmla="*/ 1713130 h 1983322"/>
                  <a:gd name="connsiteX68" fmla="*/ 994536 w 1983322"/>
                  <a:gd name="connsiteY68" fmla="*/ 1654206 h 1983322"/>
                  <a:gd name="connsiteX69" fmla="*/ 1059209 w 1983322"/>
                  <a:gd name="connsiteY69" fmla="*/ 1603904 h 1983322"/>
                  <a:gd name="connsiteX70" fmla="*/ 1102325 w 1983322"/>
                  <a:gd name="connsiteY70" fmla="*/ 1654206 h 1983322"/>
                  <a:gd name="connsiteX71" fmla="*/ 1200054 w 1983322"/>
                  <a:gd name="connsiteY71" fmla="*/ 1649894 h 1983322"/>
                  <a:gd name="connsiteX72" fmla="*/ 1188556 w 1983322"/>
                  <a:gd name="connsiteY72" fmla="*/ 1648457 h 1983322"/>
                  <a:gd name="connsiteX73" fmla="*/ 1168436 w 1983322"/>
                  <a:gd name="connsiteY73" fmla="*/ 1662829 h 1983322"/>
                  <a:gd name="connsiteX74" fmla="*/ 1149752 w 1983322"/>
                  <a:gd name="connsiteY74" fmla="*/ 1751935 h 1983322"/>
                  <a:gd name="connsiteX75" fmla="*/ 1108074 w 1983322"/>
                  <a:gd name="connsiteY75" fmla="*/ 1751935 h 1983322"/>
                  <a:gd name="connsiteX76" fmla="*/ 1138255 w 1983322"/>
                  <a:gd name="connsiteY76" fmla="*/ 1606779 h 1983322"/>
                  <a:gd name="connsiteX77" fmla="*/ 1177059 w 1983322"/>
                  <a:gd name="connsiteY77" fmla="*/ 1606779 h 1983322"/>
                  <a:gd name="connsiteX78" fmla="*/ 1172747 w 1983322"/>
                  <a:gd name="connsiteY78" fmla="*/ 1628336 h 1983322"/>
                  <a:gd name="connsiteX79" fmla="*/ 1172747 w 1983322"/>
                  <a:gd name="connsiteY79" fmla="*/ 1628336 h 1983322"/>
                  <a:gd name="connsiteX80" fmla="*/ 1210114 w 1983322"/>
                  <a:gd name="connsiteY80" fmla="*/ 1602467 h 1983322"/>
                  <a:gd name="connsiteX81" fmla="*/ 1200054 w 1983322"/>
                  <a:gd name="connsiteY81" fmla="*/ 1649894 h 1983322"/>
                  <a:gd name="connsiteX82" fmla="*/ 1345210 w 1983322"/>
                  <a:gd name="connsiteY82" fmla="*/ 1753372 h 1983322"/>
                  <a:gd name="connsiteX83" fmla="*/ 1299220 w 1983322"/>
                  <a:gd name="connsiteY83" fmla="*/ 1753372 h 1983322"/>
                  <a:gd name="connsiteX84" fmla="*/ 1332275 w 1983322"/>
                  <a:gd name="connsiteY84" fmla="*/ 1598155 h 1983322"/>
                  <a:gd name="connsiteX85" fmla="*/ 1296345 w 1983322"/>
                  <a:gd name="connsiteY85" fmla="*/ 1598155 h 1983322"/>
                  <a:gd name="connsiteX86" fmla="*/ 1304969 w 1983322"/>
                  <a:gd name="connsiteY86" fmla="*/ 1559351 h 1983322"/>
                  <a:gd name="connsiteX87" fmla="*/ 1422818 w 1983322"/>
                  <a:gd name="connsiteY87" fmla="*/ 1559351 h 1983322"/>
                  <a:gd name="connsiteX88" fmla="*/ 1414195 w 1983322"/>
                  <a:gd name="connsiteY88" fmla="*/ 1598155 h 1983322"/>
                  <a:gd name="connsiteX89" fmla="*/ 1376828 w 1983322"/>
                  <a:gd name="connsiteY89" fmla="*/ 1598155 h 1983322"/>
                  <a:gd name="connsiteX90" fmla="*/ 1345210 w 1983322"/>
                  <a:gd name="connsiteY90" fmla="*/ 1753372 h 1983322"/>
                  <a:gd name="connsiteX91" fmla="*/ 1534919 w 1983322"/>
                  <a:gd name="connsiteY91" fmla="*/ 1636959 h 1983322"/>
                  <a:gd name="connsiteX92" fmla="*/ 1510487 w 1983322"/>
                  <a:gd name="connsiteY92" fmla="*/ 1753372 h 1983322"/>
                  <a:gd name="connsiteX93" fmla="*/ 1468808 w 1983322"/>
                  <a:gd name="connsiteY93" fmla="*/ 1753372 h 1983322"/>
                  <a:gd name="connsiteX94" fmla="*/ 1490366 w 1983322"/>
                  <a:gd name="connsiteY94" fmla="*/ 1649894 h 1983322"/>
                  <a:gd name="connsiteX95" fmla="*/ 1481743 w 1983322"/>
                  <a:gd name="connsiteY95" fmla="*/ 1636959 h 1983322"/>
                  <a:gd name="connsiteX96" fmla="*/ 1465934 w 1983322"/>
                  <a:gd name="connsiteY96" fmla="*/ 1652769 h 1983322"/>
                  <a:gd name="connsiteX97" fmla="*/ 1444376 w 1983322"/>
                  <a:gd name="connsiteY97" fmla="*/ 1753372 h 1983322"/>
                  <a:gd name="connsiteX98" fmla="*/ 1402698 w 1983322"/>
                  <a:gd name="connsiteY98" fmla="*/ 1753372 h 1983322"/>
                  <a:gd name="connsiteX99" fmla="*/ 1444376 w 1983322"/>
                  <a:gd name="connsiteY99" fmla="*/ 1559351 h 1983322"/>
                  <a:gd name="connsiteX100" fmla="*/ 1486055 w 1983322"/>
                  <a:gd name="connsiteY100" fmla="*/ 1559351 h 1983322"/>
                  <a:gd name="connsiteX101" fmla="*/ 1473120 w 1983322"/>
                  <a:gd name="connsiteY101" fmla="*/ 1619713 h 1983322"/>
                  <a:gd name="connsiteX102" fmla="*/ 1473120 w 1983322"/>
                  <a:gd name="connsiteY102" fmla="*/ 1619713 h 1983322"/>
                  <a:gd name="connsiteX103" fmla="*/ 1507612 w 1983322"/>
                  <a:gd name="connsiteY103" fmla="*/ 1603904 h 1983322"/>
                  <a:gd name="connsiteX104" fmla="*/ 1534919 w 1983322"/>
                  <a:gd name="connsiteY104" fmla="*/ 1636959 h 1983322"/>
                  <a:gd name="connsiteX105" fmla="*/ 1670015 w 1983322"/>
                  <a:gd name="connsiteY105" fmla="*/ 1645583 h 1983322"/>
                  <a:gd name="connsiteX106" fmla="*/ 1661392 w 1983322"/>
                  <a:gd name="connsiteY106" fmla="*/ 1687261 h 1983322"/>
                  <a:gd name="connsiteX107" fmla="*/ 1592407 w 1983322"/>
                  <a:gd name="connsiteY107" fmla="*/ 1687261 h 1983322"/>
                  <a:gd name="connsiteX108" fmla="*/ 1586658 w 1983322"/>
                  <a:gd name="connsiteY108" fmla="*/ 1713130 h 1983322"/>
                  <a:gd name="connsiteX109" fmla="*/ 1596718 w 1983322"/>
                  <a:gd name="connsiteY109" fmla="*/ 1728940 h 1983322"/>
                  <a:gd name="connsiteX110" fmla="*/ 1616839 w 1983322"/>
                  <a:gd name="connsiteY110" fmla="*/ 1704507 h 1983322"/>
                  <a:gd name="connsiteX111" fmla="*/ 1657080 w 1983322"/>
                  <a:gd name="connsiteY111" fmla="*/ 1704507 h 1983322"/>
                  <a:gd name="connsiteX112" fmla="*/ 1592407 w 1983322"/>
                  <a:gd name="connsiteY112" fmla="*/ 1759121 h 1983322"/>
                  <a:gd name="connsiteX113" fmla="*/ 1546417 w 1983322"/>
                  <a:gd name="connsiteY113" fmla="*/ 1714568 h 1983322"/>
                  <a:gd name="connsiteX114" fmla="*/ 1559351 w 1983322"/>
                  <a:gd name="connsiteY114" fmla="*/ 1655643 h 1983322"/>
                  <a:gd name="connsiteX115" fmla="*/ 1625462 w 1983322"/>
                  <a:gd name="connsiteY115" fmla="*/ 1605341 h 1983322"/>
                  <a:gd name="connsiteX116" fmla="*/ 1670015 w 1983322"/>
                  <a:gd name="connsiteY116" fmla="*/ 1645583 h 198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983322" h="1983322">
                    <a:moveTo>
                      <a:pt x="1925835" y="661107"/>
                    </a:moveTo>
                    <a:lnTo>
                      <a:pt x="1783553" y="888183"/>
                    </a:lnTo>
                    <a:lnTo>
                      <a:pt x="1866910" y="1322215"/>
                    </a:lnTo>
                    <a:lnTo>
                      <a:pt x="1674326" y="1322215"/>
                    </a:lnTo>
                    <a:lnTo>
                      <a:pt x="1631211" y="1052023"/>
                    </a:lnTo>
                    <a:lnTo>
                      <a:pt x="1573723" y="1131069"/>
                    </a:lnTo>
                    <a:lnTo>
                      <a:pt x="1533482" y="1322215"/>
                    </a:lnTo>
                    <a:lnTo>
                      <a:pt x="1350959" y="1322215"/>
                    </a:lnTo>
                    <a:lnTo>
                      <a:pt x="1516235" y="546132"/>
                    </a:lnTo>
                    <a:lnTo>
                      <a:pt x="1698759" y="546132"/>
                    </a:lnTo>
                    <a:lnTo>
                      <a:pt x="1632648" y="856565"/>
                    </a:lnTo>
                    <a:lnTo>
                      <a:pt x="1634085" y="856565"/>
                    </a:lnTo>
                    <a:lnTo>
                      <a:pt x="1823794" y="546132"/>
                    </a:lnTo>
                    <a:lnTo>
                      <a:pt x="1874096" y="546132"/>
                    </a:lnTo>
                    <a:cubicBezTo>
                      <a:pt x="1713130" y="221327"/>
                      <a:pt x="1378265" y="0"/>
                      <a:pt x="991661" y="0"/>
                    </a:cubicBezTo>
                    <a:cubicBezTo>
                      <a:pt x="444092" y="0"/>
                      <a:pt x="0" y="444092"/>
                      <a:pt x="0" y="991661"/>
                    </a:cubicBezTo>
                    <a:cubicBezTo>
                      <a:pt x="0" y="1539231"/>
                      <a:pt x="444092" y="1983322"/>
                      <a:pt x="991661" y="1983322"/>
                    </a:cubicBezTo>
                    <a:cubicBezTo>
                      <a:pt x="1539231" y="1983322"/>
                      <a:pt x="1983322" y="1539231"/>
                      <a:pt x="1983322" y="991661"/>
                    </a:cubicBezTo>
                    <a:cubicBezTo>
                      <a:pt x="1983322" y="875249"/>
                      <a:pt x="1963202" y="764585"/>
                      <a:pt x="1925835" y="661107"/>
                    </a:cubicBezTo>
                    <a:close/>
                    <a:moveTo>
                      <a:pt x="1228797" y="724344"/>
                    </a:moveTo>
                    <a:cubicBezTo>
                      <a:pt x="1391200" y="725781"/>
                      <a:pt x="1440064" y="796203"/>
                      <a:pt x="1396949" y="955731"/>
                    </a:cubicBezTo>
                    <a:lnTo>
                      <a:pt x="1241732" y="955731"/>
                    </a:lnTo>
                    <a:lnTo>
                      <a:pt x="1243169" y="945671"/>
                    </a:lnTo>
                    <a:cubicBezTo>
                      <a:pt x="1244607" y="924113"/>
                      <a:pt x="1250355" y="901118"/>
                      <a:pt x="1250355" y="879560"/>
                    </a:cubicBezTo>
                    <a:cubicBezTo>
                      <a:pt x="1247481" y="855128"/>
                      <a:pt x="1238858" y="843631"/>
                      <a:pt x="1212988" y="843631"/>
                    </a:cubicBezTo>
                    <a:cubicBezTo>
                      <a:pt x="1169873" y="843631"/>
                      <a:pt x="1156938" y="876686"/>
                      <a:pt x="1148315" y="914053"/>
                    </a:cubicBezTo>
                    <a:lnTo>
                      <a:pt x="1098013" y="1152626"/>
                    </a:lnTo>
                    <a:cubicBezTo>
                      <a:pt x="1090827" y="1188556"/>
                      <a:pt x="1093702" y="1220174"/>
                      <a:pt x="1136817" y="1220174"/>
                    </a:cubicBezTo>
                    <a:cubicBezTo>
                      <a:pt x="1197179" y="1220174"/>
                      <a:pt x="1207240" y="1129631"/>
                      <a:pt x="1215863" y="1085079"/>
                    </a:cubicBezTo>
                    <a:lnTo>
                      <a:pt x="1375391" y="1085079"/>
                    </a:lnTo>
                    <a:cubicBezTo>
                      <a:pt x="1368205" y="1119571"/>
                      <a:pt x="1348084" y="1191431"/>
                      <a:pt x="1332275" y="1223049"/>
                    </a:cubicBezTo>
                    <a:cubicBezTo>
                      <a:pt x="1294908" y="1294908"/>
                      <a:pt x="1225923" y="1327964"/>
                      <a:pt x="1152626" y="1335150"/>
                    </a:cubicBezTo>
                    <a:cubicBezTo>
                      <a:pt x="1136817" y="1336587"/>
                      <a:pt x="1122445" y="1338024"/>
                      <a:pt x="1096576" y="1338024"/>
                    </a:cubicBezTo>
                    <a:cubicBezTo>
                      <a:pt x="978726" y="1338024"/>
                      <a:pt x="902555" y="1290597"/>
                      <a:pt x="931299" y="1158375"/>
                    </a:cubicBezTo>
                    <a:lnTo>
                      <a:pt x="981601" y="922676"/>
                    </a:lnTo>
                    <a:cubicBezTo>
                      <a:pt x="1014656" y="774645"/>
                      <a:pt x="1102325" y="724344"/>
                      <a:pt x="1228797" y="724344"/>
                    </a:cubicBezTo>
                    <a:close/>
                    <a:moveTo>
                      <a:pt x="842193" y="712846"/>
                    </a:moveTo>
                    <a:lnTo>
                      <a:pt x="584936" y="1320778"/>
                    </a:lnTo>
                    <a:lnTo>
                      <a:pt x="449840" y="1320778"/>
                    </a:lnTo>
                    <a:lnTo>
                      <a:pt x="454152" y="712846"/>
                    </a:lnTo>
                    <a:lnTo>
                      <a:pt x="452715" y="712846"/>
                    </a:lnTo>
                    <a:lnTo>
                      <a:pt x="340614" y="1320778"/>
                    </a:lnTo>
                    <a:lnTo>
                      <a:pt x="168151" y="1320778"/>
                    </a:lnTo>
                    <a:lnTo>
                      <a:pt x="333428" y="544695"/>
                    </a:lnTo>
                    <a:lnTo>
                      <a:pt x="590685" y="544695"/>
                    </a:lnTo>
                    <a:lnTo>
                      <a:pt x="587811" y="1003159"/>
                    </a:lnTo>
                    <a:lnTo>
                      <a:pt x="586374" y="1003159"/>
                    </a:lnTo>
                    <a:lnTo>
                      <a:pt x="780394" y="544695"/>
                    </a:lnTo>
                    <a:lnTo>
                      <a:pt x="1034777" y="544695"/>
                    </a:lnTo>
                    <a:lnTo>
                      <a:pt x="869500" y="1320778"/>
                    </a:lnTo>
                    <a:lnTo>
                      <a:pt x="697037" y="1320778"/>
                    </a:lnTo>
                    <a:lnTo>
                      <a:pt x="845068" y="712846"/>
                    </a:lnTo>
                    <a:lnTo>
                      <a:pt x="842193" y="712846"/>
                    </a:lnTo>
                    <a:close/>
                    <a:moveTo>
                      <a:pt x="962917" y="1671452"/>
                    </a:moveTo>
                    <a:lnTo>
                      <a:pt x="906867" y="1671452"/>
                    </a:lnTo>
                    <a:lnTo>
                      <a:pt x="889621" y="1753372"/>
                    </a:lnTo>
                    <a:lnTo>
                      <a:pt x="843631" y="1753372"/>
                    </a:lnTo>
                    <a:lnTo>
                      <a:pt x="885309" y="1559351"/>
                    </a:lnTo>
                    <a:lnTo>
                      <a:pt x="991661" y="1559351"/>
                    </a:lnTo>
                    <a:lnTo>
                      <a:pt x="983038" y="1598155"/>
                    </a:lnTo>
                    <a:lnTo>
                      <a:pt x="921239" y="1598155"/>
                    </a:lnTo>
                    <a:lnTo>
                      <a:pt x="914053" y="1632648"/>
                    </a:lnTo>
                    <a:lnTo>
                      <a:pt x="970103" y="1632648"/>
                    </a:lnTo>
                    <a:lnTo>
                      <a:pt x="962917" y="1671452"/>
                    </a:lnTo>
                    <a:close/>
                    <a:moveTo>
                      <a:pt x="1102325" y="1654206"/>
                    </a:moveTo>
                    <a:lnTo>
                      <a:pt x="1089390" y="1713130"/>
                    </a:lnTo>
                    <a:cubicBezTo>
                      <a:pt x="1080767" y="1746186"/>
                      <a:pt x="1057772" y="1757683"/>
                      <a:pt x="1026154" y="1757683"/>
                    </a:cubicBezTo>
                    <a:cubicBezTo>
                      <a:pt x="995973" y="1757683"/>
                      <a:pt x="974415" y="1746186"/>
                      <a:pt x="981601" y="1713130"/>
                    </a:cubicBezTo>
                    <a:lnTo>
                      <a:pt x="994536" y="1654206"/>
                    </a:lnTo>
                    <a:cubicBezTo>
                      <a:pt x="1001721" y="1616839"/>
                      <a:pt x="1027591" y="1603904"/>
                      <a:pt x="1059209" y="1603904"/>
                    </a:cubicBezTo>
                    <a:cubicBezTo>
                      <a:pt x="1095139" y="1603904"/>
                      <a:pt x="1109511" y="1621150"/>
                      <a:pt x="1102325" y="1654206"/>
                    </a:cubicBezTo>
                    <a:close/>
                    <a:moveTo>
                      <a:pt x="1200054" y="1649894"/>
                    </a:moveTo>
                    <a:cubicBezTo>
                      <a:pt x="1195742" y="1648457"/>
                      <a:pt x="1191431" y="1648457"/>
                      <a:pt x="1188556" y="1648457"/>
                    </a:cubicBezTo>
                    <a:cubicBezTo>
                      <a:pt x="1177059" y="1648457"/>
                      <a:pt x="1171310" y="1651331"/>
                      <a:pt x="1168436" y="1662829"/>
                    </a:cubicBezTo>
                    <a:lnTo>
                      <a:pt x="1149752" y="1751935"/>
                    </a:lnTo>
                    <a:lnTo>
                      <a:pt x="1108074" y="1751935"/>
                    </a:lnTo>
                    <a:lnTo>
                      <a:pt x="1138255" y="1606779"/>
                    </a:lnTo>
                    <a:lnTo>
                      <a:pt x="1177059" y="1606779"/>
                    </a:lnTo>
                    <a:lnTo>
                      <a:pt x="1172747" y="1628336"/>
                    </a:lnTo>
                    <a:lnTo>
                      <a:pt x="1172747" y="1628336"/>
                    </a:lnTo>
                    <a:cubicBezTo>
                      <a:pt x="1181370" y="1612527"/>
                      <a:pt x="1192868" y="1602467"/>
                      <a:pt x="1210114" y="1602467"/>
                    </a:cubicBezTo>
                    <a:lnTo>
                      <a:pt x="1200054" y="1649894"/>
                    </a:lnTo>
                    <a:close/>
                    <a:moveTo>
                      <a:pt x="1345210" y="1753372"/>
                    </a:moveTo>
                    <a:lnTo>
                      <a:pt x="1299220" y="1753372"/>
                    </a:lnTo>
                    <a:lnTo>
                      <a:pt x="1332275" y="1598155"/>
                    </a:lnTo>
                    <a:lnTo>
                      <a:pt x="1296345" y="1598155"/>
                    </a:lnTo>
                    <a:lnTo>
                      <a:pt x="1304969" y="1559351"/>
                    </a:lnTo>
                    <a:lnTo>
                      <a:pt x="1422818" y="1559351"/>
                    </a:lnTo>
                    <a:lnTo>
                      <a:pt x="1414195" y="1598155"/>
                    </a:lnTo>
                    <a:lnTo>
                      <a:pt x="1376828" y="1598155"/>
                    </a:lnTo>
                    <a:lnTo>
                      <a:pt x="1345210" y="1753372"/>
                    </a:lnTo>
                    <a:close/>
                    <a:moveTo>
                      <a:pt x="1534919" y="1636959"/>
                    </a:moveTo>
                    <a:lnTo>
                      <a:pt x="1510487" y="1753372"/>
                    </a:lnTo>
                    <a:lnTo>
                      <a:pt x="1468808" y="1753372"/>
                    </a:lnTo>
                    <a:lnTo>
                      <a:pt x="1490366" y="1649894"/>
                    </a:lnTo>
                    <a:cubicBezTo>
                      <a:pt x="1491803" y="1641271"/>
                      <a:pt x="1490366" y="1636959"/>
                      <a:pt x="1481743" y="1636959"/>
                    </a:cubicBezTo>
                    <a:cubicBezTo>
                      <a:pt x="1473120" y="1636959"/>
                      <a:pt x="1468808" y="1645583"/>
                      <a:pt x="1465934" y="1652769"/>
                    </a:cubicBezTo>
                    <a:lnTo>
                      <a:pt x="1444376" y="1753372"/>
                    </a:lnTo>
                    <a:lnTo>
                      <a:pt x="1402698" y="1753372"/>
                    </a:lnTo>
                    <a:lnTo>
                      <a:pt x="1444376" y="1559351"/>
                    </a:lnTo>
                    <a:lnTo>
                      <a:pt x="1486055" y="1559351"/>
                    </a:lnTo>
                    <a:lnTo>
                      <a:pt x="1473120" y="1619713"/>
                    </a:lnTo>
                    <a:lnTo>
                      <a:pt x="1473120" y="1619713"/>
                    </a:lnTo>
                    <a:cubicBezTo>
                      <a:pt x="1484617" y="1608216"/>
                      <a:pt x="1496115" y="1603904"/>
                      <a:pt x="1507612" y="1603904"/>
                    </a:cubicBezTo>
                    <a:cubicBezTo>
                      <a:pt x="1529170" y="1603904"/>
                      <a:pt x="1539231" y="1618276"/>
                      <a:pt x="1534919" y="1636959"/>
                    </a:cubicBezTo>
                    <a:close/>
                    <a:moveTo>
                      <a:pt x="1670015" y="1645583"/>
                    </a:moveTo>
                    <a:lnTo>
                      <a:pt x="1661392" y="1687261"/>
                    </a:lnTo>
                    <a:lnTo>
                      <a:pt x="1592407" y="1687261"/>
                    </a:lnTo>
                    <a:lnTo>
                      <a:pt x="1586658" y="1713130"/>
                    </a:lnTo>
                    <a:cubicBezTo>
                      <a:pt x="1585221" y="1721754"/>
                      <a:pt x="1586658" y="1727502"/>
                      <a:pt x="1596718" y="1728940"/>
                    </a:cubicBezTo>
                    <a:cubicBezTo>
                      <a:pt x="1611090" y="1730377"/>
                      <a:pt x="1612527" y="1716005"/>
                      <a:pt x="1616839" y="1704507"/>
                    </a:cubicBezTo>
                    <a:lnTo>
                      <a:pt x="1657080" y="1704507"/>
                    </a:lnTo>
                    <a:cubicBezTo>
                      <a:pt x="1651331" y="1741874"/>
                      <a:pt x="1626899" y="1759121"/>
                      <a:pt x="1592407" y="1759121"/>
                    </a:cubicBezTo>
                    <a:cubicBezTo>
                      <a:pt x="1562225" y="1759121"/>
                      <a:pt x="1539231" y="1747623"/>
                      <a:pt x="1546417" y="1714568"/>
                    </a:cubicBezTo>
                    <a:lnTo>
                      <a:pt x="1559351" y="1655643"/>
                    </a:lnTo>
                    <a:cubicBezTo>
                      <a:pt x="1566537" y="1618276"/>
                      <a:pt x="1593844" y="1606779"/>
                      <a:pt x="1625462" y="1605341"/>
                    </a:cubicBezTo>
                    <a:cubicBezTo>
                      <a:pt x="1652769" y="1603904"/>
                      <a:pt x="1677201" y="1613964"/>
                      <a:pt x="1670015" y="1645583"/>
                    </a:cubicBezTo>
                    <a:close/>
                  </a:path>
                </a:pathLst>
              </a:custGeom>
              <a:solidFill>
                <a:srgbClr val="FFFFFF"/>
              </a:solidFill>
              <a:ln w="14367" cap="flat">
                <a:noFill/>
                <a:prstDash val="solid"/>
                <a:miter/>
              </a:ln>
            </p:spPr>
            <p:txBody>
              <a:bodyPr rtlCol="0" anchor="ctr"/>
              <a:lstStyle/>
              <a:p>
                <a:endParaRPr lang="en-US"/>
              </a:p>
            </p:txBody>
          </p:sp>
        </p:grpSp>
        <p:sp>
          <p:nvSpPr>
            <p:cNvPr id="17" name="Freeform 16">
              <a:extLst>
                <a:ext uri="{FF2B5EF4-FFF2-40B4-BE49-F238E27FC236}">
                  <a16:creationId xmlns:a16="http://schemas.microsoft.com/office/drawing/2014/main" id="{4AF40397-53CD-52F4-7AE2-E1137177E6FE}"/>
                </a:ext>
              </a:extLst>
            </p:cNvPr>
            <p:cNvSpPr/>
            <p:nvPr/>
          </p:nvSpPr>
          <p:spPr>
            <a:xfrm>
              <a:off x="4480123" y="4011061"/>
              <a:ext cx="110663" cy="194020"/>
            </a:xfrm>
            <a:custGeom>
              <a:avLst/>
              <a:gdLst>
                <a:gd name="connsiteX0" fmla="*/ 102040 w 110663"/>
                <a:gd name="connsiteY0" fmla="*/ 194021 h 194020"/>
                <a:gd name="connsiteX1" fmla="*/ 110664 w 110663"/>
                <a:gd name="connsiteY1" fmla="*/ 155217 h 194020"/>
                <a:gd name="connsiteX2" fmla="*/ 54613 w 110663"/>
                <a:gd name="connsiteY2" fmla="*/ 155217 h 194020"/>
                <a:gd name="connsiteX3" fmla="*/ 87668 w 110663"/>
                <a:gd name="connsiteY3" fmla="*/ 0 h 194020"/>
                <a:gd name="connsiteX4" fmla="*/ 41678 w 110663"/>
                <a:gd name="connsiteY4" fmla="*/ 0 h 194020"/>
                <a:gd name="connsiteX5" fmla="*/ 0 w 110663"/>
                <a:gd name="connsiteY5" fmla="*/ 194021 h 194020"/>
                <a:gd name="connsiteX6" fmla="*/ 102040 w 110663"/>
                <a:gd name="connsiteY6" fmla="*/ 194021 h 19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63" h="194020">
                  <a:moveTo>
                    <a:pt x="102040" y="194021"/>
                  </a:moveTo>
                  <a:lnTo>
                    <a:pt x="110664" y="155217"/>
                  </a:lnTo>
                  <a:lnTo>
                    <a:pt x="54613" y="155217"/>
                  </a:lnTo>
                  <a:lnTo>
                    <a:pt x="87668" y="0"/>
                  </a:lnTo>
                  <a:lnTo>
                    <a:pt x="41678" y="0"/>
                  </a:lnTo>
                  <a:lnTo>
                    <a:pt x="0" y="194021"/>
                  </a:lnTo>
                  <a:lnTo>
                    <a:pt x="102040" y="194021"/>
                  </a:lnTo>
                  <a:close/>
                </a:path>
              </a:pathLst>
            </a:custGeom>
            <a:solidFill>
              <a:srgbClr val="FFFFFF"/>
            </a:solidFill>
            <a:ln w="14367"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44BD7DC-15B2-67C9-0210-89E290C93FB6}"/>
                </a:ext>
              </a:extLst>
            </p:cNvPr>
            <p:cNvSpPr/>
            <p:nvPr/>
          </p:nvSpPr>
          <p:spPr>
            <a:xfrm>
              <a:off x="4606596" y="4011061"/>
              <a:ext cx="81919" cy="194020"/>
            </a:xfrm>
            <a:custGeom>
              <a:avLst/>
              <a:gdLst>
                <a:gd name="connsiteX0" fmla="*/ 41678 w 81919"/>
                <a:gd name="connsiteY0" fmla="*/ 194021 h 194020"/>
                <a:gd name="connsiteX1" fmla="*/ 71860 w 81919"/>
                <a:gd name="connsiteY1" fmla="*/ 48864 h 194020"/>
                <a:gd name="connsiteX2" fmla="*/ 30181 w 81919"/>
                <a:gd name="connsiteY2" fmla="*/ 48864 h 194020"/>
                <a:gd name="connsiteX3" fmla="*/ 0 w 81919"/>
                <a:gd name="connsiteY3" fmla="*/ 194021 h 194020"/>
                <a:gd name="connsiteX4" fmla="*/ 41678 w 81919"/>
                <a:gd name="connsiteY4" fmla="*/ 194021 h 194020"/>
                <a:gd name="connsiteX5" fmla="*/ 41678 w 81919"/>
                <a:gd name="connsiteY5" fmla="*/ 194021 h 194020"/>
                <a:gd name="connsiteX6" fmla="*/ 74734 w 81919"/>
                <a:gd name="connsiteY6" fmla="*/ 34492 h 194020"/>
                <a:gd name="connsiteX7" fmla="*/ 81920 w 81919"/>
                <a:gd name="connsiteY7" fmla="*/ 0 h 194020"/>
                <a:gd name="connsiteX8" fmla="*/ 41678 w 81919"/>
                <a:gd name="connsiteY8" fmla="*/ 0 h 194020"/>
                <a:gd name="connsiteX9" fmla="*/ 34492 w 81919"/>
                <a:gd name="connsiteY9" fmla="*/ 34492 h 194020"/>
                <a:gd name="connsiteX10" fmla="*/ 74734 w 81919"/>
                <a:gd name="connsiteY10" fmla="*/ 34492 h 194020"/>
                <a:gd name="connsiteX11" fmla="*/ 74734 w 81919"/>
                <a:gd name="connsiteY11" fmla="*/ 34492 h 19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919" h="194020">
                  <a:moveTo>
                    <a:pt x="41678" y="194021"/>
                  </a:moveTo>
                  <a:lnTo>
                    <a:pt x="71860" y="48864"/>
                  </a:lnTo>
                  <a:lnTo>
                    <a:pt x="30181" y="48864"/>
                  </a:lnTo>
                  <a:lnTo>
                    <a:pt x="0" y="194021"/>
                  </a:lnTo>
                  <a:lnTo>
                    <a:pt x="41678" y="194021"/>
                  </a:lnTo>
                  <a:lnTo>
                    <a:pt x="41678" y="194021"/>
                  </a:lnTo>
                  <a:close/>
                  <a:moveTo>
                    <a:pt x="74734" y="34492"/>
                  </a:moveTo>
                  <a:lnTo>
                    <a:pt x="81920" y="0"/>
                  </a:lnTo>
                  <a:lnTo>
                    <a:pt x="41678" y="0"/>
                  </a:lnTo>
                  <a:lnTo>
                    <a:pt x="34492" y="34492"/>
                  </a:lnTo>
                  <a:lnTo>
                    <a:pt x="74734" y="34492"/>
                  </a:lnTo>
                  <a:lnTo>
                    <a:pt x="74734" y="34492"/>
                  </a:lnTo>
                  <a:close/>
                </a:path>
              </a:pathLst>
            </a:custGeom>
            <a:solidFill>
              <a:srgbClr val="FFFFFF"/>
            </a:solidFill>
            <a:ln w="14367"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9F8FAD34-D8A6-81E4-5494-FA47882D5A07}"/>
                </a:ext>
              </a:extLst>
            </p:cNvPr>
            <p:cNvSpPr/>
            <p:nvPr/>
          </p:nvSpPr>
          <p:spPr>
            <a:xfrm>
              <a:off x="4689953" y="4011061"/>
              <a:ext cx="99166" cy="194020"/>
            </a:xfrm>
            <a:custGeom>
              <a:avLst/>
              <a:gdLst>
                <a:gd name="connsiteX0" fmla="*/ 0 w 99166"/>
                <a:gd name="connsiteY0" fmla="*/ 194021 h 194020"/>
                <a:gd name="connsiteX1" fmla="*/ 41679 w 99166"/>
                <a:gd name="connsiteY1" fmla="*/ 194021 h 194020"/>
                <a:gd name="connsiteX2" fmla="*/ 66111 w 99166"/>
                <a:gd name="connsiteY2" fmla="*/ 79045 h 194020"/>
                <a:gd name="connsiteX3" fmla="*/ 83357 w 99166"/>
                <a:gd name="connsiteY3" fmla="*/ 79045 h 194020"/>
                <a:gd name="connsiteX4" fmla="*/ 89106 w 99166"/>
                <a:gd name="connsiteY4" fmla="*/ 48864 h 194020"/>
                <a:gd name="connsiteX5" fmla="*/ 71860 w 99166"/>
                <a:gd name="connsiteY5" fmla="*/ 48864 h 194020"/>
                <a:gd name="connsiteX6" fmla="*/ 74734 w 99166"/>
                <a:gd name="connsiteY6" fmla="*/ 34492 h 194020"/>
                <a:gd name="connsiteX7" fmla="*/ 84794 w 99166"/>
                <a:gd name="connsiteY7" fmla="*/ 30181 h 194020"/>
                <a:gd name="connsiteX8" fmla="*/ 93417 w 99166"/>
                <a:gd name="connsiteY8" fmla="*/ 30181 h 194020"/>
                <a:gd name="connsiteX9" fmla="*/ 99166 w 99166"/>
                <a:gd name="connsiteY9" fmla="*/ 0 h 194020"/>
                <a:gd name="connsiteX10" fmla="*/ 80483 w 99166"/>
                <a:gd name="connsiteY10" fmla="*/ 0 h 194020"/>
                <a:gd name="connsiteX11" fmla="*/ 31618 w 99166"/>
                <a:gd name="connsiteY11" fmla="*/ 37367 h 194020"/>
                <a:gd name="connsiteX12" fmla="*/ 28744 w 99166"/>
                <a:gd name="connsiteY12" fmla="*/ 50302 h 194020"/>
                <a:gd name="connsiteX13" fmla="*/ 12935 w 99166"/>
                <a:gd name="connsiteY13" fmla="*/ 50302 h 194020"/>
                <a:gd name="connsiteX14" fmla="*/ 7186 w 99166"/>
                <a:gd name="connsiteY14" fmla="*/ 80483 h 194020"/>
                <a:gd name="connsiteX15" fmla="*/ 24432 w 99166"/>
                <a:gd name="connsiteY15" fmla="*/ 80483 h 194020"/>
                <a:gd name="connsiteX16" fmla="*/ 0 w 99166"/>
                <a:gd name="connsiteY16" fmla="*/ 194021 h 194020"/>
                <a:gd name="connsiteX17" fmla="*/ 0 w 99166"/>
                <a:gd name="connsiteY17" fmla="*/ 194021 h 19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9166" h="194020">
                  <a:moveTo>
                    <a:pt x="0" y="194021"/>
                  </a:moveTo>
                  <a:lnTo>
                    <a:pt x="41679" y="194021"/>
                  </a:lnTo>
                  <a:lnTo>
                    <a:pt x="66111" y="79045"/>
                  </a:lnTo>
                  <a:lnTo>
                    <a:pt x="83357" y="79045"/>
                  </a:lnTo>
                  <a:lnTo>
                    <a:pt x="89106" y="48864"/>
                  </a:lnTo>
                  <a:lnTo>
                    <a:pt x="71860" y="48864"/>
                  </a:lnTo>
                  <a:lnTo>
                    <a:pt x="74734" y="34492"/>
                  </a:lnTo>
                  <a:cubicBezTo>
                    <a:pt x="76171" y="30181"/>
                    <a:pt x="80483" y="30181"/>
                    <a:pt x="84794" y="30181"/>
                  </a:cubicBezTo>
                  <a:lnTo>
                    <a:pt x="93417" y="30181"/>
                  </a:lnTo>
                  <a:lnTo>
                    <a:pt x="99166" y="0"/>
                  </a:lnTo>
                  <a:lnTo>
                    <a:pt x="80483" y="0"/>
                  </a:lnTo>
                  <a:cubicBezTo>
                    <a:pt x="53176" y="0"/>
                    <a:pt x="38804" y="8623"/>
                    <a:pt x="31618" y="37367"/>
                  </a:cubicBezTo>
                  <a:lnTo>
                    <a:pt x="28744" y="50302"/>
                  </a:lnTo>
                  <a:lnTo>
                    <a:pt x="12935" y="50302"/>
                  </a:lnTo>
                  <a:lnTo>
                    <a:pt x="7186" y="80483"/>
                  </a:lnTo>
                  <a:lnTo>
                    <a:pt x="24432" y="80483"/>
                  </a:lnTo>
                  <a:lnTo>
                    <a:pt x="0" y="194021"/>
                  </a:lnTo>
                  <a:lnTo>
                    <a:pt x="0" y="194021"/>
                  </a:lnTo>
                  <a:close/>
                </a:path>
              </a:pathLst>
            </a:custGeom>
            <a:solidFill>
              <a:srgbClr val="FFFFFF"/>
            </a:solidFill>
            <a:ln w="14367"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388ADC6-AAD5-3304-745B-591386B7DDF8}"/>
                </a:ext>
              </a:extLst>
            </p:cNvPr>
            <p:cNvSpPr/>
            <p:nvPr/>
          </p:nvSpPr>
          <p:spPr>
            <a:xfrm>
              <a:off x="4776297" y="4055614"/>
              <a:ext cx="127628" cy="153779"/>
            </a:xfrm>
            <a:custGeom>
              <a:avLst/>
              <a:gdLst>
                <a:gd name="connsiteX0" fmla="*/ 53064 w 127628"/>
                <a:gd name="connsiteY0" fmla="*/ 56050 h 153779"/>
                <a:gd name="connsiteX1" fmla="*/ 54501 w 127628"/>
                <a:gd name="connsiteY1" fmla="*/ 45990 h 153779"/>
                <a:gd name="connsiteX2" fmla="*/ 73184 w 127628"/>
                <a:gd name="connsiteY2" fmla="*/ 27307 h 153779"/>
                <a:gd name="connsiteX3" fmla="*/ 84682 w 127628"/>
                <a:gd name="connsiteY3" fmla="*/ 41678 h 153779"/>
                <a:gd name="connsiteX4" fmla="*/ 81808 w 127628"/>
                <a:gd name="connsiteY4" fmla="*/ 56050 h 153779"/>
                <a:gd name="connsiteX5" fmla="*/ 53064 w 127628"/>
                <a:gd name="connsiteY5" fmla="*/ 56050 h 153779"/>
                <a:gd name="connsiteX6" fmla="*/ 53064 w 127628"/>
                <a:gd name="connsiteY6" fmla="*/ 56050 h 153779"/>
                <a:gd name="connsiteX7" fmla="*/ 117737 w 127628"/>
                <a:gd name="connsiteY7" fmla="*/ 83357 h 153779"/>
                <a:gd name="connsiteX8" fmla="*/ 126360 w 127628"/>
                <a:gd name="connsiteY8" fmla="*/ 41678 h 153779"/>
                <a:gd name="connsiteX9" fmla="*/ 80370 w 127628"/>
                <a:gd name="connsiteY9" fmla="*/ 0 h 153779"/>
                <a:gd name="connsiteX10" fmla="*/ 14260 w 127628"/>
                <a:gd name="connsiteY10" fmla="*/ 50302 h 153779"/>
                <a:gd name="connsiteX11" fmla="*/ 1325 w 127628"/>
                <a:gd name="connsiteY11" fmla="*/ 109226 h 153779"/>
                <a:gd name="connsiteX12" fmla="*/ 47315 w 127628"/>
                <a:gd name="connsiteY12" fmla="*/ 153779 h 153779"/>
                <a:gd name="connsiteX13" fmla="*/ 113426 w 127628"/>
                <a:gd name="connsiteY13" fmla="*/ 99166 h 153779"/>
                <a:gd name="connsiteX14" fmla="*/ 73184 w 127628"/>
                <a:gd name="connsiteY14" fmla="*/ 99166 h 153779"/>
                <a:gd name="connsiteX15" fmla="*/ 53064 w 127628"/>
                <a:gd name="connsiteY15" fmla="*/ 123598 h 153779"/>
                <a:gd name="connsiteX16" fmla="*/ 43003 w 127628"/>
                <a:gd name="connsiteY16" fmla="*/ 107789 h 153779"/>
                <a:gd name="connsiteX17" fmla="*/ 48752 w 127628"/>
                <a:gd name="connsiteY17" fmla="*/ 81920 h 153779"/>
                <a:gd name="connsiteX18" fmla="*/ 117737 w 127628"/>
                <a:gd name="connsiteY18" fmla="*/ 81920 h 153779"/>
                <a:gd name="connsiteX19" fmla="*/ 117737 w 127628"/>
                <a:gd name="connsiteY19" fmla="*/ 83357 h 153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628" h="153779">
                  <a:moveTo>
                    <a:pt x="53064" y="56050"/>
                  </a:moveTo>
                  <a:lnTo>
                    <a:pt x="54501" y="45990"/>
                  </a:lnTo>
                  <a:cubicBezTo>
                    <a:pt x="55938" y="35930"/>
                    <a:pt x="61687" y="27307"/>
                    <a:pt x="73184" y="27307"/>
                  </a:cubicBezTo>
                  <a:cubicBezTo>
                    <a:pt x="83245" y="27307"/>
                    <a:pt x="84682" y="37367"/>
                    <a:pt x="84682" y="41678"/>
                  </a:cubicBezTo>
                  <a:lnTo>
                    <a:pt x="81808" y="56050"/>
                  </a:lnTo>
                  <a:lnTo>
                    <a:pt x="53064" y="56050"/>
                  </a:lnTo>
                  <a:lnTo>
                    <a:pt x="53064" y="56050"/>
                  </a:lnTo>
                  <a:close/>
                  <a:moveTo>
                    <a:pt x="117737" y="83357"/>
                  </a:moveTo>
                  <a:lnTo>
                    <a:pt x="126360" y="41678"/>
                  </a:lnTo>
                  <a:cubicBezTo>
                    <a:pt x="133546" y="10060"/>
                    <a:pt x="109114" y="0"/>
                    <a:pt x="80370" y="0"/>
                  </a:cubicBezTo>
                  <a:cubicBezTo>
                    <a:pt x="48752" y="0"/>
                    <a:pt x="22883" y="12935"/>
                    <a:pt x="14260" y="50302"/>
                  </a:cubicBezTo>
                  <a:lnTo>
                    <a:pt x="1325" y="109226"/>
                  </a:lnTo>
                  <a:cubicBezTo>
                    <a:pt x="-5861" y="142282"/>
                    <a:pt x="17134" y="153779"/>
                    <a:pt x="47315" y="153779"/>
                  </a:cubicBezTo>
                  <a:cubicBezTo>
                    <a:pt x="83245" y="153779"/>
                    <a:pt x="106240" y="136533"/>
                    <a:pt x="113426" y="99166"/>
                  </a:cubicBezTo>
                  <a:lnTo>
                    <a:pt x="73184" y="99166"/>
                  </a:lnTo>
                  <a:cubicBezTo>
                    <a:pt x="70310" y="110664"/>
                    <a:pt x="68873" y="125035"/>
                    <a:pt x="53064" y="123598"/>
                  </a:cubicBezTo>
                  <a:cubicBezTo>
                    <a:pt x="44441" y="123598"/>
                    <a:pt x="41566" y="116412"/>
                    <a:pt x="43003" y="107789"/>
                  </a:cubicBezTo>
                  <a:lnTo>
                    <a:pt x="48752" y="81920"/>
                  </a:lnTo>
                  <a:lnTo>
                    <a:pt x="117737" y="81920"/>
                  </a:lnTo>
                  <a:lnTo>
                    <a:pt x="117737" y="83357"/>
                  </a:lnTo>
                  <a:close/>
                </a:path>
              </a:pathLst>
            </a:custGeom>
            <a:solidFill>
              <a:srgbClr val="FFFFFF"/>
            </a:solidFill>
            <a:ln w="14367"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57C909D0-1C80-A729-FDD8-1AB5B4E1FAFD}"/>
                </a:ext>
              </a:extLst>
            </p:cNvPr>
            <p:cNvSpPr/>
            <p:nvPr/>
          </p:nvSpPr>
          <p:spPr>
            <a:xfrm>
              <a:off x="4983213" y="4006750"/>
              <a:ext cx="145324" cy="202643"/>
            </a:xfrm>
            <a:custGeom>
              <a:avLst/>
              <a:gdLst>
                <a:gd name="connsiteX0" fmla="*/ 80409 w 145324"/>
                <a:gd name="connsiteY0" fmla="*/ 139407 h 202643"/>
                <a:gd name="connsiteX1" fmla="*/ 58851 w 145324"/>
                <a:gd name="connsiteY1" fmla="*/ 166714 h 202643"/>
                <a:gd name="connsiteX2" fmla="*/ 48791 w 145324"/>
                <a:gd name="connsiteY2" fmla="*/ 139407 h 202643"/>
                <a:gd name="connsiteX3" fmla="*/ 66037 w 145324"/>
                <a:gd name="connsiteY3" fmla="*/ 60362 h 202643"/>
                <a:gd name="connsiteX4" fmla="*/ 87595 w 145324"/>
                <a:gd name="connsiteY4" fmla="*/ 34493 h 202643"/>
                <a:gd name="connsiteX5" fmla="*/ 97656 w 145324"/>
                <a:gd name="connsiteY5" fmla="*/ 60362 h 202643"/>
                <a:gd name="connsiteX6" fmla="*/ 80409 w 145324"/>
                <a:gd name="connsiteY6" fmla="*/ 139407 h 202643"/>
                <a:gd name="connsiteX7" fmla="*/ 80409 w 145324"/>
                <a:gd name="connsiteY7" fmla="*/ 139407 h 202643"/>
                <a:gd name="connsiteX8" fmla="*/ 143646 w 145324"/>
                <a:gd name="connsiteY8" fmla="*/ 57488 h 202643"/>
                <a:gd name="connsiteX9" fmla="*/ 94781 w 145324"/>
                <a:gd name="connsiteY9" fmla="*/ 0 h 202643"/>
                <a:gd name="connsiteX10" fmla="*/ 20047 w 145324"/>
                <a:gd name="connsiteY10" fmla="*/ 57488 h 202643"/>
                <a:gd name="connsiteX11" fmla="*/ 2801 w 145324"/>
                <a:gd name="connsiteY11" fmla="*/ 136533 h 202643"/>
                <a:gd name="connsiteX12" fmla="*/ 50228 w 145324"/>
                <a:gd name="connsiteY12" fmla="*/ 202644 h 202643"/>
                <a:gd name="connsiteX13" fmla="*/ 124962 w 145324"/>
                <a:gd name="connsiteY13" fmla="*/ 136533 h 202643"/>
                <a:gd name="connsiteX14" fmla="*/ 143646 w 145324"/>
                <a:gd name="connsiteY14" fmla="*/ 57488 h 202643"/>
                <a:gd name="connsiteX15" fmla="*/ 143646 w 145324"/>
                <a:gd name="connsiteY15" fmla="*/ 57488 h 202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324" h="202643">
                  <a:moveTo>
                    <a:pt x="80409" y="139407"/>
                  </a:moveTo>
                  <a:cubicBezTo>
                    <a:pt x="77535" y="150905"/>
                    <a:pt x="73223" y="166714"/>
                    <a:pt x="58851" y="166714"/>
                  </a:cubicBezTo>
                  <a:cubicBezTo>
                    <a:pt x="44479" y="166714"/>
                    <a:pt x="45917" y="149468"/>
                    <a:pt x="48791" y="139407"/>
                  </a:cubicBezTo>
                  <a:lnTo>
                    <a:pt x="66037" y="60362"/>
                  </a:lnTo>
                  <a:cubicBezTo>
                    <a:pt x="68912" y="48865"/>
                    <a:pt x="73223" y="34493"/>
                    <a:pt x="87595" y="34493"/>
                  </a:cubicBezTo>
                  <a:cubicBezTo>
                    <a:pt x="101967" y="34493"/>
                    <a:pt x="100530" y="48865"/>
                    <a:pt x="97656" y="60362"/>
                  </a:cubicBezTo>
                  <a:lnTo>
                    <a:pt x="80409" y="139407"/>
                  </a:lnTo>
                  <a:lnTo>
                    <a:pt x="80409" y="139407"/>
                  </a:lnTo>
                  <a:close/>
                  <a:moveTo>
                    <a:pt x="143646" y="57488"/>
                  </a:moveTo>
                  <a:cubicBezTo>
                    <a:pt x="150832" y="20121"/>
                    <a:pt x="135023" y="0"/>
                    <a:pt x="94781" y="0"/>
                  </a:cubicBezTo>
                  <a:cubicBezTo>
                    <a:pt x="54540" y="0"/>
                    <a:pt x="28671" y="20121"/>
                    <a:pt x="20047" y="57488"/>
                  </a:cubicBezTo>
                  <a:lnTo>
                    <a:pt x="2801" y="136533"/>
                  </a:lnTo>
                  <a:cubicBezTo>
                    <a:pt x="-5822" y="179649"/>
                    <a:pt x="4238" y="202644"/>
                    <a:pt x="50228" y="202644"/>
                  </a:cubicBezTo>
                  <a:cubicBezTo>
                    <a:pt x="96218" y="202644"/>
                    <a:pt x="116339" y="179649"/>
                    <a:pt x="124962" y="136533"/>
                  </a:cubicBezTo>
                  <a:lnTo>
                    <a:pt x="143646" y="57488"/>
                  </a:lnTo>
                  <a:lnTo>
                    <a:pt x="143646" y="57488"/>
                  </a:lnTo>
                  <a:close/>
                </a:path>
              </a:pathLst>
            </a:custGeom>
            <a:solidFill>
              <a:srgbClr val="FFFFFF"/>
            </a:solidFill>
            <a:ln w="14367"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F4C2DBC4-B43A-04E4-7CFE-1D0DDE71AA12}"/>
                </a:ext>
              </a:extLst>
            </p:cNvPr>
            <p:cNvSpPr/>
            <p:nvPr/>
          </p:nvSpPr>
          <p:spPr>
            <a:xfrm>
              <a:off x="5134045" y="4011061"/>
              <a:ext cx="99166" cy="194020"/>
            </a:xfrm>
            <a:custGeom>
              <a:avLst/>
              <a:gdLst>
                <a:gd name="connsiteX0" fmla="*/ 0 w 99166"/>
                <a:gd name="connsiteY0" fmla="*/ 194021 h 194020"/>
                <a:gd name="connsiteX1" fmla="*/ 41678 w 99166"/>
                <a:gd name="connsiteY1" fmla="*/ 194021 h 194020"/>
                <a:gd name="connsiteX2" fmla="*/ 66111 w 99166"/>
                <a:gd name="connsiteY2" fmla="*/ 79045 h 194020"/>
                <a:gd name="connsiteX3" fmla="*/ 83357 w 99166"/>
                <a:gd name="connsiteY3" fmla="*/ 79045 h 194020"/>
                <a:gd name="connsiteX4" fmla="*/ 89106 w 99166"/>
                <a:gd name="connsiteY4" fmla="*/ 48864 h 194020"/>
                <a:gd name="connsiteX5" fmla="*/ 71860 w 99166"/>
                <a:gd name="connsiteY5" fmla="*/ 48864 h 194020"/>
                <a:gd name="connsiteX6" fmla="*/ 74734 w 99166"/>
                <a:gd name="connsiteY6" fmla="*/ 34492 h 194020"/>
                <a:gd name="connsiteX7" fmla="*/ 84794 w 99166"/>
                <a:gd name="connsiteY7" fmla="*/ 30181 h 194020"/>
                <a:gd name="connsiteX8" fmla="*/ 93417 w 99166"/>
                <a:gd name="connsiteY8" fmla="*/ 30181 h 194020"/>
                <a:gd name="connsiteX9" fmla="*/ 99166 w 99166"/>
                <a:gd name="connsiteY9" fmla="*/ 0 h 194020"/>
                <a:gd name="connsiteX10" fmla="*/ 80483 w 99166"/>
                <a:gd name="connsiteY10" fmla="*/ 0 h 194020"/>
                <a:gd name="connsiteX11" fmla="*/ 31618 w 99166"/>
                <a:gd name="connsiteY11" fmla="*/ 37367 h 194020"/>
                <a:gd name="connsiteX12" fmla="*/ 28744 w 99166"/>
                <a:gd name="connsiteY12" fmla="*/ 50302 h 194020"/>
                <a:gd name="connsiteX13" fmla="*/ 12935 w 99166"/>
                <a:gd name="connsiteY13" fmla="*/ 50302 h 194020"/>
                <a:gd name="connsiteX14" fmla="*/ 7186 w 99166"/>
                <a:gd name="connsiteY14" fmla="*/ 80483 h 194020"/>
                <a:gd name="connsiteX15" fmla="*/ 24432 w 99166"/>
                <a:gd name="connsiteY15" fmla="*/ 80483 h 194020"/>
                <a:gd name="connsiteX16" fmla="*/ 0 w 99166"/>
                <a:gd name="connsiteY16" fmla="*/ 194021 h 194020"/>
                <a:gd name="connsiteX17" fmla="*/ 0 w 99166"/>
                <a:gd name="connsiteY17" fmla="*/ 194021 h 19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9166" h="194020">
                  <a:moveTo>
                    <a:pt x="0" y="194021"/>
                  </a:moveTo>
                  <a:lnTo>
                    <a:pt x="41678" y="194021"/>
                  </a:lnTo>
                  <a:lnTo>
                    <a:pt x="66111" y="79045"/>
                  </a:lnTo>
                  <a:lnTo>
                    <a:pt x="83357" y="79045"/>
                  </a:lnTo>
                  <a:lnTo>
                    <a:pt x="89106" y="48864"/>
                  </a:lnTo>
                  <a:lnTo>
                    <a:pt x="71860" y="48864"/>
                  </a:lnTo>
                  <a:lnTo>
                    <a:pt x="74734" y="34492"/>
                  </a:lnTo>
                  <a:cubicBezTo>
                    <a:pt x="76171" y="30181"/>
                    <a:pt x="80483" y="30181"/>
                    <a:pt x="84794" y="30181"/>
                  </a:cubicBezTo>
                  <a:lnTo>
                    <a:pt x="93417" y="30181"/>
                  </a:lnTo>
                  <a:lnTo>
                    <a:pt x="99166" y="0"/>
                  </a:lnTo>
                  <a:lnTo>
                    <a:pt x="80483" y="0"/>
                  </a:lnTo>
                  <a:cubicBezTo>
                    <a:pt x="53176" y="0"/>
                    <a:pt x="38804" y="8623"/>
                    <a:pt x="31618" y="37367"/>
                  </a:cubicBezTo>
                  <a:lnTo>
                    <a:pt x="28744" y="50302"/>
                  </a:lnTo>
                  <a:lnTo>
                    <a:pt x="12935" y="50302"/>
                  </a:lnTo>
                  <a:lnTo>
                    <a:pt x="7186" y="80483"/>
                  </a:lnTo>
                  <a:lnTo>
                    <a:pt x="24432" y="80483"/>
                  </a:lnTo>
                  <a:lnTo>
                    <a:pt x="0" y="194021"/>
                  </a:lnTo>
                  <a:lnTo>
                    <a:pt x="0" y="194021"/>
                  </a:lnTo>
                  <a:close/>
                </a:path>
              </a:pathLst>
            </a:custGeom>
            <a:solidFill>
              <a:srgbClr val="FFFFFF"/>
            </a:solidFill>
            <a:ln w="14367"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8C040BC0-B382-3BF4-4D6D-637CF77B3F3B}"/>
                </a:ext>
              </a:extLst>
            </p:cNvPr>
            <p:cNvSpPr/>
            <p:nvPr/>
          </p:nvSpPr>
          <p:spPr>
            <a:xfrm>
              <a:off x="5318005" y="4011061"/>
              <a:ext cx="137970" cy="194020"/>
            </a:xfrm>
            <a:custGeom>
              <a:avLst/>
              <a:gdLst>
                <a:gd name="connsiteX0" fmla="*/ 45990 w 137970"/>
                <a:gd name="connsiteY0" fmla="*/ 0 h 194020"/>
                <a:gd name="connsiteX1" fmla="*/ 0 w 137970"/>
                <a:gd name="connsiteY1" fmla="*/ 0 h 194020"/>
                <a:gd name="connsiteX2" fmla="*/ 21558 w 137970"/>
                <a:gd name="connsiteY2" fmla="*/ 112101 h 194020"/>
                <a:gd name="connsiteX3" fmla="*/ 4311 w 137970"/>
                <a:gd name="connsiteY3" fmla="*/ 194021 h 194020"/>
                <a:gd name="connsiteX4" fmla="*/ 50302 w 137970"/>
                <a:gd name="connsiteY4" fmla="*/ 194021 h 194020"/>
                <a:gd name="connsiteX5" fmla="*/ 67548 w 137970"/>
                <a:gd name="connsiteY5" fmla="*/ 112101 h 194020"/>
                <a:gd name="connsiteX6" fmla="*/ 137970 w 137970"/>
                <a:gd name="connsiteY6" fmla="*/ 0 h 194020"/>
                <a:gd name="connsiteX7" fmla="*/ 91980 w 137970"/>
                <a:gd name="connsiteY7" fmla="*/ 0 h 194020"/>
                <a:gd name="connsiteX8" fmla="*/ 56050 w 137970"/>
                <a:gd name="connsiteY8" fmla="*/ 63236 h 194020"/>
                <a:gd name="connsiteX9" fmla="*/ 54613 w 137970"/>
                <a:gd name="connsiteY9" fmla="*/ 63236 h 194020"/>
                <a:gd name="connsiteX10" fmla="*/ 45990 w 137970"/>
                <a:gd name="connsiteY10" fmla="*/ 0 h 19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970" h="194020">
                  <a:moveTo>
                    <a:pt x="45990" y="0"/>
                  </a:moveTo>
                  <a:lnTo>
                    <a:pt x="0" y="0"/>
                  </a:lnTo>
                  <a:lnTo>
                    <a:pt x="21558" y="112101"/>
                  </a:lnTo>
                  <a:lnTo>
                    <a:pt x="4311" y="194021"/>
                  </a:lnTo>
                  <a:lnTo>
                    <a:pt x="50302" y="194021"/>
                  </a:lnTo>
                  <a:lnTo>
                    <a:pt x="67548" y="112101"/>
                  </a:lnTo>
                  <a:lnTo>
                    <a:pt x="137970" y="0"/>
                  </a:lnTo>
                  <a:lnTo>
                    <a:pt x="91980" y="0"/>
                  </a:lnTo>
                  <a:lnTo>
                    <a:pt x="56050" y="63236"/>
                  </a:lnTo>
                  <a:lnTo>
                    <a:pt x="54613" y="63236"/>
                  </a:lnTo>
                  <a:lnTo>
                    <a:pt x="45990" y="0"/>
                  </a:lnTo>
                  <a:close/>
                </a:path>
              </a:pathLst>
            </a:custGeom>
            <a:solidFill>
              <a:srgbClr val="FFFFFF"/>
            </a:solidFill>
            <a:ln w="14367"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DD3874C7-32DA-F69D-997C-0236BB039FEB}"/>
                </a:ext>
              </a:extLst>
            </p:cNvPr>
            <p:cNvSpPr/>
            <p:nvPr/>
          </p:nvSpPr>
          <p:spPr>
            <a:xfrm>
              <a:off x="5411470" y="4055614"/>
              <a:ext cx="123910" cy="153779"/>
            </a:xfrm>
            <a:custGeom>
              <a:avLst/>
              <a:gdLst>
                <a:gd name="connsiteX0" fmla="*/ 1389 w 123910"/>
                <a:gd name="connsiteY0" fmla="*/ 109226 h 153779"/>
                <a:gd name="connsiteX1" fmla="*/ 45942 w 123910"/>
                <a:gd name="connsiteY1" fmla="*/ 153779 h 153779"/>
                <a:gd name="connsiteX2" fmla="*/ 109179 w 123910"/>
                <a:gd name="connsiteY2" fmla="*/ 109226 h 153779"/>
                <a:gd name="connsiteX3" fmla="*/ 122114 w 123910"/>
                <a:gd name="connsiteY3" fmla="*/ 50302 h 153779"/>
                <a:gd name="connsiteX4" fmla="*/ 78998 w 123910"/>
                <a:gd name="connsiteY4" fmla="*/ 0 h 153779"/>
                <a:gd name="connsiteX5" fmla="*/ 14324 w 123910"/>
                <a:gd name="connsiteY5" fmla="*/ 50302 h 153779"/>
                <a:gd name="connsiteX6" fmla="*/ 1389 w 123910"/>
                <a:gd name="connsiteY6" fmla="*/ 109226 h 153779"/>
                <a:gd name="connsiteX7" fmla="*/ 1389 w 123910"/>
                <a:gd name="connsiteY7" fmla="*/ 109226 h 153779"/>
                <a:gd name="connsiteX8" fmla="*/ 56003 w 123910"/>
                <a:gd name="connsiteY8" fmla="*/ 45990 h 153779"/>
                <a:gd name="connsiteX9" fmla="*/ 71812 w 123910"/>
                <a:gd name="connsiteY9" fmla="*/ 28744 h 153779"/>
                <a:gd name="connsiteX10" fmla="*/ 80435 w 123910"/>
                <a:gd name="connsiteY10" fmla="*/ 45990 h 153779"/>
                <a:gd name="connsiteX11" fmla="*/ 66063 w 123910"/>
                <a:gd name="connsiteY11" fmla="*/ 110664 h 153779"/>
                <a:gd name="connsiteX12" fmla="*/ 50254 w 123910"/>
                <a:gd name="connsiteY12" fmla="*/ 123598 h 153779"/>
                <a:gd name="connsiteX13" fmla="*/ 40194 w 123910"/>
                <a:gd name="connsiteY13" fmla="*/ 110664 h 153779"/>
                <a:gd name="connsiteX14" fmla="*/ 56003 w 123910"/>
                <a:gd name="connsiteY14" fmla="*/ 45990 h 153779"/>
                <a:gd name="connsiteX15" fmla="*/ 56003 w 123910"/>
                <a:gd name="connsiteY15" fmla="*/ 45990 h 153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3910" h="153779">
                  <a:moveTo>
                    <a:pt x="1389" y="109226"/>
                  </a:moveTo>
                  <a:cubicBezTo>
                    <a:pt x="-5796" y="142282"/>
                    <a:pt x="15761" y="153779"/>
                    <a:pt x="45942" y="153779"/>
                  </a:cubicBezTo>
                  <a:cubicBezTo>
                    <a:pt x="77561" y="153779"/>
                    <a:pt x="100556" y="142282"/>
                    <a:pt x="109179" y="109226"/>
                  </a:cubicBezTo>
                  <a:lnTo>
                    <a:pt x="122114" y="50302"/>
                  </a:lnTo>
                  <a:cubicBezTo>
                    <a:pt x="129300" y="17246"/>
                    <a:pt x="114928" y="0"/>
                    <a:pt x="78998" y="0"/>
                  </a:cubicBezTo>
                  <a:cubicBezTo>
                    <a:pt x="47380" y="0"/>
                    <a:pt x="22947" y="12935"/>
                    <a:pt x="14324" y="50302"/>
                  </a:cubicBezTo>
                  <a:lnTo>
                    <a:pt x="1389" y="109226"/>
                  </a:lnTo>
                  <a:lnTo>
                    <a:pt x="1389" y="109226"/>
                  </a:lnTo>
                  <a:close/>
                  <a:moveTo>
                    <a:pt x="56003" y="45990"/>
                  </a:moveTo>
                  <a:cubicBezTo>
                    <a:pt x="57440" y="37367"/>
                    <a:pt x="63189" y="28744"/>
                    <a:pt x="71812" y="28744"/>
                  </a:cubicBezTo>
                  <a:cubicBezTo>
                    <a:pt x="81872" y="28744"/>
                    <a:pt x="83309" y="35930"/>
                    <a:pt x="80435" y="45990"/>
                  </a:cubicBezTo>
                  <a:lnTo>
                    <a:pt x="66063" y="110664"/>
                  </a:lnTo>
                  <a:cubicBezTo>
                    <a:pt x="63189" y="119287"/>
                    <a:pt x="58877" y="123598"/>
                    <a:pt x="50254" y="123598"/>
                  </a:cubicBezTo>
                  <a:cubicBezTo>
                    <a:pt x="41631" y="123598"/>
                    <a:pt x="38757" y="119287"/>
                    <a:pt x="40194" y="110664"/>
                  </a:cubicBezTo>
                  <a:lnTo>
                    <a:pt x="56003" y="45990"/>
                  </a:lnTo>
                  <a:lnTo>
                    <a:pt x="56003" y="45990"/>
                  </a:lnTo>
                  <a:close/>
                </a:path>
              </a:pathLst>
            </a:custGeom>
            <a:solidFill>
              <a:srgbClr val="FFFFFF"/>
            </a:solidFill>
            <a:ln w="14367"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922046D-27CE-5F25-F521-928252AD4F0B}"/>
                </a:ext>
              </a:extLst>
            </p:cNvPr>
            <p:cNvSpPr/>
            <p:nvPr/>
          </p:nvSpPr>
          <p:spPr>
            <a:xfrm>
              <a:off x="5542674" y="4059926"/>
              <a:ext cx="131754" cy="149467"/>
            </a:xfrm>
            <a:custGeom>
              <a:avLst/>
              <a:gdLst>
                <a:gd name="connsiteX0" fmla="*/ 101573 w 131754"/>
                <a:gd name="connsiteY0" fmla="*/ 145156 h 149467"/>
                <a:gd name="connsiteX1" fmla="*/ 131754 w 131754"/>
                <a:gd name="connsiteY1" fmla="*/ 0 h 149467"/>
                <a:gd name="connsiteX2" fmla="*/ 90076 w 131754"/>
                <a:gd name="connsiteY2" fmla="*/ 0 h 149467"/>
                <a:gd name="connsiteX3" fmla="*/ 68518 w 131754"/>
                <a:gd name="connsiteY3" fmla="*/ 103478 h 149467"/>
                <a:gd name="connsiteX4" fmla="*/ 54146 w 131754"/>
                <a:gd name="connsiteY4" fmla="*/ 114975 h 149467"/>
                <a:gd name="connsiteX5" fmla="*/ 46960 w 131754"/>
                <a:gd name="connsiteY5" fmla="*/ 103478 h 149467"/>
                <a:gd name="connsiteX6" fmla="*/ 68518 w 131754"/>
                <a:gd name="connsiteY6" fmla="*/ 0 h 149467"/>
                <a:gd name="connsiteX7" fmla="*/ 26840 w 131754"/>
                <a:gd name="connsiteY7" fmla="*/ 0 h 149467"/>
                <a:gd name="connsiteX8" fmla="*/ 970 w 131754"/>
                <a:gd name="connsiteY8" fmla="*/ 119287 h 149467"/>
                <a:gd name="connsiteX9" fmla="*/ 31151 w 131754"/>
                <a:gd name="connsiteY9" fmla="*/ 149468 h 149467"/>
                <a:gd name="connsiteX10" fmla="*/ 64206 w 131754"/>
                <a:gd name="connsiteY10" fmla="*/ 126473 h 149467"/>
                <a:gd name="connsiteX11" fmla="*/ 64206 w 131754"/>
                <a:gd name="connsiteY11" fmla="*/ 126473 h 149467"/>
                <a:gd name="connsiteX12" fmla="*/ 59895 w 131754"/>
                <a:gd name="connsiteY12" fmla="*/ 143719 h 149467"/>
                <a:gd name="connsiteX13" fmla="*/ 101573 w 131754"/>
                <a:gd name="connsiteY13" fmla="*/ 143719 h 149467"/>
                <a:gd name="connsiteX14" fmla="*/ 101573 w 131754"/>
                <a:gd name="connsiteY14" fmla="*/ 145156 h 14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754" h="149467">
                  <a:moveTo>
                    <a:pt x="101573" y="145156"/>
                  </a:moveTo>
                  <a:lnTo>
                    <a:pt x="131754" y="0"/>
                  </a:lnTo>
                  <a:lnTo>
                    <a:pt x="90076" y="0"/>
                  </a:lnTo>
                  <a:lnTo>
                    <a:pt x="68518" y="103478"/>
                  </a:lnTo>
                  <a:cubicBezTo>
                    <a:pt x="67081" y="110664"/>
                    <a:pt x="61332" y="114975"/>
                    <a:pt x="54146" y="114975"/>
                  </a:cubicBezTo>
                  <a:cubicBezTo>
                    <a:pt x="46960" y="114975"/>
                    <a:pt x="45523" y="109227"/>
                    <a:pt x="46960" y="103478"/>
                  </a:cubicBezTo>
                  <a:lnTo>
                    <a:pt x="68518" y="0"/>
                  </a:lnTo>
                  <a:lnTo>
                    <a:pt x="26840" y="0"/>
                  </a:lnTo>
                  <a:lnTo>
                    <a:pt x="970" y="119287"/>
                  </a:lnTo>
                  <a:cubicBezTo>
                    <a:pt x="-3341" y="139408"/>
                    <a:pt x="6719" y="149468"/>
                    <a:pt x="31151" y="149468"/>
                  </a:cubicBezTo>
                  <a:cubicBezTo>
                    <a:pt x="44086" y="149468"/>
                    <a:pt x="58458" y="137970"/>
                    <a:pt x="64206" y="126473"/>
                  </a:cubicBezTo>
                  <a:lnTo>
                    <a:pt x="64206" y="126473"/>
                  </a:lnTo>
                  <a:lnTo>
                    <a:pt x="59895" y="143719"/>
                  </a:lnTo>
                  <a:lnTo>
                    <a:pt x="101573" y="143719"/>
                  </a:lnTo>
                  <a:lnTo>
                    <a:pt x="101573" y="145156"/>
                  </a:lnTo>
                  <a:close/>
                </a:path>
              </a:pathLst>
            </a:custGeom>
            <a:solidFill>
              <a:srgbClr val="FFFFFF"/>
            </a:solidFill>
            <a:ln w="1436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3FCE931F-5E2F-D959-5B82-1210B1069F57}"/>
                </a:ext>
              </a:extLst>
            </p:cNvPr>
            <p:cNvSpPr/>
            <p:nvPr/>
          </p:nvSpPr>
          <p:spPr>
            <a:xfrm>
              <a:off x="5674428" y="4057051"/>
              <a:ext cx="102040" cy="148030"/>
            </a:xfrm>
            <a:custGeom>
              <a:avLst/>
              <a:gdLst>
                <a:gd name="connsiteX0" fmla="*/ 30181 w 102040"/>
                <a:gd name="connsiteY0" fmla="*/ 2874 h 148030"/>
                <a:gd name="connsiteX1" fmla="*/ 0 w 102040"/>
                <a:gd name="connsiteY1" fmla="*/ 148031 h 148030"/>
                <a:gd name="connsiteX2" fmla="*/ 41679 w 102040"/>
                <a:gd name="connsiteY2" fmla="*/ 148031 h 148030"/>
                <a:gd name="connsiteX3" fmla="*/ 60362 w 102040"/>
                <a:gd name="connsiteY3" fmla="*/ 58925 h 148030"/>
                <a:gd name="connsiteX4" fmla="*/ 80483 w 102040"/>
                <a:gd name="connsiteY4" fmla="*/ 44553 h 148030"/>
                <a:gd name="connsiteX5" fmla="*/ 91980 w 102040"/>
                <a:gd name="connsiteY5" fmla="*/ 45990 h 148030"/>
                <a:gd name="connsiteX6" fmla="*/ 102041 w 102040"/>
                <a:gd name="connsiteY6" fmla="*/ 0 h 148030"/>
                <a:gd name="connsiteX7" fmla="*/ 64674 w 102040"/>
                <a:gd name="connsiteY7" fmla="*/ 25869 h 148030"/>
                <a:gd name="connsiteX8" fmla="*/ 64674 w 102040"/>
                <a:gd name="connsiteY8" fmla="*/ 25869 h 148030"/>
                <a:gd name="connsiteX9" fmla="*/ 68985 w 102040"/>
                <a:gd name="connsiteY9" fmla="*/ 4312 h 148030"/>
                <a:gd name="connsiteX10" fmla="*/ 30181 w 102040"/>
                <a:gd name="connsiteY10" fmla="*/ 4312 h 148030"/>
                <a:gd name="connsiteX11" fmla="*/ 30181 w 102040"/>
                <a:gd name="connsiteY11" fmla="*/ 2874 h 14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040" h="148030">
                  <a:moveTo>
                    <a:pt x="30181" y="2874"/>
                  </a:moveTo>
                  <a:lnTo>
                    <a:pt x="0" y="148031"/>
                  </a:lnTo>
                  <a:lnTo>
                    <a:pt x="41679" y="148031"/>
                  </a:lnTo>
                  <a:lnTo>
                    <a:pt x="60362" y="58925"/>
                  </a:lnTo>
                  <a:cubicBezTo>
                    <a:pt x="63236" y="47427"/>
                    <a:pt x="68985" y="44553"/>
                    <a:pt x="80483" y="44553"/>
                  </a:cubicBezTo>
                  <a:cubicBezTo>
                    <a:pt x="84794" y="44553"/>
                    <a:pt x="89106" y="44553"/>
                    <a:pt x="91980" y="45990"/>
                  </a:cubicBezTo>
                  <a:lnTo>
                    <a:pt x="102041" y="0"/>
                  </a:lnTo>
                  <a:cubicBezTo>
                    <a:pt x="84794" y="0"/>
                    <a:pt x="73297" y="10060"/>
                    <a:pt x="64674" y="25869"/>
                  </a:cubicBezTo>
                  <a:lnTo>
                    <a:pt x="64674" y="25869"/>
                  </a:lnTo>
                  <a:lnTo>
                    <a:pt x="68985" y="4312"/>
                  </a:lnTo>
                  <a:lnTo>
                    <a:pt x="30181" y="4312"/>
                  </a:lnTo>
                  <a:lnTo>
                    <a:pt x="30181" y="2874"/>
                  </a:lnTo>
                  <a:close/>
                </a:path>
              </a:pathLst>
            </a:custGeom>
            <a:solidFill>
              <a:srgbClr val="FFFFFF"/>
            </a:solidFill>
            <a:ln w="14367"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7340D426-1E3E-15DF-ADCF-E9EC7BF86F08}"/>
                </a:ext>
              </a:extLst>
            </p:cNvPr>
            <p:cNvSpPr/>
            <p:nvPr/>
          </p:nvSpPr>
          <p:spPr>
            <a:xfrm>
              <a:off x="5833956" y="4012499"/>
              <a:ext cx="152646" cy="194020"/>
            </a:xfrm>
            <a:custGeom>
              <a:avLst/>
              <a:gdLst>
                <a:gd name="connsiteX0" fmla="*/ 64674 w 152646"/>
                <a:gd name="connsiteY0" fmla="*/ 109226 h 194020"/>
                <a:gd name="connsiteX1" fmla="*/ 91980 w 152646"/>
                <a:gd name="connsiteY1" fmla="*/ 132221 h 194020"/>
                <a:gd name="connsiteX2" fmla="*/ 54613 w 152646"/>
                <a:gd name="connsiteY2" fmla="*/ 156654 h 194020"/>
                <a:gd name="connsiteX3" fmla="*/ 64674 w 152646"/>
                <a:gd name="connsiteY3" fmla="*/ 109226 h 194020"/>
                <a:gd name="connsiteX4" fmla="*/ 64674 w 152646"/>
                <a:gd name="connsiteY4" fmla="*/ 109226 h 194020"/>
                <a:gd name="connsiteX5" fmla="*/ 80483 w 152646"/>
                <a:gd name="connsiteY5" fmla="*/ 33055 h 194020"/>
                <a:gd name="connsiteX6" fmla="*/ 106352 w 152646"/>
                <a:gd name="connsiteY6" fmla="*/ 51739 h 194020"/>
                <a:gd name="connsiteX7" fmla="*/ 71860 w 152646"/>
                <a:gd name="connsiteY7" fmla="*/ 74734 h 194020"/>
                <a:gd name="connsiteX8" fmla="*/ 80483 w 152646"/>
                <a:gd name="connsiteY8" fmla="*/ 33055 h 194020"/>
                <a:gd name="connsiteX9" fmla="*/ 80483 w 152646"/>
                <a:gd name="connsiteY9" fmla="*/ 33055 h 194020"/>
                <a:gd name="connsiteX10" fmla="*/ 66111 w 152646"/>
                <a:gd name="connsiteY10" fmla="*/ 192583 h 194020"/>
                <a:gd name="connsiteX11" fmla="*/ 136533 w 152646"/>
                <a:gd name="connsiteY11" fmla="*/ 136533 h 194020"/>
                <a:gd name="connsiteX12" fmla="*/ 120724 w 152646"/>
                <a:gd name="connsiteY12" fmla="*/ 90543 h 194020"/>
                <a:gd name="connsiteX13" fmla="*/ 120724 w 152646"/>
                <a:gd name="connsiteY13" fmla="*/ 90543 h 194020"/>
                <a:gd name="connsiteX14" fmla="*/ 150905 w 152646"/>
                <a:gd name="connsiteY14" fmla="*/ 50302 h 194020"/>
                <a:gd name="connsiteX15" fmla="*/ 100603 w 152646"/>
                <a:gd name="connsiteY15" fmla="*/ 0 h 194020"/>
                <a:gd name="connsiteX16" fmla="*/ 41678 w 152646"/>
                <a:gd name="connsiteY16" fmla="*/ 0 h 194020"/>
                <a:gd name="connsiteX17" fmla="*/ 0 w 152646"/>
                <a:gd name="connsiteY17" fmla="*/ 194021 h 194020"/>
                <a:gd name="connsiteX18" fmla="*/ 66111 w 152646"/>
                <a:gd name="connsiteY18" fmla="*/ 194021 h 194020"/>
                <a:gd name="connsiteX19" fmla="*/ 66111 w 152646"/>
                <a:gd name="connsiteY19" fmla="*/ 192583 h 19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646" h="194020">
                  <a:moveTo>
                    <a:pt x="64674" y="109226"/>
                  </a:moveTo>
                  <a:cubicBezTo>
                    <a:pt x="83357" y="110664"/>
                    <a:pt x="96292" y="109226"/>
                    <a:pt x="91980" y="132221"/>
                  </a:cubicBezTo>
                  <a:cubicBezTo>
                    <a:pt x="86231" y="158091"/>
                    <a:pt x="77608" y="156654"/>
                    <a:pt x="54613" y="156654"/>
                  </a:cubicBezTo>
                  <a:lnTo>
                    <a:pt x="64674" y="109226"/>
                  </a:lnTo>
                  <a:lnTo>
                    <a:pt x="64674" y="109226"/>
                  </a:lnTo>
                  <a:close/>
                  <a:moveTo>
                    <a:pt x="80483" y="33055"/>
                  </a:moveTo>
                  <a:cubicBezTo>
                    <a:pt x="96292" y="33055"/>
                    <a:pt x="109227" y="31618"/>
                    <a:pt x="106352" y="51739"/>
                  </a:cubicBezTo>
                  <a:cubicBezTo>
                    <a:pt x="102041" y="74734"/>
                    <a:pt x="91980" y="73297"/>
                    <a:pt x="71860" y="74734"/>
                  </a:cubicBezTo>
                  <a:lnTo>
                    <a:pt x="80483" y="33055"/>
                  </a:lnTo>
                  <a:lnTo>
                    <a:pt x="80483" y="33055"/>
                  </a:lnTo>
                  <a:close/>
                  <a:moveTo>
                    <a:pt x="66111" y="192583"/>
                  </a:moveTo>
                  <a:cubicBezTo>
                    <a:pt x="103478" y="192583"/>
                    <a:pt x="129347" y="175337"/>
                    <a:pt x="136533" y="136533"/>
                  </a:cubicBezTo>
                  <a:cubicBezTo>
                    <a:pt x="142282" y="112101"/>
                    <a:pt x="139407" y="102040"/>
                    <a:pt x="120724" y="90543"/>
                  </a:cubicBezTo>
                  <a:lnTo>
                    <a:pt x="120724" y="90543"/>
                  </a:lnTo>
                  <a:cubicBezTo>
                    <a:pt x="137970" y="81920"/>
                    <a:pt x="148031" y="66111"/>
                    <a:pt x="150905" y="50302"/>
                  </a:cubicBezTo>
                  <a:cubicBezTo>
                    <a:pt x="159528" y="11497"/>
                    <a:pt x="135096" y="0"/>
                    <a:pt x="100603" y="0"/>
                  </a:cubicBezTo>
                  <a:lnTo>
                    <a:pt x="41678" y="0"/>
                  </a:lnTo>
                  <a:lnTo>
                    <a:pt x="0" y="194021"/>
                  </a:lnTo>
                  <a:lnTo>
                    <a:pt x="66111" y="194021"/>
                  </a:lnTo>
                  <a:lnTo>
                    <a:pt x="66111" y="192583"/>
                  </a:lnTo>
                  <a:close/>
                </a:path>
              </a:pathLst>
            </a:custGeom>
            <a:solidFill>
              <a:srgbClr val="FFFFFF"/>
            </a:solidFill>
            <a:ln w="14367"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EC3D26C2-20BB-B1FD-CDAB-ACAEFABF553B}"/>
                </a:ext>
              </a:extLst>
            </p:cNvPr>
            <p:cNvSpPr/>
            <p:nvPr/>
          </p:nvSpPr>
          <p:spPr>
            <a:xfrm>
              <a:off x="5988203" y="4059926"/>
              <a:ext cx="131754" cy="149467"/>
            </a:xfrm>
            <a:custGeom>
              <a:avLst/>
              <a:gdLst>
                <a:gd name="connsiteX0" fmla="*/ 101573 w 131754"/>
                <a:gd name="connsiteY0" fmla="*/ 145156 h 149467"/>
                <a:gd name="connsiteX1" fmla="*/ 131754 w 131754"/>
                <a:gd name="connsiteY1" fmla="*/ 0 h 149467"/>
                <a:gd name="connsiteX2" fmla="*/ 90076 w 131754"/>
                <a:gd name="connsiteY2" fmla="*/ 0 h 149467"/>
                <a:gd name="connsiteX3" fmla="*/ 68518 w 131754"/>
                <a:gd name="connsiteY3" fmla="*/ 103478 h 149467"/>
                <a:gd name="connsiteX4" fmla="*/ 54146 w 131754"/>
                <a:gd name="connsiteY4" fmla="*/ 114975 h 149467"/>
                <a:gd name="connsiteX5" fmla="*/ 46960 w 131754"/>
                <a:gd name="connsiteY5" fmla="*/ 103478 h 149467"/>
                <a:gd name="connsiteX6" fmla="*/ 68518 w 131754"/>
                <a:gd name="connsiteY6" fmla="*/ 0 h 149467"/>
                <a:gd name="connsiteX7" fmla="*/ 26840 w 131754"/>
                <a:gd name="connsiteY7" fmla="*/ 0 h 149467"/>
                <a:gd name="connsiteX8" fmla="*/ 970 w 131754"/>
                <a:gd name="connsiteY8" fmla="*/ 119287 h 149467"/>
                <a:gd name="connsiteX9" fmla="*/ 31151 w 131754"/>
                <a:gd name="connsiteY9" fmla="*/ 149468 h 149467"/>
                <a:gd name="connsiteX10" fmla="*/ 64207 w 131754"/>
                <a:gd name="connsiteY10" fmla="*/ 126473 h 149467"/>
                <a:gd name="connsiteX11" fmla="*/ 64207 w 131754"/>
                <a:gd name="connsiteY11" fmla="*/ 126473 h 149467"/>
                <a:gd name="connsiteX12" fmla="*/ 59895 w 131754"/>
                <a:gd name="connsiteY12" fmla="*/ 143719 h 149467"/>
                <a:gd name="connsiteX13" fmla="*/ 101573 w 131754"/>
                <a:gd name="connsiteY13" fmla="*/ 143719 h 149467"/>
                <a:gd name="connsiteX14" fmla="*/ 101573 w 131754"/>
                <a:gd name="connsiteY14" fmla="*/ 145156 h 14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754" h="149467">
                  <a:moveTo>
                    <a:pt x="101573" y="145156"/>
                  </a:moveTo>
                  <a:lnTo>
                    <a:pt x="131754" y="0"/>
                  </a:lnTo>
                  <a:lnTo>
                    <a:pt x="90076" y="0"/>
                  </a:lnTo>
                  <a:lnTo>
                    <a:pt x="68518" y="103478"/>
                  </a:lnTo>
                  <a:cubicBezTo>
                    <a:pt x="67081" y="110664"/>
                    <a:pt x="61332" y="114975"/>
                    <a:pt x="54146" y="114975"/>
                  </a:cubicBezTo>
                  <a:cubicBezTo>
                    <a:pt x="46960" y="114975"/>
                    <a:pt x="45523" y="109227"/>
                    <a:pt x="46960" y="103478"/>
                  </a:cubicBezTo>
                  <a:lnTo>
                    <a:pt x="68518" y="0"/>
                  </a:lnTo>
                  <a:lnTo>
                    <a:pt x="26840" y="0"/>
                  </a:lnTo>
                  <a:lnTo>
                    <a:pt x="970" y="119287"/>
                  </a:lnTo>
                  <a:cubicBezTo>
                    <a:pt x="-3341" y="139408"/>
                    <a:pt x="6719" y="149468"/>
                    <a:pt x="31151" y="149468"/>
                  </a:cubicBezTo>
                  <a:cubicBezTo>
                    <a:pt x="44086" y="149468"/>
                    <a:pt x="58458" y="137970"/>
                    <a:pt x="64207" y="126473"/>
                  </a:cubicBezTo>
                  <a:lnTo>
                    <a:pt x="64207" y="126473"/>
                  </a:lnTo>
                  <a:lnTo>
                    <a:pt x="59895" y="143719"/>
                  </a:lnTo>
                  <a:lnTo>
                    <a:pt x="101573" y="143719"/>
                  </a:lnTo>
                  <a:lnTo>
                    <a:pt x="101573" y="145156"/>
                  </a:lnTo>
                  <a:close/>
                </a:path>
              </a:pathLst>
            </a:custGeom>
            <a:solidFill>
              <a:srgbClr val="FFFFFF"/>
            </a:solidFill>
            <a:ln w="1436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A41456C4-9AA8-5BAD-7F8E-D8194D0BA9A2}"/>
                </a:ext>
              </a:extLst>
            </p:cNvPr>
            <p:cNvSpPr/>
            <p:nvPr/>
          </p:nvSpPr>
          <p:spPr>
            <a:xfrm>
              <a:off x="6122831" y="4011061"/>
              <a:ext cx="81919" cy="194020"/>
            </a:xfrm>
            <a:custGeom>
              <a:avLst/>
              <a:gdLst>
                <a:gd name="connsiteX0" fmla="*/ 41678 w 81919"/>
                <a:gd name="connsiteY0" fmla="*/ 194021 h 194020"/>
                <a:gd name="connsiteX1" fmla="*/ 71860 w 81919"/>
                <a:gd name="connsiteY1" fmla="*/ 48864 h 194020"/>
                <a:gd name="connsiteX2" fmla="*/ 30181 w 81919"/>
                <a:gd name="connsiteY2" fmla="*/ 48864 h 194020"/>
                <a:gd name="connsiteX3" fmla="*/ 0 w 81919"/>
                <a:gd name="connsiteY3" fmla="*/ 194021 h 194020"/>
                <a:gd name="connsiteX4" fmla="*/ 41678 w 81919"/>
                <a:gd name="connsiteY4" fmla="*/ 194021 h 194020"/>
                <a:gd name="connsiteX5" fmla="*/ 41678 w 81919"/>
                <a:gd name="connsiteY5" fmla="*/ 194021 h 194020"/>
                <a:gd name="connsiteX6" fmla="*/ 74734 w 81919"/>
                <a:gd name="connsiteY6" fmla="*/ 34492 h 194020"/>
                <a:gd name="connsiteX7" fmla="*/ 81920 w 81919"/>
                <a:gd name="connsiteY7" fmla="*/ 0 h 194020"/>
                <a:gd name="connsiteX8" fmla="*/ 40241 w 81919"/>
                <a:gd name="connsiteY8" fmla="*/ 0 h 194020"/>
                <a:gd name="connsiteX9" fmla="*/ 33055 w 81919"/>
                <a:gd name="connsiteY9" fmla="*/ 34492 h 194020"/>
                <a:gd name="connsiteX10" fmla="*/ 74734 w 81919"/>
                <a:gd name="connsiteY10" fmla="*/ 34492 h 194020"/>
                <a:gd name="connsiteX11" fmla="*/ 74734 w 81919"/>
                <a:gd name="connsiteY11" fmla="*/ 34492 h 19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919" h="194020">
                  <a:moveTo>
                    <a:pt x="41678" y="194021"/>
                  </a:moveTo>
                  <a:lnTo>
                    <a:pt x="71860" y="48864"/>
                  </a:lnTo>
                  <a:lnTo>
                    <a:pt x="30181" y="48864"/>
                  </a:lnTo>
                  <a:lnTo>
                    <a:pt x="0" y="194021"/>
                  </a:lnTo>
                  <a:lnTo>
                    <a:pt x="41678" y="194021"/>
                  </a:lnTo>
                  <a:lnTo>
                    <a:pt x="41678" y="194021"/>
                  </a:lnTo>
                  <a:close/>
                  <a:moveTo>
                    <a:pt x="74734" y="34492"/>
                  </a:moveTo>
                  <a:lnTo>
                    <a:pt x="81920" y="0"/>
                  </a:lnTo>
                  <a:lnTo>
                    <a:pt x="40241" y="0"/>
                  </a:lnTo>
                  <a:lnTo>
                    <a:pt x="33055" y="34492"/>
                  </a:lnTo>
                  <a:lnTo>
                    <a:pt x="74734" y="34492"/>
                  </a:lnTo>
                  <a:lnTo>
                    <a:pt x="74734" y="34492"/>
                  </a:lnTo>
                  <a:close/>
                </a:path>
              </a:pathLst>
            </a:custGeom>
            <a:solidFill>
              <a:srgbClr val="FFFFFF"/>
            </a:solidFill>
            <a:ln w="14367"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7EB4FE7-9C99-2C53-D54E-0495DF02A4AF}"/>
                </a:ext>
              </a:extLst>
            </p:cNvPr>
            <p:cNvSpPr/>
            <p:nvPr/>
          </p:nvSpPr>
          <p:spPr>
            <a:xfrm>
              <a:off x="6200440" y="4011061"/>
              <a:ext cx="81920" cy="194020"/>
            </a:xfrm>
            <a:custGeom>
              <a:avLst/>
              <a:gdLst>
                <a:gd name="connsiteX0" fmla="*/ 40241 w 81920"/>
                <a:gd name="connsiteY0" fmla="*/ 194021 h 194020"/>
                <a:gd name="connsiteX1" fmla="*/ 81920 w 81920"/>
                <a:gd name="connsiteY1" fmla="*/ 0 h 194020"/>
                <a:gd name="connsiteX2" fmla="*/ 40241 w 81920"/>
                <a:gd name="connsiteY2" fmla="*/ 0 h 194020"/>
                <a:gd name="connsiteX3" fmla="*/ 0 w 81920"/>
                <a:gd name="connsiteY3" fmla="*/ 194021 h 194020"/>
                <a:gd name="connsiteX4" fmla="*/ 40241 w 81920"/>
                <a:gd name="connsiteY4" fmla="*/ 194021 h 194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20" h="194020">
                  <a:moveTo>
                    <a:pt x="40241" y="194021"/>
                  </a:moveTo>
                  <a:lnTo>
                    <a:pt x="81920" y="0"/>
                  </a:lnTo>
                  <a:lnTo>
                    <a:pt x="40241" y="0"/>
                  </a:lnTo>
                  <a:lnTo>
                    <a:pt x="0" y="194021"/>
                  </a:lnTo>
                  <a:lnTo>
                    <a:pt x="40241" y="194021"/>
                  </a:lnTo>
                  <a:close/>
                </a:path>
              </a:pathLst>
            </a:custGeom>
            <a:solidFill>
              <a:srgbClr val="FFFFFF"/>
            </a:solidFill>
            <a:ln w="14367"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E3D079BA-47A1-3ECB-6F04-547B5F5F47D6}"/>
                </a:ext>
              </a:extLst>
            </p:cNvPr>
            <p:cNvSpPr/>
            <p:nvPr/>
          </p:nvSpPr>
          <p:spPr>
            <a:xfrm>
              <a:off x="6280834" y="4011061"/>
              <a:ext cx="139495" cy="198332"/>
            </a:xfrm>
            <a:custGeom>
              <a:avLst/>
              <a:gdLst>
                <a:gd name="connsiteX0" fmla="*/ 51827 w 139495"/>
                <a:gd name="connsiteY0" fmla="*/ 103478 h 198332"/>
                <a:gd name="connsiteX1" fmla="*/ 70511 w 139495"/>
                <a:gd name="connsiteY1" fmla="*/ 77608 h 198332"/>
                <a:gd name="connsiteX2" fmla="*/ 76259 w 139495"/>
                <a:gd name="connsiteY2" fmla="*/ 104915 h 198332"/>
                <a:gd name="connsiteX3" fmla="*/ 69073 w 139495"/>
                <a:gd name="connsiteY3" fmla="*/ 139407 h 198332"/>
                <a:gd name="connsiteX4" fmla="*/ 50390 w 139495"/>
                <a:gd name="connsiteY4" fmla="*/ 163840 h 198332"/>
                <a:gd name="connsiteX5" fmla="*/ 43204 w 139495"/>
                <a:gd name="connsiteY5" fmla="*/ 140845 h 198332"/>
                <a:gd name="connsiteX6" fmla="*/ 51827 w 139495"/>
                <a:gd name="connsiteY6" fmla="*/ 103478 h 198332"/>
                <a:gd name="connsiteX7" fmla="*/ 51827 w 139495"/>
                <a:gd name="connsiteY7" fmla="*/ 103478 h 198332"/>
                <a:gd name="connsiteX8" fmla="*/ 97817 w 139495"/>
                <a:gd name="connsiteY8" fmla="*/ 194021 h 198332"/>
                <a:gd name="connsiteX9" fmla="*/ 139496 w 139495"/>
                <a:gd name="connsiteY9" fmla="*/ 0 h 198332"/>
                <a:gd name="connsiteX10" fmla="*/ 97817 w 139495"/>
                <a:gd name="connsiteY10" fmla="*/ 0 h 198332"/>
                <a:gd name="connsiteX11" fmla="*/ 84883 w 139495"/>
                <a:gd name="connsiteY11" fmla="*/ 61799 h 198332"/>
                <a:gd name="connsiteX12" fmla="*/ 84883 w 139495"/>
                <a:gd name="connsiteY12" fmla="*/ 61799 h 198332"/>
                <a:gd name="connsiteX13" fmla="*/ 59013 w 139495"/>
                <a:gd name="connsiteY13" fmla="*/ 44553 h 198332"/>
                <a:gd name="connsiteX14" fmla="*/ 13023 w 139495"/>
                <a:gd name="connsiteY14" fmla="*/ 94855 h 198332"/>
                <a:gd name="connsiteX15" fmla="*/ 2963 w 139495"/>
                <a:gd name="connsiteY15" fmla="*/ 145156 h 198332"/>
                <a:gd name="connsiteX16" fmla="*/ 27395 w 139495"/>
                <a:gd name="connsiteY16" fmla="*/ 198332 h 198332"/>
                <a:gd name="connsiteX17" fmla="*/ 63325 w 139495"/>
                <a:gd name="connsiteY17" fmla="*/ 176774 h 198332"/>
                <a:gd name="connsiteX18" fmla="*/ 63325 w 139495"/>
                <a:gd name="connsiteY18" fmla="*/ 176774 h 198332"/>
                <a:gd name="connsiteX19" fmla="*/ 60450 w 139495"/>
                <a:gd name="connsiteY19" fmla="*/ 194021 h 198332"/>
                <a:gd name="connsiteX20" fmla="*/ 97817 w 139495"/>
                <a:gd name="connsiteY20" fmla="*/ 194021 h 198332"/>
                <a:gd name="connsiteX21" fmla="*/ 97817 w 139495"/>
                <a:gd name="connsiteY21" fmla="*/ 194021 h 19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9495" h="198332">
                  <a:moveTo>
                    <a:pt x="51827" y="103478"/>
                  </a:moveTo>
                  <a:cubicBezTo>
                    <a:pt x="53264" y="94855"/>
                    <a:pt x="56139" y="77608"/>
                    <a:pt x="70511" y="77608"/>
                  </a:cubicBezTo>
                  <a:cubicBezTo>
                    <a:pt x="80571" y="77608"/>
                    <a:pt x="79134" y="91980"/>
                    <a:pt x="76259" y="104915"/>
                  </a:cubicBezTo>
                  <a:lnTo>
                    <a:pt x="69073" y="139407"/>
                  </a:lnTo>
                  <a:cubicBezTo>
                    <a:pt x="66199" y="153779"/>
                    <a:pt x="61887" y="163840"/>
                    <a:pt x="50390" y="163840"/>
                  </a:cubicBezTo>
                  <a:cubicBezTo>
                    <a:pt x="38892" y="163840"/>
                    <a:pt x="41767" y="149468"/>
                    <a:pt x="43204" y="140845"/>
                  </a:cubicBezTo>
                  <a:lnTo>
                    <a:pt x="51827" y="103478"/>
                  </a:lnTo>
                  <a:lnTo>
                    <a:pt x="51827" y="103478"/>
                  </a:lnTo>
                  <a:close/>
                  <a:moveTo>
                    <a:pt x="97817" y="194021"/>
                  </a:moveTo>
                  <a:lnTo>
                    <a:pt x="139496" y="0"/>
                  </a:lnTo>
                  <a:lnTo>
                    <a:pt x="97817" y="0"/>
                  </a:lnTo>
                  <a:lnTo>
                    <a:pt x="84883" y="61799"/>
                  </a:lnTo>
                  <a:lnTo>
                    <a:pt x="84883" y="61799"/>
                  </a:lnTo>
                  <a:cubicBezTo>
                    <a:pt x="79134" y="48864"/>
                    <a:pt x="69073" y="44553"/>
                    <a:pt x="59013" y="44553"/>
                  </a:cubicBezTo>
                  <a:cubicBezTo>
                    <a:pt x="31706" y="44553"/>
                    <a:pt x="18772" y="71860"/>
                    <a:pt x="13023" y="94855"/>
                  </a:cubicBezTo>
                  <a:lnTo>
                    <a:pt x="2963" y="145156"/>
                  </a:lnTo>
                  <a:cubicBezTo>
                    <a:pt x="-2786" y="169588"/>
                    <a:pt x="-2786" y="198332"/>
                    <a:pt x="27395" y="198332"/>
                  </a:cubicBezTo>
                  <a:cubicBezTo>
                    <a:pt x="38892" y="198332"/>
                    <a:pt x="53264" y="191146"/>
                    <a:pt x="63325" y="176774"/>
                  </a:cubicBezTo>
                  <a:lnTo>
                    <a:pt x="63325" y="176774"/>
                  </a:lnTo>
                  <a:lnTo>
                    <a:pt x="60450" y="194021"/>
                  </a:lnTo>
                  <a:lnTo>
                    <a:pt x="97817" y="194021"/>
                  </a:lnTo>
                  <a:lnTo>
                    <a:pt x="97817" y="194021"/>
                  </a:lnTo>
                  <a:close/>
                </a:path>
              </a:pathLst>
            </a:custGeom>
            <a:solidFill>
              <a:srgbClr val="FFFFFF"/>
            </a:solidFill>
            <a:ln w="14367"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F1BCD3EB-8D25-D652-86BD-BC85B8E843C3}"/>
                </a:ext>
              </a:extLst>
            </p:cNvPr>
            <p:cNvSpPr/>
            <p:nvPr/>
          </p:nvSpPr>
          <p:spPr>
            <a:xfrm>
              <a:off x="6411707" y="4011061"/>
              <a:ext cx="81919" cy="194020"/>
            </a:xfrm>
            <a:custGeom>
              <a:avLst/>
              <a:gdLst>
                <a:gd name="connsiteX0" fmla="*/ 41678 w 81919"/>
                <a:gd name="connsiteY0" fmla="*/ 194021 h 194020"/>
                <a:gd name="connsiteX1" fmla="*/ 71860 w 81919"/>
                <a:gd name="connsiteY1" fmla="*/ 48864 h 194020"/>
                <a:gd name="connsiteX2" fmla="*/ 30181 w 81919"/>
                <a:gd name="connsiteY2" fmla="*/ 48864 h 194020"/>
                <a:gd name="connsiteX3" fmla="*/ 0 w 81919"/>
                <a:gd name="connsiteY3" fmla="*/ 194021 h 194020"/>
                <a:gd name="connsiteX4" fmla="*/ 41678 w 81919"/>
                <a:gd name="connsiteY4" fmla="*/ 194021 h 194020"/>
                <a:gd name="connsiteX5" fmla="*/ 41678 w 81919"/>
                <a:gd name="connsiteY5" fmla="*/ 194021 h 194020"/>
                <a:gd name="connsiteX6" fmla="*/ 74734 w 81919"/>
                <a:gd name="connsiteY6" fmla="*/ 34492 h 194020"/>
                <a:gd name="connsiteX7" fmla="*/ 81920 w 81919"/>
                <a:gd name="connsiteY7" fmla="*/ 0 h 194020"/>
                <a:gd name="connsiteX8" fmla="*/ 40241 w 81919"/>
                <a:gd name="connsiteY8" fmla="*/ 0 h 194020"/>
                <a:gd name="connsiteX9" fmla="*/ 33055 w 81919"/>
                <a:gd name="connsiteY9" fmla="*/ 34492 h 194020"/>
                <a:gd name="connsiteX10" fmla="*/ 74734 w 81919"/>
                <a:gd name="connsiteY10" fmla="*/ 34492 h 194020"/>
                <a:gd name="connsiteX11" fmla="*/ 74734 w 81919"/>
                <a:gd name="connsiteY11" fmla="*/ 34492 h 19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919" h="194020">
                  <a:moveTo>
                    <a:pt x="41678" y="194021"/>
                  </a:moveTo>
                  <a:lnTo>
                    <a:pt x="71860" y="48864"/>
                  </a:lnTo>
                  <a:lnTo>
                    <a:pt x="30181" y="48864"/>
                  </a:lnTo>
                  <a:lnTo>
                    <a:pt x="0" y="194021"/>
                  </a:lnTo>
                  <a:lnTo>
                    <a:pt x="41678" y="194021"/>
                  </a:lnTo>
                  <a:lnTo>
                    <a:pt x="41678" y="194021"/>
                  </a:lnTo>
                  <a:close/>
                  <a:moveTo>
                    <a:pt x="74734" y="34492"/>
                  </a:moveTo>
                  <a:lnTo>
                    <a:pt x="81920" y="0"/>
                  </a:lnTo>
                  <a:lnTo>
                    <a:pt x="40241" y="0"/>
                  </a:lnTo>
                  <a:lnTo>
                    <a:pt x="33055" y="34492"/>
                  </a:lnTo>
                  <a:lnTo>
                    <a:pt x="74734" y="34492"/>
                  </a:lnTo>
                  <a:lnTo>
                    <a:pt x="74734" y="34492"/>
                  </a:lnTo>
                  <a:close/>
                </a:path>
              </a:pathLst>
            </a:custGeom>
            <a:solidFill>
              <a:srgbClr val="FFFFFF"/>
            </a:solidFill>
            <a:ln w="14367"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6D0BFF2-DFFF-A36B-A67E-C8088B3DC824}"/>
                </a:ext>
              </a:extLst>
            </p:cNvPr>
            <p:cNvSpPr/>
            <p:nvPr/>
          </p:nvSpPr>
          <p:spPr>
            <a:xfrm>
              <a:off x="6486440" y="4055614"/>
              <a:ext cx="131500" cy="149467"/>
            </a:xfrm>
            <a:custGeom>
              <a:avLst/>
              <a:gdLst>
                <a:gd name="connsiteX0" fmla="*/ 30181 w 131500"/>
                <a:gd name="connsiteY0" fmla="*/ 4311 h 149467"/>
                <a:gd name="connsiteX1" fmla="*/ 0 w 131500"/>
                <a:gd name="connsiteY1" fmla="*/ 149468 h 149467"/>
                <a:gd name="connsiteX2" fmla="*/ 41678 w 131500"/>
                <a:gd name="connsiteY2" fmla="*/ 149468 h 149467"/>
                <a:gd name="connsiteX3" fmla="*/ 63236 w 131500"/>
                <a:gd name="connsiteY3" fmla="*/ 45990 h 149467"/>
                <a:gd name="connsiteX4" fmla="*/ 76171 w 131500"/>
                <a:gd name="connsiteY4" fmla="*/ 34492 h 149467"/>
                <a:gd name="connsiteX5" fmla="*/ 84794 w 131500"/>
                <a:gd name="connsiteY5" fmla="*/ 45990 h 149467"/>
                <a:gd name="connsiteX6" fmla="*/ 63236 w 131500"/>
                <a:gd name="connsiteY6" fmla="*/ 149468 h 149467"/>
                <a:gd name="connsiteX7" fmla="*/ 104915 w 131500"/>
                <a:gd name="connsiteY7" fmla="*/ 149468 h 149467"/>
                <a:gd name="connsiteX8" fmla="*/ 130784 w 131500"/>
                <a:gd name="connsiteY8" fmla="*/ 30181 h 149467"/>
                <a:gd name="connsiteX9" fmla="*/ 100603 w 131500"/>
                <a:gd name="connsiteY9" fmla="*/ 0 h 149467"/>
                <a:gd name="connsiteX10" fmla="*/ 67548 w 131500"/>
                <a:gd name="connsiteY10" fmla="*/ 21558 h 149467"/>
                <a:gd name="connsiteX11" fmla="*/ 67548 w 131500"/>
                <a:gd name="connsiteY11" fmla="*/ 21558 h 149467"/>
                <a:gd name="connsiteX12" fmla="*/ 71860 w 131500"/>
                <a:gd name="connsiteY12" fmla="*/ 2874 h 149467"/>
                <a:gd name="connsiteX13" fmla="*/ 30181 w 131500"/>
                <a:gd name="connsiteY13" fmla="*/ 2874 h 149467"/>
                <a:gd name="connsiteX14" fmla="*/ 30181 w 131500"/>
                <a:gd name="connsiteY14" fmla="*/ 4311 h 14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500" h="149467">
                  <a:moveTo>
                    <a:pt x="30181" y="4311"/>
                  </a:moveTo>
                  <a:lnTo>
                    <a:pt x="0" y="149468"/>
                  </a:lnTo>
                  <a:lnTo>
                    <a:pt x="41678" y="149468"/>
                  </a:lnTo>
                  <a:lnTo>
                    <a:pt x="63236" y="45990"/>
                  </a:lnTo>
                  <a:cubicBezTo>
                    <a:pt x="64674" y="38804"/>
                    <a:pt x="68985" y="34492"/>
                    <a:pt x="76171" y="34492"/>
                  </a:cubicBezTo>
                  <a:cubicBezTo>
                    <a:pt x="83357" y="34492"/>
                    <a:pt x="84794" y="40241"/>
                    <a:pt x="84794" y="45990"/>
                  </a:cubicBezTo>
                  <a:lnTo>
                    <a:pt x="63236" y="149468"/>
                  </a:lnTo>
                  <a:lnTo>
                    <a:pt x="104915" y="149468"/>
                  </a:lnTo>
                  <a:lnTo>
                    <a:pt x="130784" y="30181"/>
                  </a:lnTo>
                  <a:cubicBezTo>
                    <a:pt x="135096" y="10060"/>
                    <a:pt x="119287" y="0"/>
                    <a:pt x="100603" y="0"/>
                  </a:cubicBezTo>
                  <a:cubicBezTo>
                    <a:pt x="87669" y="0"/>
                    <a:pt x="73297" y="11497"/>
                    <a:pt x="67548" y="21558"/>
                  </a:cubicBezTo>
                  <a:lnTo>
                    <a:pt x="67548" y="21558"/>
                  </a:lnTo>
                  <a:lnTo>
                    <a:pt x="71860" y="2874"/>
                  </a:lnTo>
                  <a:lnTo>
                    <a:pt x="30181" y="2874"/>
                  </a:lnTo>
                  <a:lnTo>
                    <a:pt x="30181" y="4311"/>
                  </a:lnTo>
                  <a:close/>
                </a:path>
              </a:pathLst>
            </a:custGeom>
            <a:solidFill>
              <a:srgbClr val="FFFFFF"/>
            </a:solidFill>
            <a:ln w="14367"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B529DA-CCE7-B77C-B4FB-F34067083D8E}"/>
                </a:ext>
              </a:extLst>
            </p:cNvPr>
            <p:cNvSpPr/>
            <p:nvPr/>
          </p:nvSpPr>
          <p:spPr>
            <a:xfrm>
              <a:off x="6614753" y="4054177"/>
              <a:ext cx="141878" cy="198332"/>
            </a:xfrm>
            <a:custGeom>
              <a:avLst/>
              <a:gdLst>
                <a:gd name="connsiteX0" fmla="*/ 64270 w 141878"/>
                <a:gd name="connsiteY0" fmla="*/ 56050 h 198332"/>
                <a:gd name="connsiteX1" fmla="*/ 80079 w 141878"/>
                <a:gd name="connsiteY1" fmla="*/ 34492 h 198332"/>
                <a:gd name="connsiteX2" fmla="*/ 90140 w 141878"/>
                <a:gd name="connsiteY2" fmla="*/ 53176 h 198332"/>
                <a:gd name="connsiteX3" fmla="*/ 81517 w 141878"/>
                <a:gd name="connsiteY3" fmla="*/ 93417 h 198332"/>
                <a:gd name="connsiteX4" fmla="*/ 65708 w 141878"/>
                <a:gd name="connsiteY4" fmla="*/ 112101 h 198332"/>
                <a:gd name="connsiteX5" fmla="*/ 57084 w 141878"/>
                <a:gd name="connsiteY5" fmla="*/ 96292 h 198332"/>
                <a:gd name="connsiteX6" fmla="*/ 64270 w 141878"/>
                <a:gd name="connsiteY6" fmla="*/ 56050 h 198332"/>
                <a:gd name="connsiteX7" fmla="*/ 64270 w 141878"/>
                <a:gd name="connsiteY7" fmla="*/ 56050 h 198332"/>
                <a:gd name="connsiteX8" fmla="*/ 1034 w 141878"/>
                <a:gd name="connsiteY8" fmla="*/ 158091 h 198332"/>
                <a:gd name="connsiteX9" fmla="*/ 45587 w 141878"/>
                <a:gd name="connsiteY9" fmla="*/ 198332 h 198332"/>
                <a:gd name="connsiteX10" fmla="*/ 110261 w 141878"/>
                <a:gd name="connsiteY10" fmla="*/ 152342 h 198332"/>
                <a:gd name="connsiteX11" fmla="*/ 141879 w 141878"/>
                <a:gd name="connsiteY11" fmla="*/ 4312 h 198332"/>
                <a:gd name="connsiteX12" fmla="*/ 103075 w 141878"/>
                <a:gd name="connsiteY12" fmla="*/ 4312 h 198332"/>
                <a:gd name="connsiteX13" fmla="*/ 98763 w 141878"/>
                <a:gd name="connsiteY13" fmla="*/ 21558 h 198332"/>
                <a:gd name="connsiteX14" fmla="*/ 98763 w 141878"/>
                <a:gd name="connsiteY14" fmla="*/ 21558 h 198332"/>
                <a:gd name="connsiteX15" fmla="*/ 71456 w 141878"/>
                <a:gd name="connsiteY15" fmla="*/ 0 h 198332"/>
                <a:gd name="connsiteX16" fmla="*/ 25466 w 141878"/>
                <a:gd name="connsiteY16" fmla="*/ 50302 h 198332"/>
                <a:gd name="connsiteX17" fmla="*/ 15406 w 141878"/>
                <a:gd name="connsiteY17" fmla="*/ 100603 h 198332"/>
                <a:gd name="connsiteX18" fmla="*/ 41276 w 141878"/>
                <a:gd name="connsiteY18" fmla="*/ 146593 h 198332"/>
                <a:gd name="connsiteX19" fmla="*/ 74331 w 141878"/>
                <a:gd name="connsiteY19" fmla="*/ 130784 h 198332"/>
                <a:gd name="connsiteX20" fmla="*/ 74331 w 141878"/>
                <a:gd name="connsiteY20" fmla="*/ 130784 h 198332"/>
                <a:gd name="connsiteX21" fmla="*/ 68582 w 141878"/>
                <a:gd name="connsiteY21" fmla="*/ 159528 h 198332"/>
                <a:gd name="connsiteX22" fmla="*/ 54210 w 141878"/>
                <a:gd name="connsiteY22" fmla="*/ 171026 h 198332"/>
                <a:gd name="connsiteX23" fmla="*/ 44150 w 141878"/>
                <a:gd name="connsiteY23" fmla="*/ 156654 h 198332"/>
                <a:gd name="connsiteX24" fmla="*/ 1034 w 141878"/>
                <a:gd name="connsiteY24" fmla="*/ 156654 h 198332"/>
                <a:gd name="connsiteX25" fmla="*/ 1034 w 141878"/>
                <a:gd name="connsiteY25" fmla="*/ 158091 h 19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1878" h="198332">
                  <a:moveTo>
                    <a:pt x="64270" y="56050"/>
                  </a:moveTo>
                  <a:cubicBezTo>
                    <a:pt x="65708" y="48864"/>
                    <a:pt x="70019" y="34492"/>
                    <a:pt x="80079" y="34492"/>
                  </a:cubicBezTo>
                  <a:cubicBezTo>
                    <a:pt x="91577" y="34492"/>
                    <a:pt x="91577" y="43116"/>
                    <a:pt x="90140" y="53176"/>
                  </a:cubicBezTo>
                  <a:lnTo>
                    <a:pt x="81517" y="93417"/>
                  </a:lnTo>
                  <a:cubicBezTo>
                    <a:pt x="80079" y="102041"/>
                    <a:pt x="75768" y="112101"/>
                    <a:pt x="65708" y="112101"/>
                  </a:cubicBezTo>
                  <a:cubicBezTo>
                    <a:pt x="55647" y="112101"/>
                    <a:pt x="55647" y="104915"/>
                    <a:pt x="57084" y="96292"/>
                  </a:cubicBezTo>
                  <a:lnTo>
                    <a:pt x="64270" y="56050"/>
                  </a:lnTo>
                  <a:lnTo>
                    <a:pt x="64270" y="56050"/>
                  </a:lnTo>
                  <a:close/>
                  <a:moveTo>
                    <a:pt x="1034" y="158091"/>
                  </a:moveTo>
                  <a:cubicBezTo>
                    <a:pt x="-4715" y="191146"/>
                    <a:pt x="13969" y="198332"/>
                    <a:pt x="45587" y="198332"/>
                  </a:cubicBezTo>
                  <a:cubicBezTo>
                    <a:pt x="75768" y="198332"/>
                    <a:pt x="103075" y="186835"/>
                    <a:pt x="110261" y="152342"/>
                  </a:cubicBezTo>
                  <a:lnTo>
                    <a:pt x="141879" y="4312"/>
                  </a:lnTo>
                  <a:lnTo>
                    <a:pt x="103075" y="4312"/>
                  </a:lnTo>
                  <a:lnTo>
                    <a:pt x="98763" y="21558"/>
                  </a:lnTo>
                  <a:lnTo>
                    <a:pt x="98763" y="21558"/>
                  </a:lnTo>
                  <a:cubicBezTo>
                    <a:pt x="94451" y="7186"/>
                    <a:pt x="84391" y="0"/>
                    <a:pt x="71456" y="0"/>
                  </a:cubicBezTo>
                  <a:cubicBezTo>
                    <a:pt x="44150" y="0"/>
                    <a:pt x="29778" y="27307"/>
                    <a:pt x="25466" y="50302"/>
                  </a:cubicBezTo>
                  <a:lnTo>
                    <a:pt x="15406" y="100603"/>
                  </a:lnTo>
                  <a:cubicBezTo>
                    <a:pt x="11095" y="122161"/>
                    <a:pt x="15406" y="146593"/>
                    <a:pt x="41276" y="146593"/>
                  </a:cubicBezTo>
                  <a:cubicBezTo>
                    <a:pt x="52773" y="146593"/>
                    <a:pt x="62833" y="140845"/>
                    <a:pt x="74331" y="130784"/>
                  </a:cubicBezTo>
                  <a:lnTo>
                    <a:pt x="74331" y="130784"/>
                  </a:lnTo>
                  <a:lnTo>
                    <a:pt x="68582" y="159528"/>
                  </a:lnTo>
                  <a:cubicBezTo>
                    <a:pt x="65708" y="168151"/>
                    <a:pt x="62833" y="171026"/>
                    <a:pt x="54210" y="171026"/>
                  </a:cubicBezTo>
                  <a:cubicBezTo>
                    <a:pt x="42712" y="172463"/>
                    <a:pt x="41276" y="166714"/>
                    <a:pt x="44150" y="156654"/>
                  </a:cubicBezTo>
                  <a:lnTo>
                    <a:pt x="1034" y="156654"/>
                  </a:lnTo>
                  <a:lnTo>
                    <a:pt x="1034" y="158091"/>
                  </a:lnTo>
                  <a:close/>
                </a:path>
              </a:pathLst>
            </a:custGeom>
            <a:solidFill>
              <a:srgbClr val="FFFFFF"/>
            </a:solidFill>
            <a:ln w="14367"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32972FA7-2C72-F9E5-F27B-5032C565DEC8}"/>
                </a:ext>
              </a:extLst>
            </p:cNvPr>
            <p:cNvSpPr/>
            <p:nvPr/>
          </p:nvSpPr>
          <p:spPr>
            <a:xfrm>
              <a:off x="7021075" y="3190426"/>
              <a:ext cx="140844" cy="140844"/>
            </a:xfrm>
            <a:custGeom>
              <a:avLst/>
              <a:gdLst>
                <a:gd name="connsiteX0" fmla="*/ 0 w 140844"/>
                <a:gd name="connsiteY0" fmla="*/ 70422 h 140844"/>
                <a:gd name="connsiteX1" fmla="*/ 70422 w 140844"/>
                <a:gd name="connsiteY1" fmla="*/ 0 h 140844"/>
                <a:gd name="connsiteX2" fmla="*/ 140844 w 140844"/>
                <a:gd name="connsiteY2" fmla="*/ 70422 h 140844"/>
                <a:gd name="connsiteX3" fmla="*/ 70422 w 140844"/>
                <a:gd name="connsiteY3" fmla="*/ 140845 h 140844"/>
                <a:gd name="connsiteX4" fmla="*/ 0 w 140844"/>
                <a:gd name="connsiteY4" fmla="*/ 70422 h 140844"/>
                <a:gd name="connsiteX5" fmla="*/ 127910 w 140844"/>
                <a:gd name="connsiteY5" fmla="*/ 70422 h 140844"/>
                <a:gd name="connsiteX6" fmla="*/ 70422 w 140844"/>
                <a:gd name="connsiteY6" fmla="*/ 12935 h 140844"/>
                <a:gd name="connsiteX7" fmla="*/ 12935 w 140844"/>
                <a:gd name="connsiteY7" fmla="*/ 70422 h 140844"/>
                <a:gd name="connsiteX8" fmla="*/ 70422 w 140844"/>
                <a:gd name="connsiteY8" fmla="*/ 127910 h 140844"/>
                <a:gd name="connsiteX9" fmla="*/ 127910 w 140844"/>
                <a:gd name="connsiteY9" fmla="*/ 70422 h 140844"/>
                <a:gd name="connsiteX10" fmla="*/ 71860 w 140844"/>
                <a:gd name="connsiteY10" fmla="*/ 30181 h 140844"/>
                <a:gd name="connsiteX11" fmla="*/ 104915 w 140844"/>
                <a:gd name="connsiteY11" fmla="*/ 51739 h 140844"/>
                <a:gd name="connsiteX12" fmla="*/ 87669 w 140844"/>
                <a:gd name="connsiteY12" fmla="*/ 73297 h 140844"/>
                <a:gd name="connsiteX13" fmla="*/ 104915 w 140844"/>
                <a:gd name="connsiteY13" fmla="*/ 109226 h 140844"/>
                <a:gd name="connsiteX14" fmla="*/ 89106 w 140844"/>
                <a:gd name="connsiteY14" fmla="*/ 109226 h 140844"/>
                <a:gd name="connsiteX15" fmla="*/ 73297 w 140844"/>
                <a:gd name="connsiteY15" fmla="*/ 76171 h 140844"/>
                <a:gd name="connsiteX16" fmla="*/ 56050 w 140844"/>
                <a:gd name="connsiteY16" fmla="*/ 76171 h 140844"/>
                <a:gd name="connsiteX17" fmla="*/ 56050 w 140844"/>
                <a:gd name="connsiteY17" fmla="*/ 109226 h 140844"/>
                <a:gd name="connsiteX18" fmla="*/ 41678 w 140844"/>
                <a:gd name="connsiteY18" fmla="*/ 109226 h 140844"/>
                <a:gd name="connsiteX19" fmla="*/ 41678 w 140844"/>
                <a:gd name="connsiteY19" fmla="*/ 30181 h 140844"/>
                <a:gd name="connsiteX20" fmla="*/ 71860 w 140844"/>
                <a:gd name="connsiteY20" fmla="*/ 30181 h 140844"/>
                <a:gd name="connsiteX21" fmla="*/ 56050 w 140844"/>
                <a:gd name="connsiteY21" fmla="*/ 66111 h 140844"/>
                <a:gd name="connsiteX22" fmla="*/ 70422 w 140844"/>
                <a:gd name="connsiteY22" fmla="*/ 66111 h 140844"/>
                <a:gd name="connsiteX23" fmla="*/ 89106 w 140844"/>
                <a:gd name="connsiteY23" fmla="*/ 54613 h 140844"/>
                <a:gd name="connsiteX24" fmla="*/ 68985 w 140844"/>
                <a:gd name="connsiteY24" fmla="*/ 41679 h 140844"/>
                <a:gd name="connsiteX25" fmla="*/ 56050 w 140844"/>
                <a:gd name="connsiteY25" fmla="*/ 41679 h 140844"/>
                <a:gd name="connsiteX26" fmla="*/ 56050 w 140844"/>
                <a:gd name="connsiteY26" fmla="*/ 66111 h 140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0844" h="140844">
                  <a:moveTo>
                    <a:pt x="0" y="70422"/>
                  </a:moveTo>
                  <a:cubicBezTo>
                    <a:pt x="0" y="31618"/>
                    <a:pt x="31618" y="0"/>
                    <a:pt x="70422" y="0"/>
                  </a:cubicBezTo>
                  <a:cubicBezTo>
                    <a:pt x="109227" y="0"/>
                    <a:pt x="140844" y="31618"/>
                    <a:pt x="140844" y="70422"/>
                  </a:cubicBezTo>
                  <a:cubicBezTo>
                    <a:pt x="140844" y="109226"/>
                    <a:pt x="109227" y="140845"/>
                    <a:pt x="70422" y="140845"/>
                  </a:cubicBezTo>
                  <a:cubicBezTo>
                    <a:pt x="30181" y="139407"/>
                    <a:pt x="0" y="109226"/>
                    <a:pt x="0" y="70422"/>
                  </a:cubicBezTo>
                  <a:close/>
                  <a:moveTo>
                    <a:pt x="127910" y="70422"/>
                  </a:moveTo>
                  <a:cubicBezTo>
                    <a:pt x="127910" y="38804"/>
                    <a:pt x="102041" y="12935"/>
                    <a:pt x="70422" y="12935"/>
                  </a:cubicBezTo>
                  <a:cubicBezTo>
                    <a:pt x="38804" y="12935"/>
                    <a:pt x="12935" y="38804"/>
                    <a:pt x="12935" y="70422"/>
                  </a:cubicBezTo>
                  <a:cubicBezTo>
                    <a:pt x="12935" y="102040"/>
                    <a:pt x="38804" y="127910"/>
                    <a:pt x="70422" y="127910"/>
                  </a:cubicBezTo>
                  <a:cubicBezTo>
                    <a:pt x="102041" y="127910"/>
                    <a:pt x="127910" y="102040"/>
                    <a:pt x="127910" y="70422"/>
                  </a:cubicBezTo>
                  <a:close/>
                  <a:moveTo>
                    <a:pt x="71860" y="30181"/>
                  </a:moveTo>
                  <a:cubicBezTo>
                    <a:pt x="93417" y="30181"/>
                    <a:pt x="104915" y="37367"/>
                    <a:pt x="104915" y="51739"/>
                  </a:cubicBezTo>
                  <a:cubicBezTo>
                    <a:pt x="104915" y="63236"/>
                    <a:pt x="99166" y="70422"/>
                    <a:pt x="87669" y="73297"/>
                  </a:cubicBezTo>
                  <a:lnTo>
                    <a:pt x="104915" y="109226"/>
                  </a:lnTo>
                  <a:lnTo>
                    <a:pt x="89106" y="109226"/>
                  </a:lnTo>
                  <a:lnTo>
                    <a:pt x="73297" y="76171"/>
                  </a:lnTo>
                  <a:lnTo>
                    <a:pt x="56050" y="76171"/>
                  </a:lnTo>
                  <a:lnTo>
                    <a:pt x="56050" y="109226"/>
                  </a:lnTo>
                  <a:lnTo>
                    <a:pt x="41678" y="109226"/>
                  </a:lnTo>
                  <a:lnTo>
                    <a:pt x="41678" y="30181"/>
                  </a:lnTo>
                  <a:lnTo>
                    <a:pt x="71860" y="30181"/>
                  </a:lnTo>
                  <a:close/>
                  <a:moveTo>
                    <a:pt x="56050" y="66111"/>
                  </a:moveTo>
                  <a:lnTo>
                    <a:pt x="70422" y="66111"/>
                  </a:lnTo>
                  <a:cubicBezTo>
                    <a:pt x="83357" y="66111"/>
                    <a:pt x="89106" y="63236"/>
                    <a:pt x="89106" y="54613"/>
                  </a:cubicBezTo>
                  <a:cubicBezTo>
                    <a:pt x="89106" y="44553"/>
                    <a:pt x="81920" y="41679"/>
                    <a:pt x="68985" y="41679"/>
                  </a:cubicBezTo>
                  <a:lnTo>
                    <a:pt x="56050" y="41679"/>
                  </a:lnTo>
                  <a:lnTo>
                    <a:pt x="56050" y="66111"/>
                  </a:lnTo>
                  <a:close/>
                </a:path>
              </a:pathLst>
            </a:custGeom>
            <a:solidFill>
              <a:srgbClr val="FFFFFF"/>
            </a:solidFill>
            <a:ln w="14367" cap="flat">
              <a:noFill/>
              <a:prstDash val="solid"/>
              <a:miter/>
            </a:ln>
          </p:spPr>
          <p:txBody>
            <a:bodyPr rtlCol="0" anchor="ctr"/>
            <a:lstStyle/>
            <a:p>
              <a:endParaRPr lang="en-US"/>
            </a:p>
          </p:txBody>
        </p:sp>
      </p:grpSp>
      <p:sp>
        <p:nvSpPr>
          <p:cNvPr id="3" name="TextBox 2">
            <a:extLst>
              <a:ext uri="{FF2B5EF4-FFF2-40B4-BE49-F238E27FC236}">
                <a16:creationId xmlns:a16="http://schemas.microsoft.com/office/drawing/2014/main" id="{AB805F93-0157-8BE0-F1BA-3B982E955470}"/>
              </a:ext>
            </a:extLst>
          </p:cNvPr>
          <p:cNvSpPr txBox="1"/>
          <p:nvPr userDrawn="1"/>
        </p:nvSpPr>
        <p:spPr>
          <a:xfrm>
            <a:off x="2674642" y="826222"/>
            <a:ext cx="3887523" cy="646331"/>
          </a:xfrm>
          <a:prstGeom prst="rect">
            <a:avLst/>
          </a:prstGeom>
          <a:noFill/>
        </p:spPr>
        <p:txBody>
          <a:bodyPr wrap="square" lIns="0" rtlCol="0">
            <a:spAutoFit/>
          </a:bodyPr>
          <a:lstStyle/>
          <a:p>
            <a:r>
              <a:rPr lang="en-US" sz="3600" b="0" i="0">
                <a:solidFill>
                  <a:schemeClr val="accent3">
                    <a:lumMod val="20000"/>
                    <a:lumOff val="80000"/>
                  </a:schemeClr>
                </a:solidFill>
                <a:latin typeface="Barlow ExtraLight" pitchFamily="2" charset="77"/>
              </a:rPr>
              <a:t>Thank You</a:t>
            </a:r>
          </a:p>
        </p:txBody>
      </p:sp>
      <p:sp>
        <p:nvSpPr>
          <p:cNvPr id="4" name="TextBox 3">
            <a:extLst>
              <a:ext uri="{FF2B5EF4-FFF2-40B4-BE49-F238E27FC236}">
                <a16:creationId xmlns:a16="http://schemas.microsoft.com/office/drawing/2014/main" id="{314910AA-963C-4D28-BF46-B709435890E4}"/>
              </a:ext>
            </a:extLst>
          </p:cNvPr>
          <p:cNvSpPr txBox="1"/>
          <p:nvPr userDrawn="1"/>
        </p:nvSpPr>
        <p:spPr>
          <a:xfrm>
            <a:off x="2674642" y="6031778"/>
            <a:ext cx="3887523" cy="369332"/>
          </a:xfrm>
          <a:prstGeom prst="rect">
            <a:avLst/>
          </a:prstGeom>
        </p:spPr>
        <p:txBody>
          <a:bodyPr lIns="0" tIns="0" rIns="0" bIns="0"/>
          <a:lstStyle>
            <a:lvl1pPr marL="0" lvl="0" indent="0" eaLnBrk="1" hangingPunct="1">
              <a:spcBef>
                <a:spcPct val="20000"/>
              </a:spcBef>
              <a:buFont typeface="Arial" pitchFamily="34" charset="0"/>
              <a:buNone/>
              <a:defRPr sz="1800" b="1" i="0" spc="50" baseline="0">
                <a:solidFill>
                  <a:schemeClr val="bg1"/>
                </a:solidFill>
                <a:latin typeface="Barlow SemiBold" pitchFamily="2" charset="77"/>
                <a:cs typeface="Calibri" panose="020F0502020204030204" pitchFamily="34" charset="0"/>
              </a:defRPr>
            </a:lvl1pPr>
            <a:lvl2pPr marL="742950" indent="-285750" eaLnBrk="1" hangingPunct="1">
              <a:spcBef>
                <a:spcPct val="20000"/>
              </a:spcBef>
              <a:buFont typeface="Arial" pitchFamily="34" charset="0"/>
              <a:buChar char="•"/>
              <a:defRPr sz="2000">
                <a:solidFill>
                  <a:srgbClr val="000000"/>
                </a:solidFill>
                <a:latin typeface="Calibri" panose="020F0502020204030204" pitchFamily="34" charset="0"/>
                <a:cs typeface="Calibri" panose="020F0502020204030204" pitchFamily="34" charset="0"/>
              </a:defRPr>
            </a:lvl2pPr>
            <a:lvl3pPr marL="1143000" indent="-228600" eaLnBrk="1" hangingPunct="1">
              <a:spcBef>
                <a:spcPct val="20000"/>
              </a:spcBef>
              <a:buFont typeface="Arial" pitchFamily="34" charset="0"/>
              <a:buChar char="•"/>
              <a:defRPr sz="1800">
                <a:solidFill>
                  <a:srgbClr val="000000"/>
                </a:solidFill>
                <a:latin typeface="Calibri" panose="020F0502020204030204" pitchFamily="34" charset="0"/>
                <a:cs typeface="Calibri" panose="020F0502020204030204" pitchFamily="34" charset="0"/>
              </a:defRPr>
            </a:lvl3pPr>
            <a:lvl4pPr marL="1600200" indent="-228600" eaLnBrk="1" hangingPunct="1">
              <a:spcBef>
                <a:spcPct val="20000"/>
              </a:spcBef>
              <a:buFont typeface="Arial" pitchFamily="34" charset="0"/>
              <a:buChar char="•"/>
              <a:defRPr sz="1600">
                <a:solidFill>
                  <a:srgbClr val="000000"/>
                </a:solidFill>
                <a:latin typeface="Calibri" panose="020F0502020204030204" pitchFamily="34" charset="0"/>
                <a:cs typeface="Calibri" panose="020F0502020204030204" pitchFamily="34" charset="0"/>
              </a:defRPr>
            </a:lvl4pPr>
            <a:lvl5pPr marL="2057400" indent="-228600" eaLnBrk="1" hangingPunct="1">
              <a:spcBef>
                <a:spcPct val="20000"/>
              </a:spcBef>
              <a:buFont typeface="Arial" pitchFamily="34" charset="0"/>
              <a:buChar char="•"/>
              <a:defRPr sz="1600">
                <a:solidFill>
                  <a:srgbClr val="000000"/>
                </a:solidFill>
                <a:latin typeface="Calibri" panose="020F0502020204030204" pitchFamily="34" charset="0"/>
                <a:cs typeface="Calibri" panose="020F0502020204030204" pitchFamily="34" charset="0"/>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pPr lvl="0"/>
            <a:r>
              <a:rPr lang="en-US" err="1"/>
              <a:t>McKinstry.com</a:t>
            </a:r>
            <a:endParaRPr lang="en-US"/>
          </a:p>
        </p:txBody>
      </p:sp>
      <p:cxnSp>
        <p:nvCxnSpPr>
          <p:cNvPr id="6" name="Straight Connector 5" hidden="1">
            <a:extLst>
              <a:ext uri="{FF2B5EF4-FFF2-40B4-BE49-F238E27FC236}">
                <a16:creationId xmlns:a16="http://schemas.microsoft.com/office/drawing/2014/main" id="{AF57E85B-668F-A75A-EC9D-94C9CECDE10E}"/>
              </a:ext>
            </a:extLst>
          </p:cNvPr>
          <p:cNvCxnSpPr/>
          <p:nvPr userDrawn="1"/>
        </p:nvCxnSpPr>
        <p:spPr>
          <a:xfrm>
            <a:off x="2756647" y="1627094"/>
            <a:ext cx="679077" cy="0"/>
          </a:xfrm>
          <a:prstGeom prst="line">
            <a:avLst/>
          </a:prstGeom>
          <a:ln>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39" name="Dots">
            <a:extLst>
              <a:ext uri="{FF2B5EF4-FFF2-40B4-BE49-F238E27FC236}">
                <a16:creationId xmlns:a16="http://schemas.microsoft.com/office/drawing/2014/main" id="{25656D8E-E56E-71DF-1F79-B41F4A1101F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10001" y="5609902"/>
            <a:ext cx="711200" cy="660400"/>
          </a:xfrm>
          <a:prstGeom prst="rect">
            <a:avLst/>
          </a:prstGeom>
        </p:spPr>
      </p:pic>
    </p:spTree>
    <p:extLst>
      <p:ext uri="{BB962C8B-B14F-4D97-AF65-F5344CB8AC3E}">
        <p14:creationId xmlns:p14="http://schemas.microsoft.com/office/powerpoint/2010/main" val="200251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cK Blue - Basic Content Slide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A1169-91F0-10D5-9A4C-42523210D2F8}"/>
              </a:ext>
            </a:extLst>
          </p:cNvPr>
          <p:cNvSpPr>
            <a:spLocks noGrp="1"/>
          </p:cNvSpPr>
          <p:nvPr>
            <p:ph type="ctrTitle" hasCustomPrompt="1"/>
          </p:nvPr>
        </p:nvSpPr>
        <p:spPr>
          <a:xfrm>
            <a:off x="381001" y="183430"/>
            <a:ext cx="10477500" cy="673100"/>
          </a:xfrm>
          <a:prstGeom prst="rect">
            <a:avLst/>
          </a:prstGeom>
        </p:spPr>
        <p:txBody>
          <a:bodyPr lIns="0" tIns="0" rIns="0" bIns="0" anchor="b">
            <a:normAutofit/>
          </a:bodyPr>
          <a:lstStyle>
            <a:lvl1pPr algn="l">
              <a:lnSpc>
                <a:spcPts val="4000"/>
              </a:lnSpc>
              <a:defRPr sz="3600" b="0" i="0">
                <a:solidFill>
                  <a:schemeClr val="tx1"/>
                </a:solidFill>
                <a:latin typeface="Barlow Light" pitchFamily="2" charset="77"/>
              </a:defRPr>
            </a:lvl1pPr>
          </a:lstStyle>
          <a:p>
            <a:r>
              <a:rPr lang="en-US"/>
              <a:t>Click to Edit Master Title Style</a:t>
            </a:r>
          </a:p>
        </p:txBody>
      </p:sp>
      <p:sp>
        <p:nvSpPr>
          <p:cNvPr id="3" name="Rectangle 2">
            <a:extLst>
              <a:ext uri="{FF2B5EF4-FFF2-40B4-BE49-F238E27FC236}">
                <a16:creationId xmlns:a16="http://schemas.microsoft.com/office/drawing/2014/main" id="{2E2007D3-864A-3ADB-7F28-0E9D4322EA70}"/>
              </a:ext>
            </a:extLst>
          </p:cNvPr>
          <p:cNvSpPr/>
          <p:nvPr userDrawn="1"/>
        </p:nvSpPr>
        <p:spPr>
          <a:xfrm>
            <a:off x="0" y="0"/>
            <a:ext cx="273698" cy="762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2">
            <a:extLst>
              <a:ext uri="{FF2B5EF4-FFF2-40B4-BE49-F238E27FC236}">
                <a16:creationId xmlns:a16="http://schemas.microsoft.com/office/drawing/2014/main" id="{22348988-F04A-CB11-D408-C426A290AE39}"/>
              </a:ext>
            </a:extLst>
          </p:cNvPr>
          <p:cNvSpPr>
            <a:spLocks noGrp="1"/>
          </p:cNvSpPr>
          <p:nvPr>
            <p:ph type="body" sz="quarter" idx="10" hasCustomPrompt="1"/>
          </p:nvPr>
        </p:nvSpPr>
        <p:spPr>
          <a:xfrm>
            <a:off x="381001" y="903116"/>
            <a:ext cx="10477499" cy="430384"/>
          </a:xfrm>
          <a:prstGeom prst="rect">
            <a:avLst/>
          </a:prstGeom>
        </p:spPr>
        <p:txBody>
          <a:bodyPr lIns="0" tIns="0" rIns="0" bIns="0" anchor="t" anchorCtr="0"/>
          <a:lstStyle>
            <a:lvl1pPr>
              <a:buNone/>
              <a:defRPr sz="2000" b="0" i="0">
                <a:solidFill>
                  <a:srgbClr val="0A3F54"/>
                </a:solidFill>
                <a:latin typeface="Barlow ExtraLight" pitchFamily="2" charset="77"/>
              </a:defRPr>
            </a:lvl1pPr>
          </a:lstStyle>
          <a:p>
            <a:pPr lvl="0"/>
            <a:r>
              <a:rPr lang="en-US"/>
              <a:t>Click To Edit Master Text Styles</a:t>
            </a:r>
          </a:p>
        </p:txBody>
      </p:sp>
      <p:sp>
        <p:nvSpPr>
          <p:cNvPr id="12" name="TextBox 11">
            <a:extLst>
              <a:ext uri="{FF2B5EF4-FFF2-40B4-BE49-F238E27FC236}">
                <a16:creationId xmlns:a16="http://schemas.microsoft.com/office/drawing/2014/main" id="{599B3655-AE1D-8381-17A3-4A2F2E3CC47C}"/>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sp>
        <p:nvSpPr>
          <p:cNvPr id="18" name="Text Placeholder 52">
            <a:extLst>
              <a:ext uri="{FF2B5EF4-FFF2-40B4-BE49-F238E27FC236}">
                <a16:creationId xmlns:a16="http://schemas.microsoft.com/office/drawing/2014/main" id="{5038AAEB-F4D0-0740-2A6A-3A7E2DAE6216}"/>
              </a:ext>
            </a:extLst>
          </p:cNvPr>
          <p:cNvSpPr>
            <a:spLocks noGrp="1"/>
          </p:cNvSpPr>
          <p:nvPr>
            <p:ph type="body" sz="quarter" idx="17" hasCustomPrompt="1"/>
          </p:nvPr>
        </p:nvSpPr>
        <p:spPr>
          <a:xfrm>
            <a:off x="381001" y="1333500"/>
            <a:ext cx="11430000" cy="4953000"/>
          </a:xfrm>
          <a:prstGeom prst="rect">
            <a:avLst/>
          </a:prstGeom>
        </p:spPr>
        <p:txBody>
          <a:bodyPr/>
          <a:lstStyle>
            <a:lvl1pPr marL="7938" indent="0">
              <a:buFont typeface="Arial" panose="020B0604020202020204" pitchFamily="34" charset="0"/>
              <a:buNone/>
              <a:tabLst/>
              <a:defRPr sz="1600" spc="50" baseline="0">
                <a:solidFill>
                  <a:srgbClr val="000000"/>
                </a:solidFill>
                <a:latin typeface="+mn-lt"/>
              </a:defRPr>
            </a:lvl1pPr>
            <a:lvl2pPr marL="119063" indent="-111125">
              <a:buFont typeface="Arial" panose="020B0604020202020204" pitchFamily="34" charset="0"/>
              <a:buChar char="•"/>
              <a:tabLst/>
              <a:defRPr sz="1600">
                <a:solidFill>
                  <a:srgbClr val="000000"/>
                </a:solidFill>
                <a:latin typeface="+mn-lt"/>
              </a:defRPr>
            </a:lvl2pPr>
            <a:lvl3pPr marL="342900" indent="-112713">
              <a:buFont typeface="Arial" panose="020B0604020202020204" pitchFamily="34" charset="0"/>
              <a:buChar char="•"/>
              <a:tabLst/>
              <a:defRPr sz="1600">
                <a:solidFill>
                  <a:srgbClr val="000000"/>
                </a:solidFill>
                <a:latin typeface="+mn-lt"/>
              </a:defRPr>
            </a:lvl3pPr>
            <a:lvl4pPr marL="574675" indent="-112713">
              <a:buFont typeface="Arial" panose="020B0604020202020204" pitchFamily="34" charset="0"/>
              <a:buChar char="•"/>
              <a:tabLst/>
              <a:defRPr sz="1600">
                <a:solidFill>
                  <a:srgbClr val="000000"/>
                </a:solidFill>
                <a:latin typeface="+mn-lt"/>
              </a:defRPr>
            </a:lvl4pPr>
            <a:lvl5pPr marL="806450" indent="-120650">
              <a:buFont typeface="Arial" panose="020B0604020202020204" pitchFamily="34" charset="0"/>
              <a:buChar char="•"/>
              <a:tabLst/>
              <a:defRPr sz="1600">
                <a:solidFill>
                  <a:srgbClr val="000000"/>
                </a:solidFill>
                <a:latin typeface="+mn-lt"/>
              </a:defRPr>
            </a:lvl5pPr>
            <a:lvl6pPr marL="1028700" indent="-111125">
              <a:buFont typeface="Arial" panose="020B0604020202020204" pitchFamily="34" charset="0"/>
              <a:buChar char="•"/>
              <a:tabLst/>
              <a:defRPr sz="1600">
                <a:solidFill>
                  <a:srgbClr val="000000"/>
                </a:solidFill>
                <a:latin typeface="+mn-lt"/>
              </a:defRPr>
            </a:lvl6pPr>
            <a:lvl7pPr marL="1260475" indent="-111125">
              <a:tabLst/>
              <a:defRPr sz="1400">
                <a:solidFill>
                  <a:srgbClr val="000000"/>
                </a:solidFill>
                <a:latin typeface="Barlow" pitchFamily="2" charset="77"/>
              </a:defRPr>
            </a:lvl7pPr>
          </a:lstStyle>
          <a:p>
            <a:pPr lvl="0"/>
            <a:r>
              <a:rPr lang="en-US"/>
              <a:t>Click to edit text</a:t>
            </a:r>
          </a:p>
          <a:p>
            <a:pPr lvl="1"/>
            <a:r>
              <a:rPr lang="en-US"/>
              <a:t>List item 1 </a:t>
            </a:r>
          </a:p>
          <a:p>
            <a:pPr lvl="2"/>
            <a:r>
              <a:rPr lang="en-US"/>
              <a:t>List item 2 </a:t>
            </a:r>
          </a:p>
          <a:p>
            <a:pPr lvl="3"/>
            <a:r>
              <a:rPr lang="en-US"/>
              <a:t>List item 3 </a:t>
            </a:r>
          </a:p>
          <a:p>
            <a:pPr lvl="4"/>
            <a:r>
              <a:rPr lang="en-US"/>
              <a:t>List item 4 </a:t>
            </a:r>
          </a:p>
          <a:p>
            <a:pPr lvl="5"/>
            <a:r>
              <a:rPr lang="en-US"/>
              <a:t>List item 5</a:t>
            </a:r>
          </a:p>
        </p:txBody>
      </p:sp>
      <p:sp>
        <p:nvSpPr>
          <p:cNvPr id="8" name="Rectangle 7">
            <a:extLst>
              <a:ext uri="{FF2B5EF4-FFF2-40B4-BE49-F238E27FC236}">
                <a16:creationId xmlns:a16="http://schemas.microsoft.com/office/drawing/2014/main" id="{A7B8FDD1-0408-2A15-002D-592662A57F79}"/>
              </a:ext>
            </a:extLst>
          </p:cNvPr>
          <p:cNvSpPr/>
          <p:nvPr userDrawn="1"/>
        </p:nvSpPr>
        <p:spPr>
          <a:xfrm>
            <a:off x="0" y="762068"/>
            <a:ext cx="273698" cy="571432"/>
          </a:xfrm>
          <a:prstGeom prst="rect">
            <a:avLst/>
          </a:prstGeom>
          <a:solidFill>
            <a:schemeClr val="accent5">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Dots">
            <a:extLst>
              <a:ext uri="{FF2B5EF4-FFF2-40B4-BE49-F238E27FC236}">
                <a16:creationId xmlns:a16="http://schemas.microsoft.com/office/drawing/2014/main" id="{66915AA9-A608-5E91-B39F-7C11961AA7A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20156" y="213360"/>
            <a:ext cx="590842" cy="548640"/>
          </a:xfrm>
          <a:prstGeom prst="rect">
            <a:avLst/>
          </a:prstGeom>
        </p:spPr>
      </p:pic>
      <p:pic>
        <p:nvPicPr>
          <p:cNvPr id="4" name="Graphic 3">
            <a:extLst>
              <a:ext uri="{FF2B5EF4-FFF2-40B4-BE49-F238E27FC236}">
                <a16:creationId xmlns:a16="http://schemas.microsoft.com/office/drawing/2014/main" id="{43AED721-10A8-5550-BD60-271CC10E2E78}"/>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1000" y="6310353"/>
            <a:ext cx="952500" cy="430490"/>
          </a:xfrm>
          <a:prstGeom prst="rect">
            <a:avLst/>
          </a:prstGeom>
        </p:spPr>
      </p:pic>
    </p:spTree>
    <p:extLst>
      <p:ext uri="{BB962C8B-B14F-4D97-AF65-F5344CB8AC3E}">
        <p14:creationId xmlns:p14="http://schemas.microsoft.com/office/powerpoint/2010/main" val="3526389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cK Blue - Basic Content Slide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A1169-91F0-10D5-9A4C-42523210D2F8}"/>
              </a:ext>
            </a:extLst>
          </p:cNvPr>
          <p:cNvSpPr>
            <a:spLocks noGrp="1"/>
          </p:cNvSpPr>
          <p:nvPr>
            <p:ph type="ctrTitle" hasCustomPrompt="1"/>
          </p:nvPr>
        </p:nvSpPr>
        <p:spPr>
          <a:xfrm>
            <a:off x="381001" y="183430"/>
            <a:ext cx="10477500" cy="673100"/>
          </a:xfrm>
          <a:prstGeom prst="rect">
            <a:avLst/>
          </a:prstGeom>
        </p:spPr>
        <p:txBody>
          <a:bodyPr lIns="0" tIns="0" rIns="0" bIns="0" anchor="b">
            <a:normAutofit/>
          </a:bodyPr>
          <a:lstStyle>
            <a:lvl1pPr algn="l">
              <a:lnSpc>
                <a:spcPts val="4000"/>
              </a:lnSpc>
              <a:defRPr sz="3600" b="0" i="0">
                <a:solidFill>
                  <a:schemeClr val="tx1"/>
                </a:solidFill>
                <a:latin typeface="Barlow Light" pitchFamily="2" charset="77"/>
              </a:defRPr>
            </a:lvl1pPr>
          </a:lstStyle>
          <a:p>
            <a:r>
              <a:rPr lang="en-US"/>
              <a:t>Click to Edit Master Title Style</a:t>
            </a:r>
          </a:p>
        </p:txBody>
      </p:sp>
      <p:sp>
        <p:nvSpPr>
          <p:cNvPr id="3" name="Rectangle 2">
            <a:extLst>
              <a:ext uri="{FF2B5EF4-FFF2-40B4-BE49-F238E27FC236}">
                <a16:creationId xmlns:a16="http://schemas.microsoft.com/office/drawing/2014/main" id="{2E2007D3-864A-3ADB-7F28-0E9D4322EA70}"/>
              </a:ext>
            </a:extLst>
          </p:cNvPr>
          <p:cNvSpPr/>
          <p:nvPr userDrawn="1"/>
        </p:nvSpPr>
        <p:spPr>
          <a:xfrm>
            <a:off x="0" y="0"/>
            <a:ext cx="273698" cy="762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2">
            <a:extLst>
              <a:ext uri="{FF2B5EF4-FFF2-40B4-BE49-F238E27FC236}">
                <a16:creationId xmlns:a16="http://schemas.microsoft.com/office/drawing/2014/main" id="{22348988-F04A-CB11-D408-C426A290AE39}"/>
              </a:ext>
            </a:extLst>
          </p:cNvPr>
          <p:cNvSpPr>
            <a:spLocks noGrp="1"/>
          </p:cNvSpPr>
          <p:nvPr>
            <p:ph type="body" sz="quarter" idx="10" hasCustomPrompt="1"/>
          </p:nvPr>
        </p:nvSpPr>
        <p:spPr>
          <a:xfrm>
            <a:off x="381001" y="903116"/>
            <a:ext cx="10477499" cy="430384"/>
          </a:xfrm>
          <a:prstGeom prst="rect">
            <a:avLst/>
          </a:prstGeom>
        </p:spPr>
        <p:txBody>
          <a:bodyPr lIns="0" tIns="0" rIns="0" bIns="0" anchor="t" anchorCtr="0"/>
          <a:lstStyle>
            <a:lvl1pPr>
              <a:buNone/>
              <a:defRPr sz="2000" b="0" i="0">
                <a:solidFill>
                  <a:srgbClr val="0A3F54"/>
                </a:solidFill>
                <a:latin typeface="Barlow ExtraLight" pitchFamily="2" charset="77"/>
              </a:defRPr>
            </a:lvl1pPr>
          </a:lstStyle>
          <a:p>
            <a:pPr lvl="0"/>
            <a:r>
              <a:rPr lang="en-US"/>
              <a:t>Click To Edit Master Text Styles</a:t>
            </a:r>
          </a:p>
        </p:txBody>
      </p:sp>
      <p:sp>
        <p:nvSpPr>
          <p:cNvPr id="12" name="TextBox 11">
            <a:extLst>
              <a:ext uri="{FF2B5EF4-FFF2-40B4-BE49-F238E27FC236}">
                <a16:creationId xmlns:a16="http://schemas.microsoft.com/office/drawing/2014/main" id="{599B3655-AE1D-8381-17A3-4A2F2E3CC47C}"/>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sp>
        <p:nvSpPr>
          <p:cNvPr id="8" name="Content Placeholder 2">
            <a:extLst>
              <a:ext uri="{FF2B5EF4-FFF2-40B4-BE49-F238E27FC236}">
                <a16:creationId xmlns:a16="http://schemas.microsoft.com/office/drawing/2014/main" id="{D35C5B61-8614-E76B-49F9-A44CBB09852D}"/>
              </a:ext>
            </a:extLst>
          </p:cNvPr>
          <p:cNvSpPr>
            <a:spLocks noGrp="1"/>
          </p:cNvSpPr>
          <p:nvPr>
            <p:ph idx="1"/>
          </p:nvPr>
        </p:nvSpPr>
        <p:spPr>
          <a:xfrm>
            <a:off x="381000" y="1673157"/>
            <a:ext cx="4762500" cy="4242894"/>
          </a:xfrm>
          <a:prstGeom prst="rect">
            <a:avLst/>
          </a:prstGeom>
          <a:ln w="12700">
            <a:noFill/>
          </a:ln>
        </p:spPr>
        <p:txBody>
          <a:bodyPr anchor="ctr"/>
          <a:lstStyle>
            <a:lvl1pPr marL="0" marR="0" indent="0" algn="ctr" defTabSz="914400" rtl="0" eaLnBrk="0" fontAlgn="base" latinLnBrk="0" hangingPunct="0">
              <a:lnSpc>
                <a:spcPct val="100000"/>
              </a:lnSpc>
              <a:spcBef>
                <a:spcPct val="20000"/>
              </a:spcBef>
              <a:spcAft>
                <a:spcPct val="0"/>
              </a:spcAft>
              <a:buClrTx/>
              <a:buSzTx/>
              <a:buFont typeface="Arial" pitchFamily="34" charset="0"/>
              <a:buNone/>
              <a:tabLst/>
              <a:defRPr lang="en-US" sz="1200" dirty="0"/>
            </a:lvl1pPr>
          </a:lstStyle>
          <a:p>
            <a:pPr marL="0" lvl="0" indent="0" algn="ctr">
              <a:buNone/>
            </a:pPr>
            <a:endParaRPr lang="en-US"/>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defRPr/>
            </a:pPr>
            <a:r>
              <a:rPr lang="en-US"/>
              <a:t>Click to insert image, graphic or chart</a:t>
            </a:r>
          </a:p>
          <a:p>
            <a:pPr marL="0" lvl="0" indent="0" algn="ctr">
              <a:buNone/>
            </a:pPr>
            <a:endParaRPr lang="en-US"/>
          </a:p>
        </p:txBody>
      </p:sp>
      <p:sp>
        <p:nvSpPr>
          <p:cNvPr id="9" name="Text Placeholder 12">
            <a:extLst>
              <a:ext uri="{FF2B5EF4-FFF2-40B4-BE49-F238E27FC236}">
                <a16:creationId xmlns:a16="http://schemas.microsoft.com/office/drawing/2014/main" id="{1D088C50-9A68-60E9-1639-5A3B4E895FC4}"/>
              </a:ext>
            </a:extLst>
          </p:cNvPr>
          <p:cNvSpPr>
            <a:spLocks noGrp="1"/>
          </p:cNvSpPr>
          <p:nvPr>
            <p:ph type="body" sz="quarter" idx="11" hasCustomPrompt="1"/>
          </p:nvPr>
        </p:nvSpPr>
        <p:spPr>
          <a:xfrm>
            <a:off x="6099304" y="1684669"/>
            <a:ext cx="5711116" cy="346075"/>
          </a:xfrm>
          <a:prstGeom prst="rect">
            <a:avLst/>
          </a:prstGeom>
        </p:spPr>
        <p:txBody>
          <a:bodyPr/>
          <a:lstStyle>
            <a:lvl1pPr>
              <a:buNone/>
              <a:defRPr sz="2200" b="0">
                <a:solidFill>
                  <a:srgbClr val="0A3F54"/>
                </a:solidFill>
                <a:latin typeface="Barlow" pitchFamily="2" charset="77"/>
              </a:defRPr>
            </a:lvl1pPr>
          </a:lstStyle>
          <a:p>
            <a:pPr lvl="0"/>
            <a:r>
              <a:rPr lang="en-US"/>
              <a:t>Click To Edit Master Text Styles</a:t>
            </a:r>
          </a:p>
        </p:txBody>
      </p:sp>
      <p:sp>
        <p:nvSpPr>
          <p:cNvPr id="10" name="Text Placeholder 12">
            <a:extLst>
              <a:ext uri="{FF2B5EF4-FFF2-40B4-BE49-F238E27FC236}">
                <a16:creationId xmlns:a16="http://schemas.microsoft.com/office/drawing/2014/main" id="{2C6B631B-44FB-DADD-DB5B-0E0542C515B2}"/>
              </a:ext>
            </a:extLst>
          </p:cNvPr>
          <p:cNvSpPr>
            <a:spLocks noGrp="1"/>
          </p:cNvSpPr>
          <p:nvPr>
            <p:ph type="body" sz="quarter" idx="12" hasCustomPrompt="1"/>
          </p:nvPr>
        </p:nvSpPr>
        <p:spPr>
          <a:xfrm>
            <a:off x="6096000" y="2161639"/>
            <a:ext cx="5714997" cy="3754412"/>
          </a:xfrm>
          <a:prstGeom prst="rect">
            <a:avLst/>
          </a:prstGeom>
          <a:noFill/>
        </p:spPr>
        <p:txBody>
          <a:bodyPr anchor="t"/>
          <a:lstStyle>
            <a:lvl1pPr marL="182880" marR="0" indent="-18288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sz="1600" b="0">
                <a:solidFill>
                  <a:srgbClr val="000000"/>
                </a:solidFill>
                <a:latin typeface="+mn-lt"/>
              </a:defRPr>
            </a:lvl1pPr>
          </a:lstStyle>
          <a:p>
            <a:pPr lvl="0"/>
            <a:r>
              <a:rPr lang="en-US"/>
              <a:t>Click To Edit Master Text Styles</a:t>
            </a:r>
          </a:p>
          <a:p>
            <a:pPr marL="182880" marR="0" lvl="0" indent="-18288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en-US"/>
              <a:t>Click To Edit Master Text Styles</a:t>
            </a:r>
          </a:p>
          <a:p>
            <a:pPr marL="182880" marR="0" lvl="0" indent="-18288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en-US"/>
              <a:t>Click To Edit Master Text Styles</a:t>
            </a:r>
          </a:p>
          <a:p>
            <a:pPr lvl="0"/>
            <a:endParaRPr lang="en-US"/>
          </a:p>
        </p:txBody>
      </p:sp>
      <p:sp>
        <p:nvSpPr>
          <p:cNvPr id="11" name="Rectangle 10">
            <a:extLst>
              <a:ext uri="{FF2B5EF4-FFF2-40B4-BE49-F238E27FC236}">
                <a16:creationId xmlns:a16="http://schemas.microsoft.com/office/drawing/2014/main" id="{5B5DAD3C-D1C6-E456-19A8-667D22461BD9}"/>
              </a:ext>
            </a:extLst>
          </p:cNvPr>
          <p:cNvSpPr/>
          <p:nvPr userDrawn="1"/>
        </p:nvSpPr>
        <p:spPr>
          <a:xfrm>
            <a:off x="0" y="762068"/>
            <a:ext cx="273698" cy="571432"/>
          </a:xfrm>
          <a:prstGeom prst="rect">
            <a:avLst/>
          </a:prstGeom>
          <a:solidFill>
            <a:schemeClr val="accent5">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Dots">
            <a:extLst>
              <a:ext uri="{FF2B5EF4-FFF2-40B4-BE49-F238E27FC236}">
                <a16:creationId xmlns:a16="http://schemas.microsoft.com/office/drawing/2014/main" id="{96EDD9AD-3E05-A290-1F43-8CD52811D41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20156" y="213360"/>
            <a:ext cx="590842" cy="548640"/>
          </a:xfrm>
          <a:prstGeom prst="rect">
            <a:avLst/>
          </a:prstGeom>
        </p:spPr>
      </p:pic>
      <p:pic>
        <p:nvPicPr>
          <p:cNvPr id="4" name="Graphic 3">
            <a:extLst>
              <a:ext uri="{FF2B5EF4-FFF2-40B4-BE49-F238E27FC236}">
                <a16:creationId xmlns:a16="http://schemas.microsoft.com/office/drawing/2014/main" id="{E7C671A3-B304-8659-AAEF-BA242462AFC4}"/>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1000" y="6310353"/>
            <a:ext cx="952500" cy="430490"/>
          </a:xfrm>
          <a:prstGeom prst="rect">
            <a:avLst/>
          </a:prstGeom>
        </p:spPr>
      </p:pic>
    </p:spTree>
    <p:extLst>
      <p:ext uri="{BB962C8B-B14F-4D97-AF65-F5344CB8AC3E}">
        <p14:creationId xmlns:p14="http://schemas.microsoft.com/office/powerpoint/2010/main" val="2082961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cK Blue - Basic Content Slides-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A1169-91F0-10D5-9A4C-42523210D2F8}"/>
              </a:ext>
            </a:extLst>
          </p:cNvPr>
          <p:cNvSpPr>
            <a:spLocks noGrp="1"/>
          </p:cNvSpPr>
          <p:nvPr>
            <p:ph type="ctrTitle" hasCustomPrompt="1"/>
          </p:nvPr>
        </p:nvSpPr>
        <p:spPr>
          <a:xfrm>
            <a:off x="381001" y="183430"/>
            <a:ext cx="10477500" cy="673100"/>
          </a:xfrm>
          <a:prstGeom prst="rect">
            <a:avLst/>
          </a:prstGeom>
        </p:spPr>
        <p:txBody>
          <a:bodyPr lIns="0" tIns="0" rIns="0" bIns="0" anchor="b">
            <a:normAutofit/>
          </a:bodyPr>
          <a:lstStyle>
            <a:lvl1pPr algn="l">
              <a:lnSpc>
                <a:spcPts val="4000"/>
              </a:lnSpc>
              <a:defRPr sz="3600" b="0" i="0">
                <a:solidFill>
                  <a:schemeClr val="tx1"/>
                </a:solidFill>
                <a:latin typeface="Barlow Light" pitchFamily="2" charset="77"/>
              </a:defRPr>
            </a:lvl1pPr>
          </a:lstStyle>
          <a:p>
            <a:r>
              <a:rPr lang="en-US"/>
              <a:t>Click to Edit Master Title Style</a:t>
            </a:r>
          </a:p>
        </p:txBody>
      </p:sp>
      <p:sp>
        <p:nvSpPr>
          <p:cNvPr id="3" name="Rectangle 2">
            <a:extLst>
              <a:ext uri="{FF2B5EF4-FFF2-40B4-BE49-F238E27FC236}">
                <a16:creationId xmlns:a16="http://schemas.microsoft.com/office/drawing/2014/main" id="{2E2007D3-864A-3ADB-7F28-0E9D4322EA70}"/>
              </a:ext>
            </a:extLst>
          </p:cNvPr>
          <p:cNvSpPr/>
          <p:nvPr userDrawn="1"/>
        </p:nvSpPr>
        <p:spPr>
          <a:xfrm>
            <a:off x="0" y="0"/>
            <a:ext cx="273698" cy="762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4E343C4-468D-D6C7-3EC0-E5BC87E963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000" y="6310353"/>
            <a:ext cx="952500" cy="430490"/>
          </a:xfrm>
          <a:prstGeom prst="rect">
            <a:avLst/>
          </a:prstGeom>
        </p:spPr>
      </p:pic>
      <p:sp>
        <p:nvSpPr>
          <p:cNvPr id="12" name="TextBox 11">
            <a:extLst>
              <a:ext uri="{FF2B5EF4-FFF2-40B4-BE49-F238E27FC236}">
                <a16:creationId xmlns:a16="http://schemas.microsoft.com/office/drawing/2014/main" id="{599B3655-AE1D-8381-17A3-4A2F2E3CC47C}"/>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sp>
        <p:nvSpPr>
          <p:cNvPr id="5" name="Rectangle 4">
            <a:extLst>
              <a:ext uri="{FF2B5EF4-FFF2-40B4-BE49-F238E27FC236}">
                <a16:creationId xmlns:a16="http://schemas.microsoft.com/office/drawing/2014/main" id="{418868A5-525E-9325-47FE-02871B49430A}"/>
              </a:ext>
            </a:extLst>
          </p:cNvPr>
          <p:cNvSpPr/>
          <p:nvPr userDrawn="1"/>
        </p:nvSpPr>
        <p:spPr>
          <a:xfrm>
            <a:off x="0" y="762068"/>
            <a:ext cx="273698" cy="571432"/>
          </a:xfrm>
          <a:prstGeom prst="rect">
            <a:avLst/>
          </a:prstGeom>
          <a:solidFill>
            <a:schemeClr val="accent5">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Dots">
            <a:extLst>
              <a:ext uri="{FF2B5EF4-FFF2-40B4-BE49-F238E27FC236}">
                <a16:creationId xmlns:a16="http://schemas.microsoft.com/office/drawing/2014/main" id="{1BB333B6-0CB2-9ACA-8A59-B4FE23B6A25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20156" y="213360"/>
            <a:ext cx="590842" cy="548640"/>
          </a:xfrm>
          <a:prstGeom prst="rect">
            <a:avLst/>
          </a:prstGeom>
        </p:spPr>
      </p:pic>
    </p:spTree>
    <p:extLst>
      <p:ext uri="{BB962C8B-B14F-4D97-AF65-F5344CB8AC3E}">
        <p14:creationId xmlns:p14="http://schemas.microsoft.com/office/powerpoint/2010/main" val="121255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553542" y="3256440"/>
            <a:ext cx="4490321" cy="891852"/>
          </a:xfrm>
          <a:prstGeom prst="rect">
            <a:avLst/>
          </a:prstGeom>
        </p:spPr>
        <p:txBody>
          <a:bodyPr wrap="square" lIns="0" tIns="0" rIns="0" bIns="0">
            <a:spAutoFit/>
          </a:bodyPr>
          <a:lstStyle>
            <a:lvl1pPr>
              <a:defRPr sz="5795" b="0" i="0">
                <a:solidFill>
                  <a:srgbClr val="003A5D"/>
                </a:solidFill>
                <a:latin typeface="Barlow ExtraLight"/>
                <a:cs typeface="Barlow ExtraLight"/>
              </a:defRPr>
            </a:lvl1pPr>
          </a:lstStyle>
          <a:p>
            <a:endParaRPr/>
          </a:p>
        </p:txBody>
      </p:sp>
      <p:sp>
        <p:nvSpPr>
          <p:cNvPr id="3" name="Holder 3"/>
          <p:cNvSpPr>
            <a:spLocks noGrp="1"/>
          </p:cNvSpPr>
          <p:nvPr>
            <p:ph type="subTitle" idx="4"/>
          </p:nvPr>
        </p:nvSpPr>
        <p:spPr>
          <a:xfrm>
            <a:off x="1828800" y="3840483"/>
            <a:ext cx="8534400" cy="369332"/>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942758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031922"/>
            <a:ext cx="12192000" cy="826077"/>
          </a:xfrm>
          <a:custGeom>
            <a:avLst/>
            <a:gdLst/>
            <a:ahLst/>
            <a:cxnLst/>
            <a:rect l="l" t="t" r="r" b="b"/>
            <a:pathLst>
              <a:path w="15544800" h="1211579">
                <a:moveTo>
                  <a:pt x="0" y="1211579"/>
                </a:moveTo>
                <a:lnTo>
                  <a:pt x="15544800" y="1211579"/>
                </a:lnTo>
                <a:lnTo>
                  <a:pt x="15544800" y="0"/>
                </a:lnTo>
                <a:lnTo>
                  <a:pt x="0" y="0"/>
                </a:lnTo>
                <a:lnTo>
                  <a:pt x="0" y="1211579"/>
                </a:lnTo>
                <a:close/>
              </a:path>
            </a:pathLst>
          </a:custGeom>
          <a:solidFill>
            <a:srgbClr val="D3E6F4"/>
          </a:solidFill>
        </p:spPr>
        <p:txBody>
          <a:bodyPr wrap="square" lIns="0" tIns="0" rIns="0" bIns="0" rtlCol="0"/>
          <a:lstStyle/>
          <a:p>
            <a:endParaRPr/>
          </a:p>
        </p:txBody>
      </p:sp>
      <p:sp>
        <p:nvSpPr>
          <p:cNvPr id="17" name="bg object 17"/>
          <p:cNvSpPr/>
          <p:nvPr/>
        </p:nvSpPr>
        <p:spPr>
          <a:xfrm>
            <a:off x="0" y="0"/>
            <a:ext cx="12192000" cy="4114800"/>
          </a:xfrm>
          <a:custGeom>
            <a:avLst/>
            <a:gdLst/>
            <a:ahLst/>
            <a:cxnLst/>
            <a:rect l="l" t="t" r="r" b="b"/>
            <a:pathLst>
              <a:path w="15544800" h="6035040">
                <a:moveTo>
                  <a:pt x="0" y="6035040"/>
                </a:moveTo>
                <a:lnTo>
                  <a:pt x="15544800" y="6035040"/>
                </a:lnTo>
                <a:lnTo>
                  <a:pt x="15544800" y="0"/>
                </a:lnTo>
                <a:lnTo>
                  <a:pt x="0" y="0"/>
                </a:lnTo>
                <a:lnTo>
                  <a:pt x="0" y="6035040"/>
                </a:lnTo>
                <a:close/>
              </a:path>
            </a:pathLst>
          </a:custGeom>
          <a:solidFill>
            <a:srgbClr val="D3E6F4"/>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9/16/2024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20782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7454E-C5FC-F765-929E-C240577261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D8EE97C-3B2B-8D67-6C27-012DFE6EB8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43DDAB-97E9-6371-770B-075261AF26E6}"/>
              </a:ext>
            </a:extLst>
          </p:cNvPr>
          <p:cNvSpPr>
            <a:spLocks noGrp="1"/>
          </p:cNvSpPr>
          <p:nvPr>
            <p:ph type="dt" sz="half" idx="10"/>
          </p:nvPr>
        </p:nvSpPr>
        <p:spPr/>
        <p:txBody>
          <a:bodyPr/>
          <a:lstStyle/>
          <a:p>
            <a:fld id="{AC92BCE0-6C15-4B55-98B9-37DB8E855FF7}" type="datetimeFigureOut">
              <a:rPr lang="en-US" smtClean="0"/>
              <a:t>9/16/2024</a:t>
            </a:fld>
            <a:endParaRPr lang="en-US"/>
          </a:p>
        </p:txBody>
      </p:sp>
      <p:sp>
        <p:nvSpPr>
          <p:cNvPr id="5" name="Footer Placeholder 4">
            <a:extLst>
              <a:ext uri="{FF2B5EF4-FFF2-40B4-BE49-F238E27FC236}">
                <a16:creationId xmlns:a16="http://schemas.microsoft.com/office/drawing/2014/main" id="{FC92F23F-A6DA-7918-A5F8-8359393EB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C2C2E7-8E7D-0548-4190-0CD60F28531D}"/>
              </a:ext>
            </a:extLst>
          </p:cNvPr>
          <p:cNvSpPr>
            <a:spLocks noGrp="1"/>
          </p:cNvSpPr>
          <p:nvPr>
            <p:ph type="sldNum" sz="quarter" idx="12"/>
          </p:nvPr>
        </p:nvSpPr>
        <p:spPr/>
        <p:txBody>
          <a:bodyPr/>
          <a:lstStyle/>
          <a:p>
            <a:fld id="{F4368238-73D0-4041-9030-7D92DEB9987A}" type="slidenum">
              <a:rPr lang="en-US" smtClean="0"/>
              <a:t>‹#›</a:t>
            </a:fld>
            <a:endParaRPr lang="en-US"/>
          </a:p>
        </p:txBody>
      </p:sp>
    </p:spTree>
    <p:extLst>
      <p:ext uri="{BB962C8B-B14F-4D97-AF65-F5344CB8AC3E}">
        <p14:creationId xmlns:p14="http://schemas.microsoft.com/office/powerpoint/2010/main" val="8400625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lor Bar - Mc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AFDB9B-E4EF-8340-B29F-E99AF58A93E0}"/>
              </a:ext>
            </a:extLst>
          </p:cNvPr>
          <p:cNvSpPr/>
          <p:nvPr userDrawn="1"/>
        </p:nvSpPr>
        <p:spPr>
          <a:xfrm>
            <a:off x="0" y="0"/>
            <a:ext cx="16861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2">
            <a:extLst>
              <a:ext uri="{FF2B5EF4-FFF2-40B4-BE49-F238E27FC236}">
                <a16:creationId xmlns:a16="http://schemas.microsoft.com/office/drawing/2014/main" id="{5B16A432-BD61-604B-9091-2D2476DCD0FF}"/>
              </a:ext>
            </a:extLst>
          </p:cNvPr>
          <p:cNvSpPr>
            <a:spLocks noGrp="1"/>
          </p:cNvSpPr>
          <p:nvPr>
            <p:ph type="body" sz="quarter" idx="13"/>
          </p:nvPr>
        </p:nvSpPr>
        <p:spPr>
          <a:xfrm>
            <a:off x="2286000" y="415925"/>
            <a:ext cx="9493253" cy="346075"/>
          </a:xfrm>
          <a:prstGeom prst="rect">
            <a:avLst/>
          </a:prstGeom>
        </p:spPr>
        <p:txBody>
          <a:bodyPr/>
          <a:lstStyle>
            <a:lvl1pPr marL="0" indent="0">
              <a:buNone/>
              <a:defRPr sz="2000">
                <a:solidFill>
                  <a:schemeClr val="accent5"/>
                </a:solidFill>
                <a:latin typeface="+mj-lt"/>
              </a:defRPr>
            </a:lvl1pPr>
          </a:lstStyle>
          <a:p>
            <a:pPr lvl="0"/>
            <a:r>
              <a:rPr lang="en-US"/>
              <a:t>Click to edit Master text styles</a:t>
            </a:r>
          </a:p>
        </p:txBody>
      </p:sp>
      <p:sp>
        <p:nvSpPr>
          <p:cNvPr id="12" name="Text Placeholder 52">
            <a:extLst>
              <a:ext uri="{FF2B5EF4-FFF2-40B4-BE49-F238E27FC236}">
                <a16:creationId xmlns:a16="http://schemas.microsoft.com/office/drawing/2014/main" id="{BAB516C1-4B38-9E44-9A17-79368B69F772}"/>
              </a:ext>
            </a:extLst>
          </p:cNvPr>
          <p:cNvSpPr>
            <a:spLocks noGrp="1"/>
          </p:cNvSpPr>
          <p:nvPr>
            <p:ph type="body" sz="quarter" idx="17" hasCustomPrompt="1"/>
          </p:nvPr>
        </p:nvSpPr>
        <p:spPr>
          <a:xfrm>
            <a:off x="2286000" y="952500"/>
            <a:ext cx="9493253" cy="5334000"/>
          </a:xfrm>
          <a:prstGeom prst="rect">
            <a:avLst/>
          </a:prstGeom>
        </p:spPr>
        <p:txBody>
          <a:bodyPr/>
          <a:lstStyle>
            <a:lvl1pPr marL="7938" indent="0">
              <a:buFont typeface="Arial" panose="020B0604020202020204" pitchFamily="34" charset="0"/>
              <a:buNone/>
              <a:tabLst/>
              <a:defRPr sz="1600" spc="50" baseline="0">
                <a:solidFill>
                  <a:srgbClr val="000000"/>
                </a:solidFill>
                <a:latin typeface="+mn-lt"/>
              </a:defRPr>
            </a:lvl1pPr>
            <a:lvl2pPr marL="119063" indent="-111125">
              <a:buFont typeface="Arial" panose="020B0604020202020204" pitchFamily="34" charset="0"/>
              <a:buChar char="•"/>
              <a:tabLst/>
              <a:defRPr sz="1600">
                <a:solidFill>
                  <a:srgbClr val="000000"/>
                </a:solidFill>
                <a:latin typeface="+mn-lt"/>
              </a:defRPr>
            </a:lvl2pPr>
            <a:lvl3pPr marL="342900" indent="-112713">
              <a:buFont typeface="Arial" panose="020B0604020202020204" pitchFamily="34" charset="0"/>
              <a:buChar char="•"/>
              <a:tabLst/>
              <a:defRPr sz="1600">
                <a:solidFill>
                  <a:srgbClr val="000000"/>
                </a:solidFill>
                <a:latin typeface="+mn-lt"/>
              </a:defRPr>
            </a:lvl3pPr>
            <a:lvl4pPr marL="574675" indent="-112713">
              <a:buFont typeface="Arial" panose="020B0604020202020204" pitchFamily="34" charset="0"/>
              <a:buChar char="•"/>
              <a:tabLst/>
              <a:defRPr sz="1600">
                <a:solidFill>
                  <a:srgbClr val="000000"/>
                </a:solidFill>
                <a:latin typeface="+mn-lt"/>
              </a:defRPr>
            </a:lvl4pPr>
            <a:lvl5pPr marL="806450" indent="-120650">
              <a:buFont typeface="Arial" panose="020B0604020202020204" pitchFamily="34" charset="0"/>
              <a:buChar char="•"/>
              <a:tabLst/>
              <a:defRPr sz="1600">
                <a:solidFill>
                  <a:srgbClr val="000000"/>
                </a:solidFill>
                <a:latin typeface="+mn-lt"/>
              </a:defRPr>
            </a:lvl5pPr>
            <a:lvl6pPr marL="1028700" indent="-111125">
              <a:buFont typeface="Arial" panose="020B0604020202020204" pitchFamily="34" charset="0"/>
              <a:buChar char="•"/>
              <a:tabLst/>
              <a:defRPr sz="1600">
                <a:solidFill>
                  <a:srgbClr val="000000"/>
                </a:solidFill>
                <a:latin typeface="+mn-lt"/>
              </a:defRPr>
            </a:lvl6pPr>
            <a:lvl7pPr marL="1260475" indent="-111125">
              <a:tabLst/>
              <a:defRPr sz="1400">
                <a:solidFill>
                  <a:srgbClr val="000000"/>
                </a:solidFill>
                <a:latin typeface="Barlow" pitchFamily="2" charset="77"/>
              </a:defRPr>
            </a:lvl7pPr>
          </a:lstStyle>
          <a:p>
            <a:pPr lvl="0"/>
            <a:r>
              <a:rPr lang="en-US"/>
              <a:t>Click to edit text</a:t>
            </a:r>
          </a:p>
          <a:p>
            <a:pPr lvl="1"/>
            <a:r>
              <a:rPr lang="en-US"/>
              <a:t>List item 1 </a:t>
            </a:r>
          </a:p>
          <a:p>
            <a:pPr lvl="2"/>
            <a:r>
              <a:rPr lang="en-US"/>
              <a:t>List item 2 </a:t>
            </a:r>
          </a:p>
          <a:p>
            <a:pPr lvl="3"/>
            <a:r>
              <a:rPr lang="en-US"/>
              <a:t>List item 3 </a:t>
            </a:r>
          </a:p>
          <a:p>
            <a:pPr lvl="4"/>
            <a:r>
              <a:rPr lang="en-US"/>
              <a:t>List item 4 </a:t>
            </a:r>
          </a:p>
          <a:p>
            <a:pPr lvl="5"/>
            <a:r>
              <a:rPr lang="en-US"/>
              <a:t>List item 5</a:t>
            </a:r>
          </a:p>
        </p:txBody>
      </p:sp>
      <p:sp>
        <p:nvSpPr>
          <p:cNvPr id="4" name="TextBox 3">
            <a:extLst>
              <a:ext uri="{FF2B5EF4-FFF2-40B4-BE49-F238E27FC236}">
                <a16:creationId xmlns:a16="http://schemas.microsoft.com/office/drawing/2014/main" id="{8B02436D-BE7D-19D4-BF08-3EFDF66CE86D}"/>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pic>
        <p:nvPicPr>
          <p:cNvPr id="11" name="Picture 10" descr="A black and white logo&#10;&#10;Description automatically generated with medium confidence">
            <a:extLst>
              <a:ext uri="{FF2B5EF4-FFF2-40B4-BE49-F238E27FC236}">
                <a16:creationId xmlns:a16="http://schemas.microsoft.com/office/drawing/2014/main" id="{5C57441F-6172-03DC-4138-606A2E4618C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96571" y="6319858"/>
            <a:ext cx="921358" cy="411480"/>
          </a:xfrm>
          <a:prstGeom prst="rect">
            <a:avLst/>
          </a:prstGeom>
        </p:spPr>
      </p:pic>
      <p:sp>
        <p:nvSpPr>
          <p:cNvPr id="6" name="Rectangle 5">
            <a:extLst>
              <a:ext uri="{FF2B5EF4-FFF2-40B4-BE49-F238E27FC236}">
                <a16:creationId xmlns:a16="http://schemas.microsoft.com/office/drawing/2014/main" id="{F53F9068-3448-101E-8DAE-029200D316AB}"/>
              </a:ext>
            </a:extLst>
          </p:cNvPr>
          <p:cNvSpPr/>
          <p:nvPr userDrawn="1"/>
        </p:nvSpPr>
        <p:spPr>
          <a:xfrm>
            <a:off x="1686106" y="0"/>
            <a:ext cx="118872" cy="6858000"/>
          </a:xfrm>
          <a:prstGeom prst="rect">
            <a:avLst/>
          </a:prstGeom>
          <a:solidFill>
            <a:schemeClr val="accent5">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Dots">
            <a:extLst>
              <a:ext uri="{FF2B5EF4-FFF2-40B4-BE49-F238E27FC236}">
                <a16:creationId xmlns:a16="http://schemas.microsoft.com/office/drawing/2014/main" id="{D37C531B-FA0E-A32B-1CB4-98C47D6EF4B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10001" y="396882"/>
            <a:ext cx="590842" cy="548640"/>
          </a:xfrm>
          <a:prstGeom prst="rect">
            <a:avLst/>
          </a:prstGeom>
        </p:spPr>
      </p:pic>
    </p:spTree>
    <p:extLst>
      <p:ext uri="{BB962C8B-B14F-4D97-AF65-F5344CB8AC3E}">
        <p14:creationId xmlns:p14="http://schemas.microsoft.com/office/powerpoint/2010/main" val="415376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Quarter Photo - Morris">
    <p:spTree>
      <p:nvGrpSpPr>
        <p:cNvPr id="1" name=""/>
        <p:cNvGrpSpPr/>
        <p:nvPr/>
      </p:nvGrpSpPr>
      <p:grpSpPr>
        <a:xfrm>
          <a:off x="0" y="0"/>
          <a:ext cx="0" cy="0"/>
          <a:chOff x="0" y="0"/>
          <a:chExt cx="0" cy="0"/>
        </a:xfrm>
      </p:grpSpPr>
      <p:pic>
        <p:nvPicPr>
          <p:cNvPr id="5" name="Picture 4" descr="A building with a flag on top of it&#10;&#10;Description automatically generated">
            <a:extLst>
              <a:ext uri="{FF2B5EF4-FFF2-40B4-BE49-F238E27FC236}">
                <a16:creationId xmlns:a16="http://schemas.microsoft.com/office/drawing/2014/main" id="{DC501C85-A6D9-795F-EADB-69D3C5FDEDE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6745" t="185" r="42261" b="-118"/>
          <a:stretch/>
        </p:blipFill>
        <p:spPr>
          <a:xfrm>
            <a:off x="-10496" y="-365"/>
            <a:ext cx="3247465" cy="6858000"/>
          </a:xfrm>
          <a:prstGeom prst="rect">
            <a:avLst/>
          </a:prstGeom>
        </p:spPr>
      </p:pic>
      <p:sp>
        <p:nvSpPr>
          <p:cNvPr id="10" name="Text Placeholder 52">
            <a:extLst>
              <a:ext uri="{FF2B5EF4-FFF2-40B4-BE49-F238E27FC236}">
                <a16:creationId xmlns:a16="http://schemas.microsoft.com/office/drawing/2014/main" id="{5B16A432-BD61-604B-9091-2D2476DCD0FF}"/>
              </a:ext>
            </a:extLst>
          </p:cNvPr>
          <p:cNvSpPr>
            <a:spLocks noGrp="1"/>
          </p:cNvSpPr>
          <p:nvPr>
            <p:ph type="body" sz="quarter" idx="13"/>
          </p:nvPr>
        </p:nvSpPr>
        <p:spPr>
          <a:xfrm>
            <a:off x="4191001" y="415925"/>
            <a:ext cx="7588252" cy="346075"/>
          </a:xfrm>
          <a:prstGeom prst="rect">
            <a:avLst/>
          </a:prstGeom>
        </p:spPr>
        <p:txBody>
          <a:bodyPr/>
          <a:lstStyle>
            <a:lvl1pPr marL="0" indent="0">
              <a:buNone/>
              <a:defRPr sz="2000">
                <a:solidFill>
                  <a:schemeClr val="accent5"/>
                </a:solidFill>
                <a:latin typeface="+mj-lt"/>
              </a:defRPr>
            </a:lvl1pPr>
          </a:lstStyle>
          <a:p>
            <a:pPr lvl="0"/>
            <a:r>
              <a:rPr lang="en-US"/>
              <a:t>Click to edit Master text styles</a:t>
            </a:r>
          </a:p>
        </p:txBody>
      </p:sp>
      <p:sp>
        <p:nvSpPr>
          <p:cNvPr id="12" name="Text Placeholder 52">
            <a:extLst>
              <a:ext uri="{FF2B5EF4-FFF2-40B4-BE49-F238E27FC236}">
                <a16:creationId xmlns:a16="http://schemas.microsoft.com/office/drawing/2014/main" id="{BAB516C1-4B38-9E44-9A17-79368B69F772}"/>
              </a:ext>
            </a:extLst>
          </p:cNvPr>
          <p:cNvSpPr>
            <a:spLocks noGrp="1"/>
          </p:cNvSpPr>
          <p:nvPr>
            <p:ph type="body" sz="quarter" idx="17" hasCustomPrompt="1"/>
          </p:nvPr>
        </p:nvSpPr>
        <p:spPr>
          <a:xfrm>
            <a:off x="4191001" y="952500"/>
            <a:ext cx="7588252" cy="5334000"/>
          </a:xfrm>
          <a:prstGeom prst="rect">
            <a:avLst/>
          </a:prstGeom>
        </p:spPr>
        <p:txBody>
          <a:bodyPr/>
          <a:lstStyle>
            <a:lvl1pPr marL="7938" indent="0">
              <a:buFont typeface="Arial" panose="020B0604020202020204" pitchFamily="34" charset="0"/>
              <a:buNone/>
              <a:tabLst/>
              <a:defRPr sz="1600" spc="50" baseline="0">
                <a:solidFill>
                  <a:srgbClr val="000000"/>
                </a:solidFill>
                <a:latin typeface="+mn-lt"/>
              </a:defRPr>
            </a:lvl1pPr>
            <a:lvl2pPr marL="119063" indent="-111125">
              <a:buFont typeface="Arial" panose="020B0604020202020204" pitchFamily="34" charset="0"/>
              <a:buChar char="•"/>
              <a:tabLst/>
              <a:defRPr sz="1600">
                <a:solidFill>
                  <a:srgbClr val="000000"/>
                </a:solidFill>
                <a:latin typeface="+mn-lt"/>
              </a:defRPr>
            </a:lvl2pPr>
            <a:lvl3pPr marL="342900" indent="-112713">
              <a:buFont typeface="Arial" panose="020B0604020202020204" pitchFamily="34" charset="0"/>
              <a:buChar char="•"/>
              <a:tabLst/>
              <a:defRPr sz="1600">
                <a:solidFill>
                  <a:srgbClr val="000000"/>
                </a:solidFill>
                <a:latin typeface="+mn-lt"/>
              </a:defRPr>
            </a:lvl3pPr>
            <a:lvl4pPr marL="574675" indent="-112713">
              <a:buFont typeface="Arial" panose="020B0604020202020204" pitchFamily="34" charset="0"/>
              <a:buChar char="•"/>
              <a:tabLst/>
              <a:defRPr sz="1600">
                <a:solidFill>
                  <a:srgbClr val="000000"/>
                </a:solidFill>
                <a:latin typeface="+mn-lt"/>
              </a:defRPr>
            </a:lvl4pPr>
            <a:lvl5pPr marL="806450" indent="-120650">
              <a:buFont typeface="Arial" panose="020B0604020202020204" pitchFamily="34" charset="0"/>
              <a:buChar char="•"/>
              <a:tabLst/>
              <a:defRPr sz="1600">
                <a:solidFill>
                  <a:srgbClr val="000000"/>
                </a:solidFill>
                <a:latin typeface="+mn-lt"/>
              </a:defRPr>
            </a:lvl5pPr>
            <a:lvl6pPr marL="1028700" indent="-111125">
              <a:buFont typeface="Arial" panose="020B0604020202020204" pitchFamily="34" charset="0"/>
              <a:buChar char="•"/>
              <a:tabLst/>
              <a:defRPr sz="1600">
                <a:solidFill>
                  <a:srgbClr val="000000"/>
                </a:solidFill>
                <a:latin typeface="+mn-lt"/>
              </a:defRPr>
            </a:lvl6pPr>
            <a:lvl7pPr marL="1260475" indent="-111125">
              <a:tabLst/>
              <a:defRPr sz="1400">
                <a:solidFill>
                  <a:srgbClr val="000000"/>
                </a:solidFill>
                <a:latin typeface="Barlow" pitchFamily="2" charset="77"/>
              </a:defRPr>
            </a:lvl7pPr>
          </a:lstStyle>
          <a:p>
            <a:pPr lvl="0"/>
            <a:r>
              <a:rPr lang="en-US"/>
              <a:t>Click to edit text</a:t>
            </a:r>
          </a:p>
          <a:p>
            <a:pPr lvl="1"/>
            <a:r>
              <a:rPr lang="en-US"/>
              <a:t>List item 1 </a:t>
            </a:r>
          </a:p>
          <a:p>
            <a:pPr lvl="2"/>
            <a:r>
              <a:rPr lang="en-US"/>
              <a:t>List item 2 </a:t>
            </a:r>
          </a:p>
          <a:p>
            <a:pPr lvl="3"/>
            <a:r>
              <a:rPr lang="en-US"/>
              <a:t>List item 3 </a:t>
            </a:r>
          </a:p>
          <a:p>
            <a:pPr lvl="4"/>
            <a:r>
              <a:rPr lang="en-US"/>
              <a:t>List item 4 </a:t>
            </a:r>
          </a:p>
          <a:p>
            <a:pPr lvl="5"/>
            <a:r>
              <a:rPr lang="en-US"/>
              <a:t>List item 5</a:t>
            </a:r>
          </a:p>
        </p:txBody>
      </p:sp>
      <p:sp>
        <p:nvSpPr>
          <p:cNvPr id="4" name="TextBox 3">
            <a:extLst>
              <a:ext uri="{FF2B5EF4-FFF2-40B4-BE49-F238E27FC236}">
                <a16:creationId xmlns:a16="http://schemas.microsoft.com/office/drawing/2014/main" id="{8B02436D-BE7D-19D4-BF08-3EFDF66CE86D}"/>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pic>
        <p:nvPicPr>
          <p:cNvPr id="11" name="Picture 10" descr="A black and white logo&#10;&#10;Description automatically generated with medium confidence">
            <a:extLst>
              <a:ext uri="{FF2B5EF4-FFF2-40B4-BE49-F238E27FC236}">
                <a16:creationId xmlns:a16="http://schemas.microsoft.com/office/drawing/2014/main" id="{5C57441F-6172-03DC-4138-606A2E4618C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6571" y="6319858"/>
            <a:ext cx="921358" cy="411480"/>
          </a:xfrm>
          <a:prstGeom prst="rect">
            <a:avLst/>
          </a:prstGeom>
        </p:spPr>
      </p:pic>
      <p:sp>
        <p:nvSpPr>
          <p:cNvPr id="6" name="Rectangle 5">
            <a:extLst>
              <a:ext uri="{FF2B5EF4-FFF2-40B4-BE49-F238E27FC236}">
                <a16:creationId xmlns:a16="http://schemas.microsoft.com/office/drawing/2014/main" id="{AC476853-DF80-1C0E-F0DC-FBE127D1DC6E}"/>
              </a:ext>
            </a:extLst>
          </p:cNvPr>
          <p:cNvSpPr/>
          <p:nvPr userDrawn="1"/>
        </p:nvSpPr>
        <p:spPr>
          <a:xfrm>
            <a:off x="3236970" y="0"/>
            <a:ext cx="118872"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52">
            <a:extLst>
              <a:ext uri="{FF2B5EF4-FFF2-40B4-BE49-F238E27FC236}">
                <a16:creationId xmlns:a16="http://schemas.microsoft.com/office/drawing/2014/main" id="{99BE574E-34B6-8FCA-1D44-292E85FF01D1}"/>
              </a:ext>
            </a:extLst>
          </p:cNvPr>
          <p:cNvSpPr>
            <a:spLocks noGrp="1"/>
          </p:cNvSpPr>
          <p:nvPr>
            <p:ph type="body" sz="quarter" idx="16"/>
          </p:nvPr>
        </p:nvSpPr>
        <p:spPr>
          <a:xfrm>
            <a:off x="381001" y="1353631"/>
            <a:ext cx="2443222" cy="4150008"/>
          </a:xfrm>
          <a:prstGeom prst="rect">
            <a:avLst/>
          </a:prstGeom>
        </p:spPr>
        <p:txBody>
          <a:bodyPr wrap="square" lIns="0" rIns="0" anchor="ctr">
            <a:normAutofit/>
          </a:bodyPr>
          <a:lstStyle>
            <a:lvl1pPr marL="0" indent="0">
              <a:buNone/>
              <a:defRPr sz="3200">
                <a:solidFill>
                  <a:schemeClr val="bg1"/>
                </a:solidFill>
                <a:latin typeface="+mj-lt"/>
              </a:defRPr>
            </a:lvl1pPr>
          </a:lstStyle>
          <a:p>
            <a:pPr lvl="0"/>
            <a:r>
              <a:rPr lang="en-US"/>
              <a:t>Click to edit Master text styles</a:t>
            </a:r>
          </a:p>
        </p:txBody>
      </p:sp>
      <p:pic>
        <p:nvPicPr>
          <p:cNvPr id="8" name="Dots">
            <a:extLst>
              <a:ext uri="{FF2B5EF4-FFF2-40B4-BE49-F238E27FC236}">
                <a16:creationId xmlns:a16="http://schemas.microsoft.com/office/drawing/2014/main" id="{4A0C4156-0E77-4492-AD51-646BE636982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10001" y="396882"/>
            <a:ext cx="590842" cy="548640"/>
          </a:xfrm>
          <a:prstGeom prst="rect">
            <a:avLst/>
          </a:prstGeom>
        </p:spPr>
      </p:pic>
    </p:spTree>
    <p:extLst>
      <p:ext uri="{BB962C8B-B14F-4D97-AF65-F5344CB8AC3E}">
        <p14:creationId xmlns:p14="http://schemas.microsoft.com/office/powerpoint/2010/main" val="289743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Quarter Photo - Catalys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EA4C98-410A-F334-A421-B63FEA488F0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1800" t="-5" r="31680" b="5"/>
          <a:stretch/>
        </p:blipFill>
        <p:spPr>
          <a:xfrm>
            <a:off x="-2" y="-365"/>
            <a:ext cx="3236976" cy="6858000"/>
          </a:xfrm>
          <a:prstGeom prst="rect">
            <a:avLst/>
          </a:prstGeom>
        </p:spPr>
      </p:pic>
      <p:sp>
        <p:nvSpPr>
          <p:cNvPr id="8" name="Rectangle 7" hidden="1">
            <a:extLst>
              <a:ext uri="{FF2B5EF4-FFF2-40B4-BE49-F238E27FC236}">
                <a16:creationId xmlns:a16="http://schemas.microsoft.com/office/drawing/2014/main" id="{ABBF2B66-F1A5-052D-2068-3C315CE16AA6}"/>
              </a:ext>
            </a:extLst>
          </p:cNvPr>
          <p:cNvSpPr/>
          <p:nvPr userDrawn="1"/>
        </p:nvSpPr>
        <p:spPr>
          <a:xfrm>
            <a:off x="0" y="0"/>
            <a:ext cx="3236970" cy="6858000"/>
          </a:xfrm>
          <a:prstGeom prst="rect">
            <a:avLst/>
          </a:prstGeom>
          <a:gradFill>
            <a:gsLst>
              <a:gs pos="10000">
                <a:schemeClr val="accent5">
                  <a:alpha val="0"/>
                </a:schemeClr>
              </a:gs>
              <a:gs pos="48000">
                <a:schemeClr val="accent5">
                  <a:alpha val="52009"/>
                </a:schemeClr>
              </a:gs>
              <a:gs pos="87000">
                <a:schemeClr val="accent5">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2">
            <a:extLst>
              <a:ext uri="{FF2B5EF4-FFF2-40B4-BE49-F238E27FC236}">
                <a16:creationId xmlns:a16="http://schemas.microsoft.com/office/drawing/2014/main" id="{5B16A432-BD61-604B-9091-2D2476DCD0FF}"/>
              </a:ext>
            </a:extLst>
          </p:cNvPr>
          <p:cNvSpPr>
            <a:spLocks noGrp="1"/>
          </p:cNvSpPr>
          <p:nvPr>
            <p:ph type="body" sz="quarter" idx="13"/>
          </p:nvPr>
        </p:nvSpPr>
        <p:spPr>
          <a:xfrm>
            <a:off x="4191001" y="415925"/>
            <a:ext cx="7588252" cy="346075"/>
          </a:xfrm>
          <a:prstGeom prst="rect">
            <a:avLst/>
          </a:prstGeom>
        </p:spPr>
        <p:txBody>
          <a:bodyPr/>
          <a:lstStyle>
            <a:lvl1pPr marL="0" indent="0">
              <a:buNone/>
              <a:defRPr sz="2000">
                <a:solidFill>
                  <a:schemeClr val="accent5"/>
                </a:solidFill>
                <a:latin typeface="+mj-lt"/>
              </a:defRPr>
            </a:lvl1pPr>
          </a:lstStyle>
          <a:p>
            <a:pPr lvl="0"/>
            <a:r>
              <a:rPr lang="en-US"/>
              <a:t>Click to edit Master text styles</a:t>
            </a:r>
          </a:p>
        </p:txBody>
      </p:sp>
      <p:sp>
        <p:nvSpPr>
          <p:cNvPr id="12" name="Text Placeholder 52">
            <a:extLst>
              <a:ext uri="{FF2B5EF4-FFF2-40B4-BE49-F238E27FC236}">
                <a16:creationId xmlns:a16="http://schemas.microsoft.com/office/drawing/2014/main" id="{BAB516C1-4B38-9E44-9A17-79368B69F772}"/>
              </a:ext>
            </a:extLst>
          </p:cNvPr>
          <p:cNvSpPr>
            <a:spLocks noGrp="1"/>
          </p:cNvSpPr>
          <p:nvPr>
            <p:ph type="body" sz="quarter" idx="17" hasCustomPrompt="1"/>
          </p:nvPr>
        </p:nvSpPr>
        <p:spPr>
          <a:xfrm>
            <a:off x="4191001" y="952500"/>
            <a:ext cx="7588252" cy="5334000"/>
          </a:xfrm>
          <a:prstGeom prst="rect">
            <a:avLst/>
          </a:prstGeom>
        </p:spPr>
        <p:txBody>
          <a:bodyPr/>
          <a:lstStyle>
            <a:lvl1pPr marL="7938" indent="0">
              <a:buFont typeface="Arial" panose="020B0604020202020204" pitchFamily="34" charset="0"/>
              <a:buNone/>
              <a:tabLst/>
              <a:defRPr sz="1600" spc="50" baseline="0">
                <a:solidFill>
                  <a:srgbClr val="000000"/>
                </a:solidFill>
                <a:latin typeface="+mn-lt"/>
              </a:defRPr>
            </a:lvl1pPr>
            <a:lvl2pPr marL="119063" indent="-111125">
              <a:buFont typeface="Arial" panose="020B0604020202020204" pitchFamily="34" charset="0"/>
              <a:buChar char="•"/>
              <a:tabLst/>
              <a:defRPr sz="1600">
                <a:solidFill>
                  <a:srgbClr val="000000"/>
                </a:solidFill>
                <a:latin typeface="+mn-lt"/>
              </a:defRPr>
            </a:lvl2pPr>
            <a:lvl3pPr marL="342900" indent="-112713">
              <a:buFont typeface="Arial" panose="020B0604020202020204" pitchFamily="34" charset="0"/>
              <a:buChar char="•"/>
              <a:tabLst/>
              <a:defRPr sz="1600">
                <a:solidFill>
                  <a:srgbClr val="000000"/>
                </a:solidFill>
                <a:latin typeface="+mn-lt"/>
              </a:defRPr>
            </a:lvl3pPr>
            <a:lvl4pPr marL="574675" indent="-112713">
              <a:buFont typeface="Arial" panose="020B0604020202020204" pitchFamily="34" charset="0"/>
              <a:buChar char="•"/>
              <a:tabLst/>
              <a:defRPr sz="1600">
                <a:solidFill>
                  <a:srgbClr val="000000"/>
                </a:solidFill>
                <a:latin typeface="+mn-lt"/>
              </a:defRPr>
            </a:lvl4pPr>
            <a:lvl5pPr marL="806450" indent="-120650">
              <a:buFont typeface="Arial" panose="020B0604020202020204" pitchFamily="34" charset="0"/>
              <a:buChar char="•"/>
              <a:tabLst/>
              <a:defRPr sz="1600">
                <a:solidFill>
                  <a:srgbClr val="000000"/>
                </a:solidFill>
                <a:latin typeface="+mn-lt"/>
              </a:defRPr>
            </a:lvl5pPr>
            <a:lvl6pPr marL="1028700" indent="-111125">
              <a:buFont typeface="Arial" panose="020B0604020202020204" pitchFamily="34" charset="0"/>
              <a:buChar char="•"/>
              <a:tabLst/>
              <a:defRPr sz="1600">
                <a:solidFill>
                  <a:srgbClr val="000000"/>
                </a:solidFill>
                <a:latin typeface="+mn-lt"/>
              </a:defRPr>
            </a:lvl6pPr>
            <a:lvl7pPr marL="1260475" indent="-111125">
              <a:tabLst/>
              <a:defRPr sz="1400">
                <a:solidFill>
                  <a:srgbClr val="000000"/>
                </a:solidFill>
                <a:latin typeface="Barlow" pitchFamily="2" charset="77"/>
              </a:defRPr>
            </a:lvl7pPr>
          </a:lstStyle>
          <a:p>
            <a:pPr lvl="0"/>
            <a:r>
              <a:rPr lang="en-US"/>
              <a:t>Click to edit text</a:t>
            </a:r>
          </a:p>
          <a:p>
            <a:pPr lvl="1"/>
            <a:r>
              <a:rPr lang="en-US"/>
              <a:t>List item 1 </a:t>
            </a:r>
          </a:p>
          <a:p>
            <a:pPr lvl="2"/>
            <a:r>
              <a:rPr lang="en-US"/>
              <a:t>List item 2 </a:t>
            </a:r>
          </a:p>
          <a:p>
            <a:pPr lvl="3"/>
            <a:r>
              <a:rPr lang="en-US"/>
              <a:t>List item 3 </a:t>
            </a:r>
          </a:p>
          <a:p>
            <a:pPr lvl="4"/>
            <a:r>
              <a:rPr lang="en-US"/>
              <a:t>List item 4 </a:t>
            </a:r>
          </a:p>
          <a:p>
            <a:pPr lvl="5"/>
            <a:r>
              <a:rPr lang="en-US"/>
              <a:t>List item 5</a:t>
            </a:r>
          </a:p>
        </p:txBody>
      </p:sp>
      <p:sp>
        <p:nvSpPr>
          <p:cNvPr id="4" name="TextBox 3">
            <a:extLst>
              <a:ext uri="{FF2B5EF4-FFF2-40B4-BE49-F238E27FC236}">
                <a16:creationId xmlns:a16="http://schemas.microsoft.com/office/drawing/2014/main" id="{8B02436D-BE7D-19D4-BF08-3EFDF66CE86D}"/>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pic>
        <p:nvPicPr>
          <p:cNvPr id="11" name="Picture 10" descr="A black and white logo&#10;&#10;Description automatically generated with medium confidence">
            <a:extLst>
              <a:ext uri="{FF2B5EF4-FFF2-40B4-BE49-F238E27FC236}">
                <a16:creationId xmlns:a16="http://schemas.microsoft.com/office/drawing/2014/main" id="{5C57441F-6172-03DC-4138-606A2E4618C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6571" y="6319858"/>
            <a:ext cx="921358" cy="411480"/>
          </a:xfrm>
          <a:prstGeom prst="rect">
            <a:avLst/>
          </a:prstGeom>
        </p:spPr>
      </p:pic>
      <p:sp>
        <p:nvSpPr>
          <p:cNvPr id="6" name="Rectangle 5">
            <a:extLst>
              <a:ext uri="{FF2B5EF4-FFF2-40B4-BE49-F238E27FC236}">
                <a16:creationId xmlns:a16="http://schemas.microsoft.com/office/drawing/2014/main" id="{AC476853-DF80-1C0E-F0DC-FBE127D1DC6E}"/>
              </a:ext>
            </a:extLst>
          </p:cNvPr>
          <p:cNvSpPr/>
          <p:nvPr userDrawn="1"/>
        </p:nvSpPr>
        <p:spPr>
          <a:xfrm>
            <a:off x="3236970" y="0"/>
            <a:ext cx="118872"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52">
            <a:extLst>
              <a:ext uri="{FF2B5EF4-FFF2-40B4-BE49-F238E27FC236}">
                <a16:creationId xmlns:a16="http://schemas.microsoft.com/office/drawing/2014/main" id="{5527A6D0-D518-84DE-9FDC-5B2286B80442}"/>
              </a:ext>
            </a:extLst>
          </p:cNvPr>
          <p:cNvSpPr>
            <a:spLocks noGrp="1"/>
          </p:cNvSpPr>
          <p:nvPr>
            <p:ph type="body" sz="quarter" idx="16"/>
          </p:nvPr>
        </p:nvSpPr>
        <p:spPr>
          <a:xfrm>
            <a:off x="381001" y="1353631"/>
            <a:ext cx="2443222" cy="4150008"/>
          </a:xfrm>
          <a:prstGeom prst="rect">
            <a:avLst/>
          </a:prstGeom>
        </p:spPr>
        <p:txBody>
          <a:bodyPr wrap="square" lIns="0" rIns="0" anchor="ctr">
            <a:normAutofit/>
          </a:bodyPr>
          <a:lstStyle>
            <a:lvl1pPr marL="0" indent="0">
              <a:buNone/>
              <a:defRPr sz="3200">
                <a:solidFill>
                  <a:schemeClr val="bg1"/>
                </a:solidFill>
                <a:latin typeface="+mj-lt"/>
              </a:defRPr>
            </a:lvl1pPr>
          </a:lstStyle>
          <a:p>
            <a:pPr lvl="0"/>
            <a:r>
              <a:rPr lang="en-US"/>
              <a:t>Click to edit Master text styles</a:t>
            </a:r>
          </a:p>
        </p:txBody>
      </p:sp>
      <p:pic>
        <p:nvPicPr>
          <p:cNvPr id="3" name="Dots">
            <a:extLst>
              <a:ext uri="{FF2B5EF4-FFF2-40B4-BE49-F238E27FC236}">
                <a16:creationId xmlns:a16="http://schemas.microsoft.com/office/drawing/2014/main" id="{FB68DE5B-6707-F569-35A0-51036B99A12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10001" y="396882"/>
            <a:ext cx="590842" cy="548640"/>
          </a:xfrm>
          <a:prstGeom prst="rect">
            <a:avLst/>
          </a:prstGeom>
        </p:spPr>
      </p:pic>
    </p:spTree>
    <p:extLst>
      <p:ext uri="{BB962C8B-B14F-4D97-AF65-F5344CB8AC3E}">
        <p14:creationId xmlns:p14="http://schemas.microsoft.com/office/powerpoint/2010/main" val="2690581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579FE967-3DB7-4635-BF31-E0A3E902447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2014" r="67692"/>
          <a:stretch/>
        </p:blipFill>
        <p:spPr>
          <a:xfrm>
            <a:off x="9065988" y="1"/>
            <a:ext cx="3126013" cy="488269"/>
          </a:xfrm>
          <a:prstGeom prst="rect">
            <a:avLst/>
          </a:prstGeom>
        </p:spPr>
      </p:pic>
      <p:pic>
        <p:nvPicPr>
          <p:cNvPr id="3" name="Picture 2" descr="Background pattern&#10;&#10;Description automatically generated">
            <a:extLst>
              <a:ext uri="{FF2B5EF4-FFF2-40B4-BE49-F238E27FC236}">
                <a16:creationId xmlns:a16="http://schemas.microsoft.com/office/drawing/2014/main" id="{B53328C1-C8F9-44A4-8F78-250B62DC3C2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5410" r="42814"/>
          <a:stretch/>
        </p:blipFill>
        <p:spPr>
          <a:xfrm>
            <a:off x="6658929" y="0"/>
            <a:ext cx="5533073" cy="603484"/>
          </a:xfrm>
          <a:prstGeom prst="rect">
            <a:avLst/>
          </a:prstGeom>
        </p:spPr>
      </p:pic>
      <p:sp>
        <p:nvSpPr>
          <p:cNvPr id="11" name="Content Placeholder 2">
            <a:extLst>
              <a:ext uri="{FF2B5EF4-FFF2-40B4-BE49-F238E27FC236}">
                <a16:creationId xmlns:a16="http://schemas.microsoft.com/office/drawing/2014/main" id="{905FCBBC-0590-412F-8B71-AE3E70821870}"/>
              </a:ext>
            </a:extLst>
          </p:cNvPr>
          <p:cNvSpPr>
            <a:spLocks noGrp="1"/>
          </p:cNvSpPr>
          <p:nvPr>
            <p:ph idx="1"/>
          </p:nvPr>
        </p:nvSpPr>
        <p:spPr>
          <a:xfrm>
            <a:off x="258449" y="932675"/>
            <a:ext cx="11675101" cy="5296599"/>
          </a:xfrm>
          <a:prstGeom prst="rect">
            <a:avLst/>
          </a:prstGeom>
        </p:spPr>
        <p:txBody>
          <a:bodyPr/>
          <a:lstStyle>
            <a:lvl1pPr marL="0" indent="0">
              <a:buNone/>
              <a:defRPr sz="1400">
                <a:latin typeface="+mn-lt"/>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Text Placeholder 52">
            <a:extLst>
              <a:ext uri="{FF2B5EF4-FFF2-40B4-BE49-F238E27FC236}">
                <a16:creationId xmlns:a16="http://schemas.microsoft.com/office/drawing/2014/main" id="{5F45D993-A96A-F04A-A05D-E0F33ADF3690}"/>
              </a:ext>
            </a:extLst>
          </p:cNvPr>
          <p:cNvSpPr>
            <a:spLocks noGrp="1"/>
          </p:cNvSpPr>
          <p:nvPr>
            <p:ph type="body" sz="quarter" idx="16"/>
          </p:nvPr>
        </p:nvSpPr>
        <p:spPr>
          <a:xfrm>
            <a:off x="258270" y="235380"/>
            <a:ext cx="11675101" cy="626188"/>
          </a:xfrm>
          <a:prstGeom prst="rect">
            <a:avLst/>
          </a:prstGeom>
        </p:spPr>
        <p:txBody>
          <a:bodyPr anchor="b"/>
          <a:lstStyle>
            <a:lvl1pPr marL="0" indent="0">
              <a:lnSpc>
                <a:spcPts val="4500"/>
              </a:lnSpc>
              <a:buNone/>
              <a:defRPr sz="3200">
                <a:solidFill>
                  <a:schemeClr val="accent5"/>
                </a:solidFill>
                <a:latin typeface="+mj-lt"/>
              </a:defRPr>
            </a:lvl1pPr>
          </a:lstStyle>
          <a:p>
            <a:pPr lvl="0"/>
            <a:r>
              <a:rPr lang="en-US"/>
              <a:t>Click to edit Master text styles</a:t>
            </a:r>
          </a:p>
        </p:txBody>
      </p:sp>
      <p:sp>
        <p:nvSpPr>
          <p:cNvPr id="18" name="Picture Placeholder 2">
            <a:extLst>
              <a:ext uri="{FF2B5EF4-FFF2-40B4-BE49-F238E27FC236}">
                <a16:creationId xmlns:a16="http://schemas.microsoft.com/office/drawing/2014/main" id="{59AEECDF-24F6-4946-A0C9-9A6BCC4B69D2}"/>
              </a:ext>
            </a:extLst>
          </p:cNvPr>
          <p:cNvSpPr>
            <a:spLocks noGrp="1"/>
          </p:cNvSpPr>
          <p:nvPr>
            <p:ph type="pic" idx="25" hasCustomPrompt="1"/>
          </p:nvPr>
        </p:nvSpPr>
        <p:spPr>
          <a:xfrm>
            <a:off x="10546047" y="6270970"/>
            <a:ext cx="1387324" cy="480312"/>
          </a:xfrm>
          <a:prstGeom prst="rect">
            <a:avLst/>
          </a:prstGeom>
        </p:spPr>
        <p:txBody>
          <a:bodyPr/>
          <a:lstStyle>
            <a:lvl1pPr marL="0" indent="0" algn="ctr">
              <a:buNone/>
              <a:defRPr sz="1200">
                <a:solidFill>
                  <a:schemeClr val="accent5"/>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Logo</a:t>
            </a:r>
          </a:p>
        </p:txBody>
      </p:sp>
    </p:spTree>
    <p:extLst>
      <p:ext uri="{BB962C8B-B14F-4D97-AF65-F5344CB8AC3E}">
        <p14:creationId xmlns:p14="http://schemas.microsoft.com/office/powerpoint/2010/main" val="28995055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Side Header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AF71D7-13EF-432D-988C-7D0DC993C4C9}"/>
              </a:ext>
            </a:extLst>
          </p:cNvPr>
          <p:cNvSpPr/>
          <p:nvPr userDrawn="1"/>
        </p:nvSpPr>
        <p:spPr>
          <a:xfrm>
            <a:off x="0" y="0"/>
            <a:ext cx="568322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52">
            <a:extLst>
              <a:ext uri="{FF2B5EF4-FFF2-40B4-BE49-F238E27FC236}">
                <a16:creationId xmlns:a16="http://schemas.microsoft.com/office/drawing/2014/main" id="{4250E75F-44F5-49D9-8E2F-3EC7D78840A7}"/>
              </a:ext>
            </a:extLst>
          </p:cNvPr>
          <p:cNvSpPr>
            <a:spLocks noGrp="1"/>
          </p:cNvSpPr>
          <p:nvPr>
            <p:ph type="body" sz="quarter" idx="13"/>
          </p:nvPr>
        </p:nvSpPr>
        <p:spPr>
          <a:xfrm>
            <a:off x="6096001" y="4359685"/>
            <a:ext cx="5683251" cy="346075"/>
          </a:xfrm>
          <a:prstGeom prst="rect">
            <a:avLst/>
          </a:prstGeom>
        </p:spPr>
        <p:txBody>
          <a:bodyPr/>
          <a:lstStyle>
            <a:lvl1pPr marL="0" indent="0">
              <a:buNone/>
              <a:defRPr sz="2000">
                <a:solidFill>
                  <a:schemeClr val="accent5"/>
                </a:solidFill>
                <a:latin typeface="+mj-lt"/>
              </a:defRPr>
            </a:lvl1pPr>
          </a:lstStyle>
          <a:p>
            <a:pPr lvl="0"/>
            <a:r>
              <a:rPr lang="en-US"/>
              <a:t>Click to edit Master text styles</a:t>
            </a:r>
          </a:p>
        </p:txBody>
      </p:sp>
      <p:sp>
        <p:nvSpPr>
          <p:cNvPr id="18" name="Text Placeholder 52">
            <a:extLst>
              <a:ext uri="{FF2B5EF4-FFF2-40B4-BE49-F238E27FC236}">
                <a16:creationId xmlns:a16="http://schemas.microsoft.com/office/drawing/2014/main" id="{695375EF-57E2-4298-85FD-3EBF110C534C}"/>
              </a:ext>
            </a:extLst>
          </p:cNvPr>
          <p:cNvSpPr>
            <a:spLocks noGrp="1"/>
          </p:cNvSpPr>
          <p:nvPr>
            <p:ph type="body" sz="quarter" idx="16"/>
          </p:nvPr>
        </p:nvSpPr>
        <p:spPr>
          <a:xfrm>
            <a:off x="360853" y="932675"/>
            <a:ext cx="4424235" cy="4399945"/>
          </a:xfrm>
          <a:prstGeom prst="rect">
            <a:avLst/>
          </a:prstGeom>
        </p:spPr>
        <p:txBody>
          <a:bodyPr anchor="ctr"/>
          <a:lstStyle>
            <a:lvl1pPr marL="0" indent="0">
              <a:buNone/>
              <a:defRPr sz="4800">
                <a:solidFill>
                  <a:schemeClr val="bg1"/>
                </a:solidFill>
                <a:latin typeface="+mj-lt"/>
              </a:defRPr>
            </a:lvl1pPr>
          </a:lstStyle>
          <a:p>
            <a:pPr lvl="0"/>
            <a:r>
              <a:rPr lang="en-US"/>
              <a:t>Click to edit Master text styles</a:t>
            </a:r>
          </a:p>
        </p:txBody>
      </p:sp>
      <p:sp>
        <p:nvSpPr>
          <p:cNvPr id="15" name="Picture Placeholder 6">
            <a:extLst>
              <a:ext uri="{FF2B5EF4-FFF2-40B4-BE49-F238E27FC236}">
                <a16:creationId xmlns:a16="http://schemas.microsoft.com/office/drawing/2014/main" id="{0255CF0F-FDF9-427E-ADC6-C047309B1577}"/>
              </a:ext>
            </a:extLst>
          </p:cNvPr>
          <p:cNvSpPr>
            <a:spLocks noGrp="1"/>
          </p:cNvSpPr>
          <p:nvPr>
            <p:ph type="pic" sz="quarter" idx="17"/>
          </p:nvPr>
        </p:nvSpPr>
        <p:spPr>
          <a:xfrm>
            <a:off x="7277990" y="740650"/>
            <a:ext cx="3319272" cy="3318176"/>
          </a:xfrm>
          <a:custGeom>
            <a:avLst/>
            <a:gdLst>
              <a:gd name="connsiteX0" fmla="*/ 1524000 w 3048000"/>
              <a:gd name="connsiteY0" fmla="*/ 0 h 3048000"/>
              <a:gd name="connsiteX1" fmla="*/ 3048000 w 3048000"/>
              <a:gd name="connsiteY1" fmla="*/ 1524000 h 3048000"/>
              <a:gd name="connsiteX2" fmla="*/ 1524000 w 3048000"/>
              <a:gd name="connsiteY2" fmla="*/ 3048000 h 3048000"/>
              <a:gd name="connsiteX3" fmla="*/ 0 w 3048000"/>
              <a:gd name="connsiteY3" fmla="*/ 1524000 h 3048000"/>
              <a:gd name="connsiteX4" fmla="*/ 1524000 w 3048000"/>
              <a:gd name="connsiteY4" fmla="*/ 0 h 304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3048000">
                <a:moveTo>
                  <a:pt x="1524000" y="0"/>
                </a:moveTo>
                <a:cubicBezTo>
                  <a:pt x="2365682" y="0"/>
                  <a:pt x="3048000" y="682318"/>
                  <a:pt x="3048000" y="1524000"/>
                </a:cubicBezTo>
                <a:cubicBezTo>
                  <a:pt x="3048000" y="2365682"/>
                  <a:pt x="2365682" y="3048000"/>
                  <a:pt x="1524000" y="3048000"/>
                </a:cubicBezTo>
                <a:cubicBezTo>
                  <a:pt x="682318" y="3048000"/>
                  <a:pt x="0" y="2365682"/>
                  <a:pt x="0" y="1524000"/>
                </a:cubicBezTo>
                <a:cubicBezTo>
                  <a:pt x="0" y="682318"/>
                  <a:pt x="682318" y="0"/>
                  <a:pt x="1524000" y="0"/>
                </a:cubicBezTo>
                <a:close/>
              </a:path>
            </a:pathLst>
          </a:custGeom>
        </p:spPr>
        <p:txBody>
          <a:bodyPr wrap="square" anchor="ctr">
            <a:noAutofit/>
          </a:bodyPr>
          <a:lstStyle>
            <a:lvl1pPr marL="0" indent="0" algn="ctr">
              <a:buNone/>
              <a:defRPr>
                <a:solidFill>
                  <a:schemeClr val="bg1">
                    <a:lumMod val="50000"/>
                  </a:schemeClr>
                </a:solidFill>
              </a:defRPr>
            </a:lvl1pPr>
          </a:lstStyle>
          <a:p>
            <a:endParaRPr lang="en-US"/>
          </a:p>
        </p:txBody>
      </p:sp>
      <p:pic>
        <p:nvPicPr>
          <p:cNvPr id="21" name="Picture 20" descr="Background pattern&#10;&#10;Description automatically generated">
            <a:extLst>
              <a:ext uri="{FF2B5EF4-FFF2-40B4-BE49-F238E27FC236}">
                <a16:creationId xmlns:a16="http://schemas.microsoft.com/office/drawing/2014/main" id="{5DD9EAEB-F2CF-4DD6-AD23-5CE8BC5D4F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26653"/>
            <a:ext cx="2344510" cy="488269"/>
          </a:xfrm>
          <a:prstGeom prst="rect">
            <a:avLst/>
          </a:prstGeom>
        </p:spPr>
      </p:pic>
      <p:sp>
        <p:nvSpPr>
          <p:cNvPr id="24" name="Slide Number Placeholder 5">
            <a:extLst>
              <a:ext uri="{FF2B5EF4-FFF2-40B4-BE49-F238E27FC236}">
                <a16:creationId xmlns:a16="http://schemas.microsoft.com/office/drawing/2014/main" id="{2C0AEEBC-52C8-48CB-B7B8-4DE0352E6718}"/>
              </a:ext>
            </a:extLst>
          </p:cNvPr>
          <p:cNvSpPr txBox="1">
            <a:spLocks/>
          </p:cNvSpPr>
          <p:nvPr userDrawn="1"/>
        </p:nvSpPr>
        <p:spPr>
          <a:xfrm>
            <a:off x="11589194" y="6443518"/>
            <a:ext cx="756427"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EE93275F-F2E1-4B1D-B29A-CF7642A6996F}" type="slidenum">
              <a:rPr lang="en-US" sz="1400" smtClean="0">
                <a:solidFill>
                  <a:schemeClr val="accent4"/>
                </a:solidFill>
                <a:latin typeface="+mj-lt"/>
              </a:rPr>
              <a:pPr/>
              <a:t>‹#›</a:t>
            </a:fld>
            <a:endParaRPr lang="en-US" sz="1400">
              <a:solidFill>
                <a:schemeClr val="accent4"/>
              </a:solidFill>
              <a:latin typeface="+mj-lt"/>
            </a:endParaRPr>
          </a:p>
        </p:txBody>
      </p:sp>
      <p:pic>
        <p:nvPicPr>
          <p:cNvPr id="16" name="Picture 15" descr="Background pattern&#10;&#10;Description automatically generated">
            <a:extLst>
              <a:ext uri="{FF2B5EF4-FFF2-40B4-BE49-F238E27FC236}">
                <a16:creationId xmlns:a16="http://schemas.microsoft.com/office/drawing/2014/main" id="{79C7FB6E-5685-4D63-AC72-0E76A7137CB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396990" y="6078945"/>
            <a:ext cx="2344510" cy="488269"/>
          </a:xfrm>
          <a:prstGeom prst="rect">
            <a:avLst/>
          </a:prstGeom>
        </p:spPr>
      </p:pic>
      <p:sp>
        <p:nvSpPr>
          <p:cNvPr id="14" name="Text Placeholder 52">
            <a:extLst>
              <a:ext uri="{FF2B5EF4-FFF2-40B4-BE49-F238E27FC236}">
                <a16:creationId xmlns:a16="http://schemas.microsoft.com/office/drawing/2014/main" id="{DD5AD4EA-DBBD-324B-8474-B63198929260}"/>
              </a:ext>
            </a:extLst>
          </p:cNvPr>
          <p:cNvSpPr>
            <a:spLocks noGrp="1"/>
          </p:cNvSpPr>
          <p:nvPr>
            <p:ph type="body" sz="quarter" idx="18" hasCustomPrompt="1"/>
          </p:nvPr>
        </p:nvSpPr>
        <p:spPr>
          <a:xfrm>
            <a:off x="6096001" y="4705760"/>
            <a:ext cx="5683251" cy="1603615"/>
          </a:xfrm>
          <a:prstGeom prst="rect">
            <a:avLst/>
          </a:prstGeom>
        </p:spPr>
        <p:txBody>
          <a:bodyPr/>
          <a:lstStyle>
            <a:lvl1pPr marL="7938" indent="0">
              <a:buFont typeface="Arial" panose="020B0604020202020204" pitchFamily="34" charset="0"/>
              <a:buNone/>
              <a:tabLst/>
              <a:defRPr sz="1400" spc="50" baseline="0">
                <a:solidFill>
                  <a:srgbClr val="000000"/>
                </a:solidFill>
                <a:latin typeface="Barlow" pitchFamily="2" charset="77"/>
              </a:defRPr>
            </a:lvl1pPr>
            <a:lvl2pPr marL="119063" indent="-111125">
              <a:buFont typeface="Arial" panose="020B0604020202020204" pitchFamily="34" charset="0"/>
              <a:buChar char="•"/>
              <a:tabLst/>
              <a:defRPr sz="1400">
                <a:solidFill>
                  <a:srgbClr val="000000"/>
                </a:solidFill>
                <a:latin typeface="Barlow" pitchFamily="2" charset="77"/>
              </a:defRPr>
            </a:lvl2pPr>
            <a:lvl3pPr marL="342900" indent="-112713">
              <a:buFont typeface="Arial" panose="020B0604020202020204" pitchFamily="34" charset="0"/>
              <a:buChar char="•"/>
              <a:tabLst/>
              <a:defRPr sz="1400">
                <a:solidFill>
                  <a:srgbClr val="000000"/>
                </a:solidFill>
                <a:latin typeface="Barlow" pitchFamily="2" charset="77"/>
              </a:defRPr>
            </a:lvl3pPr>
            <a:lvl4pPr marL="574675" indent="-112713">
              <a:buFont typeface="Arial" panose="020B0604020202020204" pitchFamily="34" charset="0"/>
              <a:buChar char="•"/>
              <a:tabLst/>
              <a:defRPr sz="1400">
                <a:solidFill>
                  <a:srgbClr val="000000"/>
                </a:solidFill>
                <a:latin typeface="Barlow" pitchFamily="2" charset="77"/>
              </a:defRPr>
            </a:lvl4pPr>
            <a:lvl5pPr marL="806450" indent="-120650">
              <a:buFont typeface="Arial" panose="020B0604020202020204" pitchFamily="34" charset="0"/>
              <a:buChar char="•"/>
              <a:tabLst/>
              <a:defRPr sz="1400">
                <a:solidFill>
                  <a:srgbClr val="000000"/>
                </a:solidFill>
                <a:latin typeface="Barlow" pitchFamily="2" charset="77"/>
              </a:defRPr>
            </a:lvl5pPr>
            <a:lvl6pPr marL="1028700" indent="-111125">
              <a:buFont typeface="Arial" panose="020B0604020202020204" pitchFamily="34" charset="0"/>
              <a:buChar char="•"/>
              <a:tabLst/>
              <a:defRPr sz="1400">
                <a:solidFill>
                  <a:srgbClr val="000000"/>
                </a:solidFill>
                <a:latin typeface="Barlow" pitchFamily="2" charset="77"/>
              </a:defRPr>
            </a:lvl6pPr>
            <a:lvl7pPr marL="1260475" indent="-111125">
              <a:tabLst/>
              <a:defRPr sz="1400">
                <a:solidFill>
                  <a:srgbClr val="000000"/>
                </a:solidFill>
                <a:latin typeface="Barlow" pitchFamily="2" charset="77"/>
              </a:defRPr>
            </a:lvl7pPr>
          </a:lstStyle>
          <a:p>
            <a:pPr lvl="0"/>
            <a:r>
              <a:rPr lang="en-US"/>
              <a:t>Click to edit text</a:t>
            </a:r>
          </a:p>
          <a:p>
            <a:pPr lvl="1"/>
            <a:r>
              <a:rPr lang="en-US"/>
              <a:t>List item 1 </a:t>
            </a:r>
          </a:p>
          <a:p>
            <a:pPr lvl="2"/>
            <a:r>
              <a:rPr lang="en-US"/>
              <a:t>List item 2 </a:t>
            </a:r>
          </a:p>
          <a:p>
            <a:pPr lvl="3"/>
            <a:r>
              <a:rPr lang="en-US"/>
              <a:t>List item 3 </a:t>
            </a:r>
          </a:p>
          <a:p>
            <a:pPr lvl="4"/>
            <a:r>
              <a:rPr lang="en-US"/>
              <a:t>List item 4 </a:t>
            </a:r>
          </a:p>
          <a:p>
            <a:pPr lvl="5"/>
            <a:r>
              <a:rPr lang="en-US"/>
              <a:t>List item 5</a:t>
            </a:r>
          </a:p>
        </p:txBody>
      </p:sp>
      <p:pic>
        <p:nvPicPr>
          <p:cNvPr id="8" name="Picture 7">
            <a:extLst>
              <a:ext uri="{FF2B5EF4-FFF2-40B4-BE49-F238E27FC236}">
                <a16:creationId xmlns:a16="http://schemas.microsoft.com/office/drawing/2014/main" id="{D87C3A64-7C03-1753-ECB2-E05D257FDD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20035" y="6285164"/>
            <a:ext cx="804789" cy="359420"/>
          </a:xfrm>
          <a:prstGeom prst="rect">
            <a:avLst/>
          </a:prstGeom>
        </p:spPr>
      </p:pic>
    </p:spTree>
    <p:extLst>
      <p:ext uri="{BB962C8B-B14F-4D97-AF65-F5344CB8AC3E}">
        <p14:creationId xmlns:p14="http://schemas.microsoft.com/office/powerpoint/2010/main" val="1491763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911A5-4364-783A-64CF-FB13B8796F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7818A9-124B-320E-5E04-CDED3B818B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244CAF-171C-CEBC-DE35-69F8692563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4D4F69-8693-B4EA-A665-A0901F762908}"/>
              </a:ext>
            </a:extLst>
          </p:cNvPr>
          <p:cNvSpPr>
            <a:spLocks noGrp="1"/>
          </p:cNvSpPr>
          <p:nvPr>
            <p:ph type="dt" sz="half" idx="10"/>
          </p:nvPr>
        </p:nvSpPr>
        <p:spPr/>
        <p:txBody>
          <a:bodyPr/>
          <a:lstStyle/>
          <a:p>
            <a:fld id="{AC92BCE0-6C15-4B55-98B9-37DB8E855FF7}" type="datetimeFigureOut">
              <a:rPr lang="en-US" smtClean="0"/>
              <a:t>9/16/2024</a:t>
            </a:fld>
            <a:endParaRPr lang="en-US"/>
          </a:p>
        </p:txBody>
      </p:sp>
      <p:sp>
        <p:nvSpPr>
          <p:cNvPr id="6" name="Footer Placeholder 5">
            <a:extLst>
              <a:ext uri="{FF2B5EF4-FFF2-40B4-BE49-F238E27FC236}">
                <a16:creationId xmlns:a16="http://schemas.microsoft.com/office/drawing/2014/main" id="{DA48CE12-F2FA-7A50-6772-47CE4A0BBD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419648-847F-BBAC-594F-45C87FDC33FA}"/>
              </a:ext>
            </a:extLst>
          </p:cNvPr>
          <p:cNvSpPr>
            <a:spLocks noGrp="1"/>
          </p:cNvSpPr>
          <p:nvPr>
            <p:ph type="sldNum" sz="quarter" idx="12"/>
          </p:nvPr>
        </p:nvSpPr>
        <p:spPr/>
        <p:txBody>
          <a:bodyPr/>
          <a:lstStyle/>
          <a:p>
            <a:fld id="{F4368238-73D0-4041-9030-7D92DEB9987A}" type="slidenum">
              <a:rPr lang="en-US" smtClean="0"/>
              <a:t>‹#›</a:t>
            </a:fld>
            <a:endParaRPr lang="en-US"/>
          </a:p>
        </p:txBody>
      </p:sp>
    </p:spTree>
    <p:extLst>
      <p:ext uri="{BB962C8B-B14F-4D97-AF65-F5344CB8AC3E}">
        <p14:creationId xmlns:p14="http://schemas.microsoft.com/office/powerpoint/2010/main" val="1807401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4CC57-47DF-E4B3-387C-A7581C72C4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9A8D6C-F922-35B6-644F-6942B62780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414F5F-F9FC-7E19-701A-949C0737A4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B22D3B-F3D1-F15F-6A1A-EC7917F3AF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CCCD4E-FDF6-CD5A-3BBF-980DEEB487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F2A7B2-268B-BA37-4F2C-F1E238798027}"/>
              </a:ext>
            </a:extLst>
          </p:cNvPr>
          <p:cNvSpPr>
            <a:spLocks noGrp="1"/>
          </p:cNvSpPr>
          <p:nvPr>
            <p:ph type="dt" sz="half" idx="10"/>
          </p:nvPr>
        </p:nvSpPr>
        <p:spPr/>
        <p:txBody>
          <a:bodyPr/>
          <a:lstStyle/>
          <a:p>
            <a:fld id="{AC92BCE0-6C15-4B55-98B9-37DB8E855FF7}" type="datetimeFigureOut">
              <a:rPr lang="en-US" smtClean="0"/>
              <a:t>9/16/2024</a:t>
            </a:fld>
            <a:endParaRPr lang="en-US"/>
          </a:p>
        </p:txBody>
      </p:sp>
      <p:sp>
        <p:nvSpPr>
          <p:cNvPr id="8" name="Footer Placeholder 7">
            <a:extLst>
              <a:ext uri="{FF2B5EF4-FFF2-40B4-BE49-F238E27FC236}">
                <a16:creationId xmlns:a16="http://schemas.microsoft.com/office/drawing/2014/main" id="{5ECD4A37-69D0-70DD-1C06-8723D53509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C0F16E-F6A0-AF41-B948-F0AA505D6C85}"/>
              </a:ext>
            </a:extLst>
          </p:cNvPr>
          <p:cNvSpPr>
            <a:spLocks noGrp="1"/>
          </p:cNvSpPr>
          <p:nvPr>
            <p:ph type="sldNum" sz="quarter" idx="12"/>
          </p:nvPr>
        </p:nvSpPr>
        <p:spPr/>
        <p:txBody>
          <a:bodyPr/>
          <a:lstStyle/>
          <a:p>
            <a:fld id="{F4368238-73D0-4041-9030-7D92DEB9987A}" type="slidenum">
              <a:rPr lang="en-US" smtClean="0"/>
              <a:t>‹#›</a:t>
            </a:fld>
            <a:endParaRPr lang="en-US"/>
          </a:p>
        </p:txBody>
      </p:sp>
    </p:spTree>
    <p:extLst>
      <p:ext uri="{BB962C8B-B14F-4D97-AF65-F5344CB8AC3E}">
        <p14:creationId xmlns:p14="http://schemas.microsoft.com/office/powerpoint/2010/main" val="882696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5EDFB-B92A-4E39-CD8F-956D136FAC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A18630-63EF-FF5E-5A11-7D947E27E88D}"/>
              </a:ext>
            </a:extLst>
          </p:cNvPr>
          <p:cNvSpPr>
            <a:spLocks noGrp="1"/>
          </p:cNvSpPr>
          <p:nvPr>
            <p:ph type="dt" sz="half" idx="10"/>
          </p:nvPr>
        </p:nvSpPr>
        <p:spPr/>
        <p:txBody>
          <a:bodyPr/>
          <a:lstStyle/>
          <a:p>
            <a:fld id="{AC92BCE0-6C15-4B55-98B9-37DB8E855FF7}" type="datetimeFigureOut">
              <a:rPr lang="en-US" smtClean="0"/>
              <a:t>9/16/2024</a:t>
            </a:fld>
            <a:endParaRPr lang="en-US"/>
          </a:p>
        </p:txBody>
      </p:sp>
      <p:sp>
        <p:nvSpPr>
          <p:cNvPr id="4" name="Footer Placeholder 3">
            <a:extLst>
              <a:ext uri="{FF2B5EF4-FFF2-40B4-BE49-F238E27FC236}">
                <a16:creationId xmlns:a16="http://schemas.microsoft.com/office/drawing/2014/main" id="{ED993596-8C53-4745-C7D3-3339F01F17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8AC71A-FCD5-0B03-EAFD-08662E364524}"/>
              </a:ext>
            </a:extLst>
          </p:cNvPr>
          <p:cNvSpPr>
            <a:spLocks noGrp="1"/>
          </p:cNvSpPr>
          <p:nvPr>
            <p:ph type="sldNum" sz="quarter" idx="12"/>
          </p:nvPr>
        </p:nvSpPr>
        <p:spPr/>
        <p:txBody>
          <a:bodyPr/>
          <a:lstStyle/>
          <a:p>
            <a:fld id="{F4368238-73D0-4041-9030-7D92DEB9987A}" type="slidenum">
              <a:rPr lang="en-US" smtClean="0"/>
              <a:t>‹#›</a:t>
            </a:fld>
            <a:endParaRPr lang="en-US"/>
          </a:p>
        </p:txBody>
      </p:sp>
    </p:spTree>
    <p:extLst>
      <p:ext uri="{BB962C8B-B14F-4D97-AF65-F5344CB8AC3E}">
        <p14:creationId xmlns:p14="http://schemas.microsoft.com/office/powerpoint/2010/main" val="3302377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2AB297-E24A-B6EC-ED0C-A2D25ACEFEF3}"/>
              </a:ext>
            </a:extLst>
          </p:cNvPr>
          <p:cNvSpPr>
            <a:spLocks noGrp="1"/>
          </p:cNvSpPr>
          <p:nvPr>
            <p:ph type="dt" sz="half" idx="10"/>
          </p:nvPr>
        </p:nvSpPr>
        <p:spPr/>
        <p:txBody>
          <a:bodyPr/>
          <a:lstStyle/>
          <a:p>
            <a:fld id="{AC92BCE0-6C15-4B55-98B9-37DB8E855FF7}" type="datetimeFigureOut">
              <a:rPr lang="en-US" smtClean="0"/>
              <a:t>9/16/2024</a:t>
            </a:fld>
            <a:endParaRPr lang="en-US"/>
          </a:p>
        </p:txBody>
      </p:sp>
      <p:sp>
        <p:nvSpPr>
          <p:cNvPr id="3" name="Footer Placeholder 2">
            <a:extLst>
              <a:ext uri="{FF2B5EF4-FFF2-40B4-BE49-F238E27FC236}">
                <a16:creationId xmlns:a16="http://schemas.microsoft.com/office/drawing/2014/main" id="{5FD95657-EC4D-D717-17C7-BC05746514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333AA7-6318-69B7-7890-A0380BDA8B2A}"/>
              </a:ext>
            </a:extLst>
          </p:cNvPr>
          <p:cNvSpPr>
            <a:spLocks noGrp="1"/>
          </p:cNvSpPr>
          <p:nvPr>
            <p:ph type="sldNum" sz="quarter" idx="12"/>
          </p:nvPr>
        </p:nvSpPr>
        <p:spPr/>
        <p:txBody>
          <a:bodyPr/>
          <a:lstStyle/>
          <a:p>
            <a:fld id="{F4368238-73D0-4041-9030-7D92DEB9987A}" type="slidenum">
              <a:rPr lang="en-US" smtClean="0"/>
              <a:t>‹#›</a:t>
            </a:fld>
            <a:endParaRPr lang="en-US"/>
          </a:p>
        </p:txBody>
      </p:sp>
    </p:spTree>
    <p:extLst>
      <p:ext uri="{BB962C8B-B14F-4D97-AF65-F5344CB8AC3E}">
        <p14:creationId xmlns:p14="http://schemas.microsoft.com/office/powerpoint/2010/main" val="2299664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8D433-691E-3F7C-03E3-D403F5C7AC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BBA4CF-6556-08B9-8C5C-50E13B9817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7AE7C0-A880-F41E-0612-A464312A9C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05FCD3-4003-F8B4-1C87-62A4B1DBE603}"/>
              </a:ext>
            </a:extLst>
          </p:cNvPr>
          <p:cNvSpPr>
            <a:spLocks noGrp="1"/>
          </p:cNvSpPr>
          <p:nvPr>
            <p:ph type="dt" sz="half" idx="10"/>
          </p:nvPr>
        </p:nvSpPr>
        <p:spPr/>
        <p:txBody>
          <a:bodyPr/>
          <a:lstStyle/>
          <a:p>
            <a:fld id="{AC92BCE0-6C15-4B55-98B9-37DB8E855FF7}" type="datetimeFigureOut">
              <a:rPr lang="en-US" smtClean="0"/>
              <a:t>9/16/2024</a:t>
            </a:fld>
            <a:endParaRPr lang="en-US"/>
          </a:p>
        </p:txBody>
      </p:sp>
      <p:sp>
        <p:nvSpPr>
          <p:cNvPr id="6" name="Footer Placeholder 5">
            <a:extLst>
              <a:ext uri="{FF2B5EF4-FFF2-40B4-BE49-F238E27FC236}">
                <a16:creationId xmlns:a16="http://schemas.microsoft.com/office/drawing/2014/main" id="{36752983-A6A3-17BB-D97B-A676B1BCDF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8B0F86-0D0B-26B0-D9C0-DF9905D067AE}"/>
              </a:ext>
            </a:extLst>
          </p:cNvPr>
          <p:cNvSpPr>
            <a:spLocks noGrp="1"/>
          </p:cNvSpPr>
          <p:nvPr>
            <p:ph type="sldNum" sz="quarter" idx="12"/>
          </p:nvPr>
        </p:nvSpPr>
        <p:spPr/>
        <p:txBody>
          <a:bodyPr/>
          <a:lstStyle/>
          <a:p>
            <a:fld id="{F4368238-73D0-4041-9030-7D92DEB9987A}" type="slidenum">
              <a:rPr lang="en-US" smtClean="0"/>
              <a:t>‹#›</a:t>
            </a:fld>
            <a:endParaRPr lang="en-US"/>
          </a:p>
        </p:txBody>
      </p:sp>
    </p:spTree>
    <p:extLst>
      <p:ext uri="{BB962C8B-B14F-4D97-AF65-F5344CB8AC3E}">
        <p14:creationId xmlns:p14="http://schemas.microsoft.com/office/powerpoint/2010/main" val="13967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87C36-9DDC-3038-DB24-9E587F5A47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0212BA-E1A7-34B1-BE16-618C79EABE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331A6D-4A9F-23FA-607A-25473892BE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867C8D-9D49-A331-0E1F-D0C41D4D0F0D}"/>
              </a:ext>
            </a:extLst>
          </p:cNvPr>
          <p:cNvSpPr>
            <a:spLocks noGrp="1"/>
          </p:cNvSpPr>
          <p:nvPr>
            <p:ph type="dt" sz="half" idx="10"/>
          </p:nvPr>
        </p:nvSpPr>
        <p:spPr/>
        <p:txBody>
          <a:bodyPr/>
          <a:lstStyle/>
          <a:p>
            <a:fld id="{AC92BCE0-6C15-4B55-98B9-37DB8E855FF7}" type="datetimeFigureOut">
              <a:rPr lang="en-US" smtClean="0"/>
              <a:t>9/16/2024</a:t>
            </a:fld>
            <a:endParaRPr lang="en-US"/>
          </a:p>
        </p:txBody>
      </p:sp>
      <p:sp>
        <p:nvSpPr>
          <p:cNvPr id="6" name="Footer Placeholder 5">
            <a:extLst>
              <a:ext uri="{FF2B5EF4-FFF2-40B4-BE49-F238E27FC236}">
                <a16:creationId xmlns:a16="http://schemas.microsoft.com/office/drawing/2014/main" id="{F0CCC837-41A7-32B2-2468-04E66B9B3D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9A1EE6-F2AA-B2CF-73E6-1FB005450F50}"/>
              </a:ext>
            </a:extLst>
          </p:cNvPr>
          <p:cNvSpPr>
            <a:spLocks noGrp="1"/>
          </p:cNvSpPr>
          <p:nvPr>
            <p:ph type="sldNum" sz="quarter" idx="12"/>
          </p:nvPr>
        </p:nvSpPr>
        <p:spPr/>
        <p:txBody>
          <a:bodyPr/>
          <a:lstStyle/>
          <a:p>
            <a:fld id="{F4368238-73D0-4041-9030-7D92DEB9987A}" type="slidenum">
              <a:rPr lang="en-US" smtClean="0"/>
              <a:t>‹#›</a:t>
            </a:fld>
            <a:endParaRPr lang="en-US"/>
          </a:p>
        </p:txBody>
      </p:sp>
    </p:spTree>
    <p:extLst>
      <p:ext uri="{BB962C8B-B14F-4D97-AF65-F5344CB8AC3E}">
        <p14:creationId xmlns:p14="http://schemas.microsoft.com/office/powerpoint/2010/main" val="2496802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AC7BC1-8977-939F-B4EE-0E98B528D9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A83E36-F91F-6A8F-82ED-0896BD3EA4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CC9F4D-514C-AB58-6FFF-796E736345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92BCE0-6C15-4B55-98B9-37DB8E855FF7}" type="datetimeFigureOut">
              <a:rPr lang="en-US" smtClean="0"/>
              <a:t>9/16/2024</a:t>
            </a:fld>
            <a:endParaRPr lang="en-US"/>
          </a:p>
        </p:txBody>
      </p:sp>
      <p:sp>
        <p:nvSpPr>
          <p:cNvPr id="5" name="Footer Placeholder 4">
            <a:extLst>
              <a:ext uri="{FF2B5EF4-FFF2-40B4-BE49-F238E27FC236}">
                <a16:creationId xmlns:a16="http://schemas.microsoft.com/office/drawing/2014/main" id="{18183A6E-5D06-A5E3-6847-458336CC4C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28DF3A-2BF7-C43A-2EAB-426A597522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368238-73D0-4041-9030-7D92DEB9987A}" type="slidenum">
              <a:rPr lang="en-US" smtClean="0"/>
              <a:t>‹#›</a:t>
            </a:fld>
            <a:endParaRPr lang="en-US"/>
          </a:p>
        </p:txBody>
      </p:sp>
    </p:spTree>
    <p:extLst>
      <p:ext uri="{BB962C8B-B14F-4D97-AF65-F5344CB8AC3E}">
        <p14:creationId xmlns:p14="http://schemas.microsoft.com/office/powerpoint/2010/main" val="753417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688987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sz="4000" b="1" kern="1200">
          <a:solidFill>
            <a:schemeClr val="tx1"/>
          </a:solidFill>
          <a:latin typeface="Stag Sans Light" panose="020B0303040000020004" pitchFamily="34" charset="0"/>
          <a:ea typeface="+mj-ea"/>
          <a:cs typeface="Calibri" panose="020F0502020204030204" pitchFamily="34" charset="0"/>
        </a:defRPr>
      </a:lvl1pPr>
      <a:lvl2pPr algn="l" rtl="0" eaLnBrk="0" fontAlgn="base" hangingPunct="0">
        <a:spcBef>
          <a:spcPct val="0"/>
        </a:spcBef>
        <a:spcAft>
          <a:spcPct val="0"/>
        </a:spcAft>
        <a:defRPr sz="2800" b="1">
          <a:solidFill>
            <a:schemeClr val="tx1"/>
          </a:solidFill>
          <a:latin typeface="Verdana" pitchFamily="34" charset="0"/>
        </a:defRPr>
      </a:lvl2pPr>
      <a:lvl3pPr algn="l" rtl="0" eaLnBrk="0" fontAlgn="base" hangingPunct="0">
        <a:spcBef>
          <a:spcPct val="0"/>
        </a:spcBef>
        <a:spcAft>
          <a:spcPct val="0"/>
        </a:spcAft>
        <a:defRPr sz="2800" b="1">
          <a:solidFill>
            <a:schemeClr val="tx1"/>
          </a:solidFill>
          <a:latin typeface="Verdana" pitchFamily="34" charset="0"/>
        </a:defRPr>
      </a:lvl3pPr>
      <a:lvl4pPr algn="l" rtl="0" eaLnBrk="0" fontAlgn="base" hangingPunct="0">
        <a:spcBef>
          <a:spcPct val="0"/>
        </a:spcBef>
        <a:spcAft>
          <a:spcPct val="0"/>
        </a:spcAft>
        <a:defRPr sz="2800" b="1">
          <a:solidFill>
            <a:schemeClr val="tx1"/>
          </a:solidFill>
          <a:latin typeface="Verdana" pitchFamily="34" charset="0"/>
        </a:defRPr>
      </a:lvl4pPr>
      <a:lvl5pPr algn="l" rtl="0" eaLnBrk="0" fontAlgn="base" hangingPunct="0">
        <a:spcBef>
          <a:spcPct val="0"/>
        </a:spcBef>
        <a:spcAft>
          <a:spcPct val="0"/>
        </a:spcAft>
        <a:defRPr sz="2800" b="1">
          <a:solidFill>
            <a:schemeClr val="tx1"/>
          </a:solidFill>
          <a:latin typeface="Verdana" pitchFamily="34" charset="0"/>
        </a:defRPr>
      </a:lvl5pPr>
      <a:lvl6pPr marL="457200" algn="l" rtl="0" fontAlgn="base">
        <a:spcBef>
          <a:spcPct val="0"/>
        </a:spcBef>
        <a:spcAft>
          <a:spcPct val="0"/>
        </a:spcAft>
        <a:defRPr sz="2800" b="1">
          <a:solidFill>
            <a:schemeClr val="tx1"/>
          </a:solidFill>
          <a:latin typeface="Verdana" pitchFamily="34" charset="0"/>
        </a:defRPr>
      </a:lvl6pPr>
      <a:lvl7pPr marL="914400" algn="l" rtl="0" fontAlgn="base">
        <a:spcBef>
          <a:spcPct val="0"/>
        </a:spcBef>
        <a:spcAft>
          <a:spcPct val="0"/>
        </a:spcAft>
        <a:defRPr sz="2800" b="1">
          <a:solidFill>
            <a:schemeClr val="tx1"/>
          </a:solidFill>
          <a:latin typeface="Verdana" pitchFamily="34" charset="0"/>
        </a:defRPr>
      </a:lvl7pPr>
      <a:lvl8pPr marL="1371600" algn="l" rtl="0" fontAlgn="base">
        <a:spcBef>
          <a:spcPct val="0"/>
        </a:spcBef>
        <a:spcAft>
          <a:spcPct val="0"/>
        </a:spcAft>
        <a:defRPr sz="2800" b="1">
          <a:solidFill>
            <a:schemeClr val="tx1"/>
          </a:solidFill>
          <a:latin typeface="Verdana" pitchFamily="34" charset="0"/>
        </a:defRPr>
      </a:lvl8pPr>
      <a:lvl9pPr marL="1828800" algn="l" rtl="0" fontAlgn="base">
        <a:spcBef>
          <a:spcPct val="0"/>
        </a:spcBef>
        <a:spcAft>
          <a:spcPct val="0"/>
        </a:spcAft>
        <a:defRPr sz="2800" b="1">
          <a:solidFill>
            <a:schemeClr val="tx1"/>
          </a:solidFill>
          <a:latin typeface="Verdana" pitchFamily="34"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rgbClr val="000000"/>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Font typeface="Arial" pitchFamily="34" charset="0"/>
        <a:buChar char="•"/>
        <a:defRPr sz="1800" kern="1200">
          <a:solidFill>
            <a:srgbClr val="000000"/>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40">
          <p15:clr>
            <a:srgbClr val="F26B43"/>
          </p15:clr>
        </p15:guide>
        <p15:guide id="4" orient="horz" pos="2400">
          <p15:clr>
            <a:srgbClr val="F26B43"/>
          </p15:clr>
        </p15:guide>
        <p15:guide id="5" orient="horz" pos="480">
          <p15:clr>
            <a:srgbClr val="F26B43"/>
          </p15:clr>
        </p15:guide>
        <p15:guide id="6" pos="3840">
          <p15:clr>
            <a:srgbClr val="F26B43"/>
          </p15:clr>
        </p15:guide>
        <p15:guide id="7" pos="7440">
          <p15:clr>
            <a:srgbClr val="F26B43"/>
          </p15:clr>
        </p15:guide>
        <p15:guide id="8" orient="horz" pos="600">
          <p15:clr>
            <a:srgbClr val="F26B43"/>
          </p15:clr>
        </p15:guide>
        <p15:guide id="9" orient="horz" pos="840">
          <p15:clr>
            <a:srgbClr val="F26B43"/>
          </p15:clr>
        </p15:guide>
        <p15:guide id="10" orient="horz" pos="3960">
          <p15:clr>
            <a:srgbClr val="F26B43"/>
          </p15:clr>
        </p15:guide>
        <p15:guide id="12" pos="840">
          <p15:clr>
            <a:srgbClr val="F26B43"/>
          </p15:clr>
        </p15:guide>
        <p15:guide id="13" pos="1440">
          <p15:clr>
            <a:srgbClr val="F26B43"/>
          </p15:clr>
        </p15:guide>
        <p15:guide id="14" pos="2040">
          <p15:clr>
            <a:srgbClr val="F26B43"/>
          </p15:clr>
        </p15:guide>
        <p15:guide id="15" pos="2640">
          <p15:clr>
            <a:srgbClr val="F26B43"/>
          </p15:clr>
        </p15:guide>
        <p15:guide id="16" pos="3240">
          <p15:clr>
            <a:srgbClr val="F26B43"/>
          </p15:clr>
        </p15:guide>
        <p15:guide id="17" pos="4440">
          <p15:clr>
            <a:srgbClr val="F26B43"/>
          </p15:clr>
        </p15:guide>
        <p15:guide id="18" pos="5040">
          <p15:clr>
            <a:srgbClr val="F26B43"/>
          </p15:clr>
        </p15:guide>
        <p15:guide id="19" pos="5640">
          <p15:clr>
            <a:srgbClr val="F26B43"/>
          </p15:clr>
        </p15:guide>
        <p15:guide id="20" pos="6240">
          <p15:clr>
            <a:srgbClr val="F26B43"/>
          </p15:clr>
        </p15:guide>
        <p15:guide id="21" pos="6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95031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sz="4000" b="1" kern="1200">
          <a:solidFill>
            <a:schemeClr val="tx1"/>
          </a:solidFill>
          <a:latin typeface="Stag Sans Light" panose="020B0303040000020004" pitchFamily="34" charset="0"/>
          <a:ea typeface="+mj-ea"/>
          <a:cs typeface="Calibri" panose="020F0502020204030204" pitchFamily="34" charset="0"/>
        </a:defRPr>
      </a:lvl1pPr>
      <a:lvl2pPr algn="l" rtl="0" eaLnBrk="0" fontAlgn="base" hangingPunct="0">
        <a:spcBef>
          <a:spcPct val="0"/>
        </a:spcBef>
        <a:spcAft>
          <a:spcPct val="0"/>
        </a:spcAft>
        <a:defRPr sz="2800" b="1">
          <a:solidFill>
            <a:schemeClr val="tx1"/>
          </a:solidFill>
          <a:latin typeface="Verdana" pitchFamily="34" charset="0"/>
        </a:defRPr>
      </a:lvl2pPr>
      <a:lvl3pPr algn="l" rtl="0" eaLnBrk="0" fontAlgn="base" hangingPunct="0">
        <a:spcBef>
          <a:spcPct val="0"/>
        </a:spcBef>
        <a:spcAft>
          <a:spcPct val="0"/>
        </a:spcAft>
        <a:defRPr sz="2800" b="1">
          <a:solidFill>
            <a:schemeClr val="tx1"/>
          </a:solidFill>
          <a:latin typeface="Verdana" pitchFamily="34" charset="0"/>
        </a:defRPr>
      </a:lvl3pPr>
      <a:lvl4pPr algn="l" rtl="0" eaLnBrk="0" fontAlgn="base" hangingPunct="0">
        <a:spcBef>
          <a:spcPct val="0"/>
        </a:spcBef>
        <a:spcAft>
          <a:spcPct val="0"/>
        </a:spcAft>
        <a:defRPr sz="2800" b="1">
          <a:solidFill>
            <a:schemeClr val="tx1"/>
          </a:solidFill>
          <a:latin typeface="Verdana" pitchFamily="34" charset="0"/>
        </a:defRPr>
      </a:lvl4pPr>
      <a:lvl5pPr algn="l" rtl="0" eaLnBrk="0" fontAlgn="base" hangingPunct="0">
        <a:spcBef>
          <a:spcPct val="0"/>
        </a:spcBef>
        <a:spcAft>
          <a:spcPct val="0"/>
        </a:spcAft>
        <a:defRPr sz="2800" b="1">
          <a:solidFill>
            <a:schemeClr val="tx1"/>
          </a:solidFill>
          <a:latin typeface="Verdana" pitchFamily="34" charset="0"/>
        </a:defRPr>
      </a:lvl5pPr>
      <a:lvl6pPr marL="457200" algn="l" rtl="0" fontAlgn="base">
        <a:spcBef>
          <a:spcPct val="0"/>
        </a:spcBef>
        <a:spcAft>
          <a:spcPct val="0"/>
        </a:spcAft>
        <a:defRPr sz="2800" b="1">
          <a:solidFill>
            <a:schemeClr val="tx1"/>
          </a:solidFill>
          <a:latin typeface="Verdana" pitchFamily="34" charset="0"/>
        </a:defRPr>
      </a:lvl6pPr>
      <a:lvl7pPr marL="914400" algn="l" rtl="0" fontAlgn="base">
        <a:spcBef>
          <a:spcPct val="0"/>
        </a:spcBef>
        <a:spcAft>
          <a:spcPct val="0"/>
        </a:spcAft>
        <a:defRPr sz="2800" b="1">
          <a:solidFill>
            <a:schemeClr val="tx1"/>
          </a:solidFill>
          <a:latin typeface="Verdana" pitchFamily="34" charset="0"/>
        </a:defRPr>
      </a:lvl7pPr>
      <a:lvl8pPr marL="1371600" algn="l" rtl="0" fontAlgn="base">
        <a:spcBef>
          <a:spcPct val="0"/>
        </a:spcBef>
        <a:spcAft>
          <a:spcPct val="0"/>
        </a:spcAft>
        <a:defRPr sz="2800" b="1">
          <a:solidFill>
            <a:schemeClr val="tx1"/>
          </a:solidFill>
          <a:latin typeface="Verdana" pitchFamily="34" charset="0"/>
        </a:defRPr>
      </a:lvl8pPr>
      <a:lvl9pPr marL="1828800" algn="l" rtl="0" fontAlgn="base">
        <a:spcBef>
          <a:spcPct val="0"/>
        </a:spcBef>
        <a:spcAft>
          <a:spcPct val="0"/>
        </a:spcAft>
        <a:defRPr sz="2800" b="1">
          <a:solidFill>
            <a:schemeClr val="tx1"/>
          </a:solidFill>
          <a:latin typeface="Verdana" pitchFamily="34"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rgbClr val="000000"/>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Font typeface="Arial" pitchFamily="34" charset="0"/>
        <a:buChar char="•"/>
        <a:defRPr sz="1800" kern="1200">
          <a:solidFill>
            <a:srgbClr val="000000"/>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40">
          <p15:clr>
            <a:srgbClr val="F26B43"/>
          </p15:clr>
        </p15:guide>
        <p15:guide id="4" orient="horz" pos="2400">
          <p15:clr>
            <a:srgbClr val="F26B43"/>
          </p15:clr>
        </p15:guide>
        <p15:guide id="5" orient="horz" pos="480">
          <p15:clr>
            <a:srgbClr val="F26B43"/>
          </p15:clr>
        </p15:guide>
        <p15:guide id="6" pos="3840">
          <p15:clr>
            <a:srgbClr val="F26B43"/>
          </p15:clr>
        </p15:guide>
        <p15:guide id="7" pos="7440">
          <p15:clr>
            <a:srgbClr val="F26B43"/>
          </p15:clr>
        </p15:guide>
        <p15:guide id="8" orient="horz" pos="600">
          <p15:clr>
            <a:srgbClr val="F26B43"/>
          </p15:clr>
        </p15:guide>
        <p15:guide id="9" orient="horz" pos="840">
          <p15:clr>
            <a:srgbClr val="F26B43"/>
          </p15:clr>
        </p15:guide>
        <p15:guide id="10" orient="horz" pos="3960">
          <p15:clr>
            <a:srgbClr val="F26B43"/>
          </p15:clr>
        </p15:guide>
        <p15:guide id="12" pos="840">
          <p15:clr>
            <a:srgbClr val="F26B43"/>
          </p15:clr>
        </p15:guide>
        <p15:guide id="13" pos="1440">
          <p15:clr>
            <a:srgbClr val="F26B43"/>
          </p15:clr>
        </p15:guide>
        <p15:guide id="14" pos="2040">
          <p15:clr>
            <a:srgbClr val="F26B43"/>
          </p15:clr>
        </p15:guide>
        <p15:guide id="15" pos="2640">
          <p15:clr>
            <a:srgbClr val="F26B43"/>
          </p15:clr>
        </p15:guide>
        <p15:guide id="16" pos="3240">
          <p15:clr>
            <a:srgbClr val="F26B43"/>
          </p15:clr>
        </p15:guide>
        <p15:guide id="17" pos="4440">
          <p15:clr>
            <a:srgbClr val="F26B43"/>
          </p15:clr>
        </p15:guide>
        <p15:guide id="18" pos="5040">
          <p15:clr>
            <a:srgbClr val="F26B43"/>
          </p15:clr>
        </p15:guide>
        <p15:guide id="19" pos="5640">
          <p15:clr>
            <a:srgbClr val="F26B43"/>
          </p15:clr>
        </p15:guide>
        <p15:guide id="20" pos="6240">
          <p15:clr>
            <a:srgbClr val="F26B43"/>
          </p15:clr>
        </p15:guide>
        <p15:guide id="21" pos="6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9978941"/>
      </p:ext>
    </p:extLst>
  </p:cSld>
  <p:clrMap bg1="lt1" tx1="dk1" bg2="lt2" tx2="dk2" accent1="accent1" accent2="accent2" accent3="accent3" accent4="accent4" accent5="accent5" accent6="accent6" hlink="hlink" folHlink="folHlink"/>
  <p:sldLayoutIdLst>
    <p:sldLayoutId id="2147483676"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1" fontAlgn="base" hangingPunct="1">
        <a:spcBef>
          <a:spcPct val="0"/>
        </a:spcBef>
        <a:spcAft>
          <a:spcPct val="0"/>
        </a:spcAft>
        <a:defRPr sz="4000" b="1" kern="1200">
          <a:solidFill>
            <a:schemeClr val="tx1"/>
          </a:solidFill>
          <a:latin typeface="Stag Sans Light" panose="020B0303040000020004" pitchFamily="34" charset="0"/>
          <a:ea typeface="+mj-ea"/>
          <a:cs typeface="Calibri" panose="020F0502020204030204" pitchFamily="34" charset="0"/>
        </a:defRPr>
      </a:lvl1pPr>
      <a:lvl2pPr algn="l" rtl="0" eaLnBrk="1" fontAlgn="base" hangingPunct="1">
        <a:spcBef>
          <a:spcPct val="0"/>
        </a:spcBef>
        <a:spcAft>
          <a:spcPct val="0"/>
        </a:spcAft>
        <a:defRPr sz="2800" b="1">
          <a:solidFill>
            <a:schemeClr val="tx1"/>
          </a:solidFill>
          <a:latin typeface="Verdana" pitchFamily="34" charset="0"/>
        </a:defRPr>
      </a:lvl2pPr>
      <a:lvl3pPr algn="l" rtl="0" eaLnBrk="1" fontAlgn="base" hangingPunct="1">
        <a:spcBef>
          <a:spcPct val="0"/>
        </a:spcBef>
        <a:spcAft>
          <a:spcPct val="0"/>
        </a:spcAft>
        <a:defRPr sz="2800" b="1">
          <a:solidFill>
            <a:schemeClr val="tx1"/>
          </a:solidFill>
          <a:latin typeface="Verdana" pitchFamily="34" charset="0"/>
        </a:defRPr>
      </a:lvl3pPr>
      <a:lvl4pPr algn="l" rtl="0" eaLnBrk="1" fontAlgn="base" hangingPunct="1">
        <a:spcBef>
          <a:spcPct val="0"/>
        </a:spcBef>
        <a:spcAft>
          <a:spcPct val="0"/>
        </a:spcAft>
        <a:defRPr sz="2800" b="1">
          <a:solidFill>
            <a:schemeClr val="tx1"/>
          </a:solidFill>
          <a:latin typeface="Verdana" pitchFamily="34" charset="0"/>
        </a:defRPr>
      </a:lvl4pPr>
      <a:lvl5pPr algn="l" rtl="0" eaLnBrk="1" fontAlgn="base" hangingPunct="1">
        <a:spcBef>
          <a:spcPct val="0"/>
        </a:spcBef>
        <a:spcAft>
          <a:spcPct val="0"/>
        </a:spcAft>
        <a:defRPr sz="2800" b="1">
          <a:solidFill>
            <a:schemeClr val="tx1"/>
          </a:solidFill>
          <a:latin typeface="Verdana" pitchFamily="34" charset="0"/>
        </a:defRPr>
      </a:lvl5pPr>
      <a:lvl6pPr marL="457200" algn="l" rtl="0" eaLnBrk="1" fontAlgn="base" hangingPunct="1">
        <a:spcBef>
          <a:spcPct val="0"/>
        </a:spcBef>
        <a:spcAft>
          <a:spcPct val="0"/>
        </a:spcAft>
        <a:defRPr sz="2800" b="1">
          <a:solidFill>
            <a:schemeClr val="tx1"/>
          </a:solidFill>
          <a:latin typeface="Verdana" pitchFamily="34" charset="0"/>
        </a:defRPr>
      </a:lvl6pPr>
      <a:lvl7pPr marL="914400" algn="l" rtl="0" eaLnBrk="1" fontAlgn="base" hangingPunct="1">
        <a:spcBef>
          <a:spcPct val="0"/>
        </a:spcBef>
        <a:spcAft>
          <a:spcPct val="0"/>
        </a:spcAft>
        <a:defRPr sz="2800" b="1">
          <a:solidFill>
            <a:schemeClr val="tx1"/>
          </a:solidFill>
          <a:latin typeface="Verdana" pitchFamily="34" charset="0"/>
        </a:defRPr>
      </a:lvl7pPr>
      <a:lvl8pPr marL="1371600" algn="l" rtl="0" eaLnBrk="1" fontAlgn="base" hangingPunct="1">
        <a:spcBef>
          <a:spcPct val="0"/>
        </a:spcBef>
        <a:spcAft>
          <a:spcPct val="0"/>
        </a:spcAft>
        <a:defRPr sz="2800" b="1">
          <a:solidFill>
            <a:schemeClr val="tx1"/>
          </a:solidFill>
          <a:latin typeface="Verdana" pitchFamily="34" charset="0"/>
        </a:defRPr>
      </a:lvl8pPr>
      <a:lvl9pPr marL="1828800" algn="l" rtl="0" eaLnBrk="1" fontAlgn="base" hangingPunct="1">
        <a:spcBef>
          <a:spcPct val="0"/>
        </a:spcBef>
        <a:spcAft>
          <a:spcPct val="0"/>
        </a:spcAft>
        <a:defRPr sz="2800" b="1">
          <a:solidFill>
            <a:schemeClr val="tx1"/>
          </a:solidFill>
          <a:latin typeface="Verdana" pitchFamily="34" charset="0"/>
        </a:defRPr>
      </a:lvl9pPr>
    </p:titleStyle>
    <p:bodyStyle>
      <a:lvl1pPr marL="342900" indent="-342900" algn="l" rtl="0" eaLnBrk="1" fontAlgn="base" hangingPunct="1">
        <a:spcBef>
          <a:spcPct val="20000"/>
        </a:spcBef>
        <a:spcAft>
          <a:spcPct val="0"/>
        </a:spcAft>
        <a:buFont typeface="Arial" pitchFamily="34" charset="0"/>
        <a:buChar char="•"/>
        <a:defRPr sz="2400" kern="1200">
          <a:solidFill>
            <a:srgbClr val="000000"/>
          </a:solidFill>
          <a:latin typeface="Calibri" panose="020F0502020204030204" pitchFamily="34" charset="0"/>
          <a:ea typeface="+mn-ea"/>
          <a:cs typeface="Calibri" panose="020F0502020204030204" pitchFamily="34" charset="0"/>
        </a:defRPr>
      </a:lvl1pPr>
      <a:lvl2pPr marL="742950" indent="-285750" algn="l" rtl="0" eaLnBrk="1" fontAlgn="base" hangingPunct="1">
        <a:spcBef>
          <a:spcPct val="20000"/>
        </a:spcBef>
        <a:spcAft>
          <a:spcPct val="0"/>
        </a:spcAft>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2pPr>
      <a:lvl3pPr marL="1143000" indent="-228600" algn="l" rtl="0" eaLnBrk="1" fontAlgn="base" hangingPunct="1">
        <a:spcBef>
          <a:spcPct val="20000"/>
        </a:spcBef>
        <a:spcAft>
          <a:spcPct val="0"/>
        </a:spcAft>
        <a:buFont typeface="Arial" pitchFamily="34" charset="0"/>
        <a:buChar char="•"/>
        <a:defRPr sz="1800" kern="1200">
          <a:solidFill>
            <a:srgbClr val="000000"/>
          </a:solidFill>
          <a:latin typeface="Calibri" panose="020F0502020204030204" pitchFamily="34" charset="0"/>
          <a:ea typeface="+mn-ea"/>
          <a:cs typeface="Calibri" panose="020F0502020204030204" pitchFamily="34" charset="0"/>
        </a:defRPr>
      </a:lvl3pPr>
      <a:lvl4pPr marL="1600200" indent="-228600" algn="l" rtl="0" eaLnBrk="1" fontAlgn="base" hangingPunct="1">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4pPr>
      <a:lvl5pPr marL="2057400" indent="-228600" algn="l" rtl="0" eaLnBrk="1" fontAlgn="base" hangingPunct="1">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40">
          <p15:clr>
            <a:srgbClr val="F26B43"/>
          </p15:clr>
        </p15:guide>
        <p15:guide id="4" orient="horz" pos="600">
          <p15:clr>
            <a:srgbClr val="F26B43"/>
          </p15:clr>
        </p15:guide>
        <p15:guide id="5" orient="horz" pos="480">
          <p15:clr>
            <a:srgbClr val="F26B43"/>
          </p15:clr>
        </p15:guide>
        <p15:guide id="6" pos="3840">
          <p15:clr>
            <a:srgbClr val="F26B43"/>
          </p15:clr>
        </p15:guide>
        <p15:guide id="7" pos="7440">
          <p15:clr>
            <a:srgbClr val="F26B43"/>
          </p15:clr>
        </p15:guide>
        <p15:guide id="8" orient="horz" pos="840">
          <p15:clr>
            <a:srgbClr val="F26B43"/>
          </p15:clr>
        </p15:guide>
        <p15:guide id="9" orient="horz" pos="2400">
          <p15:clr>
            <a:srgbClr val="F26B43"/>
          </p15:clr>
        </p15:guide>
        <p15:guide id="10" orient="horz" pos="3960">
          <p15:clr>
            <a:srgbClr val="F26B43"/>
          </p15:clr>
        </p15:guide>
        <p15:guide id="11" orient="horz" pos="4080">
          <p15:clr>
            <a:srgbClr val="F26B43"/>
          </p15:clr>
        </p15:guide>
        <p15:guide id="12" pos="840">
          <p15:clr>
            <a:srgbClr val="F26B43"/>
          </p15:clr>
        </p15:guide>
        <p15:guide id="13" pos="1440">
          <p15:clr>
            <a:srgbClr val="F26B43"/>
          </p15:clr>
        </p15:guide>
        <p15:guide id="14" pos="2040">
          <p15:clr>
            <a:srgbClr val="F26B43"/>
          </p15:clr>
        </p15:guide>
        <p15:guide id="15" pos="2640">
          <p15:clr>
            <a:srgbClr val="F26B43"/>
          </p15:clr>
        </p15:guide>
        <p15:guide id="16" pos="3240">
          <p15:clr>
            <a:srgbClr val="F26B43"/>
          </p15:clr>
        </p15:guide>
        <p15:guide id="17" pos="4440">
          <p15:clr>
            <a:srgbClr val="F26B43"/>
          </p15:clr>
        </p15:guide>
        <p15:guide id="18" pos="5040">
          <p15:clr>
            <a:srgbClr val="F26B43"/>
          </p15:clr>
        </p15:guide>
        <p15:guide id="19" pos="5640">
          <p15:clr>
            <a:srgbClr val="F26B43"/>
          </p15:clr>
        </p15:guide>
        <p15:guide id="20" pos="6240">
          <p15:clr>
            <a:srgbClr val="F26B43"/>
          </p15:clr>
        </p15:guide>
        <p15:guide id="21" pos="6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35911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sz="4000" b="1" kern="1200">
          <a:solidFill>
            <a:schemeClr val="tx1"/>
          </a:solidFill>
          <a:latin typeface="Stag Sans Light" panose="020B0303040000020004" pitchFamily="34" charset="0"/>
          <a:ea typeface="+mj-ea"/>
          <a:cs typeface="Calibri" panose="020F0502020204030204" pitchFamily="34" charset="0"/>
        </a:defRPr>
      </a:lvl1pPr>
      <a:lvl2pPr algn="l" rtl="0" eaLnBrk="0" fontAlgn="base" hangingPunct="0">
        <a:spcBef>
          <a:spcPct val="0"/>
        </a:spcBef>
        <a:spcAft>
          <a:spcPct val="0"/>
        </a:spcAft>
        <a:defRPr sz="2800" b="1">
          <a:solidFill>
            <a:schemeClr val="tx1"/>
          </a:solidFill>
          <a:latin typeface="Verdana" pitchFamily="34" charset="0"/>
        </a:defRPr>
      </a:lvl2pPr>
      <a:lvl3pPr algn="l" rtl="0" eaLnBrk="0" fontAlgn="base" hangingPunct="0">
        <a:spcBef>
          <a:spcPct val="0"/>
        </a:spcBef>
        <a:spcAft>
          <a:spcPct val="0"/>
        </a:spcAft>
        <a:defRPr sz="2800" b="1">
          <a:solidFill>
            <a:schemeClr val="tx1"/>
          </a:solidFill>
          <a:latin typeface="Verdana" pitchFamily="34" charset="0"/>
        </a:defRPr>
      </a:lvl3pPr>
      <a:lvl4pPr algn="l" rtl="0" eaLnBrk="0" fontAlgn="base" hangingPunct="0">
        <a:spcBef>
          <a:spcPct val="0"/>
        </a:spcBef>
        <a:spcAft>
          <a:spcPct val="0"/>
        </a:spcAft>
        <a:defRPr sz="2800" b="1">
          <a:solidFill>
            <a:schemeClr val="tx1"/>
          </a:solidFill>
          <a:latin typeface="Verdana" pitchFamily="34" charset="0"/>
        </a:defRPr>
      </a:lvl4pPr>
      <a:lvl5pPr algn="l" rtl="0" eaLnBrk="0" fontAlgn="base" hangingPunct="0">
        <a:spcBef>
          <a:spcPct val="0"/>
        </a:spcBef>
        <a:spcAft>
          <a:spcPct val="0"/>
        </a:spcAft>
        <a:defRPr sz="2800" b="1">
          <a:solidFill>
            <a:schemeClr val="tx1"/>
          </a:solidFill>
          <a:latin typeface="Verdana" pitchFamily="34" charset="0"/>
        </a:defRPr>
      </a:lvl5pPr>
      <a:lvl6pPr marL="457200" algn="l" rtl="0" fontAlgn="base">
        <a:spcBef>
          <a:spcPct val="0"/>
        </a:spcBef>
        <a:spcAft>
          <a:spcPct val="0"/>
        </a:spcAft>
        <a:defRPr sz="2800" b="1">
          <a:solidFill>
            <a:schemeClr val="tx1"/>
          </a:solidFill>
          <a:latin typeface="Verdana" pitchFamily="34" charset="0"/>
        </a:defRPr>
      </a:lvl6pPr>
      <a:lvl7pPr marL="914400" algn="l" rtl="0" fontAlgn="base">
        <a:spcBef>
          <a:spcPct val="0"/>
        </a:spcBef>
        <a:spcAft>
          <a:spcPct val="0"/>
        </a:spcAft>
        <a:defRPr sz="2800" b="1">
          <a:solidFill>
            <a:schemeClr val="tx1"/>
          </a:solidFill>
          <a:latin typeface="Verdana" pitchFamily="34" charset="0"/>
        </a:defRPr>
      </a:lvl7pPr>
      <a:lvl8pPr marL="1371600" algn="l" rtl="0" fontAlgn="base">
        <a:spcBef>
          <a:spcPct val="0"/>
        </a:spcBef>
        <a:spcAft>
          <a:spcPct val="0"/>
        </a:spcAft>
        <a:defRPr sz="2800" b="1">
          <a:solidFill>
            <a:schemeClr val="tx1"/>
          </a:solidFill>
          <a:latin typeface="Verdana" pitchFamily="34" charset="0"/>
        </a:defRPr>
      </a:lvl8pPr>
      <a:lvl9pPr marL="1828800" algn="l" rtl="0" fontAlgn="base">
        <a:spcBef>
          <a:spcPct val="0"/>
        </a:spcBef>
        <a:spcAft>
          <a:spcPct val="0"/>
        </a:spcAft>
        <a:defRPr sz="2800" b="1">
          <a:solidFill>
            <a:schemeClr val="tx1"/>
          </a:solidFill>
          <a:latin typeface="Verdana" pitchFamily="34"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rgbClr val="000000"/>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Font typeface="Arial" pitchFamily="34" charset="0"/>
        <a:buChar char="•"/>
        <a:defRPr sz="1800" kern="1200">
          <a:solidFill>
            <a:srgbClr val="000000"/>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40">
          <p15:clr>
            <a:srgbClr val="F26B43"/>
          </p15:clr>
        </p15:guide>
        <p15:guide id="4" orient="horz" pos="2400">
          <p15:clr>
            <a:srgbClr val="F26B43"/>
          </p15:clr>
        </p15:guide>
        <p15:guide id="5" orient="horz" pos="480">
          <p15:clr>
            <a:srgbClr val="F26B43"/>
          </p15:clr>
        </p15:guide>
        <p15:guide id="6" pos="3840">
          <p15:clr>
            <a:srgbClr val="F26B43"/>
          </p15:clr>
        </p15:guide>
        <p15:guide id="7" pos="7440">
          <p15:clr>
            <a:srgbClr val="F26B43"/>
          </p15:clr>
        </p15:guide>
        <p15:guide id="8" orient="horz" pos="600">
          <p15:clr>
            <a:srgbClr val="F26B43"/>
          </p15:clr>
        </p15:guide>
        <p15:guide id="9" orient="horz" pos="840">
          <p15:clr>
            <a:srgbClr val="F26B43"/>
          </p15:clr>
        </p15:guide>
        <p15:guide id="10" orient="horz" pos="3960">
          <p15:clr>
            <a:srgbClr val="F26B43"/>
          </p15:clr>
        </p15:guide>
        <p15:guide id="12" pos="840">
          <p15:clr>
            <a:srgbClr val="F26B43"/>
          </p15:clr>
        </p15:guide>
        <p15:guide id="13" pos="1440">
          <p15:clr>
            <a:srgbClr val="F26B43"/>
          </p15:clr>
        </p15:guide>
        <p15:guide id="14" pos="2040">
          <p15:clr>
            <a:srgbClr val="F26B43"/>
          </p15:clr>
        </p15:guide>
        <p15:guide id="15" pos="2640">
          <p15:clr>
            <a:srgbClr val="F26B43"/>
          </p15:clr>
        </p15:guide>
        <p15:guide id="16" pos="3240">
          <p15:clr>
            <a:srgbClr val="F26B43"/>
          </p15:clr>
        </p15:guide>
        <p15:guide id="17" pos="4440">
          <p15:clr>
            <a:srgbClr val="F26B43"/>
          </p15:clr>
        </p15:guide>
        <p15:guide id="18" pos="5040">
          <p15:clr>
            <a:srgbClr val="F26B43"/>
          </p15:clr>
        </p15:guide>
        <p15:guide id="19" pos="5640">
          <p15:clr>
            <a:srgbClr val="F26B43"/>
          </p15:clr>
        </p15:guide>
        <p15:guide id="20" pos="6240">
          <p15:clr>
            <a:srgbClr val="F26B43"/>
          </p15:clr>
        </p15:guide>
        <p15:guide id="21" pos="6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image" Target="../media/image24.png"/><Relationship Id="rId7" Type="http://schemas.openxmlformats.org/officeDocument/2006/relationships/image" Target="../media/image28.svg"/><Relationship Id="rId12"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099F90-9EC7-8F77-1525-E9D816846568}"/>
              </a:ext>
            </a:extLst>
          </p:cNvPr>
          <p:cNvSpPr/>
          <p:nvPr/>
        </p:nvSpPr>
        <p:spPr>
          <a:xfrm>
            <a:off x="0" y="0"/>
            <a:ext cx="12192000" cy="6858000"/>
          </a:xfrm>
          <a:prstGeom prst="rect">
            <a:avLst/>
          </a:prstGeom>
          <a:solidFill>
            <a:srgbClr val="1E8B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0C9D985-9FD2-75B3-E968-592CB3CF9728}"/>
              </a:ext>
            </a:extLst>
          </p:cNvPr>
          <p:cNvSpPr txBox="1"/>
          <p:nvPr/>
        </p:nvSpPr>
        <p:spPr>
          <a:xfrm>
            <a:off x="3048828" y="3105835"/>
            <a:ext cx="6097656" cy="1015663"/>
          </a:xfrm>
          <a:prstGeom prst="rect">
            <a:avLst/>
          </a:prstGeom>
          <a:noFill/>
        </p:spPr>
        <p:txBody>
          <a:bodyPr wrap="square">
            <a:spAutoFit/>
          </a:bodyPr>
          <a:lstStyle/>
          <a:p>
            <a:r>
              <a:rPr lang="en-US" sz="6000" b="1" dirty="0">
                <a:solidFill>
                  <a:srgbClr val="FFFFFF"/>
                </a:solidFill>
                <a:latin typeface="Barlow" pitchFamily="2" charset="77"/>
                <a:cs typeface="Calibri" panose="020F0502020204030204" pitchFamily="34" charset="0"/>
              </a:rPr>
              <a:t>Fleet Charging</a:t>
            </a:r>
            <a:r>
              <a:rPr kumimoji="0" lang="en-US" sz="6000" b="1" i="0" u="none" strike="noStrike" kern="1200" cap="none" spc="0" normalizeH="0" baseline="0" noProof="0" dirty="0">
                <a:ln>
                  <a:noFill/>
                </a:ln>
                <a:solidFill>
                  <a:srgbClr val="FFFFFF"/>
                </a:solidFill>
                <a:effectLst/>
                <a:uLnTx/>
                <a:uFillTx/>
                <a:latin typeface="Barlow" pitchFamily="2" charset="77"/>
                <a:cs typeface="Calibri" panose="020F0502020204030204" pitchFamily="34" charset="0"/>
              </a:rPr>
              <a:t> </a:t>
            </a:r>
            <a:endParaRPr lang="en-US" sz="6000" dirty="0"/>
          </a:p>
        </p:txBody>
      </p:sp>
      <p:pic>
        <p:nvPicPr>
          <p:cNvPr id="1026" name="Picture 2" descr="McKinstry - For the Life of Your Building">
            <a:extLst>
              <a:ext uri="{FF2B5EF4-FFF2-40B4-BE49-F238E27FC236}">
                <a16:creationId xmlns:a16="http://schemas.microsoft.com/office/drawing/2014/main" id="{D03EB553-87D9-F7D5-1622-FAAE12738D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425" y="991285"/>
            <a:ext cx="4229100" cy="21145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E538606-AD5A-7148-5041-C54C0F2D9896}"/>
              </a:ext>
            </a:extLst>
          </p:cNvPr>
          <p:cNvSpPr txBox="1"/>
          <p:nvPr/>
        </p:nvSpPr>
        <p:spPr>
          <a:xfrm>
            <a:off x="3105229" y="3921332"/>
            <a:ext cx="6094520" cy="369332"/>
          </a:xfrm>
          <a:prstGeom prst="rect">
            <a:avLst/>
          </a:prstGeom>
          <a:noFill/>
        </p:spPr>
        <p:txBody>
          <a:bodyPr wrap="square">
            <a:spAutoFit/>
          </a:bodyPr>
          <a:lstStyle/>
          <a:p>
            <a:r>
              <a:rPr lang="en-US" sz="1800" b="1" dirty="0">
                <a:solidFill>
                  <a:srgbClr val="FFFFFF"/>
                </a:solidFill>
                <a:latin typeface="Barlow" pitchFamily="2" charset="77"/>
                <a:cs typeface="Calibri" panose="020F0502020204030204" pitchFamily="34" charset="0"/>
              </a:rPr>
              <a:t>Lessons From the Field</a:t>
            </a:r>
            <a:endParaRPr lang="en-US" sz="1800" dirty="0"/>
          </a:p>
        </p:txBody>
      </p:sp>
    </p:spTree>
    <p:extLst>
      <p:ext uri="{BB962C8B-B14F-4D97-AF65-F5344CB8AC3E}">
        <p14:creationId xmlns:p14="http://schemas.microsoft.com/office/powerpoint/2010/main" val="21107693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592FD062-B80B-A4F3-16D3-5B64493CB1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858591" y="1163782"/>
            <a:ext cx="4770850" cy="477085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a:extLst>
              <a:ext uri="{FF2B5EF4-FFF2-40B4-BE49-F238E27FC236}">
                <a16:creationId xmlns:a16="http://schemas.microsoft.com/office/drawing/2014/main" id="{440B31B3-7DBE-71B5-9531-E4C59F7185A3}"/>
              </a:ext>
            </a:extLst>
          </p:cNvPr>
          <p:cNvSpPr txBox="1">
            <a:spLocks/>
          </p:cNvSpPr>
          <p:nvPr/>
        </p:nvSpPr>
        <p:spPr>
          <a:xfrm>
            <a:off x="1179627" y="1695535"/>
            <a:ext cx="9780474" cy="4504919"/>
          </a:xfrm>
          <a:prstGeom prst="rect">
            <a:avLst/>
          </a:prstGeom>
        </p:spPr>
        <p:txBody>
          <a:bodyPr lIns="91440" tIns="45720" rIns="91440" bIns="45720" anchor="t"/>
          <a:lstStyle>
            <a:lvl1pPr marL="342900" indent="-342900" algn="l" rtl="0" eaLnBrk="0" fontAlgn="base" hangingPunct="0">
              <a:spcBef>
                <a:spcPct val="20000"/>
              </a:spcBef>
              <a:spcAft>
                <a:spcPct val="0"/>
              </a:spcAft>
              <a:buFont typeface="Arial" pitchFamily="34" charset="0"/>
              <a:buNone/>
              <a:defRPr sz="2000" b="0" kern="1200">
                <a:solidFill>
                  <a:srgbClr val="0A3F54"/>
                </a:solidFill>
                <a:latin typeface="Barlow" pitchFamily="2" charset="77"/>
                <a:ea typeface="+mn-ea"/>
                <a:cs typeface="Calibri" panose="020F0502020204030204" pitchFamily="34" charset="0"/>
              </a:defRPr>
            </a:lvl1pPr>
            <a:lvl2pPr marL="742950" indent="-285750" algn="l" rtl="0" eaLnBrk="0" fontAlgn="base" hangingPunct="0">
              <a:spcBef>
                <a:spcPct val="20000"/>
              </a:spcBef>
              <a:spcAft>
                <a:spcPct val="0"/>
              </a:spcAft>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Font typeface="Arial" pitchFamily="34" charset="0"/>
              <a:buChar char="•"/>
              <a:defRPr sz="1800" kern="1200">
                <a:solidFill>
                  <a:srgbClr val="000000"/>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None/>
              <a:tabLst/>
              <a:defRPr/>
            </a:pPr>
            <a:endParaRPr kumimoji="0" lang="en-US" sz="2000" b="0" i="0" u="none" strike="noStrike" kern="1200" cap="none" spc="0" normalizeH="0" baseline="0" noProof="0">
              <a:ln>
                <a:noFill/>
              </a:ln>
              <a:solidFill>
                <a:srgbClr val="0A3F54"/>
              </a:solidFill>
              <a:effectLst/>
              <a:uLnTx/>
              <a:uFillTx/>
              <a:latin typeface="Barlow" pitchFamily="2" charset="77"/>
              <a:ea typeface="+mn-ea"/>
              <a:cs typeface="Calibri" panose="020F0502020204030204" pitchFamily="34" charset="0"/>
            </a:endParaRPr>
          </a:p>
        </p:txBody>
      </p:sp>
    </p:spTree>
    <p:extLst>
      <p:ext uri="{BB962C8B-B14F-4D97-AF65-F5344CB8AC3E}">
        <p14:creationId xmlns:p14="http://schemas.microsoft.com/office/powerpoint/2010/main" val="4261698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10 Best Garden Hose Nozzles of 2024">
            <a:extLst>
              <a:ext uri="{FF2B5EF4-FFF2-40B4-BE49-F238E27FC236}">
                <a16:creationId xmlns:a16="http://schemas.microsoft.com/office/drawing/2014/main" id="{B7468BAA-92DC-C543-2148-3E2A522016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804" y="0"/>
            <a:ext cx="1277480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54041CD-7C78-0E6A-8D31-4DAC57B5E199}"/>
              </a:ext>
            </a:extLst>
          </p:cNvPr>
          <p:cNvPicPr>
            <a:picLocks noChangeAspect="1"/>
          </p:cNvPicPr>
          <p:nvPr/>
        </p:nvPicPr>
        <p:blipFill>
          <a:blip r:embed="rId4"/>
          <a:stretch>
            <a:fillRect/>
          </a:stretch>
        </p:blipFill>
        <p:spPr>
          <a:xfrm>
            <a:off x="3266289" y="316723"/>
            <a:ext cx="6696710" cy="6696710"/>
          </a:xfrm>
          <a:prstGeom prst="rect">
            <a:avLst/>
          </a:prstGeom>
        </p:spPr>
      </p:pic>
    </p:spTree>
    <p:extLst>
      <p:ext uri="{BB962C8B-B14F-4D97-AF65-F5344CB8AC3E}">
        <p14:creationId xmlns:p14="http://schemas.microsoft.com/office/powerpoint/2010/main" val="174584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7468BAA-92DC-C543-2148-3E2A522016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303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29DF933-2BDA-6481-DC8F-E41E8C8054FE}"/>
              </a:ext>
            </a:extLst>
          </p:cNvPr>
          <p:cNvSpPr txBox="1"/>
          <p:nvPr/>
        </p:nvSpPr>
        <p:spPr>
          <a:xfrm>
            <a:off x="2183241" y="1039489"/>
            <a:ext cx="9135920" cy="1015663"/>
          </a:xfrm>
          <a:prstGeom prst="rect">
            <a:avLst/>
          </a:prstGeom>
          <a:noFill/>
        </p:spPr>
        <p:txBody>
          <a:bodyPr wrap="square" lIns="91440" tIns="45720" rIns="91440" bIns="45720" anchor="t">
            <a:spAutoFit/>
          </a:bodyPr>
          <a:lstStyle>
            <a:defPPr>
              <a:defRPr lang="en-US"/>
            </a:defPPr>
            <a:lvl1pPr marR="0" lvl="0" indent="0" fontAlgn="auto">
              <a:lnSpc>
                <a:spcPct val="100000"/>
              </a:lnSpc>
              <a:spcBef>
                <a:spcPts val="0"/>
              </a:spcBef>
              <a:spcAft>
                <a:spcPts val="0"/>
              </a:spcAft>
              <a:buClrTx/>
              <a:buSzTx/>
              <a:buFontTx/>
              <a:buNone/>
              <a:tabLst/>
              <a:defRPr kumimoji="0" sz="6000" b="1" i="0" u="none" strike="noStrike" cap="none" spc="0" normalizeH="0" baseline="0">
                <a:ln>
                  <a:noFill/>
                </a:ln>
                <a:solidFill>
                  <a:srgbClr val="4472C4">
                    <a:lumMod val="50000"/>
                  </a:srgbClr>
                </a:solidFill>
                <a:effectLst/>
                <a:uLnTx/>
                <a:uFillTx/>
                <a:latin typeface="Barlow"/>
                <a:cs typeface="Calibri"/>
              </a:defRPr>
            </a:lvl1pPr>
          </a:lstStyle>
          <a:p>
            <a:r>
              <a:rPr lang="en-US" dirty="0"/>
              <a:t>Power is expensive</a:t>
            </a:r>
          </a:p>
        </p:txBody>
      </p:sp>
      <p:sp>
        <p:nvSpPr>
          <p:cNvPr id="7" name="TextBox 6">
            <a:extLst>
              <a:ext uri="{FF2B5EF4-FFF2-40B4-BE49-F238E27FC236}">
                <a16:creationId xmlns:a16="http://schemas.microsoft.com/office/drawing/2014/main" id="{ECCCFACF-1839-ADAB-7DE1-5811D59546EB}"/>
              </a:ext>
            </a:extLst>
          </p:cNvPr>
          <p:cNvSpPr txBox="1"/>
          <p:nvPr/>
        </p:nvSpPr>
        <p:spPr>
          <a:xfrm>
            <a:off x="4463216" y="2055152"/>
            <a:ext cx="229985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1">
                    <a:lumMod val="50000"/>
                  </a:schemeClr>
                </a:solidFill>
                <a:effectLst/>
                <a:uLnTx/>
                <a:uFillTx/>
                <a:latin typeface="Barlow" pitchFamily="2" charset="77"/>
                <a:ea typeface="+mn-ea"/>
                <a:cs typeface="Calibri" panose="020F0502020204030204" pitchFamily="34" charset="0"/>
              </a:rPr>
              <a:t>Chargers are cheap</a:t>
            </a:r>
            <a:endParaRPr kumimoji="0" lang="en-US" sz="1800" b="0" i="0" u="none" strike="noStrike" kern="1200" cap="none" spc="0" normalizeH="0" baseline="0" noProof="0" dirty="0">
              <a:ln>
                <a:noFill/>
              </a:ln>
              <a:solidFill>
                <a:schemeClr val="accent1">
                  <a:lumMod val="50000"/>
                </a:schemeClr>
              </a:solidFill>
              <a:effectLst/>
              <a:uLnTx/>
              <a:uFillTx/>
              <a:latin typeface="Calibri" panose="020F0502020204030204"/>
              <a:ea typeface="+mn-ea"/>
            </a:endParaRPr>
          </a:p>
        </p:txBody>
      </p:sp>
      <p:sp>
        <p:nvSpPr>
          <p:cNvPr id="9" name="TextBox 8">
            <a:extLst>
              <a:ext uri="{FF2B5EF4-FFF2-40B4-BE49-F238E27FC236}">
                <a16:creationId xmlns:a16="http://schemas.microsoft.com/office/drawing/2014/main" id="{479C18CD-4789-FCD2-8C3B-1E7853E76D4F}"/>
              </a:ext>
            </a:extLst>
          </p:cNvPr>
          <p:cNvSpPr txBox="1"/>
          <p:nvPr/>
        </p:nvSpPr>
        <p:spPr>
          <a:xfrm>
            <a:off x="1140689" y="3713249"/>
            <a:ext cx="10178472" cy="1015663"/>
          </a:xfrm>
          <a:prstGeom prst="rect">
            <a:avLst/>
          </a:prstGeom>
          <a:noFill/>
        </p:spPr>
        <p:txBody>
          <a:bodyPr wrap="square" lIns="91440" tIns="45720" rIns="91440" bIns="45720" anchor="t">
            <a:spAutoFit/>
          </a:bodyPr>
          <a:lstStyle>
            <a:defPPr>
              <a:defRPr lang="en-US"/>
            </a:defPPr>
            <a:lvl1pPr marR="0" lvl="0" indent="0" fontAlgn="auto">
              <a:lnSpc>
                <a:spcPct val="100000"/>
              </a:lnSpc>
              <a:spcBef>
                <a:spcPts val="0"/>
              </a:spcBef>
              <a:spcAft>
                <a:spcPts val="0"/>
              </a:spcAft>
              <a:buClrTx/>
              <a:buSzTx/>
              <a:buFontTx/>
              <a:buNone/>
              <a:tabLst/>
              <a:defRPr kumimoji="0" sz="6000" b="1" i="0" u="none" strike="noStrike" cap="none" spc="0" normalizeH="0" baseline="0">
                <a:ln>
                  <a:noFill/>
                </a:ln>
                <a:solidFill>
                  <a:srgbClr val="4472C4">
                    <a:lumMod val="50000"/>
                  </a:srgbClr>
                </a:solidFill>
                <a:effectLst/>
                <a:uLnTx/>
                <a:uFillTx/>
                <a:latin typeface="Barlow"/>
                <a:cs typeface="Calibri"/>
              </a:defRPr>
            </a:lvl1pPr>
          </a:lstStyle>
          <a:p>
            <a:r>
              <a:rPr lang="en-US" dirty="0"/>
              <a:t>You need less than you think</a:t>
            </a:r>
          </a:p>
        </p:txBody>
      </p:sp>
    </p:spTree>
    <p:extLst>
      <p:ext uri="{BB962C8B-B14F-4D97-AF65-F5344CB8AC3E}">
        <p14:creationId xmlns:p14="http://schemas.microsoft.com/office/powerpoint/2010/main" val="4119256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AD738-5251-4EEE-909D-252C4FF61C30}"/>
              </a:ext>
            </a:extLst>
          </p:cNvPr>
          <p:cNvSpPr>
            <a:spLocks noGrp="1"/>
          </p:cNvSpPr>
          <p:nvPr>
            <p:ph type="ctrTitle"/>
          </p:nvPr>
        </p:nvSpPr>
        <p:spPr/>
        <p:txBody>
          <a:bodyPr>
            <a:normAutofit/>
          </a:bodyPr>
          <a:lstStyle/>
          <a:p>
            <a:r>
              <a:rPr lang="en-US" dirty="0">
                <a:latin typeface="Barlow Light" panose="00000400000000000000" pitchFamily="50" charset="0"/>
              </a:rPr>
              <a:t>Power</a:t>
            </a:r>
          </a:p>
        </p:txBody>
      </p:sp>
      <p:sp>
        <p:nvSpPr>
          <p:cNvPr id="6" name="Text Placeholder 4">
            <a:extLst>
              <a:ext uri="{FF2B5EF4-FFF2-40B4-BE49-F238E27FC236}">
                <a16:creationId xmlns:a16="http://schemas.microsoft.com/office/drawing/2014/main" id="{D4F58B71-ECEC-E24C-2D13-9E90425272A8}"/>
              </a:ext>
            </a:extLst>
          </p:cNvPr>
          <p:cNvSpPr txBox="1">
            <a:spLocks/>
          </p:cNvSpPr>
          <p:nvPr/>
        </p:nvSpPr>
        <p:spPr>
          <a:xfrm>
            <a:off x="381001" y="967366"/>
            <a:ext cx="11015423" cy="5564402"/>
          </a:xfrm>
          <a:prstGeom prst="rect">
            <a:avLst/>
          </a:prstGeom>
          <a:noFill/>
        </p:spPr>
        <p:txBody>
          <a:bodyPr wrap="square" lIns="0" tIns="0" rIns="0" bIns="0" anchor="t" anchorCtr="0">
            <a:noAutofit/>
          </a:bodyPr>
          <a:lstStyle>
            <a:lvl1pPr marL="182880" marR="0" indent="-18288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sz="1600" b="0" kern="1200">
                <a:solidFill>
                  <a:srgbClr val="000000"/>
                </a:solidFill>
                <a:latin typeface="Barlow"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0" fontAlgn="base" latinLnBrk="0" hangingPunct="0">
              <a:lnSpc>
                <a:spcPct val="100000"/>
              </a:lnSpc>
              <a:spcBef>
                <a:spcPct val="20000"/>
              </a:spcBef>
              <a:spcAft>
                <a:spcPts val="1200"/>
              </a:spcAft>
              <a:buClrTx/>
              <a:buSzTx/>
              <a:tabLst/>
              <a:defRPr/>
            </a:pPr>
            <a:r>
              <a:rPr kumimoji="0" lang="en-US" sz="3600" b="0" i="0" u="none" strike="noStrike" kern="1200" cap="none" spc="0" normalizeH="0" baseline="0" noProof="0" dirty="0">
                <a:ln>
                  <a:noFill/>
                </a:ln>
                <a:solidFill>
                  <a:srgbClr val="003A5D"/>
                </a:solidFill>
                <a:effectLst/>
                <a:uLnTx/>
                <a:uFillTx/>
                <a:latin typeface="+mj-lt"/>
                <a:ea typeface="+mn-ea"/>
                <a:cs typeface="+mn-cs"/>
              </a:rPr>
              <a:t> Focus on </a:t>
            </a:r>
            <a:r>
              <a:rPr lang="en-US" sz="3600" b="1" u="sng" dirty="0">
                <a:solidFill>
                  <a:srgbClr val="003A5D"/>
                </a:solidFill>
                <a:latin typeface="+mj-lt"/>
              </a:rPr>
              <a:t>ENERGY</a:t>
            </a:r>
            <a:r>
              <a:rPr lang="en-US" sz="3600" dirty="0">
                <a:solidFill>
                  <a:srgbClr val="003A5D"/>
                </a:solidFill>
                <a:latin typeface="+mj-lt"/>
              </a:rPr>
              <a:t> </a:t>
            </a:r>
            <a:r>
              <a:rPr kumimoji="0" lang="en-US" sz="3600" b="0" i="0" u="none" strike="noStrike" kern="1200" cap="none" spc="0" normalizeH="0" baseline="0" noProof="0" dirty="0">
                <a:ln>
                  <a:noFill/>
                </a:ln>
                <a:solidFill>
                  <a:srgbClr val="003A5D"/>
                </a:solidFill>
                <a:effectLst/>
                <a:uLnTx/>
                <a:uFillTx/>
                <a:latin typeface="+mj-lt"/>
                <a:ea typeface="+mn-ea"/>
                <a:cs typeface="+mn-cs"/>
              </a:rPr>
              <a:t>requirements of vehicle operations now and tomorrow</a:t>
            </a:r>
          </a:p>
          <a:p>
            <a:pPr marR="0" lvl="2" algn="l" defTabSz="914400" rtl="0" eaLnBrk="1" fontAlgn="auto" latinLnBrk="0" hangingPunct="1">
              <a:lnSpc>
                <a:spcPct val="100000"/>
              </a:lnSpc>
              <a:spcBef>
                <a:spcPts val="500"/>
              </a:spcBef>
              <a:spcAft>
                <a:spcPts val="1200"/>
              </a:spcAft>
              <a:buClrTx/>
              <a:buSzTx/>
              <a:tabLst/>
              <a:defRPr/>
            </a:pPr>
            <a:r>
              <a:rPr kumimoji="0" lang="en-US" sz="3200" b="0" i="0" u="none" strike="noStrike" kern="1200" cap="none" spc="0" normalizeH="0" baseline="0" noProof="0" dirty="0">
                <a:ln>
                  <a:noFill/>
                </a:ln>
                <a:solidFill>
                  <a:srgbClr val="003A5D"/>
                </a:solidFill>
                <a:effectLst/>
                <a:uLnTx/>
                <a:uFillTx/>
                <a:latin typeface="+mj-lt"/>
                <a:ea typeface="+mn-ea"/>
                <a:cs typeface="+mn-cs"/>
              </a:rPr>
              <a:t> Work backwards to </a:t>
            </a:r>
            <a:r>
              <a:rPr lang="en-US" sz="3200" b="1" u="sng" dirty="0">
                <a:solidFill>
                  <a:srgbClr val="003A5D"/>
                </a:solidFill>
                <a:latin typeface="+mj-lt"/>
              </a:rPr>
              <a:t>POWER</a:t>
            </a:r>
            <a:r>
              <a:rPr kumimoji="0" lang="en-US" sz="3200" b="0" i="0" u="none" strike="noStrike" kern="1200" cap="none" spc="0" normalizeH="0" baseline="0" noProof="0" dirty="0">
                <a:ln>
                  <a:noFill/>
                </a:ln>
                <a:solidFill>
                  <a:srgbClr val="003A5D"/>
                </a:solidFill>
                <a:effectLst/>
                <a:uLnTx/>
                <a:uFillTx/>
                <a:latin typeface="+mj-lt"/>
                <a:ea typeface="+mn-ea"/>
                <a:cs typeface="+mn-cs"/>
              </a:rPr>
              <a:t> site requirements</a:t>
            </a:r>
          </a:p>
          <a:p>
            <a:pPr marR="0" lvl="0" algn="l" defTabSz="914400" rtl="0" eaLnBrk="0" fontAlgn="base" latinLnBrk="0" hangingPunct="0">
              <a:lnSpc>
                <a:spcPct val="100000"/>
              </a:lnSpc>
              <a:spcBef>
                <a:spcPct val="20000"/>
              </a:spcBef>
              <a:spcAft>
                <a:spcPts val="1200"/>
              </a:spcAft>
              <a:buClrTx/>
              <a:buSzTx/>
              <a:tabLst/>
              <a:defRPr/>
            </a:pPr>
            <a:r>
              <a:rPr kumimoji="0" lang="en-US" sz="3600" b="0" i="0" u="none" strike="noStrike" kern="1200" cap="none" spc="0" normalizeH="0" baseline="0" noProof="0" dirty="0">
                <a:ln>
                  <a:noFill/>
                </a:ln>
                <a:solidFill>
                  <a:srgbClr val="003A5D"/>
                </a:solidFill>
                <a:effectLst/>
                <a:uLnTx/>
                <a:uFillTx/>
                <a:latin typeface="+mj-lt"/>
                <a:ea typeface="+mn-ea"/>
                <a:cs typeface="+mn-cs"/>
              </a:rPr>
              <a:t> Size the system so that all vehicles can be charger over entire dwell period</a:t>
            </a:r>
          </a:p>
          <a:p>
            <a:pPr lvl="1" eaLnBrk="0" fontAlgn="base" hangingPunct="0">
              <a:lnSpc>
                <a:spcPct val="100000"/>
              </a:lnSpc>
              <a:spcBef>
                <a:spcPct val="20000"/>
              </a:spcBef>
              <a:spcAft>
                <a:spcPts val="1200"/>
              </a:spcAft>
              <a:defRPr/>
            </a:pPr>
            <a:r>
              <a:rPr lang="en-US" sz="3600" b="1" u="sng" dirty="0">
                <a:solidFill>
                  <a:srgbClr val="003A5D"/>
                </a:solidFill>
                <a:latin typeface="+mj-lt"/>
              </a:rPr>
              <a:t>Much lower </a:t>
            </a:r>
            <a:r>
              <a:rPr lang="en-US" sz="3600" dirty="0">
                <a:solidFill>
                  <a:srgbClr val="003A5D"/>
                </a:solidFill>
                <a:latin typeface="+mj-lt"/>
              </a:rPr>
              <a:t>than the peak rating of the charger</a:t>
            </a:r>
          </a:p>
          <a:p>
            <a:pPr marR="0" lvl="0" algn="l" defTabSz="914400" rtl="0" eaLnBrk="0" fontAlgn="base" latinLnBrk="0" hangingPunct="0">
              <a:lnSpc>
                <a:spcPct val="100000"/>
              </a:lnSpc>
              <a:spcBef>
                <a:spcPct val="20000"/>
              </a:spcBef>
              <a:spcAft>
                <a:spcPts val="1200"/>
              </a:spcAft>
              <a:buClrTx/>
              <a:buSzTx/>
              <a:tabLst/>
              <a:defRPr/>
            </a:pPr>
            <a:r>
              <a:rPr kumimoji="0" lang="en-US" sz="3600" b="0" i="0" u="none" strike="noStrike" kern="1200" cap="none" spc="0" normalizeH="0" baseline="0" noProof="0" dirty="0">
                <a:ln>
                  <a:noFill/>
                </a:ln>
                <a:solidFill>
                  <a:srgbClr val="003A5D"/>
                </a:solidFill>
                <a:effectLst/>
                <a:uLnTx/>
                <a:uFillTx/>
                <a:latin typeface="+mj-lt"/>
                <a:ea typeface="+mn-ea"/>
                <a:cs typeface="+mn-cs"/>
              </a:rPr>
              <a:t> Understand and use load management systems </a:t>
            </a:r>
          </a:p>
          <a:p>
            <a:pPr marL="1417320" marR="0" lvl="2" indent="-457200" algn="l" defTabSz="914400" rtl="0" eaLnBrk="0" fontAlgn="base" latinLnBrk="0" hangingPunct="0">
              <a:lnSpc>
                <a:spcPct val="100000"/>
              </a:lnSpc>
              <a:spcBef>
                <a:spcPct val="20000"/>
              </a:spcBef>
              <a:spcAft>
                <a:spcPts val="1200"/>
              </a:spcAft>
              <a:buClrTx/>
              <a:buSzTx/>
              <a:tabLst/>
              <a:defRPr/>
            </a:pPr>
            <a:r>
              <a:rPr kumimoji="0" lang="en-US" sz="3200" b="0" i="0" u="none" strike="noStrike" kern="1200" cap="none" spc="0" normalizeH="0" baseline="0" noProof="0" dirty="0">
                <a:ln>
                  <a:noFill/>
                </a:ln>
                <a:solidFill>
                  <a:srgbClr val="003A5D"/>
                </a:solidFill>
                <a:effectLst/>
                <a:uLnTx/>
                <a:uFillTx/>
                <a:latin typeface="+mj-lt"/>
                <a:ea typeface="+mn-ea"/>
                <a:cs typeface="+mn-cs"/>
              </a:rPr>
              <a:t>Work with engineer that load management </a:t>
            </a:r>
            <a:r>
              <a:rPr lang="en-US" sz="3200" dirty="0">
                <a:solidFill>
                  <a:srgbClr val="003A5D"/>
                </a:solidFill>
                <a:latin typeface="+mj-lt"/>
              </a:rPr>
              <a:t>+</a:t>
            </a:r>
            <a:r>
              <a:rPr kumimoji="0" lang="en-US" sz="3200" b="0" i="0" u="none" strike="noStrike" kern="1200" cap="none" spc="0" normalizeH="0" baseline="0" noProof="0" dirty="0">
                <a:ln>
                  <a:noFill/>
                </a:ln>
                <a:solidFill>
                  <a:srgbClr val="003A5D"/>
                </a:solidFill>
                <a:effectLst/>
                <a:uLnTx/>
                <a:uFillTx/>
                <a:latin typeface="+mj-lt"/>
                <a:ea typeface="+mn-ea"/>
                <a:cs typeface="+mn-cs"/>
              </a:rPr>
              <a:t> NEC.</a:t>
            </a:r>
          </a:p>
          <a:p>
            <a:pPr marR="0" lvl="0" algn="l" defTabSz="914400" rtl="0" eaLnBrk="0" fontAlgn="base" latinLnBrk="0" hangingPunct="0">
              <a:lnSpc>
                <a:spcPct val="100000"/>
              </a:lnSpc>
              <a:spcBef>
                <a:spcPct val="20000"/>
              </a:spcBef>
              <a:spcAft>
                <a:spcPts val="1200"/>
              </a:spcAft>
              <a:buClrTx/>
              <a:buSzTx/>
              <a:tabLst/>
              <a:defRPr/>
            </a:pPr>
            <a:endParaRPr kumimoji="0" lang="en-US" sz="3600" b="0" i="0" u="none" strike="noStrike" kern="1200" cap="none" spc="0" normalizeH="0" baseline="0" noProof="0" dirty="0">
              <a:ln>
                <a:noFill/>
              </a:ln>
              <a:solidFill>
                <a:srgbClr val="003A5D"/>
              </a:solidFill>
              <a:effectLst/>
              <a:uLnTx/>
              <a:uFillTx/>
              <a:latin typeface="+mj-lt"/>
              <a:ea typeface="+mn-ea"/>
              <a:cs typeface="+mn-cs"/>
            </a:endParaRPr>
          </a:p>
        </p:txBody>
      </p:sp>
    </p:spTree>
    <p:extLst>
      <p:ext uri="{BB962C8B-B14F-4D97-AF65-F5344CB8AC3E}">
        <p14:creationId xmlns:p14="http://schemas.microsoft.com/office/powerpoint/2010/main" val="937140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6469A69F-0A5E-92CD-3E2B-1E18945322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79714"/>
            <a:ext cx="12192000" cy="7837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227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440B31B3-7DBE-71B5-9531-E4C59F7185A3}"/>
              </a:ext>
            </a:extLst>
          </p:cNvPr>
          <p:cNvSpPr txBox="1">
            <a:spLocks/>
          </p:cNvSpPr>
          <p:nvPr/>
        </p:nvSpPr>
        <p:spPr>
          <a:xfrm>
            <a:off x="1179627" y="1695535"/>
            <a:ext cx="9780474" cy="4504919"/>
          </a:xfrm>
          <a:prstGeom prst="rect">
            <a:avLst/>
          </a:prstGeom>
        </p:spPr>
        <p:txBody>
          <a:bodyPr lIns="91440" tIns="45720" rIns="91440" bIns="45720" anchor="t"/>
          <a:lstStyle>
            <a:lvl1pPr marL="342900" indent="-342900" algn="l" rtl="0" eaLnBrk="0" fontAlgn="base" hangingPunct="0">
              <a:spcBef>
                <a:spcPct val="20000"/>
              </a:spcBef>
              <a:spcAft>
                <a:spcPct val="0"/>
              </a:spcAft>
              <a:buFont typeface="Arial" pitchFamily="34" charset="0"/>
              <a:buNone/>
              <a:defRPr sz="2000" b="0" kern="1200">
                <a:solidFill>
                  <a:srgbClr val="0A3F54"/>
                </a:solidFill>
                <a:latin typeface="Barlow" pitchFamily="2" charset="77"/>
                <a:ea typeface="+mn-ea"/>
                <a:cs typeface="Calibri" panose="020F0502020204030204" pitchFamily="34" charset="0"/>
              </a:defRPr>
            </a:lvl1pPr>
            <a:lvl2pPr marL="742950" indent="-285750" algn="l" rtl="0" eaLnBrk="0" fontAlgn="base" hangingPunct="0">
              <a:spcBef>
                <a:spcPct val="20000"/>
              </a:spcBef>
              <a:spcAft>
                <a:spcPct val="0"/>
              </a:spcAft>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Font typeface="Arial" pitchFamily="34" charset="0"/>
              <a:buChar char="•"/>
              <a:defRPr sz="1800" kern="1200">
                <a:solidFill>
                  <a:srgbClr val="000000"/>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None/>
              <a:tabLst/>
              <a:defRPr/>
            </a:pPr>
            <a:endParaRPr kumimoji="0" lang="en-US" sz="2000" b="0" i="0" u="none" strike="noStrike" kern="1200" cap="none" spc="0" normalizeH="0" baseline="0" noProof="0">
              <a:ln>
                <a:noFill/>
              </a:ln>
              <a:solidFill>
                <a:srgbClr val="0A3F54"/>
              </a:solidFill>
              <a:effectLst/>
              <a:uLnTx/>
              <a:uFillTx/>
              <a:latin typeface="Barlow" pitchFamily="2" charset="77"/>
              <a:ea typeface="+mn-ea"/>
              <a:cs typeface="Calibri" panose="020F0502020204030204" pitchFamily="34" charset="0"/>
            </a:endParaRPr>
          </a:p>
        </p:txBody>
      </p:sp>
      <p:pic>
        <p:nvPicPr>
          <p:cNvPr id="2050" name="Picture 2">
            <a:extLst>
              <a:ext uri="{FF2B5EF4-FFF2-40B4-BE49-F238E27FC236}">
                <a16:creationId xmlns:a16="http://schemas.microsoft.com/office/drawing/2014/main" id="{EF962C2F-D382-7A3E-CA07-E70028DC1A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210819" y="1176540"/>
            <a:ext cx="3907881" cy="4504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3420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29DF933-2BDA-6481-DC8F-E41E8C8054FE}"/>
              </a:ext>
            </a:extLst>
          </p:cNvPr>
          <p:cNvSpPr txBox="1"/>
          <p:nvPr/>
        </p:nvSpPr>
        <p:spPr>
          <a:xfrm>
            <a:off x="1299249" y="587153"/>
            <a:ext cx="10341253" cy="193899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4472C4">
                    <a:lumMod val="50000"/>
                  </a:srgbClr>
                </a:solidFill>
                <a:effectLst/>
                <a:uLnTx/>
                <a:uFillTx/>
                <a:latin typeface="Barlow"/>
                <a:ea typeface="+mn-ea"/>
                <a:cs typeface="Calibri"/>
              </a:rPr>
              <a:t>Make tech decisions that let your fleet learn and iterate</a:t>
            </a:r>
            <a:endParaRPr kumimoji="0" lang="en-US" sz="1800" b="0" i="0" u="none" strike="noStrike" kern="1200" cap="none" spc="0" normalizeH="0" baseline="0" noProof="0" dirty="0">
              <a:ln>
                <a:noFill/>
              </a:ln>
              <a:solidFill>
                <a:srgbClr val="4472C4">
                  <a:lumMod val="50000"/>
                </a:srgbClr>
              </a:solidFill>
              <a:effectLst/>
              <a:uLnTx/>
              <a:uFillTx/>
              <a:latin typeface="Barlow"/>
              <a:ea typeface="+mn-ea"/>
              <a:cs typeface="Calibri"/>
            </a:endParaRPr>
          </a:p>
        </p:txBody>
      </p:sp>
      <p:sp>
        <p:nvSpPr>
          <p:cNvPr id="7" name="TextBox 6">
            <a:extLst>
              <a:ext uri="{FF2B5EF4-FFF2-40B4-BE49-F238E27FC236}">
                <a16:creationId xmlns:a16="http://schemas.microsoft.com/office/drawing/2014/main" id="{ECCCFACF-1839-ADAB-7DE1-5811D59546EB}"/>
              </a:ext>
            </a:extLst>
          </p:cNvPr>
          <p:cNvSpPr txBox="1"/>
          <p:nvPr/>
        </p:nvSpPr>
        <p:spPr>
          <a:xfrm>
            <a:off x="4002422" y="2646218"/>
            <a:ext cx="364836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Barlow" pitchFamily="2" charset="77"/>
                <a:ea typeface="+mn-ea"/>
                <a:cs typeface="Calibri" panose="020F0502020204030204" pitchFamily="34" charset="0"/>
              </a:rPr>
              <a:t>Don’t walk through one way doors!</a:t>
            </a:r>
            <a:endParaRPr kumimoji="0" lang="en-US"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80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AD738-5251-4EEE-909D-252C4FF61C30}"/>
              </a:ext>
            </a:extLst>
          </p:cNvPr>
          <p:cNvSpPr>
            <a:spLocks noGrp="1"/>
          </p:cNvSpPr>
          <p:nvPr>
            <p:ph type="ctrTitle"/>
          </p:nvPr>
        </p:nvSpPr>
        <p:spPr/>
        <p:txBody>
          <a:bodyPr>
            <a:normAutofit/>
          </a:bodyPr>
          <a:lstStyle/>
          <a:p>
            <a:r>
              <a:rPr lang="en-US" dirty="0">
                <a:latin typeface="Barlow Light" panose="00000400000000000000" pitchFamily="50" charset="0"/>
              </a:rPr>
              <a:t>Technology</a:t>
            </a:r>
          </a:p>
        </p:txBody>
      </p:sp>
      <p:sp>
        <p:nvSpPr>
          <p:cNvPr id="6" name="Text Placeholder 4">
            <a:extLst>
              <a:ext uri="{FF2B5EF4-FFF2-40B4-BE49-F238E27FC236}">
                <a16:creationId xmlns:a16="http://schemas.microsoft.com/office/drawing/2014/main" id="{D841A493-ECED-48EA-D482-F9B9655FE3F3}"/>
              </a:ext>
            </a:extLst>
          </p:cNvPr>
          <p:cNvSpPr txBox="1">
            <a:spLocks/>
          </p:cNvSpPr>
          <p:nvPr/>
        </p:nvSpPr>
        <p:spPr>
          <a:xfrm>
            <a:off x="631471" y="1325733"/>
            <a:ext cx="11425062" cy="4650194"/>
          </a:xfrm>
          <a:prstGeom prst="rect">
            <a:avLst/>
          </a:prstGeom>
          <a:noFill/>
        </p:spPr>
        <p:txBody>
          <a:bodyPr wrap="square" lIns="0" tIns="0" rIns="0" bIns="0" anchor="t" anchorCtr="0">
            <a:noAutofit/>
          </a:bodyPr>
          <a:lstStyle>
            <a:lvl1pPr marL="182880" marR="0" indent="-18288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sz="1600" b="0" kern="1200">
                <a:solidFill>
                  <a:srgbClr val="000000"/>
                </a:solidFill>
                <a:latin typeface="Barlow"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defRPr/>
            </a:pPr>
            <a:r>
              <a:rPr kumimoji="0" lang="en-US" sz="3600" b="0" i="0" u="none" strike="noStrike" kern="1200" cap="none" spc="0" normalizeH="0" baseline="0" noProof="0" dirty="0">
                <a:ln>
                  <a:noFill/>
                </a:ln>
                <a:solidFill>
                  <a:srgbClr val="003A5D"/>
                </a:solidFill>
                <a:effectLst/>
                <a:uLnTx/>
                <a:uFillTx/>
                <a:latin typeface="+mj-lt"/>
                <a:ea typeface="+mn-ea"/>
                <a:cs typeface="+mn-cs"/>
              </a:rPr>
              <a:t> </a:t>
            </a:r>
            <a:r>
              <a:rPr lang="en-US" sz="3600" dirty="0">
                <a:solidFill>
                  <a:srgbClr val="003A5D"/>
                </a:solidFill>
                <a:latin typeface="+mj-lt"/>
              </a:rPr>
              <a:t>Charging technology is a discrete choice</a:t>
            </a:r>
          </a:p>
          <a:p>
            <a:pPr lvl="1">
              <a:spcAft>
                <a:spcPts val="1200"/>
              </a:spcAft>
              <a:defRPr/>
            </a:pPr>
            <a:r>
              <a:rPr kumimoji="0" lang="en-US" sz="4400" b="0" i="0" u="none" strike="noStrike" kern="1200" cap="none" spc="0" normalizeH="0" baseline="0" noProof="0" dirty="0">
                <a:ln>
                  <a:noFill/>
                </a:ln>
                <a:solidFill>
                  <a:srgbClr val="003A5D"/>
                </a:solidFill>
                <a:effectLst/>
                <a:uLnTx/>
                <a:uFillTx/>
                <a:latin typeface="+mj-lt"/>
                <a:ea typeface="+mn-ea"/>
                <a:cs typeface="+mn-cs"/>
              </a:rPr>
              <a:t> </a:t>
            </a:r>
            <a:r>
              <a:rPr lang="en-US" sz="3600" dirty="0">
                <a:solidFill>
                  <a:srgbClr val="003A5D"/>
                </a:solidFill>
                <a:latin typeface="+mj-lt"/>
              </a:rPr>
              <a:t>Vertically integrated or interoperable</a:t>
            </a:r>
          </a:p>
          <a:p>
            <a:pPr>
              <a:spcAft>
                <a:spcPts val="1200"/>
              </a:spcAft>
              <a:defRPr/>
            </a:pPr>
            <a:r>
              <a:rPr kumimoji="0" lang="en-US" sz="3600" b="0" i="0" u="none" strike="noStrike" kern="1200" cap="none" spc="0" normalizeH="0" baseline="0" noProof="0" dirty="0">
                <a:ln>
                  <a:noFill/>
                </a:ln>
                <a:solidFill>
                  <a:srgbClr val="003A5D"/>
                </a:solidFill>
                <a:effectLst/>
                <a:uLnTx/>
                <a:uFillTx/>
                <a:latin typeface="+mj-lt"/>
                <a:ea typeface="+mn-ea"/>
                <a:cs typeface="+mn-cs"/>
              </a:rPr>
              <a:t> Move customers towards interoperable providers</a:t>
            </a:r>
          </a:p>
          <a:p>
            <a:pPr lvl="1">
              <a:spcAft>
                <a:spcPts val="1200"/>
              </a:spcAft>
              <a:defRPr/>
            </a:pPr>
            <a:r>
              <a:rPr lang="en-US" sz="3600" dirty="0">
                <a:solidFill>
                  <a:srgbClr val="003A5D"/>
                </a:solidFill>
                <a:latin typeface="+mj-lt"/>
              </a:rPr>
              <a:t> Lets you learn and iterate over time </a:t>
            </a:r>
          </a:p>
          <a:p>
            <a:pPr>
              <a:spcAft>
                <a:spcPts val="1200"/>
              </a:spcAft>
              <a:defRPr/>
            </a:pPr>
            <a:r>
              <a:rPr kumimoji="0" lang="en-US" sz="3600" b="0" i="0" u="none" strike="noStrike" kern="1200" cap="none" spc="0" normalizeH="0" baseline="0" noProof="0" dirty="0">
                <a:ln>
                  <a:noFill/>
                </a:ln>
                <a:solidFill>
                  <a:srgbClr val="003A5D"/>
                </a:solidFill>
                <a:effectLst/>
                <a:uLnTx/>
                <a:uFillTx/>
                <a:latin typeface="+mj-lt"/>
                <a:ea typeface="+mn-ea"/>
                <a:cs typeface="+mn-cs"/>
              </a:rPr>
              <a:t> Use chargers that are fit for purpose </a:t>
            </a:r>
            <a:r>
              <a:rPr lang="en-US" sz="3600" dirty="0">
                <a:solidFill>
                  <a:srgbClr val="003A5D"/>
                </a:solidFill>
                <a:latin typeface="+mj-lt"/>
              </a:rPr>
              <a:t>based on your site</a:t>
            </a:r>
            <a:endParaRPr kumimoji="0" lang="en-US" sz="3600" b="0" i="0" u="none" strike="noStrike" kern="1200" cap="none" spc="0" normalizeH="0" baseline="0" noProof="0" dirty="0">
              <a:ln>
                <a:noFill/>
              </a:ln>
              <a:solidFill>
                <a:srgbClr val="003A5D"/>
              </a:solidFill>
              <a:effectLst/>
              <a:uLnTx/>
              <a:uFillTx/>
              <a:latin typeface="+mj-lt"/>
              <a:ea typeface="+mn-ea"/>
              <a:cs typeface="+mn-cs"/>
            </a:endParaRPr>
          </a:p>
        </p:txBody>
      </p:sp>
    </p:spTree>
    <p:extLst>
      <p:ext uri="{BB962C8B-B14F-4D97-AF65-F5344CB8AC3E}">
        <p14:creationId xmlns:p14="http://schemas.microsoft.com/office/powerpoint/2010/main" val="2511198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ing County Metro Electric Bus Charging Pilot Seattle - McKinstry">
            <a:extLst>
              <a:ext uri="{FF2B5EF4-FFF2-40B4-BE49-F238E27FC236}">
                <a16:creationId xmlns:a16="http://schemas.microsoft.com/office/drawing/2014/main" id="{95A94264-E188-6F10-6FB2-5D52403468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992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84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D28C99-B4A5-EB46-2F9C-6D0A565ABEA7}"/>
              </a:ext>
            </a:extLst>
          </p:cNvPr>
          <p:cNvSpPr>
            <a:spLocks noGrp="1"/>
          </p:cNvSpPr>
          <p:nvPr>
            <p:ph type="body" sz="quarter" idx="4294967295"/>
          </p:nvPr>
        </p:nvSpPr>
        <p:spPr>
          <a:xfrm>
            <a:off x="1859935" y="2902480"/>
            <a:ext cx="9885362" cy="2122101"/>
          </a:xfrm>
        </p:spPr>
        <p:txBody>
          <a:bodyPr>
            <a:noAutofit/>
          </a:bodyPr>
          <a:lstStyle/>
          <a:p>
            <a:pPr marL="457200" lvl="0" indent="-457200">
              <a:buFont typeface="+mj-lt"/>
              <a:buAutoNum type="arabicPeriod"/>
            </a:pPr>
            <a:r>
              <a:rPr lang="en-US" sz="3200" dirty="0">
                <a:solidFill>
                  <a:schemeClr val="tx2">
                    <a:lumMod val="75000"/>
                  </a:schemeClr>
                </a:solidFill>
                <a:latin typeface="Barlow" panose="00000500000000000000" pitchFamily="50" charset="0"/>
              </a:rPr>
              <a:t>Who is McKinstry?</a:t>
            </a:r>
          </a:p>
          <a:p>
            <a:pPr marL="457200" lvl="0" indent="-457200">
              <a:buFont typeface="+mj-lt"/>
              <a:buAutoNum type="arabicPeriod"/>
            </a:pPr>
            <a:r>
              <a:rPr lang="en-US" sz="3200" dirty="0">
                <a:solidFill>
                  <a:schemeClr val="tx2">
                    <a:lumMod val="75000"/>
                  </a:schemeClr>
                </a:solidFill>
                <a:latin typeface="Barlow" panose="00000500000000000000" pitchFamily="50" charset="0"/>
              </a:rPr>
              <a:t>Sample projects</a:t>
            </a:r>
          </a:p>
          <a:p>
            <a:pPr marL="457200" lvl="0" indent="-457200">
              <a:buFont typeface="+mj-lt"/>
              <a:buAutoNum type="arabicPeriod"/>
            </a:pPr>
            <a:r>
              <a:rPr lang="en-US" sz="3200" dirty="0">
                <a:solidFill>
                  <a:schemeClr val="tx2">
                    <a:lumMod val="75000"/>
                  </a:schemeClr>
                </a:solidFill>
                <a:latin typeface="Barlow" panose="00000500000000000000" pitchFamily="50" charset="0"/>
              </a:rPr>
              <a:t>How to be an active driver of fleet electrification. </a:t>
            </a:r>
            <a:endParaRPr lang="en-US" sz="3200" b="1" i="1" dirty="0">
              <a:solidFill>
                <a:schemeClr val="tx2">
                  <a:lumMod val="75000"/>
                </a:schemeClr>
              </a:solidFill>
              <a:latin typeface="Barlow" panose="00000500000000000000" pitchFamily="50" charset="0"/>
            </a:endParaRPr>
          </a:p>
          <a:p>
            <a:pPr marL="0" indent="0">
              <a:buNone/>
            </a:pPr>
            <a:endParaRPr lang="en-US" sz="1200" b="1" dirty="0">
              <a:solidFill>
                <a:schemeClr val="tx2">
                  <a:lumMod val="75000"/>
                </a:schemeClr>
              </a:solidFill>
              <a:latin typeface="Barlow" panose="00000500000000000000" pitchFamily="50" charset="0"/>
            </a:endParaRPr>
          </a:p>
        </p:txBody>
      </p:sp>
      <p:sp>
        <p:nvSpPr>
          <p:cNvPr id="6" name="Text Placeholder 2">
            <a:extLst>
              <a:ext uri="{FF2B5EF4-FFF2-40B4-BE49-F238E27FC236}">
                <a16:creationId xmlns:a16="http://schemas.microsoft.com/office/drawing/2014/main" id="{440B31B3-7DBE-71B5-9531-E4C59F7185A3}"/>
              </a:ext>
            </a:extLst>
          </p:cNvPr>
          <p:cNvSpPr txBox="1">
            <a:spLocks/>
          </p:cNvSpPr>
          <p:nvPr/>
        </p:nvSpPr>
        <p:spPr>
          <a:xfrm>
            <a:off x="1179627" y="1695535"/>
            <a:ext cx="9780474" cy="4504919"/>
          </a:xfrm>
          <a:prstGeom prst="rect">
            <a:avLst/>
          </a:prstGeom>
        </p:spPr>
        <p:txBody>
          <a:bodyPr lIns="91440" tIns="45720" rIns="91440" bIns="45720" anchor="t"/>
          <a:lstStyle>
            <a:lvl1pPr marL="342900" indent="-342900" algn="l" rtl="0" eaLnBrk="0" fontAlgn="base" hangingPunct="0">
              <a:spcBef>
                <a:spcPct val="20000"/>
              </a:spcBef>
              <a:spcAft>
                <a:spcPct val="0"/>
              </a:spcAft>
              <a:buFont typeface="Arial" pitchFamily="34" charset="0"/>
              <a:buNone/>
              <a:defRPr sz="2000" b="0" kern="1200">
                <a:solidFill>
                  <a:srgbClr val="0A3F54"/>
                </a:solidFill>
                <a:latin typeface="Barlow" pitchFamily="2" charset="77"/>
                <a:ea typeface="+mn-ea"/>
                <a:cs typeface="Calibri" panose="020F0502020204030204" pitchFamily="34" charset="0"/>
              </a:defRPr>
            </a:lvl1pPr>
            <a:lvl2pPr marL="742950" indent="-285750" algn="l" rtl="0" eaLnBrk="0" fontAlgn="base" hangingPunct="0">
              <a:spcBef>
                <a:spcPct val="20000"/>
              </a:spcBef>
              <a:spcAft>
                <a:spcPct val="0"/>
              </a:spcAft>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Font typeface="Arial" pitchFamily="34" charset="0"/>
              <a:buChar char="•"/>
              <a:defRPr sz="1800" kern="1200">
                <a:solidFill>
                  <a:srgbClr val="000000"/>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None/>
              <a:tabLst/>
              <a:defRPr/>
            </a:pPr>
            <a:endParaRPr kumimoji="0" lang="en-US" sz="2000" b="0" i="0" u="none" strike="noStrike" kern="1200" cap="none" spc="0" normalizeH="0" baseline="0" noProof="0">
              <a:ln>
                <a:noFill/>
              </a:ln>
              <a:solidFill>
                <a:srgbClr val="0A3F54"/>
              </a:solidFill>
              <a:effectLst/>
              <a:uLnTx/>
              <a:uFillTx/>
              <a:latin typeface="Barlow" pitchFamily="2" charset="77"/>
              <a:ea typeface="+mn-ea"/>
              <a:cs typeface="Calibri" panose="020F0502020204030204" pitchFamily="34" charset="0"/>
            </a:endParaRPr>
          </a:p>
        </p:txBody>
      </p:sp>
      <p:sp>
        <p:nvSpPr>
          <p:cNvPr id="12" name="TextBox 11">
            <a:extLst>
              <a:ext uri="{FF2B5EF4-FFF2-40B4-BE49-F238E27FC236}">
                <a16:creationId xmlns:a16="http://schemas.microsoft.com/office/drawing/2014/main" id="{24D90565-171F-E151-5D8B-FB29AD75A670}"/>
              </a:ext>
            </a:extLst>
          </p:cNvPr>
          <p:cNvSpPr txBox="1"/>
          <p:nvPr/>
        </p:nvSpPr>
        <p:spPr>
          <a:xfrm>
            <a:off x="542995" y="1770424"/>
            <a:ext cx="10141593" cy="830997"/>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4800" b="0" i="0" u="none" strike="noStrike" kern="1200" cap="none" spc="0" normalizeH="0" baseline="0" noProof="0">
                <a:ln>
                  <a:noFill/>
                </a:ln>
                <a:solidFill>
                  <a:srgbClr val="0A3F54"/>
                </a:solidFill>
                <a:effectLst/>
                <a:uLnTx/>
                <a:uFillTx/>
                <a:latin typeface="Barlow Black" panose="00000A00000000000000" pitchFamily="50" charset="0"/>
                <a:ea typeface="+mn-ea"/>
                <a:cs typeface="Calibri" panose="020F0502020204030204" pitchFamily="34" charset="0"/>
              </a:rPr>
              <a:t>Agenda</a:t>
            </a:r>
            <a:endParaRPr kumimoji="0" lang="en-US" sz="4800" b="0" i="0" u="none" strike="noStrike" kern="1200" cap="none" spc="0" normalizeH="0" baseline="0" noProof="0" dirty="0">
              <a:ln>
                <a:noFill/>
              </a:ln>
              <a:solidFill>
                <a:srgbClr val="0A3F54"/>
              </a:solidFill>
              <a:effectLst/>
              <a:uLnTx/>
              <a:uFillTx/>
              <a:latin typeface="Barlow Black" panose="00000A00000000000000" pitchFamily="50" charset="0"/>
              <a:ea typeface="+mn-ea"/>
              <a:cs typeface="Calibri" panose="020F0502020204030204" pitchFamily="34" charset="0"/>
            </a:endParaRPr>
          </a:p>
        </p:txBody>
      </p:sp>
      <p:sp>
        <p:nvSpPr>
          <p:cNvPr id="7" name="TextBox 6">
            <a:extLst>
              <a:ext uri="{FF2B5EF4-FFF2-40B4-BE49-F238E27FC236}">
                <a16:creationId xmlns:a16="http://schemas.microsoft.com/office/drawing/2014/main" id="{99E1355D-DF54-92BA-6FE8-239C60F56FAE}"/>
              </a:ext>
            </a:extLst>
          </p:cNvPr>
          <p:cNvSpPr txBox="1"/>
          <p:nvPr/>
        </p:nvSpPr>
        <p:spPr>
          <a:xfrm>
            <a:off x="3161871" y="4577690"/>
            <a:ext cx="6097712" cy="584775"/>
          </a:xfrm>
          <a:prstGeom prst="rect">
            <a:avLst/>
          </a:prstGeom>
          <a:noFill/>
        </p:spPr>
        <p:txBody>
          <a:bodyPr wrap="square">
            <a:spAutoFit/>
          </a:bodyPr>
          <a:lstStyle/>
          <a:p>
            <a:r>
              <a:rPr kumimoji="0" lang="en-US" sz="3200" b="1" i="1" u="none" strike="noStrike" kern="1200" cap="none" spc="0" normalizeH="0" baseline="0" noProof="0" dirty="0">
                <a:ln>
                  <a:noFill/>
                </a:ln>
                <a:solidFill>
                  <a:srgbClr val="FF0000"/>
                </a:solidFill>
                <a:effectLst/>
                <a:uLnTx/>
                <a:uFillTx/>
                <a:latin typeface="Barlow" panose="00000500000000000000" pitchFamily="50" charset="0"/>
                <a:ea typeface="+mn-ea"/>
                <a:cs typeface="+mn-cs"/>
              </a:rPr>
              <a:t>What really matters? </a:t>
            </a:r>
            <a:endParaRPr lang="en-US" dirty="0">
              <a:solidFill>
                <a:srgbClr val="FF0000"/>
              </a:solidFill>
            </a:endParaRPr>
          </a:p>
        </p:txBody>
      </p:sp>
    </p:spTree>
    <p:extLst>
      <p:ext uri="{BB962C8B-B14F-4D97-AF65-F5344CB8AC3E}">
        <p14:creationId xmlns:p14="http://schemas.microsoft.com/office/powerpoint/2010/main" val="142469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440B31B3-7DBE-71B5-9531-E4C59F7185A3}"/>
              </a:ext>
            </a:extLst>
          </p:cNvPr>
          <p:cNvSpPr txBox="1">
            <a:spLocks/>
          </p:cNvSpPr>
          <p:nvPr/>
        </p:nvSpPr>
        <p:spPr>
          <a:xfrm>
            <a:off x="1179627" y="1695535"/>
            <a:ext cx="9780474" cy="4504919"/>
          </a:xfrm>
          <a:prstGeom prst="rect">
            <a:avLst/>
          </a:prstGeom>
        </p:spPr>
        <p:txBody>
          <a:bodyPr lIns="91440" tIns="45720" rIns="91440" bIns="45720" anchor="t"/>
          <a:lstStyle>
            <a:lvl1pPr marL="342900" indent="-342900" algn="l" rtl="0" eaLnBrk="0" fontAlgn="base" hangingPunct="0">
              <a:spcBef>
                <a:spcPct val="20000"/>
              </a:spcBef>
              <a:spcAft>
                <a:spcPct val="0"/>
              </a:spcAft>
              <a:buFont typeface="Arial" pitchFamily="34" charset="0"/>
              <a:buNone/>
              <a:defRPr sz="2000" b="0" kern="1200">
                <a:solidFill>
                  <a:srgbClr val="0A3F54"/>
                </a:solidFill>
                <a:latin typeface="Barlow" pitchFamily="2" charset="77"/>
                <a:ea typeface="+mn-ea"/>
                <a:cs typeface="Calibri" panose="020F0502020204030204" pitchFamily="34" charset="0"/>
              </a:defRPr>
            </a:lvl1pPr>
            <a:lvl2pPr marL="742950" indent="-285750" algn="l" rtl="0" eaLnBrk="0" fontAlgn="base" hangingPunct="0">
              <a:spcBef>
                <a:spcPct val="20000"/>
              </a:spcBef>
              <a:spcAft>
                <a:spcPct val="0"/>
              </a:spcAft>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Font typeface="Arial" pitchFamily="34" charset="0"/>
              <a:buChar char="•"/>
              <a:defRPr sz="1800" kern="1200">
                <a:solidFill>
                  <a:srgbClr val="000000"/>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None/>
              <a:tabLst/>
              <a:defRPr/>
            </a:pPr>
            <a:endParaRPr kumimoji="0" lang="en-US" sz="2000" b="0" i="0" u="none" strike="noStrike" kern="1200" cap="none" spc="0" normalizeH="0" baseline="0" noProof="0">
              <a:ln>
                <a:noFill/>
              </a:ln>
              <a:solidFill>
                <a:srgbClr val="0A3F54"/>
              </a:solidFill>
              <a:effectLst/>
              <a:uLnTx/>
              <a:uFillTx/>
              <a:latin typeface="Barlow" pitchFamily="2" charset="77"/>
              <a:ea typeface="+mn-ea"/>
              <a:cs typeface="Calibri" panose="020F0502020204030204" pitchFamily="34" charset="0"/>
            </a:endParaRPr>
          </a:p>
        </p:txBody>
      </p:sp>
      <p:grpSp>
        <p:nvGrpSpPr>
          <p:cNvPr id="2" name="Group 1">
            <a:extLst>
              <a:ext uri="{FF2B5EF4-FFF2-40B4-BE49-F238E27FC236}">
                <a16:creationId xmlns:a16="http://schemas.microsoft.com/office/drawing/2014/main" id="{256FD2F1-4E81-FB90-E150-A4CC9910C897}"/>
              </a:ext>
            </a:extLst>
          </p:cNvPr>
          <p:cNvGrpSpPr/>
          <p:nvPr/>
        </p:nvGrpSpPr>
        <p:grpSpPr>
          <a:xfrm>
            <a:off x="3751956" y="2152719"/>
            <a:ext cx="4688088" cy="2552562"/>
            <a:chOff x="8611893" y="4397483"/>
            <a:chExt cx="3019544" cy="1644076"/>
          </a:xfrm>
        </p:grpSpPr>
        <p:pic>
          <p:nvPicPr>
            <p:cNvPr id="3" name="Picture 2" descr="CLASSIC BLACK Leather Belt | Scottsdale Belt Co. - Scottsdale Belt Company">
              <a:extLst>
                <a:ext uri="{FF2B5EF4-FFF2-40B4-BE49-F238E27FC236}">
                  <a16:creationId xmlns:a16="http://schemas.microsoft.com/office/drawing/2014/main" id="{ED4A8D80-CC0B-0BBF-FA2E-009E3625E4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1893" y="4485589"/>
              <a:ext cx="1467863" cy="14678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Blue Suspenders | Party City">
              <a:extLst>
                <a:ext uri="{FF2B5EF4-FFF2-40B4-BE49-F238E27FC236}">
                  <a16:creationId xmlns:a16="http://schemas.microsoft.com/office/drawing/2014/main" id="{4B71F005-8D7C-C95F-31FE-75DD5E707F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14386" y="4397483"/>
              <a:ext cx="1717051" cy="164407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897327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29DF933-2BDA-6481-DC8F-E41E8C8054FE}"/>
              </a:ext>
            </a:extLst>
          </p:cNvPr>
          <p:cNvSpPr txBox="1"/>
          <p:nvPr/>
        </p:nvSpPr>
        <p:spPr>
          <a:xfrm>
            <a:off x="823767" y="1201737"/>
            <a:ext cx="10996757"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4472C4">
                    <a:lumMod val="50000"/>
                  </a:srgbClr>
                </a:solidFill>
                <a:effectLst/>
                <a:uLnTx/>
                <a:uFillTx/>
                <a:latin typeface="Barlow" pitchFamily="2" charset="77"/>
                <a:ea typeface="+mn-ea"/>
                <a:cs typeface="Calibri" panose="020F0502020204030204" pitchFamily="34" charset="0"/>
              </a:rPr>
              <a:t>Plan for chargers to break </a:t>
            </a:r>
            <a:endParaRPr kumimoji="0" lang="en-US" sz="72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CCCFACF-1839-ADAB-7DE1-5811D59546EB}"/>
              </a:ext>
            </a:extLst>
          </p:cNvPr>
          <p:cNvSpPr txBox="1"/>
          <p:nvPr/>
        </p:nvSpPr>
        <p:spPr>
          <a:xfrm>
            <a:off x="3232867" y="2490843"/>
            <a:ext cx="649316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Barlow" pitchFamily="2" charset="77"/>
                <a:ea typeface="+mn-ea"/>
                <a:cs typeface="Calibri" panose="020F0502020204030204" pitchFamily="34" charset="0"/>
              </a:rPr>
              <a:t>Think about the service experience you want </a:t>
            </a:r>
            <a:r>
              <a:rPr kumimoji="0" lang="en-US" sz="1800" b="0" i="0" u="sng" strike="noStrike" kern="1200" cap="none" spc="0" normalizeH="0" baseline="0" noProof="0" dirty="0">
                <a:ln>
                  <a:noFill/>
                </a:ln>
                <a:solidFill>
                  <a:srgbClr val="4472C4">
                    <a:lumMod val="50000"/>
                  </a:srgbClr>
                </a:solidFill>
                <a:effectLst/>
                <a:uLnTx/>
                <a:uFillTx/>
                <a:latin typeface="Barlow" pitchFamily="2" charset="77"/>
                <a:ea typeface="+mn-ea"/>
                <a:cs typeface="Calibri" panose="020F0502020204030204" pitchFamily="34" charset="0"/>
              </a:rPr>
              <a:t>NOW</a:t>
            </a:r>
            <a:endParaRPr kumimoji="0" lang="en-US" sz="1800" b="0" i="0" u="sng"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497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port: Broken Public Chargers Challenge EV Owners - Kelley Blue Book">
            <a:extLst>
              <a:ext uri="{FF2B5EF4-FFF2-40B4-BE49-F238E27FC236}">
                <a16:creationId xmlns:a16="http://schemas.microsoft.com/office/drawing/2014/main" id="{9E57F08A-4E55-1349-207D-DF138094E6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452" y="255974"/>
            <a:ext cx="10361645" cy="6335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6662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AD738-5251-4EEE-909D-252C4FF61C30}"/>
              </a:ext>
            </a:extLst>
          </p:cNvPr>
          <p:cNvSpPr>
            <a:spLocks noGrp="1"/>
          </p:cNvSpPr>
          <p:nvPr>
            <p:ph type="ctrTitle"/>
          </p:nvPr>
        </p:nvSpPr>
        <p:spPr/>
        <p:txBody>
          <a:bodyPr>
            <a:normAutofit/>
          </a:bodyPr>
          <a:lstStyle/>
          <a:p>
            <a:r>
              <a:rPr lang="en-US">
                <a:latin typeface="Barlow Light" panose="00000400000000000000" pitchFamily="50" charset="0"/>
              </a:rPr>
              <a:t>Service</a:t>
            </a:r>
          </a:p>
        </p:txBody>
      </p:sp>
      <p:sp>
        <p:nvSpPr>
          <p:cNvPr id="6" name="Text Placeholder 4">
            <a:extLst>
              <a:ext uri="{FF2B5EF4-FFF2-40B4-BE49-F238E27FC236}">
                <a16:creationId xmlns:a16="http://schemas.microsoft.com/office/drawing/2014/main" id="{D841A493-ECED-48EA-D482-F9B9655FE3F3}"/>
              </a:ext>
            </a:extLst>
          </p:cNvPr>
          <p:cNvSpPr txBox="1">
            <a:spLocks/>
          </p:cNvSpPr>
          <p:nvPr/>
        </p:nvSpPr>
        <p:spPr>
          <a:xfrm>
            <a:off x="896106" y="1226645"/>
            <a:ext cx="10653637" cy="4802722"/>
          </a:xfrm>
          <a:prstGeom prst="rect">
            <a:avLst/>
          </a:prstGeom>
          <a:noFill/>
        </p:spPr>
        <p:txBody>
          <a:bodyPr wrap="square" lIns="0" tIns="0" rIns="0" bIns="0" anchor="t" anchorCtr="0">
            <a:noAutofit/>
          </a:bodyPr>
          <a:lstStyle>
            <a:lvl1pPr marL="182880" marR="0" indent="-18288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sz="1600" b="0" kern="1200">
                <a:solidFill>
                  <a:srgbClr val="000000"/>
                </a:solidFill>
                <a:latin typeface="Barlow"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0" fontAlgn="base" latinLnBrk="0" hangingPunct="0">
              <a:lnSpc>
                <a:spcPct val="100000"/>
              </a:lnSpc>
              <a:spcBef>
                <a:spcPct val="20000"/>
              </a:spcBef>
              <a:spcAft>
                <a:spcPts val="1200"/>
              </a:spcAft>
              <a:buClrTx/>
              <a:buSzTx/>
              <a:tabLst/>
              <a:defRPr/>
            </a:pPr>
            <a:r>
              <a:rPr kumimoji="0" lang="en-US" sz="3600" b="0" i="0" u="none" strike="noStrike" kern="1200" cap="none" spc="0" normalizeH="0" baseline="0" noProof="0" dirty="0">
                <a:ln>
                  <a:noFill/>
                </a:ln>
                <a:solidFill>
                  <a:srgbClr val="003A5D"/>
                </a:solidFill>
                <a:effectLst/>
                <a:uLnTx/>
                <a:uFillTx/>
                <a:latin typeface="Barlow" panose="00000500000000000000" pitchFamily="50" charset="0"/>
              </a:rPr>
              <a:t>Think about repair and maintenance up front</a:t>
            </a:r>
            <a:endParaRPr lang="en-US" sz="3600" dirty="0">
              <a:solidFill>
                <a:srgbClr val="003A5D"/>
              </a:solidFill>
              <a:latin typeface="Barlow" panose="00000500000000000000" pitchFamily="50" charset="0"/>
            </a:endParaRPr>
          </a:p>
          <a:p>
            <a:pPr marL="960120" lvl="1" indent="-457200" eaLnBrk="0" hangingPunct="0">
              <a:lnSpc>
                <a:spcPct val="100000"/>
              </a:lnSpc>
              <a:spcBef>
                <a:spcPct val="20000"/>
              </a:spcBef>
              <a:spcAft>
                <a:spcPts val="1200"/>
              </a:spcAft>
              <a:defRPr/>
            </a:pPr>
            <a:r>
              <a:rPr kumimoji="0" lang="en-US" sz="3200" b="0" i="0" u="none" strike="noStrike" kern="1200" cap="none" spc="0" normalizeH="0" baseline="0" noProof="0" dirty="0">
                <a:ln>
                  <a:noFill/>
                </a:ln>
                <a:solidFill>
                  <a:srgbClr val="003A5D"/>
                </a:solidFill>
                <a:effectLst/>
                <a:uLnTx/>
                <a:uFillTx/>
                <a:latin typeface="Barlow" panose="00000500000000000000" pitchFamily="50" charset="0"/>
              </a:rPr>
              <a:t>SLA is much more important than uptime</a:t>
            </a:r>
            <a:endParaRPr kumimoji="0" lang="en-US" sz="2800" b="0" i="0" u="none" strike="noStrike" kern="1200" cap="none" spc="0" normalizeH="0" baseline="0" noProof="0" dirty="0">
              <a:ln>
                <a:noFill/>
              </a:ln>
              <a:solidFill>
                <a:srgbClr val="003A5D"/>
              </a:solidFill>
              <a:effectLst/>
              <a:uLnTx/>
              <a:uFillTx/>
              <a:latin typeface="Barlow" panose="00000500000000000000" pitchFamily="50" charset="0"/>
            </a:endParaRPr>
          </a:p>
          <a:p>
            <a:pPr marL="1417320" lvl="2" indent="-457200" eaLnBrk="0" hangingPunct="0">
              <a:lnSpc>
                <a:spcPct val="100000"/>
              </a:lnSpc>
              <a:spcBef>
                <a:spcPct val="20000"/>
              </a:spcBef>
              <a:spcAft>
                <a:spcPts val="1200"/>
              </a:spcAft>
              <a:defRPr/>
            </a:pPr>
            <a:r>
              <a:rPr lang="en-US" sz="2800" dirty="0">
                <a:solidFill>
                  <a:srgbClr val="003A5D"/>
                </a:solidFill>
                <a:latin typeface="Barlow" panose="00000500000000000000" pitchFamily="50" charset="0"/>
              </a:rPr>
              <a:t>Define response</a:t>
            </a:r>
            <a:r>
              <a:rPr kumimoji="0" lang="en-US" sz="2800" b="0" i="0" u="none" strike="noStrike" kern="1200" cap="none" spc="0" normalizeH="0" baseline="0" noProof="0" dirty="0">
                <a:ln>
                  <a:noFill/>
                </a:ln>
                <a:solidFill>
                  <a:srgbClr val="003A5D"/>
                </a:solidFill>
                <a:effectLst/>
                <a:uLnTx/>
                <a:uFillTx/>
                <a:latin typeface="Barlow" panose="00000500000000000000" pitchFamily="50" charset="0"/>
              </a:rPr>
              <a:t> times and service coverage</a:t>
            </a:r>
          </a:p>
          <a:p>
            <a:pPr marL="960120" lvl="1" indent="-457200" eaLnBrk="0" hangingPunct="0">
              <a:lnSpc>
                <a:spcPct val="100000"/>
              </a:lnSpc>
              <a:spcBef>
                <a:spcPct val="20000"/>
              </a:spcBef>
              <a:spcAft>
                <a:spcPts val="1200"/>
              </a:spcAft>
              <a:defRPr/>
            </a:pPr>
            <a:r>
              <a:rPr lang="en-US" sz="3200" dirty="0">
                <a:solidFill>
                  <a:srgbClr val="003A5D"/>
                </a:solidFill>
                <a:latin typeface="Barlow" panose="00000500000000000000" pitchFamily="50" charset="0"/>
              </a:rPr>
              <a:t>Budget correctly</a:t>
            </a:r>
          </a:p>
          <a:p>
            <a:pPr marL="960120" lvl="1" indent="-457200" eaLnBrk="0" hangingPunct="0">
              <a:lnSpc>
                <a:spcPct val="100000"/>
              </a:lnSpc>
              <a:spcBef>
                <a:spcPct val="20000"/>
              </a:spcBef>
              <a:spcAft>
                <a:spcPts val="1200"/>
              </a:spcAft>
              <a:defRPr/>
            </a:pPr>
            <a:r>
              <a:rPr lang="en-US" sz="3200" dirty="0">
                <a:solidFill>
                  <a:srgbClr val="003A5D"/>
                </a:solidFill>
                <a:latin typeface="Barlow" panose="00000500000000000000" pitchFamily="50" charset="0"/>
              </a:rPr>
              <a:t>Determine w</a:t>
            </a:r>
            <a:r>
              <a:rPr kumimoji="0" lang="en-US" sz="3200" b="0" i="0" u="none" strike="noStrike" kern="1200" cap="none" spc="0" normalizeH="0" baseline="0" noProof="0" dirty="0">
                <a:ln>
                  <a:noFill/>
                </a:ln>
                <a:solidFill>
                  <a:srgbClr val="003A5D"/>
                </a:solidFill>
                <a:effectLst/>
                <a:uLnTx/>
                <a:uFillTx/>
                <a:latin typeface="Barlow" panose="00000500000000000000" pitchFamily="50" charset="0"/>
              </a:rPr>
              <a:t>ho pays</a:t>
            </a:r>
            <a:endParaRPr lang="en-US" sz="3200" dirty="0">
              <a:solidFill>
                <a:srgbClr val="003A5D"/>
              </a:solidFill>
              <a:latin typeface="Barlow" panose="00000500000000000000" pitchFamily="50" charset="0"/>
            </a:endParaRPr>
          </a:p>
        </p:txBody>
      </p:sp>
    </p:spTree>
    <p:extLst>
      <p:ext uri="{BB962C8B-B14F-4D97-AF65-F5344CB8AC3E}">
        <p14:creationId xmlns:p14="http://schemas.microsoft.com/office/powerpoint/2010/main" val="119767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6583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Rectangle 291">
            <a:extLst>
              <a:ext uri="{FF2B5EF4-FFF2-40B4-BE49-F238E27FC236}">
                <a16:creationId xmlns:a16="http://schemas.microsoft.com/office/drawing/2014/main" id="{554D1E43-1024-480D-851D-972E6A0E8016}"/>
              </a:ext>
            </a:extLst>
          </p:cNvPr>
          <p:cNvSpPr/>
          <p:nvPr/>
        </p:nvSpPr>
        <p:spPr>
          <a:xfrm>
            <a:off x="1707901" y="5883862"/>
            <a:ext cx="2938656" cy="855864"/>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Picture 8" descr="Background pattern&#10;&#10;Description automatically generated">
            <a:extLst>
              <a:ext uri="{FF2B5EF4-FFF2-40B4-BE49-F238E27FC236}">
                <a16:creationId xmlns:a16="http://schemas.microsoft.com/office/drawing/2014/main" id="{91FC8C98-4727-4B50-86C3-401FD3F7425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58929" y="0"/>
            <a:ext cx="5533073" cy="603484"/>
          </a:xfrm>
          <a:prstGeom prst="rect">
            <a:avLst/>
          </a:prstGeom>
        </p:spPr>
      </p:pic>
      <p:sp>
        <p:nvSpPr>
          <p:cNvPr id="291" name="Rectangle 290">
            <a:extLst>
              <a:ext uri="{FF2B5EF4-FFF2-40B4-BE49-F238E27FC236}">
                <a16:creationId xmlns:a16="http://schemas.microsoft.com/office/drawing/2014/main" id="{97E53F50-84AA-43BF-B4D0-6E5D712748F8}"/>
              </a:ext>
            </a:extLst>
          </p:cNvPr>
          <p:cNvSpPr/>
          <p:nvPr/>
        </p:nvSpPr>
        <p:spPr>
          <a:xfrm>
            <a:off x="-1855" y="127000"/>
            <a:ext cx="2938656" cy="855864"/>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2" name="TextBox 131">
            <a:extLst>
              <a:ext uri="{FF2B5EF4-FFF2-40B4-BE49-F238E27FC236}">
                <a16:creationId xmlns:a16="http://schemas.microsoft.com/office/drawing/2014/main" id="{54D47DB3-2E43-4B7E-989E-93EB00EF6816}"/>
              </a:ext>
            </a:extLst>
          </p:cNvPr>
          <p:cNvSpPr txBox="1"/>
          <p:nvPr/>
        </p:nvSpPr>
        <p:spPr>
          <a:xfrm>
            <a:off x="475775" y="554932"/>
            <a:ext cx="4986471" cy="3658694"/>
          </a:xfrm>
          <a:prstGeom prst="rect">
            <a:avLst/>
          </a:prstGeom>
          <a:noFill/>
        </p:spPr>
        <p:txBody>
          <a:bodyPr wrap="square" lIns="57150" tIns="28575" rIns="57150" bIns="28575" numCol="1" spcCol="57150"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Barlow"/>
                <a:ea typeface="Verdana"/>
                <a:cs typeface="Calibri"/>
              </a:rPr>
              <a:t>National leader in designing, constructing, operating and high-performing infrastructure.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a:ea typeface="Verdana" panose="020B0604030504040204" pitchFamily="34" charset="0"/>
              <a:cs typeface="Calibri" panose="020F0502020204030204" pitchFamily="34" charset="0"/>
            </a:endParaRPr>
          </a:p>
          <a:p>
            <a:pPr marL="285750" marR="0" lvl="0" indent="-228600" algn="l" defTabSz="914400" rtl="0" eaLnBrk="1" fontAlgn="base" latinLnBrk="0" hangingPunct="1">
              <a:lnSpc>
                <a:spcPct val="100000"/>
              </a:lnSpc>
              <a:spcBef>
                <a:spcPct val="0"/>
              </a:spcBef>
              <a:spcAft>
                <a:spcPts val="120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Verdana"/>
                <a:cs typeface="Calibri"/>
              </a:rPr>
              <a:t>Founded in 1960, </a:t>
            </a:r>
            <a:r>
              <a:rPr lang="en-US" sz="1400" dirty="0">
                <a:solidFill>
                  <a:srgbClr val="FFFFFF"/>
                </a:solidFill>
                <a:latin typeface="Calibri" panose="020F0502020204030204"/>
                <a:ea typeface="Verdana"/>
                <a:cs typeface="Calibri"/>
              </a:rPr>
              <a:t>p</a:t>
            </a:r>
            <a:r>
              <a:rPr kumimoji="0" lang="en-US" sz="1400" b="0" i="0" u="none" strike="noStrike" kern="1200" cap="none" spc="0" normalizeH="0" baseline="0" noProof="0" dirty="0" err="1">
                <a:ln>
                  <a:noFill/>
                </a:ln>
                <a:solidFill>
                  <a:srgbClr val="FFFFFF"/>
                </a:solidFill>
                <a:effectLst/>
                <a:uLnTx/>
                <a:uFillTx/>
                <a:latin typeface="Calibri" panose="020F0502020204030204"/>
                <a:ea typeface="Verdana"/>
                <a:cs typeface="Calibri"/>
              </a:rPr>
              <a:t>rivately</a:t>
            </a:r>
            <a:r>
              <a:rPr kumimoji="0" lang="en-US" sz="1400" b="0" i="0" u="none" strike="noStrike" kern="1200" cap="none" spc="0" normalizeH="0" baseline="0" noProof="0" dirty="0">
                <a:ln>
                  <a:noFill/>
                </a:ln>
                <a:solidFill>
                  <a:srgbClr val="FFFFFF"/>
                </a:solidFill>
                <a:effectLst/>
                <a:uLnTx/>
                <a:uFillTx/>
                <a:latin typeface="Calibri" panose="020F0502020204030204"/>
                <a:ea typeface="Verdana"/>
                <a:cs typeface="Calibri"/>
              </a:rPr>
              <a:t> held</a:t>
            </a:r>
          </a:p>
          <a:p>
            <a:pPr marL="285750" marR="0" lvl="0" indent="-228600" algn="l" defTabSz="914400" rtl="0" eaLnBrk="1" fontAlgn="base" latinLnBrk="0" hangingPunct="1">
              <a:lnSpc>
                <a:spcPct val="100000"/>
              </a:lnSpc>
              <a:spcBef>
                <a:spcPct val="0"/>
              </a:spcBef>
              <a:spcAft>
                <a:spcPts val="120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Verdana"/>
                <a:cs typeface="Calibri"/>
              </a:rPr>
              <a:t>$950 million annual revenue</a:t>
            </a:r>
          </a:p>
          <a:p>
            <a:pPr marL="285750" marR="0" lvl="0" indent="-228600" algn="l" defTabSz="914400" rtl="0" eaLnBrk="1" fontAlgn="base" latinLnBrk="0" hangingPunct="1">
              <a:lnSpc>
                <a:spcPct val="100000"/>
              </a:lnSpc>
              <a:spcBef>
                <a:spcPct val="0"/>
              </a:spcBef>
              <a:spcAft>
                <a:spcPts val="120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Verdana"/>
                <a:cs typeface="Calibri"/>
              </a:rPr>
              <a:t>Climate Pledge Signatory</a:t>
            </a:r>
          </a:p>
          <a:p>
            <a:pPr marL="285750" marR="0" lvl="0" indent="-228600" algn="l" defTabSz="914400" rtl="0" eaLnBrk="1" fontAlgn="base" latinLnBrk="0" hangingPunct="1">
              <a:lnSpc>
                <a:spcPct val="100000"/>
              </a:lnSpc>
              <a:spcBef>
                <a:spcPct val="0"/>
              </a:spcBef>
              <a:spcAft>
                <a:spcPts val="120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Verdana"/>
                <a:cs typeface="Calibri"/>
              </a:rPr>
              <a:t>2,500 employees</a:t>
            </a:r>
          </a:p>
          <a:p>
            <a:pPr marL="285750" marR="0" lvl="0" indent="-228600" algn="l" defTabSz="914400" rtl="0" eaLnBrk="1" fontAlgn="base" latinLnBrk="0" hangingPunct="1">
              <a:lnSpc>
                <a:spcPct val="100000"/>
              </a:lnSpc>
              <a:spcBef>
                <a:spcPct val="0"/>
              </a:spcBef>
              <a:spcAft>
                <a:spcPts val="120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Verdana"/>
                <a:cs typeface="Calibri"/>
              </a:rPr>
              <a:t>25 regional offices</a:t>
            </a:r>
          </a:p>
          <a:p>
            <a:pPr marL="285750" marR="0" lvl="0" indent="-228600" algn="l" defTabSz="914400" rtl="0" eaLnBrk="1" fontAlgn="base" latinLnBrk="0" hangingPunct="1">
              <a:lnSpc>
                <a:spcPct val="100000"/>
              </a:lnSpc>
              <a:spcBef>
                <a:spcPct val="0"/>
              </a:spcBef>
              <a:spcAft>
                <a:spcPts val="120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Verdana"/>
                <a:cs typeface="Calibri"/>
              </a:rPr>
              <a:t>27 union partnerships</a:t>
            </a:r>
          </a:p>
        </p:txBody>
      </p:sp>
      <p:grpSp>
        <p:nvGrpSpPr>
          <p:cNvPr id="10" name="Group 9">
            <a:extLst>
              <a:ext uri="{FF2B5EF4-FFF2-40B4-BE49-F238E27FC236}">
                <a16:creationId xmlns:a16="http://schemas.microsoft.com/office/drawing/2014/main" id="{B348031A-BCA7-5F8B-FB1B-DC6AAED9FC15}"/>
              </a:ext>
            </a:extLst>
          </p:cNvPr>
          <p:cNvGrpSpPr/>
          <p:nvPr/>
        </p:nvGrpSpPr>
        <p:grpSpPr>
          <a:xfrm>
            <a:off x="6122652" y="4143939"/>
            <a:ext cx="5961094" cy="2470348"/>
            <a:chOff x="6122652" y="774885"/>
            <a:chExt cx="5961094" cy="2470348"/>
          </a:xfrm>
        </p:grpSpPr>
        <p:grpSp>
          <p:nvGrpSpPr>
            <p:cNvPr id="285" name="Group 284">
              <a:extLst>
                <a:ext uri="{FF2B5EF4-FFF2-40B4-BE49-F238E27FC236}">
                  <a16:creationId xmlns:a16="http://schemas.microsoft.com/office/drawing/2014/main" id="{6E1053FB-85E6-AE37-0DB1-378C1F9A5E05}"/>
                </a:ext>
              </a:extLst>
            </p:cNvPr>
            <p:cNvGrpSpPr/>
            <p:nvPr/>
          </p:nvGrpSpPr>
          <p:grpSpPr>
            <a:xfrm>
              <a:off x="6122652" y="2520856"/>
              <a:ext cx="5961093" cy="724377"/>
              <a:chOff x="6122652" y="2475838"/>
              <a:chExt cx="5961093" cy="724377"/>
            </a:xfrm>
          </p:grpSpPr>
          <p:grpSp>
            <p:nvGrpSpPr>
              <p:cNvPr id="279" name="Group 278">
                <a:extLst>
                  <a:ext uri="{FF2B5EF4-FFF2-40B4-BE49-F238E27FC236}">
                    <a16:creationId xmlns:a16="http://schemas.microsoft.com/office/drawing/2014/main" id="{90309341-307B-049F-1ADD-8116D11B634D}"/>
                  </a:ext>
                </a:extLst>
              </p:cNvPr>
              <p:cNvGrpSpPr/>
              <p:nvPr/>
            </p:nvGrpSpPr>
            <p:grpSpPr>
              <a:xfrm>
                <a:off x="9142876" y="2475838"/>
                <a:ext cx="2940869" cy="724377"/>
                <a:chOff x="9184338" y="2757962"/>
                <a:chExt cx="2940869" cy="724377"/>
              </a:xfrm>
            </p:grpSpPr>
            <p:sp>
              <p:nvSpPr>
                <p:cNvPr id="14" name="TextBox 13">
                  <a:extLst>
                    <a:ext uri="{FF2B5EF4-FFF2-40B4-BE49-F238E27FC236}">
                      <a16:creationId xmlns:a16="http://schemas.microsoft.com/office/drawing/2014/main" id="{629C3AD4-514D-C29E-7B31-8A16D4F749DD}"/>
                    </a:ext>
                  </a:extLst>
                </p:cNvPr>
                <p:cNvSpPr txBox="1"/>
                <p:nvPr/>
              </p:nvSpPr>
              <p:spPr>
                <a:xfrm>
                  <a:off x="9733274" y="2757962"/>
                  <a:ext cx="2391933" cy="724377"/>
                </a:xfrm>
                <a:prstGeom prst="rect">
                  <a:avLst/>
                </a:prstGeom>
                <a:noFill/>
              </p:spPr>
              <p:txBody>
                <a:bodyPr wrap="square" tIns="91440" bIns="0"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all" spc="0" normalizeH="0" baseline="30000" noProof="0">
                      <a:ln>
                        <a:noFill/>
                      </a:ln>
                      <a:solidFill>
                        <a:srgbClr val="C6893F"/>
                      </a:solidFill>
                      <a:effectLst/>
                      <a:uLnTx/>
                      <a:uFillTx/>
                      <a:latin typeface="Barlow"/>
                      <a:ea typeface="+mn-ea"/>
                      <a:cs typeface="+mn-cs"/>
                    </a:rPr>
                    <a:t>Engineering &amp; Consulting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30000" noProof="0">
                      <a:ln>
                        <a:noFill/>
                      </a:ln>
                      <a:solidFill>
                        <a:srgbClr val="000000"/>
                      </a:solidFill>
                      <a:effectLst/>
                      <a:uLnTx/>
                      <a:uFillTx/>
                      <a:latin typeface="Calibri" panose="020F0502020204030204" pitchFamily="34" charset="0"/>
                      <a:ea typeface="+mn-ea"/>
                      <a:cs typeface="Calibri" panose="020F0502020204030204" pitchFamily="34" charset="0"/>
                    </a:rPr>
                    <a:t>McKinstry's unique breadth of services gives us the ability to impact and optimize every aspect of the total building system</a:t>
                  </a:r>
                </a:p>
              </p:txBody>
            </p:sp>
            <p:pic>
              <p:nvPicPr>
                <p:cNvPr id="24" name="Picture 16">
                  <a:extLst>
                    <a:ext uri="{FF2B5EF4-FFF2-40B4-BE49-F238E27FC236}">
                      <a16:creationId xmlns:a16="http://schemas.microsoft.com/office/drawing/2014/main" id="{D623E399-D7C5-D4BA-393A-9C2A736B279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184338" y="2757963"/>
                  <a:ext cx="548936" cy="548936"/>
                </a:xfrm>
                <a:prstGeom prst="rect">
                  <a:avLst/>
                </a:prstGeom>
              </p:spPr>
            </p:pic>
          </p:grpSp>
          <p:grpSp>
            <p:nvGrpSpPr>
              <p:cNvPr id="278" name="Group 277">
                <a:extLst>
                  <a:ext uri="{FF2B5EF4-FFF2-40B4-BE49-F238E27FC236}">
                    <a16:creationId xmlns:a16="http://schemas.microsoft.com/office/drawing/2014/main" id="{085E680C-8B27-21A6-83FB-32877DE04214}"/>
                  </a:ext>
                </a:extLst>
              </p:cNvPr>
              <p:cNvGrpSpPr/>
              <p:nvPr/>
            </p:nvGrpSpPr>
            <p:grpSpPr>
              <a:xfrm>
                <a:off x="6122652" y="2475838"/>
                <a:ext cx="2937526" cy="724377"/>
                <a:chOff x="6122653" y="2757962"/>
                <a:chExt cx="2937526" cy="724377"/>
              </a:xfrm>
            </p:grpSpPr>
            <p:sp>
              <p:nvSpPr>
                <p:cNvPr id="18" name="TextBox 17">
                  <a:extLst>
                    <a:ext uri="{FF2B5EF4-FFF2-40B4-BE49-F238E27FC236}">
                      <a16:creationId xmlns:a16="http://schemas.microsoft.com/office/drawing/2014/main" id="{06D0D831-BECA-46D5-1470-F66D4FF89CCD}"/>
                    </a:ext>
                  </a:extLst>
                </p:cNvPr>
                <p:cNvSpPr txBox="1"/>
                <p:nvPr/>
              </p:nvSpPr>
              <p:spPr>
                <a:xfrm>
                  <a:off x="6668246" y="2757962"/>
                  <a:ext cx="2391933" cy="724377"/>
                </a:xfrm>
                <a:prstGeom prst="rect">
                  <a:avLst/>
                </a:prstGeom>
                <a:noFill/>
              </p:spPr>
              <p:txBody>
                <a:bodyPr wrap="square" tIns="91440" bIns="0"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all" spc="0" normalizeH="0" baseline="30000" noProof="0" dirty="0">
                      <a:ln>
                        <a:noFill/>
                      </a:ln>
                      <a:solidFill>
                        <a:srgbClr val="C15A2C"/>
                      </a:solidFill>
                      <a:effectLst/>
                      <a:uLnTx/>
                      <a:uFillTx/>
                      <a:latin typeface="Barlow"/>
                      <a:ea typeface="+mn-ea"/>
                      <a:cs typeface="+mn-cs"/>
                    </a:rPr>
                    <a:t>Facility Services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Through real-time monitoring, analytics and responsive mobile services teams, we reduce downtime, lower the total cost of building operations and optimize system performance every day</a:t>
                  </a:r>
                </a:p>
              </p:txBody>
            </p:sp>
            <p:pic>
              <p:nvPicPr>
                <p:cNvPr id="25" name="Picture 4">
                  <a:extLst>
                    <a:ext uri="{FF2B5EF4-FFF2-40B4-BE49-F238E27FC236}">
                      <a16:creationId xmlns:a16="http://schemas.microsoft.com/office/drawing/2014/main" id="{00B51CA2-2989-F7C1-BC85-FE4C93293F3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6122653" y="2757963"/>
                  <a:ext cx="542251" cy="542251"/>
                </a:xfrm>
                <a:prstGeom prst="rect">
                  <a:avLst/>
                </a:prstGeom>
              </p:spPr>
            </p:pic>
          </p:grpSp>
        </p:grpSp>
        <p:grpSp>
          <p:nvGrpSpPr>
            <p:cNvPr id="277" name="Group 276">
              <a:extLst>
                <a:ext uri="{FF2B5EF4-FFF2-40B4-BE49-F238E27FC236}">
                  <a16:creationId xmlns:a16="http://schemas.microsoft.com/office/drawing/2014/main" id="{76724C14-C408-FC72-9EB5-7D19C6DF61B6}"/>
                </a:ext>
              </a:extLst>
            </p:cNvPr>
            <p:cNvGrpSpPr/>
            <p:nvPr/>
          </p:nvGrpSpPr>
          <p:grpSpPr>
            <a:xfrm>
              <a:off x="7594983" y="1661105"/>
              <a:ext cx="3173636" cy="644769"/>
              <a:chOff x="7594758" y="1874151"/>
              <a:chExt cx="3173636" cy="644769"/>
            </a:xfrm>
          </p:grpSpPr>
          <p:sp>
            <p:nvSpPr>
              <p:cNvPr id="26" name="TextBox 25">
                <a:extLst>
                  <a:ext uri="{FF2B5EF4-FFF2-40B4-BE49-F238E27FC236}">
                    <a16:creationId xmlns:a16="http://schemas.microsoft.com/office/drawing/2014/main" id="{3034045C-E5E9-23F6-4679-72DF49F8B12D}"/>
                  </a:ext>
                </a:extLst>
              </p:cNvPr>
              <p:cNvSpPr txBox="1"/>
              <p:nvPr/>
            </p:nvSpPr>
            <p:spPr>
              <a:xfrm>
                <a:off x="8137009" y="1874151"/>
                <a:ext cx="2631385" cy="644769"/>
              </a:xfrm>
              <a:prstGeom prst="rect">
                <a:avLst/>
              </a:prstGeom>
              <a:noFill/>
            </p:spPr>
            <p:txBody>
              <a:bodyPr wrap="square" tIns="91440" bIns="0"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all" spc="0" normalizeH="0" baseline="30000" noProof="0" dirty="0">
                    <a:ln>
                      <a:noFill/>
                    </a:ln>
                    <a:solidFill>
                      <a:srgbClr val="447C29"/>
                    </a:solidFill>
                    <a:effectLst/>
                    <a:uLnTx/>
                    <a:uFillTx/>
                    <a:latin typeface="Barlow"/>
                    <a:ea typeface="+mn-ea"/>
                    <a:cs typeface="+mn-cs"/>
                  </a:rPr>
                  <a:t>ENERGY OPTIMIZATION AND RENEWABLES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Our work often leads to substantial breakthroughs in energy savings, helping maintain and futureproof built environments to perform at the highest possible levels</a:t>
                </a:r>
              </a:p>
            </p:txBody>
          </p:sp>
          <p:pic>
            <p:nvPicPr>
              <p:cNvPr id="34" name="Picture 9">
                <a:extLst>
                  <a:ext uri="{FF2B5EF4-FFF2-40B4-BE49-F238E27FC236}">
                    <a16:creationId xmlns:a16="http://schemas.microsoft.com/office/drawing/2014/main" id="{A96B316C-C71B-22FA-2277-2A37369E465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7594758" y="1887814"/>
                <a:ext cx="542251" cy="542251"/>
              </a:xfrm>
              <a:prstGeom prst="rect">
                <a:avLst/>
              </a:prstGeom>
            </p:spPr>
          </p:pic>
        </p:grpSp>
        <p:grpSp>
          <p:nvGrpSpPr>
            <p:cNvPr id="281" name="Group 280">
              <a:extLst>
                <a:ext uri="{FF2B5EF4-FFF2-40B4-BE49-F238E27FC236}">
                  <a16:creationId xmlns:a16="http://schemas.microsoft.com/office/drawing/2014/main" id="{17A5209C-CEDF-D305-9F21-7FC575BE693E}"/>
                </a:ext>
              </a:extLst>
            </p:cNvPr>
            <p:cNvGrpSpPr/>
            <p:nvPr/>
          </p:nvGrpSpPr>
          <p:grpSpPr>
            <a:xfrm>
              <a:off x="6122652" y="775417"/>
              <a:ext cx="2937527" cy="724377"/>
              <a:chOff x="6122652" y="929318"/>
              <a:chExt cx="2937527" cy="724377"/>
            </a:xfrm>
          </p:grpSpPr>
          <p:sp>
            <p:nvSpPr>
              <p:cNvPr id="30" name="TextBox 29">
                <a:extLst>
                  <a:ext uri="{FF2B5EF4-FFF2-40B4-BE49-F238E27FC236}">
                    <a16:creationId xmlns:a16="http://schemas.microsoft.com/office/drawing/2014/main" id="{83E3F987-3CD2-BF90-1935-630FB5892363}"/>
                  </a:ext>
                </a:extLst>
              </p:cNvPr>
              <p:cNvSpPr txBox="1"/>
              <p:nvPr/>
            </p:nvSpPr>
            <p:spPr>
              <a:xfrm>
                <a:off x="6668246" y="929318"/>
                <a:ext cx="2391933" cy="724377"/>
              </a:xfrm>
              <a:prstGeom prst="rect">
                <a:avLst/>
              </a:prstGeom>
              <a:noFill/>
            </p:spPr>
            <p:txBody>
              <a:bodyPr wrap="square" tIns="91440" bIns="0"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all" spc="0" normalizeH="0" baseline="30000" noProof="0" dirty="0">
                    <a:ln>
                      <a:noFill/>
                    </a:ln>
                    <a:solidFill>
                      <a:srgbClr val="13395A"/>
                    </a:solidFill>
                    <a:effectLst/>
                    <a:uLnTx/>
                    <a:uFillTx/>
                    <a:latin typeface="Calibri" panose="020F0502020204030204" pitchFamily="34" charset="0"/>
                    <a:ea typeface="+mn-ea"/>
                    <a:cs typeface="Calibri" panose="020F0502020204030204" pitchFamily="34" charset="0"/>
                  </a:rPr>
                  <a:t>BUILDING &amp; MANUFACTURING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Our teams continuously seek out improvements that result in driving waste out of the construction process and better financial outcomes</a:t>
                </a:r>
              </a:p>
            </p:txBody>
          </p:sp>
          <p:pic>
            <p:nvPicPr>
              <p:cNvPr id="33" name="Picture 8">
                <a:extLst>
                  <a:ext uri="{FF2B5EF4-FFF2-40B4-BE49-F238E27FC236}">
                    <a16:creationId xmlns:a16="http://schemas.microsoft.com/office/drawing/2014/main" id="{E1FD2F7F-1350-CD94-D3FD-02E15A968BE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6122652" y="931381"/>
                <a:ext cx="542251" cy="542251"/>
              </a:xfrm>
              <a:prstGeom prst="rect">
                <a:avLst/>
              </a:prstGeom>
            </p:spPr>
          </p:pic>
        </p:grpSp>
        <p:grpSp>
          <p:nvGrpSpPr>
            <p:cNvPr id="280" name="Group 279">
              <a:extLst>
                <a:ext uri="{FF2B5EF4-FFF2-40B4-BE49-F238E27FC236}">
                  <a16:creationId xmlns:a16="http://schemas.microsoft.com/office/drawing/2014/main" id="{ACF0242E-DCBF-5A9F-CBF8-0118B9EC74D4}"/>
                </a:ext>
              </a:extLst>
            </p:cNvPr>
            <p:cNvGrpSpPr/>
            <p:nvPr/>
          </p:nvGrpSpPr>
          <p:grpSpPr>
            <a:xfrm>
              <a:off x="9149562" y="774885"/>
              <a:ext cx="2934184" cy="793671"/>
              <a:chOff x="9191023" y="928786"/>
              <a:chExt cx="2934184" cy="793671"/>
            </a:xfrm>
          </p:grpSpPr>
          <p:sp>
            <p:nvSpPr>
              <p:cNvPr id="29" name="TextBox 28">
                <a:extLst>
                  <a:ext uri="{FF2B5EF4-FFF2-40B4-BE49-F238E27FC236}">
                    <a16:creationId xmlns:a16="http://schemas.microsoft.com/office/drawing/2014/main" id="{62D96EF2-558F-DD89-8093-62F2684FF3BA}"/>
                  </a:ext>
                </a:extLst>
              </p:cNvPr>
              <p:cNvSpPr txBox="1"/>
              <p:nvPr/>
            </p:nvSpPr>
            <p:spPr>
              <a:xfrm>
                <a:off x="9733274" y="929318"/>
                <a:ext cx="2391933" cy="793139"/>
              </a:xfrm>
              <a:prstGeom prst="rect">
                <a:avLst/>
              </a:prstGeom>
              <a:noFill/>
            </p:spPr>
            <p:txBody>
              <a:bodyPr wrap="square" tIns="91440" bIns="0"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all" spc="0" normalizeH="0" baseline="30000" noProof="0">
                    <a:ln>
                      <a:noFill/>
                    </a:ln>
                    <a:solidFill>
                      <a:srgbClr val="006589"/>
                    </a:solidFill>
                    <a:effectLst/>
                    <a:uLnTx/>
                    <a:uFillTx/>
                    <a:latin typeface="Barlow"/>
                    <a:ea typeface="+mn-ea"/>
                    <a:cs typeface="+mn-cs"/>
                  </a:rPr>
                  <a:t>SMART AND CONNECTED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30000" noProof="0">
                    <a:ln>
                      <a:noFill/>
                    </a:ln>
                    <a:solidFill>
                      <a:srgbClr val="000000"/>
                    </a:solidFill>
                    <a:effectLst/>
                    <a:uLnTx/>
                    <a:uFillTx/>
                    <a:latin typeface="Calibri" panose="020F0502020204030204" pitchFamily="34" charset="0"/>
                    <a:ea typeface="+mn-ea"/>
                    <a:cs typeface="Calibri" panose="020F0502020204030204" pitchFamily="34" charset="0"/>
                  </a:rPr>
                  <a:t>From wireless ecosystems to energy management, McKinstry's industry-leading expertise offers a new approach to designing, engineering and monitoring buildings in unique and more effective ways</a:t>
                </a:r>
              </a:p>
            </p:txBody>
          </p:sp>
          <p:pic>
            <p:nvPicPr>
              <p:cNvPr id="35" name="Picture 10">
                <a:extLst>
                  <a:ext uri="{FF2B5EF4-FFF2-40B4-BE49-F238E27FC236}">
                    <a16:creationId xmlns:a16="http://schemas.microsoft.com/office/drawing/2014/main" id="{852CD5D2-079C-9F37-095C-B4AE9E101E7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9191023" y="928786"/>
                <a:ext cx="542251" cy="542251"/>
              </a:xfrm>
              <a:prstGeom prst="rect">
                <a:avLst/>
              </a:prstGeom>
            </p:spPr>
          </p:pic>
        </p:grpSp>
      </p:grpSp>
      <p:grpSp>
        <p:nvGrpSpPr>
          <p:cNvPr id="2" name="Group 1">
            <a:extLst>
              <a:ext uri="{FF2B5EF4-FFF2-40B4-BE49-F238E27FC236}">
                <a16:creationId xmlns:a16="http://schemas.microsoft.com/office/drawing/2014/main" id="{95A33018-4598-38FD-D88A-05E17F2D1907}"/>
              </a:ext>
            </a:extLst>
          </p:cNvPr>
          <p:cNvGrpSpPr/>
          <p:nvPr/>
        </p:nvGrpSpPr>
        <p:grpSpPr>
          <a:xfrm>
            <a:off x="5786095" y="670818"/>
            <a:ext cx="6305065" cy="3178175"/>
            <a:chOff x="1118430" y="2284879"/>
            <a:chExt cx="8574845" cy="4322296"/>
          </a:xfrm>
        </p:grpSpPr>
        <p:sp>
          <p:nvSpPr>
            <p:cNvPr id="3" name="Wyoming">
              <a:extLst>
                <a:ext uri="{FF2B5EF4-FFF2-40B4-BE49-F238E27FC236}">
                  <a16:creationId xmlns:a16="http://schemas.microsoft.com/office/drawing/2014/main" id="{829E2AA1-1DC6-0F5C-E6C2-BA37A1413FCE}"/>
                </a:ext>
              </a:extLst>
            </p:cNvPr>
            <p:cNvSpPr>
              <a:spLocks/>
            </p:cNvSpPr>
            <p:nvPr/>
          </p:nvSpPr>
          <p:spPr bwMode="auto">
            <a:xfrm>
              <a:off x="4759325" y="3479800"/>
              <a:ext cx="865188" cy="709613"/>
            </a:xfrm>
            <a:custGeom>
              <a:avLst/>
              <a:gdLst>
                <a:gd name="T0" fmla="*/ 0 w 1089"/>
                <a:gd name="T1" fmla="*/ 770 h 895"/>
                <a:gd name="T2" fmla="*/ 8 w 1089"/>
                <a:gd name="T3" fmla="*/ 772 h 895"/>
                <a:gd name="T4" fmla="*/ 32 w 1089"/>
                <a:gd name="T5" fmla="*/ 778 h 895"/>
                <a:gd name="T6" fmla="*/ 57 w 1089"/>
                <a:gd name="T7" fmla="*/ 782 h 895"/>
                <a:gd name="T8" fmla="*/ 90 w 1089"/>
                <a:gd name="T9" fmla="*/ 787 h 895"/>
                <a:gd name="T10" fmla="*/ 132 w 1089"/>
                <a:gd name="T11" fmla="*/ 795 h 895"/>
                <a:gd name="T12" fmla="*/ 188 w 1089"/>
                <a:gd name="T13" fmla="*/ 803 h 895"/>
                <a:gd name="T14" fmla="*/ 257 w 1089"/>
                <a:gd name="T15" fmla="*/ 811 h 895"/>
                <a:gd name="T16" fmla="*/ 340 w 1089"/>
                <a:gd name="T17" fmla="*/ 822 h 895"/>
                <a:gd name="T18" fmla="*/ 440 w 1089"/>
                <a:gd name="T19" fmla="*/ 834 h 895"/>
                <a:gd name="T20" fmla="*/ 557 w 1089"/>
                <a:gd name="T21" fmla="*/ 845 h 895"/>
                <a:gd name="T22" fmla="*/ 695 w 1089"/>
                <a:gd name="T23" fmla="*/ 860 h 895"/>
                <a:gd name="T24" fmla="*/ 852 w 1089"/>
                <a:gd name="T25" fmla="*/ 876 h 895"/>
                <a:gd name="T26" fmla="*/ 1031 w 1089"/>
                <a:gd name="T27" fmla="*/ 895 h 895"/>
                <a:gd name="T28" fmla="*/ 1033 w 1089"/>
                <a:gd name="T29" fmla="*/ 874 h 895"/>
                <a:gd name="T30" fmla="*/ 1035 w 1089"/>
                <a:gd name="T31" fmla="*/ 839 h 895"/>
                <a:gd name="T32" fmla="*/ 1039 w 1089"/>
                <a:gd name="T33" fmla="*/ 795 h 895"/>
                <a:gd name="T34" fmla="*/ 1041 w 1089"/>
                <a:gd name="T35" fmla="*/ 739 h 895"/>
                <a:gd name="T36" fmla="*/ 1050 w 1089"/>
                <a:gd name="T37" fmla="*/ 613 h 895"/>
                <a:gd name="T38" fmla="*/ 1060 w 1089"/>
                <a:gd name="T39" fmla="*/ 475 h 895"/>
                <a:gd name="T40" fmla="*/ 1067 w 1089"/>
                <a:gd name="T41" fmla="*/ 338 h 895"/>
                <a:gd name="T42" fmla="*/ 1073 w 1089"/>
                <a:gd name="T43" fmla="*/ 248 h 895"/>
                <a:gd name="T44" fmla="*/ 1077 w 1089"/>
                <a:gd name="T45" fmla="*/ 196 h 895"/>
                <a:gd name="T46" fmla="*/ 1081 w 1089"/>
                <a:gd name="T47" fmla="*/ 156 h 895"/>
                <a:gd name="T48" fmla="*/ 1083 w 1089"/>
                <a:gd name="T49" fmla="*/ 125 h 895"/>
                <a:gd name="T50" fmla="*/ 1083 w 1089"/>
                <a:gd name="T51" fmla="*/ 110 h 895"/>
                <a:gd name="T52" fmla="*/ 1085 w 1089"/>
                <a:gd name="T53" fmla="*/ 108 h 895"/>
                <a:gd name="T54" fmla="*/ 1087 w 1089"/>
                <a:gd name="T55" fmla="*/ 104 h 895"/>
                <a:gd name="T56" fmla="*/ 1085 w 1089"/>
                <a:gd name="T57" fmla="*/ 104 h 895"/>
                <a:gd name="T58" fmla="*/ 1069 w 1089"/>
                <a:gd name="T59" fmla="*/ 102 h 895"/>
                <a:gd name="T60" fmla="*/ 1046 w 1089"/>
                <a:gd name="T61" fmla="*/ 100 h 895"/>
                <a:gd name="T62" fmla="*/ 1027 w 1089"/>
                <a:gd name="T63" fmla="*/ 98 h 895"/>
                <a:gd name="T64" fmla="*/ 994 w 1089"/>
                <a:gd name="T65" fmla="*/ 94 h 895"/>
                <a:gd name="T66" fmla="*/ 954 w 1089"/>
                <a:gd name="T67" fmla="*/ 91 h 895"/>
                <a:gd name="T68" fmla="*/ 879 w 1089"/>
                <a:gd name="T69" fmla="*/ 85 h 895"/>
                <a:gd name="T70" fmla="*/ 754 w 1089"/>
                <a:gd name="T71" fmla="*/ 73 h 895"/>
                <a:gd name="T72" fmla="*/ 616 w 1089"/>
                <a:gd name="T73" fmla="*/ 60 h 895"/>
                <a:gd name="T74" fmla="*/ 472 w 1089"/>
                <a:gd name="T75" fmla="*/ 45 h 895"/>
                <a:gd name="T76" fmla="*/ 332 w 1089"/>
                <a:gd name="T77" fmla="*/ 29 h 895"/>
                <a:gd name="T78" fmla="*/ 205 w 1089"/>
                <a:gd name="T79" fmla="*/ 14 h 895"/>
                <a:gd name="T80" fmla="*/ 136 w 1089"/>
                <a:gd name="T81" fmla="*/ 2 h 895"/>
                <a:gd name="T82" fmla="*/ 115 w 1089"/>
                <a:gd name="T83" fmla="*/ 2 h 895"/>
                <a:gd name="T84" fmla="*/ 105 w 1089"/>
                <a:gd name="T85" fmla="*/ 12 h 895"/>
                <a:gd name="T86" fmla="*/ 100 w 1089"/>
                <a:gd name="T87" fmla="*/ 39 h 895"/>
                <a:gd name="T88" fmla="*/ 94 w 1089"/>
                <a:gd name="T89" fmla="*/ 62 h 895"/>
                <a:gd name="T90" fmla="*/ 92 w 1089"/>
                <a:gd name="T91" fmla="*/ 85 h 895"/>
                <a:gd name="T92" fmla="*/ 90 w 1089"/>
                <a:gd name="T93" fmla="*/ 112 h 895"/>
                <a:gd name="T94" fmla="*/ 90 w 1089"/>
                <a:gd name="T95" fmla="*/ 123 h 895"/>
                <a:gd name="T96" fmla="*/ 90 w 1089"/>
                <a:gd name="T97" fmla="*/ 125 h 895"/>
                <a:gd name="T98" fmla="*/ 0 w 1089"/>
                <a:gd name="T99" fmla="*/ 768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89" h="895">
                  <a:moveTo>
                    <a:pt x="0" y="768"/>
                  </a:moveTo>
                  <a:lnTo>
                    <a:pt x="0" y="770"/>
                  </a:lnTo>
                  <a:lnTo>
                    <a:pt x="2" y="770"/>
                  </a:lnTo>
                  <a:lnTo>
                    <a:pt x="8" y="772"/>
                  </a:lnTo>
                  <a:lnTo>
                    <a:pt x="17" y="774"/>
                  </a:lnTo>
                  <a:lnTo>
                    <a:pt x="32" y="778"/>
                  </a:lnTo>
                  <a:lnTo>
                    <a:pt x="44" y="780"/>
                  </a:lnTo>
                  <a:lnTo>
                    <a:pt x="57" y="782"/>
                  </a:lnTo>
                  <a:lnTo>
                    <a:pt x="73" y="786"/>
                  </a:lnTo>
                  <a:lnTo>
                    <a:pt x="90" y="787"/>
                  </a:lnTo>
                  <a:lnTo>
                    <a:pt x="109" y="791"/>
                  </a:lnTo>
                  <a:lnTo>
                    <a:pt x="132" y="795"/>
                  </a:lnTo>
                  <a:lnTo>
                    <a:pt x="159" y="797"/>
                  </a:lnTo>
                  <a:lnTo>
                    <a:pt x="188" y="803"/>
                  </a:lnTo>
                  <a:lnTo>
                    <a:pt x="221" y="807"/>
                  </a:lnTo>
                  <a:lnTo>
                    <a:pt x="257" y="811"/>
                  </a:lnTo>
                  <a:lnTo>
                    <a:pt x="297" y="816"/>
                  </a:lnTo>
                  <a:lnTo>
                    <a:pt x="340" y="822"/>
                  </a:lnTo>
                  <a:lnTo>
                    <a:pt x="388" y="826"/>
                  </a:lnTo>
                  <a:lnTo>
                    <a:pt x="440" y="834"/>
                  </a:lnTo>
                  <a:lnTo>
                    <a:pt x="497" y="839"/>
                  </a:lnTo>
                  <a:lnTo>
                    <a:pt x="557" y="845"/>
                  </a:lnTo>
                  <a:lnTo>
                    <a:pt x="624" y="853"/>
                  </a:lnTo>
                  <a:lnTo>
                    <a:pt x="695" y="860"/>
                  </a:lnTo>
                  <a:lnTo>
                    <a:pt x="770" y="868"/>
                  </a:lnTo>
                  <a:lnTo>
                    <a:pt x="852" y="876"/>
                  </a:lnTo>
                  <a:lnTo>
                    <a:pt x="939" y="885"/>
                  </a:lnTo>
                  <a:lnTo>
                    <a:pt x="1031" y="895"/>
                  </a:lnTo>
                  <a:lnTo>
                    <a:pt x="1033" y="885"/>
                  </a:lnTo>
                  <a:lnTo>
                    <a:pt x="1033" y="874"/>
                  </a:lnTo>
                  <a:lnTo>
                    <a:pt x="1033" y="859"/>
                  </a:lnTo>
                  <a:lnTo>
                    <a:pt x="1035" y="839"/>
                  </a:lnTo>
                  <a:lnTo>
                    <a:pt x="1037" y="818"/>
                  </a:lnTo>
                  <a:lnTo>
                    <a:pt x="1039" y="795"/>
                  </a:lnTo>
                  <a:lnTo>
                    <a:pt x="1039" y="768"/>
                  </a:lnTo>
                  <a:lnTo>
                    <a:pt x="1041" y="739"/>
                  </a:lnTo>
                  <a:lnTo>
                    <a:pt x="1046" y="680"/>
                  </a:lnTo>
                  <a:lnTo>
                    <a:pt x="1050" y="613"/>
                  </a:lnTo>
                  <a:lnTo>
                    <a:pt x="1054" y="544"/>
                  </a:lnTo>
                  <a:lnTo>
                    <a:pt x="1060" y="475"/>
                  </a:lnTo>
                  <a:lnTo>
                    <a:pt x="1064" y="404"/>
                  </a:lnTo>
                  <a:lnTo>
                    <a:pt x="1067" y="338"/>
                  </a:lnTo>
                  <a:lnTo>
                    <a:pt x="1071" y="277"/>
                  </a:lnTo>
                  <a:lnTo>
                    <a:pt x="1073" y="248"/>
                  </a:lnTo>
                  <a:lnTo>
                    <a:pt x="1075" y="221"/>
                  </a:lnTo>
                  <a:lnTo>
                    <a:pt x="1077" y="196"/>
                  </a:lnTo>
                  <a:lnTo>
                    <a:pt x="1079" y="175"/>
                  </a:lnTo>
                  <a:lnTo>
                    <a:pt x="1081" y="156"/>
                  </a:lnTo>
                  <a:lnTo>
                    <a:pt x="1081" y="139"/>
                  </a:lnTo>
                  <a:lnTo>
                    <a:pt x="1083" y="125"/>
                  </a:lnTo>
                  <a:lnTo>
                    <a:pt x="1083" y="116"/>
                  </a:lnTo>
                  <a:lnTo>
                    <a:pt x="1083" y="110"/>
                  </a:lnTo>
                  <a:lnTo>
                    <a:pt x="1083" y="108"/>
                  </a:lnTo>
                  <a:lnTo>
                    <a:pt x="1085" y="108"/>
                  </a:lnTo>
                  <a:lnTo>
                    <a:pt x="1087" y="106"/>
                  </a:lnTo>
                  <a:lnTo>
                    <a:pt x="1087" y="104"/>
                  </a:lnTo>
                  <a:lnTo>
                    <a:pt x="1089" y="104"/>
                  </a:lnTo>
                  <a:lnTo>
                    <a:pt x="1085" y="104"/>
                  </a:lnTo>
                  <a:lnTo>
                    <a:pt x="1079" y="102"/>
                  </a:lnTo>
                  <a:lnTo>
                    <a:pt x="1069" y="102"/>
                  </a:lnTo>
                  <a:lnTo>
                    <a:pt x="1054" y="100"/>
                  </a:lnTo>
                  <a:lnTo>
                    <a:pt x="1046" y="100"/>
                  </a:lnTo>
                  <a:lnTo>
                    <a:pt x="1039" y="98"/>
                  </a:lnTo>
                  <a:lnTo>
                    <a:pt x="1027" y="98"/>
                  </a:lnTo>
                  <a:lnTo>
                    <a:pt x="1012" y="96"/>
                  </a:lnTo>
                  <a:lnTo>
                    <a:pt x="994" y="94"/>
                  </a:lnTo>
                  <a:lnTo>
                    <a:pt x="975" y="93"/>
                  </a:lnTo>
                  <a:lnTo>
                    <a:pt x="954" y="91"/>
                  </a:lnTo>
                  <a:lnTo>
                    <a:pt x="931" y="89"/>
                  </a:lnTo>
                  <a:lnTo>
                    <a:pt x="879" y="85"/>
                  </a:lnTo>
                  <a:lnTo>
                    <a:pt x="820" y="79"/>
                  </a:lnTo>
                  <a:lnTo>
                    <a:pt x="754" y="73"/>
                  </a:lnTo>
                  <a:lnTo>
                    <a:pt x="687" y="68"/>
                  </a:lnTo>
                  <a:lnTo>
                    <a:pt x="616" y="60"/>
                  </a:lnTo>
                  <a:lnTo>
                    <a:pt x="545" y="52"/>
                  </a:lnTo>
                  <a:lnTo>
                    <a:pt x="472" y="45"/>
                  </a:lnTo>
                  <a:lnTo>
                    <a:pt x="401" y="37"/>
                  </a:lnTo>
                  <a:lnTo>
                    <a:pt x="332" y="29"/>
                  </a:lnTo>
                  <a:lnTo>
                    <a:pt x="267" y="22"/>
                  </a:lnTo>
                  <a:lnTo>
                    <a:pt x="205" y="14"/>
                  </a:lnTo>
                  <a:lnTo>
                    <a:pt x="150" y="4"/>
                  </a:lnTo>
                  <a:lnTo>
                    <a:pt x="136" y="2"/>
                  </a:lnTo>
                  <a:lnTo>
                    <a:pt x="121" y="0"/>
                  </a:lnTo>
                  <a:lnTo>
                    <a:pt x="115" y="2"/>
                  </a:lnTo>
                  <a:lnTo>
                    <a:pt x="109" y="6"/>
                  </a:lnTo>
                  <a:lnTo>
                    <a:pt x="105" y="12"/>
                  </a:lnTo>
                  <a:lnTo>
                    <a:pt x="104" y="22"/>
                  </a:lnTo>
                  <a:lnTo>
                    <a:pt x="100" y="39"/>
                  </a:lnTo>
                  <a:lnTo>
                    <a:pt x="96" y="54"/>
                  </a:lnTo>
                  <a:lnTo>
                    <a:pt x="94" y="62"/>
                  </a:lnTo>
                  <a:lnTo>
                    <a:pt x="94" y="66"/>
                  </a:lnTo>
                  <a:lnTo>
                    <a:pt x="92" y="85"/>
                  </a:lnTo>
                  <a:lnTo>
                    <a:pt x="92" y="100"/>
                  </a:lnTo>
                  <a:lnTo>
                    <a:pt x="90" y="112"/>
                  </a:lnTo>
                  <a:lnTo>
                    <a:pt x="90" y="117"/>
                  </a:lnTo>
                  <a:lnTo>
                    <a:pt x="90" y="123"/>
                  </a:lnTo>
                  <a:lnTo>
                    <a:pt x="90" y="125"/>
                  </a:lnTo>
                  <a:lnTo>
                    <a:pt x="90" y="125"/>
                  </a:lnTo>
                  <a:lnTo>
                    <a:pt x="0" y="768"/>
                  </a:lnTo>
                  <a:lnTo>
                    <a:pt x="0" y="768"/>
                  </a:lnTo>
                  <a:close/>
                </a:path>
              </a:pathLst>
            </a:custGeom>
            <a:pattFill prst="ltUpDiag">
              <a:fgClr>
                <a:schemeClr val="accent2"/>
              </a:fgClr>
              <a:bgClr>
                <a:schemeClr val="bg1"/>
              </a:bgClr>
            </a:patt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 name="Wisconsin">
              <a:extLst>
                <a:ext uri="{FF2B5EF4-FFF2-40B4-BE49-F238E27FC236}">
                  <a16:creationId xmlns:a16="http://schemas.microsoft.com/office/drawing/2014/main" id="{BF8ABDE4-F6B7-9E52-8F59-F09FFAAAA579}"/>
                </a:ext>
              </a:extLst>
            </p:cNvPr>
            <p:cNvSpPr>
              <a:spLocks/>
            </p:cNvSpPr>
            <p:nvPr/>
          </p:nvSpPr>
          <p:spPr bwMode="auto">
            <a:xfrm>
              <a:off x="6845300" y="3252788"/>
              <a:ext cx="663575" cy="700088"/>
            </a:xfrm>
            <a:custGeom>
              <a:avLst/>
              <a:gdLst>
                <a:gd name="T0" fmla="*/ 417 w 838"/>
                <a:gd name="T1" fmla="*/ 882 h 883"/>
                <a:gd name="T2" fmla="*/ 594 w 838"/>
                <a:gd name="T3" fmla="*/ 872 h 883"/>
                <a:gd name="T4" fmla="*/ 788 w 838"/>
                <a:gd name="T5" fmla="*/ 843 h 883"/>
                <a:gd name="T6" fmla="*/ 765 w 838"/>
                <a:gd name="T7" fmla="*/ 741 h 883"/>
                <a:gd name="T8" fmla="*/ 755 w 838"/>
                <a:gd name="T9" fmla="*/ 716 h 883"/>
                <a:gd name="T10" fmla="*/ 774 w 838"/>
                <a:gd name="T11" fmla="*/ 649 h 883"/>
                <a:gd name="T12" fmla="*/ 765 w 838"/>
                <a:gd name="T13" fmla="*/ 584 h 883"/>
                <a:gd name="T14" fmla="*/ 792 w 838"/>
                <a:gd name="T15" fmla="*/ 536 h 883"/>
                <a:gd name="T16" fmla="*/ 792 w 838"/>
                <a:gd name="T17" fmla="*/ 498 h 883"/>
                <a:gd name="T18" fmla="*/ 795 w 838"/>
                <a:gd name="T19" fmla="*/ 432 h 883"/>
                <a:gd name="T20" fmla="*/ 799 w 838"/>
                <a:gd name="T21" fmla="*/ 398 h 883"/>
                <a:gd name="T22" fmla="*/ 826 w 838"/>
                <a:gd name="T23" fmla="*/ 357 h 883"/>
                <a:gd name="T24" fmla="*/ 838 w 838"/>
                <a:gd name="T25" fmla="*/ 313 h 883"/>
                <a:gd name="T26" fmla="*/ 824 w 838"/>
                <a:gd name="T27" fmla="*/ 286 h 883"/>
                <a:gd name="T28" fmla="*/ 792 w 838"/>
                <a:gd name="T29" fmla="*/ 294 h 883"/>
                <a:gd name="T30" fmla="*/ 759 w 838"/>
                <a:gd name="T31" fmla="*/ 323 h 883"/>
                <a:gd name="T32" fmla="*/ 742 w 838"/>
                <a:gd name="T33" fmla="*/ 363 h 883"/>
                <a:gd name="T34" fmla="*/ 705 w 838"/>
                <a:gd name="T35" fmla="*/ 427 h 883"/>
                <a:gd name="T36" fmla="*/ 709 w 838"/>
                <a:gd name="T37" fmla="*/ 409 h 883"/>
                <a:gd name="T38" fmla="*/ 738 w 838"/>
                <a:gd name="T39" fmla="*/ 342 h 883"/>
                <a:gd name="T40" fmla="*/ 722 w 838"/>
                <a:gd name="T41" fmla="*/ 319 h 883"/>
                <a:gd name="T42" fmla="*/ 726 w 838"/>
                <a:gd name="T43" fmla="*/ 294 h 883"/>
                <a:gd name="T44" fmla="*/ 705 w 838"/>
                <a:gd name="T45" fmla="*/ 267 h 883"/>
                <a:gd name="T46" fmla="*/ 688 w 838"/>
                <a:gd name="T47" fmla="*/ 217 h 883"/>
                <a:gd name="T48" fmla="*/ 663 w 838"/>
                <a:gd name="T49" fmla="*/ 200 h 883"/>
                <a:gd name="T50" fmla="*/ 653 w 838"/>
                <a:gd name="T51" fmla="*/ 183 h 883"/>
                <a:gd name="T52" fmla="*/ 621 w 838"/>
                <a:gd name="T53" fmla="*/ 179 h 883"/>
                <a:gd name="T54" fmla="*/ 553 w 838"/>
                <a:gd name="T55" fmla="*/ 175 h 883"/>
                <a:gd name="T56" fmla="*/ 519 w 838"/>
                <a:gd name="T57" fmla="*/ 160 h 883"/>
                <a:gd name="T58" fmla="*/ 400 w 838"/>
                <a:gd name="T59" fmla="*/ 129 h 883"/>
                <a:gd name="T60" fmla="*/ 383 w 838"/>
                <a:gd name="T61" fmla="*/ 133 h 883"/>
                <a:gd name="T62" fmla="*/ 360 w 838"/>
                <a:gd name="T63" fmla="*/ 108 h 883"/>
                <a:gd name="T64" fmla="*/ 340 w 838"/>
                <a:gd name="T65" fmla="*/ 77 h 883"/>
                <a:gd name="T66" fmla="*/ 306 w 838"/>
                <a:gd name="T67" fmla="*/ 64 h 883"/>
                <a:gd name="T68" fmla="*/ 288 w 838"/>
                <a:gd name="T69" fmla="*/ 56 h 883"/>
                <a:gd name="T70" fmla="*/ 288 w 838"/>
                <a:gd name="T71" fmla="*/ 12 h 883"/>
                <a:gd name="T72" fmla="*/ 223 w 838"/>
                <a:gd name="T73" fmla="*/ 2 h 883"/>
                <a:gd name="T74" fmla="*/ 166 w 838"/>
                <a:gd name="T75" fmla="*/ 29 h 883"/>
                <a:gd name="T76" fmla="*/ 133 w 838"/>
                <a:gd name="T77" fmla="*/ 54 h 883"/>
                <a:gd name="T78" fmla="*/ 96 w 838"/>
                <a:gd name="T79" fmla="*/ 66 h 883"/>
                <a:gd name="T80" fmla="*/ 73 w 838"/>
                <a:gd name="T81" fmla="*/ 98 h 883"/>
                <a:gd name="T82" fmla="*/ 83 w 838"/>
                <a:gd name="T83" fmla="*/ 162 h 883"/>
                <a:gd name="T84" fmla="*/ 77 w 838"/>
                <a:gd name="T85" fmla="*/ 192 h 883"/>
                <a:gd name="T86" fmla="*/ 52 w 838"/>
                <a:gd name="T87" fmla="*/ 215 h 883"/>
                <a:gd name="T88" fmla="*/ 22 w 838"/>
                <a:gd name="T89" fmla="*/ 246 h 883"/>
                <a:gd name="T90" fmla="*/ 0 w 838"/>
                <a:gd name="T91" fmla="*/ 281 h 883"/>
                <a:gd name="T92" fmla="*/ 29 w 838"/>
                <a:gd name="T93" fmla="*/ 315 h 883"/>
                <a:gd name="T94" fmla="*/ 27 w 838"/>
                <a:gd name="T95" fmla="*/ 379 h 883"/>
                <a:gd name="T96" fmla="*/ 29 w 838"/>
                <a:gd name="T97" fmla="*/ 467 h 883"/>
                <a:gd name="T98" fmla="*/ 98 w 838"/>
                <a:gd name="T99" fmla="*/ 511 h 883"/>
                <a:gd name="T100" fmla="*/ 148 w 838"/>
                <a:gd name="T101" fmla="*/ 546 h 883"/>
                <a:gd name="T102" fmla="*/ 196 w 838"/>
                <a:gd name="T103" fmla="*/ 586 h 883"/>
                <a:gd name="T104" fmla="*/ 235 w 838"/>
                <a:gd name="T105" fmla="*/ 605 h 883"/>
                <a:gd name="T106" fmla="*/ 248 w 838"/>
                <a:gd name="T107" fmla="*/ 638 h 883"/>
                <a:gd name="T108" fmla="*/ 256 w 838"/>
                <a:gd name="T109" fmla="*/ 686 h 883"/>
                <a:gd name="T110" fmla="*/ 269 w 838"/>
                <a:gd name="T111" fmla="*/ 720 h 883"/>
                <a:gd name="T112" fmla="*/ 279 w 838"/>
                <a:gd name="T113" fmla="*/ 751 h 883"/>
                <a:gd name="T114" fmla="*/ 271 w 838"/>
                <a:gd name="T115" fmla="*/ 784 h 883"/>
                <a:gd name="T116" fmla="*/ 288 w 838"/>
                <a:gd name="T117" fmla="*/ 830 h 883"/>
                <a:gd name="T118" fmla="*/ 333 w 838"/>
                <a:gd name="T119" fmla="*/ 860 h 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38" h="883">
                  <a:moveTo>
                    <a:pt x="371" y="883"/>
                  </a:moveTo>
                  <a:lnTo>
                    <a:pt x="375" y="883"/>
                  </a:lnTo>
                  <a:lnTo>
                    <a:pt x="383" y="882"/>
                  </a:lnTo>
                  <a:lnTo>
                    <a:pt x="398" y="882"/>
                  </a:lnTo>
                  <a:lnTo>
                    <a:pt x="417" y="882"/>
                  </a:lnTo>
                  <a:lnTo>
                    <a:pt x="438" y="880"/>
                  </a:lnTo>
                  <a:lnTo>
                    <a:pt x="465" y="880"/>
                  </a:lnTo>
                  <a:lnTo>
                    <a:pt x="494" y="878"/>
                  </a:lnTo>
                  <a:lnTo>
                    <a:pt x="527" y="876"/>
                  </a:lnTo>
                  <a:lnTo>
                    <a:pt x="594" y="872"/>
                  </a:lnTo>
                  <a:lnTo>
                    <a:pt x="663" y="868"/>
                  </a:lnTo>
                  <a:lnTo>
                    <a:pt x="730" y="862"/>
                  </a:lnTo>
                  <a:lnTo>
                    <a:pt x="763" y="860"/>
                  </a:lnTo>
                  <a:lnTo>
                    <a:pt x="792" y="857"/>
                  </a:lnTo>
                  <a:lnTo>
                    <a:pt x="788" y="843"/>
                  </a:lnTo>
                  <a:lnTo>
                    <a:pt x="782" y="830"/>
                  </a:lnTo>
                  <a:lnTo>
                    <a:pt x="778" y="812"/>
                  </a:lnTo>
                  <a:lnTo>
                    <a:pt x="774" y="791"/>
                  </a:lnTo>
                  <a:lnTo>
                    <a:pt x="770" y="766"/>
                  </a:lnTo>
                  <a:lnTo>
                    <a:pt x="765" y="741"/>
                  </a:lnTo>
                  <a:lnTo>
                    <a:pt x="763" y="732"/>
                  </a:lnTo>
                  <a:lnTo>
                    <a:pt x="761" y="724"/>
                  </a:lnTo>
                  <a:lnTo>
                    <a:pt x="759" y="720"/>
                  </a:lnTo>
                  <a:lnTo>
                    <a:pt x="757" y="718"/>
                  </a:lnTo>
                  <a:lnTo>
                    <a:pt x="755" y="716"/>
                  </a:lnTo>
                  <a:lnTo>
                    <a:pt x="755" y="713"/>
                  </a:lnTo>
                  <a:lnTo>
                    <a:pt x="757" y="705"/>
                  </a:lnTo>
                  <a:lnTo>
                    <a:pt x="761" y="695"/>
                  </a:lnTo>
                  <a:lnTo>
                    <a:pt x="767" y="672"/>
                  </a:lnTo>
                  <a:lnTo>
                    <a:pt x="774" y="649"/>
                  </a:lnTo>
                  <a:lnTo>
                    <a:pt x="776" y="638"/>
                  </a:lnTo>
                  <a:lnTo>
                    <a:pt x="776" y="626"/>
                  </a:lnTo>
                  <a:lnTo>
                    <a:pt x="772" y="607"/>
                  </a:lnTo>
                  <a:lnTo>
                    <a:pt x="767" y="590"/>
                  </a:lnTo>
                  <a:lnTo>
                    <a:pt x="765" y="584"/>
                  </a:lnTo>
                  <a:lnTo>
                    <a:pt x="765" y="580"/>
                  </a:lnTo>
                  <a:lnTo>
                    <a:pt x="767" y="569"/>
                  </a:lnTo>
                  <a:lnTo>
                    <a:pt x="770" y="559"/>
                  </a:lnTo>
                  <a:lnTo>
                    <a:pt x="780" y="547"/>
                  </a:lnTo>
                  <a:lnTo>
                    <a:pt x="792" y="536"/>
                  </a:lnTo>
                  <a:lnTo>
                    <a:pt x="795" y="530"/>
                  </a:lnTo>
                  <a:lnTo>
                    <a:pt x="797" y="524"/>
                  </a:lnTo>
                  <a:lnTo>
                    <a:pt x="797" y="513"/>
                  </a:lnTo>
                  <a:lnTo>
                    <a:pt x="793" y="505"/>
                  </a:lnTo>
                  <a:lnTo>
                    <a:pt x="792" y="498"/>
                  </a:lnTo>
                  <a:lnTo>
                    <a:pt x="790" y="486"/>
                  </a:lnTo>
                  <a:lnTo>
                    <a:pt x="793" y="473"/>
                  </a:lnTo>
                  <a:lnTo>
                    <a:pt x="797" y="459"/>
                  </a:lnTo>
                  <a:lnTo>
                    <a:pt x="799" y="446"/>
                  </a:lnTo>
                  <a:lnTo>
                    <a:pt x="795" y="432"/>
                  </a:lnTo>
                  <a:lnTo>
                    <a:pt x="792" y="417"/>
                  </a:lnTo>
                  <a:lnTo>
                    <a:pt x="792" y="411"/>
                  </a:lnTo>
                  <a:lnTo>
                    <a:pt x="792" y="405"/>
                  </a:lnTo>
                  <a:lnTo>
                    <a:pt x="793" y="400"/>
                  </a:lnTo>
                  <a:lnTo>
                    <a:pt x="799" y="398"/>
                  </a:lnTo>
                  <a:lnTo>
                    <a:pt x="809" y="390"/>
                  </a:lnTo>
                  <a:lnTo>
                    <a:pt x="816" y="380"/>
                  </a:lnTo>
                  <a:lnTo>
                    <a:pt x="820" y="371"/>
                  </a:lnTo>
                  <a:lnTo>
                    <a:pt x="826" y="363"/>
                  </a:lnTo>
                  <a:lnTo>
                    <a:pt x="826" y="357"/>
                  </a:lnTo>
                  <a:lnTo>
                    <a:pt x="830" y="350"/>
                  </a:lnTo>
                  <a:lnTo>
                    <a:pt x="832" y="342"/>
                  </a:lnTo>
                  <a:lnTo>
                    <a:pt x="834" y="332"/>
                  </a:lnTo>
                  <a:lnTo>
                    <a:pt x="836" y="323"/>
                  </a:lnTo>
                  <a:lnTo>
                    <a:pt x="838" y="313"/>
                  </a:lnTo>
                  <a:lnTo>
                    <a:pt x="838" y="304"/>
                  </a:lnTo>
                  <a:lnTo>
                    <a:pt x="834" y="298"/>
                  </a:lnTo>
                  <a:lnTo>
                    <a:pt x="830" y="292"/>
                  </a:lnTo>
                  <a:lnTo>
                    <a:pt x="826" y="288"/>
                  </a:lnTo>
                  <a:lnTo>
                    <a:pt x="824" y="286"/>
                  </a:lnTo>
                  <a:lnTo>
                    <a:pt x="816" y="284"/>
                  </a:lnTo>
                  <a:lnTo>
                    <a:pt x="807" y="286"/>
                  </a:lnTo>
                  <a:lnTo>
                    <a:pt x="801" y="290"/>
                  </a:lnTo>
                  <a:lnTo>
                    <a:pt x="795" y="292"/>
                  </a:lnTo>
                  <a:lnTo>
                    <a:pt x="792" y="294"/>
                  </a:lnTo>
                  <a:lnTo>
                    <a:pt x="786" y="296"/>
                  </a:lnTo>
                  <a:lnTo>
                    <a:pt x="780" y="300"/>
                  </a:lnTo>
                  <a:lnTo>
                    <a:pt x="772" y="304"/>
                  </a:lnTo>
                  <a:lnTo>
                    <a:pt x="765" y="311"/>
                  </a:lnTo>
                  <a:lnTo>
                    <a:pt x="759" y="323"/>
                  </a:lnTo>
                  <a:lnTo>
                    <a:pt x="751" y="332"/>
                  </a:lnTo>
                  <a:lnTo>
                    <a:pt x="744" y="344"/>
                  </a:lnTo>
                  <a:lnTo>
                    <a:pt x="744" y="348"/>
                  </a:lnTo>
                  <a:lnTo>
                    <a:pt x="744" y="356"/>
                  </a:lnTo>
                  <a:lnTo>
                    <a:pt x="742" y="363"/>
                  </a:lnTo>
                  <a:lnTo>
                    <a:pt x="738" y="373"/>
                  </a:lnTo>
                  <a:lnTo>
                    <a:pt x="724" y="398"/>
                  </a:lnTo>
                  <a:lnTo>
                    <a:pt x="717" y="409"/>
                  </a:lnTo>
                  <a:lnTo>
                    <a:pt x="711" y="419"/>
                  </a:lnTo>
                  <a:lnTo>
                    <a:pt x="705" y="427"/>
                  </a:lnTo>
                  <a:lnTo>
                    <a:pt x="705" y="428"/>
                  </a:lnTo>
                  <a:lnTo>
                    <a:pt x="705" y="427"/>
                  </a:lnTo>
                  <a:lnTo>
                    <a:pt x="705" y="423"/>
                  </a:lnTo>
                  <a:lnTo>
                    <a:pt x="707" y="417"/>
                  </a:lnTo>
                  <a:lnTo>
                    <a:pt x="709" y="409"/>
                  </a:lnTo>
                  <a:lnTo>
                    <a:pt x="713" y="392"/>
                  </a:lnTo>
                  <a:lnTo>
                    <a:pt x="717" y="377"/>
                  </a:lnTo>
                  <a:lnTo>
                    <a:pt x="724" y="365"/>
                  </a:lnTo>
                  <a:lnTo>
                    <a:pt x="734" y="352"/>
                  </a:lnTo>
                  <a:lnTo>
                    <a:pt x="738" y="342"/>
                  </a:lnTo>
                  <a:lnTo>
                    <a:pt x="740" y="338"/>
                  </a:lnTo>
                  <a:lnTo>
                    <a:pt x="740" y="338"/>
                  </a:lnTo>
                  <a:lnTo>
                    <a:pt x="734" y="332"/>
                  </a:lnTo>
                  <a:lnTo>
                    <a:pt x="726" y="327"/>
                  </a:lnTo>
                  <a:lnTo>
                    <a:pt x="722" y="319"/>
                  </a:lnTo>
                  <a:lnTo>
                    <a:pt x="720" y="315"/>
                  </a:lnTo>
                  <a:lnTo>
                    <a:pt x="722" y="311"/>
                  </a:lnTo>
                  <a:lnTo>
                    <a:pt x="724" y="304"/>
                  </a:lnTo>
                  <a:lnTo>
                    <a:pt x="726" y="298"/>
                  </a:lnTo>
                  <a:lnTo>
                    <a:pt x="726" y="294"/>
                  </a:lnTo>
                  <a:lnTo>
                    <a:pt x="722" y="294"/>
                  </a:lnTo>
                  <a:lnTo>
                    <a:pt x="713" y="292"/>
                  </a:lnTo>
                  <a:lnTo>
                    <a:pt x="709" y="288"/>
                  </a:lnTo>
                  <a:lnTo>
                    <a:pt x="705" y="279"/>
                  </a:lnTo>
                  <a:lnTo>
                    <a:pt x="705" y="267"/>
                  </a:lnTo>
                  <a:lnTo>
                    <a:pt x="707" y="258"/>
                  </a:lnTo>
                  <a:lnTo>
                    <a:pt x="707" y="246"/>
                  </a:lnTo>
                  <a:lnTo>
                    <a:pt x="703" y="235"/>
                  </a:lnTo>
                  <a:lnTo>
                    <a:pt x="696" y="225"/>
                  </a:lnTo>
                  <a:lnTo>
                    <a:pt x="688" y="217"/>
                  </a:lnTo>
                  <a:lnTo>
                    <a:pt x="680" y="215"/>
                  </a:lnTo>
                  <a:lnTo>
                    <a:pt x="674" y="212"/>
                  </a:lnTo>
                  <a:lnTo>
                    <a:pt x="665" y="208"/>
                  </a:lnTo>
                  <a:lnTo>
                    <a:pt x="663" y="204"/>
                  </a:lnTo>
                  <a:lnTo>
                    <a:pt x="663" y="200"/>
                  </a:lnTo>
                  <a:lnTo>
                    <a:pt x="663" y="194"/>
                  </a:lnTo>
                  <a:lnTo>
                    <a:pt x="663" y="188"/>
                  </a:lnTo>
                  <a:lnTo>
                    <a:pt x="661" y="187"/>
                  </a:lnTo>
                  <a:lnTo>
                    <a:pt x="657" y="187"/>
                  </a:lnTo>
                  <a:lnTo>
                    <a:pt x="653" y="183"/>
                  </a:lnTo>
                  <a:lnTo>
                    <a:pt x="651" y="181"/>
                  </a:lnTo>
                  <a:lnTo>
                    <a:pt x="646" y="181"/>
                  </a:lnTo>
                  <a:lnTo>
                    <a:pt x="640" y="179"/>
                  </a:lnTo>
                  <a:lnTo>
                    <a:pt x="634" y="179"/>
                  </a:lnTo>
                  <a:lnTo>
                    <a:pt x="621" y="179"/>
                  </a:lnTo>
                  <a:lnTo>
                    <a:pt x="605" y="177"/>
                  </a:lnTo>
                  <a:lnTo>
                    <a:pt x="586" y="175"/>
                  </a:lnTo>
                  <a:lnTo>
                    <a:pt x="573" y="175"/>
                  </a:lnTo>
                  <a:lnTo>
                    <a:pt x="561" y="175"/>
                  </a:lnTo>
                  <a:lnTo>
                    <a:pt x="553" y="175"/>
                  </a:lnTo>
                  <a:lnTo>
                    <a:pt x="548" y="173"/>
                  </a:lnTo>
                  <a:lnTo>
                    <a:pt x="544" y="173"/>
                  </a:lnTo>
                  <a:lnTo>
                    <a:pt x="536" y="169"/>
                  </a:lnTo>
                  <a:lnTo>
                    <a:pt x="528" y="165"/>
                  </a:lnTo>
                  <a:lnTo>
                    <a:pt x="519" y="160"/>
                  </a:lnTo>
                  <a:lnTo>
                    <a:pt x="504" y="154"/>
                  </a:lnTo>
                  <a:lnTo>
                    <a:pt x="488" y="148"/>
                  </a:lnTo>
                  <a:lnTo>
                    <a:pt x="452" y="139"/>
                  </a:lnTo>
                  <a:lnTo>
                    <a:pt x="415" y="129"/>
                  </a:lnTo>
                  <a:lnTo>
                    <a:pt x="400" y="129"/>
                  </a:lnTo>
                  <a:lnTo>
                    <a:pt x="390" y="129"/>
                  </a:lnTo>
                  <a:lnTo>
                    <a:pt x="384" y="129"/>
                  </a:lnTo>
                  <a:lnTo>
                    <a:pt x="383" y="131"/>
                  </a:lnTo>
                  <a:lnTo>
                    <a:pt x="381" y="131"/>
                  </a:lnTo>
                  <a:lnTo>
                    <a:pt x="383" y="133"/>
                  </a:lnTo>
                  <a:lnTo>
                    <a:pt x="384" y="135"/>
                  </a:lnTo>
                  <a:lnTo>
                    <a:pt x="383" y="133"/>
                  </a:lnTo>
                  <a:lnTo>
                    <a:pt x="381" y="131"/>
                  </a:lnTo>
                  <a:lnTo>
                    <a:pt x="371" y="121"/>
                  </a:lnTo>
                  <a:lnTo>
                    <a:pt x="360" y="108"/>
                  </a:lnTo>
                  <a:lnTo>
                    <a:pt x="350" y="94"/>
                  </a:lnTo>
                  <a:lnTo>
                    <a:pt x="346" y="89"/>
                  </a:lnTo>
                  <a:lnTo>
                    <a:pt x="344" y="85"/>
                  </a:lnTo>
                  <a:lnTo>
                    <a:pt x="342" y="81"/>
                  </a:lnTo>
                  <a:lnTo>
                    <a:pt x="340" y="77"/>
                  </a:lnTo>
                  <a:lnTo>
                    <a:pt x="336" y="73"/>
                  </a:lnTo>
                  <a:lnTo>
                    <a:pt x="331" y="68"/>
                  </a:lnTo>
                  <a:lnTo>
                    <a:pt x="321" y="66"/>
                  </a:lnTo>
                  <a:lnTo>
                    <a:pt x="313" y="66"/>
                  </a:lnTo>
                  <a:lnTo>
                    <a:pt x="306" y="64"/>
                  </a:lnTo>
                  <a:lnTo>
                    <a:pt x="302" y="64"/>
                  </a:lnTo>
                  <a:lnTo>
                    <a:pt x="294" y="64"/>
                  </a:lnTo>
                  <a:lnTo>
                    <a:pt x="290" y="62"/>
                  </a:lnTo>
                  <a:lnTo>
                    <a:pt x="288" y="58"/>
                  </a:lnTo>
                  <a:lnTo>
                    <a:pt x="288" y="56"/>
                  </a:lnTo>
                  <a:lnTo>
                    <a:pt x="290" y="45"/>
                  </a:lnTo>
                  <a:lnTo>
                    <a:pt x="288" y="33"/>
                  </a:lnTo>
                  <a:lnTo>
                    <a:pt x="288" y="23"/>
                  </a:lnTo>
                  <a:lnTo>
                    <a:pt x="288" y="18"/>
                  </a:lnTo>
                  <a:lnTo>
                    <a:pt x="288" y="12"/>
                  </a:lnTo>
                  <a:lnTo>
                    <a:pt x="283" y="6"/>
                  </a:lnTo>
                  <a:lnTo>
                    <a:pt x="273" y="2"/>
                  </a:lnTo>
                  <a:lnTo>
                    <a:pt x="260" y="0"/>
                  </a:lnTo>
                  <a:lnTo>
                    <a:pt x="242" y="0"/>
                  </a:lnTo>
                  <a:lnTo>
                    <a:pt x="223" y="2"/>
                  </a:lnTo>
                  <a:lnTo>
                    <a:pt x="204" y="6"/>
                  </a:lnTo>
                  <a:lnTo>
                    <a:pt x="185" y="12"/>
                  </a:lnTo>
                  <a:lnTo>
                    <a:pt x="177" y="16"/>
                  </a:lnTo>
                  <a:lnTo>
                    <a:pt x="173" y="21"/>
                  </a:lnTo>
                  <a:lnTo>
                    <a:pt x="166" y="29"/>
                  </a:lnTo>
                  <a:lnTo>
                    <a:pt x="160" y="39"/>
                  </a:lnTo>
                  <a:lnTo>
                    <a:pt x="154" y="45"/>
                  </a:lnTo>
                  <a:lnTo>
                    <a:pt x="146" y="46"/>
                  </a:lnTo>
                  <a:lnTo>
                    <a:pt x="139" y="50"/>
                  </a:lnTo>
                  <a:lnTo>
                    <a:pt x="133" y="54"/>
                  </a:lnTo>
                  <a:lnTo>
                    <a:pt x="127" y="60"/>
                  </a:lnTo>
                  <a:lnTo>
                    <a:pt x="121" y="64"/>
                  </a:lnTo>
                  <a:lnTo>
                    <a:pt x="118" y="64"/>
                  </a:lnTo>
                  <a:lnTo>
                    <a:pt x="112" y="64"/>
                  </a:lnTo>
                  <a:lnTo>
                    <a:pt x="96" y="66"/>
                  </a:lnTo>
                  <a:lnTo>
                    <a:pt x="83" y="71"/>
                  </a:lnTo>
                  <a:lnTo>
                    <a:pt x="77" y="75"/>
                  </a:lnTo>
                  <a:lnTo>
                    <a:pt x="75" y="81"/>
                  </a:lnTo>
                  <a:lnTo>
                    <a:pt x="73" y="89"/>
                  </a:lnTo>
                  <a:lnTo>
                    <a:pt x="73" y="98"/>
                  </a:lnTo>
                  <a:lnTo>
                    <a:pt x="77" y="110"/>
                  </a:lnTo>
                  <a:lnTo>
                    <a:pt x="79" y="119"/>
                  </a:lnTo>
                  <a:lnTo>
                    <a:pt x="83" y="135"/>
                  </a:lnTo>
                  <a:lnTo>
                    <a:pt x="83" y="150"/>
                  </a:lnTo>
                  <a:lnTo>
                    <a:pt x="83" y="162"/>
                  </a:lnTo>
                  <a:lnTo>
                    <a:pt x="81" y="173"/>
                  </a:lnTo>
                  <a:lnTo>
                    <a:pt x="79" y="183"/>
                  </a:lnTo>
                  <a:lnTo>
                    <a:pt x="79" y="187"/>
                  </a:lnTo>
                  <a:lnTo>
                    <a:pt x="77" y="190"/>
                  </a:lnTo>
                  <a:lnTo>
                    <a:pt x="77" y="192"/>
                  </a:lnTo>
                  <a:lnTo>
                    <a:pt x="77" y="192"/>
                  </a:lnTo>
                  <a:lnTo>
                    <a:pt x="73" y="196"/>
                  </a:lnTo>
                  <a:lnTo>
                    <a:pt x="68" y="200"/>
                  </a:lnTo>
                  <a:lnTo>
                    <a:pt x="60" y="208"/>
                  </a:lnTo>
                  <a:lnTo>
                    <a:pt x="52" y="215"/>
                  </a:lnTo>
                  <a:lnTo>
                    <a:pt x="47" y="221"/>
                  </a:lnTo>
                  <a:lnTo>
                    <a:pt x="37" y="227"/>
                  </a:lnTo>
                  <a:lnTo>
                    <a:pt x="31" y="233"/>
                  </a:lnTo>
                  <a:lnTo>
                    <a:pt x="27" y="238"/>
                  </a:lnTo>
                  <a:lnTo>
                    <a:pt x="22" y="246"/>
                  </a:lnTo>
                  <a:lnTo>
                    <a:pt x="16" y="256"/>
                  </a:lnTo>
                  <a:lnTo>
                    <a:pt x="8" y="263"/>
                  </a:lnTo>
                  <a:lnTo>
                    <a:pt x="4" y="269"/>
                  </a:lnTo>
                  <a:lnTo>
                    <a:pt x="0" y="275"/>
                  </a:lnTo>
                  <a:lnTo>
                    <a:pt x="0" y="281"/>
                  </a:lnTo>
                  <a:lnTo>
                    <a:pt x="2" y="286"/>
                  </a:lnTo>
                  <a:lnTo>
                    <a:pt x="10" y="294"/>
                  </a:lnTo>
                  <a:lnTo>
                    <a:pt x="22" y="302"/>
                  </a:lnTo>
                  <a:lnTo>
                    <a:pt x="27" y="309"/>
                  </a:lnTo>
                  <a:lnTo>
                    <a:pt x="29" y="315"/>
                  </a:lnTo>
                  <a:lnTo>
                    <a:pt x="31" y="325"/>
                  </a:lnTo>
                  <a:lnTo>
                    <a:pt x="35" y="338"/>
                  </a:lnTo>
                  <a:lnTo>
                    <a:pt x="33" y="352"/>
                  </a:lnTo>
                  <a:lnTo>
                    <a:pt x="29" y="365"/>
                  </a:lnTo>
                  <a:lnTo>
                    <a:pt x="27" y="379"/>
                  </a:lnTo>
                  <a:lnTo>
                    <a:pt x="25" y="394"/>
                  </a:lnTo>
                  <a:lnTo>
                    <a:pt x="23" y="413"/>
                  </a:lnTo>
                  <a:lnTo>
                    <a:pt x="22" y="432"/>
                  </a:lnTo>
                  <a:lnTo>
                    <a:pt x="23" y="450"/>
                  </a:lnTo>
                  <a:lnTo>
                    <a:pt x="29" y="467"/>
                  </a:lnTo>
                  <a:lnTo>
                    <a:pt x="41" y="480"/>
                  </a:lnTo>
                  <a:lnTo>
                    <a:pt x="54" y="490"/>
                  </a:lnTo>
                  <a:lnTo>
                    <a:pt x="68" y="496"/>
                  </a:lnTo>
                  <a:lnTo>
                    <a:pt x="81" y="501"/>
                  </a:lnTo>
                  <a:lnTo>
                    <a:pt x="98" y="511"/>
                  </a:lnTo>
                  <a:lnTo>
                    <a:pt x="116" y="519"/>
                  </a:lnTo>
                  <a:lnTo>
                    <a:pt x="131" y="528"/>
                  </a:lnTo>
                  <a:lnTo>
                    <a:pt x="139" y="532"/>
                  </a:lnTo>
                  <a:lnTo>
                    <a:pt x="143" y="536"/>
                  </a:lnTo>
                  <a:lnTo>
                    <a:pt x="148" y="546"/>
                  </a:lnTo>
                  <a:lnTo>
                    <a:pt x="154" y="555"/>
                  </a:lnTo>
                  <a:lnTo>
                    <a:pt x="164" y="565"/>
                  </a:lnTo>
                  <a:lnTo>
                    <a:pt x="177" y="576"/>
                  </a:lnTo>
                  <a:lnTo>
                    <a:pt x="189" y="582"/>
                  </a:lnTo>
                  <a:lnTo>
                    <a:pt x="196" y="586"/>
                  </a:lnTo>
                  <a:lnTo>
                    <a:pt x="206" y="590"/>
                  </a:lnTo>
                  <a:lnTo>
                    <a:pt x="215" y="597"/>
                  </a:lnTo>
                  <a:lnTo>
                    <a:pt x="221" y="601"/>
                  </a:lnTo>
                  <a:lnTo>
                    <a:pt x="227" y="603"/>
                  </a:lnTo>
                  <a:lnTo>
                    <a:pt x="235" y="605"/>
                  </a:lnTo>
                  <a:lnTo>
                    <a:pt x="237" y="605"/>
                  </a:lnTo>
                  <a:lnTo>
                    <a:pt x="240" y="609"/>
                  </a:lnTo>
                  <a:lnTo>
                    <a:pt x="242" y="617"/>
                  </a:lnTo>
                  <a:lnTo>
                    <a:pt x="246" y="628"/>
                  </a:lnTo>
                  <a:lnTo>
                    <a:pt x="248" y="638"/>
                  </a:lnTo>
                  <a:lnTo>
                    <a:pt x="252" y="647"/>
                  </a:lnTo>
                  <a:lnTo>
                    <a:pt x="254" y="661"/>
                  </a:lnTo>
                  <a:lnTo>
                    <a:pt x="254" y="670"/>
                  </a:lnTo>
                  <a:lnTo>
                    <a:pt x="254" y="680"/>
                  </a:lnTo>
                  <a:lnTo>
                    <a:pt x="256" y="686"/>
                  </a:lnTo>
                  <a:lnTo>
                    <a:pt x="258" y="695"/>
                  </a:lnTo>
                  <a:lnTo>
                    <a:pt x="260" y="705"/>
                  </a:lnTo>
                  <a:lnTo>
                    <a:pt x="264" y="714"/>
                  </a:lnTo>
                  <a:lnTo>
                    <a:pt x="265" y="718"/>
                  </a:lnTo>
                  <a:lnTo>
                    <a:pt x="269" y="720"/>
                  </a:lnTo>
                  <a:lnTo>
                    <a:pt x="271" y="722"/>
                  </a:lnTo>
                  <a:lnTo>
                    <a:pt x="273" y="724"/>
                  </a:lnTo>
                  <a:lnTo>
                    <a:pt x="275" y="730"/>
                  </a:lnTo>
                  <a:lnTo>
                    <a:pt x="277" y="736"/>
                  </a:lnTo>
                  <a:lnTo>
                    <a:pt x="279" y="751"/>
                  </a:lnTo>
                  <a:lnTo>
                    <a:pt x="279" y="762"/>
                  </a:lnTo>
                  <a:lnTo>
                    <a:pt x="277" y="772"/>
                  </a:lnTo>
                  <a:lnTo>
                    <a:pt x="277" y="774"/>
                  </a:lnTo>
                  <a:lnTo>
                    <a:pt x="275" y="778"/>
                  </a:lnTo>
                  <a:lnTo>
                    <a:pt x="271" y="784"/>
                  </a:lnTo>
                  <a:lnTo>
                    <a:pt x="273" y="797"/>
                  </a:lnTo>
                  <a:lnTo>
                    <a:pt x="275" y="805"/>
                  </a:lnTo>
                  <a:lnTo>
                    <a:pt x="281" y="814"/>
                  </a:lnTo>
                  <a:lnTo>
                    <a:pt x="285" y="822"/>
                  </a:lnTo>
                  <a:lnTo>
                    <a:pt x="288" y="830"/>
                  </a:lnTo>
                  <a:lnTo>
                    <a:pt x="298" y="839"/>
                  </a:lnTo>
                  <a:lnTo>
                    <a:pt x="308" y="849"/>
                  </a:lnTo>
                  <a:lnTo>
                    <a:pt x="315" y="853"/>
                  </a:lnTo>
                  <a:lnTo>
                    <a:pt x="323" y="857"/>
                  </a:lnTo>
                  <a:lnTo>
                    <a:pt x="333" y="860"/>
                  </a:lnTo>
                  <a:lnTo>
                    <a:pt x="340" y="864"/>
                  </a:lnTo>
                  <a:lnTo>
                    <a:pt x="352" y="872"/>
                  </a:lnTo>
                  <a:lnTo>
                    <a:pt x="360" y="878"/>
                  </a:lnTo>
                  <a:lnTo>
                    <a:pt x="371" y="883"/>
                  </a:lnTo>
                  <a:close/>
                </a:path>
              </a:pathLst>
            </a:custGeom>
            <a:pattFill prst="ltUpDiag">
              <a:fgClr>
                <a:schemeClr val="accent2"/>
              </a:fgClr>
              <a:bgClr>
                <a:schemeClr val="bg1"/>
              </a:bgClr>
            </a:patt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5" name="West Virginia">
              <a:extLst>
                <a:ext uri="{FF2B5EF4-FFF2-40B4-BE49-F238E27FC236}">
                  <a16:creationId xmlns:a16="http://schemas.microsoft.com/office/drawing/2014/main" id="{96C3A13C-1B27-D33F-1268-D4BD1806D072}"/>
                </a:ext>
              </a:extLst>
            </p:cNvPr>
            <p:cNvSpPr>
              <a:spLocks/>
            </p:cNvSpPr>
            <p:nvPr/>
          </p:nvSpPr>
          <p:spPr bwMode="auto">
            <a:xfrm>
              <a:off x="8145463" y="4106863"/>
              <a:ext cx="546100" cy="555625"/>
            </a:xfrm>
            <a:custGeom>
              <a:avLst/>
              <a:gdLst>
                <a:gd name="T0" fmla="*/ 248 w 690"/>
                <a:gd name="T1" fmla="*/ 77 h 699"/>
                <a:gd name="T2" fmla="*/ 236 w 690"/>
                <a:gd name="T3" fmla="*/ 16 h 699"/>
                <a:gd name="T4" fmla="*/ 233 w 690"/>
                <a:gd name="T5" fmla="*/ 0 h 699"/>
                <a:gd name="T6" fmla="*/ 217 w 690"/>
                <a:gd name="T7" fmla="*/ 20 h 699"/>
                <a:gd name="T8" fmla="*/ 225 w 690"/>
                <a:gd name="T9" fmla="*/ 81 h 699"/>
                <a:gd name="T10" fmla="*/ 225 w 690"/>
                <a:gd name="T11" fmla="*/ 125 h 699"/>
                <a:gd name="T12" fmla="*/ 215 w 690"/>
                <a:gd name="T13" fmla="*/ 160 h 699"/>
                <a:gd name="T14" fmla="*/ 208 w 690"/>
                <a:gd name="T15" fmla="*/ 208 h 699"/>
                <a:gd name="T16" fmla="*/ 183 w 690"/>
                <a:gd name="T17" fmla="*/ 242 h 699"/>
                <a:gd name="T18" fmla="*/ 162 w 690"/>
                <a:gd name="T19" fmla="*/ 259 h 699"/>
                <a:gd name="T20" fmla="*/ 142 w 690"/>
                <a:gd name="T21" fmla="*/ 267 h 699"/>
                <a:gd name="T22" fmla="*/ 129 w 690"/>
                <a:gd name="T23" fmla="*/ 258 h 699"/>
                <a:gd name="T24" fmla="*/ 106 w 690"/>
                <a:gd name="T25" fmla="*/ 304 h 699"/>
                <a:gd name="T26" fmla="*/ 89 w 690"/>
                <a:gd name="T27" fmla="*/ 348 h 699"/>
                <a:gd name="T28" fmla="*/ 83 w 690"/>
                <a:gd name="T29" fmla="*/ 363 h 699"/>
                <a:gd name="T30" fmla="*/ 81 w 690"/>
                <a:gd name="T31" fmla="*/ 363 h 699"/>
                <a:gd name="T32" fmla="*/ 67 w 690"/>
                <a:gd name="T33" fmla="*/ 359 h 699"/>
                <a:gd name="T34" fmla="*/ 52 w 690"/>
                <a:gd name="T35" fmla="*/ 382 h 699"/>
                <a:gd name="T36" fmla="*/ 46 w 690"/>
                <a:gd name="T37" fmla="*/ 421 h 699"/>
                <a:gd name="T38" fmla="*/ 42 w 690"/>
                <a:gd name="T39" fmla="*/ 442 h 699"/>
                <a:gd name="T40" fmla="*/ 31 w 690"/>
                <a:gd name="T41" fmla="*/ 473 h 699"/>
                <a:gd name="T42" fmla="*/ 2 w 690"/>
                <a:gd name="T43" fmla="*/ 488 h 699"/>
                <a:gd name="T44" fmla="*/ 2 w 690"/>
                <a:gd name="T45" fmla="*/ 542 h 699"/>
                <a:gd name="T46" fmla="*/ 41 w 690"/>
                <a:gd name="T47" fmla="*/ 603 h 699"/>
                <a:gd name="T48" fmla="*/ 106 w 690"/>
                <a:gd name="T49" fmla="*/ 653 h 699"/>
                <a:gd name="T50" fmla="*/ 148 w 690"/>
                <a:gd name="T51" fmla="*/ 690 h 699"/>
                <a:gd name="T52" fmla="*/ 198 w 690"/>
                <a:gd name="T53" fmla="*/ 688 h 699"/>
                <a:gd name="T54" fmla="*/ 206 w 690"/>
                <a:gd name="T55" fmla="*/ 674 h 699"/>
                <a:gd name="T56" fmla="*/ 248 w 690"/>
                <a:gd name="T57" fmla="*/ 676 h 699"/>
                <a:gd name="T58" fmla="*/ 284 w 690"/>
                <a:gd name="T59" fmla="*/ 663 h 699"/>
                <a:gd name="T60" fmla="*/ 294 w 690"/>
                <a:gd name="T61" fmla="*/ 645 h 699"/>
                <a:gd name="T62" fmla="*/ 354 w 690"/>
                <a:gd name="T63" fmla="*/ 626 h 699"/>
                <a:gd name="T64" fmla="*/ 369 w 690"/>
                <a:gd name="T65" fmla="*/ 597 h 699"/>
                <a:gd name="T66" fmla="*/ 382 w 690"/>
                <a:gd name="T67" fmla="*/ 555 h 699"/>
                <a:gd name="T68" fmla="*/ 388 w 690"/>
                <a:gd name="T69" fmla="*/ 532 h 699"/>
                <a:gd name="T70" fmla="*/ 419 w 690"/>
                <a:gd name="T71" fmla="*/ 455 h 699"/>
                <a:gd name="T72" fmla="*/ 425 w 690"/>
                <a:gd name="T73" fmla="*/ 428 h 699"/>
                <a:gd name="T74" fmla="*/ 425 w 690"/>
                <a:gd name="T75" fmla="*/ 394 h 699"/>
                <a:gd name="T76" fmla="*/ 428 w 690"/>
                <a:gd name="T77" fmla="*/ 382 h 699"/>
                <a:gd name="T78" fmla="*/ 474 w 690"/>
                <a:gd name="T79" fmla="*/ 398 h 699"/>
                <a:gd name="T80" fmla="*/ 515 w 690"/>
                <a:gd name="T81" fmla="*/ 369 h 699"/>
                <a:gd name="T82" fmla="*/ 515 w 690"/>
                <a:gd name="T83" fmla="*/ 350 h 699"/>
                <a:gd name="T84" fmla="*/ 519 w 690"/>
                <a:gd name="T85" fmla="*/ 315 h 699"/>
                <a:gd name="T86" fmla="*/ 553 w 690"/>
                <a:gd name="T87" fmla="*/ 307 h 699"/>
                <a:gd name="T88" fmla="*/ 590 w 690"/>
                <a:gd name="T89" fmla="*/ 267 h 699"/>
                <a:gd name="T90" fmla="*/ 597 w 690"/>
                <a:gd name="T91" fmla="*/ 208 h 699"/>
                <a:gd name="T92" fmla="*/ 611 w 690"/>
                <a:gd name="T93" fmla="*/ 177 h 699"/>
                <a:gd name="T94" fmla="*/ 661 w 690"/>
                <a:gd name="T95" fmla="*/ 206 h 699"/>
                <a:gd name="T96" fmla="*/ 686 w 690"/>
                <a:gd name="T97" fmla="*/ 196 h 699"/>
                <a:gd name="T98" fmla="*/ 688 w 690"/>
                <a:gd name="T99" fmla="*/ 160 h 699"/>
                <a:gd name="T100" fmla="*/ 670 w 690"/>
                <a:gd name="T101" fmla="*/ 129 h 699"/>
                <a:gd name="T102" fmla="*/ 638 w 690"/>
                <a:gd name="T103" fmla="*/ 127 h 699"/>
                <a:gd name="T104" fmla="*/ 626 w 690"/>
                <a:gd name="T105" fmla="*/ 121 h 699"/>
                <a:gd name="T106" fmla="*/ 592 w 690"/>
                <a:gd name="T107" fmla="*/ 129 h 699"/>
                <a:gd name="T108" fmla="*/ 578 w 690"/>
                <a:gd name="T109" fmla="*/ 154 h 699"/>
                <a:gd name="T110" fmla="*/ 538 w 690"/>
                <a:gd name="T111" fmla="*/ 154 h 699"/>
                <a:gd name="T112" fmla="*/ 521 w 690"/>
                <a:gd name="T113" fmla="*/ 175 h 699"/>
                <a:gd name="T114" fmla="*/ 498 w 690"/>
                <a:gd name="T115" fmla="*/ 194 h 699"/>
                <a:gd name="T116" fmla="*/ 480 w 690"/>
                <a:gd name="T117" fmla="*/ 215 h 699"/>
                <a:gd name="T118" fmla="*/ 442 w 690"/>
                <a:gd name="T119" fmla="*/ 246 h 699"/>
                <a:gd name="T120" fmla="*/ 430 w 690"/>
                <a:gd name="T121" fmla="*/ 217 h 699"/>
                <a:gd name="T122" fmla="*/ 421 w 690"/>
                <a:gd name="T123" fmla="*/ 156 h 699"/>
                <a:gd name="T124" fmla="*/ 267 w 690"/>
                <a:gd name="T125" fmla="*/ 181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90" h="699">
                  <a:moveTo>
                    <a:pt x="267" y="181"/>
                  </a:moveTo>
                  <a:lnTo>
                    <a:pt x="261" y="150"/>
                  </a:lnTo>
                  <a:lnTo>
                    <a:pt x="256" y="121"/>
                  </a:lnTo>
                  <a:lnTo>
                    <a:pt x="252" y="96"/>
                  </a:lnTo>
                  <a:lnTo>
                    <a:pt x="248" y="77"/>
                  </a:lnTo>
                  <a:lnTo>
                    <a:pt x="244" y="58"/>
                  </a:lnTo>
                  <a:lnTo>
                    <a:pt x="242" y="44"/>
                  </a:lnTo>
                  <a:lnTo>
                    <a:pt x="238" y="31"/>
                  </a:lnTo>
                  <a:lnTo>
                    <a:pt x="236" y="21"/>
                  </a:lnTo>
                  <a:lnTo>
                    <a:pt x="236" y="16"/>
                  </a:lnTo>
                  <a:lnTo>
                    <a:pt x="234" y="10"/>
                  </a:lnTo>
                  <a:lnTo>
                    <a:pt x="234" y="2"/>
                  </a:lnTo>
                  <a:lnTo>
                    <a:pt x="233" y="0"/>
                  </a:lnTo>
                  <a:lnTo>
                    <a:pt x="233" y="0"/>
                  </a:lnTo>
                  <a:lnTo>
                    <a:pt x="233" y="0"/>
                  </a:lnTo>
                  <a:lnTo>
                    <a:pt x="229" y="0"/>
                  </a:lnTo>
                  <a:lnTo>
                    <a:pt x="221" y="4"/>
                  </a:lnTo>
                  <a:lnTo>
                    <a:pt x="219" y="6"/>
                  </a:lnTo>
                  <a:lnTo>
                    <a:pt x="217" y="12"/>
                  </a:lnTo>
                  <a:lnTo>
                    <a:pt x="217" y="20"/>
                  </a:lnTo>
                  <a:lnTo>
                    <a:pt x="219" y="29"/>
                  </a:lnTo>
                  <a:lnTo>
                    <a:pt x="225" y="43"/>
                  </a:lnTo>
                  <a:lnTo>
                    <a:pt x="227" y="52"/>
                  </a:lnTo>
                  <a:lnTo>
                    <a:pt x="227" y="68"/>
                  </a:lnTo>
                  <a:lnTo>
                    <a:pt x="225" y="81"/>
                  </a:lnTo>
                  <a:lnTo>
                    <a:pt x="225" y="91"/>
                  </a:lnTo>
                  <a:lnTo>
                    <a:pt x="225" y="102"/>
                  </a:lnTo>
                  <a:lnTo>
                    <a:pt x="225" y="110"/>
                  </a:lnTo>
                  <a:lnTo>
                    <a:pt x="225" y="117"/>
                  </a:lnTo>
                  <a:lnTo>
                    <a:pt x="225" y="125"/>
                  </a:lnTo>
                  <a:lnTo>
                    <a:pt x="223" y="137"/>
                  </a:lnTo>
                  <a:lnTo>
                    <a:pt x="219" y="148"/>
                  </a:lnTo>
                  <a:lnTo>
                    <a:pt x="217" y="156"/>
                  </a:lnTo>
                  <a:lnTo>
                    <a:pt x="215" y="160"/>
                  </a:lnTo>
                  <a:lnTo>
                    <a:pt x="215" y="160"/>
                  </a:lnTo>
                  <a:lnTo>
                    <a:pt x="215" y="162"/>
                  </a:lnTo>
                  <a:lnTo>
                    <a:pt x="215" y="167"/>
                  </a:lnTo>
                  <a:lnTo>
                    <a:pt x="215" y="181"/>
                  </a:lnTo>
                  <a:lnTo>
                    <a:pt x="213" y="194"/>
                  </a:lnTo>
                  <a:lnTo>
                    <a:pt x="208" y="208"/>
                  </a:lnTo>
                  <a:lnTo>
                    <a:pt x="202" y="219"/>
                  </a:lnTo>
                  <a:lnTo>
                    <a:pt x="198" y="223"/>
                  </a:lnTo>
                  <a:lnTo>
                    <a:pt x="198" y="225"/>
                  </a:lnTo>
                  <a:lnTo>
                    <a:pt x="190" y="235"/>
                  </a:lnTo>
                  <a:lnTo>
                    <a:pt x="183" y="242"/>
                  </a:lnTo>
                  <a:lnTo>
                    <a:pt x="179" y="248"/>
                  </a:lnTo>
                  <a:lnTo>
                    <a:pt x="175" y="252"/>
                  </a:lnTo>
                  <a:lnTo>
                    <a:pt x="173" y="254"/>
                  </a:lnTo>
                  <a:lnTo>
                    <a:pt x="173" y="256"/>
                  </a:lnTo>
                  <a:lnTo>
                    <a:pt x="162" y="259"/>
                  </a:lnTo>
                  <a:lnTo>
                    <a:pt x="154" y="263"/>
                  </a:lnTo>
                  <a:lnTo>
                    <a:pt x="150" y="265"/>
                  </a:lnTo>
                  <a:lnTo>
                    <a:pt x="146" y="267"/>
                  </a:lnTo>
                  <a:lnTo>
                    <a:pt x="142" y="267"/>
                  </a:lnTo>
                  <a:lnTo>
                    <a:pt x="142" y="267"/>
                  </a:lnTo>
                  <a:lnTo>
                    <a:pt x="140" y="267"/>
                  </a:lnTo>
                  <a:lnTo>
                    <a:pt x="138" y="263"/>
                  </a:lnTo>
                  <a:lnTo>
                    <a:pt x="135" y="261"/>
                  </a:lnTo>
                  <a:lnTo>
                    <a:pt x="131" y="258"/>
                  </a:lnTo>
                  <a:lnTo>
                    <a:pt x="129" y="258"/>
                  </a:lnTo>
                  <a:lnTo>
                    <a:pt x="125" y="261"/>
                  </a:lnTo>
                  <a:lnTo>
                    <a:pt x="123" y="267"/>
                  </a:lnTo>
                  <a:lnTo>
                    <a:pt x="125" y="281"/>
                  </a:lnTo>
                  <a:lnTo>
                    <a:pt x="114" y="292"/>
                  </a:lnTo>
                  <a:lnTo>
                    <a:pt x="106" y="304"/>
                  </a:lnTo>
                  <a:lnTo>
                    <a:pt x="98" y="315"/>
                  </a:lnTo>
                  <a:lnTo>
                    <a:pt x="98" y="321"/>
                  </a:lnTo>
                  <a:lnTo>
                    <a:pt x="98" y="329"/>
                  </a:lnTo>
                  <a:lnTo>
                    <a:pt x="92" y="340"/>
                  </a:lnTo>
                  <a:lnTo>
                    <a:pt x="89" y="348"/>
                  </a:lnTo>
                  <a:lnTo>
                    <a:pt x="85" y="355"/>
                  </a:lnTo>
                  <a:lnTo>
                    <a:pt x="83" y="359"/>
                  </a:lnTo>
                  <a:lnTo>
                    <a:pt x="81" y="363"/>
                  </a:lnTo>
                  <a:lnTo>
                    <a:pt x="81" y="363"/>
                  </a:lnTo>
                  <a:lnTo>
                    <a:pt x="83" y="363"/>
                  </a:lnTo>
                  <a:lnTo>
                    <a:pt x="89" y="363"/>
                  </a:lnTo>
                  <a:lnTo>
                    <a:pt x="89" y="363"/>
                  </a:lnTo>
                  <a:lnTo>
                    <a:pt x="89" y="363"/>
                  </a:lnTo>
                  <a:lnTo>
                    <a:pt x="87" y="363"/>
                  </a:lnTo>
                  <a:lnTo>
                    <a:pt x="81" y="363"/>
                  </a:lnTo>
                  <a:lnTo>
                    <a:pt x="77" y="361"/>
                  </a:lnTo>
                  <a:lnTo>
                    <a:pt x="75" y="361"/>
                  </a:lnTo>
                  <a:lnTo>
                    <a:pt x="73" y="361"/>
                  </a:lnTo>
                  <a:lnTo>
                    <a:pt x="71" y="361"/>
                  </a:lnTo>
                  <a:lnTo>
                    <a:pt x="67" y="359"/>
                  </a:lnTo>
                  <a:lnTo>
                    <a:pt x="58" y="357"/>
                  </a:lnTo>
                  <a:lnTo>
                    <a:pt x="56" y="359"/>
                  </a:lnTo>
                  <a:lnTo>
                    <a:pt x="56" y="363"/>
                  </a:lnTo>
                  <a:lnTo>
                    <a:pt x="52" y="371"/>
                  </a:lnTo>
                  <a:lnTo>
                    <a:pt x="52" y="382"/>
                  </a:lnTo>
                  <a:lnTo>
                    <a:pt x="50" y="390"/>
                  </a:lnTo>
                  <a:lnTo>
                    <a:pt x="50" y="392"/>
                  </a:lnTo>
                  <a:lnTo>
                    <a:pt x="50" y="394"/>
                  </a:lnTo>
                  <a:lnTo>
                    <a:pt x="48" y="409"/>
                  </a:lnTo>
                  <a:lnTo>
                    <a:pt x="46" y="421"/>
                  </a:lnTo>
                  <a:lnTo>
                    <a:pt x="44" y="430"/>
                  </a:lnTo>
                  <a:lnTo>
                    <a:pt x="42" y="436"/>
                  </a:lnTo>
                  <a:lnTo>
                    <a:pt x="42" y="438"/>
                  </a:lnTo>
                  <a:lnTo>
                    <a:pt x="42" y="440"/>
                  </a:lnTo>
                  <a:lnTo>
                    <a:pt x="42" y="442"/>
                  </a:lnTo>
                  <a:lnTo>
                    <a:pt x="42" y="442"/>
                  </a:lnTo>
                  <a:lnTo>
                    <a:pt x="41" y="446"/>
                  </a:lnTo>
                  <a:lnTo>
                    <a:pt x="37" y="457"/>
                  </a:lnTo>
                  <a:lnTo>
                    <a:pt x="33" y="469"/>
                  </a:lnTo>
                  <a:lnTo>
                    <a:pt x="31" y="473"/>
                  </a:lnTo>
                  <a:lnTo>
                    <a:pt x="29" y="476"/>
                  </a:lnTo>
                  <a:lnTo>
                    <a:pt x="21" y="480"/>
                  </a:lnTo>
                  <a:lnTo>
                    <a:pt x="14" y="484"/>
                  </a:lnTo>
                  <a:lnTo>
                    <a:pt x="6" y="488"/>
                  </a:lnTo>
                  <a:lnTo>
                    <a:pt x="2" y="488"/>
                  </a:lnTo>
                  <a:lnTo>
                    <a:pt x="2" y="490"/>
                  </a:lnTo>
                  <a:lnTo>
                    <a:pt x="2" y="494"/>
                  </a:lnTo>
                  <a:lnTo>
                    <a:pt x="0" y="503"/>
                  </a:lnTo>
                  <a:lnTo>
                    <a:pt x="0" y="521"/>
                  </a:lnTo>
                  <a:lnTo>
                    <a:pt x="2" y="542"/>
                  </a:lnTo>
                  <a:lnTo>
                    <a:pt x="6" y="553"/>
                  </a:lnTo>
                  <a:lnTo>
                    <a:pt x="12" y="565"/>
                  </a:lnTo>
                  <a:lnTo>
                    <a:pt x="19" y="578"/>
                  </a:lnTo>
                  <a:lnTo>
                    <a:pt x="29" y="592"/>
                  </a:lnTo>
                  <a:lnTo>
                    <a:pt x="41" y="603"/>
                  </a:lnTo>
                  <a:lnTo>
                    <a:pt x="56" y="617"/>
                  </a:lnTo>
                  <a:lnTo>
                    <a:pt x="73" y="628"/>
                  </a:lnTo>
                  <a:lnTo>
                    <a:pt x="94" y="640"/>
                  </a:lnTo>
                  <a:lnTo>
                    <a:pt x="102" y="647"/>
                  </a:lnTo>
                  <a:lnTo>
                    <a:pt x="106" y="653"/>
                  </a:lnTo>
                  <a:lnTo>
                    <a:pt x="112" y="659"/>
                  </a:lnTo>
                  <a:lnTo>
                    <a:pt x="117" y="663"/>
                  </a:lnTo>
                  <a:lnTo>
                    <a:pt x="125" y="670"/>
                  </a:lnTo>
                  <a:lnTo>
                    <a:pt x="140" y="684"/>
                  </a:lnTo>
                  <a:lnTo>
                    <a:pt x="148" y="690"/>
                  </a:lnTo>
                  <a:lnTo>
                    <a:pt x="156" y="695"/>
                  </a:lnTo>
                  <a:lnTo>
                    <a:pt x="165" y="699"/>
                  </a:lnTo>
                  <a:lnTo>
                    <a:pt x="175" y="699"/>
                  </a:lnTo>
                  <a:lnTo>
                    <a:pt x="186" y="695"/>
                  </a:lnTo>
                  <a:lnTo>
                    <a:pt x="198" y="688"/>
                  </a:lnTo>
                  <a:lnTo>
                    <a:pt x="204" y="684"/>
                  </a:lnTo>
                  <a:lnTo>
                    <a:pt x="206" y="680"/>
                  </a:lnTo>
                  <a:lnTo>
                    <a:pt x="206" y="676"/>
                  </a:lnTo>
                  <a:lnTo>
                    <a:pt x="206" y="676"/>
                  </a:lnTo>
                  <a:lnTo>
                    <a:pt x="206" y="674"/>
                  </a:lnTo>
                  <a:lnTo>
                    <a:pt x="210" y="674"/>
                  </a:lnTo>
                  <a:lnTo>
                    <a:pt x="215" y="674"/>
                  </a:lnTo>
                  <a:lnTo>
                    <a:pt x="229" y="676"/>
                  </a:lnTo>
                  <a:lnTo>
                    <a:pt x="240" y="676"/>
                  </a:lnTo>
                  <a:lnTo>
                    <a:pt x="248" y="676"/>
                  </a:lnTo>
                  <a:lnTo>
                    <a:pt x="254" y="674"/>
                  </a:lnTo>
                  <a:lnTo>
                    <a:pt x="261" y="674"/>
                  </a:lnTo>
                  <a:lnTo>
                    <a:pt x="269" y="670"/>
                  </a:lnTo>
                  <a:lnTo>
                    <a:pt x="279" y="666"/>
                  </a:lnTo>
                  <a:lnTo>
                    <a:pt x="284" y="663"/>
                  </a:lnTo>
                  <a:lnTo>
                    <a:pt x="284" y="649"/>
                  </a:lnTo>
                  <a:lnTo>
                    <a:pt x="284" y="645"/>
                  </a:lnTo>
                  <a:lnTo>
                    <a:pt x="284" y="645"/>
                  </a:lnTo>
                  <a:lnTo>
                    <a:pt x="288" y="645"/>
                  </a:lnTo>
                  <a:lnTo>
                    <a:pt x="294" y="645"/>
                  </a:lnTo>
                  <a:lnTo>
                    <a:pt x="304" y="647"/>
                  </a:lnTo>
                  <a:lnTo>
                    <a:pt x="315" y="645"/>
                  </a:lnTo>
                  <a:lnTo>
                    <a:pt x="329" y="640"/>
                  </a:lnTo>
                  <a:lnTo>
                    <a:pt x="344" y="632"/>
                  </a:lnTo>
                  <a:lnTo>
                    <a:pt x="354" y="626"/>
                  </a:lnTo>
                  <a:lnTo>
                    <a:pt x="357" y="624"/>
                  </a:lnTo>
                  <a:lnTo>
                    <a:pt x="359" y="622"/>
                  </a:lnTo>
                  <a:lnTo>
                    <a:pt x="363" y="611"/>
                  </a:lnTo>
                  <a:lnTo>
                    <a:pt x="367" y="603"/>
                  </a:lnTo>
                  <a:lnTo>
                    <a:pt x="369" y="597"/>
                  </a:lnTo>
                  <a:lnTo>
                    <a:pt x="371" y="592"/>
                  </a:lnTo>
                  <a:lnTo>
                    <a:pt x="371" y="590"/>
                  </a:lnTo>
                  <a:lnTo>
                    <a:pt x="371" y="588"/>
                  </a:lnTo>
                  <a:lnTo>
                    <a:pt x="377" y="570"/>
                  </a:lnTo>
                  <a:lnTo>
                    <a:pt x="382" y="555"/>
                  </a:lnTo>
                  <a:lnTo>
                    <a:pt x="384" y="546"/>
                  </a:lnTo>
                  <a:lnTo>
                    <a:pt x="386" y="540"/>
                  </a:lnTo>
                  <a:lnTo>
                    <a:pt x="388" y="536"/>
                  </a:lnTo>
                  <a:lnTo>
                    <a:pt x="388" y="532"/>
                  </a:lnTo>
                  <a:lnTo>
                    <a:pt x="388" y="532"/>
                  </a:lnTo>
                  <a:lnTo>
                    <a:pt x="396" y="517"/>
                  </a:lnTo>
                  <a:lnTo>
                    <a:pt x="400" y="503"/>
                  </a:lnTo>
                  <a:lnTo>
                    <a:pt x="409" y="482"/>
                  </a:lnTo>
                  <a:lnTo>
                    <a:pt x="415" y="467"/>
                  </a:lnTo>
                  <a:lnTo>
                    <a:pt x="419" y="455"/>
                  </a:lnTo>
                  <a:lnTo>
                    <a:pt x="423" y="450"/>
                  </a:lnTo>
                  <a:lnTo>
                    <a:pt x="423" y="448"/>
                  </a:lnTo>
                  <a:lnTo>
                    <a:pt x="425" y="446"/>
                  </a:lnTo>
                  <a:lnTo>
                    <a:pt x="425" y="446"/>
                  </a:lnTo>
                  <a:lnTo>
                    <a:pt x="425" y="428"/>
                  </a:lnTo>
                  <a:lnTo>
                    <a:pt x="425" y="415"/>
                  </a:lnTo>
                  <a:lnTo>
                    <a:pt x="425" y="405"/>
                  </a:lnTo>
                  <a:lnTo>
                    <a:pt x="425" y="400"/>
                  </a:lnTo>
                  <a:lnTo>
                    <a:pt x="425" y="396"/>
                  </a:lnTo>
                  <a:lnTo>
                    <a:pt x="425" y="394"/>
                  </a:lnTo>
                  <a:lnTo>
                    <a:pt x="425" y="394"/>
                  </a:lnTo>
                  <a:lnTo>
                    <a:pt x="425" y="392"/>
                  </a:lnTo>
                  <a:lnTo>
                    <a:pt x="423" y="390"/>
                  </a:lnTo>
                  <a:lnTo>
                    <a:pt x="425" y="384"/>
                  </a:lnTo>
                  <a:lnTo>
                    <a:pt x="428" y="382"/>
                  </a:lnTo>
                  <a:lnTo>
                    <a:pt x="432" y="382"/>
                  </a:lnTo>
                  <a:lnTo>
                    <a:pt x="440" y="384"/>
                  </a:lnTo>
                  <a:lnTo>
                    <a:pt x="450" y="390"/>
                  </a:lnTo>
                  <a:lnTo>
                    <a:pt x="463" y="394"/>
                  </a:lnTo>
                  <a:lnTo>
                    <a:pt x="474" y="398"/>
                  </a:lnTo>
                  <a:lnTo>
                    <a:pt x="488" y="396"/>
                  </a:lnTo>
                  <a:lnTo>
                    <a:pt x="501" y="390"/>
                  </a:lnTo>
                  <a:lnTo>
                    <a:pt x="509" y="382"/>
                  </a:lnTo>
                  <a:lnTo>
                    <a:pt x="513" y="377"/>
                  </a:lnTo>
                  <a:lnTo>
                    <a:pt x="515" y="369"/>
                  </a:lnTo>
                  <a:lnTo>
                    <a:pt x="517" y="363"/>
                  </a:lnTo>
                  <a:lnTo>
                    <a:pt x="517" y="354"/>
                  </a:lnTo>
                  <a:lnTo>
                    <a:pt x="515" y="352"/>
                  </a:lnTo>
                  <a:lnTo>
                    <a:pt x="515" y="350"/>
                  </a:lnTo>
                  <a:lnTo>
                    <a:pt x="515" y="350"/>
                  </a:lnTo>
                  <a:lnTo>
                    <a:pt x="515" y="346"/>
                  </a:lnTo>
                  <a:lnTo>
                    <a:pt x="513" y="334"/>
                  </a:lnTo>
                  <a:lnTo>
                    <a:pt x="515" y="323"/>
                  </a:lnTo>
                  <a:lnTo>
                    <a:pt x="517" y="319"/>
                  </a:lnTo>
                  <a:lnTo>
                    <a:pt x="519" y="315"/>
                  </a:lnTo>
                  <a:lnTo>
                    <a:pt x="528" y="315"/>
                  </a:lnTo>
                  <a:lnTo>
                    <a:pt x="540" y="311"/>
                  </a:lnTo>
                  <a:lnTo>
                    <a:pt x="549" y="307"/>
                  </a:lnTo>
                  <a:lnTo>
                    <a:pt x="553" y="307"/>
                  </a:lnTo>
                  <a:lnTo>
                    <a:pt x="553" y="307"/>
                  </a:lnTo>
                  <a:lnTo>
                    <a:pt x="555" y="306"/>
                  </a:lnTo>
                  <a:lnTo>
                    <a:pt x="559" y="302"/>
                  </a:lnTo>
                  <a:lnTo>
                    <a:pt x="572" y="292"/>
                  </a:lnTo>
                  <a:lnTo>
                    <a:pt x="586" y="277"/>
                  </a:lnTo>
                  <a:lnTo>
                    <a:pt x="590" y="267"/>
                  </a:lnTo>
                  <a:lnTo>
                    <a:pt x="594" y="259"/>
                  </a:lnTo>
                  <a:lnTo>
                    <a:pt x="594" y="244"/>
                  </a:lnTo>
                  <a:lnTo>
                    <a:pt x="595" y="229"/>
                  </a:lnTo>
                  <a:lnTo>
                    <a:pt x="597" y="215"/>
                  </a:lnTo>
                  <a:lnTo>
                    <a:pt x="597" y="208"/>
                  </a:lnTo>
                  <a:lnTo>
                    <a:pt x="597" y="204"/>
                  </a:lnTo>
                  <a:lnTo>
                    <a:pt x="597" y="198"/>
                  </a:lnTo>
                  <a:lnTo>
                    <a:pt x="601" y="185"/>
                  </a:lnTo>
                  <a:lnTo>
                    <a:pt x="605" y="179"/>
                  </a:lnTo>
                  <a:lnTo>
                    <a:pt x="611" y="177"/>
                  </a:lnTo>
                  <a:lnTo>
                    <a:pt x="618" y="177"/>
                  </a:lnTo>
                  <a:lnTo>
                    <a:pt x="628" y="181"/>
                  </a:lnTo>
                  <a:lnTo>
                    <a:pt x="638" y="188"/>
                  </a:lnTo>
                  <a:lnTo>
                    <a:pt x="647" y="196"/>
                  </a:lnTo>
                  <a:lnTo>
                    <a:pt x="661" y="206"/>
                  </a:lnTo>
                  <a:lnTo>
                    <a:pt x="670" y="210"/>
                  </a:lnTo>
                  <a:lnTo>
                    <a:pt x="674" y="210"/>
                  </a:lnTo>
                  <a:lnTo>
                    <a:pt x="680" y="208"/>
                  </a:lnTo>
                  <a:lnTo>
                    <a:pt x="682" y="202"/>
                  </a:lnTo>
                  <a:lnTo>
                    <a:pt x="686" y="196"/>
                  </a:lnTo>
                  <a:lnTo>
                    <a:pt x="690" y="181"/>
                  </a:lnTo>
                  <a:lnTo>
                    <a:pt x="690" y="173"/>
                  </a:lnTo>
                  <a:lnTo>
                    <a:pt x="690" y="165"/>
                  </a:lnTo>
                  <a:lnTo>
                    <a:pt x="690" y="162"/>
                  </a:lnTo>
                  <a:lnTo>
                    <a:pt x="688" y="160"/>
                  </a:lnTo>
                  <a:lnTo>
                    <a:pt x="682" y="156"/>
                  </a:lnTo>
                  <a:lnTo>
                    <a:pt x="676" y="146"/>
                  </a:lnTo>
                  <a:lnTo>
                    <a:pt x="672" y="135"/>
                  </a:lnTo>
                  <a:lnTo>
                    <a:pt x="670" y="131"/>
                  </a:lnTo>
                  <a:lnTo>
                    <a:pt x="670" y="129"/>
                  </a:lnTo>
                  <a:lnTo>
                    <a:pt x="668" y="131"/>
                  </a:lnTo>
                  <a:lnTo>
                    <a:pt x="661" y="131"/>
                  </a:lnTo>
                  <a:lnTo>
                    <a:pt x="651" y="131"/>
                  </a:lnTo>
                  <a:lnTo>
                    <a:pt x="642" y="129"/>
                  </a:lnTo>
                  <a:lnTo>
                    <a:pt x="638" y="127"/>
                  </a:lnTo>
                  <a:lnTo>
                    <a:pt x="636" y="125"/>
                  </a:lnTo>
                  <a:lnTo>
                    <a:pt x="634" y="121"/>
                  </a:lnTo>
                  <a:lnTo>
                    <a:pt x="634" y="119"/>
                  </a:lnTo>
                  <a:lnTo>
                    <a:pt x="632" y="119"/>
                  </a:lnTo>
                  <a:lnTo>
                    <a:pt x="626" y="121"/>
                  </a:lnTo>
                  <a:lnTo>
                    <a:pt x="618" y="125"/>
                  </a:lnTo>
                  <a:lnTo>
                    <a:pt x="611" y="127"/>
                  </a:lnTo>
                  <a:lnTo>
                    <a:pt x="603" y="129"/>
                  </a:lnTo>
                  <a:lnTo>
                    <a:pt x="595" y="129"/>
                  </a:lnTo>
                  <a:lnTo>
                    <a:pt x="592" y="129"/>
                  </a:lnTo>
                  <a:lnTo>
                    <a:pt x="590" y="133"/>
                  </a:lnTo>
                  <a:lnTo>
                    <a:pt x="588" y="137"/>
                  </a:lnTo>
                  <a:lnTo>
                    <a:pt x="584" y="142"/>
                  </a:lnTo>
                  <a:lnTo>
                    <a:pt x="582" y="150"/>
                  </a:lnTo>
                  <a:lnTo>
                    <a:pt x="578" y="154"/>
                  </a:lnTo>
                  <a:lnTo>
                    <a:pt x="574" y="160"/>
                  </a:lnTo>
                  <a:lnTo>
                    <a:pt x="569" y="160"/>
                  </a:lnTo>
                  <a:lnTo>
                    <a:pt x="559" y="160"/>
                  </a:lnTo>
                  <a:lnTo>
                    <a:pt x="547" y="158"/>
                  </a:lnTo>
                  <a:lnTo>
                    <a:pt x="538" y="154"/>
                  </a:lnTo>
                  <a:lnTo>
                    <a:pt x="532" y="150"/>
                  </a:lnTo>
                  <a:lnTo>
                    <a:pt x="528" y="152"/>
                  </a:lnTo>
                  <a:lnTo>
                    <a:pt x="526" y="160"/>
                  </a:lnTo>
                  <a:lnTo>
                    <a:pt x="524" y="167"/>
                  </a:lnTo>
                  <a:lnTo>
                    <a:pt x="521" y="175"/>
                  </a:lnTo>
                  <a:lnTo>
                    <a:pt x="519" y="177"/>
                  </a:lnTo>
                  <a:lnTo>
                    <a:pt x="513" y="183"/>
                  </a:lnTo>
                  <a:lnTo>
                    <a:pt x="507" y="187"/>
                  </a:lnTo>
                  <a:lnTo>
                    <a:pt x="499" y="192"/>
                  </a:lnTo>
                  <a:lnTo>
                    <a:pt x="498" y="194"/>
                  </a:lnTo>
                  <a:lnTo>
                    <a:pt x="498" y="194"/>
                  </a:lnTo>
                  <a:lnTo>
                    <a:pt x="492" y="202"/>
                  </a:lnTo>
                  <a:lnTo>
                    <a:pt x="488" y="208"/>
                  </a:lnTo>
                  <a:lnTo>
                    <a:pt x="482" y="213"/>
                  </a:lnTo>
                  <a:lnTo>
                    <a:pt x="480" y="215"/>
                  </a:lnTo>
                  <a:lnTo>
                    <a:pt x="480" y="215"/>
                  </a:lnTo>
                  <a:lnTo>
                    <a:pt x="467" y="227"/>
                  </a:lnTo>
                  <a:lnTo>
                    <a:pt x="455" y="236"/>
                  </a:lnTo>
                  <a:lnTo>
                    <a:pt x="448" y="242"/>
                  </a:lnTo>
                  <a:lnTo>
                    <a:pt x="442" y="246"/>
                  </a:lnTo>
                  <a:lnTo>
                    <a:pt x="440" y="250"/>
                  </a:lnTo>
                  <a:lnTo>
                    <a:pt x="438" y="250"/>
                  </a:lnTo>
                  <a:lnTo>
                    <a:pt x="436" y="250"/>
                  </a:lnTo>
                  <a:lnTo>
                    <a:pt x="434" y="233"/>
                  </a:lnTo>
                  <a:lnTo>
                    <a:pt x="430" y="217"/>
                  </a:lnTo>
                  <a:lnTo>
                    <a:pt x="428" y="204"/>
                  </a:lnTo>
                  <a:lnTo>
                    <a:pt x="426" y="192"/>
                  </a:lnTo>
                  <a:lnTo>
                    <a:pt x="425" y="175"/>
                  </a:lnTo>
                  <a:lnTo>
                    <a:pt x="421" y="164"/>
                  </a:lnTo>
                  <a:lnTo>
                    <a:pt x="421" y="156"/>
                  </a:lnTo>
                  <a:lnTo>
                    <a:pt x="419" y="152"/>
                  </a:lnTo>
                  <a:lnTo>
                    <a:pt x="419" y="152"/>
                  </a:lnTo>
                  <a:lnTo>
                    <a:pt x="419" y="152"/>
                  </a:lnTo>
                  <a:lnTo>
                    <a:pt x="267" y="181"/>
                  </a:lnTo>
                  <a:lnTo>
                    <a:pt x="267" y="181"/>
                  </a:lnTo>
                </a:path>
              </a:pathLst>
            </a:custGeom>
            <a:pattFill prst="ltUpDiag">
              <a:fgClr>
                <a:schemeClr val="accent4"/>
              </a:fgClr>
              <a:bgClr>
                <a:schemeClr val="bg1"/>
              </a:bgClr>
            </a:pattFill>
            <a:ln w="15875">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6" name="Washington">
              <a:extLst>
                <a:ext uri="{FF2B5EF4-FFF2-40B4-BE49-F238E27FC236}">
                  <a16:creationId xmlns:a16="http://schemas.microsoft.com/office/drawing/2014/main" id="{A9C75758-C01E-40C5-9E02-9A5D3A76FE1F}"/>
                </a:ext>
              </a:extLst>
            </p:cNvPr>
            <p:cNvSpPr>
              <a:spLocks/>
            </p:cNvSpPr>
            <p:nvPr/>
          </p:nvSpPr>
          <p:spPr bwMode="auto">
            <a:xfrm>
              <a:off x="3492500" y="2590800"/>
              <a:ext cx="842963" cy="622300"/>
            </a:xfrm>
            <a:custGeom>
              <a:avLst/>
              <a:gdLst>
                <a:gd name="T0" fmla="*/ 1016 w 1062"/>
                <a:gd name="T1" fmla="*/ 375 h 783"/>
                <a:gd name="T2" fmla="*/ 982 w 1062"/>
                <a:gd name="T3" fmla="*/ 536 h 783"/>
                <a:gd name="T4" fmla="*/ 953 w 1062"/>
                <a:gd name="T5" fmla="*/ 662 h 783"/>
                <a:gd name="T6" fmla="*/ 949 w 1062"/>
                <a:gd name="T7" fmla="*/ 686 h 783"/>
                <a:gd name="T8" fmla="*/ 955 w 1062"/>
                <a:gd name="T9" fmla="*/ 743 h 783"/>
                <a:gd name="T10" fmla="*/ 939 w 1062"/>
                <a:gd name="T11" fmla="*/ 778 h 783"/>
                <a:gd name="T12" fmla="*/ 759 w 1062"/>
                <a:gd name="T13" fmla="*/ 739 h 783"/>
                <a:gd name="T14" fmla="*/ 636 w 1062"/>
                <a:gd name="T15" fmla="*/ 714 h 783"/>
                <a:gd name="T16" fmla="*/ 596 w 1062"/>
                <a:gd name="T17" fmla="*/ 718 h 783"/>
                <a:gd name="T18" fmla="*/ 542 w 1062"/>
                <a:gd name="T19" fmla="*/ 716 h 783"/>
                <a:gd name="T20" fmla="*/ 490 w 1062"/>
                <a:gd name="T21" fmla="*/ 724 h 783"/>
                <a:gd name="T22" fmla="*/ 430 w 1062"/>
                <a:gd name="T23" fmla="*/ 709 h 783"/>
                <a:gd name="T24" fmla="*/ 356 w 1062"/>
                <a:gd name="T25" fmla="*/ 710 h 783"/>
                <a:gd name="T26" fmla="*/ 344 w 1062"/>
                <a:gd name="T27" fmla="*/ 693 h 783"/>
                <a:gd name="T28" fmla="*/ 250 w 1062"/>
                <a:gd name="T29" fmla="*/ 689 h 783"/>
                <a:gd name="T30" fmla="*/ 169 w 1062"/>
                <a:gd name="T31" fmla="*/ 674 h 783"/>
                <a:gd name="T32" fmla="*/ 156 w 1062"/>
                <a:gd name="T33" fmla="*/ 622 h 783"/>
                <a:gd name="T34" fmla="*/ 148 w 1062"/>
                <a:gd name="T35" fmla="*/ 568 h 783"/>
                <a:gd name="T36" fmla="*/ 114 w 1062"/>
                <a:gd name="T37" fmla="*/ 536 h 783"/>
                <a:gd name="T38" fmla="*/ 62 w 1062"/>
                <a:gd name="T39" fmla="*/ 511 h 783"/>
                <a:gd name="T40" fmla="*/ 12 w 1062"/>
                <a:gd name="T41" fmla="*/ 503 h 783"/>
                <a:gd name="T42" fmla="*/ 10 w 1062"/>
                <a:gd name="T43" fmla="*/ 436 h 783"/>
                <a:gd name="T44" fmla="*/ 33 w 1062"/>
                <a:gd name="T45" fmla="*/ 432 h 783"/>
                <a:gd name="T46" fmla="*/ 23 w 1062"/>
                <a:gd name="T47" fmla="*/ 403 h 783"/>
                <a:gd name="T48" fmla="*/ 39 w 1062"/>
                <a:gd name="T49" fmla="*/ 371 h 783"/>
                <a:gd name="T50" fmla="*/ 37 w 1062"/>
                <a:gd name="T51" fmla="*/ 361 h 783"/>
                <a:gd name="T52" fmla="*/ 25 w 1062"/>
                <a:gd name="T53" fmla="*/ 292 h 783"/>
                <a:gd name="T54" fmla="*/ 27 w 1062"/>
                <a:gd name="T55" fmla="*/ 232 h 783"/>
                <a:gd name="T56" fmla="*/ 10 w 1062"/>
                <a:gd name="T57" fmla="*/ 146 h 783"/>
                <a:gd name="T58" fmla="*/ 29 w 1062"/>
                <a:gd name="T59" fmla="*/ 71 h 783"/>
                <a:gd name="T60" fmla="*/ 98 w 1062"/>
                <a:gd name="T61" fmla="*/ 87 h 783"/>
                <a:gd name="T62" fmla="*/ 166 w 1062"/>
                <a:gd name="T63" fmla="*/ 136 h 783"/>
                <a:gd name="T64" fmla="*/ 231 w 1062"/>
                <a:gd name="T65" fmla="*/ 154 h 783"/>
                <a:gd name="T66" fmla="*/ 283 w 1062"/>
                <a:gd name="T67" fmla="*/ 169 h 783"/>
                <a:gd name="T68" fmla="*/ 286 w 1062"/>
                <a:gd name="T69" fmla="*/ 225 h 783"/>
                <a:gd name="T70" fmla="*/ 265 w 1062"/>
                <a:gd name="T71" fmla="*/ 256 h 783"/>
                <a:gd name="T72" fmla="*/ 212 w 1062"/>
                <a:gd name="T73" fmla="*/ 300 h 783"/>
                <a:gd name="T74" fmla="*/ 208 w 1062"/>
                <a:gd name="T75" fmla="*/ 309 h 783"/>
                <a:gd name="T76" fmla="*/ 244 w 1062"/>
                <a:gd name="T77" fmla="*/ 267 h 783"/>
                <a:gd name="T78" fmla="*/ 300 w 1062"/>
                <a:gd name="T79" fmla="*/ 221 h 783"/>
                <a:gd name="T80" fmla="*/ 286 w 1062"/>
                <a:gd name="T81" fmla="*/ 277 h 783"/>
                <a:gd name="T82" fmla="*/ 260 w 1062"/>
                <a:gd name="T83" fmla="*/ 342 h 783"/>
                <a:gd name="T84" fmla="*/ 206 w 1062"/>
                <a:gd name="T85" fmla="*/ 369 h 783"/>
                <a:gd name="T86" fmla="*/ 269 w 1062"/>
                <a:gd name="T87" fmla="*/ 344 h 783"/>
                <a:gd name="T88" fmla="*/ 296 w 1062"/>
                <a:gd name="T89" fmla="*/ 277 h 783"/>
                <a:gd name="T90" fmla="*/ 304 w 1062"/>
                <a:gd name="T91" fmla="*/ 238 h 783"/>
                <a:gd name="T92" fmla="*/ 306 w 1062"/>
                <a:gd name="T93" fmla="*/ 171 h 783"/>
                <a:gd name="T94" fmla="*/ 300 w 1062"/>
                <a:gd name="T95" fmla="*/ 133 h 783"/>
                <a:gd name="T96" fmla="*/ 315 w 1062"/>
                <a:gd name="T97" fmla="*/ 110 h 783"/>
                <a:gd name="T98" fmla="*/ 313 w 1062"/>
                <a:gd name="T99" fmla="*/ 87 h 783"/>
                <a:gd name="T100" fmla="*/ 283 w 1062"/>
                <a:gd name="T101" fmla="*/ 17 h 783"/>
                <a:gd name="T102" fmla="*/ 325 w 1062"/>
                <a:gd name="T103" fmla="*/ 2 h 783"/>
                <a:gd name="T104" fmla="*/ 382 w 1062"/>
                <a:gd name="T105" fmla="*/ 19 h 783"/>
                <a:gd name="T106" fmla="*/ 596 w 1062"/>
                <a:gd name="T107" fmla="*/ 79 h 783"/>
                <a:gd name="T108" fmla="*/ 978 w 1062"/>
                <a:gd name="T109" fmla="*/ 16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2" h="783">
                  <a:moveTo>
                    <a:pt x="1062" y="173"/>
                  </a:moveTo>
                  <a:lnTo>
                    <a:pt x="1051" y="219"/>
                  </a:lnTo>
                  <a:lnTo>
                    <a:pt x="1041" y="261"/>
                  </a:lnTo>
                  <a:lnTo>
                    <a:pt x="1033" y="302"/>
                  </a:lnTo>
                  <a:lnTo>
                    <a:pt x="1024" y="340"/>
                  </a:lnTo>
                  <a:lnTo>
                    <a:pt x="1016" y="375"/>
                  </a:lnTo>
                  <a:lnTo>
                    <a:pt x="1008" y="407"/>
                  </a:lnTo>
                  <a:lnTo>
                    <a:pt x="1003" y="438"/>
                  </a:lnTo>
                  <a:lnTo>
                    <a:pt x="997" y="465"/>
                  </a:lnTo>
                  <a:lnTo>
                    <a:pt x="991" y="492"/>
                  </a:lnTo>
                  <a:lnTo>
                    <a:pt x="985" y="515"/>
                  </a:lnTo>
                  <a:lnTo>
                    <a:pt x="982" y="536"/>
                  </a:lnTo>
                  <a:lnTo>
                    <a:pt x="976" y="555"/>
                  </a:lnTo>
                  <a:lnTo>
                    <a:pt x="968" y="590"/>
                  </a:lnTo>
                  <a:lnTo>
                    <a:pt x="962" y="616"/>
                  </a:lnTo>
                  <a:lnTo>
                    <a:pt x="958" y="636"/>
                  </a:lnTo>
                  <a:lnTo>
                    <a:pt x="955" y="653"/>
                  </a:lnTo>
                  <a:lnTo>
                    <a:pt x="953" y="662"/>
                  </a:lnTo>
                  <a:lnTo>
                    <a:pt x="951" y="670"/>
                  </a:lnTo>
                  <a:lnTo>
                    <a:pt x="949" y="676"/>
                  </a:lnTo>
                  <a:lnTo>
                    <a:pt x="949" y="678"/>
                  </a:lnTo>
                  <a:lnTo>
                    <a:pt x="949" y="678"/>
                  </a:lnTo>
                  <a:lnTo>
                    <a:pt x="949" y="682"/>
                  </a:lnTo>
                  <a:lnTo>
                    <a:pt x="949" y="686"/>
                  </a:lnTo>
                  <a:lnTo>
                    <a:pt x="949" y="695"/>
                  </a:lnTo>
                  <a:lnTo>
                    <a:pt x="949" y="703"/>
                  </a:lnTo>
                  <a:lnTo>
                    <a:pt x="951" y="722"/>
                  </a:lnTo>
                  <a:lnTo>
                    <a:pt x="953" y="730"/>
                  </a:lnTo>
                  <a:lnTo>
                    <a:pt x="953" y="735"/>
                  </a:lnTo>
                  <a:lnTo>
                    <a:pt x="955" y="743"/>
                  </a:lnTo>
                  <a:lnTo>
                    <a:pt x="958" y="755"/>
                  </a:lnTo>
                  <a:lnTo>
                    <a:pt x="960" y="768"/>
                  </a:lnTo>
                  <a:lnTo>
                    <a:pt x="960" y="774"/>
                  </a:lnTo>
                  <a:lnTo>
                    <a:pt x="958" y="783"/>
                  </a:lnTo>
                  <a:lnTo>
                    <a:pt x="951" y="782"/>
                  </a:lnTo>
                  <a:lnTo>
                    <a:pt x="939" y="778"/>
                  </a:lnTo>
                  <a:lnTo>
                    <a:pt x="922" y="774"/>
                  </a:lnTo>
                  <a:lnTo>
                    <a:pt x="899" y="770"/>
                  </a:lnTo>
                  <a:lnTo>
                    <a:pt x="874" y="764"/>
                  </a:lnTo>
                  <a:lnTo>
                    <a:pt x="847" y="758"/>
                  </a:lnTo>
                  <a:lnTo>
                    <a:pt x="790" y="747"/>
                  </a:lnTo>
                  <a:lnTo>
                    <a:pt x="759" y="739"/>
                  </a:lnTo>
                  <a:lnTo>
                    <a:pt x="732" y="734"/>
                  </a:lnTo>
                  <a:lnTo>
                    <a:pt x="705" y="728"/>
                  </a:lnTo>
                  <a:lnTo>
                    <a:pt x="682" y="724"/>
                  </a:lnTo>
                  <a:lnTo>
                    <a:pt x="661" y="720"/>
                  </a:lnTo>
                  <a:lnTo>
                    <a:pt x="646" y="716"/>
                  </a:lnTo>
                  <a:lnTo>
                    <a:pt x="636" y="714"/>
                  </a:lnTo>
                  <a:lnTo>
                    <a:pt x="634" y="714"/>
                  </a:lnTo>
                  <a:lnTo>
                    <a:pt x="621" y="714"/>
                  </a:lnTo>
                  <a:lnTo>
                    <a:pt x="611" y="716"/>
                  </a:lnTo>
                  <a:lnTo>
                    <a:pt x="603" y="716"/>
                  </a:lnTo>
                  <a:lnTo>
                    <a:pt x="599" y="718"/>
                  </a:lnTo>
                  <a:lnTo>
                    <a:pt x="596" y="718"/>
                  </a:lnTo>
                  <a:lnTo>
                    <a:pt x="594" y="718"/>
                  </a:lnTo>
                  <a:lnTo>
                    <a:pt x="592" y="716"/>
                  </a:lnTo>
                  <a:lnTo>
                    <a:pt x="586" y="716"/>
                  </a:lnTo>
                  <a:lnTo>
                    <a:pt x="574" y="714"/>
                  </a:lnTo>
                  <a:lnTo>
                    <a:pt x="559" y="714"/>
                  </a:lnTo>
                  <a:lnTo>
                    <a:pt x="542" y="716"/>
                  </a:lnTo>
                  <a:lnTo>
                    <a:pt x="523" y="720"/>
                  </a:lnTo>
                  <a:lnTo>
                    <a:pt x="507" y="722"/>
                  </a:lnTo>
                  <a:lnTo>
                    <a:pt x="502" y="722"/>
                  </a:lnTo>
                  <a:lnTo>
                    <a:pt x="500" y="722"/>
                  </a:lnTo>
                  <a:lnTo>
                    <a:pt x="496" y="724"/>
                  </a:lnTo>
                  <a:lnTo>
                    <a:pt x="490" y="724"/>
                  </a:lnTo>
                  <a:lnTo>
                    <a:pt x="475" y="726"/>
                  </a:lnTo>
                  <a:lnTo>
                    <a:pt x="461" y="724"/>
                  </a:lnTo>
                  <a:lnTo>
                    <a:pt x="455" y="724"/>
                  </a:lnTo>
                  <a:lnTo>
                    <a:pt x="452" y="722"/>
                  </a:lnTo>
                  <a:lnTo>
                    <a:pt x="440" y="712"/>
                  </a:lnTo>
                  <a:lnTo>
                    <a:pt x="430" y="709"/>
                  </a:lnTo>
                  <a:lnTo>
                    <a:pt x="415" y="718"/>
                  </a:lnTo>
                  <a:lnTo>
                    <a:pt x="407" y="720"/>
                  </a:lnTo>
                  <a:lnTo>
                    <a:pt x="396" y="722"/>
                  </a:lnTo>
                  <a:lnTo>
                    <a:pt x="379" y="720"/>
                  </a:lnTo>
                  <a:lnTo>
                    <a:pt x="365" y="716"/>
                  </a:lnTo>
                  <a:lnTo>
                    <a:pt x="356" y="710"/>
                  </a:lnTo>
                  <a:lnTo>
                    <a:pt x="354" y="710"/>
                  </a:lnTo>
                  <a:lnTo>
                    <a:pt x="352" y="709"/>
                  </a:lnTo>
                  <a:lnTo>
                    <a:pt x="352" y="707"/>
                  </a:lnTo>
                  <a:lnTo>
                    <a:pt x="352" y="701"/>
                  </a:lnTo>
                  <a:lnTo>
                    <a:pt x="348" y="697"/>
                  </a:lnTo>
                  <a:lnTo>
                    <a:pt x="344" y="693"/>
                  </a:lnTo>
                  <a:lnTo>
                    <a:pt x="338" y="689"/>
                  </a:lnTo>
                  <a:lnTo>
                    <a:pt x="331" y="687"/>
                  </a:lnTo>
                  <a:lnTo>
                    <a:pt x="317" y="686"/>
                  </a:lnTo>
                  <a:lnTo>
                    <a:pt x="302" y="686"/>
                  </a:lnTo>
                  <a:lnTo>
                    <a:pt x="267" y="687"/>
                  </a:lnTo>
                  <a:lnTo>
                    <a:pt x="250" y="689"/>
                  </a:lnTo>
                  <a:lnTo>
                    <a:pt x="233" y="689"/>
                  </a:lnTo>
                  <a:lnTo>
                    <a:pt x="219" y="689"/>
                  </a:lnTo>
                  <a:lnTo>
                    <a:pt x="210" y="687"/>
                  </a:lnTo>
                  <a:lnTo>
                    <a:pt x="194" y="684"/>
                  </a:lnTo>
                  <a:lnTo>
                    <a:pt x="177" y="678"/>
                  </a:lnTo>
                  <a:lnTo>
                    <a:pt x="169" y="674"/>
                  </a:lnTo>
                  <a:lnTo>
                    <a:pt x="164" y="668"/>
                  </a:lnTo>
                  <a:lnTo>
                    <a:pt x="160" y="662"/>
                  </a:lnTo>
                  <a:lnTo>
                    <a:pt x="158" y="657"/>
                  </a:lnTo>
                  <a:lnTo>
                    <a:pt x="158" y="649"/>
                  </a:lnTo>
                  <a:lnTo>
                    <a:pt x="158" y="636"/>
                  </a:lnTo>
                  <a:lnTo>
                    <a:pt x="156" y="622"/>
                  </a:lnTo>
                  <a:lnTo>
                    <a:pt x="156" y="607"/>
                  </a:lnTo>
                  <a:lnTo>
                    <a:pt x="154" y="593"/>
                  </a:lnTo>
                  <a:lnTo>
                    <a:pt x="152" y="582"/>
                  </a:lnTo>
                  <a:lnTo>
                    <a:pt x="150" y="574"/>
                  </a:lnTo>
                  <a:lnTo>
                    <a:pt x="148" y="570"/>
                  </a:lnTo>
                  <a:lnTo>
                    <a:pt x="148" y="568"/>
                  </a:lnTo>
                  <a:lnTo>
                    <a:pt x="144" y="563"/>
                  </a:lnTo>
                  <a:lnTo>
                    <a:pt x="131" y="551"/>
                  </a:lnTo>
                  <a:lnTo>
                    <a:pt x="119" y="542"/>
                  </a:lnTo>
                  <a:lnTo>
                    <a:pt x="116" y="538"/>
                  </a:lnTo>
                  <a:lnTo>
                    <a:pt x="114" y="536"/>
                  </a:lnTo>
                  <a:lnTo>
                    <a:pt x="114" y="536"/>
                  </a:lnTo>
                  <a:lnTo>
                    <a:pt x="110" y="536"/>
                  </a:lnTo>
                  <a:lnTo>
                    <a:pt x="100" y="532"/>
                  </a:lnTo>
                  <a:lnTo>
                    <a:pt x="87" y="526"/>
                  </a:lnTo>
                  <a:lnTo>
                    <a:pt x="75" y="519"/>
                  </a:lnTo>
                  <a:lnTo>
                    <a:pt x="70" y="515"/>
                  </a:lnTo>
                  <a:lnTo>
                    <a:pt x="62" y="511"/>
                  </a:lnTo>
                  <a:lnTo>
                    <a:pt x="43" y="507"/>
                  </a:lnTo>
                  <a:lnTo>
                    <a:pt x="31" y="507"/>
                  </a:lnTo>
                  <a:lnTo>
                    <a:pt x="23" y="507"/>
                  </a:lnTo>
                  <a:lnTo>
                    <a:pt x="18" y="505"/>
                  </a:lnTo>
                  <a:lnTo>
                    <a:pt x="16" y="505"/>
                  </a:lnTo>
                  <a:lnTo>
                    <a:pt x="12" y="503"/>
                  </a:lnTo>
                  <a:lnTo>
                    <a:pt x="6" y="495"/>
                  </a:lnTo>
                  <a:lnTo>
                    <a:pt x="2" y="484"/>
                  </a:lnTo>
                  <a:lnTo>
                    <a:pt x="0" y="476"/>
                  </a:lnTo>
                  <a:lnTo>
                    <a:pt x="2" y="467"/>
                  </a:lnTo>
                  <a:lnTo>
                    <a:pt x="6" y="449"/>
                  </a:lnTo>
                  <a:lnTo>
                    <a:pt x="10" y="436"/>
                  </a:lnTo>
                  <a:lnTo>
                    <a:pt x="14" y="426"/>
                  </a:lnTo>
                  <a:lnTo>
                    <a:pt x="20" y="424"/>
                  </a:lnTo>
                  <a:lnTo>
                    <a:pt x="23" y="424"/>
                  </a:lnTo>
                  <a:lnTo>
                    <a:pt x="29" y="424"/>
                  </a:lnTo>
                  <a:lnTo>
                    <a:pt x="33" y="426"/>
                  </a:lnTo>
                  <a:lnTo>
                    <a:pt x="33" y="432"/>
                  </a:lnTo>
                  <a:lnTo>
                    <a:pt x="33" y="434"/>
                  </a:lnTo>
                  <a:lnTo>
                    <a:pt x="33" y="430"/>
                  </a:lnTo>
                  <a:lnTo>
                    <a:pt x="35" y="426"/>
                  </a:lnTo>
                  <a:lnTo>
                    <a:pt x="33" y="419"/>
                  </a:lnTo>
                  <a:lnTo>
                    <a:pt x="29" y="411"/>
                  </a:lnTo>
                  <a:lnTo>
                    <a:pt x="23" y="403"/>
                  </a:lnTo>
                  <a:lnTo>
                    <a:pt x="20" y="398"/>
                  </a:lnTo>
                  <a:lnTo>
                    <a:pt x="18" y="394"/>
                  </a:lnTo>
                  <a:lnTo>
                    <a:pt x="20" y="390"/>
                  </a:lnTo>
                  <a:lnTo>
                    <a:pt x="21" y="384"/>
                  </a:lnTo>
                  <a:lnTo>
                    <a:pt x="27" y="380"/>
                  </a:lnTo>
                  <a:lnTo>
                    <a:pt x="39" y="371"/>
                  </a:lnTo>
                  <a:lnTo>
                    <a:pt x="48" y="365"/>
                  </a:lnTo>
                  <a:lnTo>
                    <a:pt x="52" y="363"/>
                  </a:lnTo>
                  <a:lnTo>
                    <a:pt x="54" y="363"/>
                  </a:lnTo>
                  <a:lnTo>
                    <a:pt x="50" y="363"/>
                  </a:lnTo>
                  <a:lnTo>
                    <a:pt x="45" y="363"/>
                  </a:lnTo>
                  <a:lnTo>
                    <a:pt x="37" y="361"/>
                  </a:lnTo>
                  <a:lnTo>
                    <a:pt x="33" y="355"/>
                  </a:lnTo>
                  <a:lnTo>
                    <a:pt x="29" y="342"/>
                  </a:lnTo>
                  <a:lnTo>
                    <a:pt x="25" y="328"/>
                  </a:lnTo>
                  <a:lnTo>
                    <a:pt x="23" y="313"/>
                  </a:lnTo>
                  <a:lnTo>
                    <a:pt x="23" y="298"/>
                  </a:lnTo>
                  <a:lnTo>
                    <a:pt x="25" y="292"/>
                  </a:lnTo>
                  <a:lnTo>
                    <a:pt x="23" y="284"/>
                  </a:lnTo>
                  <a:lnTo>
                    <a:pt x="23" y="275"/>
                  </a:lnTo>
                  <a:lnTo>
                    <a:pt x="21" y="267"/>
                  </a:lnTo>
                  <a:lnTo>
                    <a:pt x="21" y="259"/>
                  </a:lnTo>
                  <a:lnTo>
                    <a:pt x="23" y="248"/>
                  </a:lnTo>
                  <a:lnTo>
                    <a:pt x="27" y="232"/>
                  </a:lnTo>
                  <a:lnTo>
                    <a:pt x="29" y="217"/>
                  </a:lnTo>
                  <a:lnTo>
                    <a:pt x="29" y="204"/>
                  </a:lnTo>
                  <a:lnTo>
                    <a:pt x="23" y="181"/>
                  </a:lnTo>
                  <a:lnTo>
                    <a:pt x="14" y="161"/>
                  </a:lnTo>
                  <a:lnTo>
                    <a:pt x="12" y="154"/>
                  </a:lnTo>
                  <a:lnTo>
                    <a:pt x="10" y="146"/>
                  </a:lnTo>
                  <a:lnTo>
                    <a:pt x="10" y="138"/>
                  </a:lnTo>
                  <a:lnTo>
                    <a:pt x="12" y="127"/>
                  </a:lnTo>
                  <a:lnTo>
                    <a:pt x="14" y="112"/>
                  </a:lnTo>
                  <a:lnTo>
                    <a:pt x="18" y="98"/>
                  </a:lnTo>
                  <a:lnTo>
                    <a:pt x="21" y="83"/>
                  </a:lnTo>
                  <a:lnTo>
                    <a:pt x="29" y="71"/>
                  </a:lnTo>
                  <a:lnTo>
                    <a:pt x="39" y="64"/>
                  </a:lnTo>
                  <a:lnTo>
                    <a:pt x="50" y="60"/>
                  </a:lnTo>
                  <a:lnTo>
                    <a:pt x="64" y="64"/>
                  </a:lnTo>
                  <a:lnTo>
                    <a:pt x="77" y="69"/>
                  </a:lnTo>
                  <a:lnTo>
                    <a:pt x="89" y="77"/>
                  </a:lnTo>
                  <a:lnTo>
                    <a:pt x="98" y="87"/>
                  </a:lnTo>
                  <a:lnTo>
                    <a:pt x="114" y="104"/>
                  </a:lnTo>
                  <a:lnTo>
                    <a:pt x="121" y="112"/>
                  </a:lnTo>
                  <a:lnTo>
                    <a:pt x="127" y="117"/>
                  </a:lnTo>
                  <a:lnTo>
                    <a:pt x="139" y="123"/>
                  </a:lnTo>
                  <a:lnTo>
                    <a:pt x="150" y="131"/>
                  </a:lnTo>
                  <a:lnTo>
                    <a:pt x="166" y="136"/>
                  </a:lnTo>
                  <a:lnTo>
                    <a:pt x="183" y="138"/>
                  </a:lnTo>
                  <a:lnTo>
                    <a:pt x="192" y="138"/>
                  </a:lnTo>
                  <a:lnTo>
                    <a:pt x="200" y="140"/>
                  </a:lnTo>
                  <a:lnTo>
                    <a:pt x="212" y="146"/>
                  </a:lnTo>
                  <a:lnTo>
                    <a:pt x="223" y="152"/>
                  </a:lnTo>
                  <a:lnTo>
                    <a:pt x="231" y="154"/>
                  </a:lnTo>
                  <a:lnTo>
                    <a:pt x="240" y="156"/>
                  </a:lnTo>
                  <a:lnTo>
                    <a:pt x="256" y="158"/>
                  </a:lnTo>
                  <a:lnTo>
                    <a:pt x="267" y="158"/>
                  </a:lnTo>
                  <a:lnTo>
                    <a:pt x="277" y="160"/>
                  </a:lnTo>
                  <a:lnTo>
                    <a:pt x="281" y="163"/>
                  </a:lnTo>
                  <a:lnTo>
                    <a:pt x="283" y="169"/>
                  </a:lnTo>
                  <a:lnTo>
                    <a:pt x="285" y="175"/>
                  </a:lnTo>
                  <a:lnTo>
                    <a:pt x="286" y="183"/>
                  </a:lnTo>
                  <a:lnTo>
                    <a:pt x="286" y="202"/>
                  </a:lnTo>
                  <a:lnTo>
                    <a:pt x="286" y="211"/>
                  </a:lnTo>
                  <a:lnTo>
                    <a:pt x="286" y="219"/>
                  </a:lnTo>
                  <a:lnTo>
                    <a:pt x="286" y="225"/>
                  </a:lnTo>
                  <a:lnTo>
                    <a:pt x="286" y="229"/>
                  </a:lnTo>
                  <a:lnTo>
                    <a:pt x="286" y="232"/>
                  </a:lnTo>
                  <a:lnTo>
                    <a:pt x="285" y="238"/>
                  </a:lnTo>
                  <a:lnTo>
                    <a:pt x="279" y="246"/>
                  </a:lnTo>
                  <a:lnTo>
                    <a:pt x="273" y="250"/>
                  </a:lnTo>
                  <a:lnTo>
                    <a:pt x="265" y="256"/>
                  </a:lnTo>
                  <a:lnTo>
                    <a:pt x="250" y="265"/>
                  </a:lnTo>
                  <a:lnTo>
                    <a:pt x="233" y="275"/>
                  </a:lnTo>
                  <a:lnTo>
                    <a:pt x="221" y="284"/>
                  </a:lnTo>
                  <a:lnTo>
                    <a:pt x="217" y="288"/>
                  </a:lnTo>
                  <a:lnTo>
                    <a:pt x="214" y="294"/>
                  </a:lnTo>
                  <a:lnTo>
                    <a:pt x="212" y="300"/>
                  </a:lnTo>
                  <a:lnTo>
                    <a:pt x="212" y="303"/>
                  </a:lnTo>
                  <a:lnTo>
                    <a:pt x="212" y="313"/>
                  </a:lnTo>
                  <a:lnTo>
                    <a:pt x="214" y="319"/>
                  </a:lnTo>
                  <a:lnTo>
                    <a:pt x="215" y="321"/>
                  </a:lnTo>
                  <a:lnTo>
                    <a:pt x="214" y="321"/>
                  </a:lnTo>
                  <a:lnTo>
                    <a:pt x="208" y="309"/>
                  </a:lnTo>
                  <a:lnTo>
                    <a:pt x="206" y="300"/>
                  </a:lnTo>
                  <a:lnTo>
                    <a:pt x="208" y="292"/>
                  </a:lnTo>
                  <a:lnTo>
                    <a:pt x="214" y="284"/>
                  </a:lnTo>
                  <a:lnTo>
                    <a:pt x="231" y="273"/>
                  </a:lnTo>
                  <a:lnTo>
                    <a:pt x="238" y="271"/>
                  </a:lnTo>
                  <a:lnTo>
                    <a:pt x="244" y="267"/>
                  </a:lnTo>
                  <a:lnTo>
                    <a:pt x="250" y="263"/>
                  </a:lnTo>
                  <a:lnTo>
                    <a:pt x="258" y="257"/>
                  </a:lnTo>
                  <a:lnTo>
                    <a:pt x="275" y="242"/>
                  </a:lnTo>
                  <a:lnTo>
                    <a:pt x="292" y="229"/>
                  </a:lnTo>
                  <a:lnTo>
                    <a:pt x="298" y="223"/>
                  </a:lnTo>
                  <a:lnTo>
                    <a:pt x="300" y="221"/>
                  </a:lnTo>
                  <a:lnTo>
                    <a:pt x="302" y="219"/>
                  </a:lnTo>
                  <a:lnTo>
                    <a:pt x="302" y="225"/>
                  </a:lnTo>
                  <a:lnTo>
                    <a:pt x="298" y="231"/>
                  </a:lnTo>
                  <a:lnTo>
                    <a:pt x="296" y="242"/>
                  </a:lnTo>
                  <a:lnTo>
                    <a:pt x="288" y="265"/>
                  </a:lnTo>
                  <a:lnTo>
                    <a:pt x="286" y="277"/>
                  </a:lnTo>
                  <a:lnTo>
                    <a:pt x="286" y="284"/>
                  </a:lnTo>
                  <a:lnTo>
                    <a:pt x="288" y="294"/>
                  </a:lnTo>
                  <a:lnTo>
                    <a:pt x="288" y="303"/>
                  </a:lnTo>
                  <a:lnTo>
                    <a:pt x="283" y="319"/>
                  </a:lnTo>
                  <a:lnTo>
                    <a:pt x="273" y="332"/>
                  </a:lnTo>
                  <a:lnTo>
                    <a:pt x="260" y="342"/>
                  </a:lnTo>
                  <a:lnTo>
                    <a:pt x="244" y="351"/>
                  </a:lnTo>
                  <a:lnTo>
                    <a:pt x="231" y="357"/>
                  </a:lnTo>
                  <a:lnTo>
                    <a:pt x="219" y="363"/>
                  </a:lnTo>
                  <a:lnTo>
                    <a:pt x="210" y="367"/>
                  </a:lnTo>
                  <a:lnTo>
                    <a:pt x="206" y="369"/>
                  </a:lnTo>
                  <a:lnTo>
                    <a:pt x="206" y="369"/>
                  </a:lnTo>
                  <a:lnTo>
                    <a:pt x="208" y="367"/>
                  </a:lnTo>
                  <a:lnTo>
                    <a:pt x="212" y="367"/>
                  </a:lnTo>
                  <a:lnTo>
                    <a:pt x="223" y="363"/>
                  </a:lnTo>
                  <a:lnTo>
                    <a:pt x="237" y="359"/>
                  </a:lnTo>
                  <a:lnTo>
                    <a:pt x="254" y="351"/>
                  </a:lnTo>
                  <a:lnTo>
                    <a:pt x="269" y="344"/>
                  </a:lnTo>
                  <a:lnTo>
                    <a:pt x="281" y="334"/>
                  </a:lnTo>
                  <a:lnTo>
                    <a:pt x="285" y="330"/>
                  </a:lnTo>
                  <a:lnTo>
                    <a:pt x="286" y="325"/>
                  </a:lnTo>
                  <a:lnTo>
                    <a:pt x="292" y="305"/>
                  </a:lnTo>
                  <a:lnTo>
                    <a:pt x="296" y="286"/>
                  </a:lnTo>
                  <a:lnTo>
                    <a:pt x="296" y="277"/>
                  </a:lnTo>
                  <a:lnTo>
                    <a:pt x="298" y="269"/>
                  </a:lnTo>
                  <a:lnTo>
                    <a:pt x="298" y="263"/>
                  </a:lnTo>
                  <a:lnTo>
                    <a:pt x="300" y="259"/>
                  </a:lnTo>
                  <a:lnTo>
                    <a:pt x="300" y="257"/>
                  </a:lnTo>
                  <a:lnTo>
                    <a:pt x="302" y="252"/>
                  </a:lnTo>
                  <a:lnTo>
                    <a:pt x="304" y="238"/>
                  </a:lnTo>
                  <a:lnTo>
                    <a:pt x="308" y="221"/>
                  </a:lnTo>
                  <a:lnTo>
                    <a:pt x="310" y="204"/>
                  </a:lnTo>
                  <a:lnTo>
                    <a:pt x="310" y="194"/>
                  </a:lnTo>
                  <a:lnTo>
                    <a:pt x="310" y="188"/>
                  </a:lnTo>
                  <a:lnTo>
                    <a:pt x="308" y="179"/>
                  </a:lnTo>
                  <a:lnTo>
                    <a:pt x="306" y="171"/>
                  </a:lnTo>
                  <a:lnTo>
                    <a:pt x="300" y="160"/>
                  </a:lnTo>
                  <a:lnTo>
                    <a:pt x="298" y="154"/>
                  </a:lnTo>
                  <a:lnTo>
                    <a:pt x="298" y="150"/>
                  </a:lnTo>
                  <a:lnTo>
                    <a:pt x="300" y="142"/>
                  </a:lnTo>
                  <a:lnTo>
                    <a:pt x="302" y="136"/>
                  </a:lnTo>
                  <a:lnTo>
                    <a:pt x="300" y="133"/>
                  </a:lnTo>
                  <a:lnTo>
                    <a:pt x="296" y="129"/>
                  </a:lnTo>
                  <a:lnTo>
                    <a:pt x="294" y="127"/>
                  </a:lnTo>
                  <a:lnTo>
                    <a:pt x="294" y="125"/>
                  </a:lnTo>
                  <a:lnTo>
                    <a:pt x="298" y="121"/>
                  </a:lnTo>
                  <a:lnTo>
                    <a:pt x="304" y="117"/>
                  </a:lnTo>
                  <a:lnTo>
                    <a:pt x="315" y="110"/>
                  </a:lnTo>
                  <a:lnTo>
                    <a:pt x="321" y="106"/>
                  </a:lnTo>
                  <a:lnTo>
                    <a:pt x="327" y="104"/>
                  </a:lnTo>
                  <a:lnTo>
                    <a:pt x="327" y="102"/>
                  </a:lnTo>
                  <a:lnTo>
                    <a:pt x="323" y="98"/>
                  </a:lnTo>
                  <a:lnTo>
                    <a:pt x="319" y="92"/>
                  </a:lnTo>
                  <a:lnTo>
                    <a:pt x="313" y="87"/>
                  </a:lnTo>
                  <a:lnTo>
                    <a:pt x="302" y="71"/>
                  </a:lnTo>
                  <a:lnTo>
                    <a:pt x="296" y="64"/>
                  </a:lnTo>
                  <a:lnTo>
                    <a:pt x="292" y="56"/>
                  </a:lnTo>
                  <a:lnTo>
                    <a:pt x="286" y="40"/>
                  </a:lnTo>
                  <a:lnTo>
                    <a:pt x="283" y="29"/>
                  </a:lnTo>
                  <a:lnTo>
                    <a:pt x="283" y="17"/>
                  </a:lnTo>
                  <a:lnTo>
                    <a:pt x="285" y="14"/>
                  </a:lnTo>
                  <a:lnTo>
                    <a:pt x="286" y="8"/>
                  </a:lnTo>
                  <a:lnTo>
                    <a:pt x="298" y="2"/>
                  </a:lnTo>
                  <a:lnTo>
                    <a:pt x="310" y="0"/>
                  </a:lnTo>
                  <a:lnTo>
                    <a:pt x="315" y="0"/>
                  </a:lnTo>
                  <a:lnTo>
                    <a:pt x="325" y="2"/>
                  </a:lnTo>
                  <a:lnTo>
                    <a:pt x="334" y="4"/>
                  </a:lnTo>
                  <a:lnTo>
                    <a:pt x="348" y="8"/>
                  </a:lnTo>
                  <a:lnTo>
                    <a:pt x="354" y="10"/>
                  </a:lnTo>
                  <a:lnTo>
                    <a:pt x="359" y="14"/>
                  </a:lnTo>
                  <a:lnTo>
                    <a:pt x="371" y="16"/>
                  </a:lnTo>
                  <a:lnTo>
                    <a:pt x="382" y="19"/>
                  </a:lnTo>
                  <a:lnTo>
                    <a:pt x="396" y="25"/>
                  </a:lnTo>
                  <a:lnTo>
                    <a:pt x="413" y="29"/>
                  </a:lnTo>
                  <a:lnTo>
                    <a:pt x="450" y="40"/>
                  </a:lnTo>
                  <a:lnTo>
                    <a:pt x="494" y="52"/>
                  </a:lnTo>
                  <a:lnTo>
                    <a:pt x="542" y="65"/>
                  </a:lnTo>
                  <a:lnTo>
                    <a:pt x="596" y="79"/>
                  </a:lnTo>
                  <a:lnTo>
                    <a:pt x="651" y="92"/>
                  </a:lnTo>
                  <a:lnTo>
                    <a:pt x="765" y="119"/>
                  </a:lnTo>
                  <a:lnTo>
                    <a:pt x="822" y="133"/>
                  </a:lnTo>
                  <a:lnTo>
                    <a:pt x="876" y="144"/>
                  </a:lnTo>
                  <a:lnTo>
                    <a:pt x="930" y="154"/>
                  </a:lnTo>
                  <a:lnTo>
                    <a:pt x="978" y="163"/>
                  </a:lnTo>
                  <a:lnTo>
                    <a:pt x="1020" y="169"/>
                  </a:lnTo>
                  <a:lnTo>
                    <a:pt x="1056" y="173"/>
                  </a:lnTo>
                  <a:lnTo>
                    <a:pt x="1062" y="173"/>
                  </a:lnTo>
                  <a:close/>
                </a:path>
              </a:pathLst>
            </a:custGeom>
            <a:pattFill prst="ltUpDiag">
              <a:fgClr>
                <a:schemeClr val="accent2"/>
              </a:fgClr>
              <a:bgClr>
                <a:schemeClr val="bg1"/>
              </a:bgClr>
            </a:patt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7" name="Virginia">
              <a:extLst>
                <a:ext uri="{FF2B5EF4-FFF2-40B4-BE49-F238E27FC236}">
                  <a16:creationId xmlns:a16="http://schemas.microsoft.com/office/drawing/2014/main" id="{65F5AC43-E1E1-1F59-0859-B2A0ED7A72D7}"/>
                </a:ext>
              </a:extLst>
            </p:cNvPr>
            <p:cNvSpPr>
              <a:spLocks/>
            </p:cNvSpPr>
            <p:nvPr/>
          </p:nvSpPr>
          <p:spPr bwMode="auto">
            <a:xfrm>
              <a:off x="8078788" y="4246563"/>
              <a:ext cx="935038" cy="547688"/>
            </a:xfrm>
            <a:custGeom>
              <a:avLst/>
              <a:gdLst>
                <a:gd name="T0" fmla="*/ 63 w 1177"/>
                <a:gd name="T1" fmla="*/ 680 h 689"/>
                <a:gd name="T2" fmla="*/ 268 w 1177"/>
                <a:gd name="T3" fmla="*/ 649 h 689"/>
                <a:gd name="T4" fmla="*/ 791 w 1177"/>
                <a:gd name="T5" fmla="*/ 564 h 689"/>
                <a:gd name="T6" fmla="*/ 1033 w 1177"/>
                <a:gd name="T7" fmla="*/ 518 h 689"/>
                <a:gd name="T8" fmla="*/ 1161 w 1177"/>
                <a:gd name="T9" fmla="*/ 486 h 689"/>
                <a:gd name="T10" fmla="*/ 1169 w 1177"/>
                <a:gd name="T11" fmla="*/ 449 h 689"/>
                <a:gd name="T12" fmla="*/ 1157 w 1177"/>
                <a:gd name="T13" fmla="*/ 405 h 689"/>
                <a:gd name="T14" fmla="*/ 1121 w 1177"/>
                <a:gd name="T15" fmla="*/ 403 h 689"/>
                <a:gd name="T16" fmla="*/ 1081 w 1177"/>
                <a:gd name="T17" fmla="*/ 424 h 689"/>
                <a:gd name="T18" fmla="*/ 1056 w 1177"/>
                <a:gd name="T19" fmla="*/ 407 h 689"/>
                <a:gd name="T20" fmla="*/ 998 w 1177"/>
                <a:gd name="T21" fmla="*/ 386 h 689"/>
                <a:gd name="T22" fmla="*/ 941 w 1177"/>
                <a:gd name="T23" fmla="*/ 376 h 689"/>
                <a:gd name="T24" fmla="*/ 1013 w 1177"/>
                <a:gd name="T25" fmla="*/ 384 h 689"/>
                <a:gd name="T26" fmla="*/ 1048 w 1177"/>
                <a:gd name="T27" fmla="*/ 397 h 689"/>
                <a:gd name="T28" fmla="*/ 1079 w 1177"/>
                <a:gd name="T29" fmla="*/ 407 h 689"/>
                <a:gd name="T30" fmla="*/ 1083 w 1177"/>
                <a:gd name="T31" fmla="*/ 384 h 689"/>
                <a:gd name="T32" fmla="*/ 1050 w 1177"/>
                <a:gd name="T33" fmla="*/ 370 h 689"/>
                <a:gd name="T34" fmla="*/ 1012 w 1177"/>
                <a:gd name="T35" fmla="*/ 346 h 689"/>
                <a:gd name="T36" fmla="*/ 1029 w 1177"/>
                <a:gd name="T37" fmla="*/ 347 h 689"/>
                <a:gd name="T38" fmla="*/ 1060 w 1177"/>
                <a:gd name="T39" fmla="*/ 353 h 689"/>
                <a:gd name="T40" fmla="*/ 1046 w 1177"/>
                <a:gd name="T41" fmla="*/ 328 h 689"/>
                <a:gd name="T42" fmla="*/ 1073 w 1177"/>
                <a:gd name="T43" fmla="*/ 346 h 689"/>
                <a:gd name="T44" fmla="*/ 1077 w 1177"/>
                <a:gd name="T45" fmla="*/ 324 h 689"/>
                <a:gd name="T46" fmla="*/ 1021 w 1177"/>
                <a:gd name="T47" fmla="*/ 292 h 689"/>
                <a:gd name="T48" fmla="*/ 969 w 1177"/>
                <a:gd name="T49" fmla="*/ 250 h 689"/>
                <a:gd name="T50" fmla="*/ 962 w 1177"/>
                <a:gd name="T51" fmla="*/ 248 h 689"/>
                <a:gd name="T52" fmla="*/ 1054 w 1177"/>
                <a:gd name="T53" fmla="*/ 282 h 689"/>
                <a:gd name="T54" fmla="*/ 1052 w 1177"/>
                <a:gd name="T55" fmla="*/ 244 h 689"/>
                <a:gd name="T56" fmla="*/ 1035 w 1177"/>
                <a:gd name="T57" fmla="*/ 221 h 689"/>
                <a:gd name="T58" fmla="*/ 969 w 1177"/>
                <a:gd name="T59" fmla="*/ 202 h 689"/>
                <a:gd name="T60" fmla="*/ 927 w 1177"/>
                <a:gd name="T61" fmla="*/ 180 h 689"/>
                <a:gd name="T62" fmla="*/ 873 w 1177"/>
                <a:gd name="T63" fmla="*/ 169 h 689"/>
                <a:gd name="T64" fmla="*/ 887 w 1177"/>
                <a:gd name="T65" fmla="*/ 77 h 689"/>
                <a:gd name="T66" fmla="*/ 839 w 1177"/>
                <a:gd name="T67" fmla="*/ 42 h 689"/>
                <a:gd name="T68" fmla="*/ 816 w 1177"/>
                <a:gd name="T69" fmla="*/ 15 h 689"/>
                <a:gd name="T70" fmla="*/ 770 w 1177"/>
                <a:gd name="T71" fmla="*/ 0 h 689"/>
                <a:gd name="T72" fmla="*/ 766 w 1177"/>
                <a:gd name="T73" fmla="*/ 27 h 689"/>
                <a:gd name="T74" fmla="*/ 722 w 1177"/>
                <a:gd name="T75" fmla="*/ 10 h 689"/>
                <a:gd name="T76" fmla="*/ 683 w 1177"/>
                <a:gd name="T77" fmla="*/ 8 h 689"/>
                <a:gd name="T78" fmla="*/ 679 w 1177"/>
                <a:gd name="T79" fmla="*/ 69 h 689"/>
                <a:gd name="T80" fmla="*/ 651 w 1177"/>
                <a:gd name="T81" fmla="*/ 111 h 689"/>
                <a:gd name="T82" fmla="*/ 603 w 1177"/>
                <a:gd name="T83" fmla="*/ 136 h 689"/>
                <a:gd name="T84" fmla="*/ 591 w 1177"/>
                <a:gd name="T85" fmla="*/ 198 h 689"/>
                <a:gd name="T86" fmla="*/ 526 w 1177"/>
                <a:gd name="T87" fmla="*/ 215 h 689"/>
                <a:gd name="T88" fmla="*/ 507 w 1177"/>
                <a:gd name="T89" fmla="*/ 246 h 689"/>
                <a:gd name="T90" fmla="*/ 497 w 1177"/>
                <a:gd name="T91" fmla="*/ 286 h 689"/>
                <a:gd name="T92" fmla="*/ 474 w 1177"/>
                <a:gd name="T93" fmla="*/ 340 h 689"/>
                <a:gd name="T94" fmla="*/ 436 w 1177"/>
                <a:gd name="T95" fmla="*/ 449 h 689"/>
                <a:gd name="T96" fmla="*/ 361 w 1177"/>
                <a:gd name="T97" fmla="*/ 480 h 689"/>
                <a:gd name="T98" fmla="*/ 297 w 1177"/>
                <a:gd name="T99" fmla="*/ 497 h 689"/>
                <a:gd name="T100" fmla="*/ 242 w 1177"/>
                <a:gd name="T101" fmla="*/ 522 h 689"/>
                <a:gd name="T102" fmla="*/ 194 w 1177"/>
                <a:gd name="T103" fmla="*/ 482 h 689"/>
                <a:gd name="T104" fmla="*/ 138 w 1177"/>
                <a:gd name="T105" fmla="*/ 541 h 689"/>
                <a:gd name="T106" fmla="*/ 53 w 1177"/>
                <a:gd name="T107" fmla="*/ 618 h 689"/>
                <a:gd name="T108" fmla="*/ 0 w 1177"/>
                <a:gd name="T109" fmla="*/ 68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77" h="689">
                  <a:moveTo>
                    <a:pt x="0" y="689"/>
                  </a:moveTo>
                  <a:lnTo>
                    <a:pt x="2" y="687"/>
                  </a:lnTo>
                  <a:lnTo>
                    <a:pt x="9" y="687"/>
                  </a:lnTo>
                  <a:lnTo>
                    <a:pt x="23" y="685"/>
                  </a:lnTo>
                  <a:lnTo>
                    <a:pt x="40" y="681"/>
                  </a:lnTo>
                  <a:lnTo>
                    <a:pt x="63" y="680"/>
                  </a:lnTo>
                  <a:lnTo>
                    <a:pt x="88" y="676"/>
                  </a:lnTo>
                  <a:lnTo>
                    <a:pt x="119" y="670"/>
                  </a:lnTo>
                  <a:lnTo>
                    <a:pt x="151" y="666"/>
                  </a:lnTo>
                  <a:lnTo>
                    <a:pt x="188" y="660"/>
                  </a:lnTo>
                  <a:lnTo>
                    <a:pt x="226" y="655"/>
                  </a:lnTo>
                  <a:lnTo>
                    <a:pt x="268" y="649"/>
                  </a:lnTo>
                  <a:lnTo>
                    <a:pt x="311" y="641"/>
                  </a:lnTo>
                  <a:lnTo>
                    <a:pt x="403" y="628"/>
                  </a:lnTo>
                  <a:lnTo>
                    <a:pt x="499" y="612"/>
                  </a:lnTo>
                  <a:lnTo>
                    <a:pt x="599" y="597"/>
                  </a:lnTo>
                  <a:lnTo>
                    <a:pt x="697" y="580"/>
                  </a:lnTo>
                  <a:lnTo>
                    <a:pt x="791" y="564"/>
                  </a:lnTo>
                  <a:lnTo>
                    <a:pt x="837" y="555"/>
                  </a:lnTo>
                  <a:lnTo>
                    <a:pt x="881" y="547"/>
                  </a:lnTo>
                  <a:lnTo>
                    <a:pt x="923" y="539"/>
                  </a:lnTo>
                  <a:lnTo>
                    <a:pt x="962" y="532"/>
                  </a:lnTo>
                  <a:lnTo>
                    <a:pt x="1000" y="526"/>
                  </a:lnTo>
                  <a:lnTo>
                    <a:pt x="1033" y="518"/>
                  </a:lnTo>
                  <a:lnTo>
                    <a:pt x="1063" y="511"/>
                  </a:lnTo>
                  <a:lnTo>
                    <a:pt x="1090" y="505"/>
                  </a:lnTo>
                  <a:lnTo>
                    <a:pt x="1113" y="499"/>
                  </a:lnTo>
                  <a:lnTo>
                    <a:pt x="1133" y="493"/>
                  </a:lnTo>
                  <a:lnTo>
                    <a:pt x="1146" y="491"/>
                  </a:lnTo>
                  <a:lnTo>
                    <a:pt x="1161" y="486"/>
                  </a:lnTo>
                  <a:lnTo>
                    <a:pt x="1171" y="480"/>
                  </a:lnTo>
                  <a:lnTo>
                    <a:pt x="1175" y="476"/>
                  </a:lnTo>
                  <a:lnTo>
                    <a:pt x="1177" y="472"/>
                  </a:lnTo>
                  <a:lnTo>
                    <a:pt x="1175" y="468"/>
                  </a:lnTo>
                  <a:lnTo>
                    <a:pt x="1175" y="463"/>
                  </a:lnTo>
                  <a:lnTo>
                    <a:pt x="1169" y="449"/>
                  </a:lnTo>
                  <a:lnTo>
                    <a:pt x="1165" y="436"/>
                  </a:lnTo>
                  <a:lnTo>
                    <a:pt x="1163" y="432"/>
                  </a:lnTo>
                  <a:lnTo>
                    <a:pt x="1163" y="428"/>
                  </a:lnTo>
                  <a:lnTo>
                    <a:pt x="1163" y="422"/>
                  </a:lnTo>
                  <a:lnTo>
                    <a:pt x="1161" y="415"/>
                  </a:lnTo>
                  <a:lnTo>
                    <a:pt x="1157" y="405"/>
                  </a:lnTo>
                  <a:lnTo>
                    <a:pt x="1154" y="403"/>
                  </a:lnTo>
                  <a:lnTo>
                    <a:pt x="1150" y="403"/>
                  </a:lnTo>
                  <a:lnTo>
                    <a:pt x="1142" y="403"/>
                  </a:lnTo>
                  <a:lnTo>
                    <a:pt x="1133" y="403"/>
                  </a:lnTo>
                  <a:lnTo>
                    <a:pt x="1123" y="403"/>
                  </a:lnTo>
                  <a:lnTo>
                    <a:pt x="1121" y="403"/>
                  </a:lnTo>
                  <a:lnTo>
                    <a:pt x="1119" y="403"/>
                  </a:lnTo>
                  <a:lnTo>
                    <a:pt x="1119" y="403"/>
                  </a:lnTo>
                  <a:lnTo>
                    <a:pt x="1117" y="405"/>
                  </a:lnTo>
                  <a:lnTo>
                    <a:pt x="1108" y="411"/>
                  </a:lnTo>
                  <a:lnTo>
                    <a:pt x="1094" y="417"/>
                  </a:lnTo>
                  <a:lnTo>
                    <a:pt x="1081" y="424"/>
                  </a:lnTo>
                  <a:lnTo>
                    <a:pt x="1073" y="426"/>
                  </a:lnTo>
                  <a:lnTo>
                    <a:pt x="1067" y="426"/>
                  </a:lnTo>
                  <a:lnTo>
                    <a:pt x="1060" y="418"/>
                  </a:lnTo>
                  <a:lnTo>
                    <a:pt x="1056" y="411"/>
                  </a:lnTo>
                  <a:lnTo>
                    <a:pt x="1056" y="407"/>
                  </a:lnTo>
                  <a:lnTo>
                    <a:pt x="1056" y="407"/>
                  </a:lnTo>
                  <a:lnTo>
                    <a:pt x="1052" y="405"/>
                  </a:lnTo>
                  <a:lnTo>
                    <a:pt x="1046" y="403"/>
                  </a:lnTo>
                  <a:lnTo>
                    <a:pt x="1035" y="399"/>
                  </a:lnTo>
                  <a:lnTo>
                    <a:pt x="1023" y="395"/>
                  </a:lnTo>
                  <a:lnTo>
                    <a:pt x="1010" y="392"/>
                  </a:lnTo>
                  <a:lnTo>
                    <a:pt x="998" y="386"/>
                  </a:lnTo>
                  <a:lnTo>
                    <a:pt x="989" y="384"/>
                  </a:lnTo>
                  <a:lnTo>
                    <a:pt x="981" y="380"/>
                  </a:lnTo>
                  <a:lnTo>
                    <a:pt x="967" y="380"/>
                  </a:lnTo>
                  <a:lnTo>
                    <a:pt x="954" y="378"/>
                  </a:lnTo>
                  <a:lnTo>
                    <a:pt x="942" y="378"/>
                  </a:lnTo>
                  <a:lnTo>
                    <a:pt x="941" y="376"/>
                  </a:lnTo>
                  <a:lnTo>
                    <a:pt x="939" y="376"/>
                  </a:lnTo>
                  <a:lnTo>
                    <a:pt x="954" y="378"/>
                  </a:lnTo>
                  <a:lnTo>
                    <a:pt x="967" y="380"/>
                  </a:lnTo>
                  <a:lnTo>
                    <a:pt x="989" y="382"/>
                  </a:lnTo>
                  <a:lnTo>
                    <a:pt x="1004" y="384"/>
                  </a:lnTo>
                  <a:lnTo>
                    <a:pt x="1013" y="384"/>
                  </a:lnTo>
                  <a:lnTo>
                    <a:pt x="1021" y="384"/>
                  </a:lnTo>
                  <a:lnTo>
                    <a:pt x="1023" y="386"/>
                  </a:lnTo>
                  <a:lnTo>
                    <a:pt x="1025" y="386"/>
                  </a:lnTo>
                  <a:lnTo>
                    <a:pt x="1025" y="386"/>
                  </a:lnTo>
                  <a:lnTo>
                    <a:pt x="1038" y="392"/>
                  </a:lnTo>
                  <a:lnTo>
                    <a:pt x="1048" y="397"/>
                  </a:lnTo>
                  <a:lnTo>
                    <a:pt x="1054" y="401"/>
                  </a:lnTo>
                  <a:lnTo>
                    <a:pt x="1060" y="405"/>
                  </a:lnTo>
                  <a:lnTo>
                    <a:pt x="1063" y="407"/>
                  </a:lnTo>
                  <a:lnTo>
                    <a:pt x="1063" y="407"/>
                  </a:lnTo>
                  <a:lnTo>
                    <a:pt x="1073" y="407"/>
                  </a:lnTo>
                  <a:lnTo>
                    <a:pt x="1079" y="407"/>
                  </a:lnTo>
                  <a:lnTo>
                    <a:pt x="1086" y="407"/>
                  </a:lnTo>
                  <a:lnTo>
                    <a:pt x="1088" y="407"/>
                  </a:lnTo>
                  <a:lnTo>
                    <a:pt x="1090" y="407"/>
                  </a:lnTo>
                  <a:lnTo>
                    <a:pt x="1086" y="397"/>
                  </a:lnTo>
                  <a:lnTo>
                    <a:pt x="1085" y="392"/>
                  </a:lnTo>
                  <a:lnTo>
                    <a:pt x="1083" y="384"/>
                  </a:lnTo>
                  <a:lnTo>
                    <a:pt x="1081" y="382"/>
                  </a:lnTo>
                  <a:lnTo>
                    <a:pt x="1081" y="380"/>
                  </a:lnTo>
                  <a:lnTo>
                    <a:pt x="1069" y="376"/>
                  </a:lnTo>
                  <a:lnTo>
                    <a:pt x="1061" y="374"/>
                  </a:lnTo>
                  <a:lnTo>
                    <a:pt x="1056" y="370"/>
                  </a:lnTo>
                  <a:lnTo>
                    <a:pt x="1050" y="370"/>
                  </a:lnTo>
                  <a:lnTo>
                    <a:pt x="1046" y="369"/>
                  </a:lnTo>
                  <a:lnTo>
                    <a:pt x="1046" y="369"/>
                  </a:lnTo>
                  <a:lnTo>
                    <a:pt x="1033" y="359"/>
                  </a:lnTo>
                  <a:lnTo>
                    <a:pt x="1023" y="353"/>
                  </a:lnTo>
                  <a:lnTo>
                    <a:pt x="1017" y="347"/>
                  </a:lnTo>
                  <a:lnTo>
                    <a:pt x="1012" y="346"/>
                  </a:lnTo>
                  <a:lnTo>
                    <a:pt x="1008" y="342"/>
                  </a:lnTo>
                  <a:lnTo>
                    <a:pt x="1008" y="342"/>
                  </a:lnTo>
                  <a:lnTo>
                    <a:pt x="1010" y="342"/>
                  </a:lnTo>
                  <a:lnTo>
                    <a:pt x="1013" y="344"/>
                  </a:lnTo>
                  <a:lnTo>
                    <a:pt x="1021" y="346"/>
                  </a:lnTo>
                  <a:lnTo>
                    <a:pt x="1029" y="347"/>
                  </a:lnTo>
                  <a:lnTo>
                    <a:pt x="1046" y="353"/>
                  </a:lnTo>
                  <a:lnTo>
                    <a:pt x="1052" y="355"/>
                  </a:lnTo>
                  <a:lnTo>
                    <a:pt x="1056" y="359"/>
                  </a:lnTo>
                  <a:lnTo>
                    <a:pt x="1060" y="359"/>
                  </a:lnTo>
                  <a:lnTo>
                    <a:pt x="1060" y="357"/>
                  </a:lnTo>
                  <a:lnTo>
                    <a:pt x="1060" y="353"/>
                  </a:lnTo>
                  <a:lnTo>
                    <a:pt x="1060" y="351"/>
                  </a:lnTo>
                  <a:lnTo>
                    <a:pt x="1056" y="344"/>
                  </a:lnTo>
                  <a:lnTo>
                    <a:pt x="1052" y="338"/>
                  </a:lnTo>
                  <a:lnTo>
                    <a:pt x="1048" y="332"/>
                  </a:lnTo>
                  <a:lnTo>
                    <a:pt x="1046" y="330"/>
                  </a:lnTo>
                  <a:lnTo>
                    <a:pt x="1046" y="328"/>
                  </a:lnTo>
                  <a:lnTo>
                    <a:pt x="1046" y="330"/>
                  </a:lnTo>
                  <a:lnTo>
                    <a:pt x="1048" y="332"/>
                  </a:lnTo>
                  <a:lnTo>
                    <a:pt x="1054" y="340"/>
                  </a:lnTo>
                  <a:lnTo>
                    <a:pt x="1063" y="346"/>
                  </a:lnTo>
                  <a:lnTo>
                    <a:pt x="1067" y="347"/>
                  </a:lnTo>
                  <a:lnTo>
                    <a:pt x="1073" y="346"/>
                  </a:lnTo>
                  <a:lnTo>
                    <a:pt x="1079" y="346"/>
                  </a:lnTo>
                  <a:lnTo>
                    <a:pt x="1083" y="344"/>
                  </a:lnTo>
                  <a:lnTo>
                    <a:pt x="1083" y="342"/>
                  </a:lnTo>
                  <a:lnTo>
                    <a:pt x="1081" y="338"/>
                  </a:lnTo>
                  <a:lnTo>
                    <a:pt x="1079" y="332"/>
                  </a:lnTo>
                  <a:lnTo>
                    <a:pt x="1077" y="324"/>
                  </a:lnTo>
                  <a:lnTo>
                    <a:pt x="1073" y="317"/>
                  </a:lnTo>
                  <a:lnTo>
                    <a:pt x="1067" y="309"/>
                  </a:lnTo>
                  <a:lnTo>
                    <a:pt x="1058" y="303"/>
                  </a:lnTo>
                  <a:lnTo>
                    <a:pt x="1048" y="299"/>
                  </a:lnTo>
                  <a:lnTo>
                    <a:pt x="1029" y="294"/>
                  </a:lnTo>
                  <a:lnTo>
                    <a:pt x="1021" y="292"/>
                  </a:lnTo>
                  <a:lnTo>
                    <a:pt x="1015" y="290"/>
                  </a:lnTo>
                  <a:lnTo>
                    <a:pt x="1012" y="286"/>
                  </a:lnTo>
                  <a:lnTo>
                    <a:pt x="1002" y="280"/>
                  </a:lnTo>
                  <a:lnTo>
                    <a:pt x="992" y="271"/>
                  </a:lnTo>
                  <a:lnTo>
                    <a:pt x="981" y="261"/>
                  </a:lnTo>
                  <a:lnTo>
                    <a:pt x="969" y="250"/>
                  </a:lnTo>
                  <a:lnTo>
                    <a:pt x="960" y="242"/>
                  </a:lnTo>
                  <a:lnTo>
                    <a:pt x="954" y="236"/>
                  </a:lnTo>
                  <a:lnTo>
                    <a:pt x="952" y="234"/>
                  </a:lnTo>
                  <a:lnTo>
                    <a:pt x="952" y="236"/>
                  </a:lnTo>
                  <a:lnTo>
                    <a:pt x="956" y="240"/>
                  </a:lnTo>
                  <a:lnTo>
                    <a:pt x="962" y="248"/>
                  </a:lnTo>
                  <a:lnTo>
                    <a:pt x="971" y="255"/>
                  </a:lnTo>
                  <a:lnTo>
                    <a:pt x="985" y="265"/>
                  </a:lnTo>
                  <a:lnTo>
                    <a:pt x="1000" y="274"/>
                  </a:lnTo>
                  <a:lnTo>
                    <a:pt x="1021" y="282"/>
                  </a:lnTo>
                  <a:lnTo>
                    <a:pt x="1046" y="290"/>
                  </a:lnTo>
                  <a:lnTo>
                    <a:pt x="1054" y="282"/>
                  </a:lnTo>
                  <a:lnTo>
                    <a:pt x="1060" y="271"/>
                  </a:lnTo>
                  <a:lnTo>
                    <a:pt x="1060" y="265"/>
                  </a:lnTo>
                  <a:lnTo>
                    <a:pt x="1058" y="259"/>
                  </a:lnTo>
                  <a:lnTo>
                    <a:pt x="1052" y="253"/>
                  </a:lnTo>
                  <a:lnTo>
                    <a:pt x="1042" y="246"/>
                  </a:lnTo>
                  <a:lnTo>
                    <a:pt x="1052" y="244"/>
                  </a:lnTo>
                  <a:lnTo>
                    <a:pt x="1058" y="242"/>
                  </a:lnTo>
                  <a:lnTo>
                    <a:pt x="1060" y="240"/>
                  </a:lnTo>
                  <a:lnTo>
                    <a:pt x="1058" y="236"/>
                  </a:lnTo>
                  <a:lnTo>
                    <a:pt x="1054" y="230"/>
                  </a:lnTo>
                  <a:lnTo>
                    <a:pt x="1042" y="225"/>
                  </a:lnTo>
                  <a:lnTo>
                    <a:pt x="1035" y="221"/>
                  </a:lnTo>
                  <a:lnTo>
                    <a:pt x="1025" y="217"/>
                  </a:lnTo>
                  <a:lnTo>
                    <a:pt x="1019" y="215"/>
                  </a:lnTo>
                  <a:lnTo>
                    <a:pt x="1010" y="213"/>
                  </a:lnTo>
                  <a:lnTo>
                    <a:pt x="989" y="207"/>
                  </a:lnTo>
                  <a:lnTo>
                    <a:pt x="979" y="205"/>
                  </a:lnTo>
                  <a:lnTo>
                    <a:pt x="969" y="202"/>
                  </a:lnTo>
                  <a:lnTo>
                    <a:pt x="964" y="196"/>
                  </a:lnTo>
                  <a:lnTo>
                    <a:pt x="960" y="190"/>
                  </a:lnTo>
                  <a:lnTo>
                    <a:pt x="956" y="186"/>
                  </a:lnTo>
                  <a:lnTo>
                    <a:pt x="952" y="184"/>
                  </a:lnTo>
                  <a:lnTo>
                    <a:pt x="942" y="182"/>
                  </a:lnTo>
                  <a:lnTo>
                    <a:pt x="927" y="180"/>
                  </a:lnTo>
                  <a:lnTo>
                    <a:pt x="908" y="177"/>
                  </a:lnTo>
                  <a:lnTo>
                    <a:pt x="898" y="175"/>
                  </a:lnTo>
                  <a:lnTo>
                    <a:pt x="892" y="175"/>
                  </a:lnTo>
                  <a:lnTo>
                    <a:pt x="881" y="175"/>
                  </a:lnTo>
                  <a:lnTo>
                    <a:pt x="875" y="173"/>
                  </a:lnTo>
                  <a:lnTo>
                    <a:pt x="873" y="169"/>
                  </a:lnTo>
                  <a:lnTo>
                    <a:pt x="873" y="165"/>
                  </a:lnTo>
                  <a:lnTo>
                    <a:pt x="875" y="150"/>
                  </a:lnTo>
                  <a:lnTo>
                    <a:pt x="877" y="134"/>
                  </a:lnTo>
                  <a:lnTo>
                    <a:pt x="887" y="104"/>
                  </a:lnTo>
                  <a:lnTo>
                    <a:pt x="889" y="90"/>
                  </a:lnTo>
                  <a:lnTo>
                    <a:pt x="887" y="77"/>
                  </a:lnTo>
                  <a:lnTo>
                    <a:pt x="885" y="67"/>
                  </a:lnTo>
                  <a:lnTo>
                    <a:pt x="881" y="59"/>
                  </a:lnTo>
                  <a:lnTo>
                    <a:pt x="875" y="56"/>
                  </a:lnTo>
                  <a:lnTo>
                    <a:pt x="866" y="50"/>
                  </a:lnTo>
                  <a:lnTo>
                    <a:pt x="852" y="44"/>
                  </a:lnTo>
                  <a:lnTo>
                    <a:pt x="839" y="42"/>
                  </a:lnTo>
                  <a:lnTo>
                    <a:pt x="829" y="40"/>
                  </a:lnTo>
                  <a:lnTo>
                    <a:pt x="823" y="38"/>
                  </a:lnTo>
                  <a:lnTo>
                    <a:pt x="818" y="35"/>
                  </a:lnTo>
                  <a:lnTo>
                    <a:pt x="818" y="31"/>
                  </a:lnTo>
                  <a:lnTo>
                    <a:pt x="818" y="23"/>
                  </a:lnTo>
                  <a:lnTo>
                    <a:pt x="816" y="15"/>
                  </a:lnTo>
                  <a:lnTo>
                    <a:pt x="812" y="10"/>
                  </a:lnTo>
                  <a:lnTo>
                    <a:pt x="804" y="4"/>
                  </a:lnTo>
                  <a:lnTo>
                    <a:pt x="795" y="2"/>
                  </a:lnTo>
                  <a:lnTo>
                    <a:pt x="783" y="0"/>
                  </a:lnTo>
                  <a:lnTo>
                    <a:pt x="773" y="0"/>
                  </a:lnTo>
                  <a:lnTo>
                    <a:pt x="770" y="0"/>
                  </a:lnTo>
                  <a:lnTo>
                    <a:pt x="770" y="0"/>
                  </a:lnTo>
                  <a:lnTo>
                    <a:pt x="770" y="0"/>
                  </a:lnTo>
                  <a:lnTo>
                    <a:pt x="772" y="4"/>
                  </a:lnTo>
                  <a:lnTo>
                    <a:pt x="772" y="17"/>
                  </a:lnTo>
                  <a:lnTo>
                    <a:pt x="770" y="23"/>
                  </a:lnTo>
                  <a:lnTo>
                    <a:pt x="766" y="27"/>
                  </a:lnTo>
                  <a:lnTo>
                    <a:pt x="758" y="31"/>
                  </a:lnTo>
                  <a:lnTo>
                    <a:pt x="748" y="31"/>
                  </a:lnTo>
                  <a:lnTo>
                    <a:pt x="735" y="21"/>
                  </a:lnTo>
                  <a:lnTo>
                    <a:pt x="729" y="15"/>
                  </a:lnTo>
                  <a:lnTo>
                    <a:pt x="724" y="11"/>
                  </a:lnTo>
                  <a:lnTo>
                    <a:pt x="722" y="10"/>
                  </a:lnTo>
                  <a:lnTo>
                    <a:pt x="718" y="6"/>
                  </a:lnTo>
                  <a:lnTo>
                    <a:pt x="716" y="6"/>
                  </a:lnTo>
                  <a:lnTo>
                    <a:pt x="708" y="4"/>
                  </a:lnTo>
                  <a:lnTo>
                    <a:pt x="700" y="4"/>
                  </a:lnTo>
                  <a:lnTo>
                    <a:pt x="693" y="6"/>
                  </a:lnTo>
                  <a:lnTo>
                    <a:pt x="683" y="8"/>
                  </a:lnTo>
                  <a:lnTo>
                    <a:pt x="679" y="11"/>
                  </a:lnTo>
                  <a:lnTo>
                    <a:pt x="679" y="17"/>
                  </a:lnTo>
                  <a:lnTo>
                    <a:pt x="679" y="29"/>
                  </a:lnTo>
                  <a:lnTo>
                    <a:pt x="681" y="42"/>
                  </a:lnTo>
                  <a:lnTo>
                    <a:pt x="681" y="56"/>
                  </a:lnTo>
                  <a:lnTo>
                    <a:pt x="679" y="69"/>
                  </a:lnTo>
                  <a:lnTo>
                    <a:pt x="674" y="79"/>
                  </a:lnTo>
                  <a:lnTo>
                    <a:pt x="664" y="88"/>
                  </a:lnTo>
                  <a:lnTo>
                    <a:pt x="656" y="96"/>
                  </a:lnTo>
                  <a:lnTo>
                    <a:pt x="654" y="100"/>
                  </a:lnTo>
                  <a:lnTo>
                    <a:pt x="652" y="104"/>
                  </a:lnTo>
                  <a:lnTo>
                    <a:pt x="651" y="111"/>
                  </a:lnTo>
                  <a:lnTo>
                    <a:pt x="643" y="121"/>
                  </a:lnTo>
                  <a:lnTo>
                    <a:pt x="633" y="129"/>
                  </a:lnTo>
                  <a:lnTo>
                    <a:pt x="622" y="134"/>
                  </a:lnTo>
                  <a:lnTo>
                    <a:pt x="614" y="132"/>
                  </a:lnTo>
                  <a:lnTo>
                    <a:pt x="608" y="134"/>
                  </a:lnTo>
                  <a:lnTo>
                    <a:pt x="603" y="136"/>
                  </a:lnTo>
                  <a:lnTo>
                    <a:pt x="599" y="140"/>
                  </a:lnTo>
                  <a:lnTo>
                    <a:pt x="595" y="148"/>
                  </a:lnTo>
                  <a:lnTo>
                    <a:pt x="595" y="161"/>
                  </a:lnTo>
                  <a:lnTo>
                    <a:pt x="597" y="177"/>
                  </a:lnTo>
                  <a:lnTo>
                    <a:pt x="595" y="186"/>
                  </a:lnTo>
                  <a:lnTo>
                    <a:pt x="591" y="198"/>
                  </a:lnTo>
                  <a:lnTo>
                    <a:pt x="585" y="207"/>
                  </a:lnTo>
                  <a:lnTo>
                    <a:pt x="578" y="217"/>
                  </a:lnTo>
                  <a:lnTo>
                    <a:pt x="568" y="223"/>
                  </a:lnTo>
                  <a:lnTo>
                    <a:pt x="555" y="225"/>
                  </a:lnTo>
                  <a:lnTo>
                    <a:pt x="535" y="219"/>
                  </a:lnTo>
                  <a:lnTo>
                    <a:pt x="526" y="215"/>
                  </a:lnTo>
                  <a:lnTo>
                    <a:pt x="514" y="207"/>
                  </a:lnTo>
                  <a:lnTo>
                    <a:pt x="512" y="211"/>
                  </a:lnTo>
                  <a:lnTo>
                    <a:pt x="510" y="217"/>
                  </a:lnTo>
                  <a:lnTo>
                    <a:pt x="508" y="230"/>
                  </a:lnTo>
                  <a:lnTo>
                    <a:pt x="507" y="242"/>
                  </a:lnTo>
                  <a:lnTo>
                    <a:pt x="507" y="246"/>
                  </a:lnTo>
                  <a:lnTo>
                    <a:pt x="505" y="246"/>
                  </a:lnTo>
                  <a:lnTo>
                    <a:pt x="503" y="259"/>
                  </a:lnTo>
                  <a:lnTo>
                    <a:pt x="501" y="269"/>
                  </a:lnTo>
                  <a:lnTo>
                    <a:pt x="499" y="276"/>
                  </a:lnTo>
                  <a:lnTo>
                    <a:pt x="497" y="280"/>
                  </a:lnTo>
                  <a:lnTo>
                    <a:pt x="497" y="286"/>
                  </a:lnTo>
                  <a:lnTo>
                    <a:pt x="497" y="286"/>
                  </a:lnTo>
                  <a:lnTo>
                    <a:pt x="497" y="286"/>
                  </a:lnTo>
                  <a:lnTo>
                    <a:pt x="495" y="290"/>
                  </a:lnTo>
                  <a:lnTo>
                    <a:pt x="489" y="301"/>
                  </a:lnTo>
                  <a:lnTo>
                    <a:pt x="484" y="319"/>
                  </a:lnTo>
                  <a:lnTo>
                    <a:pt x="474" y="340"/>
                  </a:lnTo>
                  <a:lnTo>
                    <a:pt x="466" y="361"/>
                  </a:lnTo>
                  <a:lnTo>
                    <a:pt x="459" y="384"/>
                  </a:lnTo>
                  <a:lnTo>
                    <a:pt x="453" y="407"/>
                  </a:lnTo>
                  <a:lnTo>
                    <a:pt x="449" y="424"/>
                  </a:lnTo>
                  <a:lnTo>
                    <a:pt x="441" y="441"/>
                  </a:lnTo>
                  <a:lnTo>
                    <a:pt x="436" y="449"/>
                  </a:lnTo>
                  <a:lnTo>
                    <a:pt x="428" y="455"/>
                  </a:lnTo>
                  <a:lnTo>
                    <a:pt x="418" y="459"/>
                  </a:lnTo>
                  <a:lnTo>
                    <a:pt x="405" y="463"/>
                  </a:lnTo>
                  <a:lnTo>
                    <a:pt x="386" y="463"/>
                  </a:lnTo>
                  <a:lnTo>
                    <a:pt x="363" y="459"/>
                  </a:lnTo>
                  <a:lnTo>
                    <a:pt x="361" y="480"/>
                  </a:lnTo>
                  <a:lnTo>
                    <a:pt x="359" y="488"/>
                  </a:lnTo>
                  <a:lnTo>
                    <a:pt x="353" y="493"/>
                  </a:lnTo>
                  <a:lnTo>
                    <a:pt x="345" y="497"/>
                  </a:lnTo>
                  <a:lnTo>
                    <a:pt x="334" y="499"/>
                  </a:lnTo>
                  <a:lnTo>
                    <a:pt x="318" y="499"/>
                  </a:lnTo>
                  <a:lnTo>
                    <a:pt x="297" y="497"/>
                  </a:lnTo>
                  <a:lnTo>
                    <a:pt x="290" y="505"/>
                  </a:lnTo>
                  <a:lnTo>
                    <a:pt x="280" y="514"/>
                  </a:lnTo>
                  <a:lnTo>
                    <a:pt x="272" y="520"/>
                  </a:lnTo>
                  <a:lnTo>
                    <a:pt x="261" y="526"/>
                  </a:lnTo>
                  <a:lnTo>
                    <a:pt x="249" y="526"/>
                  </a:lnTo>
                  <a:lnTo>
                    <a:pt x="242" y="522"/>
                  </a:lnTo>
                  <a:lnTo>
                    <a:pt x="234" y="518"/>
                  </a:lnTo>
                  <a:lnTo>
                    <a:pt x="226" y="513"/>
                  </a:lnTo>
                  <a:lnTo>
                    <a:pt x="219" y="505"/>
                  </a:lnTo>
                  <a:lnTo>
                    <a:pt x="209" y="493"/>
                  </a:lnTo>
                  <a:lnTo>
                    <a:pt x="197" y="480"/>
                  </a:lnTo>
                  <a:lnTo>
                    <a:pt x="194" y="482"/>
                  </a:lnTo>
                  <a:lnTo>
                    <a:pt x="188" y="486"/>
                  </a:lnTo>
                  <a:lnTo>
                    <a:pt x="180" y="493"/>
                  </a:lnTo>
                  <a:lnTo>
                    <a:pt x="171" y="503"/>
                  </a:lnTo>
                  <a:lnTo>
                    <a:pt x="153" y="524"/>
                  </a:lnTo>
                  <a:lnTo>
                    <a:pt x="146" y="534"/>
                  </a:lnTo>
                  <a:lnTo>
                    <a:pt x="138" y="541"/>
                  </a:lnTo>
                  <a:lnTo>
                    <a:pt x="128" y="549"/>
                  </a:lnTo>
                  <a:lnTo>
                    <a:pt x="115" y="559"/>
                  </a:lnTo>
                  <a:lnTo>
                    <a:pt x="88" y="584"/>
                  </a:lnTo>
                  <a:lnTo>
                    <a:pt x="75" y="595"/>
                  </a:lnTo>
                  <a:lnTo>
                    <a:pt x="61" y="609"/>
                  </a:lnTo>
                  <a:lnTo>
                    <a:pt x="53" y="618"/>
                  </a:lnTo>
                  <a:lnTo>
                    <a:pt x="48" y="628"/>
                  </a:lnTo>
                  <a:lnTo>
                    <a:pt x="32" y="651"/>
                  </a:lnTo>
                  <a:lnTo>
                    <a:pt x="17" y="670"/>
                  </a:lnTo>
                  <a:lnTo>
                    <a:pt x="9" y="678"/>
                  </a:lnTo>
                  <a:lnTo>
                    <a:pt x="4" y="683"/>
                  </a:lnTo>
                  <a:lnTo>
                    <a:pt x="0" y="687"/>
                  </a:lnTo>
                  <a:lnTo>
                    <a:pt x="0" y="689"/>
                  </a:lnTo>
                </a:path>
              </a:pathLst>
            </a:custGeom>
            <a:pattFill prst="ltUpDiag">
              <a:fgClr>
                <a:schemeClr val="accent2"/>
              </a:fgClr>
              <a:bgClr>
                <a:schemeClr val="bg1"/>
              </a:bgClr>
            </a:pattFill>
            <a:ln w="15875">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8" name="Vermont">
              <a:extLst>
                <a:ext uri="{FF2B5EF4-FFF2-40B4-BE49-F238E27FC236}">
                  <a16:creationId xmlns:a16="http://schemas.microsoft.com/office/drawing/2014/main" id="{490AC4C0-F1E7-2C52-8A7A-3FE3D5D343F7}"/>
                </a:ext>
              </a:extLst>
            </p:cNvPr>
            <p:cNvSpPr>
              <a:spLocks/>
            </p:cNvSpPr>
            <p:nvPr/>
          </p:nvSpPr>
          <p:spPr bwMode="auto">
            <a:xfrm>
              <a:off x="8983663" y="3208338"/>
              <a:ext cx="214313" cy="401638"/>
            </a:xfrm>
            <a:custGeom>
              <a:avLst/>
              <a:gdLst>
                <a:gd name="T0" fmla="*/ 8 w 271"/>
                <a:gd name="T1" fmla="*/ 61 h 506"/>
                <a:gd name="T2" fmla="*/ 2 w 271"/>
                <a:gd name="T3" fmla="*/ 69 h 506"/>
                <a:gd name="T4" fmla="*/ 0 w 271"/>
                <a:gd name="T5" fmla="*/ 86 h 506"/>
                <a:gd name="T6" fmla="*/ 12 w 271"/>
                <a:gd name="T7" fmla="*/ 109 h 506"/>
                <a:gd name="T8" fmla="*/ 31 w 271"/>
                <a:gd name="T9" fmla="*/ 146 h 506"/>
                <a:gd name="T10" fmla="*/ 37 w 271"/>
                <a:gd name="T11" fmla="*/ 171 h 506"/>
                <a:gd name="T12" fmla="*/ 39 w 271"/>
                <a:gd name="T13" fmla="*/ 178 h 506"/>
                <a:gd name="T14" fmla="*/ 39 w 271"/>
                <a:gd name="T15" fmla="*/ 176 h 506"/>
                <a:gd name="T16" fmla="*/ 39 w 271"/>
                <a:gd name="T17" fmla="*/ 209 h 506"/>
                <a:gd name="T18" fmla="*/ 39 w 271"/>
                <a:gd name="T19" fmla="*/ 226 h 506"/>
                <a:gd name="T20" fmla="*/ 39 w 271"/>
                <a:gd name="T21" fmla="*/ 232 h 506"/>
                <a:gd name="T22" fmla="*/ 39 w 271"/>
                <a:gd name="T23" fmla="*/ 236 h 506"/>
                <a:gd name="T24" fmla="*/ 37 w 271"/>
                <a:gd name="T25" fmla="*/ 251 h 506"/>
                <a:gd name="T26" fmla="*/ 43 w 271"/>
                <a:gd name="T27" fmla="*/ 265 h 506"/>
                <a:gd name="T28" fmla="*/ 54 w 271"/>
                <a:gd name="T29" fmla="*/ 293 h 506"/>
                <a:gd name="T30" fmla="*/ 62 w 271"/>
                <a:gd name="T31" fmla="*/ 311 h 506"/>
                <a:gd name="T32" fmla="*/ 64 w 271"/>
                <a:gd name="T33" fmla="*/ 320 h 506"/>
                <a:gd name="T34" fmla="*/ 66 w 271"/>
                <a:gd name="T35" fmla="*/ 322 h 506"/>
                <a:gd name="T36" fmla="*/ 75 w 271"/>
                <a:gd name="T37" fmla="*/ 341 h 506"/>
                <a:gd name="T38" fmla="*/ 87 w 271"/>
                <a:gd name="T39" fmla="*/ 359 h 506"/>
                <a:gd name="T40" fmla="*/ 98 w 271"/>
                <a:gd name="T41" fmla="*/ 382 h 506"/>
                <a:gd name="T42" fmla="*/ 104 w 271"/>
                <a:gd name="T43" fmla="*/ 397 h 506"/>
                <a:gd name="T44" fmla="*/ 110 w 271"/>
                <a:gd name="T45" fmla="*/ 414 h 506"/>
                <a:gd name="T46" fmla="*/ 119 w 271"/>
                <a:gd name="T47" fmla="*/ 453 h 506"/>
                <a:gd name="T48" fmla="*/ 129 w 271"/>
                <a:gd name="T49" fmla="*/ 489 h 506"/>
                <a:gd name="T50" fmla="*/ 133 w 271"/>
                <a:gd name="T51" fmla="*/ 505 h 506"/>
                <a:gd name="T52" fmla="*/ 152 w 271"/>
                <a:gd name="T53" fmla="*/ 501 h 506"/>
                <a:gd name="T54" fmla="*/ 183 w 271"/>
                <a:gd name="T55" fmla="*/ 493 h 506"/>
                <a:gd name="T56" fmla="*/ 213 w 271"/>
                <a:gd name="T57" fmla="*/ 485 h 506"/>
                <a:gd name="T58" fmla="*/ 235 w 271"/>
                <a:gd name="T59" fmla="*/ 482 h 506"/>
                <a:gd name="T60" fmla="*/ 240 w 271"/>
                <a:gd name="T61" fmla="*/ 480 h 506"/>
                <a:gd name="T62" fmla="*/ 240 w 271"/>
                <a:gd name="T63" fmla="*/ 480 h 506"/>
                <a:gd name="T64" fmla="*/ 233 w 271"/>
                <a:gd name="T65" fmla="*/ 466 h 506"/>
                <a:gd name="T66" fmla="*/ 225 w 271"/>
                <a:gd name="T67" fmla="*/ 453 h 506"/>
                <a:gd name="T68" fmla="*/ 221 w 271"/>
                <a:gd name="T69" fmla="*/ 443 h 506"/>
                <a:gd name="T70" fmla="*/ 219 w 271"/>
                <a:gd name="T71" fmla="*/ 422 h 506"/>
                <a:gd name="T72" fmla="*/ 219 w 271"/>
                <a:gd name="T73" fmla="*/ 395 h 506"/>
                <a:gd name="T74" fmla="*/ 219 w 271"/>
                <a:gd name="T75" fmla="*/ 374 h 506"/>
                <a:gd name="T76" fmla="*/ 217 w 271"/>
                <a:gd name="T77" fmla="*/ 370 h 506"/>
                <a:gd name="T78" fmla="*/ 208 w 271"/>
                <a:gd name="T79" fmla="*/ 355 h 506"/>
                <a:gd name="T80" fmla="*/ 206 w 271"/>
                <a:gd name="T81" fmla="*/ 328 h 506"/>
                <a:gd name="T82" fmla="*/ 206 w 271"/>
                <a:gd name="T83" fmla="*/ 307 h 506"/>
                <a:gd name="T84" fmla="*/ 206 w 271"/>
                <a:gd name="T85" fmla="*/ 303 h 506"/>
                <a:gd name="T86" fmla="*/ 210 w 271"/>
                <a:gd name="T87" fmla="*/ 297 h 506"/>
                <a:gd name="T88" fmla="*/ 221 w 271"/>
                <a:gd name="T89" fmla="*/ 270 h 506"/>
                <a:gd name="T90" fmla="*/ 225 w 271"/>
                <a:gd name="T91" fmla="*/ 247 h 506"/>
                <a:gd name="T92" fmla="*/ 227 w 271"/>
                <a:gd name="T93" fmla="*/ 224 h 506"/>
                <a:gd name="T94" fmla="*/ 227 w 271"/>
                <a:gd name="T95" fmla="*/ 197 h 506"/>
                <a:gd name="T96" fmla="*/ 227 w 271"/>
                <a:gd name="T97" fmla="*/ 180 h 506"/>
                <a:gd name="T98" fmla="*/ 238 w 271"/>
                <a:gd name="T99" fmla="*/ 163 h 506"/>
                <a:gd name="T100" fmla="*/ 250 w 271"/>
                <a:gd name="T101" fmla="*/ 144 h 506"/>
                <a:gd name="T102" fmla="*/ 256 w 271"/>
                <a:gd name="T103" fmla="*/ 136 h 506"/>
                <a:gd name="T104" fmla="*/ 258 w 271"/>
                <a:gd name="T105" fmla="*/ 134 h 506"/>
                <a:gd name="T106" fmla="*/ 265 w 271"/>
                <a:gd name="T107" fmla="*/ 103 h 506"/>
                <a:gd name="T108" fmla="*/ 269 w 271"/>
                <a:gd name="T109" fmla="*/ 88 h 506"/>
                <a:gd name="T110" fmla="*/ 271 w 271"/>
                <a:gd name="T111" fmla="*/ 82 h 506"/>
                <a:gd name="T112" fmla="*/ 265 w 271"/>
                <a:gd name="T113" fmla="*/ 67 h 506"/>
                <a:gd name="T114" fmla="*/ 254 w 271"/>
                <a:gd name="T115" fmla="*/ 34 h 506"/>
                <a:gd name="T116" fmla="*/ 244 w 271"/>
                <a:gd name="T117" fmla="*/ 9 h 506"/>
                <a:gd name="T118" fmla="*/ 240 w 271"/>
                <a:gd name="T119" fmla="*/ 0 h 506"/>
                <a:gd name="T120" fmla="*/ 240 w 271"/>
                <a:gd name="T121" fmla="*/ 0 h 506"/>
                <a:gd name="T122" fmla="*/ 8 w 271"/>
                <a:gd name="T123" fmla="*/ 59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1" h="506">
                  <a:moveTo>
                    <a:pt x="8" y="59"/>
                  </a:moveTo>
                  <a:lnTo>
                    <a:pt x="8" y="61"/>
                  </a:lnTo>
                  <a:lnTo>
                    <a:pt x="4" y="65"/>
                  </a:lnTo>
                  <a:lnTo>
                    <a:pt x="2" y="69"/>
                  </a:lnTo>
                  <a:lnTo>
                    <a:pt x="0" y="76"/>
                  </a:lnTo>
                  <a:lnTo>
                    <a:pt x="0" y="86"/>
                  </a:lnTo>
                  <a:lnTo>
                    <a:pt x="4" y="96"/>
                  </a:lnTo>
                  <a:lnTo>
                    <a:pt x="12" y="109"/>
                  </a:lnTo>
                  <a:lnTo>
                    <a:pt x="25" y="124"/>
                  </a:lnTo>
                  <a:lnTo>
                    <a:pt x="31" y="146"/>
                  </a:lnTo>
                  <a:lnTo>
                    <a:pt x="35" y="161"/>
                  </a:lnTo>
                  <a:lnTo>
                    <a:pt x="37" y="171"/>
                  </a:lnTo>
                  <a:lnTo>
                    <a:pt x="39" y="176"/>
                  </a:lnTo>
                  <a:lnTo>
                    <a:pt x="39" y="178"/>
                  </a:lnTo>
                  <a:lnTo>
                    <a:pt x="39" y="178"/>
                  </a:lnTo>
                  <a:lnTo>
                    <a:pt x="39" y="176"/>
                  </a:lnTo>
                  <a:lnTo>
                    <a:pt x="39" y="195"/>
                  </a:lnTo>
                  <a:lnTo>
                    <a:pt x="39" y="209"/>
                  </a:lnTo>
                  <a:lnTo>
                    <a:pt x="39" y="220"/>
                  </a:lnTo>
                  <a:lnTo>
                    <a:pt x="39" y="226"/>
                  </a:lnTo>
                  <a:lnTo>
                    <a:pt x="39" y="230"/>
                  </a:lnTo>
                  <a:lnTo>
                    <a:pt x="39" y="232"/>
                  </a:lnTo>
                  <a:lnTo>
                    <a:pt x="39" y="234"/>
                  </a:lnTo>
                  <a:lnTo>
                    <a:pt x="39" y="236"/>
                  </a:lnTo>
                  <a:lnTo>
                    <a:pt x="37" y="243"/>
                  </a:lnTo>
                  <a:lnTo>
                    <a:pt x="37" y="251"/>
                  </a:lnTo>
                  <a:lnTo>
                    <a:pt x="39" y="259"/>
                  </a:lnTo>
                  <a:lnTo>
                    <a:pt x="43" y="265"/>
                  </a:lnTo>
                  <a:lnTo>
                    <a:pt x="46" y="272"/>
                  </a:lnTo>
                  <a:lnTo>
                    <a:pt x="54" y="293"/>
                  </a:lnTo>
                  <a:lnTo>
                    <a:pt x="58" y="303"/>
                  </a:lnTo>
                  <a:lnTo>
                    <a:pt x="62" y="311"/>
                  </a:lnTo>
                  <a:lnTo>
                    <a:pt x="64" y="316"/>
                  </a:lnTo>
                  <a:lnTo>
                    <a:pt x="64" y="320"/>
                  </a:lnTo>
                  <a:lnTo>
                    <a:pt x="66" y="320"/>
                  </a:lnTo>
                  <a:lnTo>
                    <a:pt x="66" y="322"/>
                  </a:lnTo>
                  <a:lnTo>
                    <a:pt x="69" y="332"/>
                  </a:lnTo>
                  <a:lnTo>
                    <a:pt x="75" y="341"/>
                  </a:lnTo>
                  <a:lnTo>
                    <a:pt x="81" y="351"/>
                  </a:lnTo>
                  <a:lnTo>
                    <a:pt x="87" y="359"/>
                  </a:lnTo>
                  <a:lnTo>
                    <a:pt x="94" y="370"/>
                  </a:lnTo>
                  <a:lnTo>
                    <a:pt x="98" y="382"/>
                  </a:lnTo>
                  <a:lnTo>
                    <a:pt x="102" y="393"/>
                  </a:lnTo>
                  <a:lnTo>
                    <a:pt x="104" y="397"/>
                  </a:lnTo>
                  <a:lnTo>
                    <a:pt x="106" y="401"/>
                  </a:lnTo>
                  <a:lnTo>
                    <a:pt x="110" y="414"/>
                  </a:lnTo>
                  <a:lnTo>
                    <a:pt x="114" y="434"/>
                  </a:lnTo>
                  <a:lnTo>
                    <a:pt x="119" y="453"/>
                  </a:lnTo>
                  <a:lnTo>
                    <a:pt x="125" y="472"/>
                  </a:lnTo>
                  <a:lnTo>
                    <a:pt x="129" y="489"/>
                  </a:lnTo>
                  <a:lnTo>
                    <a:pt x="133" y="501"/>
                  </a:lnTo>
                  <a:lnTo>
                    <a:pt x="133" y="505"/>
                  </a:lnTo>
                  <a:lnTo>
                    <a:pt x="133" y="506"/>
                  </a:lnTo>
                  <a:lnTo>
                    <a:pt x="152" y="501"/>
                  </a:lnTo>
                  <a:lnTo>
                    <a:pt x="169" y="497"/>
                  </a:lnTo>
                  <a:lnTo>
                    <a:pt x="183" y="493"/>
                  </a:lnTo>
                  <a:lnTo>
                    <a:pt x="196" y="491"/>
                  </a:lnTo>
                  <a:lnTo>
                    <a:pt x="213" y="485"/>
                  </a:lnTo>
                  <a:lnTo>
                    <a:pt x="227" y="483"/>
                  </a:lnTo>
                  <a:lnTo>
                    <a:pt x="235" y="482"/>
                  </a:lnTo>
                  <a:lnTo>
                    <a:pt x="238" y="480"/>
                  </a:lnTo>
                  <a:lnTo>
                    <a:pt x="240" y="480"/>
                  </a:lnTo>
                  <a:lnTo>
                    <a:pt x="240" y="480"/>
                  </a:lnTo>
                  <a:lnTo>
                    <a:pt x="240" y="480"/>
                  </a:lnTo>
                  <a:lnTo>
                    <a:pt x="238" y="476"/>
                  </a:lnTo>
                  <a:lnTo>
                    <a:pt x="233" y="466"/>
                  </a:lnTo>
                  <a:lnTo>
                    <a:pt x="227" y="457"/>
                  </a:lnTo>
                  <a:lnTo>
                    <a:pt x="225" y="453"/>
                  </a:lnTo>
                  <a:lnTo>
                    <a:pt x="223" y="449"/>
                  </a:lnTo>
                  <a:lnTo>
                    <a:pt x="221" y="443"/>
                  </a:lnTo>
                  <a:lnTo>
                    <a:pt x="221" y="434"/>
                  </a:lnTo>
                  <a:lnTo>
                    <a:pt x="219" y="422"/>
                  </a:lnTo>
                  <a:lnTo>
                    <a:pt x="219" y="407"/>
                  </a:lnTo>
                  <a:lnTo>
                    <a:pt x="219" y="395"/>
                  </a:lnTo>
                  <a:lnTo>
                    <a:pt x="219" y="384"/>
                  </a:lnTo>
                  <a:lnTo>
                    <a:pt x="219" y="374"/>
                  </a:lnTo>
                  <a:lnTo>
                    <a:pt x="219" y="372"/>
                  </a:lnTo>
                  <a:lnTo>
                    <a:pt x="217" y="370"/>
                  </a:lnTo>
                  <a:lnTo>
                    <a:pt x="213" y="364"/>
                  </a:lnTo>
                  <a:lnTo>
                    <a:pt x="208" y="355"/>
                  </a:lnTo>
                  <a:lnTo>
                    <a:pt x="206" y="341"/>
                  </a:lnTo>
                  <a:lnTo>
                    <a:pt x="206" y="328"/>
                  </a:lnTo>
                  <a:lnTo>
                    <a:pt x="206" y="315"/>
                  </a:lnTo>
                  <a:lnTo>
                    <a:pt x="206" y="307"/>
                  </a:lnTo>
                  <a:lnTo>
                    <a:pt x="206" y="303"/>
                  </a:lnTo>
                  <a:lnTo>
                    <a:pt x="206" y="303"/>
                  </a:lnTo>
                  <a:lnTo>
                    <a:pt x="208" y="301"/>
                  </a:lnTo>
                  <a:lnTo>
                    <a:pt x="210" y="297"/>
                  </a:lnTo>
                  <a:lnTo>
                    <a:pt x="215" y="286"/>
                  </a:lnTo>
                  <a:lnTo>
                    <a:pt x="221" y="270"/>
                  </a:lnTo>
                  <a:lnTo>
                    <a:pt x="223" y="255"/>
                  </a:lnTo>
                  <a:lnTo>
                    <a:pt x="225" y="247"/>
                  </a:lnTo>
                  <a:lnTo>
                    <a:pt x="225" y="238"/>
                  </a:lnTo>
                  <a:lnTo>
                    <a:pt x="227" y="224"/>
                  </a:lnTo>
                  <a:lnTo>
                    <a:pt x="227" y="211"/>
                  </a:lnTo>
                  <a:lnTo>
                    <a:pt x="227" y="197"/>
                  </a:lnTo>
                  <a:lnTo>
                    <a:pt x="227" y="188"/>
                  </a:lnTo>
                  <a:lnTo>
                    <a:pt x="227" y="180"/>
                  </a:lnTo>
                  <a:lnTo>
                    <a:pt x="227" y="176"/>
                  </a:lnTo>
                  <a:lnTo>
                    <a:pt x="238" y="163"/>
                  </a:lnTo>
                  <a:lnTo>
                    <a:pt x="246" y="151"/>
                  </a:lnTo>
                  <a:lnTo>
                    <a:pt x="250" y="144"/>
                  </a:lnTo>
                  <a:lnTo>
                    <a:pt x="254" y="140"/>
                  </a:lnTo>
                  <a:lnTo>
                    <a:pt x="256" y="136"/>
                  </a:lnTo>
                  <a:lnTo>
                    <a:pt x="258" y="134"/>
                  </a:lnTo>
                  <a:lnTo>
                    <a:pt x="258" y="134"/>
                  </a:lnTo>
                  <a:lnTo>
                    <a:pt x="261" y="117"/>
                  </a:lnTo>
                  <a:lnTo>
                    <a:pt x="265" y="103"/>
                  </a:lnTo>
                  <a:lnTo>
                    <a:pt x="267" y="94"/>
                  </a:lnTo>
                  <a:lnTo>
                    <a:pt x="269" y="88"/>
                  </a:lnTo>
                  <a:lnTo>
                    <a:pt x="269" y="84"/>
                  </a:lnTo>
                  <a:lnTo>
                    <a:pt x="271" y="82"/>
                  </a:lnTo>
                  <a:lnTo>
                    <a:pt x="271" y="82"/>
                  </a:lnTo>
                  <a:lnTo>
                    <a:pt x="265" y="67"/>
                  </a:lnTo>
                  <a:lnTo>
                    <a:pt x="261" y="53"/>
                  </a:lnTo>
                  <a:lnTo>
                    <a:pt x="254" y="34"/>
                  </a:lnTo>
                  <a:lnTo>
                    <a:pt x="248" y="19"/>
                  </a:lnTo>
                  <a:lnTo>
                    <a:pt x="244" y="9"/>
                  </a:lnTo>
                  <a:lnTo>
                    <a:pt x="242" y="4"/>
                  </a:lnTo>
                  <a:lnTo>
                    <a:pt x="240" y="0"/>
                  </a:lnTo>
                  <a:lnTo>
                    <a:pt x="240" y="0"/>
                  </a:lnTo>
                  <a:lnTo>
                    <a:pt x="240" y="0"/>
                  </a:lnTo>
                  <a:lnTo>
                    <a:pt x="8" y="59"/>
                  </a:lnTo>
                  <a:lnTo>
                    <a:pt x="8" y="59"/>
                  </a:lnTo>
                </a:path>
              </a:pathLst>
            </a:custGeom>
            <a:pattFill prst="ltUpDiag">
              <a:fgClr>
                <a:schemeClr val="accent4"/>
              </a:fgClr>
              <a:bgClr>
                <a:schemeClr val="bg1"/>
              </a:bgClr>
            </a:pattFill>
            <a:ln w="15875">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11" name="Utah">
              <a:extLst>
                <a:ext uri="{FF2B5EF4-FFF2-40B4-BE49-F238E27FC236}">
                  <a16:creationId xmlns:a16="http://schemas.microsoft.com/office/drawing/2014/main" id="{2A0F7F42-E74D-0CE6-847E-BBAB4EE1CDC9}"/>
                </a:ext>
              </a:extLst>
            </p:cNvPr>
            <p:cNvSpPr>
              <a:spLocks/>
            </p:cNvSpPr>
            <p:nvPr/>
          </p:nvSpPr>
          <p:spPr bwMode="auto">
            <a:xfrm>
              <a:off x="4298950" y="3887788"/>
              <a:ext cx="701675" cy="874713"/>
            </a:xfrm>
            <a:custGeom>
              <a:avLst/>
              <a:gdLst>
                <a:gd name="T0" fmla="*/ 605 w 883"/>
                <a:gd name="T1" fmla="*/ 69 h 1102"/>
                <a:gd name="T2" fmla="*/ 595 w 883"/>
                <a:gd name="T3" fmla="*/ 67 h 1102"/>
                <a:gd name="T4" fmla="*/ 568 w 883"/>
                <a:gd name="T5" fmla="*/ 63 h 1102"/>
                <a:gd name="T6" fmla="*/ 511 w 883"/>
                <a:gd name="T7" fmla="*/ 54 h 1102"/>
                <a:gd name="T8" fmla="*/ 440 w 883"/>
                <a:gd name="T9" fmla="*/ 42 h 1102"/>
                <a:gd name="T10" fmla="*/ 363 w 883"/>
                <a:gd name="T11" fmla="*/ 31 h 1102"/>
                <a:gd name="T12" fmla="*/ 290 w 883"/>
                <a:gd name="T13" fmla="*/ 19 h 1102"/>
                <a:gd name="T14" fmla="*/ 230 w 883"/>
                <a:gd name="T15" fmla="*/ 9 h 1102"/>
                <a:gd name="T16" fmla="*/ 200 w 883"/>
                <a:gd name="T17" fmla="*/ 2 h 1102"/>
                <a:gd name="T18" fmla="*/ 188 w 883"/>
                <a:gd name="T19" fmla="*/ 0 h 1102"/>
                <a:gd name="T20" fmla="*/ 184 w 883"/>
                <a:gd name="T21" fmla="*/ 8 h 1102"/>
                <a:gd name="T22" fmla="*/ 179 w 883"/>
                <a:gd name="T23" fmla="*/ 36 h 1102"/>
                <a:gd name="T24" fmla="*/ 169 w 883"/>
                <a:gd name="T25" fmla="*/ 82 h 1102"/>
                <a:gd name="T26" fmla="*/ 157 w 883"/>
                <a:gd name="T27" fmla="*/ 140 h 1102"/>
                <a:gd name="T28" fmla="*/ 144 w 883"/>
                <a:gd name="T29" fmla="*/ 211 h 1102"/>
                <a:gd name="T30" fmla="*/ 121 w 883"/>
                <a:gd name="T31" fmla="*/ 332 h 1102"/>
                <a:gd name="T32" fmla="*/ 88 w 883"/>
                <a:gd name="T33" fmla="*/ 507 h 1102"/>
                <a:gd name="T34" fmla="*/ 54 w 883"/>
                <a:gd name="T35" fmla="*/ 678 h 1102"/>
                <a:gd name="T36" fmla="*/ 40 w 883"/>
                <a:gd name="T37" fmla="*/ 756 h 1102"/>
                <a:gd name="T38" fmla="*/ 27 w 883"/>
                <a:gd name="T39" fmla="*/ 827 h 1102"/>
                <a:gd name="T40" fmla="*/ 15 w 883"/>
                <a:gd name="T41" fmla="*/ 887 h 1102"/>
                <a:gd name="T42" fmla="*/ 6 w 883"/>
                <a:gd name="T43" fmla="*/ 931 h 1102"/>
                <a:gd name="T44" fmla="*/ 2 w 883"/>
                <a:gd name="T45" fmla="*/ 962 h 1102"/>
                <a:gd name="T46" fmla="*/ 0 w 883"/>
                <a:gd name="T47" fmla="*/ 971 h 1102"/>
                <a:gd name="T48" fmla="*/ 4 w 883"/>
                <a:gd name="T49" fmla="*/ 973 h 1102"/>
                <a:gd name="T50" fmla="*/ 19 w 883"/>
                <a:gd name="T51" fmla="*/ 975 h 1102"/>
                <a:gd name="T52" fmla="*/ 44 w 883"/>
                <a:gd name="T53" fmla="*/ 981 h 1102"/>
                <a:gd name="T54" fmla="*/ 75 w 883"/>
                <a:gd name="T55" fmla="*/ 987 h 1102"/>
                <a:gd name="T56" fmla="*/ 161 w 883"/>
                <a:gd name="T57" fmla="*/ 1002 h 1102"/>
                <a:gd name="T58" fmla="*/ 269 w 883"/>
                <a:gd name="T59" fmla="*/ 1021 h 1102"/>
                <a:gd name="T60" fmla="*/ 392 w 883"/>
                <a:gd name="T61" fmla="*/ 1042 h 1102"/>
                <a:gd name="T62" fmla="*/ 522 w 883"/>
                <a:gd name="T63" fmla="*/ 1063 h 1102"/>
                <a:gd name="T64" fmla="*/ 716 w 883"/>
                <a:gd name="T65" fmla="*/ 1092 h 1102"/>
                <a:gd name="T66" fmla="*/ 780 w 883"/>
                <a:gd name="T67" fmla="*/ 1090 h 1102"/>
                <a:gd name="T68" fmla="*/ 783 w 883"/>
                <a:gd name="T69" fmla="*/ 1062 h 1102"/>
                <a:gd name="T70" fmla="*/ 789 w 883"/>
                <a:gd name="T71" fmla="*/ 1019 h 1102"/>
                <a:gd name="T72" fmla="*/ 797 w 883"/>
                <a:gd name="T73" fmla="*/ 967 h 1102"/>
                <a:gd name="T74" fmla="*/ 808 w 883"/>
                <a:gd name="T75" fmla="*/ 877 h 1102"/>
                <a:gd name="T76" fmla="*/ 826 w 883"/>
                <a:gd name="T77" fmla="*/ 739 h 1102"/>
                <a:gd name="T78" fmla="*/ 845 w 883"/>
                <a:gd name="T79" fmla="*/ 599 h 1102"/>
                <a:gd name="T80" fmla="*/ 860 w 883"/>
                <a:gd name="T81" fmla="*/ 470 h 1102"/>
                <a:gd name="T82" fmla="*/ 868 w 883"/>
                <a:gd name="T83" fmla="*/ 415 h 1102"/>
                <a:gd name="T84" fmla="*/ 874 w 883"/>
                <a:gd name="T85" fmla="*/ 368 h 1102"/>
                <a:gd name="T86" fmla="*/ 877 w 883"/>
                <a:gd name="T87" fmla="*/ 332 h 1102"/>
                <a:gd name="T88" fmla="*/ 881 w 883"/>
                <a:gd name="T89" fmla="*/ 309 h 1102"/>
                <a:gd name="T90" fmla="*/ 883 w 883"/>
                <a:gd name="T91" fmla="*/ 301 h 1102"/>
                <a:gd name="T92" fmla="*/ 781 w 883"/>
                <a:gd name="T93" fmla="*/ 288 h 1102"/>
                <a:gd name="T94" fmla="*/ 707 w 883"/>
                <a:gd name="T95" fmla="*/ 278 h 1102"/>
                <a:gd name="T96" fmla="*/ 653 w 883"/>
                <a:gd name="T97" fmla="*/ 272 h 1102"/>
                <a:gd name="T98" fmla="*/ 616 w 883"/>
                <a:gd name="T99" fmla="*/ 267 h 1102"/>
                <a:gd name="T100" fmla="*/ 595 w 883"/>
                <a:gd name="T101" fmla="*/ 265 h 1102"/>
                <a:gd name="T102" fmla="*/ 584 w 883"/>
                <a:gd name="T103" fmla="*/ 263 h 1102"/>
                <a:gd name="T104" fmla="*/ 580 w 883"/>
                <a:gd name="T105" fmla="*/ 263 h 1102"/>
                <a:gd name="T106" fmla="*/ 605 w 883"/>
                <a:gd name="T107" fmla="*/ 69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83" h="1102">
                  <a:moveTo>
                    <a:pt x="605" y="69"/>
                  </a:moveTo>
                  <a:lnTo>
                    <a:pt x="605" y="69"/>
                  </a:lnTo>
                  <a:lnTo>
                    <a:pt x="601" y="67"/>
                  </a:lnTo>
                  <a:lnTo>
                    <a:pt x="595" y="67"/>
                  </a:lnTo>
                  <a:lnTo>
                    <a:pt x="588" y="65"/>
                  </a:lnTo>
                  <a:lnTo>
                    <a:pt x="568" y="63"/>
                  </a:lnTo>
                  <a:lnTo>
                    <a:pt x="541" y="59"/>
                  </a:lnTo>
                  <a:lnTo>
                    <a:pt x="511" y="54"/>
                  </a:lnTo>
                  <a:lnTo>
                    <a:pt x="476" y="48"/>
                  </a:lnTo>
                  <a:lnTo>
                    <a:pt x="440" y="42"/>
                  </a:lnTo>
                  <a:lnTo>
                    <a:pt x="401" y="36"/>
                  </a:lnTo>
                  <a:lnTo>
                    <a:pt x="363" y="31"/>
                  </a:lnTo>
                  <a:lnTo>
                    <a:pt x="326" y="25"/>
                  </a:lnTo>
                  <a:lnTo>
                    <a:pt x="290" y="19"/>
                  </a:lnTo>
                  <a:lnTo>
                    <a:pt x="257" y="13"/>
                  </a:lnTo>
                  <a:lnTo>
                    <a:pt x="230" y="9"/>
                  </a:lnTo>
                  <a:lnTo>
                    <a:pt x="209" y="4"/>
                  </a:lnTo>
                  <a:lnTo>
                    <a:pt x="200" y="2"/>
                  </a:lnTo>
                  <a:lnTo>
                    <a:pt x="192" y="2"/>
                  </a:lnTo>
                  <a:lnTo>
                    <a:pt x="188" y="0"/>
                  </a:lnTo>
                  <a:lnTo>
                    <a:pt x="186" y="0"/>
                  </a:lnTo>
                  <a:lnTo>
                    <a:pt x="184" y="8"/>
                  </a:lnTo>
                  <a:lnTo>
                    <a:pt x="180" y="19"/>
                  </a:lnTo>
                  <a:lnTo>
                    <a:pt x="179" y="36"/>
                  </a:lnTo>
                  <a:lnTo>
                    <a:pt x="173" y="57"/>
                  </a:lnTo>
                  <a:lnTo>
                    <a:pt x="169" y="82"/>
                  </a:lnTo>
                  <a:lnTo>
                    <a:pt x="163" y="109"/>
                  </a:lnTo>
                  <a:lnTo>
                    <a:pt x="157" y="140"/>
                  </a:lnTo>
                  <a:lnTo>
                    <a:pt x="152" y="175"/>
                  </a:lnTo>
                  <a:lnTo>
                    <a:pt x="144" y="211"/>
                  </a:lnTo>
                  <a:lnTo>
                    <a:pt x="136" y="249"/>
                  </a:lnTo>
                  <a:lnTo>
                    <a:pt x="121" y="332"/>
                  </a:lnTo>
                  <a:lnTo>
                    <a:pt x="104" y="418"/>
                  </a:lnTo>
                  <a:lnTo>
                    <a:pt x="88" y="507"/>
                  </a:lnTo>
                  <a:lnTo>
                    <a:pt x="71" y="593"/>
                  </a:lnTo>
                  <a:lnTo>
                    <a:pt x="54" y="678"/>
                  </a:lnTo>
                  <a:lnTo>
                    <a:pt x="46" y="718"/>
                  </a:lnTo>
                  <a:lnTo>
                    <a:pt x="40" y="756"/>
                  </a:lnTo>
                  <a:lnTo>
                    <a:pt x="33" y="793"/>
                  </a:lnTo>
                  <a:lnTo>
                    <a:pt x="27" y="827"/>
                  </a:lnTo>
                  <a:lnTo>
                    <a:pt x="21" y="858"/>
                  </a:lnTo>
                  <a:lnTo>
                    <a:pt x="15" y="887"/>
                  </a:lnTo>
                  <a:lnTo>
                    <a:pt x="10" y="912"/>
                  </a:lnTo>
                  <a:lnTo>
                    <a:pt x="6" y="931"/>
                  </a:lnTo>
                  <a:lnTo>
                    <a:pt x="4" y="948"/>
                  </a:lnTo>
                  <a:lnTo>
                    <a:pt x="2" y="962"/>
                  </a:lnTo>
                  <a:lnTo>
                    <a:pt x="0" y="969"/>
                  </a:lnTo>
                  <a:lnTo>
                    <a:pt x="0" y="971"/>
                  </a:lnTo>
                  <a:lnTo>
                    <a:pt x="0" y="971"/>
                  </a:lnTo>
                  <a:lnTo>
                    <a:pt x="4" y="973"/>
                  </a:lnTo>
                  <a:lnTo>
                    <a:pt x="12" y="973"/>
                  </a:lnTo>
                  <a:lnTo>
                    <a:pt x="19" y="975"/>
                  </a:lnTo>
                  <a:lnTo>
                    <a:pt x="31" y="977"/>
                  </a:lnTo>
                  <a:lnTo>
                    <a:pt x="44" y="981"/>
                  </a:lnTo>
                  <a:lnTo>
                    <a:pt x="60" y="983"/>
                  </a:lnTo>
                  <a:lnTo>
                    <a:pt x="75" y="987"/>
                  </a:lnTo>
                  <a:lnTo>
                    <a:pt x="115" y="994"/>
                  </a:lnTo>
                  <a:lnTo>
                    <a:pt x="161" y="1002"/>
                  </a:lnTo>
                  <a:lnTo>
                    <a:pt x="213" y="1012"/>
                  </a:lnTo>
                  <a:lnTo>
                    <a:pt x="269" y="1021"/>
                  </a:lnTo>
                  <a:lnTo>
                    <a:pt x="328" y="1033"/>
                  </a:lnTo>
                  <a:lnTo>
                    <a:pt x="392" y="1042"/>
                  </a:lnTo>
                  <a:lnTo>
                    <a:pt x="455" y="1054"/>
                  </a:lnTo>
                  <a:lnTo>
                    <a:pt x="522" y="1063"/>
                  </a:lnTo>
                  <a:lnTo>
                    <a:pt x="653" y="1085"/>
                  </a:lnTo>
                  <a:lnTo>
                    <a:pt x="716" y="1092"/>
                  </a:lnTo>
                  <a:lnTo>
                    <a:pt x="778" y="1102"/>
                  </a:lnTo>
                  <a:lnTo>
                    <a:pt x="780" y="1090"/>
                  </a:lnTo>
                  <a:lnTo>
                    <a:pt x="781" y="1077"/>
                  </a:lnTo>
                  <a:lnTo>
                    <a:pt x="783" y="1062"/>
                  </a:lnTo>
                  <a:lnTo>
                    <a:pt x="787" y="1042"/>
                  </a:lnTo>
                  <a:lnTo>
                    <a:pt x="789" y="1019"/>
                  </a:lnTo>
                  <a:lnTo>
                    <a:pt x="793" y="994"/>
                  </a:lnTo>
                  <a:lnTo>
                    <a:pt x="797" y="967"/>
                  </a:lnTo>
                  <a:lnTo>
                    <a:pt x="801" y="939"/>
                  </a:lnTo>
                  <a:lnTo>
                    <a:pt x="808" y="877"/>
                  </a:lnTo>
                  <a:lnTo>
                    <a:pt x="818" y="810"/>
                  </a:lnTo>
                  <a:lnTo>
                    <a:pt x="826" y="739"/>
                  </a:lnTo>
                  <a:lnTo>
                    <a:pt x="835" y="668"/>
                  </a:lnTo>
                  <a:lnTo>
                    <a:pt x="845" y="599"/>
                  </a:lnTo>
                  <a:lnTo>
                    <a:pt x="852" y="532"/>
                  </a:lnTo>
                  <a:lnTo>
                    <a:pt x="860" y="470"/>
                  </a:lnTo>
                  <a:lnTo>
                    <a:pt x="864" y="441"/>
                  </a:lnTo>
                  <a:lnTo>
                    <a:pt x="868" y="415"/>
                  </a:lnTo>
                  <a:lnTo>
                    <a:pt x="872" y="390"/>
                  </a:lnTo>
                  <a:lnTo>
                    <a:pt x="874" y="368"/>
                  </a:lnTo>
                  <a:lnTo>
                    <a:pt x="876" y="349"/>
                  </a:lnTo>
                  <a:lnTo>
                    <a:pt x="877" y="332"/>
                  </a:lnTo>
                  <a:lnTo>
                    <a:pt x="879" y="319"/>
                  </a:lnTo>
                  <a:lnTo>
                    <a:pt x="881" y="309"/>
                  </a:lnTo>
                  <a:lnTo>
                    <a:pt x="881" y="303"/>
                  </a:lnTo>
                  <a:lnTo>
                    <a:pt x="883" y="301"/>
                  </a:lnTo>
                  <a:lnTo>
                    <a:pt x="829" y="296"/>
                  </a:lnTo>
                  <a:lnTo>
                    <a:pt x="781" y="288"/>
                  </a:lnTo>
                  <a:lnTo>
                    <a:pt x="741" y="284"/>
                  </a:lnTo>
                  <a:lnTo>
                    <a:pt x="707" y="278"/>
                  </a:lnTo>
                  <a:lnTo>
                    <a:pt x="678" y="274"/>
                  </a:lnTo>
                  <a:lnTo>
                    <a:pt x="653" y="272"/>
                  </a:lnTo>
                  <a:lnTo>
                    <a:pt x="634" y="269"/>
                  </a:lnTo>
                  <a:lnTo>
                    <a:pt x="616" y="267"/>
                  </a:lnTo>
                  <a:lnTo>
                    <a:pt x="605" y="267"/>
                  </a:lnTo>
                  <a:lnTo>
                    <a:pt x="595" y="265"/>
                  </a:lnTo>
                  <a:lnTo>
                    <a:pt x="589" y="263"/>
                  </a:lnTo>
                  <a:lnTo>
                    <a:pt x="584" y="263"/>
                  </a:lnTo>
                  <a:lnTo>
                    <a:pt x="580" y="263"/>
                  </a:lnTo>
                  <a:lnTo>
                    <a:pt x="580" y="263"/>
                  </a:lnTo>
                  <a:lnTo>
                    <a:pt x="605" y="69"/>
                  </a:lnTo>
                  <a:lnTo>
                    <a:pt x="605" y="69"/>
                  </a:lnTo>
                  <a:close/>
                </a:path>
              </a:pathLst>
            </a:custGeom>
            <a:pattFill prst="ltUpDiag">
              <a:fgClr>
                <a:schemeClr val="accent2"/>
              </a:fgClr>
              <a:bgClr>
                <a:schemeClr val="bg1"/>
              </a:bgClr>
            </a:patt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13" name="Texas">
              <a:extLst>
                <a:ext uri="{FF2B5EF4-FFF2-40B4-BE49-F238E27FC236}">
                  <a16:creationId xmlns:a16="http://schemas.microsoft.com/office/drawing/2014/main" id="{F3649CD8-DD42-6B19-9A80-75722AC16C95}"/>
                </a:ext>
              </a:extLst>
            </p:cNvPr>
            <p:cNvSpPr>
              <a:spLocks/>
            </p:cNvSpPr>
            <p:nvPr/>
          </p:nvSpPr>
          <p:spPr bwMode="auto">
            <a:xfrm>
              <a:off x="5116513" y="4902200"/>
              <a:ext cx="1749425" cy="1704975"/>
            </a:xfrm>
            <a:custGeom>
              <a:avLst/>
              <a:gdLst>
                <a:gd name="T0" fmla="*/ 1004 w 2204"/>
                <a:gd name="T1" fmla="*/ 20 h 2149"/>
                <a:gd name="T2" fmla="*/ 1116 w 2204"/>
                <a:gd name="T3" fmla="*/ 27 h 2149"/>
                <a:gd name="T4" fmla="*/ 1143 w 2204"/>
                <a:gd name="T5" fmla="*/ 164 h 2149"/>
                <a:gd name="T6" fmla="*/ 1154 w 2204"/>
                <a:gd name="T7" fmla="*/ 411 h 2149"/>
                <a:gd name="T8" fmla="*/ 1189 w 2204"/>
                <a:gd name="T9" fmla="*/ 446 h 2149"/>
                <a:gd name="T10" fmla="*/ 1265 w 2204"/>
                <a:gd name="T11" fmla="*/ 484 h 2149"/>
                <a:gd name="T12" fmla="*/ 1325 w 2204"/>
                <a:gd name="T13" fmla="*/ 486 h 2149"/>
                <a:gd name="T14" fmla="*/ 1423 w 2204"/>
                <a:gd name="T15" fmla="*/ 498 h 2149"/>
                <a:gd name="T16" fmla="*/ 1490 w 2204"/>
                <a:gd name="T17" fmla="*/ 542 h 2149"/>
                <a:gd name="T18" fmla="*/ 1555 w 2204"/>
                <a:gd name="T19" fmla="*/ 563 h 2149"/>
                <a:gd name="T20" fmla="*/ 1598 w 2204"/>
                <a:gd name="T21" fmla="*/ 563 h 2149"/>
                <a:gd name="T22" fmla="*/ 1699 w 2204"/>
                <a:gd name="T23" fmla="*/ 574 h 2149"/>
                <a:gd name="T24" fmla="*/ 1805 w 2204"/>
                <a:gd name="T25" fmla="*/ 553 h 2149"/>
                <a:gd name="T26" fmla="*/ 1847 w 2204"/>
                <a:gd name="T27" fmla="*/ 546 h 2149"/>
                <a:gd name="T28" fmla="*/ 1920 w 2204"/>
                <a:gd name="T29" fmla="*/ 534 h 2149"/>
                <a:gd name="T30" fmla="*/ 1984 w 2204"/>
                <a:gd name="T31" fmla="*/ 576 h 2149"/>
                <a:gd name="T32" fmla="*/ 2089 w 2204"/>
                <a:gd name="T33" fmla="*/ 609 h 2149"/>
                <a:gd name="T34" fmla="*/ 2103 w 2204"/>
                <a:gd name="T35" fmla="*/ 855 h 2149"/>
                <a:gd name="T36" fmla="*/ 2137 w 2204"/>
                <a:gd name="T37" fmla="*/ 945 h 2149"/>
                <a:gd name="T38" fmla="*/ 2168 w 2204"/>
                <a:gd name="T39" fmla="*/ 1026 h 2149"/>
                <a:gd name="T40" fmla="*/ 2202 w 2204"/>
                <a:gd name="T41" fmla="*/ 1083 h 2149"/>
                <a:gd name="T42" fmla="*/ 2168 w 2204"/>
                <a:gd name="T43" fmla="*/ 1193 h 2149"/>
                <a:gd name="T44" fmla="*/ 2170 w 2204"/>
                <a:gd name="T45" fmla="*/ 1256 h 2149"/>
                <a:gd name="T46" fmla="*/ 2129 w 2204"/>
                <a:gd name="T47" fmla="*/ 1392 h 2149"/>
                <a:gd name="T48" fmla="*/ 2005 w 2204"/>
                <a:gd name="T49" fmla="*/ 1417 h 2149"/>
                <a:gd name="T50" fmla="*/ 2001 w 2204"/>
                <a:gd name="T51" fmla="*/ 1369 h 2149"/>
                <a:gd name="T52" fmla="*/ 1980 w 2204"/>
                <a:gd name="T53" fmla="*/ 1419 h 2149"/>
                <a:gd name="T54" fmla="*/ 1947 w 2204"/>
                <a:gd name="T55" fmla="*/ 1504 h 2149"/>
                <a:gd name="T56" fmla="*/ 1832 w 2204"/>
                <a:gd name="T57" fmla="*/ 1575 h 2149"/>
                <a:gd name="T58" fmla="*/ 1763 w 2204"/>
                <a:gd name="T59" fmla="*/ 1600 h 2149"/>
                <a:gd name="T60" fmla="*/ 1745 w 2204"/>
                <a:gd name="T61" fmla="*/ 1657 h 2149"/>
                <a:gd name="T62" fmla="*/ 1661 w 2204"/>
                <a:gd name="T63" fmla="*/ 1698 h 2149"/>
                <a:gd name="T64" fmla="*/ 1600 w 2204"/>
                <a:gd name="T65" fmla="*/ 1749 h 2149"/>
                <a:gd name="T66" fmla="*/ 1571 w 2204"/>
                <a:gd name="T67" fmla="*/ 1765 h 2149"/>
                <a:gd name="T68" fmla="*/ 1532 w 2204"/>
                <a:gd name="T69" fmla="*/ 1914 h 2149"/>
                <a:gd name="T70" fmla="*/ 1584 w 2204"/>
                <a:gd name="T71" fmla="*/ 2074 h 2149"/>
                <a:gd name="T72" fmla="*/ 1509 w 2204"/>
                <a:gd name="T73" fmla="*/ 2133 h 2149"/>
                <a:gd name="T74" fmla="*/ 1429 w 2204"/>
                <a:gd name="T75" fmla="*/ 2097 h 2149"/>
                <a:gd name="T76" fmla="*/ 1327 w 2204"/>
                <a:gd name="T77" fmla="*/ 2066 h 2149"/>
                <a:gd name="T78" fmla="*/ 1242 w 2204"/>
                <a:gd name="T79" fmla="*/ 2028 h 2149"/>
                <a:gd name="T80" fmla="*/ 1168 w 2204"/>
                <a:gd name="T81" fmla="*/ 1872 h 2149"/>
                <a:gd name="T82" fmla="*/ 1164 w 2204"/>
                <a:gd name="T83" fmla="*/ 1790 h 2149"/>
                <a:gd name="T84" fmla="*/ 1083 w 2204"/>
                <a:gd name="T85" fmla="*/ 1696 h 2149"/>
                <a:gd name="T86" fmla="*/ 979 w 2204"/>
                <a:gd name="T87" fmla="*/ 1509 h 2149"/>
                <a:gd name="T88" fmla="*/ 903 w 2204"/>
                <a:gd name="T89" fmla="*/ 1415 h 2149"/>
                <a:gd name="T90" fmla="*/ 835 w 2204"/>
                <a:gd name="T91" fmla="*/ 1350 h 2149"/>
                <a:gd name="T92" fmla="*/ 712 w 2204"/>
                <a:gd name="T93" fmla="*/ 1344 h 2149"/>
                <a:gd name="T94" fmla="*/ 641 w 2204"/>
                <a:gd name="T95" fmla="*/ 1383 h 2149"/>
                <a:gd name="T96" fmla="*/ 545 w 2204"/>
                <a:gd name="T97" fmla="*/ 1496 h 2149"/>
                <a:gd name="T98" fmla="*/ 405 w 2204"/>
                <a:gd name="T99" fmla="*/ 1413 h 2149"/>
                <a:gd name="T100" fmla="*/ 290 w 2204"/>
                <a:gd name="T101" fmla="*/ 1235 h 2149"/>
                <a:gd name="T102" fmla="*/ 173 w 2204"/>
                <a:gd name="T103" fmla="*/ 1074 h 2149"/>
                <a:gd name="T104" fmla="*/ 83 w 2204"/>
                <a:gd name="T105" fmla="*/ 981 h 2149"/>
                <a:gd name="T106" fmla="*/ 17 w 2204"/>
                <a:gd name="T107" fmla="*/ 903 h 2149"/>
                <a:gd name="T108" fmla="*/ 17 w 2204"/>
                <a:gd name="T109" fmla="*/ 843 h 2149"/>
                <a:gd name="T110" fmla="*/ 250 w 2204"/>
                <a:gd name="T111" fmla="*/ 864 h 2149"/>
                <a:gd name="T112" fmla="*/ 547 w 2204"/>
                <a:gd name="T113" fmla="*/ 891 h 2149"/>
                <a:gd name="T114" fmla="*/ 609 w 2204"/>
                <a:gd name="T115" fmla="*/ 841 h 2149"/>
                <a:gd name="T116" fmla="*/ 641 w 2204"/>
                <a:gd name="T117" fmla="*/ 444 h 2149"/>
                <a:gd name="T118" fmla="*/ 672 w 2204"/>
                <a:gd name="T119" fmla="*/ 25 h 2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04" h="2149">
                  <a:moveTo>
                    <a:pt x="674" y="0"/>
                  </a:moveTo>
                  <a:lnTo>
                    <a:pt x="712" y="2"/>
                  </a:lnTo>
                  <a:lnTo>
                    <a:pt x="751" y="4"/>
                  </a:lnTo>
                  <a:lnTo>
                    <a:pt x="785" y="6"/>
                  </a:lnTo>
                  <a:lnTo>
                    <a:pt x="818" y="8"/>
                  </a:lnTo>
                  <a:lnTo>
                    <a:pt x="849" y="10"/>
                  </a:lnTo>
                  <a:lnTo>
                    <a:pt x="876" y="12"/>
                  </a:lnTo>
                  <a:lnTo>
                    <a:pt x="903" y="14"/>
                  </a:lnTo>
                  <a:lnTo>
                    <a:pt x="926" y="14"/>
                  </a:lnTo>
                  <a:lnTo>
                    <a:pt x="968" y="18"/>
                  </a:lnTo>
                  <a:lnTo>
                    <a:pt x="1004" y="20"/>
                  </a:lnTo>
                  <a:lnTo>
                    <a:pt x="1033" y="22"/>
                  </a:lnTo>
                  <a:lnTo>
                    <a:pt x="1056" y="23"/>
                  </a:lnTo>
                  <a:lnTo>
                    <a:pt x="1073" y="23"/>
                  </a:lnTo>
                  <a:lnTo>
                    <a:pt x="1087" y="25"/>
                  </a:lnTo>
                  <a:lnTo>
                    <a:pt x="1096" y="25"/>
                  </a:lnTo>
                  <a:lnTo>
                    <a:pt x="1104" y="25"/>
                  </a:lnTo>
                  <a:lnTo>
                    <a:pt x="1108" y="25"/>
                  </a:lnTo>
                  <a:lnTo>
                    <a:pt x="1110" y="25"/>
                  </a:lnTo>
                  <a:lnTo>
                    <a:pt x="1110" y="25"/>
                  </a:lnTo>
                  <a:lnTo>
                    <a:pt x="1112" y="27"/>
                  </a:lnTo>
                  <a:lnTo>
                    <a:pt x="1116" y="27"/>
                  </a:lnTo>
                  <a:lnTo>
                    <a:pt x="1127" y="33"/>
                  </a:lnTo>
                  <a:lnTo>
                    <a:pt x="1139" y="41"/>
                  </a:lnTo>
                  <a:lnTo>
                    <a:pt x="1143" y="45"/>
                  </a:lnTo>
                  <a:lnTo>
                    <a:pt x="1144" y="47"/>
                  </a:lnTo>
                  <a:lnTo>
                    <a:pt x="1144" y="48"/>
                  </a:lnTo>
                  <a:lnTo>
                    <a:pt x="1144" y="52"/>
                  </a:lnTo>
                  <a:lnTo>
                    <a:pt x="1144" y="66"/>
                  </a:lnTo>
                  <a:lnTo>
                    <a:pt x="1144" y="83"/>
                  </a:lnTo>
                  <a:lnTo>
                    <a:pt x="1144" y="106"/>
                  </a:lnTo>
                  <a:lnTo>
                    <a:pt x="1144" y="133"/>
                  </a:lnTo>
                  <a:lnTo>
                    <a:pt x="1143" y="164"/>
                  </a:lnTo>
                  <a:lnTo>
                    <a:pt x="1143" y="229"/>
                  </a:lnTo>
                  <a:lnTo>
                    <a:pt x="1143" y="262"/>
                  </a:lnTo>
                  <a:lnTo>
                    <a:pt x="1143" y="292"/>
                  </a:lnTo>
                  <a:lnTo>
                    <a:pt x="1141" y="321"/>
                  </a:lnTo>
                  <a:lnTo>
                    <a:pt x="1141" y="348"/>
                  </a:lnTo>
                  <a:lnTo>
                    <a:pt x="1141" y="371"/>
                  </a:lnTo>
                  <a:lnTo>
                    <a:pt x="1141" y="386"/>
                  </a:lnTo>
                  <a:lnTo>
                    <a:pt x="1141" y="398"/>
                  </a:lnTo>
                  <a:lnTo>
                    <a:pt x="1141" y="402"/>
                  </a:lnTo>
                  <a:lnTo>
                    <a:pt x="1141" y="402"/>
                  </a:lnTo>
                  <a:lnTo>
                    <a:pt x="1154" y="411"/>
                  </a:lnTo>
                  <a:lnTo>
                    <a:pt x="1164" y="419"/>
                  </a:lnTo>
                  <a:lnTo>
                    <a:pt x="1169" y="425"/>
                  </a:lnTo>
                  <a:lnTo>
                    <a:pt x="1175" y="429"/>
                  </a:lnTo>
                  <a:lnTo>
                    <a:pt x="1179" y="432"/>
                  </a:lnTo>
                  <a:lnTo>
                    <a:pt x="1179" y="432"/>
                  </a:lnTo>
                  <a:lnTo>
                    <a:pt x="1177" y="434"/>
                  </a:lnTo>
                  <a:lnTo>
                    <a:pt x="1175" y="438"/>
                  </a:lnTo>
                  <a:lnTo>
                    <a:pt x="1175" y="442"/>
                  </a:lnTo>
                  <a:lnTo>
                    <a:pt x="1177" y="444"/>
                  </a:lnTo>
                  <a:lnTo>
                    <a:pt x="1181" y="444"/>
                  </a:lnTo>
                  <a:lnTo>
                    <a:pt x="1189" y="446"/>
                  </a:lnTo>
                  <a:lnTo>
                    <a:pt x="1204" y="440"/>
                  </a:lnTo>
                  <a:lnTo>
                    <a:pt x="1221" y="434"/>
                  </a:lnTo>
                  <a:lnTo>
                    <a:pt x="1239" y="430"/>
                  </a:lnTo>
                  <a:lnTo>
                    <a:pt x="1244" y="430"/>
                  </a:lnTo>
                  <a:lnTo>
                    <a:pt x="1248" y="432"/>
                  </a:lnTo>
                  <a:lnTo>
                    <a:pt x="1252" y="438"/>
                  </a:lnTo>
                  <a:lnTo>
                    <a:pt x="1256" y="446"/>
                  </a:lnTo>
                  <a:lnTo>
                    <a:pt x="1262" y="461"/>
                  </a:lnTo>
                  <a:lnTo>
                    <a:pt x="1265" y="477"/>
                  </a:lnTo>
                  <a:lnTo>
                    <a:pt x="1267" y="480"/>
                  </a:lnTo>
                  <a:lnTo>
                    <a:pt x="1265" y="484"/>
                  </a:lnTo>
                  <a:lnTo>
                    <a:pt x="1265" y="484"/>
                  </a:lnTo>
                  <a:lnTo>
                    <a:pt x="1269" y="484"/>
                  </a:lnTo>
                  <a:lnTo>
                    <a:pt x="1277" y="486"/>
                  </a:lnTo>
                  <a:lnTo>
                    <a:pt x="1287" y="486"/>
                  </a:lnTo>
                  <a:lnTo>
                    <a:pt x="1296" y="488"/>
                  </a:lnTo>
                  <a:lnTo>
                    <a:pt x="1304" y="488"/>
                  </a:lnTo>
                  <a:lnTo>
                    <a:pt x="1312" y="488"/>
                  </a:lnTo>
                  <a:lnTo>
                    <a:pt x="1313" y="488"/>
                  </a:lnTo>
                  <a:lnTo>
                    <a:pt x="1313" y="488"/>
                  </a:lnTo>
                  <a:lnTo>
                    <a:pt x="1317" y="488"/>
                  </a:lnTo>
                  <a:lnTo>
                    <a:pt x="1325" y="486"/>
                  </a:lnTo>
                  <a:lnTo>
                    <a:pt x="1336" y="486"/>
                  </a:lnTo>
                  <a:lnTo>
                    <a:pt x="1348" y="488"/>
                  </a:lnTo>
                  <a:lnTo>
                    <a:pt x="1354" y="492"/>
                  </a:lnTo>
                  <a:lnTo>
                    <a:pt x="1358" y="494"/>
                  </a:lnTo>
                  <a:lnTo>
                    <a:pt x="1363" y="496"/>
                  </a:lnTo>
                  <a:lnTo>
                    <a:pt x="1371" y="498"/>
                  </a:lnTo>
                  <a:lnTo>
                    <a:pt x="1375" y="498"/>
                  </a:lnTo>
                  <a:lnTo>
                    <a:pt x="1383" y="498"/>
                  </a:lnTo>
                  <a:lnTo>
                    <a:pt x="1398" y="500"/>
                  </a:lnTo>
                  <a:lnTo>
                    <a:pt x="1415" y="500"/>
                  </a:lnTo>
                  <a:lnTo>
                    <a:pt x="1423" y="498"/>
                  </a:lnTo>
                  <a:lnTo>
                    <a:pt x="1429" y="498"/>
                  </a:lnTo>
                  <a:lnTo>
                    <a:pt x="1432" y="498"/>
                  </a:lnTo>
                  <a:lnTo>
                    <a:pt x="1434" y="498"/>
                  </a:lnTo>
                  <a:lnTo>
                    <a:pt x="1436" y="500"/>
                  </a:lnTo>
                  <a:lnTo>
                    <a:pt x="1440" y="507"/>
                  </a:lnTo>
                  <a:lnTo>
                    <a:pt x="1448" y="517"/>
                  </a:lnTo>
                  <a:lnTo>
                    <a:pt x="1459" y="532"/>
                  </a:lnTo>
                  <a:lnTo>
                    <a:pt x="1469" y="538"/>
                  </a:lnTo>
                  <a:lnTo>
                    <a:pt x="1477" y="542"/>
                  </a:lnTo>
                  <a:lnTo>
                    <a:pt x="1482" y="542"/>
                  </a:lnTo>
                  <a:lnTo>
                    <a:pt x="1490" y="542"/>
                  </a:lnTo>
                  <a:lnTo>
                    <a:pt x="1500" y="538"/>
                  </a:lnTo>
                  <a:lnTo>
                    <a:pt x="1502" y="536"/>
                  </a:lnTo>
                  <a:lnTo>
                    <a:pt x="1504" y="536"/>
                  </a:lnTo>
                  <a:lnTo>
                    <a:pt x="1504" y="534"/>
                  </a:lnTo>
                  <a:lnTo>
                    <a:pt x="1507" y="532"/>
                  </a:lnTo>
                  <a:lnTo>
                    <a:pt x="1511" y="532"/>
                  </a:lnTo>
                  <a:lnTo>
                    <a:pt x="1515" y="534"/>
                  </a:lnTo>
                  <a:lnTo>
                    <a:pt x="1523" y="538"/>
                  </a:lnTo>
                  <a:lnTo>
                    <a:pt x="1528" y="546"/>
                  </a:lnTo>
                  <a:lnTo>
                    <a:pt x="1544" y="555"/>
                  </a:lnTo>
                  <a:lnTo>
                    <a:pt x="1555" y="563"/>
                  </a:lnTo>
                  <a:lnTo>
                    <a:pt x="1563" y="565"/>
                  </a:lnTo>
                  <a:lnTo>
                    <a:pt x="1569" y="563"/>
                  </a:lnTo>
                  <a:lnTo>
                    <a:pt x="1569" y="559"/>
                  </a:lnTo>
                  <a:lnTo>
                    <a:pt x="1569" y="557"/>
                  </a:lnTo>
                  <a:lnTo>
                    <a:pt x="1569" y="559"/>
                  </a:lnTo>
                  <a:lnTo>
                    <a:pt x="1569" y="561"/>
                  </a:lnTo>
                  <a:lnTo>
                    <a:pt x="1571" y="565"/>
                  </a:lnTo>
                  <a:lnTo>
                    <a:pt x="1575" y="565"/>
                  </a:lnTo>
                  <a:lnTo>
                    <a:pt x="1580" y="567"/>
                  </a:lnTo>
                  <a:lnTo>
                    <a:pt x="1590" y="565"/>
                  </a:lnTo>
                  <a:lnTo>
                    <a:pt x="1598" y="563"/>
                  </a:lnTo>
                  <a:lnTo>
                    <a:pt x="1607" y="553"/>
                  </a:lnTo>
                  <a:lnTo>
                    <a:pt x="1613" y="544"/>
                  </a:lnTo>
                  <a:lnTo>
                    <a:pt x="1615" y="542"/>
                  </a:lnTo>
                  <a:lnTo>
                    <a:pt x="1615" y="540"/>
                  </a:lnTo>
                  <a:lnTo>
                    <a:pt x="1619" y="542"/>
                  </a:lnTo>
                  <a:lnTo>
                    <a:pt x="1624" y="544"/>
                  </a:lnTo>
                  <a:lnTo>
                    <a:pt x="1638" y="548"/>
                  </a:lnTo>
                  <a:lnTo>
                    <a:pt x="1655" y="553"/>
                  </a:lnTo>
                  <a:lnTo>
                    <a:pt x="1672" y="559"/>
                  </a:lnTo>
                  <a:lnTo>
                    <a:pt x="1688" y="567"/>
                  </a:lnTo>
                  <a:lnTo>
                    <a:pt x="1699" y="574"/>
                  </a:lnTo>
                  <a:lnTo>
                    <a:pt x="1711" y="580"/>
                  </a:lnTo>
                  <a:lnTo>
                    <a:pt x="1719" y="578"/>
                  </a:lnTo>
                  <a:lnTo>
                    <a:pt x="1730" y="576"/>
                  </a:lnTo>
                  <a:lnTo>
                    <a:pt x="1744" y="571"/>
                  </a:lnTo>
                  <a:lnTo>
                    <a:pt x="1759" y="563"/>
                  </a:lnTo>
                  <a:lnTo>
                    <a:pt x="1774" y="557"/>
                  </a:lnTo>
                  <a:lnTo>
                    <a:pt x="1790" y="555"/>
                  </a:lnTo>
                  <a:lnTo>
                    <a:pt x="1801" y="553"/>
                  </a:lnTo>
                  <a:lnTo>
                    <a:pt x="1805" y="553"/>
                  </a:lnTo>
                  <a:lnTo>
                    <a:pt x="1805" y="553"/>
                  </a:lnTo>
                  <a:lnTo>
                    <a:pt x="1805" y="553"/>
                  </a:lnTo>
                  <a:lnTo>
                    <a:pt x="1807" y="549"/>
                  </a:lnTo>
                  <a:lnTo>
                    <a:pt x="1809" y="542"/>
                  </a:lnTo>
                  <a:lnTo>
                    <a:pt x="1816" y="534"/>
                  </a:lnTo>
                  <a:lnTo>
                    <a:pt x="1822" y="534"/>
                  </a:lnTo>
                  <a:lnTo>
                    <a:pt x="1832" y="536"/>
                  </a:lnTo>
                  <a:lnTo>
                    <a:pt x="1840" y="538"/>
                  </a:lnTo>
                  <a:lnTo>
                    <a:pt x="1843" y="542"/>
                  </a:lnTo>
                  <a:lnTo>
                    <a:pt x="1845" y="542"/>
                  </a:lnTo>
                  <a:lnTo>
                    <a:pt x="1845" y="544"/>
                  </a:lnTo>
                  <a:lnTo>
                    <a:pt x="1847" y="544"/>
                  </a:lnTo>
                  <a:lnTo>
                    <a:pt x="1847" y="546"/>
                  </a:lnTo>
                  <a:lnTo>
                    <a:pt x="1851" y="546"/>
                  </a:lnTo>
                  <a:lnTo>
                    <a:pt x="1857" y="546"/>
                  </a:lnTo>
                  <a:lnTo>
                    <a:pt x="1866" y="546"/>
                  </a:lnTo>
                  <a:lnTo>
                    <a:pt x="1876" y="542"/>
                  </a:lnTo>
                  <a:lnTo>
                    <a:pt x="1891" y="534"/>
                  </a:lnTo>
                  <a:lnTo>
                    <a:pt x="1897" y="530"/>
                  </a:lnTo>
                  <a:lnTo>
                    <a:pt x="1903" y="526"/>
                  </a:lnTo>
                  <a:lnTo>
                    <a:pt x="1909" y="526"/>
                  </a:lnTo>
                  <a:lnTo>
                    <a:pt x="1914" y="526"/>
                  </a:lnTo>
                  <a:lnTo>
                    <a:pt x="1918" y="530"/>
                  </a:lnTo>
                  <a:lnTo>
                    <a:pt x="1920" y="534"/>
                  </a:lnTo>
                  <a:lnTo>
                    <a:pt x="1922" y="542"/>
                  </a:lnTo>
                  <a:lnTo>
                    <a:pt x="1924" y="548"/>
                  </a:lnTo>
                  <a:lnTo>
                    <a:pt x="1928" y="551"/>
                  </a:lnTo>
                  <a:lnTo>
                    <a:pt x="1934" y="555"/>
                  </a:lnTo>
                  <a:lnTo>
                    <a:pt x="1943" y="557"/>
                  </a:lnTo>
                  <a:lnTo>
                    <a:pt x="1953" y="559"/>
                  </a:lnTo>
                  <a:lnTo>
                    <a:pt x="1960" y="561"/>
                  </a:lnTo>
                  <a:lnTo>
                    <a:pt x="1966" y="565"/>
                  </a:lnTo>
                  <a:lnTo>
                    <a:pt x="1970" y="567"/>
                  </a:lnTo>
                  <a:lnTo>
                    <a:pt x="1978" y="573"/>
                  </a:lnTo>
                  <a:lnTo>
                    <a:pt x="1984" y="576"/>
                  </a:lnTo>
                  <a:lnTo>
                    <a:pt x="1991" y="580"/>
                  </a:lnTo>
                  <a:lnTo>
                    <a:pt x="2008" y="588"/>
                  </a:lnTo>
                  <a:lnTo>
                    <a:pt x="2026" y="597"/>
                  </a:lnTo>
                  <a:lnTo>
                    <a:pt x="2033" y="603"/>
                  </a:lnTo>
                  <a:lnTo>
                    <a:pt x="2037" y="607"/>
                  </a:lnTo>
                  <a:lnTo>
                    <a:pt x="2041" y="609"/>
                  </a:lnTo>
                  <a:lnTo>
                    <a:pt x="2043" y="609"/>
                  </a:lnTo>
                  <a:lnTo>
                    <a:pt x="2060" y="609"/>
                  </a:lnTo>
                  <a:lnTo>
                    <a:pt x="2074" y="609"/>
                  </a:lnTo>
                  <a:lnTo>
                    <a:pt x="2083" y="609"/>
                  </a:lnTo>
                  <a:lnTo>
                    <a:pt x="2089" y="609"/>
                  </a:lnTo>
                  <a:lnTo>
                    <a:pt x="2093" y="609"/>
                  </a:lnTo>
                  <a:lnTo>
                    <a:pt x="2095" y="609"/>
                  </a:lnTo>
                  <a:lnTo>
                    <a:pt x="2095" y="609"/>
                  </a:lnTo>
                  <a:lnTo>
                    <a:pt x="2097" y="659"/>
                  </a:lnTo>
                  <a:lnTo>
                    <a:pt x="2099" y="703"/>
                  </a:lnTo>
                  <a:lnTo>
                    <a:pt x="2099" y="740"/>
                  </a:lnTo>
                  <a:lnTo>
                    <a:pt x="2101" y="772"/>
                  </a:lnTo>
                  <a:lnTo>
                    <a:pt x="2101" y="799"/>
                  </a:lnTo>
                  <a:lnTo>
                    <a:pt x="2101" y="822"/>
                  </a:lnTo>
                  <a:lnTo>
                    <a:pt x="2103" y="841"/>
                  </a:lnTo>
                  <a:lnTo>
                    <a:pt x="2103" y="855"/>
                  </a:lnTo>
                  <a:lnTo>
                    <a:pt x="2103" y="866"/>
                  </a:lnTo>
                  <a:lnTo>
                    <a:pt x="2103" y="876"/>
                  </a:lnTo>
                  <a:lnTo>
                    <a:pt x="2103" y="882"/>
                  </a:lnTo>
                  <a:lnTo>
                    <a:pt x="2104" y="885"/>
                  </a:lnTo>
                  <a:lnTo>
                    <a:pt x="2104" y="889"/>
                  </a:lnTo>
                  <a:lnTo>
                    <a:pt x="2104" y="891"/>
                  </a:lnTo>
                  <a:lnTo>
                    <a:pt x="2116" y="908"/>
                  </a:lnTo>
                  <a:lnTo>
                    <a:pt x="2124" y="924"/>
                  </a:lnTo>
                  <a:lnTo>
                    <a:pt x="2129" y="933"/>
                  </a:lnTo>
                  <a:lnTo>
                    <a:pt x="2133" y="939"/>
                  </a:lnTo>
                  <a:lnTo>
                    <a:pt x="2137" y="945"/>
                  </a:lnTo>
                  <a:lnTo>
                    <a:pt x="2137" y="947"/>
                  </a:lnTo>
                  <a:lnTo>
                    <a:pt x="2139" y="947"/>
                  </a:lnTo>
                  <a:lnTo>
                    <a:pt x="2139" y="947"/>
                  </a:lnTo>
                  <a:lnTo>
                    <a:pt x="2141" y="951"/>
                  </a:lnTo>
                  <a:lnTo>
                    <a:pt x="2143" y="956"/>
                  </a:lnTo>
                  <a:lnTo>
                    <a:pt x="2145" y="962"/>
                  </a:lnTo>
                  <a:lnTo>
                    <a:pt x="2147" y="968"/>
                  </a:lnTo>
                  <a:lnTo>
                    <a:pt x="2151" y="985"/>
                  </a:lnTo>
                  <a:lnTo>
                    <a:pt x="2156" y="1001"/>
                  </a:lnTo>
                  <a:lnTo>
                    <a:pt x="2164" y="1014"/>
                  </a:lnTo>
                  <a:lnTo>
                    <a:pt x="2168" y="1026"/>
                  </a:lnTo>
                  <a:lnTo>
                    <a:pt x="2170" y="1029"/>
                  </a:lnTo>
                  <a:lnTo>
                    <a:pt x="2174" y="1035"/>
                  </a:lnTo>
                  <a:lnTo>
                    <a:pt x="2181" y="1047"/>
                  </a:lnTo>
                  <a:lnTo>
                    <a:pt x="2187" y="1058"/>
                  </a:lnTo>
                  <a:lnTo>
                    <a:pt x="2189" y="1062"/>
                  </a:lnTo>
                  <a:lnTo>
                    <a:pt x="2191" y="1064"/>
                  </a:lnTo>
                  <a:lnTo>
                    <a:pt x="2193" y="1064"/>
                  </a:lnTo>
                  <a:lnTo>
                    <a:pt x="2197" y="1068"/>
                  </a:lnTo>
                  <a:lnTo>
                    <a:pt x="2199" y="1072"/>
                  </a:lnTo>
                  <a:lnTo>
                    <a:pt x="2200" y="1077"/>
                  </a:lnTo>
                  <a:lnTo>
                    <a:pt x="2202" y="1083"/>
                  </a:lnTo>
                  <a:lnTo>
                    <a:pt x="2202" y="1095"/>
                  </a:lnTo>
                  <a:lnTo>
                    <a:pt x="2204" y="1112"/>
                  </a:lnTo>
                  <a:lnTo>
                    <a:pt x="2202" y="1125"/>
                  </a:lnTo>
                  <a:lnTo>
                    <a:pt x="2199" y="1137"/>
                  </a:lnTo>
                  <a:lnTo>
                    <a:pt x="2195" y="1147"/>
                  </a:lnTo>
                  <a:lnTo>
                    <a:pt x="2193" y="1150"/>
                  </a:lnTo>
                  <a:lnTo>
                    <a:pt x="2187" y="1156"/>
                  </a:lnTo>
                  <a:lnTo>
                    <a:pt x="2177" y="1170"/>
                  </a:lnTo>
                  <a:lnTo>
                    <a:pt x="2170" y="1183"/>
                  </a:lnTo>
                  <a:lnTo>
                    <a:pt x="2168" y="1189"/>
                  </a:lnTo>
                  <a:lnTo>
                    <a:pt x="2168" y="1193"/>
                  </a:lnTo>
                  <a:lnTo>
                    <a:pt x="2172" y="1202"/>
                  </a:lnTo>
                  <a:lnTo>
                    <a:pt x="2172" y="1212"/>
                  </a:lnTo>
                  <a:lnTo>
                    <a:pt x="2174" y="1218"/>
                  </a:lnTo>
                  <a:lnTo>
                    <a:pt x="2174" y="1219"/>
                  </a:lnTo>
                  <a:lnTo>
                    <a:pt x="2170" y="1218"/>
                  </a:lnTo>
                  <a:lnTo>
                    <a:pt x="2166" y="1218"/>
                  </a:lnTo>
                  <a:lnTo>
                    <a:pt x="2164" y="1219"/>
                  </a:lnTo>
                  <a:lnTo>
                    <a:pt x="2162" y="1223"/>
                  </a:lnTo>
                  <a:lnTo>
                    <a:pt x="2162" y="1229"/>
                  </a:lnTo>
                  <a:lnTo>
                    <a:pt x="2164" y="1237"/>
                  </a:lnTo>
                  <a:lnTo>
                    <a:pt x="2170" y="1256"/>
                  </a:lnTo>
                  <a:lnTo>
                    <a:pt x="2170" y="1275"/>
                  </a:lnTo>
                  <a:lnTo>
                    <a:pt x="2168" y="1294"/>
                  </a:lnTo>
                  <a:lnTo>
                    <a:pt x="2160" y="1310"/>
                  </a:lnTo>
                  <a:lnTo>
                    <a:pt x="2152" y="1325"/>
                  </a:lnTo>
                  <a:lnTo>
                    <a:pt x="2151" y="1340"/>
                  </a:lnTo>
                  <a:lnTo>
                    <a:pt x="2151" y="1354"/>
                  </a:lnTo>
                  <a:lnTo>
                    <a:pt x="2156" y="1367"/>
                  </a:lnTo>
                  <a:lnTo>
                    <a:pt x="2154" y="1375"/>
                  </a:lnTo>
                  <a:lnTo>
                    <a:pt x="2149" y="1381"/>
                  </a:lnTo>
                  <a:lnTo>
                    <a:pt x="2139" y="1387"/>
                  </a:lnTo>
                  <a:lnTo>
                    <a:pt x="2129" y="1392"/>
                  </a:lnTo>
                  <a:lnTo>
                    <a:pt x="2103" y="1402"/>
                  </a:lnTo>
                  <a:lnTo>
                    <a:pt x="2091" y="1406"/>
                  </a:lnTo>
                  <a:lnTo>
                    <a:pt x="2081" y="1410"/>
                  </a:lnTo>
                  <a:lnTo>
                    <a:pt x="2074" y="1413"/>
                  </a:lnTo>
                  <a:lnTo>
                    <a:pt x="2064" y="1415"/>
                  </a:lnTo>
                  <a:lnTo>
                    <a:pt x="2043" y="1421"/>
                  </a:lnTo>
                  <a:lnTo>
                    <a:pt x="2033" y="1423"/>
                  </a:lnTo>
                  <a:lnTo>
                    <a:pt x="2026" y="1425"/>
                  </a:lnTo>
                  <a:lnTo>
                    <a:pt x="2020" y="1427"/>
                  </a:lnTo>
                  <a:lnTo>
                    <a:pt x="2018" y="1427"/>
                  </a:lnTo>
                  <a:lnTo>
                    <a:pt x="2005" y="1417"/>
                  </a:lnTo>
                  <a:lnTo>
                    <a:pt x="1995" y="1410"/>
                  </a:lnTo>
                  <a:lnTo>
                    <a:pt x="1987" y="1404"/>
                  </a:lnTo>
                  <a:lnTo>
                    <a:pt x="1984" y="1400"/>
                  </a:lnTo>
                  <a:lnTo>
                    <a:pt x="1980" y="1398"/>
                  </a:lnTo>
                  <a:lnTo>
                    <a:pt x="1978" y="1396"/>
                  </a:lnTo>
                  <a:lnTo>
                    <a:pt x="1980" y="1396"/>
                  </a:lnTo>
                  <a:lnTo>
                    <a:pt x="1984" y="1392"/>
                  </a:lnTo>
                  <a:lnTo>
                    <a:pt x="1993" y="1381"/>
                  </a:lnTo>
                  <a:lnTo>
                    <a:pt x="1997" y="1375"/>
                  </a:lnTo>
                  <a:lnTo>
                    <a:pt x="2001" y="1371"/>
                  </a:lnTo>
                  <a:lnTo>
                    <a:pt x="2001" y="1369"/>
                  </a:lnTo>
                  <a:lnTo>
                    <a:pt x="1995" y="1371"/>
                  </a:lnTo>
                  <a:lnTo>
                    <a:pt x="1982" y="1379"/>
                  </a:lnTo>
                  <a:lnTo>
                    <a:pt x="1972" y="1387"/>
                  </a:lnTo>
                  <a:lnTo>
                    <a:pt x="1966" y="1390"/>
                  </a:lnTo>
                  <a:lnTo>
                    <a:pt x="1966" y="1392"/>
                  </a:lnTo>
                  <a:lnTo>
                    <a:pt x="1970" y="1402"/>
                  </a:lnTo>
                  <a:lnTo>
                    <a:pt x="1972" y="1408"/>
                  </a:lnTo>
                  <a:lnTo>
                    <a:pt x="1978" y="1415"/>
                  </a:lnTo>
                  <a:lnTo>
                    <a:pt x="1978" y="1417"/>
                  </a:lnTo>
                  <a:lnTo>
                    <a:pt x="1978" y="1419"/>
                  </a:lnTo>
                  <a:lnTo>
                    <a:pt x="1980" y="1419"/>
                  </a:lnTo>
                  <a:lnTo>
                    <a:pt x="1980" y="1423"/>
                  </a:lnTo>
                  <a:lnTo>
                    <a:pt x="1982" y="1429"/>
                  </a:lnTo>
                  <a:lnTo>
                    <a:pt x="1982" y="1436"/>
                  </a:lnTo>
                  <a:lnTo>
                    <a:pt x="1982" y="1446"/>
                  </a:lnTo>
                  <a:lnTo>
                    <a:pt x="1980" y="1456"/>
                  </a:lnTo>
                  <a:lnTo>
                    <a:pt x="1976" y="1465"/>
                  </a:lnTo>
                  <a:lnTo>
                    <a:pt x="1970" y="1475"/>
                  </a:lnTo>
                  <a:lnTo>
                    <a:pt x="1962" y="1482"/>
                  </a:lnTo>
                  <a:lnTo>
                    <a:pt x="1959" y="1488"/>
                  </a:lnTo>
                  <a:lnTo>
                    <a:pt x="1953" y="1496"/>
                  </a:lnTo>
                  <a:lnTo>
                    <a:pt x="1947" y="1504"/>
                  </a:lnTo>
                  <a:lnTo>
                    <a:pt x="1941" y="1509"/>
                  </a:lnTo>
                  <a:lnTo>
                    <a:pt x="1936" y="1517"/>
                  </a:lnTo>
                  <a:lnTo>
                    <a:pt x="1920" y="1536"/>
                  </a:lnTo>
                  <a:lnTo>
                    <a:pt x="1903" y="1552"/>
                  </a:lnTo>
                  <a:lnTo>
                    <a:pt x="1886" y="1563"/>
                  </a:lnTo>
                  <a:lnTo>
                    <a:pt x="1863" y="1569"/>
                  </a:lnTo>
                  <a:lnTo>
                    <a:pt x="1851" y="1571"/>
                  </a:lnTo>
                  <a:lnTo>
                    <a:pt x="1843" y="1571"/>
                  </a:lnTo>
                  <a:lnTo>
                    <a:pt x="1838" y="1571"/>
                  </a:lnTo>
                  <a:lnTo>
                    <a:pt x="1836" y="1571"/>
                  </a:lnTo>
                  <a:lnTo>
                    <a:pt x="1832" y="1575"/>
                  </a:lnTo>
                  <a:lnTo>
                    <a:pt x="1830" y="1577"/>
                  </a:lnTo>
                  <a:lnTo>
                    <a:pt x="1828" y="1582"/>
                  </a:lnTo>
                  <a:lnTo>
                    <a:pt x="1824" y="1590"/>
                  </a:lnTo>
                  <a:lnTo>
                    <a:pt x="1820" y="1596"/>
                  </a:lnTo>
                  <a:lnTo>
                    <a:pt x="1807" y="1605"/>
                  </a:lnTo>
                  <a:lnTo>
                    <a:pt x="1797" y="1607"/>
                  </a:lnTo>
                  <a:lnTo>
                    <a:pt x="1790" y="1609"/>
                  </a:lnTo>
                  <a:lnTo>
                    <a:pt x="1782" y="1607"/>
                  </a:lnTo>
                  <a:lnTo>
                    <a:pt x="1776" y="1603"/>
                  </a:lnTo>
                  <a:lnTo>
                    <a:pt x="1770" y="1602"/>
                  </a:lnTo>
                  <a:lnTo>
                    <a:pt x="1763" y="1600"/>
                  </a:lnTo>
                  <a:lnTo>
                    <a:pt x="1745" y="1600"/>
                  </a:lnTo>
                  <a:lnTo>
                    <a:pt x="1730" y="1605"/>
                  </a:lnTo>
                  <a:lnTo>
                    <a:pt x="1724" y="1611"/>
                  </a:lnTo>
                  <a:lnTo>
                    <a:pt x="1719" y="1617"/>
                  </a:lnTo>
                  <a:lnTo>
                    <a:pt x="1719" y="1625"/>
                  </a:lnTo>
                  <a:lnTo>
                    <a:pt x="1720" y="1630"/>
                  </a:lnTo>
                  <a:lnTo>
                    <a:pt x="1724" y="1634"/>
                  </a:lnTo>
                  <a:lnTo>
                    <a:pt x="1728" y="1638"/>
                  </a:lnTo>
                  <a:lnTo>
                    <a:pt x="1740" y="1646"/>
                  </a:lnTo>
                  <a:lnTo>
                    <a:pt x="1744" y="1651"/>
                  </a:lnTo>
                  <a:lnTo>
                    <a:pt x="1745" y="1657"/>
                  </a:lnTo>
                  <a:lnTo>
                    <a:pt x="1740" y="1663"/>
                  </a:lnTo>
                  <a:lnTo>
                    <a:pt x="1730" y="1671"/>
                  </a:lnTo>
                  <a:lnTo>
                    <a:pt x="1717" y="1676"/>
                  </a:lnTo>
                  <a:lnTo>
                    <a:pt x="1701" y="1682"/>
                  </a:lnTo>
                  <a:lnTo>
                    <a:pt x="1684" y="1688"/>
                  </a:lnTo>
                  <a:lnTo>
                    <a:pt x="1672" y="1692"/>
                  </a:lnTo>
                  <a:lnTo>
                    <a:pt x="1663" y="1694"/>
                  </a:lnTo>
                  <a:lnTo>
                    <a:pt x="1659" y="1696"/>
                  </a:lnTo>
                  <a:lnTo>
                    <a:pt x="1659" y="1696"/>
                  </a:lnTo>
                  <a:lnTo>
                    <a:pt x="1659" y="1696"/>
                  </a:lnTo>
                  <a:lnTo>
                    <a:pt x="1661" y="1698"/>
                  </a:lnTo>
                  <a:lnTo>
                    <a:pt x="1663" y="1699"/>
                  </a:lnTo>
                  <a:lnTo>
                    <a:pt x="1665" y="1703"/>
                  </a:lnTo>
                  <a:lnTo>
                    <a:pt x="1663" y="1707"/>
                  </a:lnTo>
                  <a:lnTo>
                    <a:pt x="1659" y="1711"/>
                  </a:lnTo>
                  <a:lnTo>
                    <a:pt x="1651" y="1719"/>
                  </a:lnTo>
                  <a:lnTo>
                    <a:pt x="1638" y="1726"/>
                  </a:lnTo>
                  <a:lnTo>
                    <a:pt x="1624" y="1732"/>
                  </a:lnTo>
                  <a:lnTo>
                    <a:pt x="1615" y="1738"/>
                  </a:lnTo>
                  <a:lnTo>
                    <a:pt x="1607" y="1744"/>
                  </a:lnTo>
                  <a:lnTo>
                    <a:pt x="1603" y="1747"/>
                  </a:lnTo>
                  <a:lnTo>
                    <a:pt x="1600" y="1749"/>
                  </a:lnTo>
                  <a:lnTo>
                    <a:pt x="1594" y="1751"/>
                  </a:lnTo>
                  <a:lnTo>
                    <a:pt x="1588" y="1751"/>
                  </a:lnTo>
                  <a:lnTo>
                    <a:pt x="1576" y="1751"/>
                  </a:lnTo>
                  <a:lnTo>
                    <a:pt x="1576" y="1751"/>
                  </a:lnTo>
                  <a:lnTo>
                    <a:pt x="1573" y="1749"/>
                  </a:lnTo>
                  <a:lnTo>
                    <a:pt x="1565" y="1744"/>
                  </a:lnTo>
                  <a:lnTo>
                    <a:pt x="1561" y="1742"/>
                  </a:lnTo>
                  <a:lnTo>
                    <a:pt x="1559" y="1742"/>
                  </a:lnTo>
                  <a:lnTo>
                    <a:pt x="1557" y="1745"/>
                  </a:lnTo>
                  <a:lnTo>
                    <a:pt x="1559" y="1751"/>
                  </a:lnTo>
                  <a:lnTo>
                    <a:pt x="1571" y="1765"/>
                  </a:lnTo>
                  <a:lnTo>
                    <a:pt x="1578" y="1778"/>
                  </a:lnTo>
                  <a:lnTo>
                    <a:pt x="1580" y="1788"/>
                  </a:lnTo>
                  <a:lnTo>
                    <a:pt x="1580" y="1799"/>
                  </a:lnTo>
                  <a:lnTo>
                    <a:pt x="1578" y="1813"/>
                  </a:lnTo>
                  <a:lnTo>
                    <a:pt x="1573" y="1830"/>
                  </a:lnTo>
                  <a:lnTo>
                    <a:pt x="1561" y="1853"/>
                  </a:lnTo>
                  <a:lnTo>
                    <a:pt x="1552" y="1872"/>
                  </a:lnTo>
                  <a:lnTo>
                    <a:pt x="1544" y="1888"/>
                  </a:lnTo>
                  <a:lnTo>
                    <a:pt x="1538" y="1899"/>
                  </a:lnTo>
                  <a:lnTo>
                    <a:pt x="1534" y="1907"/>
                  </a:lnTo>
                  <a:lnTo>
                    <a:pt x="1532" y="1914"/>
                  </a:lnTo>
                  <a:lnTo>
                    <a:pt x="1534" y="1928"/>
                  </a:lnTo>
                  <a:lnTo>
                    <a:pt x="1536" y="1957"/>
                  </a:lnTo>
                  <a:lnTo>
                    <a:pt x="1546" y="1989"/>
                  </a:lnTo>
                  <a:lnTo>
                    <a:pt x="1553" y="2001"/>
                  </a:lnTo>
                  <a:lnTo>
                    <a:pt x="1559" y="2012"/>
                  </a:lnTo>
                  <a:lnTo>
                    <a:pt x="1563" y="2018"/>
                  </a:lnTo>
                  <a:lnTo>
                    <a:pt x="1567" y="2026"/>
                  </a:lnTo>
                  <a:lnTo>
                    <a:pt x="1573" y="2037"/>
                  </a:lnTo>
                  <a:lnTo>
                    <a:pt x="1576" y="2051"/>
                  </a:lnTo>
                  <a:lnTo>
                    <a:pt x="1580" y="2064"/>
                  </a:lnTo>
                  <a:lnTo>
                    <a:pt x="1584" y="2074"/>
                  </a:lnTo>
                  <a:lnTo>
                    <a:pt x="1588" y="2083"/>
                  </a:lnTo>
                  <a:lnTo>
                    <a:pt x="1590" y="2089"/>
                  </a:lnTo>
                  <a:lnTo>
                    <a:pt x="1594" y="2101"/>
                  </a:lnTo>
                  <a:lnTo>
                    <a:pt x="1594" y="2106"/>
                  </a:lnTo>
                  <a:lnTo>
                    <a:pt x="1594" y="2114"/>
                  </a:lnTo>
                  <a:lnTo>
                    <a:pt x="1592" y="2131"/>
                  </a:lnTo>
                  <a:lnTo>
                    <a:pt x="1584" y="2143"/>
                  </a:lnTo>
                  <a:lnTo>
                    <a:pt x="1571" y="2149"/>
                  </a:lnTo>
                  <a:lnTo>
                    <a:pt x="1552" y="2149"/>
                  </a:lnTo>
                  <a:lnTo>
                    <a:pt x="1528" y="2143"/>
                  </a:lnTo>
                  <a:lnTo>
                    <a:pt x="1509" y="2133"/>
                  </a:lnTo>
                  <a:lnTo>
                    <a:pt x="1494" y="2120"/>
                  </a:lnTo>
                  <a:lnTo>
                    <a:pt x="1482" y="2106"/>
                  </a:lnTo>
                  <a:lnTo>
                    <a:pt x="1475" y="2101"/>
                  </a:lnTo>
                  <a:lnTo>
                    <a:pt x="1471" y="2099"/>
                  </a:lnTo>
                  <a:lnTo>
                    <a:pt x="1467" y="2099"/>
                  </a:lnTo>
                  <a:lnTo>
                    <a:pt x="1463" y="2101"/>
                  </a:lnTo>
                  <a:lnTo>
                    <a:pt x="1459" y="2103"/>
                  </a:lnTo>
                  <a:lnTo>
                    <a:pt x="1456" y="2104"/>
                  </a:lnTo>
                  <a:lnTo>
                    <a:pt x="1448" y="2104"/>
                  </a:lnTo>
                  <a:lnTo>
                    <a:pt x="1438" y="2103"/>
                  </a:lnTo>
                  <a:lnTo>
                    <a:pt x="1429" y="2097"/>
                  </a:lnTo>
                  <a:lnTo>
                    <a:pt x="1423" y="2097"/>
                  </a:lnTo>
                  <a:lnTo>
                    <a:pt x="1417" y="2099"/>
                  </a:lnTo>
                  <a:lnTo>
                    <a:pt x="1413" y="2103"/>
                  </a:lnTo>
                  <a:lnTo>
                    <a:pt x="1408" y="2104"/>
                  </a:lnTo>
                  <a:lnTo>
                    <a:pt x="1402" y="2104"/>
                  </a:lnTo>
                  <a:lnTo>
                    <a:pt x="1392" y="2101"/>
                  </a:lnTo>
                  <a:lnTo>
                    <a:pt x="1379" y="2093"/>
                  </a:lnTo>
                  <a:lnTo>
                    <a:pt x="1363" y="2083"/>
                  </a:lnTo>
                  <a:lnTo>
                    <a:pt x="1350" y="2076"/>
                  </a:lnTo>
                  <a:lnTo>
                    <a:pt x="1338" y="2070"/>
                  </a:lnTo>
                  <a:lnTo>
                    <a:pt x="1327" y="2066"/>
                  </a:lnTo>
                  <a:lnTo>
                    <a:pt x="1312" y="2062"/>
                  </a:lnTo>
                  <a:lnTo>
                    <a:pt x="1300" y="2058"/>
                  </a:lnTo>
                  <a:lnTo>
                    <a:pt x="1296" y="2055"/>
                  </a:lnTo>
                  <a:lnTo>
                    <a:pt x="1294" y="2053"/>
                  </a:lnTo>
                  <a:lnTo>
                    <a:pt x="1288" y="2047"/>
                  </a:lnTo>
                  <a:lnTo>
                    <a:pt x="1285" y="2045"/>
                  </a:lnTo>
                  <a:lnTo>
                    <a:pt x="1281" y="2041"/>
                  </a:lnTo>
                  <a:lnTo>
                    <a:pt x="1273" y="2037"/>
                  </a:lnTo>
                  <a:lnTo>
                    <a:pt x="1262" y="2033"/>
                  </a:lnTo>
                  <a:lnTo>
                    <a:pt x="1250" y="2030"/>
                  </a:lnTo>
                  <a:lnTo>
                    <a:pt x="1242" y="2028"/>
                  </a:lnTo>
                  <a:lnTo>
                    <a:pt x="1237" y="2026"/>
                  </a:lnTo>
                  <a:lnTo>
                    <a:pt x="1233" y="2022"/>
                  </a:lnTo>
                  <a:lnTo>
                    <a:pt x="1229" y="2018"/>
                  </a:lnTo>
                  <a:lnTo>
                    <a:pt x="1225" y="2009"/>
                  </a:lnTo>
                  <a:lnTo>
                    <a:pt x="1221" y="1995"/>
                  </a:lnTo>
                  <a:lnTo>
                    <a:pt x="1214" y="1976"/>
                  </a:lnTo>
                  <a:lnTo>
                    <a:pt x="1198" y="1934"/>
                  </a:lnTo>
                  <a:lnTo>
                    <a:pt x="1191" y="1914"/>
                  </a:lnTo>
                  <a:lnTo>
                    <a:pt x="1181" y="1899"/>
                  </a:lnTo>
                  <a:lnTo>
                    <a:pt x="1173" y="1884"/>
                  </a:lnTo>
                  <a:lnTo>
                    <a:pt x="1168" y="1872"/>
                  </a:lnTo>
                  <a:lnTo>
                    <a:pt x="1164" y="1865"/>
                  </a:lnTo>
                  <a:lnTo>
                    <a:pt x="1162" y="1859"/>
                  </a:lnTo>
                  <a:lnTo>
                    <a:pt x="1162" y="1855"/>
                  </a:lnTo>
                  <a:lnTo>
                    <a:pt x="1162" y="1845"/>
                  </a:lnTo>
                  <a:lnTo>
                    <a:pt x="1164" y="1834"/>
                  </a:lnTo>
                  <a:lnTo>
                    <a:pt x="1164" y="1822"/>
                  </a:lnTo>
                  <a:lnTo>
                    <a:pt x="1166" y="1811"/>
                  </a:lnTo>
                  <a:lnTo>
                    <a:pt x="1166" y="1799"/>
                  </a:lnTo>
                  <a:lnTo>
                    <a:pt x="1166" y="1793"/>
                  </a:lnTo>
                  <a:lnTo>
                    <a:pt x="1166" y="1790"/>
                  </a:lnTo>
                  <a:lnTo>
                    <a:pt x="1164" y="1790"/>
                  </a:lnTo>
                  <a:lnTo>
                    <a:pt x="1158" y="1790"/>
                  </a:lnTo>
                  <a:lnTo>
                    <a:pt x="1150" y="1788"/>
                  </a:lnTo>
                  <a:lnTo>
                    <a:pt x="1143" y="1784"/>
                  </a:lnTo>
                  <a:lnTo>
                    <a:pt x="1131" y="1776"/>
                  </a:lnTo>
                  <a:lnTo>
                    <a:pt x="1120" y="1769"/>
                  </a:lnTo>
                  <a:lnTo>
                    <a:pt x="1106" y="1759"/>
                  </a:lnTo>
                  <a:lnTo>
                    <a:pt x="1098" y="1745"/>
                  </a:lnTo>
                  <a:lnTo>
                    <a:pt x="1093" y="1734"/>
                  </a:lnTo>
                  <a:lnTo>
                    <a:pt x="1089" y="1721"/>
                  </a:lnTo>
                  <a:lnTo>
                    <a:pt x="1087" y="1707"/>
                  </a:lnTo>
                  <a:lnTo>
                    <a:pt x="1083" y="1696"/>
                  </a:lnTo>
                  <a:lnTo>
                    <a:pt x="1075" y="1686"/>
                  </a:lnTo>
                  <a:lnTo>
                    <a:pt x="1068" y="1678"/>
                  </a:lnTo>
                  <a:lnTo>
                    <a:pt x="1056" y="1671"/>
                  </a:lnTo>
                  <a:lnTo>
                    <a:pt x="1047" y="1661"/>
                  </a:lnTo>
                  <a:lnTo>
                    <a:pt x="1029" y="1636"/>
                  </a:lnTo>
                  <a:lnTo>
                    <a:pt x="1016" y="1607"/>
                  </a:lnTo>
                  <a:lnTo>
                    <a:pt x="1006" y="1578"/>
                  </a:lnTo>
                  <a:lnTo>
                    <a:pt x="999" y="1557"/>
                  </a:lnTo>
                  <a:lnTo>
                    <a:pt x="995" y="1538"/>
                  </a:lnTo>
                  <a:lnTo>
                    <a:pt x="987" y="1519"/>
                  </a:lnTo>
                  <a:lnTo>
                    <a:pt x="979" y="1509"/>
                  </a:lnTo>
                  <a:lnTo>
                    <a:pt x="972" y="1496"/>
                  </a:lnTo>
                  <a:lnTo>
                    <a:pt x="964" y="1484"/>
                  </a:lnTo>
                  <a:lnTo>
                    <a:pt x="956" y="1477"/>
                  </a:lnTo>
                  <a:lnTo>
                    <a:pt x="952" y="1471"/>
                  </a:lnTo>
                  <a:lnTo>
                    <a:pt x="949" y="1465"/>
                  </a:lnTo>
                  <a:lnTo>
                    <a:pt x="945" y="1461"/>
                  </a:lnTo>
                  <a:lnTo>
                    <a:pt x="939" y="1456"/>
                  </a:lnTo>
                  <a:lnTo>
                    <a:pt x="933" y="1446"/>
                  </a:lnTo>
                  <a:lnTo>
                    <a:pt x="924" y="1436"/>
                  </a:lnTo>
                  <a:lnTo>
                    <a:pt x="914" y="1425"/>
                  </a:lnTo>
                  <a:lnTo>
                    <a:pt x="903" y="1415"/>
                  </a:lnTo>
                  <a:lnTo>
                    <a:pt x="895" y="1410"/>
                  </a:lnTo>
                  <a:lnTo>
                    <a:pt x="885" y="1406"/>
                  </a:lnTo>
                  <a:lnTo>
                    <a:pt x="872" y="1396"/>
                  </a:lnTo>
                  <a:lnTo>
                    <a:pt x="864" y="1390"/>
                  </a:lnTo>
                  <a:lnTo>
                    <a:pt x="860" y="1385"/>
                  </a:lnTo>
                  <a:lnTo>
                    <a:pt x="853" y="1369"/>
                  </a:lnTo>
                  <a:lnTo>
                    <a:pt x="849" y="1356"/>
                  </a:lnTo>
                  <a:lnTo>
                    <a:pt x="847" y="1348"/>
                  </a:lnTo>
                  <a:lnTo>
                    <a:pt x="847" y="1344"/>
                  </a:lnTo>
                  <a:lnTo>
                    <a:pt x="843" y="1346"/>
                  </a:lnTo>
                  <a:lnTo>
                    <a:pt x="835" y="1350"/>
                  </a:lnTo>
                  <a:lnTo>
                    <a:pt x="824" y="1356"/>
                  </a:lnTo>
                  <a:lnTo>
                    <a:pt x="812" y="1362"/>
                  </a:lnTo>
                  <a:lnTo>
                    <a:pt x="801" y="1365"/>
                  </a:lnTo>
                  <a:lnTo>
                    <a:pt x="787" y="1369"/>
                  </a:lnTo>
                  <a:lnTo>
                    <a:pt x="778" y="1369"/>
                  </a:lnTo>
                  <a:lnTo>
                    <a:pt x="768" y="1367"/>
                  </a:lnTo>
                  <a:lnTo>
                    <a:pt x="760" y="1363"/>
                  </a:lnTo>
                  <a:lnTo>
                    <a:pt x="751" y="1360"/>
                  </a:lnTo>
                  <a:lnTo>
                    <a:pt x="730" y="1350"/>
                  </a:lnTo>
                  <a:lnTo>
                    <a:pt x="720" y="1346"/>
                  </a:lnTo>
                  <a:lnTo>
                    <a:pt x="712" y="1344"/>
                  </a:lnTo>
                  <a:lnTo>
                    <a:pt x="707" y="1340"/>
                  </a:lnTo>
                  <a:lnTo>
                    <a:pt x="705" y="1340"/>
                  </a:lnTo>
                  <a:lnTo>
                    <a:pt x="703" y="1340"/>
                  </a:lnTo>
                  <a:lnTo>
                    <a:pt x="697" y="1340"/>
                  </a:lnTo>
                  <a:lnTo>
                    <a:pt x="691" y="1342"/>
                  </a:lnTo>
                  <a:lnTo>
                    <a:pt x="682" y="1344"/>
                  </a:lnTo>
                  <a:lnTo>
                    <a:pt x="674" y="1348"/>
                  </a:lnTo>
                  <a:lnTo>
                    <a:pt x="664" y="1354"/>
                  </a:lnTo>
                  <a:lnTo>
                    <a:pt x="655" y="1362"/>
                  </a:lnTo>
                  <a:lnTo>
                    <a:pt x="647" y="1371"/>
                  </a:lnTo>
                  <a:lnTo>
                    <a:pt x="641" y="1383"/>
                  </a:lnTo>
                  <a:lnTo>
                    <a:pt x="636" y="1396"/>
                  </a:lnTo>
                  <a:lnTo>
                    <a:pt x="624" y="1425"/>
                  </a:lnTo>
                  <a:lnTo>
                    <a:pt x="618" y="1440"/>
                  </a:lnTo>
                  <a:lnTo>
                    <a:pt x="613" y="1452"/>
                  </a:lnTo>
                  <a:lnTo>
                    <a:pt x="607" y="1463"/>
                  </a:lnTo>
                  <a:lnTo>
                    <a:pt x="601" y="1471"/>
                  </a:lnTo>
                  <a:lnTo>
                    <a:pt x="584" y="1481"/>
                  </a:lnTo>
                  <a:lnTo>
                    <a:pt x="570" y="1490"/>
                  </a:lnTo>
                  <a:lnTo>
                    <a:pt x="561" y="1494"/>
                  </a:lnTo>
                  <a:lnTo>
                    <a:pt x="553" y="1496"/>
                  </a:lnTo>
                  <a:lnTo>
                    <a:pt x="545" y="1496"/>
                  </a:lnTo>
                  <a:lnTo>
                    <a:pt x="536" y="1492"/>
                  </a:lnTo>
                  <a:lnTo>
                    <a:pt x="515" y="1484"/>
                  </a:lnTo>
                  <a:lnTo>
                    <a:pt x="496" y="1477"/>
                  </a:lnTo>
                  <a:lnTo>
                    <a:pt x="463" y="1465"/>
                  </a:lnTo>
                  <a:lnTo>
                    <a:pt x="457" y="1461"/>
                  </a:lnTo>
                  <a:lnTo>
                    <a:pt x="451" y="1458"/>
                  </a:lnTo>
                  <a:lnTo>
                    <a:pt x="444" y="1446"/>
                  </a:lnTo>
                  <a:lnTo>
                    <a:pt x="438" y="1440"/>
                  </a:lnTo>
                  <a:lnTo>
                    <a:pt x="430" y="1433"/>
                  </a:lnTo>
                  <a:lnTo>
                    <a:pt x="421" y="1425"/>
                  </a:lnTo>
                  <a:lnTo>
                    <a:pt x="405" y="1413"/>
                  </a:lnTo>
                  <a:lnTo>
                    <a:pt x="392" y="1404"/>
                  </a:lnTo>
                  <a:lnTo>
                    <a:pt x="378" y="1396"/>
                  </a:lnTo>
                  <a:lnTo>
                    <a:pt x="352" y="1383"/>
                  </a:lnTo>
                  <a:lnTo>
                    <a:pt x="340" y="1375"/>
                  </a:lnTo>
                  <a:lnTo>
                    <a:pt x="328" y="1363"/>
                  </a:lnTo>
                  <a:lnTo>
                    <a:pt x="319" y="1350"/>
                  </a:lnTo>
                  <a:lnTo>
                    <a:pt x="311" y="1333"/>
                  </a:lnTo>
                  <a:lnTo>
                    <a:pt x="304" y="1312"/>
                  </a:lnTo>
                  <a:lnTo>
                    <a:pt x="300" y="1294"/>
                  </a:lnTo>
                  <a:lnTo>
                    <a:pt x="294" y="1262"/>
                  </a:lnTo>
                  <a:lnTo>
                    <a:pt x="290" y="1235"/>
                  </a:lnTo>
                  <a:lnTo>
                    <a:pt x="284" y="1210"/>
                  </a:lnTo>
                  <a:lnTo>
                    <a:pt x="280" y="1200"/>
                  </a:lnTo>
                  <a:lnTo>
                    <a:pt x="273" y="1187"/>
                  </a:lnTo>
                  <a:lnTo>
                    <a:pt x="256" y="1156"/>
                  </a:lnTo>
                  <a:lnTo>
                    <a:pt x="246" y="1141"/>
                  </a:lnTo>
                  <a:lnTo>
                    <a:pt x="236" y="1127"/>
                  </a:lnTo>
                  <a:lnTo>
                    <a:pt x="225" y="1116"/>
                  </a:lnTo>
                  <a:lnTo>
                    <a:pt x="211" y="1106"/>
                  </a:lnTo>
                  <a:lnTo>
                    <a:pt x="200" y="1099"/>
                  </a:lnTo>
                  <a:lnTo>
                    <a:pt x="188" y="1091"/>
                  </a:lnTo>
                  <a:lnTo>
                    <a:pt x="173" y="1074"/>
                  </a:lnTo>
                  <a:lnTo>
                    <a:pt x="158" y="1054"/>
                  </a:lnTo>
                  <a:lnTo>
                    <a:pt x="142" y="1033"/>
                  </a:lnTo>
                  <a:lnTo>
                    <a:pt x="135" y="1024"/>
                  </a:lnTo>
                  <a:lnTo>
                    <a:pt x="127" y="1014"/>
                  </a:lnTo>
                  <a:lnTo>
                    <a:pt x="119" y="1003"/>
                  </a:lnTo>
                  <a:lnTo>
                    <a:pt x="113" y="997"/>
                  </a:lnTo>
                  <a:lnTo>
                    <a:pt x="110" y="995"/>
                  </a:lnTo>
                  <a:lnTo>
                    <a:pt x="106" y="993"/>
                  </a:lnTo>
                  <a:lnTo>
                    <a:pt x="102" y="993"/>
                  </a:lnTo>
                  <a:lnTo>
                    <a:pt x="94" y="989"/>
                  </a:lnTo>
                  <a:lnTo>
                    <a:pt x="83" y="981"/>
                  </a:lnTo>
                  <a:lnTo>
                    <a:pt x="71" y="974"/>
                  </a:lnTo>
                  <a:lnTo>
                    <a:pt x="65" y="964"/>
                  </a:lnTo>
                  <a:lnTo>
                    <a:pt x="60" y="956"/>
                  </a:lnTo>
                  <a:lnTo>
                    <a:pt x="58" y="951"/>
                  </a:lnTo>
                  <a:lnTo>
                    <a:pt x="56" y="939"/>
                  </a:lnTo>
                  <a:lnTo>
                    <a:pt x="56" y="935"/>
                  </a:lnTo>
                  <a:lnTo>
                    <a:pt x="56" y="933"/>
                  </a:lnTo>
                  <a:lnTo>
                    <a:pt x="42" y="922"/>
                  </a:lnTo>
                  <a:lnTo>
                    <a:pt x="31" y="914"/>
                  </a:lnTo>
                  <a:lnTo>
                    <a:pt x="23" y="908"/>
                  </a:lnTo>
                  <a:lnTo>
                    <a:pt x="17" y="903"/>
                  </a:lnTo>
                  <a:lnTo>
                    <a:pt x="15" y="901"/>
                  </a:lnTo>
                  <a:lnTo>
                    <a:pt x="14" y="901"/>
                  </a:lnTo>
                  <a:lnTo>
                    <a:pt x="14" y="899"/>
                  </a:lnTo>
                  <a:lnTo>
                    <a:pt x="12" y="897"/>
                  </a:lnTo>
                  <a:lnTo>
                    <a:pt x="8" y="891"/>
                  </a:lnTo>
                  <a:lnTo>
                    <a:pt x="4" y="882"/>
                  </a:lnTo>
                  <a:lnTo>
                    <a:pt x="2" y="872"/>
                  </a:lnTo>
                  <a:lnTo>
                    <a:pt x="0" y="860"/>
                  </a:lnTo>
                  <a:lnTo>
                    <a:pt x="4" y="853"/>
                  </a:lnTo>
                  <a:lnTo>
                    <a:pt x="12" y="845"/>
                  </a:lnTo>
                  <a:lnTo>
                    <a:pt x="17" y="843"/>
                  </a:lnTo>
                  <a:lnTo>
                    <a:pt x="25" y="843"/>
                  </a:lnTo>
                  <a:lnTo>
                    <a:pt x="29" y="843"/>
                  </a:lnTo>
                  <a:lnTo>
                    <a:pt x="37" y="845"/>
                  </a:lnTo>
                  <a:lnTo>
                    <a:pt x="44" y="845"/>
                  </a:lnTo>
                  <a:lnTo>
                    <a:pt x="56" y="847"/>
                  </a:lnTo>
                  <a:lnTo>
                    <a:pt x="69" y="847"/>
                  </a:lnTo>
                  <a:lnTo>
                    <a:pt x="83" y="849"/>
                  </a:lnTo>
                  <a:lnTo>
                    <a:pt x="119" y="853"/>
                  </a:lnTo>
                  <a:lnTo>
                    <a:pt x="158" y="857"/>
                  </a:lnTo>
                  <a:lnTo>
                    <a:pt x="202" y="860"/>
                  </a:lnTo>
                  <a:lnTo>
                    <a:pt x="250" y="864"/>
                  </a:lnTo>
                  <a:lnTo>
                    <a:pt x="298" y="868"/>
                  </a:lnTo>
                  <a:lnTo>
                    <a:pt x="344" y="872"/>
                  </a:lnTo>
                  <a:lnTo>
                    <a:pt x="390" y="876"/>
                  </a:lnTo>
                  <a:lnTo>
                    <a:pt x="432" y="880"/>
                  </a:lnTo>
                  <a:lnTo>
                    <a:pt x="471" y="884"/>
                  </a:lnTo>
                  <a:lnTo>
                    <a:pt x="503" y="887"/>
                  </a:lnTo>
                  <a:lnTo>
                    <a:pt x="517" y="887"/>
                  </a:lnTo>
                  <a:lnTo>
                    <a:pt x="526" y="889"/>
                  </a:lnTo>
                  <a:lnTo>
                    <a:pt x="536" y="889"/>
                  </a:lnTo>
                  <a:lnTo>
                    <a:pt x="544" y="889"/>
                  </a:lnTo>
                  <a:lnTo>
                    <a:pt x="547" y="891"/>
                  </a:lnTo>
                  <a:lnTo>
                    <a:pt x="549" y="891"/>
                  </a:lnTo>
                  <a:lnTo>
                    <a:pt x="551" y="893"/>
                  </a:lnTo>
                  <a:lnTo>
                    <a:pt x="559" y="895"/>
                  </a:lnTo>
                  <a:lnTo>
                    <a:pt x="568" y="897"/>
                  </a:lnTo>
                  <a:lnTo>
                    <a:pt x="574" y="895"/>
                  </a:lnTo>
                  <a:lnTo>
                    <a:pt x="580" y="893"/>
                  </a:lnTo>
                  <a:lnTo>
                    <a:pt x="586" y="887"/>
                  </a:lnTo>
                  <a:lnTo>
                    <a:pt x="592" y="882"/>
                  </a:lnTo>
                  <a:lnTo>
                    <a:pt x="597" y="872"/>
                  </a:lnTo>
                  <a:lnTo>
                    <a:pt x="603" y="859"/>
                  </a:lnTo>
                  <a:lnTo>
                    <a:pt x="609" y="841"/>
                  </a:lnTo>
                  <a:lnTo>
                    <a:pt x="613" y="820"/>
                  </a:lnTo>
                  <a:lnTo>
                    <a:pt x="615" y="795"/>
                  </a:lnTo>
                  <a:lnTo>
                    <a:pt x="618" y="765"/>
                  </a:lnTo>
                  <a:lnTo>
                    <a:pt x="618" y="747"/>
                  </a:lnTo>
                  <a:lnTo>
                    <a:pt x="620" y="726"/>
                  </a:lnTo>
                  <a:lnTo>
                    <a:pt x="622" y="705"/>
                  </a:lnTo>
                  <a:lnTo>
                    <a:pt x="624" y="680"/>
                  </a:lnTo>
                  <a:lnTo>
                    <a:pt x="628" y="628"/>
                  </a:lnTo>
                  <a:lnTo>
                    <a:pt x="632" y="569"/>
                  </a:lnTo>
                  <a:lnTo>
                    <a:pt x="636" y="507"/>
                  </a:lnTo>
                  <a:lnTo>
                    <a:pt x="641" y="444"/>
                  </a:lnTo>
                  <a:lnTo>
                    <a:pt x="645" y="379"/>
                  </a:lnTo>
                  <a:lnTo>
                    <a:pt x="651" y="315"/>
                  </a:lnTo>
                  <a:lnTo>
                    <a:pt x="655" y="252"/>
                  </a:lnTo>
                  <a:lnTo>
                    <a:pt x="659" y="194"/>
                  </a:lnTo>
                  <a:lnTo>
                    <a:pt x="663" y="141"/>
                  </a:lnTo>
                  <a:lnTo>
                    <a:pt x="664" y="116"/>
                  </a:lnTo>
                  <a:lnTo>
                    <a:pt x="666" y="95"/>
                  </a:lnTo>
                  <a:lnTo>
                    <a:pt x="668" y="73"/>
                  </a:lnTo>
                  <a:lnTo>
                    <a:pt x="670" y="54"/>
                  </a:lnTo>
                  <a:lnTo>
                    <a:pt x="670" y="39"/>
                  </a:lnTo>
                  <a:lnTo>
                    <a:pt x="672" y="25"/>
                  </a:lnTo>
                  <a:lnTo>
                    <a:pt x="672" y="14"/>
                  </a:lnTo>
                  <a:lnTo>
                    <a:pt x="674" y="6"/>
                  </a:lnTo>
                  <a:lnTo>
                    <a:pt x="674" y="0"/>
                  </a:lnTo>
                  <a:lnTo>
                    <a:pt x="674" y="0"/>
                  </a:lnTo>
                  <a:close/>
                </a:path>
              </a:pathLst>
            </a:custGeom>
            <a:pattFill prst="ltUpDiag">
              <a:fgClr>
                <a:schemeClr val="accent4"/>
              </a:fgClr>
              <a:bgClr>
                <a:schemeClr val="bg1"/>
              </a:bgClr>
            </a:patt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15" name="Tennessee">
              <a:extLst>
                <a:ext uri="{FF2B5EF4-FFF2-40B4-BE49-F238E27FC236}">
                  <a16:creationId xmlns:a16="http://schemas.microsoft.com/office/drawing/2014/main" id="{2F73210B-401E-6F3C-7FCA-B17FE7E97D92}"/>
                </a:ext>
              </a:extLst>
            </p:cNvPr>
            <p:cNvSpPr>
              <a:spLocks/>
            </p:cNvSpPr>
            <p:nvPr/>
          </p:nvSpPr>
          <p:spPr bwMode="auto">
            <a:xfrm>
              <a:off x="7253288" y="4752975"/>
              <a:ext cx="1049338" cy="374650"/>
            </a:xfrm>
            <a:custGeom>
              <a:avLst/>
              <a:gdLst>
                <a:gd name="T0" fmla="*/ 123 w 1323"/>
                <a:gd name="T1" fmla="*/ 169 h 473"/>
                <a:gd name="T2" fmla="*/ 173 w 1323"/>
                <a:gd name="T3" fmla="*/ 162 h 473"/>
                <a:gd name="T4" fmla="*/ 217 w 1323"/>
                <a:gd name="T5" fmla="*/ 156 h 473"/>
                <a:gd name="T6" fmla="*/ 248 w 1323"/>
                <a:gd name="T7" fmla="*/ 154 h 473"/>
                <a:gd name="T8" fmla="*/ 292 w 1323"/>
                <a:gd name="T9" fmla="*/ 152 h 473"/>
                <a:gd name="T10" fmla="*/ 303 w 1323"/>
                <a:gd name="T11" fmla="*/ 154 h 473"/>
                <a:gd name="T12" fmla="*/ 323 w 1323"/>
                <a:gd name="T13" fmla="*/ 137 h 473"/>
                <a:gd name="T14" fmla="*/ 321 w 1323"/>
                <a:gd name="T15" fmla="*/ 114 h 473"/>
                <a:gd name="T16" fmla="*/ 349 w 1323"/>
                <a:gd name="T17" fmla="*/ 108 h 473"/>
                <a:gd name="T18" fmla="*/ 390 w 1323"/>
                <a:gd name="T19" fmla="*/ 112 h 473"/>
                <a:gd name="T20" fmla="*/ 436 w 1323"/>
                <a:gd name="T21" fmla="*/ 108 h 473"/>
                <a:gd name="T22" fmla="*/ 488 w 1323"/>
                <a:gd name="T23" fmla="*/ 102 h 473"/>
                <a:gd name="T24" fmla="*/ 588 w 1323"/>
                <a:gd name="T25" fmla="*/ 92 h 473"/>
                <a:gd name="T26" fmla="*/ 797 w 1323"/>
                <a:gd name="T27" fmla="*/ 69 h 473"/>
                <a:gd name="T28" fmla="*/ 1096 w 1323"/>
                <a:gd name="T29" fmla="*/ 33 h 473"/>
                <a:gd name="T30" fmla="*/ 1217 w 1323"/>
                <a:gd name="T31" fmla="*/ 18 h 473"/>
                <a:gd name="T32" fmla="*/ 1300 w 1323"/>
                <a:gd name="T33" fmla="*/ 4 h 473"/>
                <a:gd name="T34" fmla="*/ 1315 w 1323"/>
                <a:gd name="T35" fmla="*/ 21 h 473"/>
                <a:gd name="T36" fmla="*/ 1306 w 1323"/>
                <a:gd name="T37" fmla="*/ 54 h 473"/>
                <a:gd name="T38" fmla="*/ 1277 w 1323"/>
                <a:gd name="T39" fmla="*/ 106 h 473"/>
                <a:gd name="T40" fmla="*/ 1238 w 1323"/>
                <a:gd name="T41" fmla="*/ 112 h 473"/>
                <a:gd name="T42" fmla="*/ 1213 w 1323"/>
                <a:gd name="T43" fmla="*/ 125 h 473"/>
                <a:gd name="T44" fmla="*/ 1198 w 1323"/>
                <a:gd name="T45" fmla="*/ 140 h 473"/>
                <a:gd name="T46" fmla="*/ 1179 w 1323"/>
                <a:gd name="T47" fmla="*/ 139 h 473"/>
                <a:gd name="T48" fmla="*/ 1146 w 1323"/>
                <a:gd name="T49" fmla="*/ 150 h 473"/>
                <a:gd name="T50" fmla="*/ 1141 w 1323"/>
                <a:gd name="T51" fmla="*/ 171 h 473"/>
                <a:gd name="T52" fmla="*/ 1114 w 1323"/>
                <a:gd name="T53" fmla="*/ 198 h 473"/>
                <a:gd name="T54" fmla="*/ 1094 w 1323"/>
                <a:gd name="T55" fmla="*/ 215 h 473"/>
                <a:gd name="T56" fmla="*/ 1087 w 1323"/>
                <a:gd name="T57" fmla="*/ 229 h 473"/>
                <a:gd name="T58" fmla="*/ 1039 w 1323"/>
                <a:gd name="T59" fmla="*/ 250 h 473"/>
                <a:gd name="T60" fmla="*/ 993 w 1323"/>
                <a:gd name="T61" fmla="*/ 277 h 473"/>
                <a:gd name="T62" fmla="*/ 964 w 1323"/>
                <a:gd name="T63" fmla="*/ 331 h 473"/>
                <a:gd name="T64" fmla="*/ 941 w 1323"/>
                <a:gd name="T65" fmla="*/ 355 h 473"/>
                <a:gd name="T66" fmla="*/ 927 w 1323"/>
                <a:gd name="T67" fmla="*/ 378 h 473"/>
                <a:gd name="T68" fmla="*/ 849 w 1323"/>
                <a:gd name="T69" fmla="*/ 386 h 473"/>
                <a:gd name="T70" fmla="*/ 716 w 1323"/>
                <a:gd name="T71" fmla="*/ 400 h 473"/>
                <a:gd name="T72" fmla="*/ 382 w 1323"/>
                <a:gd name="T73" fmla="*/ 434 h 473"/>
                <a:gd name="T74" fmla="*/ 184 w 1323"/>
                <a:gd name="T75" fmla="*/ 453 h 473"/>
                <a:gd name="T76" fmla="*/ 69 w 1323"/>
                <a:gd name="T77" fmla="*/ 465 h 473"/>
                <a:gd name="T78" fmla="*/ 12 w 1323"/>
                <a:gd name="T79" fmla="*/ 471 h 473"/>
                <a:gd name="T80" fmla="*/ 2 w 1323"/>
                <a:gd name="T81" fmla="*/ 469 h 473"/>
                <a:gd name="T82" fmla="*/ 17 w 1323"/>
                <a:gd name="T83" fmla="*/ 442 h 473"/>
                <a:gd name="T84" fmla="*/ 29 w 1323"/>
                <a:gd name="T85" fmla="*/ 411 h 473"/>
                <a:gd name="T86" fmla="*/ 10 w 1323"/>
                <a:gd name="T87" fmla="*/ 392 h 473"/>
                <a:gd name="T88" fmla="*/ 21 w 1323"/>
                <a:gd name="T89" fmla="*/ 386 h 473"/>
                <a:gd name="T90" fmla="*/ 27 w 1323"/>
                <a:gd name="T91" fmla="*/ 375 h 473"/>
                <a:gd name="T92" fmla="*/ 31 w 1323"/>
                <a:gd name="T93" fmla="*/ 361 h 473"/>
                <a:gd name="T94" fmla="*/ 38 w 1323"/>
                <a:gd name="T95" fmla="*/ 346 h 473"/>
                <a:gd name="T96" fmla="*/ 54 w 1323"/>
                <a:gd name="T97" fmla="*/ 319 h 473"/>
                <a:gd name="T98" fmla="*/ 67 w 1323"/>
                <a:gd name="T99" fmla="*/ 300 h 473"/>
                <a:gd name="T100" fmla="*/ 71 w 1323"/>
                <a:gd name="T101" fmla="*/ 281 h 473"/>
                <a:gd name="T102" fmla="*/ 73 w 1323"/>
                <a:gd name="T103" fmla="*/ 269 h 473"/>
                <a:gd name="T104" fmla="*/ 81 w 1323"/>
                <a:gd name="T105" fmla="*/ 235 h 473"/>
                <a:gd name="T106" fmla="*/ 79 w 1323"/>
                <a:gd name="T107" fmla="*/ 217 h 473"/>
                <a:gd name="T108" fmla="*/ 88 w 1323"/>
                <a:gd name="T109" fmla="*/ 204 h 473"/>
                <a:gd name="T110" fmla="*/ 94 w 1323"/>
                <a:gd name="T111" fmla="*/ 192 h 473"/>
                <a:gd name="T112" fmla="*/ 86 w 1323"/>
                <a:gd name="T113" fmla="*/ 173 h 473"/>
                <a:gd name="T114" fmla="*/ 117 w 1323"/>
                <a:gd name="T115" fmla="*/ 173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3" h="473">
                  <a:moveTo>
                    <a:pt x="117" y="173"/>
                  </a:moveTo>
                  <a:lnTo>
                    <a:pt x="119" y="173"/>
                  </a:lnTo>
                  <a:lnTo>
                    <a:pt x="121" y="171"/>
                  </a:lnTo>
                  <a:lnTo>
                    <a:pt x="123" y="169"/>
                  </a:lnTo>
                  <a:lnTo>
                    <a:pt x="129" y="167"/>
                  </a:lnTo>
                  <a:lnTo>
                    <a:pt x="136" y="165"/>
                  </a:lnTo>
                  <a:lnTo>
                    <a:pt x="146" y="163"/>
                  </a:lnTo>
                  <a:lnTo>
                    <a:pt x="173" y="162"/>
                  </a:lnTo>
                  <a:lnTo>
                    <a:pt x="196" y="158"/>
                  </a:lnTo>
                  <a:lnTo>
                    <a:pt x="204" y="158"/>
                  </a:lnTo>
                  <a:lnTo>
                    <a:pt x="211" y="156"/>
                  </a:lnTo>
                  <a:lnTo>
                    <a:pt x="217" y="156"/>
                  </a:lnTo>
                  <a:lnTo>
                    <a:pt x="221" y="156"/>
                  </a:lnTo>
                  <a:lnTo>
                    <a:pt x="227" y="156"/>
                  </a:lnTo>
                  <a:lnTo>
                    <a:pt x="236" y="154"/>
                  </a:lnTo>
                  <a:lnTo>
                    <a:pt x="248" y="154"/>
                  </a:lnTo>
                  <a:lnTo>
                    <a:pt x="261" y="154"/>
                  </a:lnTo>
                  <a:lnTo>
                    <a:pt x="273" y="152"/>
                  </a:lnTo>
                  <a:lnTo>
                    <a:pt x="284" y="152"/>
                  </a:lnTo>
                  <a:lnTo>
                    <a:pt x="292" y="152"/>
                  </a:lnTo>
                  <a:lnTo>
                    <a:pt x="294" y="152"/>
                  </a:lnTo>
                  <a:lnTo>
                    <a:pt x="296" y="152"/>
                  </a:lnTo>
                  <a:lnTo>
                    <a:pt x="298" y="154"/>
                  </a:lnTo>
                  <a:lnTo>
                    <a:pt x="303" y="154"/>
                  </a:lnTo>
                  <a:lnTo>
                    <a:pt x="309" y="154"/>
                  </a:lnTo>
                  <a:lnTo>
                    <a:pt x="315" y="152"/>
                  </a:lnTo>
                  <a:lnTo>
                    <a:pt x="319" y="146"/>
                  </a:lnTo>
                  <a:lnTo>
                    <a:pt x="323" y="137"/>
                  </a:lnTo>
                  <a:lnTo>
                    <a:pt x="325" y="121"/>
                  </a:lnTo>
                  <a:lnTo>
                    <a:pt x="323" y="119"/>
                  </a:lnTo>
                  <a:lnTo>
                    <a:pt x="321" y="117"/>
                  </a:lnTo>
                  <a:lnTo>
                    <a:pt x="321" y="114"/>
                  </a:lnTo>
                  <a:lnTo>
                    <a:pt x="323" y="112"/>
                  </a:lnTo>
                  <a:lnTo>
                    <a:pt x="328" y="110"/>
                  </a:lnTo>
                  <a:lnTo>
                    <a:pt x="336" y="108"/>
                  </a:lnTo>
                  <a:lnTo>
                    <a:pt x="349" y="108"/>
                  </a:lnTo>
                  <a:lnTo>
                    <a:pt x="365" y="110"/>
                  </a:lnTo>
                  <a:lnTo>
                    <a:pt x="376" y="110"/>
                  </a:lnTo>
                  <a:lnTo>
                    <a:pt x="384" y="112"/>
                  </a:lnTo>
                  <a:lnTo>
                    <a:pt x="390" y="112"/>
                  </a:lnTo>
                  <a:lnTo>
                    <a:pt x="397" y="112"/>
                  </a:lnTo>
                  <a:lnTo>
                    <a:pt x="405" y="110"/>
                  </a:lnTo>
                  <a:lnTo>
                    <a:pt x="419" y="110"/>
                  </a:lnTo>
                  <a:lnTo>
                    <a:pt x="436" y="108"/>
                  </a:lnTo>
                  <a:lnTo>
                    <a:pt x="444" y="108"/>
                  </a:lnTo>
                  <a:lnTo>
                    <a:pt x="455" y="106"/>
                  </a:lnTo>
                  <a:lnTo>
                    <a:pt x="469" y="104"/>
                  </a:lnTo>
                  <a:lnTo>
                    <a:pt x="488" y="102"/>
                  </a:lnTo>
                  <a:lnTo>
                    <a:pt x="509" y="100"/>
                  </a:lnTo>
                  <a:lnTo>
                    <a:pt x="532" y="98"/>
                  </a:lnTo>
                  <a:lnTo>
                    <a:pt x="559" y="96"/>
                  </a:lnTo>
                  <a:lnTo>
                    <a:pt x="588" y="92"/>
                  </a:lnTo>
                  <a:lnTo>
                    <a:pt x="618" y="89"/>
                  </a:lnTo>
                  <a:lnTo>
                    <a:pt x="651" y="85"/>
                  </a:lnTo>
                  <a:lnTo>
                    <a:pt x="722" y="77"/>
                  </a:lnTo>
                  <a:lnTo>
                    <a:pt x="797" y="69"/>
                  </a:lnTo>
                  <a:lnTo>
                    <a:pt x="874" y="60"/>
                  </a:lnTo>
                  <a:lnTo>
                    <a:pt x="949" y="52"/>
                  </a:lnTo>
                  <a:lnTo>
                    <a:pt x="1025" y="43"/>
                  </a:lnTo>
                  <a:lnTo>
                    <a:pt x="1096" y="33"/>
                  </a:lnTo>
                  <a:lnTo>
                    <a:pt x="1129" y="29"/>
                  </a:lnTo>
                  <a:lnTo>
                    <a:pt x="1160" y="25"/>
                  </a:lnTo>
                  <a:lnTo>
                    <a:pt x="1190" y="21"/>
                  </a:lnTo>
                  <a:lnTo>
                    <a:pt x="1217" y="18"/>
                  </a:lnTo>
                  <a:lnTo>
                    <a:pt x="1242" y="14"/>
                  </a:lnTo>
                  <a:lnTo>
                    <a:pt x="1265" y="10"/>
                  </a:lnTo>
                  <a:lnTo>
                    <a:pt x="1285" y="8"/>
                  </a:lnTo>
                  <a:lnTo>
                    <a:pt x="1300" y="4"/>
                  </a:lnTo>
                  <a:lnTo>
                    <a:pt x="1313" y="2"/>
                  </a:lnTo>
                  <a:lnTo>
                    <a:pt x="1323" y="0"/>
                  </a:lnTo>
                  <a:lnTo>
                    <a:pt x="1319" y="12"/>
                  </a:lnTo>
                  <a:lnTo>
                    <a:pt x="1315" y="21"/>
                  </a:lnTo>
                  <a:lnTo>
                    <a:pt x="1313" y="29"/>
                  </a:lnTo>
                  <a:lnTo>
                    <a:pt x="1313" y="35"/>
                  </a:lnTo>
                  <a:lnTo>
                    <a:pt x="1309" y="46"/>
                  </a:lnTo>
                  <a:lnTo>
                    <a:pt x="1306" y="54"/>
                  </a:lnTo>
                  <a:lnTo>
                    <a:pt x="1300" y="64"/>
                  </a:lnTo>
                  <a:lnTo>
                    <a:pt x="1292" y="85"/>
                  </a:lnTo>
                  <a:lnTo>
                    <a:pt x="1285" y="98"/>
                  </a:lnTo>
                  <a:lnTo>
                    <a:pt x="1277" y="106"/>
                  </a:lnTo>
                  <a:lnTo>
                    <a:pt x="1271" y="108"/>
                  </a:lnTo>
                  <a:lnTo>
                    <a:pt x="1261" y="108"/>
                  </a:lnTo>
                  <a:lnTo>
                    <a:pt x="1248" y="108"/>
                  </a:lnTo>
                  <a:lnTo>
                    <a:pt x="1238" y="112"/>
                  </a:lnTo>
                  <a:lnTo>
                    <a:pt x="1227" y="117"/>
                  </a:lnTo>
                  <a:lnTo>
                    <a:pt x="1217" y="123"/>
                  </a:lnTo>
                  <a:lnTo>
                    <a:pt x="1215" y="125"/>
                  </a:lnTo>
                  <a:lnTo>
                    <a:pt x="1213" y="125"/>
                  </a:lnTo>
                  <a:lnTo>
                    <a:pt x="1213" y="129"/>
                  </a:lnTo>
                  <a:lnTo>
                    <a:pt x="1210" y="133"/>
                  </a:lnTo>
                  <a:lnTo>
                    <a:pt x="1206" y="139"/>
                  </a:lnTo>
                  <a:lnTo>
                    <a:pt x="1198" y="140"/>
                  </a:lnTo>
                  <a:lnTo>
                    <a:pt x="1192" y="142"/>
                  </a:lnTo>
                  <a:lnTo>
                    <a:pt x="1189" y="140"/>
                  </a:lnTo>
                  <a:lnTo>
                    <a:pt x="1185" y="139"/>
                  </a:lnTo>
                  <a:lnTo>
                    <a:pt x="1179" y="139"/>
                  </a:lnTo>
                  <a:lnTo>
                    <a:pt x="1175" y="140"/>
                  </a:lnTo>
                  <a:lnTo>
                    <a:pt x="1162" y="144"/>
                  </a:lnTo>
                  <a:lnTo>
                    <a:pt x="1150" y="150"/>
                  </a:lnTo>
                  <a:lnTo>
                    <a:pt x="1146" y="150"/>
                  </a:lnTo>
                  <a:lnTo>
                    <a:pt x="1144" y="152"/>
                  </a:lnTo>
                  <a:lnTo>
                    <a:pt x="1144" y="158"/>
                  </a:lnTo>
                  <a:lnTo>
                    <a:pt x="1142" y="163"/>
                  </a:lnTo>
                  <a:lnTo>
                    <a:pt x="1141" y="171"/>
                  </a:lnTo>
                  <a:lnTo>
                    <a:pt x="1141" y="173"/>
                  </a:lnTo>
                  <a:lnTo>
                    <a:pt x="1141" y="173"/>
                  </a:lnTo>
                  <a:lnTo>
                    <a:pt x="1125" y="187"/>
                  </a:lnTo>
                  <a:lnTo>
                    <a:pt x="1114" y="198"/>
                  </a:lnTo>
                  <a:lnTo>
                    <a:pt x="1104" y="206"/>
                  </a:lnTo>
                  <a:lnTo>
                    <a:pt x="1098" y="211"/>
                  </a:lnTo>
                  <a:lnTo>
                    <a:pt x="1096" y="213"/>
                  </a:lnTo>
                  <a:lnTo>
                    <a:pt x="1094" y="215"/>
                  </a:lnTo>
                  <a:lnTo>
                    <a:pt x="1093" y="215"/>
                  </a:lnTo>
                  <a:lnTo>
                    <a:pt x="1093" y="219"/>
                  </a:lnTo>
                  <a:lnTo>
                    <a:pt x="1091" y="225"/>
                  </a:lnTo>
                  <a:lnTo>
                    <a:pt x="1087" y="229"/>
                  </a:lnTo>
                  <a:lnTo>
                    <a:pt x="1083" y="233"/>
                  </a:lnTo>
                  <a:lnTo>
                    <a:pt x="1073" y="238"/>
                  </a:lnTo>
                  <a:lnTo>
                    <a:pt x="1064" y="242"/>
                  </a:lnTo>
                  <a:lnTo>
                    <a:pt x="1039" y="250"/>
                  </a:lnTo>
                  <a:lnTo>
                    <a:pt x="1021" y="256"/>
                  </a:lnTo>
                  <a:lnTo>
                    <a:pt x="1006" y="261"/>
                  </a:lnTo>
                  <a:lnTo>
                    <a:pt x="998" y="269"/>
                  </a:lnTo>
                  <a:lnTo>
                    <a:pt x="993" y="277"/>
                  </a:lnTo>
                  <a:lnTo>
                    <a:pt x="989" y="290"/>
                  </a:lnTo>
                  <a:lnTo>
                    <a:pt x="983" y="306"/>
                  </a:lnTo>
                  <a:lnTo>
                    <a:pt x="972" y="321"/>
                  </a:lnTo>
                  <a:lnTo>
                    <a:pt x="964" y="331"/>
                  </a:lnTo>
                  <a:lnTo>
                    <a:pt x="956" y="336"/>
                  </a:lnTo>
                  <a:lnTo>
                    <a:pt x="947" y="346"/>
                  </a:lnTo>
                  <a:lnTo>
                    <a:pt x="943" y="350"/>
                  </a:lnTo>
                  <a:lnTo>
                    <a:pt x="941" y="355"/>
                  </a:lnTo>
                  <a:lnTo>
                    <a:pt x="941" y="365"/>
                  </a:lnTo>
                  <a:lnTo>
                    <a:pt x="943" y="377"/>
                  </a:lnTo>
                  <a:lnTo>
                    <a:pt x="937" y="377"/>
                  </a:lnTo>
                  <a:lnTo>
                    <a:pt x="927" y="378"/>
                  </a:lnTo>
                  <a:lnTo>
                    <a:pt x="914" y="380"/>
                  </a:lnTo>
                  <a:lnTo>
                    <a:pt x="895" y="382"/>
                  </a:lnTo>
                  <a:lnTo>
                    <a:pt x="874" y="384"/>
                  </a:lnTo>
                  <a:lnTo>
                    <a:pt x="849" y="386"/>
                  </a:lnTo>
                  <a:lnTo>
                    <a:pt x="818" y="390"/>
                  </a:lnTo>
                  <a:lnTo>
                    <a:pt x="787" y="394"/>
                  </a:lnTo>
                  <a:lnTo>
                    <a:pt x="753" y="398"/>
                  </a:lnTo>
                  <a:lnTo>
                    <a:pt x="716" y="400"/>
                  </a:lnTo>
                  <a:lnTo>
                    <a:pt x="637" y="409"/>
                  </a:lnTo>
                  <a:lnTo>
                    <a:pt x="553" y="417"/>
                  </a:lnTo>
                  <a:lnTo>
                    <a:pt x="467" y="426"/>
                  </a:lnTo>
                  <a:lnTo>
                    <a:pt x="382" y="434"/>
                  </a:lnTo>
                  <a:lnTo>
                    <a:pt x="298" y="442"/>
                  </a:lnTo>
                  <a:lnTo>
                    <a:pt x="259" y="448"/>
                  </a:lnTo>
                  <a:lnTo>
                    <a:pt x="221" y="451"/>
                  </a:lnTo>
                  <a:lnTo>
                    <a:pt x="184" y="453"/>
                  </a:lnTo>
                  <a:lnTo>
                    <a:pt x="152" y="457"/>
                  </a:lnTo>
                  <a:lnTo>
                    <a:pt x="121" y="461"/>
                  </a:lnTo>
                  <a:lnTo>
                    <a:pt x="92" y="463"/>
                  </a:lnTo>
                  <a:lnTo>
                    <a:pt x="69" y="465"/>
                  </a:lnTo>
                  <a:lnTo>
                    <a:pt x="48" y="469"/>
                  </a:lnTo>
                  <a:lnTo>
                    <a:pt x="31" y="469"/>
                  </a:lnTo>
                  <a:lnTo>
                    <a:pt x="19" y="471"/>
                  </a:lnTo>
                  <a:lnTo>
                    <a:pt x="12" y="471"/>
                  </a:lnTo>
                  <a:lnTo>
                    <a:pt x="8" y="473"/>
                  </a:lnTo>
                  <a:lnTo>
                    <a:pt x="8" y="471"/>
                  </a:lnTo>
                  <a:lnTo>
                    <a:pt x="4" y="471"/>
                  </a:lnTo>
                  <a:lnTo>
                    <a:pt x="2" y="469"/>
                  </a:lnTo>
                  <a:lnTo>
                    <a:pt x="0" y="465"/>
                  </a:lnTo>
                  <a:lnTo>
                    <a:pt x="2" y="459"/>
                  </a:lnTo>
                  <a:lnTo>
                    <a:pt x="6" y="451"/>
                  </a:lnTo>
                  <a:lnTo>
                    <a:pt x="17" y="442"/>
                  </a:lnTo>
                  <a:lnTo>
                    <a:pt x="25" y="436"/>
                  </a:lnTo>
                  <a:lnTo>
                    <a:pt x="35" y="428"/>
                  </a:lnTo>
                  <a:lnTo>
                    <a:pt x="33" y="419"/>
                  </a:lnTo>
                  <a:lnTo>
                    <a:pt x="29" y="411"/>
                  </a:lnTo>
                  <a:lnTo>
                    <a:pt x="23" y="405"/>
                  </a:lnTo>
                  <a:lnTo>
                    <a:pt x="21" y="403"/>
                  </a:lnTo>
                  <a:lnTo>
                    <a:pt x="13" y="396"/>
                  </a:lnTo>
                  <a:lnTo>
                    <a:pt x="10" y="392"/>
                  </a:lnTo>
                  <a:lnTo>
                    <a:pt x="10" y="390"/>
                  </a:lnTo>
                  <a:lnTo>
                    <a:pt x="8" y="390"/>
                  </a:lnTo>
                  <a:lnTo>
                    <a:pt x="15" y="388"/>
                  </a:lnTo>
                  <a:lnTo>
                    <a:pt x="21" y="386"/>
                  </a:lnTo>
                  <a:lnTo>
                    <a:pt x="27" y="386"/>
                  </a:lnTo>
                  <a:lnTo>
                    <a:pt x="31" y="386"/>
                  </a:lnTo>
                  <a:lnTo>
                    <a:pt x="31" y="384"/>
                  </a:lnTo>
                  <a:lnTo>
                    <a:pt x="27" y="375"/>
                  </a:lnTo>
                  <a:lnTo>
                    <a:pt x="27" y="371"/>
                  </a:lnTo>
                  <a:lnTo>
                    <a:pt x="27" y="369"/>
                  </a:lnTo>
                  <a:lnTo>
                    <a:pt x="25" y="367"/>
                  </a:lnTo>
                  <a:lnTo>
                    <a:pt x="31" y="361"/>
                  </a:lnTo>
                  <a:lnTo>
                    <a:pt x="33" y="355"/>
                  </a:lnTo>
                  <a:lnTo>
                    <a:pt x="37" y="350"/>
                  </a:lnTo>
                  <a:lnTo>
                    <a:pt x="38" y="346"/>
                  </a:lnTo>
                  <a:lnTo>
                    <a:pt x="38" y="346"/>
                  </a:lnTo>
                  <a:lnTo>
                    <a:pt x="44" y="336"/>
                  </a:lnTo>
                  <a:lnTo>
                    <a:pt x="48" y="329"/>
                  </a:lnTo>
                  <a:lnTo>
                    <a:pt x="52" y="323"/>
                  </a:lnTo>
                  <a:lnTo>
                    <a:pt x="54" y="319"/>
                  </a:lnTo>
                  <a:lnTo>
                    <a:pt x="56" y="317"/>
                  </a:lnTo>
                  <a:lnTo>
                    <a:pt x="56" y="315"/>
                  </a:lnTo>
                  <a:lnTo>
                    <a:pt x="63" y="306"/>
                  </a:lnTo>
                  <a:lnTo>
                    <a:pt x="67" y="300"/>
                  </a:lnTo>
                  <a:lnTo>
                    <a:pt x="69" y="298"/>
                  </a:lnTo>
                  <a:lnTo>
                    <a:pt x="69" y="298"/>
                  </a:lnTo>
                  <a:lnTo>
                    <a:pt x="71" y="288"/>
                  </a:lnTo>
                  <a:lnTo>
                    <a:pt x="71" y="281"/>
                  </a:lnTo>
                  <a:lnTo>
                    <a:pt x="73" y="275"/>
                  </a:lnTo>
                  <a:lnTo>
                    <a:pt x="73" y="273"/>
                  </a:lnTo>
                  <a:lnTo>
                    <a:pt x="73" y="269"/>
                  </a:lnTo>
                  <a:lnTo>
                    <a:pt x="73" y="269"/>
                  </a:lnTo>
                  <a:lnTo>
                    <a:pt x="77" y="256"/>
                  </a:lnTo>
                  <a:lnTo>
                    <a:pt x="79" y="246"/>
                  </a:lnTo>
                  <a:lnTo>
                    <a:pt x="81" y="238"/>
                  </a:lnTo>
                  <a:lnTo>
                    <a:pt x="81" y="235"/>
                  </a:lnTo>
                  <a:lnTo>
                    <a:pt x="83" y="231"/>
                  </a:lnTo>
                  <a:lnTo>
                    <a:pt x="83" y="229"/>
                  </a:lnTo>
                  <a:lnTo>
                    <a:pt x="79" y="221"/>
                  </a:lnTo>
                  <a:lnTo>
                    <a:pt x="79" y="217"/>
                  </a:lnTo>
                  <a:lnTo>
                    <a:pt x="79" y="217"/>
                  </a:lnTo>
                  <a:lnTo>
                    <a:pt x="77" y="215"/>
                  </a:lnTo>
                  <a:lnTo>
                    <a:pt x="83" y="210"/>
                  </a:lnTo>
                  <a:lnTo>
                    <a:pt x="88" y="204"/>
                  </a:lnTo>
                  <a:lnTo>
                    <a:pt x="92" y="198"/>
                  </a:lnTo>
                  <a:lnTo>
                    <a:pt x="94" y="194"/>
                  </a:lnTo>
                  <a:lnTo>
                    <a:pt x="94" y="194"/>
                  </a:lnTo>
                  <a:lnTo>
                    <a:pt x="94" y="192"/>
                  </a:lnTo>
                  <a:lnTo>
                    <a:pt x="90" y="188"/>
                  </a:lnTo>
                  <a:lnTo>
                    <a:pt x="88" y="183"/>
                  </a:lnTo>
                  <a:lnTo>
                    <a:pt x="86" y="177"/>
                  </a:lnTo>
                  <a:lnTo>
                    <a:pt x="86" y="173"/>
                  </a:lnTo>
                  <a:lnTo>
                    <a:pt x="92" y="169"/>
                  </a:lnTo>
                  <a:lnTo>
                    <a:pt x="100" y="169"/>
                  </a:lnTo>
                  <a:lnTo>
                    <a:pt x="108" y="171"/>
                  </a:lnTo>
                  <a:lnTo>
                    <a:pt x="117" y="173"/>
                  </a:lnTo>
                </a:path>
              </a:pathLst>
            </a:custGeom>
            <a:pattFill prst="ltUpDiag">
              <a:fgClr>
                <a:schemeClr val="accent4"/>
              </a:fgClr>
              <a:bgClr>
                <a:schemeClr val="bg1"/>
              </a:bgClr>
            </a:pattFill>
            <a:ln w="15875">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16" name="South Dakota">
              <a:extLst>
                <a:ext uri="{FF2B5EF4-FFF2-40B4-BE49-F238E27FC236}">
                  <a16:creationId xmlns:a16="http://schemas.microsoft.com/office/drawing/2014/main" id="{4DF7A1CC-8DF5-36AE-C366-56FD5E40BDEE}"/>
                </a:ext>
              </a:extLst>
            </p:cNvPr>
            <p:cNvSpPr>
              <a:spLocks/>
            </p:cNvSpPr>
            <p:nvPr/>
          </p:nvSpPr>
          <p:spPr bwMode="auto">
            <a:xfrm>
              <a:off x="5595938" y="3413125"/>
              <a:ext cx="868363" cy="565150"/>
            </a:xfrm>
            <a:custGeom>
              <a:avLst/>
              <a:gdLst>
                <a:gd name="T0" fmla="*/ 54 w 1092"/>
                <a:gd name="T1" fmla="*/ 0 h 710"/>
                <a:gd name="T2" fmla="*/ 92 w 1092"/>
                <a:gd name="T3" fmla="*/ 2 h 710"/>
                <a:gd name="T4" fmla="*/ 155 w 1092"/>
                <a:gd name="T5" fmla="*/ 6 h 710"/>
                <a:gd name="T6" fmla="*/ 244 w 1092"/>
                <a:gd name="T7" fmla="*/ 11 h 710"/>
                <a:gd name="T8" fmla="*/ 424 w 1092"/>
                <a:gd name="T9" fmla="*/ 21 h 710"/>
                <a:gd name="T10" fmla="*/ 758 w 1092"/>
                <a:gd name="T11" fmla="*/ 34 h 710"/>
                <a:gd name="T12" fmla="*/ 1000 w 1092"/>
                <a:gd name="T13" fmla="*/ 36 h 710"/>
                <a:gd name="T14" fmla="*/ 1054 w 1092"/>
                <a:gd name="T15" fmla="*/ 56 h 710"/>
                <a:gd name="T16" fmla="*/ 1035 w 1092"/>
                <a:gd name="T17" fmla="*/ 71 h 710"/>
                <a:gd name="T18" fmla="*/ 1031 w 1092"/>
                <a:gd name="T19" fmla="*/ 94 h 710"/>
                <a:gd name="T20" fmla="*/ 1046 w 1092"/>
                <a:gd name="T21" fmla="*/ 127 h 710"/>
                <a:gd name="T22" fmla="*/ 1073 w 1092"/>
                <a:gd name="T23" fmla="*/ 146 h 710"/>
                <a:gd name="T24" fmla="*/ 1083 w 1092"/>
                <a:gd name="T25" fmla="*/ 175 h 710"/>
                <a:gd name="T26" fmla="*/ 1087 w 1092"/>
                <a:gd name="T27" fmla="*/ 213 h 710"/>
                <a:gd name="T28" fmla="*/ 1089 w 1092"/>
                <a:gd name="T29" fmla="*/ 269 h 710"/>
                <a:gd name="T30" fmla="*/ 1089 w 1092"/>
                <a:gd name="T31" fmla="*/ 370 h 710"/>
                <a:gd name="T32" fmla="*/ 1091 w 1092"/>
                <a:gd name="T33" fmla="*/ 464 h 710"/>
                <a:gd name="T34" fmla="*/ 1092 w 1092"/>
                <a:gd name="T35" fmla="*/ 503 h 710"/>
                <a:gd name="T36" fmla="*/ 1079 w 1092"/>
                <a:gd name="T37" fmla="*/ 512 h 710"/>
                <a:gd name="T38" fmla="*/ 1069 w 1092"/>
                <a:gd name="T39" fmla="*/ 518 h 710"/>
                <a:gd name="T40" fmla="*/ 1079 w 1092"/>
                <a:gd name="T41" fmla="*/ 535 h 710"/>
                <a:gd name="T42" fmla="*/ 1073 w 1092"/>
                <a:gd name="T43" fmla="*/ 537 h 710"/>
                <a:gd name="T44" fmla="*/ 1075 w 1092"/>
                <a:gd name="T45" fmla="*/ 553 h 710"/>
                <a:gd name="T46" fmla="*/ 1087 w 1092"/>
                <a:gd name="T47" fmla="*/ 578 h 710"/>
                <a:gd name="T48" fmla="*/ 1087 w 1092"/>
                <a:gd name="T49" fmla="*/ 597 h 710"/>
                <a:gd name="T50" fmla="*/ 1077 w 1092"/>
                <a:gd name="T51" fmla="*/ 622 h 710"/>
                <a:gd name="T52" fmla="*/ 1069 w 1092"/>
                <a:gd name="T53" fmla="*/ 645 h 710"/>
                <a:gd name="T54" fmla="*/ 1079 w 1092"/>
                <a:gd name="T55" fmla="*/ 685 h 710"/>
                <a:gd name="T56" fmla="*/ 1091 w 1092"/>
                <a:gd name="T57" fmla="*/ 708 h 710"/>
                <a:gd name="T58" fmla="*/ 1087 w 1092"/>
                <a:gd name="T59" fmla="*/ 706 h 710"/>
                <a:gd name="T60" fmla="*/ 1048 w 1092"/>
                <a:gd name="T61" fmla="*/ 687 h 710"/>
                <a:gd name="T62" fmla="*/ 1008 w 1092"/>
                <a:gd name="T63" fmla="*/ 662 h 710"/>
                <a:gd name="T64" fmla="*/ 979 w 1092"/>
                <a:gd name="T65" fmla="*/ 647 h 710"/>
                <a:gd name="T66" fmla="*/ 968 w 1092"/>
                <a:gd name="T67" fmla="*/ 645 h 710"/>
                <a:gd name="T68" fmla="*/ 927 w 1092"/>
                <a:gd name="T69" fmla="*/ 645 h 710"/>
                <a:gd name="T70" fmla="*/ 897 w 1092"/>
                <a:gd name="T71" fmla="*/ 637 h 710"/>
                <a:gd name="T72" fmla="*/ 889 w 1092"/>
                <a:gd name="T73" fmla="*/ 643 h 710"/>
                <a:gd name="T74" fmla="*/ 891 w 1092"/>
                <a:gd name="T75" fmla="*/ 654 h 710"/>
                <a:gd name="T76" fmla="*/ 879 w 1092"/>
                <a:gd name="T77" fmla="*/ 653 h 710"/>
                <a:gd name="T78" fmla="*/ 839 w 1092"/>
                <a:gd name="T79" fmla="*/ 635 h 710"/>
                <a:gd name="T80" fmla="*/ 810 w 1092"/>
                <a:gd name="T81" fmla="*/ 626 h 710"/>
                <a:gd name="T82" fmla="*/ 795 w 1092"/>
                <a:gd name="T83" fmla="*/ 620 h 710"/>
                <a:gd name="T84" fmla="*/ 762 w 1092"/>
                <a:gd name="T85" fmla="*/ 614 h 710"/>
                <a:gd name="T86" fmla="*/ 685 w 1092"/>
                <a:gd name="T87" fmla="*/ 612 h 710"/>
                <a:gd name="T88" fmla="*/ 505 w 1092"/>
                <a:gd name="T89" fmla="*/ 605 h 710"/>
                <a:gd name="T90" fmla="*/ 359 w 1092"/>
                <a:gd name="T91" fmla="*/ 599 h 710"/>
                <a:gd name="T92" fmla="*/ 246 w 1092"/>
                <a:gd name="T93" fmla="*/ 593 h 710"/>
                <a:gd name="T94" fmla="*/ 157 w 1092"/>
                <a:gd name="T95" fmla="*/ 591 h 710"/>
                <a:gd name="T96" fmla="*/ 94 w 1092"/>
                <a:gd name="T97" fmla="*/ 587 h 710"/>
                <a:gd name="T98" fmla="*/ 50 w 1092"/>
                <a:gd name="T99" fmla="*/ 585 h 710"/>
                <a:gd name="T100" fmla="*/ 11 w 1092"/>
                <a:gd name="T101" fmla="*/ 583 h 710"/>
                <a:gd name="T102" fmla="*/ 0 w 1092"/>
                <a:gd name="T103" fmla="*/ 583 h 710"/>
                <a:gd name="T104" fmla="*/ 4 w 1092"/>
                <a:gd name="T105" fmla="*/ 514 h 710"/>
                <a:gd name="T106" fmla="*/ 11 w 1092"/>
                <a:gd name="T107" fmla="*/ 424 h 710"/>
                <a:gd name="T108" fmla="*/ 19 w 1092"/>
                <a:gd name="T109" fmla="*/ 315 h 710"/>
                <a:gd name="T110" fmla="*/ 25 w 1092"/>
                <a:gd name="T111" fmla="*/ 236 h 710"/>
                <a:gd name="T112" fmla="*/ 29 w 1092"/>
                <a:gd name="T113" fmla="*/ 198 h 710"/>
                <a:gd name="T114" fmla="*/ 29 w 1092"/>
                <a:gd name="T115" fmla="*/ 186 h 710"/>
                <a:gd name="T116" fmla="*/ 35 w 1092"/>
                <a:gd name="T117" fmla="*/ 178 h 710"/>
                <a:gd name="T118" fmla="*/ 40 w 1092"/>
                <a:gd name="T119" fmla="*/ 155 h 710"/>
                <a:gd name="T120" fmla="*/ 42 w 1092"/>
                <a:gd name="T121" fmla="*/ 98 h 710"/>
                <a:gd name="T122" fmla="*/ 46 w 1092"/>
                <a:gd name="T123" fmla="*/ 31 h 710"/>
                <a:gd name="T124" fmla="*/ 46 w 1092"/>
                <a:gd name="T125" fmla="*/ 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92" h="710">
                  <a:moveTo>
                    <a:pt x="46" y="0"/>
                  </a:moveTo>
                  <a:lnTo>
                    <a:pt x="48" y="0"/>
                  </a:lnTo>
                  <a:lnTo>
                    <a:pt x="54" y="0"/>
                  </a:lnTo>
                  <a:lnTo>
                    <a:pt x="63" y="0"/>
                  </a:lnTo>
                  <a:lnTo>
                    <a:pt x="77" y="2"/>
                  </a:lnTo>
                  <a:lnTo>
                    <a:pt x="92" y="2"/>
                  </a:lnTo>
                  <a:lnTo>
                    <a:pt x="111" y="4"/>
                  </a:lnTo>
                  <a:lnTo>
                    <a:pt x="132" y="6"/>
                  </a:lnTo>
                  <a:lnTo>
                    <a:pt x="155" y="6"/>
                  </a:lnTo>
                  <a:lnTo>
                    <a:pt x="182" y="8"/>
                  </a:lnTo>
                  <a:lnTo>
                    <a:pt x="211" y="9"/>
                  </a:lnTo>
                  <a:lnTo>
                    <a:pt x="244" y="11"/>
                  </a:lnTo>
                  <a:lnTo>
                    <a:pt x="276" y="13"/>
                  </a:lnTo>
                  <a:lnTo>
                    <a:pt x="347" y="17"/>
                  </a:lnTo>
                  <a:lnTo>
                    <a:pt x="424" y="21"/>
                  </a:lnTo>
                  <a:lnTo>
                    <a:pt x="505" y="25"/>
                  </a:lnTo>
                  <a:lnTo>
                    <a:pt x="589" y="29"/>
                  </a:lnTo>
                  <a:lnTo>
                    <a:pt x="758" y="34"/>
                  </a:lnTo>
                  <a:lnTo>
                    <a:pt x="843" y="36"/>
                  </a:lnTo>
                  <a:lnTo>
                    <a:pt x="923" y="36"/>
                  </a:lnTo>
                  <a:lnTo>
                    <a:pt x="1000" y="36"/>
                  </a:lnTo>
                  <a:lnTo>
                    <a:pt x="1069" y="34"/>
                  </a:lnTo>
                  <a:lnTo>
                    <a:pt x="1062" y="46"/>
                  </a:lnTo>
                  <a:lnTo>
                    <a:pt x="1054" y="56"/>
                  </a:lnTo>
                  <a:lnTo>
                    <a:pt x="1046" y="61"/>
                  </a:lnTo>
                  <a:lnTo>
                    <a:pt x="1039" y="65"/>
                  </a:lnTo>
                  <a:lnTo>
                    <a:pt x="1035" y="71"/>
                  </a:lnTo>
                  <a:lnTo>
                    <a:pt x="1031" y="77"/>
                  </a:lnTo>
                  <a:lnTo>
                    <a:pt x="1029" y="84"/>
                  </a:lnTo>
                  <a:lnTo>
                    <a:pt x="1031" y="94"/>
                  </a:lnTo>
                  <a:lnTo>
                    <a:pt x="1035" y="105"/>
                  </a:lnTo>
                  <a:lnTo>
                    <a:pt x="1039" y="113"/>
                  </a:lnTo>
                  <a:lnTo>
                    <a:pt x="1046" y="127"/>
                  </a:lnTo>
                  <a:lnTo>
                    <a:pt x="1056" y="134"/>
                  </a:lnTo>
                  <a:lnTo>
                    <a:pt x="1066" y="138"/>
                  </a:lnTo>
                  <a:lnTo>
                    <a:pt x="1073" y="146"/>
                  </a:lnTo>
                  <a:lnTo>
                    <a:pt x="1079" y="155"/>
                  </a:lnTo>
                  <a:lnTo>
                    <a:pt x="1081" y="163"/>
                  </a:lnTo>
                  <a:lnTo>
                    <a:pt x="1083" y="175"/>
                  </a:lnTo>
                  <a:lnTo>
                    <a:pt x="1085" y="186"/>
                  </a:lnTo>
                  <a:lnTo>
                    <a:pt x="1087" y="203"/>
                  </a:lnTo>
                  <a:lnTo>
                    <a:pt x="1087" y="213"/>
                  </a:lnTo>
                  <a:lnTo>
                    <a:pt x="1087" y="228"/>
                  </a:lnTo>
                  <a:lnTo>
                    <a:pt x="1089" y="247"/>
                  </a:lnTo>
                  <a:lnTo>
                    <a:pt x="1089" y="269"/>
                  </a:lnTo>
                  <a:lnTo>
                    <a:pt x="1089" y="292"/>
                  </a:lnTo>
                  <a:lnTo>
                    <a:pt x="1089" y="319"/>
                  </a:lnTo>
                  <a:lnTo>
                    <a:pt x="1089" y="370"/>
                  </a:lnTo>
                  <a:lnTo>
                    <a:pt x="1091" y="422"/>
                  </a:lnTo>
                  <a:lnTo>
                    <a:pt x="1091" y="445"/>
                  </a:lnTo>
                  <a:lnTo>
                    <a:pt x="1091" y="464"/>
                  </a:lnTo>
                  <a:lnTo>
                    <a:pt x="1091" y="482"/>
                  </a:lnTo>
                  <a:lnTo>
                    <a:pt x="1091" y="495"/>
                  </a:lnTo>
                  <a:lnTo>
                    <a:pt x="1092" y="503"/>
                  </a:lnTo>
                  <a:lnTo>
                    <a:pt x="1092" y="507"/>
                  </a:lnTo>
                  <a:lnTo>
                    <a:pt x="1085" y="510"/>
                  </a:lnTo>
                  <a:lnTo>
                    <a:pt x="1079" y="512"/>
                  </a:lnTo>
                  <a:lnTo>
                    <a:pt x="1073" y="518"/>
                  </a:lnTo>
                  <a:lnTo>
                    <a:pt x="1071" y="518"/>
                  </a:lnTo>
                  <a:lnTo>
                    <a:pt x="1069" y="518"/>
                  </a:lnTo>
                  <a:lnTo>
                    <a:pt x="1075" y="530"/>
                  </a:lnTo>
                  <a:lnTo>
                    <a:pt x="1077" y="534"/>
                  </a:lnTo>
                  <a:lnTo>
                    <a:pt x="1079" y="535"/>
                  </a:lnTo>
                  <a:lnTo>
                    <a:pt x="1079" y="535"/>
                  </a:lnTo>
                  <a:lnTo>
                    <a:pt x="1077" y="535"/>
                  </a:lnTo>
                  <a:lnTo>
                    <a:pt x="1073" y="537"/>
                  </a:lnTo>
                  <a:lnTo>
                    <a:pt x="1071" y="541"/>
                  </a:lnTo>
                  <a:lnTo>
                    <a:pt x="1073" y="547"/>
                  </a:lnTo>
                  <a:lnTo>
                    <a:pt x="1075" y="553"/>
                  </a:lnTo>
                  <a:lnTo>
                    <a:pt x="1077" y="562"/>
                  </a:lnTo>
                  <a:lnTo>
                    <a:pt x="1081" y="568"/>
                  </a:lnTo>
                  <a:lnTo>
                    <a:pt x="1087" y="578"/>
                  </a:lnTo>
                  <a:lnTo>
                    <a:pt x="1089" y="585"/>
                  </a:lnTo>
                  <a:lnTo>
                    <a:pt x="1089" y="589"/>
                  </a:lnTo>
                  <a:lnTo>
                    <a:pt x="1087" y="597"/>
                  </a:lnTo>
                  <a:lnTo>
                    <a:pt x="1085" y="605"/>
                  </a:lnTo>
                  <a:lnTo>
                    <a:pt x="1081" y="612"/>
                  </a:lnTo>
                  <a:lnTo>
                    <a:pt x="1077" y="622"/>
                  </a:lnTo>
                  <a:lnTo>
                    <a:pt x="1073" y="631"/>
                  </a:lnTo>
                  <a:lnTo>
                    <a:pt x="1071" y="637"/>
                  </a:lnTo>
                  <a:lnTo>
                    <a:pt x="1069" y="645"/>
                  </a:lnTo>
                  <a:lnTo>
                    <a:pt x="1069" y="654"/>
                  </a:lnTo>
                  <a:lnTo>
                    <a:pt x="1071" y="664"/>
                  </a:lnTo>
                  <a:lnTo>
                    <a:pt x="1079" y="685"/>
                  </a:lnTo>
                  <a:lnTo>
                    <a:pt x="1083" y="695"/>
                  </a:lnTo>
                  <a:lnTo>
                    <a:pt x="1089" y="702"/>
                  </a:lnTo>
                  <a:lnTo>
                    <a:pt x="1091" y="708"/>
                  </a:lnTo>
                  <a:lnTo>
                    <a:pt x="1092" y="710"/>
                  </a:lnTo>
                  <a:lnTo>
                    <a:pt x="1091" y="708"/>
                  </a:lnTo>
                  <a:lnTo>
                    <a:pt x="1087" y="706"/>
                  </a:lnTo>
                  <a:lnTo>
                    <a:pt x="1077" y="702"/>
                  </a:lnTo>
                  <a:lnTo>
                    <a:pt x="1064" y="695"/>
                  </a:lnTo>
                  <a:lnTo>
                    <a:pt x="1048" y="687"/>
                  </a:lnTo>
                  <a:lnTo>
                    <a:pt x="1043" y="681"/>
                  </a:lnTo>
                  <a:lnTo>
                    <a:pt x="1033" y="676"/>
                  </a:lnTo>
                  <a:lnTo>
                    <a:pt x="1008" y="662"/>
                  </a:lnTo>
                  <a:lnTo>
                    <a:pt x="996" y="654"/>
                  </a:lnTo>
                  <a:lnTo>
                    <a:pt x="987" y="649"/>
                  </a:lnTo>
                  <a:lnTo>
                    <a:pt x="979" y="647"/>
                  </a:lnTo>
                  <a:lnTo>
                    <a:pt x="975" y="645"/>
                  </a:lnTo>
                  <a:lnTo>
                    <a:pt x="973" y="645"/>
                  </a:lnTo>
                  <a:lnTo>
                    <a:pt x="968" y="645"/>
                  </a:lnTo>
                  <a:lnTo>
                    <a:pt x="954" y="645"/>
                  </a:lnTo>
                  <a:lnTo>
                    <a:pt x="941" y="645"/>
                  </a:lnTo>
                  <a:lnTo>
                    <a:pt x="927" y="645"/>
                  </a:lnTo>
                  <a:lnTo>
                    <a:pt x="918" y="643"/>
                  </a:lnTo>
                  <a:lnTo>
                    <a:pt x="906" y="639"/>
                  </a:lnTo>
                  <a:lnTo>
                    <a:pt x="897" y="637"/>
                  </a:lnTo>
                  <a:lnTo>
                    <a:pt x="893" y="637"/>
                  </a:lnTo>
                  <a:lnTo>
                    <a:pt x="889" y="641"/>
                  </a:lnTo>
                  <a:lnTo>
                    <a:pt x="889" y="643"/>
                  </a:lnTo>
                  <a:lnTo>
                    <a:pt x="889" y="645"/>
                  </a:lnTo>
                  <a:lnTo>
                    <a:pt x="891" y="653"/>
                  </a:lnTo>
                  <a:lnTo>
                    <a:pt x="891" y="654"/>
                  </a:lnTo>
                  <a:lnTo>
                    <a:pt x="891" y="656"/>
                  </a:lnTo>
                  <a:lnTo>
                    <a:pt x="887" y="654"/>
                  </a:lnTo>
                  <a:lnTo>
                    <a:pt x="879" y="653"/>
                  </a:lnTo>
                  <a:lnTo>
                    <a:pt x="872" y="649"/>
                  </a:lnTo>
                  <a:lnTo>
                    <a:pt x="862" y="643"/>
                  </a:lnTo>
                  <a:lnTo>
                    <a:pt x="839" y="635"/>
                  </a:lnTo>
                  <a:lnTo>
                    <a:pt x="827" y="631"/>
                  </a:lnTo>
                  <a:lnTo>
                    <a:pt x="818" y="628"/>
                  </a:lnTo>
                  <a:lnTo>
                    <a:pt x="810" y="626"/>
                  </a:lnTo>
                  <a:lnTo>
                    <a:pt x="806" y="622"/>
                  </a:lnTo>
                  <a:lnTo>
                    <a:pt x="803" y="622"/>
                  </a:lnTo>
                  <a:lnTo>
                    <a:pt x="795" y="620"/>
                  </a:lnTo>
                  <a:lnTo>
                    <a:pt x="778" y="616"/>
                  </a:lnTo>
                  <a:lnTo>
                    <a:pt x="770" y="616"/>
                  </a:lnTo>
                  <a:lnTo>
                    <a:pt x="762" y="614"/>
                  </a:lnTo>
                  <a:lnTo>
                    <a:pt x="756" y="614"/>
                  </a:lnTo>
                  <a:lnTo>
                    <a:pt x="755" y="614"/>
                  </a:lnTo>
                  <a:lnTo>
                    <a:pt x="685" y="612"/>
                  </a:lnTo>
                  <a:lnTo>
                    <a:pt x="622" y="608"/>
                  </a:lnTo>
                  <a:lnTo>
                    <a:pt x="563" y="606"/>
                  </a:lnTo>
                  <a:lnTo>
                    <a:pt x="505" y="605"/>
                  </a:lnTo>
                  <a:lnTo>
                    <a:pt x="453" y="603"/>
                  </a:lnTo>
                  <a:lnTo>
                    <a:pt x="405" y="601"/>
                  </a:lnTo>
                  <a:lnTo>
                    <a:pt x="359" y="599"/>
                  </a:lnTo>
                  <a:lnTo>
                    <a:pt x="319" y="597"/>
                  </a:lnTo>
                  <a:lnTo>
                    <a:pt x="280" y="595"/>
                  </a:lnTo>
                  <a:lnTo>
                    <a:pt x="246" y="593"/>
                  </a:lnTo>
                  <a:lnTo>
                    <a:pt x="213" y="593"/>
                  </a:lnTo>
                  <a:lnTo>
                    <a:pt x="184" y="591"/>
                  </a:lnTo>
                  <a:lnTo>
                    <a:pt x="157" y="591"/>
                  </a:lnTo>
                  <a:lnTo>
                    <a:pt x="134" y="589"/>
                  </a:lnTo>
                  <a:lnTo>
                    <a:pt x="113" y="589"/>
                  </a:lnTo>
                  <a:lnTo>
                    <a:pt x="94" y="587"/>
                  </a:lnTo>
                  <a:lnTo>
                    <a:pt x="77" y="587"/>
                  </a:lnTo>
                  <a:lnTo>
                    <a:pt x="63" y="587"/>
                  </a:lnTo>
                  <a:lnTo>
                    <a:pt x="50" y="585"/>
                  </a:lnTo>
                  <a:lnTo>
                    <a:pt x="38" y="585"/>
                  </a:lnTo>
                  <a:lnTo>
                    <a:pt x="23" y="585"/>
                  </a:lnTo>
                  <a:lnTo>
                    <a:pt x="11" y="583"/>
                  </a:lnTo>
                  <a:lnTo>
                    <a:pt x="4" y="583"/>
                  </a:lnTo>
                  <a:lnTo>
                    <a:pt x="0" y="583"/>
                  </a:lnTo>
                  <a:lnTo>
                    <a:pt x="0" y="583"/>
                  </a:lnTo>
                  <a:lnTo>
                    <a:pt x="0" y="583"/>
                  </a:lnTo>
                  <a:lnTo>
                    <a:pt x="2" y="547"/>
                  </a:lnTo>
                  <a:lnTo>
                    <a:pt x="4" y="514"/>
                  </a:lnTo>
                  <a:lnTo>
                    <a:pt x="8" y="482"/>
                  </a:lnTo>
                  <a:lnTo>
                    <a:pt x="10" y="453"/>
                  </a:lnTo>
                  <a:lnTo>
                    <a:pt x="11" y="424"/>
                  </a:lnTo>
                  <a:lnTo>
                    <a:pt x="13" y="399"/>
                  </a:lnTo>
                  <a:lnTo>
                    <a:pt x="17" y="353"/>
                  </a:lnTo>
                  <a:lnTo>
                    <a:pt x="19" y="315"/>
                  </a:lnTo>
                  <a:lnTo>
                    <a:pt x="21" y="282"/>
                  </a:lnTo>
                  <a:lnTo>
                    <a:pt x="25" y="257"/>
                  </a:lnTo>
                  <a:lnTo>
                    <a:pt x="25" y="236"/>
                  </a:lnTo>
                  <a:lnTo>
                    <a:pt x="27" y="219"/>
                  </a:lnTo>
                  <a:lnTo>
                    <a:pt x="29" y="207"/>
                  </a:lnTo>
                  <a:lnTo>
                    <a:pt x="29" y="198"/>
                  </a:lnTo>
                  <a:lnTo>
                    <a:pt x="29" y="192"/>
                  </a:lnTo>
                  <a:lnTo>
                    <a:pt x="29" y="188"/>
                  </a:lnTo>
                  <a:lnTo>
                    <a:pt x="29" y="186"/>
                  </a:lnTo>
                  <a:lnTo>
                    <a:pt x="29" y="186"/>
                  </a:lnTo>
                  <a:lnTo>
                    <a:pt x="31" y="184"/>
                  </a:lnTo>
                  <a:lnTo>
                    <a:pt x="35" y="178"/>
                  </a:lnTo>
                  <a:lnTo>
                    <a:pt x="36" y="173"/>
                  </a:lnTo>
                  <a:lnTo>
                    <a:pt x="38" y="165"/>
                  </a:lnTo>
                  <a:lnTo>
                    <a:pt x="40" y="155"/>
                  </a:lnTo>
                  <a:lnTo>
                    <a:pt x="42" y="142"/>
                  </a:lnTo>
                  <a:lnTo>
                    <a:pt x="42" y="121"/>
                  </a:lnTo>
                  <a:lnTo>
                    <a:pt x="42" y="98"/>
                  </a:lnTo>
                  <a:lnTo>
                    <a:pt x="44" y="75"/>
                  </a:lnTo>
                  <a:lnTo>
                    <a:pt x="44" y="52"/>
                  </a:lnTo>
                  <a:lnTo>
                    <a:pt x="46" y="31"/>
                  </a:lnTo>
                  <a:lnTo>
                    <a:pt x="46" y="13"/>
                  </a:lnTo>
                  <a:lnTo>
                    <a:pt x="46" y="4"/>
                  </a:lnTo>
                  <a:lnTo>
                    <a:pt x="46" y="0"/>
                  </a:lnTo>
                  <a:lnTo>
                    <a:pt x="46" y="0"/>
                  </a:lnTo>
                </a:path>
              </a:pathLst>
            </a:custGeom>
            <a:pattFill prst="ltUpDiag">
              <a:fgClr>
                <a:schemeClr val="accent4"/>
              </a:fgClr>
              <a:bgClr>
                <a:schemeClr val="bg1"/>
              </a:bgClr>
            </a:patt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17" name="South Carolina">
              <a:extLst>
                <a:ext uri="{FF2B5EF4-FFF2-40B4-BE49-F238E27FC236}">
                  <a16:creationId xmlns:a16="http://schemas.microsoft.com/office/drawing/2014/main" id="{6A42596B-D639-8ACB-C37C-6D32B523D869}"/>
                </a:ext>
              </a:extLst>
            </p:cNvPr>
            <p:cNvSpPr>
              <a:spLocks/>
            </p:cNvSpPr>
            <p:nvPr/>
          </p:nvSpPr>
          <p:spPr bwMode="auto">
            <a:xfrm>
              <a:off x="8134350" y="4970463"/>
              <a:ext cx="625475" cy="490538"/>
            </a:xfrm>
            <a:custGeom>
              <a:avLst/>
              <a:gdLst>
                <a:gd name="T0" fmla="*/ 666 w 787"/>
                <a:gd name="T1" fmla="*/ 100 h 618"/>
                <a:gd name="T2" fmla="*/ 597 w 787"/>
                <a:gd name="T3" fmla="*/ 44 h 618"/>
                <a:gd name="T4" fmla="*/ 551 w 787"/>
                <a:gd name="T5" fmla="*/ 34 h 618"/>
                <a:gd name="T6" fmla="*/ 455 w 787"/>
                <a:gd name="T7" fmla="*/ 50 h 618"/>
                <a:gd name="T8" fmla="*/ 416 w 787"/>
                <a:gd name="T9" fmla="*/ 56 h 618"/>
                <a:gd name="T10" fmla="*/ 397 w 787"/>
                <a:gd name="T11" fmla="*/ 42 h 618"/>
                <a:gd name="T12" fmla="*/ 374 w 787"/>
                <a:gd name="T13" fmla="*/ 9 h 618"/>
                <a:gd name="T14" fmla="*/ 342 w 787"/>
                <a:gd name="T15" fmla="*/ 2 h 618"/>
                <a:gd name="T16" fmla="*/ 313 w 787"/>
                <a:gd name="T17" fmla="*/ 0 h 618"/>
                <a:gd name="T18" fmla="*/ 244 w 787"/>
                <a:gd name="T19" fmla="*/ 9 h 618"/>
                <a:gd name="T20" fmla="*/ 207 w 787"/>
                <a:gd name="T21" fmla="*/ 13 h 618"/>
                <a:gd name="T22" fmla="*/ 159 w 787"/>
                <a:gd name="T23" fmla="*/ 17 h 618"/>
                <a:gd name="T24" fmla="*/ 111 w 787"/>
                <a:gd name="T25" fmla="*/ 42 h 618"/>
                <a:gd name="T26" fmla="*/ 79 w 787"/>
                <a:gd name="T27" fmla="*/ 61 h 618"/>
                <a:gd name="T28" fmla="*/ 42 w 787"/>
                <a:gd name="T29" fmla="*/ 80 h 618"/>
                <a:gd name="T30" fmla="*/ 0 w 787"/>
                <a:gd name="T31" fmla="*/ 132 h 618"/>
                <a:gd name="T32" fmla="*/ 31 w 787"/>
                <a:gd name="T33" fmla="*/ 169 h 618"/>
                <a:gd name="T34" fmla="*/ 100 w 787"/>
                <a:gd name="T35" fmla="*/ 194 h 618"/>
                <a:gd name="T36" fmla="*/ 144 w 787"/>
                <a:gd name="T37" fmla="*/ 224 h 618"/>
                <a:gd name="T38" fmla="*/ 176 w 787"/>
                <a:gd name="T39" fmla="*/ 269 h 618"/>
                <a:gd name="T40" fmla="*/ 203 w 787"/>
                <a:gd name="T41" fmla="*/ 324 h 618"/>
                <a:gd name="T42" fmla="*/ 246 w 787"/>
                <a:gd name="T43" fmla="*/ 342 h 618"/>
                <a:gd name="T44" fmla="*/ 276 w 787"/>
                <a:gd name="T45" fmla="*/ 391 h 618"/>
                <a:gd name="T46" fmla="*/ 290 w 787"/>
                <a:gd name="T47" fmla="*/ 411 h 618"/>
                <a:gd name="T48" fmla="*/ 317 w 787"/>
                <a:gd name="T49" fmla="*/ 418 h 618"/>
                <a:gd name="T50" fmla="*/ 345 w 787"/>
                <a:gd name="T51" fmla="*/ 426 h 618"/>
                <a:gd name="T52" fmla="*/ 365 w 787"/>
                <a:gd name="T53" fmla="*/ 462 h 618"/>
                <a:gd name="T54" fmla="*/ 372 w 787"/>
                <a:gd name="T55" fmla="*/ 489 h 618"/>
                <a:gd name="T56" fmla="*/ 393 w 787"/>
                <a:gd name="T57" fmla="*/ 520 h 618"/>
                <a:gd name="T58" fmla="*/ 415 w 787"/>
                <a:gd name="T59" fmla="*/ 539 h 618"/>
                <a:gd name="T60" fmla="*/ 428 w 787"/>
                <a:gd name="T61" fmla="*/ 583 h 618"/>
                <a:gd name="T62" fmla="*/ 459 w 787"/>
                <a:gd name="T63" fmla="*/ 606 h 618"/>
                <a:gd name="T64" fmla="*/ 491 w 787"/>
                <a:gd name="T65" fmla="*/ 612 h 618"/>
                <a:gd name="T66" fmla="*/ 512 w 787"/>
                <a:gd name="T67" fmla="*/ 614 h 618"/>
                <a:gd name="T68" fmla="*/ 493 w 787"/>
                <a:gd name="T69" fmla="*/ 591 h 618"/>
                <a:gd name="T70" fmla="*/ 497 w 787"/>
                <a:gd name="T71" fmla="*/ 576 h 618"/>
                <a:gd name="T72" fmla="*/ 522 w 787"/>
                <a:gd name="T73" fmla="*/ 583 h 618"/>
                <a:gd name="T74" fmla="*/ 493 w 787"/>
                <a:gd name="T75" fmla="*/ 545 h 618"/>
                <a:gd name="T76" fmla="*/ 476 w 787"/>
                <a:gd name="T77" fmla="*/ 524 h 618"/>
                <a:gd name="T78" fmla="*/ 518 w 787"/>
                <a:gd name="T79" fmla="*/ 545 h 618"/>
                <a:gd name="T80" fmla="*/ 537 w 787"/>
                <a:gd name="T81" fmla="*/ 532 h 618"/>
                <a:gd name="T82" fmla="*/ 503 w 787"/>
                <a:gd name="T83" fmla="*/ 503 h 618"/>
                <a:gd name="T84" fmla="*/ 547 w 787"/>
                <a:gd name="T85" fmla="*/ 505 h 618"/>
                <a:gd name="T86" fmla="*/ 557 w 787"/>
                <a:gd name="T87" fmla="*/ 505 h 618"/>
                <a:gd name="T88" fmla="*/ 601 w 787"/>
                <a:gd name="T89" fmla="*/ 474 h 618"/>
                <a:gd name="T90" fmla="*/ 608 w 787"/>
                <a:gd name="T91" fmla="*/ 455 h 618"/>
                <a:gd name="T92" fmla="*/ 595 w 787"/>
                <a:gd name="T93" fmla="*/ 428 h 618"/>
                <a:gd name="T94" fmla="*/ 622 w 787"/>
                <a:gd name="T95" fmla="*/ 424 h 618"/>
                <a:gd name="T96" fmla="*/ 651 w 787"/>
                <a:gd name="T97" fmla="*/ 407 h 618"/>
                <a:gd name="T98" fmla="*/ 658 w 787"/>
                <a:gd name="T99" fmla="*/ 388 h 618"/>
                <a:gd name="T100" fmla="*/ 678 w 787"/>
                <a:gd name="T101" fmla="*/ 380 h 618"/>
                <a:gd name="T102" fmla="*/ 695 w 787"/>
                <a:gd name="T103" fmla="*/ 374 h 618"/>
                <a:gd name="T104" fmla="*/ 695 w 787"/>
                <a:gd name="T105" fmla="*/ 345 h 618"/>
                <a:gd name="T106" fmla="*/ 720 w 787"/>
                <a:gd name="T107" fmla="*/ 343 h 618"/>
                <a:gd name="T108" fmla="*/ 722 w 787"/>
                <a:gd name="T109" fmla="*/ 294 h 618"/>
                <a:gd name="T110" fmla="*/ 770 w 787"/>
                <a:gd name="T111" fmla="*/ 209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87" h="618">
                  <a:moveTo>
                    <a:pt x="787" y="194"/>
                  </a:moveTo>
                  <a:lnTo>
                    <a:pt x="751" y="165"/>
                  </a:lnTo>
                  <a:lnTo>
                    <a:pt x="718" y="140"/>
                  </a:lnTo>
                  <a:lnTo>
                    <a:pt x="691" y="117"/>
                  </a:lnTo>
                  <a:lnTo>
                    <a:pt x="666" y="100"/>
                  </a:lnTo>
                  <a:lnTo>
                    <a:pt x="647" y="82"/>
                  </a:lnTo>
                  <a:lnTo>
                    <a:pt x="630" y="69"/>
                  </a:lnTo>
                  <a:lnTo>
                    <a:pt x="616" y="59"/>
                  </a:lnTo>
                  <a:lnTo>
                    <a:pt x="605" y="50"/>
                  </a:lnTo>
                  <a:lnTo>
                    <a:pt x="597" y="44"/>
                  </a:lnTo>
                  <a:lnTo>
                    <a:pt x="589" y="38"/>
                  </a:lnTo>
                  <a:lnTo>
                    <a:pt x="582" y="32"/>
                  </a:lnTo>
                  <a:lnTo>
                    <a:pt x="580" y="31"/>
                  </a:lnTo>
                  <a:lnTo>
                    <a:pt x="580" y="29"/>
                  </a:lnTo>
                  <a:lnTo>
                    <a:pt x="551" y="34"/>
                  </a:lnTo>
                  <a:lnTo>
                    <a:pt x="524" y="38"/>
                  </a:lnTo>
                  <a:lnTo>
                    <a:pt x="503" y="42"/>
                  </a:lnTo>
                  <a:lnTo>
                    <a:pt x="484" y="44"/>
                  </a:lnTo>
                  <a:lnTo>
                    <a:pt x="468" y="48"/>
                  </a:lnTo>
                  <a:lnTo>
                    <a:pt x="455" y="50"/>
                  </a:lnTo>
                  <a:lnTo>
                    <a:pt x="443" y="52"/>
                  </a:lnTo>
                  <a:lnTo>
                    <a:pt x="436" y="52"/>
                  </a:lnTo>
                  <a:lnTo>
                    <a:pt x="428" y="54"/>
                  </a:lnTo>
                  <a:lnTo>
                    <a:pt x="424" y="54"/>
                  </a:lnTo>
                  <a:lnTo>
                    <a:pt x="416" y="56"/>
                  </a:lnTo>
                  <a:lnTo>
                    <a:pt x="415" y="56"/>
                  </a:lnTo>
                  <a:lnTo>
                    <a:pt x="415" y="56"/>
                  </a:lnTo>
                  <a:lnTo>
                    <a:pt x="405" y="48"/>
                  </a:lnTo>
                  <a:lnTo>
                    <a:pt x="399" y="44"/>
                  </a:lnTo>
                  <a:lnTo>
                    <a:pt x="397" y="42"/>
                  </a:lnTo>
                  <a:lnTo>
                    <a:pt x="397" y="42"/>
                  </a:lnTo>
                  <a:lnTo>
                    <a:pt x="397" y="40"/>
                  </a:lnTo>
                  <a:lnTo>
                    <a:pt x="393" y="36"/>
                  </a:lnTo>
                  <a:lnTo>
                    <a:pt x="384" y="23"/>
                  </a:lnTo>
                  <a:lnTo>
                    <a:pt x="374" y="9"/>
                  </a:lnTo>
                  <a:lnTo>
                    <a:pt x="370" y="6"/>
                  </a:lnTo>
                  <a:lnTo>
                    <a:pt x="367" y="4"/>
                  </a:lnTo>
                  <a:lnTo>
                    <a:pt x="365" y="4"/>
                  </a:lnTo>
                  <a:lnTo>
                    <a:pt x="357" y="4"/>
                  </a:lnTo>
                  <a:lnTo>
                    <a:pt x="342" y="2"/>
                  </a:lnTo>
                  <a:lnTo>
                    <a:pt x="324" y="0"/>
                  </a:lnTo>
                  <a:lnTo>
                    <a:pt x="319" y="0"/>
                  </a:lnTo>
                  <a:lnTo>
                    <a:pt x="315" y="0"/>
                  </a:lnTo>
                  <a:lnTo>
                    <a:pt x="315" y="0"/>
                  </a:lnTo>
                  <a:lnTo>
                    <a:pt x="313" y="0"/>
                  </a:lnTo>
                  <a:lnTo>
                    <a:pt x="303" y="2"/>
                  </a:lnTo>
                  <a:lnTo>
                    <a:pt x="290" y="4"/>
                  </a:lnTo>
                  <a:lnTo>
                    <a:pt x="274" y="6"/>
                  </a:lnTo>
                  <a:lnTo>
                    <a:pt x="259" y="8"/>
                  </a:lnTo>
                  <a:lnTo>
                    <a:pt x="244" y="9"/>
                  </a:lnTo>
                  <a:lnTo>
                    <a:pt x="234" y="11"/>
                  </a:lnTo>
                  <a:lnTo>
                    <a:pt x="228" y="11"/>
                  </a:lnTo>
                  <a:lnTo>
                    <a:pt x="224" y="13"/>
                  </a:lnTo>
                  <a:lnTo>
                    <a:pt x="217" y="13"/>
                  </a:lnTo>
                  <a:lnTo>
                    <a:pt x="207" y="13"/>
                  </a:lnTo>
                  <a:lnTo>
                    <a:pt x="196" y="15"/>
                  </a:lnTo>
                  <a:lnTo>
                    <a:pt x="184" y="15"/>
                  </a:lnTo>
                  <a:lnTo>
                    <a:pt x="175" y="15"/>
                  </a:lnTo>
                  <a:lnTo>
                    <a:pt x="165" y="17"/>
                  </a:lnTo>
                  <a:lnTo>
                    <a:pt x="159" y="17"/>
                  </a:lnTo>
                  <a:lnTo>
                    <a:pt x="157" y="17"/>
                  </a:lnTo>
                  <a:lnTo>
                    <a:pt x="150" y="21"/>
                  </a:lnTo>
                  <a:lnTo>
                    <a:pt x="134" y="29"/>
                  </a:lnTo>
                  <a:lnTo>
                    <a:pt x="117" y="38"/>
                  </a:lnTo>
                  <a:lnTo>
                    <a:pt x="111" y="42"/>
                  </a:lnTo>
                  <a:lnTo>
                    <a:pt x="107" y="42"/>
                  </a:lnTo>
                  <a:lnTo>
                    <a:pt x="103" y="46"/>
                  </a:lnTo>
                  <a:lnTo>
                    <a:pt x="98" y="50"/>
                  </a:lnTo>
                  <a:lnTo>
                    <a:pt x="88" y="56"/>
                  </a:lnTo>
                  <a:lnTo>
                    <a:pt x="79" y="61"/>
                  </a:lnTo>
                  <a:lnTo>
                    <a:pt x="67" y="67"/>
                  </a:lnTo>
                  <a:lnTo>
                    <a:pt x="57" y="73"/>
                  </a:lnTo>
                  <a:lnTo>
                    <a:pt x="52" y="77"/>
                  </a:lnTo>
                  <a:lnTo>
                    <a:pt x="48" y="77"/>
                  </a:lnTo>
                  <a:lnTo>
                    <a:pt x="42" y="80"/>
                  </a:lnTo>
                  <a:lnTo>
                    <a:pt x="31" y="86"/>
                  </a:lnTo>
                  <a:lnTo>
                    <a:pt x="19" y="96"/>
                  </a:lnTo>
                  <a:lnTo>
                    <a:pt x="7" y="109"/>
                  </a:lnTo>
                  <a:lnTo>
                    <a:pt x="2" y="125"/>
                  </a:lnTo>
                  <a:lnTo>
                    <a:pt x="0" y="132"/>
                  </a:lnTo>
                  <a:lnTo>
                    <a:pt x="0" y="140"/>
                  </a:lnTo>
                  <a:lnTo>
                    <a:pt x="4" y="148"/>
                  </a:lnTo>
                  <a:lnTo>
                    <a:pt x="9" y="153"/>
                  </a:lnTo>
                  <a:lnTo>
                    <a:pt x="19" y="161"/>
                  </a:lnTo>
                  <a:lnTo>
                    <a:pt x="31" y="169"/>
                  </a:lnTo>
                  <a:lnTo>
                    <a:pt x="52" y="175"/>
                  </a:lnTo>
                  <a:lnTo>
                    <a:pt x="71" y="182"/>
                  </a:lnTo>
                  <a:lnTo>
                    <a:pt x="88" y="190"/>
                  </a:lnTo>
                  <a:lnTo>
                    <a:pt x="96" y="192"/>
                  </a:lnTo>
                  <a:lnTo>
                    <a:pt x="100" y="194"/>
                  </a:lnTo>
                  <a:lnTo>
                    <a:pt x="102" y="196"/>
                  </a:lnTo>
                  <a:lnTo>
                    <a:pt x="107" y="199"/>
                  </a:lnTo>
                  <a:lnTo>
                    <a:pt x="123" y="209"/>
                  </a:lnTo>
                  <a:lnTo>
                    <a:pt x="138" y="221"/>
                  </a:lnTo>
                  <a:lnTo>
                    <a:pt x="144" y="224"/>
                  </a:lnTo>
                  <a:lnTo>
                    <a:pt x="148" y="228"/>
                  </a:lnTo>
                  <a:lnTo>
                    <a:pt x="155" y="236"/>
                  </a:lnTo>
                  <a:lnTo>
                    <a:pt x="163" y="247"/>
                  </a:lnTo>
                  <a:lnTo>
                    <a:pt x="173" y="257"/>
                  </a:lnTo>
                  <a:lnTo>
                    <a:pt x="176" y="269"/>
                  </a:lnTo>
                  <a:lnTo>
                    <a:pt x="188" y="284"/>
                  </a:lnTo>
                  <a:lnTo>
                    <a:pt x="194" y="303"/>
                  </a:lnTo>
                  <a:lnTo>
                    <a:pt x="199" y="317"/>
                  </a:lnTo>
                  <a:lnTo>
                    <a:pt x="201" y="322"/>
                  </a:lnTo>
                  <a:lnTo>
                    <a:pt x="203" y="324"/>
                  </a:lnTo>
                  <a:lnTo>
                    <a:pt x="205" y="324"/>
                  </a:lnTo>
                  <a:lnTo>
                    <a:pt x="207" y="324"/>
                  </a:lnTo>
                  <a:lnTo>
                    <a:pt x="221" y="328"/>
                  </a:lnTo>
                  <a:lnTo>
                    <a:pt x="234" y="334"/>
                  </a:lnTo>
                  <a:lnTo>
                    <a:pt x="246" y="342"/>
                  </a:lnTo>
                  <a:lnTo>
                    <a:pt x="251" y="347"/>
                  </a:lnTo>
                  <a:lnTo>
                    <a:pt x="257" y="355"/>
                  </a:lnTo>
                  <a:lnTo>
                    <a:pt x="269" y="374"/>
                  </a:lnTo>
                  <a:lnTo>
                    <a:pt x="272" y="384"/>
                  </a:lnTo>
                  <a:lnTo>
                    <a:pt x="276" y="391"/>
                  </a:lnTo>
                  <a:lnTo>
                    <a:pt x="280" y="395"/>
                  </a:lnTo>
                  <a:lnTo>
                    <a:pt x="280" y="397"/>
                  </a:lnTo>
                  <a:lnTo>
                    <a:pt x="286" y="405"/>
                  </a:lnTo>
                  <a:lnTo>
                    <a:pt x="288" y="409"/>
                  </a:lnTo>
                  <a:lnTo>
                    <a:pt x="290" y="411"/>
                  </a:lnTo>
                  <a:lnTo>
                    <a:pt x="290" y="411"/>
                  </a:lnTo>
                  <a:lnTo>
                    <a:pt x="299" y="414"/>
                  </a:lnTo>
                  <a:lnTo>
                    <a:pt x="307" y="416"/>
                  </a:lnTo>
                  <a:lnTo>
                    <a:pt x="313" y="416"/>
                  </a:lnTo>
                  <a:lnTo>
                    <a:pt x="317" y="418"/>
                  </a:lnTo>
                  <a:lnTo>
                    <a:pt x="319" y="420"/>
                  </a:lnTo>
                  <a:lnTo>
                    <a:pt x="320" y="420"/>
                  </a:lnTo>
                  <a:lnTo>
                    <a:pt x="332" y="422"/>
                  </a:lnTo>
                  <a:lnTo>
                    <a:pt x="340" y="424"/>
                  </a:lnTo>
                  <a:lnTo>
                    <a:pt x="345" y="426"/>
                  </a:lnTo>
                  <a:lnTo>
                    <a:pt x="349" y="428"/>
                  </a:lnTo>
                  <a:lnTo>
                    <a:pt x="353" y="428"/>
                  </a:lnTo>
                  <a:lnTo>
                    <a:pt x="355" y="428"/>
                  </a:lnTo>
                  <a:lnTo>
                    <a:pt x="361" y="449"/>
                  </a:lnTo>
                  <a:lnTo>
                    <a:pt x="365" y="462"/>
                  </a:lnTo>
                  <a:lnTo>
                    <a:pt x="367" y="474"/>
                  </a:lnTo>
                  <a:lnTo>
                    <a:pt x="368" y="482"/>
                  </a:lnTo>
                  <a:lnTo>
                    <a:pt x="370" y="486"/>
                  </a:lnTo>
                  <a:lnTo>
                    <a:pt x="370" y="487"/>
                  </a:lnTo>
                  <a:lnTo>
                    <a:pt x="372" y="489"/>
                  </a:lnTo>
                  <a:lnTo>
                    <a:pt x="372" y="491"/>
                  </a:lnTo>
                  <a:lnTo>
                    <a:pt x="372" y="499"/>
                  </a:lnTo>
                  <a:lnTo>
                    <a:pt x="376" y="507"/>
                  </a:lnTo>
                  <a:lnTo>
                    <a:pt x="384" y="514"/>
                  </a:lnTo>
                  <a:lnTo>
                    <a:pt x="393" y="520"/>
                  </a:lnTo>
                  <a:lnTo>
                    <a:pt x="403" y="526"/>
                  </a:lnTo>
                  <a:lnTo>
                    <a:pt x="409" y="530"/>
                  </a:lnTo>
                  <a:lnTo>
                    <a:pt x="411" y="532"/>
                  </a:lnTo>
                  <a:lnTo>
                    <a:pt x="413" y="534"/>
                  </a:lnTo>
                  <a:lnTo>
                    <a:pt x="415" y="539"/>
                  </a:lnTo>
                  <a:lnTo>
                    <a:pt x="424" y="555"/>
                  </a:lnTo>
                  <a:lnTo>
                    <a:pt x="428" y="560"/>
                  </a:lnTo>
                  <a:lnTo>
                    <a:pt x="428" y="568"/>
                  </a:lnTo>
                  <a:lnTo>
                    <a:pt x="426" y="578"/>
                  </a:lnTo>
                  <a:lnTo>
                    <a:pt x="428" y="583"/>
                  </a:lnTo>
                  <a:lnTo>
                    <a:pt x="436" y="593"/>
                  </a:lnTo>
                  <a:lnTo>
                    <a:pt x="445" y="601"/>
                  </a:lnTo>
                  <a:lnTo>
                    <a:pt x="455" y="605"/>
                  </a:lnTo>
                  <a:lnTo>
                    <a:pt x="457" y="605"/>
                  </a:lnTo>
                  <a:lnTo>
                    <a:pt x="459" y="606"/>
                  </a:lnTo>
                  <a:lnTo>
                    <a:pt x="459" y="606"/>
                  </a:lnTo>
                  <a:lnTo>
                    <a:pt x="463" y="606"/>
                  </a:lnTo>
                  <a:lnTo>
                    <a:pt x="476" y="608"/>
                  </a:lnTo>
                  <a:lnTo>
                    <a:pt x="487" y="610"/>
                  </a:lnTo>
                  <a:lnTo>
                    <a:pt x="491" y="612"/>
                  </a:lnTo>
                  <a:lnTo>
                    <a:pt x="493" y="614"/>
                  </a:lnTo>
                  <a:lnTo>
                    <a:pt x="495" y="616"/>
                  </a:lnTo>
                  <a:lnTo>
                    <a:pt x="499" y="618"/>
                  </a:lnTo>
                  <a:lnTo>
                    <a:pt x="509" y="616"/>
                  </a:lnTo>
                  <a:lnTo>
                    <a:pt x="512" y="614"/>
                  </a:lnTo>
                  <a:lnTo>
                    <a:pt x="512" y="610"/>
                  </a:lnTo>
                  <a:lnTo>
                    <a:pt x="511" y="606"/>
                  </a:lnTo>
                  <a:lnTo>
                    <a:pt x="505" y="601"/>
                  </a:lnTo>
                  <a:lnTo>
                    <a:pt x="499" y="597"/>
                  </a:lnTo>
                  <a:lnTo>
                    <a:pt x="493" y="591"/>
                  </a:lnTo>
                  <a:lnTo>
                    <a:pt x="487" y="580"/>
                  </a:lnTo>
                  <a:lnTo>
                    <a:pt x="487" y="576"/>
                  </a:lnTo>
                  <a:lnTo>
                    <a:pt x="489" y="574"/>
                  </a:lnTo>
                  <a:lnTo>
                    <a:pt x="493" y="574"/>
                  </a:lnTo>
                  <a:lnTo>
                    <a:pt x="497" y="576"/>
                  </a:lnTo>
                  <a:lnTo>
                    <a:pt x="507" y="583"/>
                  </a:lnTo>
                  <a:lnTo>
                    <a:pt x="518" y="587"/>
                  </a:lnTo>
                  <a:lnTo>
                    <a:pt x="520" y="587"/>
                  </a:lnTo>
                  <a:lnTo>
                    <a:pt x="522" y="587"/>
                  </a:lnTo>
                  <a:lnTo>
                    <a:pt x="522" y="583"/>
                  </a:lnTo>
                  <a:lnTo>
                    <a:pt x="518" y="580"/>
                  </a:lnTo>
                  <a:lnTo>
                    <a:pt x="511" y="570"/>
                  </a:lnTo>
                  <a:lnTo>
                    <a:pt x="505" y="562"/>
                  </a:lnTo>
                  <a:lnTo>
                    <a:pt x="501" y="555"/>
                  </a:lnTo>
                  <a:lnTo>
                    <a:pt x="493" y="545"/>
                  </a:lnTo>
                  <a:lnTo>
                    <a:pt x="484" y="535"/>
                  </a:lnTo>
                  <a:lnTo>
                    <a:pt x="480" y="530"/>
                  </a:lnTo>
                  <a:lnTo>
                    <a:pt x="476" y="526"/>
                  </a:lnTo>
                  <a:lnTo>
                    <a:pt x="476" y="524"/>
                  </a:lnTo>
                  <a:lnTo>
                    <a:pt x="476" y="524"/>
                  </a:lnTo>
                  <a:lnTo>
                    <a:pt x="480" y="526"/>
                  </a:lnTo>
                  <a:lnTo>
                    <a:pt x="489" y="534"/>
                  </a:lnTo>
                  <a:lnTo>
                    <a:pt x="503" y="541"/>
                  </a:lnTo>
                  <a:lnTo>
                    <a:pt x="511" y="543"/>
                  </a:lnTo>
                  <a:lnTo>
                    <a:pt x="518" y="545"/>
                  </a:lnTo>
                  <a:lnTo>
                    <a:pt x="526" y="545"/>
                  </a:lnTo>
                  <a:lnTo>
                    <a:pt x="532" y="545"/>
                  </a:lnTo>
                  <a:lnTo>
                    <a:pt x="535" y="543"/>
                  </a:lnTo>
                  <a:lnTo>
                    <a:pt x="537" y="539"/>
                  </a:lnTo>
                  <a:lnTo>
                    <a:pt x="537" y="532"/>
                  </a:lnTo>
                  <a:lnTo>
                    <a:pt x="532" y="524"/>
                  </a:lnTo>
                  <a:lnTo>
                    <a:pt x="522" y="516"/>
                  </a:lnTo>
                  <a:lnTo>
                    <a:pt x="512" y="509"/>
                  </a:lnTo>
                  <a:lnTo>
                    <a:pt x="505" y="505"/>
                  </a:lnTo>
                  <a:lnTo>
                    <a:pt x="503" y="503"/>
                  </a:lnTo>
                  <a:lnTo>
                    <a:pt x="501" y="501"/>
                  </a:lnTo>
                  <a:lnTo>
                    <a:pt x="518" y="503"/>
                  </a:lnTo>
                  <a:lnTo>
                    <a:pt x="532" y="505"/>
                  </a:lnTo>
                  <a:lnTo>
                    <a:pt x="541" y="505"/>
                  </a:lnTo>
                  <a:lnTo>
                    <a:pt x="547" y="505"/>
                  </a:lnTo>
                  <a:lnTo>
                    <a:pt x="551" y="507"/>
                  </a:lnTo>
                  <a:lnTo>
                    <a:pt x="553" y="507"/>
                  </a:lnTo>
                  <a:lnTo>
                    <a:pt x="553" y="507"/>
                  </a:lnTo>
                  <a:lnTo>
                    <a:pt x="555" y="507"/>
                  </a:lnTo>
                  <a:lnTo>
                    <a:pt x="557" y="505"/>
                  </a:lnTo>
                  <a:lnTo>
                    <a:pt x="564" y="501"/>
                  </a:lnTo>
                  <a:lnTo>
                    <a:pt x="574" y="495"/>
                  </a:lnTo>
                  <a:lnTo>
                    <a:pt x="583" y="489"/>
                  </a:lnTo>
                  <a:lnTo>
                    <a:pt x="593" y="484"/>
                  </a:lnTo>
                  <a:lnTo>
                    <a:pt x="601" y="474"/>
                  </a:lnTo>
                  <a:lnTo>
                    <a:pt x="607" y="466"/>
                  </a:lnTo>
                  <a:lnTo>
                    <a:pt x="608" y="464"/>
                  </a:lnTo>
                  <a:lnTo>
                    <a:pt x="608" y="462"/>
                  </a:lnTo>
                  <a:lnTo>
                    <a:pt x="610" y="461"/>
                  </a:lnTo>
                  <a:lnTo>
                    <a:pt x="608" y="455"/>
                  </a:lnTo>
                  <a:lnTo>
                    <a:pt x="605" y="443"/>
                  </a:lnTo>
                  <a:lnTo>
                    <a:pt x="599" y="434"/>
                  </a:lnTo>
                  <a:lnTo>
                    <a:pt x="597" y="430"/>
                  </a:lnTo>
                  <a:lnTo>
                    <a:pt x="597" y="428"/>
                  </a:lnTo>
                  <a:lnTo>
                    <a:pt x="595" y="428"/>
                  </a:lnTo>
                  <a:lnTo>
                    <a:pt x="597" y="428"/>
                  </a:lnTo>
                  <a:lnTo>
                    <a:pt x="601" y="428"/>
                  </a:lnTo>
                  <a:lnTo>
                    <a:pt x="605" y="426"/>
                  </a:lnTo>
                  <a:lnTo>
                    <a:pt x="612" y="426"/>
                  </a:lnTo>
                  <a:lnTo>
                    <a:pt x="622" y="424"/>
                  </a:lnTo>
                  <a:lnTo>
                    <a:pt x="633" y="422"/>
                  </a:lnTo>
                  <a:lnTo>
                    <a:pt x="641" y="420"/>
                  </a:lnTo>
                  <a:lnTo>
                    <a:pt x="645" y="418"/>
                  </a:lnTo>
                  <a:lnTo>
                    <a:pt x="647" y="414"/>
                  </a:lnTo>
                  <a:lnTo>
                    <a:pt x="651" y="407"/>
                  </a:lnTo>
                  <a:lnTo>
                    <a:pt x="653" y="405"/>
                  </a:lnTo>
                  <a:lnTo>
                    <a:pt x="656" y="403"/>
                  </a:lnTo>
                  <a:lnTo>
                    <a:pt x="658" y="399"/>
                  </a:lnTo>
                  <a:lnTo>
                    <a:pt x="658" y="395"/>
                  </a:lnTo>
                  <a:lnTo>
                    <a:pt x="658" y="388"/>
                  </a:lnTo>
                  <a:lnTo>
                    <a:pt x="658" y="386"/>
                  </a:lnTo>
                  <a:lnTo>
                    <a:pt x="660" y="382"/>
                  </a:lnTo>
                  <a:lnTo>
                    <a:pt x="664" y="382"/>
                  </a:lnTo>
                  <a:lnTo>
                    <a:pt x="670" y="380"/>
                  </a:lnTo>
                  <a:lnTo>
                    <a:pt x="678" y="380"/>
                  </a:lnTo>
                  <a:lnTo>
                    <a:pt x="685" y="382"/>
                  </a:lnTo>
                  <a:lnTo>
                    <a:pt x="693" y="382"/>
                  </a:lnTo>
                  <a:lnTo>
                    <a:pt x="695" y="382"/>
                  </a:lnTo>
                  <a:lnTo>
                    <a:pt x="695" y="378"/>
                  </a:lnTo>
                  <a:lnTo>
                    <a:pt x="695" y="374"/>
                  </a:lnTo>
                  <a:lnTo>
                    <a:pt x="695" y="367"/>
                  </a:lnTo>
                  <a:lnTo>
                    <a:pt x="697" y="357"/>
                  </a:lnTo>
                  <a:lnTo>
                    <a:pt x="697" y="349"/>
                  </a:lnTo>
                  <a:lnTo>
                    <a:pt x="697" y="347"/>
                  </a:lnTo>
                  <a:lnTo>
                    <a:pt x="695" y="345"/>
                  </a:lnTo>
                  <a:lnTo>
                    <a:pt x="697" y="347"/>
                  </a:lnTo>
                  <a:lnTo>
                    <a:pt x="701" y="347"/>
                  </a:lnTo>
                  <a:lnTo>
                    <a:pt x="708" y="347"/>
                  </a:lnTo>
                  <a:lnTo>
                    <a:pt x="718" y="345"/>
                  </a:lnTo>
                  <a:lnTo>
                    <a:pt x="720" y="343"/>
                  </a:lnTo>
                  <a:lnTo>
                    <a:pt x="722" y="340"/>
                  </a:lnTo>
                  <a:lnTo>
                    <a:pt x="720" y="328"/>
                  </a:lnTo>
                  <a:lnTo>
                    <a:pt x="718" y="313"/>
                  </a:lnTo>
                  <a:lnTo>
                    <a:pt x="718" y="303"/>
                  </a:lnTo>
                  <a:lnTo>
                    <a:pt x="722" y="294"/>
                  </a:lnTo>
                  <a:lnTo>
                    <a:pt x="731" y="272"/>
                  </a:lnTo>
                  <a:lnTo>
                    <a:pt x="743" y="249"/>
                  </a:lnTo>
                  <a:lnTo>
                    <a:pt x="749" y="236"/>
                  </a:lnTo>
                  <a:lnTo>
                    <a:pt x="758" y="223"/>
                  </a:lnTo>
                  <a:lnTo>
                    <a:pt x="770" y="209"/>
                  </a:lnTo>
                  <a:lnTo>
                    <a:pt x="787" y="194"/>
                  </a:lnTo>
                </a:path>
              </a:pathLst>
            </a:custGeom>
            <a:pattFill prst="ltUpDiag"/>
            <a:ln w="15875">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19" name="Rhode Island">
              <a:extLst>
                <a:ext uri="{FF2B5EF4-FFF2-40B4-BE49-F238E27FC236}">
                  <a16:creationId xmlns:a16="http://schemas.microsoft.com/office/drawing/2014/main" id="{576BE1B6-9032-AF91-371F-16E7F52221AC}"/>
                </a:ext>
              </a:extLst>
            </p:cNvPr>
            <p:cNvSpPr>
              <a:spLocks/>
            </p:cNvSpPr>
            <p:nvPr/>
          </p:nvSpPr>
          <p:spPr bwMode="auto">
            <a:xfrm>
              <a:off x="9278938" y="3665538"/>
              <a:ext cx="73025" cy="133350"/>
            </a:xfrm>
            <a:custGeom>
              <a:avLst/>
              <a:gdLst>
                <a:gd name="T0" fmla="*/ 30 w 92"/>
                <a:gd name="T1" fmla="*/ 169 h 169"/>
                <a:gd name="T2" fmla="*/ 32 w 92"/>
                <a:gd name="T3" fmla="*/ 167 h 169"/>
                <a:gd name="T4" fmla="*/ 42 w 92"/>
                <a:gd name="T5" fmla="*/ 165 h 169"/>
                <a:gd name="T6" fmla="*/ 54 w 92"/>
                <a:gd name="T7" fmla="*/ 161 h 169"/>
                <a:gd name="T8" fmla="*/ 65 w 92"/>
                <a:gd name="T9" fmla="*/ 155 h 169"/>
                <a:gd name="T10" fmla="*/ 77 w 92"/>
                <a:gd name="T11" fmla="*/ 149 h 169"/>
                <a:gd name="T12" fmla="*/ 84 w 92"/>
                <a:gd name="T13" fmla="*/ 142 h 169"/>
                <a:gd name="T14" fmla="*/ 90 w 92"/>
                <a:gd name="T15" fmla="*/ 136 h 169"/>
                <a:gd name="T16" fmla="*/ 92 w 92"/>
                <a:gd name="T17" fmla="*/ 128 h 169"/>
                <a:gd name="T18" fmla="*/ 92 w 92"/>
                <a:gd name="T19" fmla="*/ 126 h 169"/>
                <a:gd name="T20" fmla="*/ 92 w 92"/>
                <a:gd name="T21" fmla="*/ 122 h 169"/>
                <a:gd name="T22" fmla="*/ 92 w 92"/>
                <a:gd name="T23" fmla="*/ 111 h 169"/>
                <a:gd name="T24" fmla="*/ 92 w 92"/>
                <a:gd name="T25" fmla="*/ 101 h 169"/>
                <a:gd name="T26" fmla="*/ 92 w 92"/>
                <a:gd name="T27" fmla="*/ 99 h 169"/>
                <a:gd name="T28" fmla="*/ 92 w 92"/>
                <a:gd name="T29" fmla="*/ 98 h 169"/>
                <a:gd name="T30" fmla="*/ 90 w 92"/>
                <a:gd name="T31" fmla="*/ 96 h 169"/>
                <a:gd name="T32" fmla="*/ 84 w 92"/>
                <a:gd name="T33" fmla="*/ 90 h 169"/>
                <a:gd name="T34" fmla="*/ 80 w 92"/>
                <a:gd name="T35" fmla="*/ 82 h 169"/>
                <a:gd name="T36" fmla="*/ 78 w 92"/>
                <a:gd name="T37" fmla="*/ 73 h 169"/>
                <a:gd name="T38" fmla="*/ 78 w 92"/>
                <a:gd name="T39" fmla="*/ 63 h 169"/>
                <a:gd name="T40" fmla="*/ 80 w 92"/>
                <a:gd name="T41" fmla="*/ 53 h 169"/>
                <a:gd name="T42" fmla="*/ 82 w 92"/>
                <a:gd name="T43" fmla="*/ 48 h 169"/>
                <a:gd name="T44" fmla="*/ 82 w 92"/>
                <a:gd name="T45" fmla="*/ 46 h 169"/>
                <a:gd name="T46" fmla="*/ 77 w 92"/>
                <a:gd name="T47" fmla="*/ 36 h 169"/>
                <a:gd name="T48" fmla="*/ 73 w 92"/>
                <a:gd name="T49" fmla="*/ 28 h 169"/>
                <a:gd name="T50" fmla="*/ 69 w 92"/>
                <a:gd name="T51" fmla="*/ 23 h 169"/>
                <a:gd name="T52" fmla="*/ 67 w 92"/>
                <a:gd name="T53" fmla="*/ 19 h 169"/>
                <a:gd name="T54" fmla="*/ 65 w 92"/>
                <a:gd name="T55" fmla="*/ 15 h 169"/>
                <a:gd name="T56" fmla="*/ 65 w 92"/>
                <a:gd name="T57" fmla="*/ 15 h 169"/>
                <a:gd name="T58" fmla="*/ 67 w 92"/>
                <a:gd name="T59" fmla="*/ 13 h 169"/>
                <a:gd name="T60" fmla="*/ 67 w 92"/>
                <a:gd name="T61" fmla="*/ 9 h 169"/>
                <a:gd name="T62" fmla="*/ 65 w 92"/>
                <a:gd name="T63" fmla="*/ 7 h 169"/>
                <a:gd name="T64" fmla="*/ 61 w 92"/>
                <a:gd name="T65" fmla="*/ 5 h 169"/>
                <a:gd name="T66" fmla="*/ 55 w 92"/>
                <a:gd name="T67" fmla="*/ 3 h 169"/>
                <a:gd name="T68" fmla="*/ 48 w 92"/>
                <a:gd name="T69" fmla="*/ 2 h 169"/>
                <a:gd name="T70" fmla="*/ 40 w 92"/>
                <a:gd name="T71" fmla="*/ 2 h 169"/>
                <a:gd name="T72" fmla="*/ 36 w 92"/>
                <a:gd name="T73" fmla="*/ 2 h 169"/>
                <a:gd name="T74" fmla="*/ 29 w 92"/>
                <a:gd name="T75" fmla="*/ 0 h 169"/>
                <a:gd name="T76" fmla="*/ 25 w 92"/>
                <a:gd name="T77" fmla="*/ 0 h 169"/>
                <a:gd name="T78" fmla="*/ 17 w 92"/>
                <a:gd name="T79" fmla="*/ 2 h 169"/>
                <a:gd name="T80" fmla="*/ 9 w 92"/>
                <a:gd name="T81" fmla="*/ 3 h 169"/>
                <a:gd name="T82" fmla="*/ 2 w 92"/>
                <a:gd name="T83" fmla="*/ 5 h 169"/>
                <a:gd name="T84" fmla="*/ 0 w 92"/>
                <a:gd name="T85" fmla="*/ 5 h 169"/>
                <a:gd name="T86" fmla="*/ 0 w 92"/>
                <a:gd name="T87" fmla="*/ 11 h 169"/>
                <a:gd name="T88" fmla="*/ 2 w 92"/>
                <a:gd name="T89" fmla="*/ 21 h 169"/>
                <a:gd name="T90" fmla="*/ 4 w 92"/>
                <a:gd name="T91" fmla="*/ 32 h 169"/>
                <a:gd name="T92" fmla="*/ 7 w 92"/>
                <a:gd name="T93" fmla="*/ 48 h 169"/>
                <a:gd name="T94" fmla="*/ 13 w 92"/>
                <a:gd name="T95" fmla="*/ 59 h 169"/>
                <a:gd name="T96" fmla="*/ 15 w 92"/>
                <a:gd name="T97" fmla="*/ 65 h 169"/>
                <a:gd name="T98" fmla="*/ 17 w 92"/>
                <a:gd name="T99" fmla="*/ 73 h 169"/>
                <a:gd name="T100" fmla="*/ 19 w 92"/>
                <a:gd name="T101" fmla="*/ 88 h 169"/>
                <a:gd name="T102" fmla="*/ 19 w 92"/>
                <a:gd name="T103" fmla="*/ 103 h 169"/>
                <a:gd name="T104" fmla="*/ 19 w 92"/>
                <a:gd name="T105" fmla="*/ 109 h 169"/>
                <a:gd name="T106" fmla="*/ 17 w 92"/>
                <a:gd name="T107" fmla="*/ 111 h 169"/>
                <a:gd name="T108" fmla="*/ 17 w 92"/>
                <a:gd name="T109" fmla="*/ 115 h 169"/>
                <a:gd name="T110" fmla="*/ 19 w 92"/>
                <a:gd name="T111" fmla="*/ 122 h 169"/>
                <a:gd name="T112" fmla="*/ 21 w 92"/>
                <a:gd name="T113" fmla="*/ 130 h 169"/>
                <a:gd name="T114" fmla="*/ 25 w 92"/>
                <a:gd name="T115" fmla="*/ 142 h 169"/>
                <a:gd name="T116" fmla="*/ 27 w 92"/>
                <a:gd name="T117" fmla="*/ 151 h 169"/>
                <a:gd name="T118" fmla="*/ 29 w 92"/>
                <a:gd name="T119" fmla="*/ 159 h 169"/>
                <a:gd name="T120" fmla="*/ 30 w 92"/>
                <a:gd name="T121" fmla="*/ 165 h 169"/>
                <a:gd name="T122" fmla="*/ 30 w 92"/>
                <a:gd name="T123"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2" h="169">
                  <a:moveTo>
                    <a:pt x="30" y="169"/>
                  </a:moveTo>
                  <a:lnTo>
                    <a:pt x="32" y="167"/>
                  </a:lnTo>
                  <a:lnTo>
                    <a:pt x="42" y="165"/>
                  </a:lnTo>
                  <a:lnTo>
                    <a:pt x="54" y="161"/>
                  </a:lnTo>
                  <a:lnTo>
                    <a:pt x="65" y="155"/>
                  </a:lnTo>
                  <a:lnTo>
                    <a:pt x="77" y="149"/>
                  </a:lnTo>
                  <a:lnTo>
                    <a:pt x="84" y="142"/>
                  </a:lnTo>
                  <a:lnTo>
                    <a:pt x="90" y="136"/>
                  </a:lnTo>
                  <a:lnTo>
                    <a:pt x="92" y="128"/>
                  </a:lnTo>
                  <a:lnTo>
                    <a:pt x="92" y="126"/>
                  </a:lnTo>
                  <a:lnTo>
                    <a:pt x="92" y="122"/>
                  </a:lnTo>
                  <a:lnTo>
                    <a:pt x="92" y="111"/>
                  </a:lnTo>
                  <a:lnTo>
                    <a:pt x="92" y="101"/>
                  </a:lnTo>
                  <a:lnTo>
                    <a:pt x="92" y="99"/>
                  </a:lnTo>
                  <a:lnTo>
                    <a:pt x="92" y="98"/>
                  </a:lnTo>
                  <a:lnTo>
                    <a:pt x="90" y="96"/>
                  </a:lnTo>
                  <a:lnTo>
                    <a:pt x="84" y="90"/>
                  </a:lnTo>
                  <a:lnTo>
                    <a:pt x="80" y="82"/>
                  </a:lnTo>
                  <a:lnTo>
                    <a:pt x="78" y="73"/>
                  </a:lnTo>
                  <a:lnTo>
                    <a:pt x="78" y="63"/>
                  </a:lnTo>
                  <a:lnTo>
                    <a:pt x="80" y="53"/>
                  </a:lnTo>
                  <a:lnTo>
                    <a:pt x="82" y="48"/>
                  </a:lnTo>
                  <a:lnTo>
                    <a:pt x="82" y="46"/>
                  </a:lnTo>
                  <a:lnTo>
                    <a:pt x="77" y="36"/>
                  </a:lnTo>
                  <a:lnTo>
                    <a:pt x="73" y="28"/>
                  </a:lnTo>
                  <a:lnTo>
                    <a:pt x="69" y="23"/>
                  </a:lnTo>
                  <a:lnTo>
                    <a:pt x="67" y="19"/>
                  </a:lnTo>
                  <a:lnTo>
                    <a:pt x="65" y="15"/>
                  </a:lnTo>
                  <a:lnTo>
                    <a:pt x="65" y="15"/>
                  </a:lnTo>
                  <a:lnTo>
                    <a:pt x="67" y="13"/>
                  </a:lnTo>
                  <a:lnTo>
                    <a:pt x="67" y="9"/>
                  </a:lnTo>
                  <a:lnTo>
                    <a:pt x="65" y="7"/>
                  </a:lnTo>
                  <a:lnTo>
                    <a:pt x="61" y="5"/>
                  </a:lnTo>
                  <a:lnTo>
                    <a:pt x="55" y="3"/>
                  </a:lnTo>
                  <a:lnTo>
                    <a:pt x="48" y="2"/>
                  </a:lnTo>
                  <a:lnTo>
                    <a:pt x="40" y="2"/>
                  </a:lnTo>
                  <a:lnTo>
                    <a:pt x="36" y="2"/>
                  </a:lnTo>
                  <a:lnTo>
                    <a:pt x="29" y="0"/>
                  </a:lnTo>
                  <a:lnTo>
                    <a:pt x="25" y="0"/>
                  </a:lnTo>
                  <a:lnTo>
                    <a:pt x="17" y="2"/>
                  </a:lnTo>
                  <a:lnTo>
                    <a:pt x="9" y="3"/>
                  </a:lnTo>
                  <a:lnTo>
                    <a:pt x="2" y="5"/>
                  </a:lnTo>
                  <a:lnTo>
                    <a:pt x="0" y="5"/>
                  </a:lnTo>
                  <a:lnTo>
                    <a:pt x="0" y="11"/>
                  </a:lnTo>
                  <a:lnTo>
                    <a:pt x="2" y="21"/>
                  </a:lnTo>
                  <a:lnTo>
                    <a:pt x="4" y="32"/>
                  </a:lnTo>
                  <a:lnTo>
                    <a:pt x="7" y="48"/>
                  </a:lnTo>
                  <a:lnTo>
                    <a:pt x="13" y="59"/>
                  </a:lnTo>
                  <a:lnTo>
                    <a:pt x="15" y="65"/>
                  </a:lnTo>
                  <a:lnTo>
                    <a:pt x="17" y="73"/>
                  </a:lnTo>
                  <a:lnTo>
                    <a:pt x="19" y="88"/>
                  </a:lnTo>
                  <a:lnTo>
                    <a:pt x="19" y="103"/>
                  </a:lnTo>
                  <a:lnTo>
                    <a:pt x="19" y="109"/>
                  </a:lnTo>
                  <a:lnTo>
                    <a:pt x="17" y="111"/>
                  </a:lnTo>
                  <a:lnTo>
                    <a:pt x="17" y="115"/>
                  </a:lnTo>
                  <a:lnTo>
                    <a:pt x="19" y="122"/>
                  </a:lnTo>
                  <a:lnTo>
                    <a:pt x="21" y="130"/>
                  </a:lnTo>
                  <a:lnTo>
                    <a:pt x="25" y="142"/>
                  </a:lnTo>
                  <a:lnTo>
                    <a:pt x="27" y="151"/>
                  </a:lnTo>
                  <a:lnTo>
                    <a:pt x="29" y="159"/>
                  </a:lnTo>
                  <a:lnTo>
                    <a:pt x="30" y="165"/>
                  </a:lnTo>
                  <a:lnTo>
                    <a:pt x="30" y="169"/>
                  </a:lnTo>
                </a:path>
              </a:pathLst>
            </a:custGeom>
            <a:pattFill prst="dkDnDiag">
              <a:fgClr>
                <a:schemeClr val="accent4"/>
              </a:fgClr>
              <a:bgClr>
                <a:schemeClr val="bg1"/>
              </a:bgClr>
            </a:pattFill>
            <a:ln w="15875">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20" name="Pennsylvania">
              <a:extLst>
                <a:ext uri="{FF2B5EF4-FFF2-40B4-BE49-F238E27FC236}">
                  <a16:creationId xmlns:a16="http://schemas.microsoft.com/office/drawing/2014/main" id="{AABABD88-F807-10E4-99D6-05F3B85F229D}"/>
                </a:ext>
              </a:extLst>
            </p:cNvPr>
            <p:cNvSpPr>
              <a:spLocks/>
            </p:cNvSpPr>
            <p:nvPr/>
          </p:nvSpPr>
          <p:spPr bwMode="auto">
            <a:xfrm>
              <a:off x="8296275" y="3784600"/>
              <a:ext cx="717550" cy="466725"/>
            </a:xfrm>
            <a:custGeom>
              <a:avLst/>
              <a:gdLst>
                <a:gd name="T0" fmla="*/ 14 w 905"/>
                <a:gd name="T1" fmla="*/ 204 h 590"/>
                <a:gd name="T2" fmla="*/ 31 w 905"/>
                <a:gd name="T3" fmla="*/ 308 h 590"/>
                <a:gd name="T4" fmla="*/ 44 w 905"/>
                <a:gd name="T5" fmla="*/ 392 h 590"/>
                <a:gd name="T6" fmla="*/ 58 w 905"/>
                <a:gd name="T7" fmla="*/ 475 h 590"/>
                <a:gd name="T8" fmla="*/ 71 w 905"/>
                <a:gd name="T9" fmla="*/ 549 h 590"/>
                <a:gd name="T10" fmla="*/ 77 w 905"/>
                <a:gd name="T11" fmla="*/ 582 h 590"/>
                <a:gd name="T12" fmla="*/ 77 w 905"/>
                <a:gd name="T13" fmla="*/ 590 h 590"/>
                <a:gd name="T14" fmla="*/ 236 w 905"/>
                <a:gd name="T15" fmla="*/ 559 h 590"/>
                <a:gd name="T16" fmla="*/ 365 w 905"/>
                <a:gd name="T17" fmla="*/ 532 h 590"/>
                <a:gd name="T18" fmla="*/ 467 w 905"/>
                <a:gd name="T19" fmla="*/ 513 h 590"/>
                <a:gd name="T20" fmla="*/ 546 w 905"/>
                <a:gd name="T21" fmla="*/ 498 h 590"/>
                <a:gd name="T22" fmla="*/ 603 w 905"/>
                <a:gd name="T23" fmla="*/ 486 h 590"/>
                <a:gd name="T24" fmla="*/ 665 w 905"/>
                <a:gd name="T25" fmla="*/ 475 h 590"/>
                <a:gd name="T26" fmla="*/ 693 w 905"/>
                <a:gd name="T27" fmla="*/ 469 h 590"/>
                <a:gd name="T28" fmla="*/ 697 w 905"/>
                <a:gd name="T29" fmla="*/ 469 h 590"/>
                <a:gd name="T30" fmla="*/ 718 w 905"/>
                <a:gd name="T31" fmla="*/ 467 h 590"/>
                <a:gd name="T32" fmla="*/ 766 w 905"/>
                <a:gd name="T33" fmla="*/ 448 h 590"/>
                <a:gd name="T34" fmla="*/ 780 w 905"/>
                <a:gd name="T35" fmla="*/ 432 h 590"/>
                <a:gd name="T36" fmla="*/ 813 w 905"/>
                <a:gd name="T37" fmla="*/ 438 h 590"/>
                <a:gd name="T38" fmla="*/ 824 w 905"/>
                <a:gd name="T39" fmla="*/ 409 h 590"/>
                <a:gd name="T40" fmla="*/ 855 w 905"/>
                <a:gd name="T41" fmla="*/ 371 h 590"/>
                <a:gd name="T42" fmla="*/ 899 w 905"/>
                <a:gd name="T43" fmla="*/ 338 h 590"/>
                <a:gd name="T44" fmla="*/ 903 w 905"/>
                <a:gd name="T45" fmla="*/ 332 h 590"/>
                <a:gd name="T46" fmla="*/ 887 w 905"/>
                <a:gd name="T47" fmla="*/ 317 h 590"/>
                <a:gd name="T48" fmla="*/ 880 w 905"/>
                <a:gd name="T49" fmla="*/ 302 h 590"/>
                <a:gd name="T50" fmla="*/ 864 w 905"/>
                <a:gd name="T51" fmla="*/ 290 h 590"/>
                <a:gd name="T52" fmla="*/ 851 w 905"/>
                <a:gd name="T53" fmla="*/ 288 h 590"/>
                <a:gd name="T54" fmla="*/ 822 w 905"/>
                <a:gd name="T55" fmla="*/ 275 h 590"/>
                <a:gd name="T56" fmla="*/ 813 w 905"/>
                <a:gd name="T57" fmla="*/ 233 h 590"/>
                <a:gd name="T58" fmla="*/ 820 w 905"/>
                <a:gd name="T59" fmla="*/ 200 h 590"/>
                <a:gd name="T60" fmla="*/ 809 w 905"/>
                <a:gd name="T61" fmla="*/ 187 h 590"/>
                <a:gd name="T62" fmla="*/ 824 w 905"/>
                <a:gd name="T63" fmla="*/ 164 h 590"/>
                <a:gd name="T64" fmla="*/ 836 w 905"/>
                <a:gd name="T65" fmla="*/ 139 h 590"/>
                <a:gd name="T66" fmla="*/ 849 w 905"/>
                <a:gd name="T67" fmla="*/ 104 h 590"/>
                <a:gd name="T68" fmla="*/ 853 w 905"/>
                <a:gd name="T69" fmla="*/ 94 h 590"/>
                <a:gd name="T70" fmla="*/ 837 w 905"/>
                <a:gd name="T71" fmla="*/ 89 h 590"/>
                <a:gd name="T72" fmla="*/ 807 w 905"/>
                <a:gd name="T73" fmla="*/ 68 h 590"/>
                <a:gd name="T74" fmla="*/ 786 w 905"/>
                <a:gd name="T75" fmla="*/ 29 h 590"/>
                <a:gd name="T76" fmla="*/ 782 w 905"/>
                <a:gd name="T77" fmla="*/ 21 h 590"/>
                <a:gd name="T78" fmla="*/ 761 w 905"/>
                <a:gd name="T79" fmla="*/ 4 h 590"/>
                <a:gd name="T80" fmla="*/ 732 w 905"/>
                <a:gd name="T81" fmla="*/ 2 h 590"/>
                <a:gd name="T82" fmla="*/ 705 w 905"/>
                <a:gd name="T83" fmla="*/ 0 h 590"/>
                <a:gd name="T84" fmla="*/ 672 w 905"/>
                <a:gd name="T85" fmla="*/ 8 h 590"/>
                <a:gd name="T86" fmla="*/ 615 w 905"/>
                <a:gd name="T87" fmla="*/ 20 h 590"/>
                <a:gd name="T88" fmla="*/ 482 w 905"/>
                <a:gd name="T89" fmla="*/ 46 h 590"/>
                <a:gd name="T90" fmla="*/ 375 w 905"/>
                <a:gd name="T91" fmla="*/ 69 h 590"/>
                <a:gd name="T92" fmla="*/ 290 w 905"/>
                <a:gd name="T93" fmla="*/ 87 h 590"/>
                <a:gd name="T94" fmla="*/ 225 w 905"/>
                <a:gd name="T95" fmla="*/ 100 h 590"/>
                <a:gd name="T96" fmla="*/ 156 w 905"/>
                <a:gd name="T97" fmla="*/ 116 h 590"/>
                <a:gd name="T98" fmla="*/ 117 w 905"/>
                <a:gd name="T99" fmla="*/ 123 h 590"/>
                <a:gd name="T100" fmla="*/ 108 w 905"/>
                <a:gd name="T101" fmla="*/ 125 h 590"/>
                <a:gd name="T102" fmla="*/ 98 w 905"/>
                <a:gd name="T103" fmla="*/ 69 h 590"/>
                <a:gd name="T104" fmla="*/ 96 w 905"/>
                <a:gd name="T105" fmla="*/ 54 h 590"/>
                <a:gd name="T106" fmla="*/ 0 w 905"/>
                <a:gd name="T107" fmla="*/ 121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05" h="590">
                  <a:moveTo>
                    <a:pt x="0" y="121"/>
                  </a:moveTo>
                  <a:lnTo>
                    <a:pt x="6" y="164"/>
                  </a:lnTo>
                  <a:lnTo>
                    <a:pt x="14" y="204"/>
                  </a:lnTo>
                  <a:lnTo>
                    <a:pt x="20" y="240"/>
                  </a:lnTo>
                  <a:lnTo>
                    <a:pt x="25" y="275"/>
                  </a:lnTo>
                  <a:lnTo>
                    <a:pt x="31" y="308"/>
                  </a:lnTo>
                  <a:lnTo>
                    <a:pt x="37" y="338"/>
                  </a:lnTo>
                  <a:lnTo>
                    <a:pt x="41" y="365"/>
                  </a:lnTo>
                  <a:lnTo>
                    <a:pt x="44" y="392"/>
                  </a:lnTo>
                  <a:lnTo>
                    <a:pt x="48" y="415"/>
                  </a:lnTo>
                  <a:lnTo>
                    <a:pt x="52" y="436"/>
                  </a:lnTo>
                  <a:lnTo>
                    <a:pt x="58" y="475"/>
                  </a:lnTo>
                  <a:lnTo>
                    <a:pt x="64" y="505"/>
                  </a:lnTo>
                  <a:lnTo>
                    <a:pt x="68" y="530"/>
                  </a:lnTo>
                  <a:lnTo>
                    <a:pt x="71" y="549"/>
                  </a:lnTo>
                  <a:lnTo>
                    <a:pt x="73" y="565"/>
                  </a:lnTo>
                  <a:lnTo>
                    <a:pt x="75" y="574"/>
                  </a:lnTo>
                  <a:lnTo>
                    <a:pt x="77" y="582"/>
                  </a:lnTo>
                  <a:lnTo>
                    <a:pt x="77" y="586"/>
                  </a:lnTo>
                  <a:lnTo>
                    <a:pt x="77" y="588"/>
                  </a:lnTo>
                  <a:lnTo>
                    <a:pt x="77" y="590"/>
                  </a:lnTo>
                  <a:lnTo>
                    <a:pt x="135" y="578"/>
                  </a:lnTo>
                  <a:lnTo>
                    <a:pt x="187" y="569"/>
                  </a:lnTo>
                  <a:lnTo>
                    <a:pt x="236" y="559"/>
                  </a:lnTo>
                  <a:lnTo>
                    <a:pt x="283" y="549"/>
                  </a:lnTo>
                  <a:lnTo>
                    <a:pt x="325" y="540"/>
                  </a:lnTo>
                  <a:lnTo>
                    <a:pt x="365" y="532"/>
                  </a:lnTo>
                  <a:lnTo>
                    <a:pt x="402" y="526"/>
                  </a:lnTo>
                  <a:lnTo>
                    <a:pt x="436" y="519"/>
                  </a:lnTo>
                  <a:lnTo>
                    <a:pt x="467" y="513"/>
                  </a:lnTo>
                  <a:lnTo>
                    <a:pt x="496" y="507"/>
                  </a:lnTo>
                  <a:lnTo>
                    <a:pt x="523" y="501"/>
                  </a:lnTo>
                  <a:lnTo>
                    <a:pt x="546" y="498"/>
                  </a:lnTo>
                  <a:lnTo>
                    <a:pt x="567" y="494"/>
                  </a:lnTo>
                  <a:lnTo>
                    <a:pt x="586" y="490"/>
                  </a:lnTo>
                  <a:lnTo>
                    <a:pt x="603" y="486"/>
                  </a:lnTo>
                  <a:lnTo>
                    <a:pt x="619" y="484"/>
                  </a:lnTo>
                  <a:lnTo>
                    <a:pt x="645" y="478"/>
                  </a:lnTo>
                  <a:lnTo>
                    <a:pt x="665" y="475"/>
                  </a:lnTo>
                  <a:lnTo>
                    <a:pt x="678" y="473"/>
                  </a:lnTo>
                  <a:lnTo>
                    <a:pt x="688" y="471"/>
                  </a:lnTo>
                  <a:lnTo>
                    <a:pt x="693" y="469"/>
                  </a:lnTo>
                  <a:lnTo>
                    <a:pt x="695" y="469"/>
                  </a:lnTo>
                  <a:lnTo>
                    <a:pt x="697" y="469"/>
                  </a:lnTo>
                  <a:lnTo>
                    <a:pt x="697" y="469"/>
                  </a:lnTo>
                  <a:lnTo>
                    <a:pt x="703" y="469"/>
                  </a:lnTo>
                  <a:lnTo>
                    <a:pt x="709" y="467"/>
                  </a:lnTo>
                  <a:lnTo>
                    <a:pt x="718" y="467"/>
                  </a:lnTo>
                  <a:lnTo>
                    <a:pt x="738" y="461"/>
                  </a:lnTo>
                  <a:lnTo>
                    <a:pt x="761" y="451"/>
                  </a:lnTo>
                  <a:lnTo>
                    <a:pt x="766" y="448"/>
                  </a:lnTo>
                  <a:lnTo>
                    <a:pt x="770" y="442"/>
                  </a:lnTo>
                  <a:lnTo>
                    <a:pt x="776" y="434"/>
                  </a:lnTo>
                  <a:lnTo>
                    <a:pt x="780" y="432"/>
                  </a:lnTo>
                  <a:lnTo>
                    <a:pt x="788" y="430"/>
                  </a:lnTo>
                  <a:lnTo>
                    <a:pt x="799" y="432"/>
                  </a:lnTo>
                  <a:lnTo>
                    <a:pt x="813" y="438"/>
                  </a:lnTo>
                  <a:lnTo>
                    <a:pt x="816" y="430"/>
                  </a:lnTo>
                  <a:lnTo>
                    <a:pt x="820" y="421"/>
                  </a:lnTo>
                  <a:lnTo>
                    <a:pt x="824" y="409"/>
                  </a:lnTo>
                  <a:lnTo>
                    <a:pt x="832" y="398"/>
                  </a:lnTo>
                  <a:lnTo>
                    <a:pt x="841" y="384"/>
                  </a:lnTo>
                  <a:lnTo>
                    <a:pt x="855" y="371"/>
                  </a:lnTo>
                  <a:lnTo>
                    <a:pt x="868" y="361"/>
                  </a:lnTo>
                  <a:lnTo>
                    <a:pt x="887" y="352"/>
                  </a:lnTo>
                  <a:lnTo>
                    <a:pt x="899" y="338"/>
                  </a:lnTo>
                  <a:lnTo>
                    <a:pt x="903" y="334"/>
                  </a:lnTo>
                  <a:lnTo>
                    <a:pt x="905" y="334"/>
                  </a:lnTo>
                  <a:lnTo>
                    <a:pt x="903" y="332"/>
                  </a:lnTo>
                  <a:lnTo>
                    <a:pt x="897" y="329"/>
                  </a:lnTo>
                  <a:lnTo>
                    <a:pt x="891" y="323"/>
                  </a:lnTo>
                  <a:lnTo>
                    <a:pt x="887" y="317"/>
                  </a:lnTo>
                  <a:lnTo>
                    <a:pt x="885" y="311"/>
                  </a:lnTo>
                  <a:lnTo>
                    <a:pt x="884" y="306"/>
                  </a:lnTo>
                  <a:lnTo>
                    <a:pt x="880" y="302"/>
                  </a:lnTo>
                  <a:lnTo>
                    <a:pt x="874" y="298"/>
                  </a:lnTo>
                  <a:lnTo>
                    <a:pt x="866" y="294"/>
                  </a:lnTo>
                  <a:lnTo>
                    <a:pt x="864" y="290"/>
                  </a:lnTo>
                  <a:lnTo>
                    <a:pt x="861" y="290"/>
                  </a:lnTo>
                  <a:lnTo>
                    <a:pt x="857" y="290"/>
                  </a:lnTo>
                  <a:lnTo>
                    <a:pt x="851" y="288"/>
                  </a:lnTo>
                  <a:lnTo>
                    <a:pt x="843" y="286"/>
                  </a:lnTo>
                  <a:lnTo>
                    <a:pt x="832" y="281"/>
                  </a:lnTo>
                  <a:lnTo>
                    <a:pt x="822" y="275"/>
                  </a:lnTo>
                  <a:lnTo>
                    <a:pt x="816" y="265"/>
                  </a:lnTo>
                  <a:lnTo>
                    <a:pt x="811" y="252"/>
                  </a:lnTo>
                  <a:lnTo>
                    <a:pt x="813" y="233"/>
                  </a:lnTo>
                  <a:lnTo>
                    <a:pt x="816" y="221"/>
                  </a:lnTo>
                  <a:lnTo>
                    <a:pt x="822" y="208"/>
                  </a:lnTo>
                  <a:lnTo>
                    <a:pt x="820" y="200"/>
                  </a:lnTo>
                  <a:lnTo>
                    <a:pt x="816" y="192"/>
                  </a:lnTo>
                  <a:lnTo>
                    <a:pt x="811" y="188"/>
                  </a:lnTo>
                  <a:lnTo>
                    <a:pt x="809" y="187"/>
                  </a:lnTo>
                  <a:lnTo>
                    <a:pt x="814" y="177"/>
                  </a:lnTo>
                  <a:lnTo>
                    <a:pt x="818" y="171"/>
                  </a:lnTo>
                  <a:lnTo>
                    <a:pt x="824" y="164"/>
                  </a:lnTo>
                  <a:lnTo>
                    <a:pt x="826" y="162"/>
                  </a:lnTo>
                  <a:lnTo>
                    <a:pt x="826" y="160"/>
                  </a:lnTo>
                  <a:lnTo>
                    <a:pt x="836" y="139"/>
                  </a:lnTo>
                  <a:lnTo>
                    <a:pt x="841" y="123"/>
                  </a:lnTo>
                  <a:lnTo>
                    <a:pt x="845" y="112"/>
                  </a:lnTo>
                  <a:lnTo>
                    <a:pt x="849" y="104"/>
                  </a:lnTo>
                  <a:lnTo>
                    <a:pt x="851" y="98"/>
                  </a:lnTo>
                  <a:lnTo>
                    <a:pt x="851" y="96"/>
                  </a:lnTo>
                  <a:lnTo>
                    <a:pt x="853" y="94"/>
                  </a:lnTo>
                  <a:lnTo>
                    <a:pt x="849" y="94"/>
                  </a:lnTo>
                  <a:lnTo>
                    <a:pt x="845" y="92"/>
                  </a:lnTo>
                  <a:lnTo>
                    <a:pt x="837" y="89"/>
                  </a:lnTo>
                  <a:lnTo>
                    <a:pt x="830" y="83"/>
                  </a:lnTo>
                  <a:lnTo>
                    <a:pt x="820" y="77"/>
                  </a:lnTo>
                  <a:lnTo>
                    <a:pt x="807" y="68"/>
                  </a:lnTo>
                  <a:lnTo>
                    <a:pt x="791" y="56"/>
                  </a:lnTo>
                  <a:lnTo>
                    <a:pt x="789" y="41"/>
                  </a:lnTo>
                  <a:lnTo>
                    <a:pt x="786" y="29"/>
                  </a:lnTo>
                  <a:lnTo>
                    <a:pt x="784" y="23"/>
                  </a:lnTo>
                  <a:lnTo>
                    <a:pt x="784" y="21"/>
                  </a:lnTo>
                  <a:lnTo>
                    <a:pt x="782" y="21"/>
                  </a:lnTo>
                  <a:lnTo>
                    <a:pt x="780" y="20"/>
                  </a:lnTo>
                  <a:lnTo>
                    <a:pt x="770" y="12"/>
                  </a:lnTo>
                  <a:lnTo>
                    <a:pt x="761" y="4"/>
                  </a:lnTo>
                  <a:lnTo>
                    <a:pt x="753" y="0"/>
                  </a:lnTo>
                  <a:lnTo>
                    <a:pt x="743" y="0"/>
                  </a:lnTo>
                  <a:lnTo>
                    <a:pt x="732" y="2"/>
                  </a:lnTo>
                  <a:lnTo>
                    <a:pt x="718" y="2"/>
                  </a:lnTo>
                  <a:lnTo>
                    <a:pt x="709" y="0"/>
                  </a:lnTo>
                  <a:lnTo>
                    <a:pt x="705" y="0"/>
                  </a:lnTo>
                  <a:lnTo>
                    <a:pt x="699" y="0"/>
                  </a:lnTo>
                  <a:lnTo>
                    <a:pt x="684" y="4"/>
                  </a:lnTo>
                  <a:lnTo>
                    <a:pt x="672" y="8"/>
                  </a:lnTo>
                  <a:lnTo>
                    <a:pt x="669" y="8"/>
                  </a:lnTo>
                  <a:lnTo>
                    <a:pt x="667" y="8"/>
                  </a:lnTo>
                  <a:lnTo>
                    <a:pt x="615" y="20"/>
                  </a:lnTo>
                  <a:lnTo>
                    <a:pt x="569" y="29"/>
                  </a:lnTo>
                  <a:lnTo>
                    <a:pt x="524" y="39"/>
                  </a:lnTo>
                  <a:lnTo>
                    <a:pt x="482" y="46"/>
                  </a:lnTo>
                  <a:lnTo>
                    <a:pt x="444" y="56"/>
                  </a:lnTo>
                  <a:lnTo>
                    <a:pt x="407" y="64"/>
                  </a:lnTo>
                  <a:lnTo>
                    <a:pt x="375" y="69"/>
                  </a:lnTo>
                  <a:lnTo>
                    <a:pt x="344" y="77"/>
                  </a:lnTo>
                  <a:lnTo>
                    <a:pt x="315" y="83"/>
                  </a:lnTo>
                  <a:lnTo>
                    <a:pt x="290" y="87"/>
                  </a:lnTo>
                  <a:lnTo>
                    <a:pt x="265" y="92"/>
                  </a:lnTo>
                  <a:lnTo>
                    <a:pt x="244" y="96"/>
                  </a:lnTo>
                  <a:lnTo>
                    <a:pt x="225" y="100"/>
                  </a:lnTo>
                  <a:lnTo>
                    <a:pt x="208" y="104"/>
                  </a:lnTo>
                  <a:lnTo>
                    <a:pt x="179" y="112"/>
                  </a:lnTo>
                  <a:lnTo>
                    <a:pt x="156" y="116"/>
                  </a:lnTo>
                  <a:lnTo>
                    <a:pt x="137" y="119"/>
                  </a:lnTo>
                  <a:lnTo>
                    <a:pt x="125" y="121"/>
                  </a:lnTo>
                  <a:lnTo>
                    <a:pt x="117" y="123"/>
                  </a:lnTo>
                  <a:lnTo>
                    <a:pt x="112" y="125"/>
                  </a:lnTo>
                  <a:lnTo>
                    <a:pt x="110" y="125"/>
                  </a:lnTo>
                  <a:lnTo>
                    <a:pt x="108" y="125"/>
                  </a:lnTo>
                  <a:lnTo>
                    <a:pt x="104" y="102"/>
                  </a:lnTo>
                  <a:lnTo>
                    <a:pt x="100" y="83"/>
                  </a:lnTo>
                  <a:lnTo>
                    <a:pt x="98" y="69"/>
                  </a:lnTo>
                  <a:lnTo>
                    <a:pt x="96" y="62"/>
                  </a:lnTo>
                  <a:lnTo>
                    <a:pt x="96" y="56"/>
                  </a:lnTo>
                  <a:lnTo>
                    <a:pt x="96" y="54"/>
                  </a:lnTo>
                  <a:lnTo>
                    <a:pt x="94" y="52"/>
                  </a:lnTo>
                  <a:lnTo>
                    <a:pt x="0" y="121"/>
                  </a:lnTo>
                  <a:lnTo>
                    <a:pt x="0" y="121"/>
                  </a:lnTo>
                </a:path>
              </a:pathLst>
            </a:custGeom>
            <a:pattFill prst="ltUpDiag">
              <a:fgClr>
                <a:schemeClr val="accent4"/>
              </a:fgClr>
              <a:bgClr>
                <a:schemeClr val="bg1"/>
              </a:bgClr>
            </a:pattFill>
            <a:ln w="15875">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21" name="Oregon">
              <a:extLst>
                <a:ext uri="{FF2B5EF4-FFF2-40B4-BE49-F238E27FC236}">
                  <a16:creationId xmlns:a16="http://schemas.microsoft.com/office/drawing/2014/main" id="{4C4C2D40-A418-A59E-8994-EC0CED85F838}"/>
                </a:ext>
              </a:extLst>
            </p:cNvPr>
            <p:cNvSpPr>
              <a:spLocks/>
            </p:cNvSpPr>
            <p:nvPr/>
          </p:nvSpPr>
          <p:spPr bwMode="auto">
            <a:xfrm>
              <a:off x="3275013" y="2992438"/>
              <a:ext cx="998538" cy="827088"/>
            </a:xfrm>
            <a:custGeom>
              <a:avLst/>
              <a:gdLst>
                <a:gd name="T0" fmla="*/ 1017 w 1257"/>
                <a:gd name="T1" fmla="*/ 1035 h 1042"/>
                <a:gd name="T2" fmla="*/ 919 w 1257"/>
                <a:gd name="T3" fmla="*/ 1012 h 1042"/>
                <a:gd name="T4" fmla="*/ 693 w 1257"/>
                <a:gd name="T5" fmla="*/ 958 h 1042"/>
                <a:gd name="T6" fmla="*/ 180 w 1257"/>
                <a:gd name="T7" fmla="*/ 820 h 1042"/>
                <a:gd name="T8" fmla="*/ 2 w 1257"/>
                <a:gd name="T9" fmla="*/ 726 h 1042"/>
                <a:gd name="T10" fmla="*/ 17 w 1257"/>
                <a:gd name="T11" fmla="*/ 685 h 1042"/>
                <a:gd name="T12" fmla="*/ 21 w 1257"/>
                <a:gd name="T13" fmla="*/ 612 h 1042"/>
                <a:gd name="T14" fmla="*/ 46 w 1257"/>
                <a:gd name="T15" fmla="*/ 553 h 1042"/>
                <a:gd name="T16" fmla="*/ 71 w 1257"/>
                <a:gd name="T17" fmla="*/ 513 h 1042"/>
                <a:gd name="T18" fmla="*/ 100 w 1257"/>
                <a:gd name="T19" fmla="*/ 461 h 1042"/>
                <a:gd name="T20" fmla="*/ 130 w 1257"/>
                <a:gd name="T21" fmla="*/ 396 h 1042"/>
                <a:gd name="T22" fmla="*/ 151 w 1257"/>
                <a:gd name="T23" fmla="*/ 344 h 1042"/>
                <a:gd name="T24" fmla="*/ 182 w 1257"/>
                <a:gd name="T25" fmla="*/ 259 h 1042"/>
                <a:gd name="T26" fmla="*/ 217 w 1257"/>
                <a:gd name="T27" fmla="*/ 194 h 1042"/>
                <a:gd name="T28" fmla="*/ 234 w 1257"/>
                <a:gd name="T29" fmla="*/ 142 h 1042"/>
                <a:gd name="T30" fmla="*/ 253 w 1257"/>
                <a:gd name="T31" fmla="*/ 102 h 1042"/>
                <a:gd name="T32" fmla="*/ 265 w 1257"/>
                <a:gd name="T33" fmla="*/ 38 h 1042"/>
                <a:gd name="T34" fmla="*/ 274 w 1257"/>
                <a:gd name="T35" fmla="*/ 8 h 1042"/>
                <a:gd name="T36" fmla="*/ 332 w 1257"/>
                <a:gd name="T37" fmla="*/ 8 h 1042"/>
                <a:gd name="T38" fmla="*/ 407 w 1257"/>
                <a:gd name="T39" fmla="*/ 40 h 1042"/>
                <a:gd name="T40" fmla="*/ 428 w 1257"/>
                <a:gd name="T41" fmla="*/ 102 h 1042"/>
                <a:gd name="T42" fmla="*/ 439 w 1257"/>
                <a:gd name="T43" fmla="*/ 163 h 1042"/>
                <a:gd name="T44" fmla="*/ 503 w 1257"/>
                <a:gd name="T45" fmla="*/ 179 h 1042"/>
                <a:gd name="T46" fmla="*/ 595 w 1257"/>
                <a:gd name="T47" fmla="*/ 175 h 1042"/>
                <a:gd name="T48" fmla="*/ 618 w 1257"/>
                <a:gd name="T49" fmla="*/ 194 h 1042"/>
                <a:gd name="T50" fmla="*/ 641 w 1257"/>
                <a:gd name="T51" fmla="*/ 213 h 1042"/>
                <a:gd name="T52" fmla="*/ 693 w 1257"/>
                <a:gd name="T53" fmla="*/ 205 h 1042"/>
                <a:gd name="T54" fmla="*/ 720 w 1257"/>
                <a:gd name="T55" fmla="*/ 213 h 1042"/>
                <a:gd name="T56" fmla="*/ 737 w 1257"/>
                <a:gd name="T57" fmla="*/ 219 h 1042"/>
                <a:gd name="T58" fmla="*/ 802 w 1257"/>
                <a:gd name="T59" fmla="*/ 209 h 1042"/>
                <a:gd name="T60" fmla="*/ 829 w 1257"/>
                <a:gd name="T61" fmla="*/ 209 h 1042"/>
                <a:gd name="T62" fmla="*/ 883 w 1257"/>
                <a:gd name="T63" fmla="*/ 207 h 1042"/>
                <a:gd name="T64" fmla="*/ 946 w 1257"/>
                <a:gd name="T65" fmla="*/ 211 h 1042"/>
                <a:gd name="T66" fmla="*/ 1021 w 1257"/>
                <a:gd name="T67" fmla="*/ 230 h 1042"/>
                <a:gd name="T68" fmla="*/ 1121 w 1257"/>
                <a:gd name="T69" fmla="*/ 252 h 1042"/>
                <a:gd name="T70" fmla="*/ 1204 w 1257"/>
                <a:gd name="T71" fmla="*/ 269 h 1042"/>
                <a:gd name="T72" fmla="*/ 1230 w 1257"/>
                <a:gd name="T73" fmla="*/ 275 h 1042"/>
                <a:gd name="T74" fmla="*/ 1223 w 1257"/>
                <a:gd name="T75" fmla="*/ 296 h 1042"/>
                <a:gd name="T76" fmla="*/ 1257 w 1257"/>
                <a:gd name="T77" fmla="*/ 340 h 1042"/>
                <a:gd name="T78" fmla="*/ 1248 w 1257"/>
                <a:gd name="T79" fmla="*/ 384 h 1042"/>
                <a:gd name="T80" fmla="*/ 1198 w 1257"/>
                <a:gd name="T81" fmla="*/ 453 h 1042"/>
                <a:gd name="T82" fmla="*/ 1169 w 1257"/>
                <a:gd name="T83" fmla="*/ 490 h 1042"/>
                <a:gd name="T84" fmla="*/ 1150 w 1257"/>
                <a:gd name="T85" fmla="*/ 516 h 1042"/>
                <a:gd name="T86" fmla="*/ 1127 w 1257"/>
                <a:gd name="T87" fmla="*/ 547 h 1042"/>
                <a:gd name="T88" fmla="*/ 1113 w 1257"/>
                <a:gd name="T89" fmla="*/ 568 h 1042"/>
                <a:gd name="T90" fmla="*/ 1106 w 1257"/>
                <a:gd name="T91" fmla="*/ 586 h 1042"/>
                <a:gd name="T92" fmla="*/ 1140 w 1257"/>
                <a:gd name="T93" fmla="*/ 616 h 1042"/>
                <a:gd name="T94" fmla="*/ 1138 w 1257"/>
                <a:gd name="T95" fmla="*/ 643 h 1042"/>
                <a:gd name="T96" fmla="*/ 1127 w 1257"/>
                <a:gd name="T97" fmla="*/ 674 h 1042"/>
                <a:gd name="T98" fmla="*/ 1094 w 1257"/>
                <a:gd name="T99" fmla="*/ 787 h 1042"/>
                <a:gd name="T100" fmla="*/ 1050 w 1257"/>
                <a:gd name="T101" fmla="*/ 1008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57" h="1042">
                  <a:moveTo>
                    <a:pt x="1044" y="1042"/>
                  </a:moveTo>
                  <a:lnTo>
                    <a:pt x="1042" y="1041"/>
                  </a:lnTo>
                  <a:lnTo>
                    <a:pt x="1037" y="1041"/>
                  </a:lnTo>
                  <a:lnTo>
                    <a:pt x="1029" y="1039"/>
                  </a:lnTo>
                  <a:lnTo>
                    <a:pt x="1017" y="1035"/>
                  </a:lnTo>
                  <a:lnTo>
                    <a:pt x="1004" y="1033"/>
                  </a:lnTo>
                  <a:lnTo>
                    <a:pt x="987" y="1029"/>
                  </a:lnTo>
                  <a:lnTo>
                    <a:pt x="967" y="1023"/>
                  </a:lnTo>
                  <a:lnTo>
                    <a:pt x="944" y="1018"/>
                  </a:lnTo>
                  <a:lnTo>
                    <a:pt x="919" y="1012"/>
                  </a:lnTo>
                  <a:lnTo>
                    <a:pt x="893" y="1006"/>
                  </a:lnTo>
                  <a:lnTo>
                    <a:pt x="864" y="998"/>
                  </a:lnTo>
                  <a:lnTo>
                    <a:pt x="833" y="993"/>
                  </a:lnTo>
                  <a:lnTo>
                    <a:pt x="766" y="975"/>
                  </a:lnTo>
                  <a:lnTo>
                    <a:pt x="693" y="958"/>
                  </a:lnTo>
                  <a:lnTo>
                    <a:pt x="614" y="937"/>
                  </a:lnTo>
                  <a:lnTo>
                    <a:pt x="532" y="916"/>
                  </a:lnTo>
                  <a:lnTo>
                    <a:pt x="445" y="893"/>
                  </a:lnTo>
                  <a:lnTo>
                    <a:pt x="357" y="870"/>
                  </a:lnTo>
                  <a:lnTo>
                    <a:pt x="180" y="820"/>
                  </a:lnTo>
                  <a:lnTo>
                    <a:pt x="94" y="795"/>
                  </a:lnTo>
                  <a:lnTo>
                    <a:pt x="7" y="768"/>
                  </a:lnTo>
                  <a:lnTo>
                    <a:pt x="5" y="753"/>
                  </a:lnTo>
                  <a:lnTo>
                    <a:pt x="2" y="739"/>
                  </a:lnTo>
                  <a:lnTo>
                    <a:pt x="2" y="726"/>
                  </a:lnTo>
                  <a:lnTo>
                    <a:pt x="0" y="716"/>
                  </a:lnTo>
                  <a:lnTo>
                    <a:pt x="4" y="703"/>
                  </a:lnTo>
                  <a:lnTo>
                    <a:pt x="7" y="695"/>
                  </a:lnTo>
                  <a:lnTo>
                    <a:pt x="13" y="691"/>
                  </a:lnTo>
                  <a:lnTo>
                    <a:pt x="17" y="685"/>
                  </a:lnTo>
                  <a:lnTo>
                    <a:pt x="21" y="678"/>
                  </a:lnTo>
                  <a:lnTo>
                    <a:pt x="21" y="660"/>
                  </a:lnTo>
                  <a:lnTo>
                    <a:pt x="21" y="641"/>
                  </a:lnTo>
                  <a:lnTo>
                    <a:pt x="21" y="626"/>
                  </a:lnTo>
                  <a:lnTo>
                    <a:pt x="21" y="612"/>
                  </a:lnTo>
                  <a:lnTo>
                    <a:pt x="23" y="597"/>
                  </a:lnTo>
                  <a:lnTo>
                    <a:pt x="29" y="582"/>
                  </a:lnTo>
                  <a:lnTo>
                    <a:pt x="38" y="564"/>
                  </a:lnTo>
                  <a:lnTo>
                    <a:pt x="44" y="559"/>
                  </a:lnTo>
                  <a:lnTo>
                    <a:pt x="46" y="553"/>
                  </a:lnTo>
                  <a:lnTo>
                    <a:pt x="50" y="540"/>
                  </a:lnTo>
                  <a:lnTo>
                    <a:pt x="53" y="528"/>
                  </a:lnTo>
                  <a:lnTo>
                    <a:pt x="57" y="522"/>
                  </a:lnTo>
                  <a:lnTo>
                    <a:pt x="65" y="518"/>
                  </a:lnTo>
                  <a:lnTo>
                    <a:pt x="71" y="513"/>
                  </a:lnTo>
                  <a:lnTo>
                    <a:pt x="77" y="507"/>
                  </a:lnTo>
                  <a:lnTo>
                    <a:pt x="82" y="493"/>
                  </a:lnTo>
                  <a:lnTo>
                    <a:pt x="88" y="478"/>
                  </a:lnTo>
                  <a:lnTo>
                    <a:pt x="92" y="468"/>
                  </a:lnTo>
                  <a:lnTo>
                    <a:pt x="100" y="461"/>
                  </a:lnTo>
                  <a:lnTo>
                    <a:pt x="107" y="451"/>
                  </a:lnTo>
                  <a:lnTo>
                    <a:pt x="113" y="442"/>
                  </a:lnTo>
                  <a:lnTo>
                    <a:pt x="123" y="417"/>
                  </a:lnTo>
                  <a:lnTo>
                    <a:pt x="126" y="405"/>
                  </a:lnTo>
                  <a:lnTo>
                    <a:pt x="130" y="396"/>
                  </a:lnTo>
                  <a:lnTo>
                    <a:pt x="134" y="388"/>
                  </a:lnTo>
                  <a:lnTo>
                    <a:pt x="138" y="384"/>
                  </a:lnTo>
                  <a:lnTo>
                    <a:pt x="144" y="374"/>
                  </a:lnTo>
                  <a:lnTo>
                    <a:pt x="148" y="359"/>
                  </a:lnTo>
                  <a:lnTo>
                    <a:pt x="151" y="344"/>
                  </a:lnTo>
                  <a:lnTo>
                    <a:pt x="159" y="326"/>
                  </a:lnTo>
                  <a:lnTo>
                    <a:pt x="165" y="319"/>
                  </a:lnTo>
                  <a:lnTo>
                    <a:pt x="169" y="307"/>
                  </a:lnTo>
                  <a:lnTo>
                    <a:pt x="174" y="284"/>
                  </a:lnTo>
                  <a:lnTo>
                    <a:pt x="182" y="259"/>
                  </a:lnTo>
                  <a:lnTo>
                    <a:pt x="186" y="248"/>
                  </a:lnTo>
                  <a:lnTo>
                    <a:pt x="194" y="236"/>
                  </a:lnTo>
                  <a:lnTo>
                    <a:pt x="201" y="225"/>
                  </a:lnTo>
                  <a:lnTo>
                    <a:pt x="209" y="215"/>
                  </a:lnTo>
                  <a:lnTo>
                    <a:pt x="217" y="194"/>
                  </a:lnTo>
                  <a:lnTo>
                    <a:pt x="221" y="179"/>
                  </a:lnTo>
                  <a:lnTo>
                    <a:pt x="224" y="167"/>
                  </a:lnTo>
                  <a:lnTo>
                    <a:pt x="226" y="163"/>
                  </a:lnTo>
                  <a:lnTo>
                    <a:pt x="228" y="157"/>
                  </a:lnTo>
                  <a:lnTo>
                    <a:pt x="234" y="142"/>
                  </a:lnTo>
                  <a:lnTo>
                    <a:pt x="242" y="129"/>
                  </a:lnTo>
                  <a:lnTo>
                    <a:pt x="244" y="123"/>
                  </a:lnTo>
                  <a:lnTo>
                    <a:pt x="245" y="119"/>
                  </a:lnTo>
                  <a:lnTo>
                    <a:pt x="251" y="109"/>
                  </a:lnTo>
                  <a:lnTo>
                    <a:pt x="253" y="102"/>
                  </a:lnTo>
                  <a:lnTo>
                    <a:pt x="255" y="92"/>
                  </a:lnTo>
                  <a:lnTo>
                    <a:pt x="259" y="81"/>
                  </a:lnTo>
                  <a:lnTo>
                    <a:pt x="261" y="73"/>
                  </a:lnTo>
                  <a:lnTo>
                    <a:pt x="261" y="62"/>
                  </a:lnTo>
                  <a:lnTo>
                    <a:pt x="265" y="38"/>
                  </a:lnTo>
                  <a:lnTo>
                    <a:pt x="267" y="29"/>
                  </a:lnTo>
                  <a:lnTo>
                    <a:pt x="269" y="19"/>
                  </a:lnTo>
                  <a:lnTo>
                    <a:pt x="270" y="14"/>
                  </a:lnTo>
                  <a:lnTo>
                    <a:pt x="270" y="12"/>
                  </a:lnTo>
                  <a:lnTo>
                    <a:pt x="274" y="8"/>
                  </a:lnTo>
                  <a:lnTo>
                    <a:pt x="282" y="4"/>
                  </a:lnTo>
                  <a:lnTo>
                    <a:pt x="292" y="0"/>
                  </a:lnTo>
                  <a:lnTo>
                    <a:pt x="299" y="0"/>
                  </a:lnTo>
                  <a:lnTo>
                    <a:pt x="311" y="2"/>
                  </a:lnTo>
                  <a:lnTo>
                    <a:pt x="332" y="8"/>
                  </a:lnTo>
                  <a:lnTo>
                    <a:pt x="349" y="12"/>
                  </a:lnTo>
                  <a:lnTo>
                    <a:pt x="365" y="15"/>
                  </a:lnTo>
                  <a:lnTo>
                    <a:pt x="380" y="23"/>
                  </a:lnTo>
                  <a:lnTo>
                    <a:pt x="395" y="33"/>
                  </a:lnTo>
                  <a:lnTo>
                    <a:pt x="407" y="40"/>
                  </a:lnTo>
                  <a:lnTo>
                    <a:pt x="416" y="50"/>
                  </a:lnTo>
                  <a:lnTo>
                    <a:pt x="422" y="63"/>
                  </a:lnTo>
                  <a:lnTo>
                    <a:pt x="426" y="71"/>
                  </a:lnTo>
                  <a:lnTo>
                    <a:pt x="426" y="81"/>
                  </a:lnTo>
                  <a:lnTo>
                    <a:pt x="428" y="102"/>
                  </a:lnTo>
                  <a:lnTo>
                    <a:pt x="430" y="123"/>
                  </a:lnTo>
                  <a:lnTo>
                    <a:pt x="430" y="133"/>
                  </a:lnTo>
                  <a:lnTo>
                    <a:pt x="432" y="140"/>
                  </a:lnTo>
                  <a:lnTo>
                    <a:pt x="436" y="154"/>
                  </a:lnTo>
                  <a:lnTo>
                    <a:pt x="439" y="163"/>
                  </a:lnTo>
                  <a:lnTo>
                    <a:pt x="449" y="171"/>
                  </a:lnTo>
                  <a:lnTo>
                    <a:pt x="457" y="173"/>
                  </a:lnTo>
                  <a:lnTo>
                    <a:pt x="466" y="175"/>
                  </a:lnTo>
                  <a:lnTo>
                    <a:pt x="484" y="179"/>
                  </a:lnTo>
                  <a:lnTo>
                    <a:pt x="503" y="179"/>
                  </a:lnTo>
                  <a:lnTo>
                    <a:pt x="520" y="177"/>
                  </a:lnTo>
                  <a:lnTo>
                    <a:pt x="539" y="175"/>
                  </a:lnTo>
                  <a:lnTo>
                    <a:pt x="557" y="173"/>
                  </a:lnTo>
                  <a:lnTo>
                    <a:pt x="570" y="173"/>
                  </a:lnTo>
                  <a:lnTo>
                    <a:pt x="595" y="175"/>
                  </a:lnTo>
                  <a:lnTo>
                    <a:pt x="601" y="179"/>
                  </a:lnTo>
                  <a:lnTo>
                    <a:pt x="605" y="181"/>
                  </a:lnTo>
                  <a:lnTo>
                    <a:pt x="608" y="186"/>
                  </a:lnTo>
                  <a:lnTo>
                    <a:pt x="614" y="192"/>
                  </a:lnTo>
                  <a:lnTo>
                    <a:pt x="618" y="194"/>
                  </a:lnTo>
                  <a:lnTo>
                    <a:pt x="626" y="198"/>
                  </a:lnTo>
                  <a:lnTo>
                    <a:pt x="631" y="200"/>
                  </a:lnTo>
                  <a:lnTo>
                    <a:pt x="633" y="204"/>
                  </a:lnTo>
                  <a:lnTo>
                    <a:pt x="637" y="209"/>
                  </a:lnTo>
                  <a:lnTo>
                    <a:pt x="641" y="213"/>
                  </a:lnTo>
                  <a:lnTo>
                    <a:pt x="643" y="213"/>
                  </a:lnTo>
                  <a:lnTo>
                    <a:pt x="647" y="215"/>
                  </a:lnTo>
                  <a:lnTo>
                    <a:pt x="666" y="213"/>
                  </a:lnTo>
                  <a:lnTo>
                    <a:pt x="685" y="209"/>
                  </a:lnTo>
                  <a:lnTo>
                    <a:pt x="693" y="205"/>
                  </a:lnTo>
                  <a:lnTo>
                    <a:pt x="699" y="204"/>
                  </a:lnTo>
                  <a:lnTo>
                    <a:pt x="706" y="202"/>
                  </a:lnTo>
                  <a:lnTo>
                    <a:pt x="716" y="205"/>
                  </a:lnTo>
                  <a:lnTo>
                    <a:pt x="720" y="209"/>
                  </a:lnTo>
                  <a:lnTo>
                    <a:pt x="720" y="213"/>
                  </a:lnTo>
                  <a:lnTo>
                    <a:pt x="718" y="219"/>
                  </a:lnTo>
                  <a:lnTo>
                    <a:pt x="720" y="221"/>
                  </a:lnTo>
                  <a:lnTo>
                    <a:pt x="722" y="221"/>
                  </a:lnTo>
                  <a:lnTo>
                    <a:pt x="727" y="221"/>
                  </a:lnTo>
                  <a:lnTo>
                    <a:pt x="737" y="219"/>
                  </a:lnTo>
                  <a:lnTo>
                    <a:pt x="749" y="217"/>
                  </a:lnTo>
                  <a:lnTo>
                    <a:pt x="760" y="217"/>
                  </a:lnTo>
                  <a:lnTo>
                    <a:pt x="775" y="215"/>
                  </a:lnTo>
                  <a:lnTo>
                    <a:pt x="789" y="213"/>
                  </a:lnTo>
                  <a:lnTo>
                    <a:pt x="802" y="209"/>
                  </a:lnTo>
                  <a:lnTo>
                    <a:pt x="808" y="209"/>
                  </a:lnTo>
                  <a:lnTo>
                    <a:pt x="812" y="207"/>
                  </a:lnTo>
                  <a:lnTo>
                    <a:pt x="818" y="209"/>
                  </a:lnTo>
                  <a:lnTo>
                    <a:pt x="825" y="209"/>
                  </a:lnTo>
                  <a:lnTo>
                    <a:pt x="829" y="209"/>
                  </a:lnTo>
                  <a:lnTo>
                    <a:pt x="837" y="209"/>
                  </a:lnTo>
                  <a:lnTo>
                    <a:pt x="850" y="211"/>
                  </a:lnTo>
                  <a:lnTo>
                    <a:pt x="862" y="211"/>
                  </a:lnTo>
                  <a:lnTo>
                    <a:pt x="875" y="209"/>
                  </a:lnTo>
                  <a:lnTo>
                    <a:pt x="883" y="207"/>
                  </a:lnTo>
                  <a:lnTo>
                    <a:pt x="893" y="205"/>
                  </a:lnTo>
                  <a:lnTo>
                    <a:pt x="898" y="205"/>
                  </a:lnTo>
                  <a:lnTo>
                    <a:pt x="906" y="205"/>
                  </a:lnTo>
                  <a:lnTo>
                    <a:pt x="925" y="207"/>
                  </a:lnTo>
                  <a:lnTo>
                    <a:pt x="946" y="211"/>
                  </a:lnTo>
                  <a:lnTo>
                    <a:pt x="969" y="217"/>
                  </a:lnTo>
                  <a:lnTo>
                    <a:pt x="990" y="223"/>
                  </a:lnTo>
                  <a:lnTo>
                    <a:pt x="1010" y="227"/>
                  </a:lnTo>
                  <a:lnTo>
                    <a:pt x="1017" y="229"/>
                  </a:lnTo>
                  <a:lnTo>
                    <a:pt x="1021" y="230"/>
                  </a:lnTo>
                  <a:lnTo>
                    <a:pt x="1025" y="230"/>
                  </a:lnTo>
                  <a:lnTo>
                    <a:pt x="1027" y="232"/>
                  </a:lnTo>
                  <a:lnTo>
                    <a:pt x="1063" y="240"/>
                  </a:lnTo>
                  <a:lnTo>
                    <a:pt x="1094" y="246"/>
                  </a:lnTo>
                  <a:lnTo>
                    <a:pt x="1121" y="252"/>
                  </a:lnTo>
                  <a:lnTo>
                    <a:pt x="1144" y="257"/>
                  </a:lnTo>
                  <a:lnTo>
                    <a:pt x="1163" y="261"/>
                  </a:lnTo>
                  <a:lnTo>
                    <a:pt x="1181" y="265"/>
                  </a:lnTo>
                  <a:lnTo>
                    <a:pt x="1194" y="267"/>
                  </a:lnTo>
                  <a:lnTo>
                    <a:pt x="1204" y="269"/>
                  </a:lnTo>
                  <a:lnTo>
                    <a:pt x="1213" y="271"/>
                  </a:lnTo>
                  <a:lnTo>
                    <a:pt x="1219" y="273"/>
                  </a:lnTo>
                  <a:lnTo>
                    <a:pt x="1227" y="275"/>
                  </a:lnTo>
                  <a:lnTo>
                    <a:pt x="1229" y="275"/>
                  </a:lnTo>
                  <a:lnTo>
                    <a:pt x="1230" y="275"/>
                  </a:lnTo>
                  <a:lnTo>
                    <a:pt x="1229" y="277"/>
                  </a:lnTo>
                  <a:lnTo>
                    <a:pt x="1227" y="278"/>
                  </a:lnTo>
                  <a:lnTo>
                    <a:pt x="1223" y="282"/>
                  </a:lnTo>
                  <a:lnTo>
                    <a:pt x="1221" y="288"/>
                  </a:lnTo>
                  <a:lnTo>
                    <a:pt x="1223" y="296"/>
                  </a:lnTo>
                  <a:lnTo>
                    <a:pt x="1229" y="303"/>
                  </a:lnTo>
                  <a:lnTo>
                    <a:pt x="1238" y="315"/>
                  </a:lnTo>
                  <a:lnTo>
                    <a:pt x="1246" y="321"/>
                  </a:lnTo>
                  <a:lnTo>
                    <a:pt x="1255" y="326"/>
                  </a:lnTo>
                  <a:lnTo>
                    <a:pt x="1257" y="340"/>
                  </a:lnTo>
                  <a:lnTo>
                    <a:pt x="1257" y="351"/>
                  </a:lnTo>
                  <a:lnTo>
                    <a:pt x="1257" y="361"/>
                  </a:lnTo>
                  <a:lnTo>
                    <a:pt x="1255" y="371"/>
                  </a:lnTo>
                  <a:lnTo>
                    <a:pt x="1250" y="380"/>
                  </a:lnTo>
                  <a:lnTo>
                    <a:pt x="1248" y="384"/>
                  </a:lnTo>
                  <a:lnTo>
                    <a:pt x="1230" y="407"/>
                  </a:lnTo>
                  <a:lnTo>
                    <a:pt x="1217" y="426"/>
                  </a:lnTo>
                  <a:lnTo>
                    <a:pt x="1207" y="440"/>
                  </a:lnTo>
                  <a:lnTo>
                    <a:pt x="1202" y="447"/>
                  </a:lnTo>
                  <a:lnTo>
                    <a:pt x="1198" y="453"/>
                  </a:lnTo>
                  <a:lnTo>
                    <a:pt x="1196" y="455"/>
                  </a:lnTo>
                  <a:lnTo>
                    <a:pt x="1196" y="457"/>
                  </a:lnTo>
                  <a:lnTo>
                    <a:pt x="1184" y="470"/>
                  </a:lnTo>
                  <a:lnTo>
                    <a:pt x="1175" y="482"/>
                  </a:lnTo>
                  <a:lnTo>
                    <a:pt x="1169" y="490"/>
                  </a:lnTo>
                  <a:lnTo>
                    <a:pt x="1165" y="495"/>
                  </a:lnTo>
                  <a:lnTo>
                    <a:pt x="1163" y="497"/>
                  </a:lnTo>
                  <a:lnTo>
                    <a:pt x="1161" y="499"/>
                  </a:lnTo>
                  <a:lnTo>
                    <a:pt x="1161" y="501"/>
                  </a:lnTo>
                  <a:lnTo>
                    <a:pt x="1150" y="516"/>
                  </a:lnTo>
                  <a:lnTo>
                    <a:pt x="1140" y="528"/>
                  </a:lnTo>
                  <a:lnTo>
                    <a:pt x="1134" y="536"/>
                  </a:lnTo>
                  <a:lnTo>
                    <a:pt x="1131" y="541"/>
                  </a:lnTo>
                  <a:lnTo>
                    <a:pt x="1129" y="545"/>
                  </a:lnTo>
                  <a:lnTo>
                    <a:pt x="1127" y="547"/>
                  </a:lnTo>
                  <a:lnTo>
                    <a:pt x="1127" y="547"/>
                  </a:lnTo>
                  <a:lnTo>
                    <a:pt x="1121" y="555"/>
                  </a:lnTo>
                  <a:lnTo>
                    <a:pt x="1119" y="561"/>
                  </a:lnTo>
                  <a:lnTo>
                    <a:pt x="1115" y="566"/>
                  </a:lnTo>
                  <a:lnTo>
                    <a:pt x="1113" y="568"/>
                  </a:lnTo>
                  <a:lnTo>
                    <a:pt x="1113" y="570"/>
                  </a:lnTo>
                  <a:lnTo>
                    <a:pt x="1111" y="570"/>
                  </a:lnTo>
                  <a:lnTo>
                    <a:pt x="1110" y="574"/>
                  </a:lnTo>
                  <a:lnTo>
                    <a:pt x="1108" y="580"/>
                  </a:lnTo>
                  <a:lnTo>
                    <a:pt x="1106" y="586"/>
                  </a:lnTo>
                  <a:lnTo>
                    <a:pt x="1110" y="593"/>
                  </a:lnTo>
                  <a:lnTo>
                    <a:pt x="1117" y="603"/>
                  </a:lnTo>
                  <a:lnTo>
                    <a:pt x="1123" y="607"/>
                  </a:lnTo>
                  <a:lnTo>
                    <a:pt x="1131" y="612"/>
                  </a:lnTo>
                  <a:lnTo>
                    <a:pt x="1140" y="616"/>
                  </a:lnTo>
                  <a:lnTo>
                    <a:pt x="1152" y="622"/>
                  </a:lnTo>
                  <a:lnTo>
                    <a:pt x="1146" y="630"/>
                  </a:lnTo>
                  <a:lnTo>
                    <a:pt x="1142" y="637"/>
                  </a:lnTo>
                  <a:lnTo>
                    <a:pt x="1140" y="641"/>
                  </a:lnTo>
                  <a:lnTo>
                    <a:pt x="1138" y="643"/>
                  </a:lnTo>
                  <a:lnTo>
                    <a:pt x="1138" y="645"/>
                  </a:lnTo>
                  <a:lnTo>
                    <a:pt x="1136" y="649"/>
                  </a:lnTo>
                  <a:lnTo>
                    <a:pt x="1133" y="655"/>
                  </a:lnTo>
                  <a:lnTo>
                    <a:pt x="1131" y="662"/>
                  </a:lnTo>
                  <a:lnTo>
                    <a:pt x="1127" y="674"/>
                  </a:lnTo>
                  <a:lnTo>
                    <a:pt x="1121" y="687"/>
                  </a:lnTo>
                  <a:lnTo>
                    <a:pt x="1115" y="707"/>
                  </a:lnTo>
                  <a:lnTo>
                    <a:pt x="1110" y="728"/>
                  </a:lnTo>
                  <a:lnTo>
                    <a:pt x="1102" y="756"/>
                  </a:lnTo>
                  <a:lnTo>
                    <a:pt x="1094" y="787"/>
                  </a:lnTo>
                  <a:lnTo>
                    <a:pt x="1086" y="826"/>
                  </a:lnTo>
                  <a:lnTo>
                    <a:pt x="1077" y="870"/>
                  </a:lnTo>
                  <a:lnTo>
                    <a:pt x="1067" y="920"/>
                  </a:lnTo>
                  <a:lnTo>
                    <a:pt x="1056" y="977"/>
                  </a:lnTo>
                  <a:lnTo>
                    <a:pt x="1050" y="1008"/>
                  </a:lnTo>
                  <a:lnTo>
                    <a:pt x="1044" y="1042"/>
                  </a:lnTo>
                  <a:close/>
                </a:path>
              </a:pathLst>
            </a:custGeom>
            <a:pattFill prst="ltUpDiag">
              <a:fgClr>
                <a:schemeClr val="accent2"/>
              </a:fgClr>
              <a:bgClr>
                <a:schemeClr val="bg1"/>
              </a:bgClr>
            </a:patt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22" name="Oklahoma">
              <a:extLst>
                <a:ext uri="{FF2B5EF4-FFF2-40B4-BE49-F238E27FC236}">
                  <a16:creationId xmlns:a16="http://schemas.microsoft.com/office/drawing/2014/main" id="{4679D9B1-9F43-E05D-AE93-8317A483EE00}"/>
                </a:ext>
              </a:extLst>
            </p:cNvPr>
            <p:cNvSpPr>
              <a:spLocks/>
            </p:cNvSpPr>
            <p:nvPr/>
          </p:nvSpPr>
          <p:spPr bwMode="auto">
            <a:xfrm>
              <a:off x="5653088" y="4827588"/>
              <a:ext cx="1073150" cy="546100"/>
            </a:xfrm>
            <a:custGeom>
              <a:avLst/>
              <a:gdLst>
                <a:gd name="T0" fmla="*/ 2 w 1352"/>
                <a:gd name="T1" fmla="*/ 41 h 688"/>
                <a:gd name="T2" fmla="*/ 4 w 1352"/>
                <a:gd name="T3" fmla="*/ 0 h 688"/>
                <a:gd name="T4" fmla="*/ 48 w 1352"/>
                <a:gd name="T5" fmla="*/ 0 h 688"/>
                <a:gd name="T6" fmla="*/ 207 w 1352"/>
                <a:gd name="T7" fmla="*/ 6 h 688"/>
                <a:gd name="T8" fmla="*/ 442 w 1352"/>
                <a:gd name="T9" fmla="*/ 12 h 688"/>
                <a:gd name="T10" fmla="*/ 985 w 1352"/>
                <a:gd name="T11" fmla="*/ 21 h 688"/>
                <a:gd name="T12" fmla="*/ 1213 w 1352"/>
                <a:gd name="T13" fmla="*/ 21 h 688"/>
                <a:gd name="T14" fmla="*/ 1313 w 1352"/>
                <a:gd name="T15" fmla="*/ 52 h 688"/>
                <a:gd name="T16" fmla="*/ 1317 w 1352"/>
                <a:gd name="T17" fmla="*/ 121 h 688"/>
                <a:gd name="T18" fmla="*/ 1327 w 1352"/>
                <a:gd name="T19" fmla="*/ 190 h 688"/>
                <a:gd name="T20" fmla="*/ 1342 w 1352"/>
                <a:gd name="T21" fmla="*/ 283 h 688"/>
                <a:gd name="T22" fmla="*/ 1346 w 1352"/>
                <a:gd name="T23" fmla="*/ 315 h 688"/>
                <a:gd name="T24" fmla="*/ 1348 w 1352"/>
                <a:gd name="T25" fmla="*/ 438 h 688"/>
                <a:gd name="T26" fmla="*/ 1350 w 1352"/>
                <a:gd name="T27" fmla="*/ 620 h 688"/>
                <a:gd name="T28" fmla="*/ 1352 w 1352"/>
                <a:gd name="T29" fmla="*/ 682 h 688"/>
                <a:gd name="T30" fmla="*/ 1340 w 1352"/>
                <a:gd name="T31" fmla="*/ 684 h 688"/>
                <a:gd name="T32" fmla="*/ 1267 w 1352"/>
                <a:gd name="T33" fmla="*/ 647 h 688"/>
                <a:gd name="T34" fmla="*/ 1256 w 1352"/>
                <a:gd name="T35" fmla="*/ 636 h 688"/>
                <a:gd name="T36" fmla="*/ 1235 w 1352"/>
                <a:gd name="T37" fmla="*/ 626 h 688"/>
                <a:gd name="T38" fmla="*/ 1208 w 1352"/>
                <a:gd name="T39" fmla="*/ 643 h 688"/>
                <a:gd name="T40" fmla="*/ 1160 w 1352"/>
                <a:gd name="T41" fmla="*/ 632 h 688"/>
                <a:gd name="T42" fmla="*/ 1131 w 1352"/>
                <a:gd name="T43" fmla="*/ 640 h 688"/>
                <a:gd name="T44" fmla="*/ 1112 w 1352"/>
                <a:gd name="T45" fmla="*/ 643 h 688"/>
                <a:gd name="T46" fmla="*/ 1071 w 1352"/>
                <a:gd name="T47" fmla="*/ 665 h 688"/>
                <a:gd name="T48" fmla="*/ 1031 w 1352"/>
                <a:gd name="T49" fmla="*/ 678 h 688"/>
                <a:gd name="T50" fmla="*/ 993 w 1352"/>
                <a:gd name="T51" fmla="*/ 657 h 688"/>
                <a:gd name="T52" fmla="*/ 947 w 1352"/>
                <a:gd name="T53" fmla="*/ 638 h 688"/>
                <a:gd name="T54" fmla="*/ 947 w 1352"/>
                <a:gd name="T55" fmla="*/ 647 h 688"/>
                <a:gd name="T56" fmla="*/ 916 w 1352"/>
                <a:gd name="T57" fmla="*/ 659 h 688"/>
                <a:gd name="T58" fmla="*/ 897 w 1352"/>
                <a:gd name="T59" fmla="*/ 647 h 688"/>
                <a:gd name="T60" fmla="*/ 876 w 1352"/>
                <a:gd name="T61" fmla="*/ 657 h 688"/>
                <a:gd name="T62" fmla="*/ 841 w 1352"/>
                <a:gd name="T63" fmla="*/ 630 h 688"/>
                <a:gd name="T64" fmla="*/ 806 w 1352"/>
                <a:gd name="T65" fmla="*/ 647 h 688"/>
                <a:gd name="T66" fmla="*/ 791 w 1352"/>
                <a:gd name="T67" fmla="*/ 634 h 688"/>
                <a:gd name="T68" fmla="*/ 772 w 1352"/>
                <a:gd name="T69" fmla="*/ 609 h 688"/>
                <a:gd name="T70" fmla="*/ 766 w 1352"/>
                <a:gd name="T71" fmla="*/ 592 h 688"/>
                <a:gd name="T72" fmla="*/ 728 w 1352"/>
                <a:gd name="T73" fmla="*/ 597 h 688"/>
                <a:gd name="T74" fmla="*/ 708 w 1352"/>
                <a:gd name="T75" fmla="*/ 603 h 688"/>
                <a:gd name="T76" fmla="*/ 689 w 1352"/>
                <a:gd name="T77" fmla="*/ 592 h 688"/>
                <a:gd name="T78" fmla="*/ 614 w 1352"/>
                <a:gd name="T79" fmla="*/ 576 h 688"/>
                <a:gd name="T80" fmla="*/ 593 w 1352"/>
                <a:gd name="T81" fmla="*/ 534 h 688"/>
                <a:gd name="T82" fmla="*/ 532 w 1352"/>
                <a:gd name="T83" fmla="*/ 534 h 688"/>
                <a:gd name="T84" fmla="*/ 513 w 1352"/>
                <a:gd name="T85" fmla="*/ 532 h 688"/>
                <a:gd name="T86" fmla="*/ 476 w 1352"/>
                <a:gd name="T87" fmla="*/ 509 h 688"/>
                <a:gd name="T88" fmla="*/ 465 w 1352"/>
                <a:gd name="T89" fmla="*/ 471 h 688"/>
                <a:gd name="T90" fmla="*/ 467 w 1352"/>
                <a:gd name="T91" fmla="*/ 313 h 688"/>
                <a:gd name="T92" fmla="*/ 468 w 1352"/>
                <a:gd name="T93" fmla="*/ 181 h 688"/>
                <a:gd name="T94" fmla="*/ 470 w 1352"/>
                <a:gd name="T95" fmla="*/ 146 h 688"/>
                <a:gd name="T96" fmla="*/ 438 w 1352"/>
                <a:gd name="T97" fmla="*/ 121 h 688"/>
                <a:gd name="T98" fmla="*/ 311 w 1352"/>
                <a:gd name="T99" fmla="*/ 110 h 688"/>
                <a:gd name="T100" fmla="*/ 96 w 1352"/>
                <a:gd name="T101" fmla="*/ 98 h 688"/>
                <a:gd name="T102" fmla="*/ 8 w 1352"/>
                <a:gd name="T103" fmla="*/ 94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52" h="688">
                  <a:moveTo>
                    <a:pt x="0" y="94"/>
                  </a:moveTo>
                  <a:lnTo>
                    <a:pt x="0" y="77"/>
                  </a:lnTo>
                  <a:lnTo>
                    <a:pt x="0" y="64"/>
                  </a:lnTo>
                  <a:lnTo>
                    <a:pt x="2" y="50"/>
                  </a:lnTo>
                  <a:lnTo>
                    <a:pt x="2" y="41"/>
                  </a:lnTo>
                  <a:lnTo>
                    <a:pt x="2" y="23"/>
                  </a:lnTo>
                  <a:lnTo>
                    <a:pt x="4" y="12"/>
                  </a:lnTo>
                  <a:lnTo>
                    <a:pt x="4" y="4"/>
                  </a:lnTo>
                  <a:lnTo>
                    <a:pt x="4" y="0"/>
                  </a:lnTo>
                  <a:lnTo>
                    <a:pt x="4" y="0"/>
                  </a:lnTo>
                  <a:lnTo>
                    <a:pt x="4" y="0"/>
                  </a:lnTo>
                  <a:lnTo>
                    <a:pt x="6" y="0"/>
                  </a:lnTo>
                  <a:lnTo>
                    <a:pt x="15" y="0"/>
                  </a:lnTo>
                  <a:lnTo>
                    <a:pt x="29" y="0"/>
                  </a:lnTo>
                  <a:lnTo>
                    <a:pt x="48" y="0"/>
                  </a:lnTo>
                  <a:lnTo>
                    <a:pt x="71" y="2"/>
                  </a:lnTo>
                  <a:lnTo>
                    <a:pt x="100" y="2"/>
                  </a:lnTo>
                  <a:lnTo>
                    <a:pt x="132" y="4"/>
                  </a:lnTo>
                  <a:lnTo>
                    <a:pt x="167" y="4"/>
                  </a:lnTo>
                  <a:lnTo>
                    <a:pt x="207" y="6"/>
                  </a:lnTo>
                  <a:lnTo>
                    <a:pt x="250" y="8"/>
                  </a:lnTo>
                  <a:lnTo>
                    <a:pt x="294" y="8"/>
                  </a:lnTo>
                  <a:lnTo>
                    <a:pt x="342" y="10"/>
                  </a:lnTo>
                  <a:lnTo>
                    <a:pt x="392" y="12"/>
                  </a:lnTo>
                  <a:lnTo>
                    <a:pt x="442" y="12"/>
                  </a:lnTo>
                  <a:lnTo>
                    <a:pt x="549" y="16"/>
                  </a:lnTo>
                  <a:lnTo>
                    <a:pt x="660" y="18"/>
                  </a:lnTo>
                  <a:lnTo>
                    <a:pt x="772" y="20"/>
                  </a:lnTo>
                  <a:lnTo>
                    <a:pt x="881" y="21"/>
                  </a:lnTo>
                  <a:lnTo>
                    <a:pt x="985" y="21"/>
                  </a:lnTo>
                  <a:lnTo>
                    <a:pt x="1037" y="21"/>
                  </a:lnTo>
                  <a:lnTo>
                    <a:pt x="1085" y="21"/>
                  </a:lnTo>
                  <a:lnTo>
                    <a:pt x="1129" y="21"/>
                  </a:lnTo>
                  <a:lnTo>
                    <a:pt x="1173" y="21"/>
                  </a:lnTo>
                  <a:lnTo>
                    <a:pt x="1213" y="21"/>
                  </a:lnTo>
                  <a:lnTo>
                    <a:pt x="1250" y="20"/>
                  </a:lnTo>
                  <a:lnTo>
                    <a:pt x="1283" y="18"/>
                  </a:lnTo>
                  <a:lnTo>
                    <a:pt x="1311" y="18"/>
                  </a:lnTo>
                  <a:lnTo>
                    <a:pt x="1313" y="35"/>
                  </a:lnTo>
                  <a:lnTo>
                    <a:pt x="1313" y="52"/>
                  </a:lnTo>
                  <a:lnTo>
                    <a:pt x="1315" y="66"/>
                  </a:lnTo>
                  <a:lnTo>
                    <a:pt x="1315" y="79"/>
                  </a:lnTo>
                  <a:lnTo>
                    <a:pt x="1315" y="98"/>
                  </a:lnTo>
                  <a:lnTo>
                    <a:pt x="1315" y="112"/>
                  </a:lnTo>
                  <a:lnTo>
                    <a:pt x="1317" y="121"/>
                  </a:lnTo>
                  <a:lnTo>
                    <a:pt x="1317" y="127"/>
                  </a:lnTo>
                  <a:lnTo>
                    <a:pt x="1317" y="129"/>
                  </a:lnTo>
                  <a:lnTo>
                    <a:pt x="1317" y="129"/>
                  </a:lnTo>
                  <a:lnTo>
                    <a:pt x="1321" y="162"/>
                  </a:lnTo>
                  <a:lnTo>
                    <a:pt x="1327" y="190"/>
                  </a:lnTo>
                  <a:lnTo>
                    <a:pt x="1331" y="215"/>
                  </a:lnTo>
                  <a:lnTo>
                    <a:pt x="1334" y="237"/>
                  </a:lnTo>
                  <a:lnTo>
                    <a:pt x="1336" y="256"/>
                  </a:lnTo>
                  <a:lnTo>
                    <a:pt x="1340" y="269"/>
                  </a:lnTo>
                  <a:lnTo>
                    <a:pt x="1342" y="283"/>
                  </a:lnTo>
                  <a:lnTo>
                    <a:pt x="1342" y="292"/>
                  </a:lnTo>
                  <a:lnTo>
                    <a:pt x="1344" y="300"/>
                  </a:lnTo>
                  <a:lnTo>
                    <a:pt x="1346" y="306"/>
                  </a:lnTo>
                  <a:lnTo>
                    <a:pt x="1346" y="311"/>
                  </a:lnTo>
                  <a:lnTo>
                    <a:pt x="1346" y="315"/>
                  </a:lnTo>
                  <a:lnTo>
                    <a:pt x="1346" y="315"/>
                  </a:lnTo>
                  <a:lnTo>
                    <a:pt x="1348" y="350"/>
                  </a:lnTo>
                  <a:lnTo>
                    <a:pt x="1348" y="380"/>
                  </a:lnTo>
                  <a:lnTo>
                    <a:pt x="1348" y="409"/>
                  </a:lnTo>
                  <a:lnTo>
                    <a:pt x="1348" y="438"/>
                  </a:lnTo>
                  <a:lnTo>
                    <a:pt x="1348" y="488"/>
                  </a:lnTo>
                  <a:lnTo>
                    <a:pt x="1350" y="530"/>
                  </a:lnTo>
                  <a:lnTo>
                    <a:pt x="1350" y="567"/>
                  </a:lnTo>
                  <a:lnTo>
                    <a:pt x="1350" y="595"/>
                  </a:lnTo>
                  <a:lnTo>
                    <a:pt x="1350" y="620"/>
                  </a:lnTo>
                  <a:lnTo>
                    <a:pt x="1350" y="640"/>
                  </a:lnTo>
                  <a:lnTo>
                    <a:pt x="1350" y="655"/>
                  </a:lnTo>
                  <a:lnTo>
                    <a:pt x="1350" y="667"/>
                  </a:lnTo>
                  <a:lnTo>
                    <a:pt x="1352" y="676"/>
                  </a:lnTo>
                  <a:lnTo>
                    <a:pt x="1352" y="682"/>
                  </a:lnTo>
                  <a:lnTo>
                    <a:pt x="1352" y="684"/>
                  </a:lnTo>
                  <a:lnTo>
                    <a:pt x="1352" y="686"/>
                  </a:lnTo>
                  <a:lnTo>
                    <a:pt x="1352" y="688"/>
                  </a:lnTo>
                  <a:lnTo>
                    <a:pt x="1348" y="686"/>
                  </a:lnTo>
                  <a:lnTo>
                    <a:pt x="1340" y="684"/>
                  </a:lnTo>
                  <a:lnTo>
                    <a:pt x="1327" y="680"/>
                  </a:lnTo>
                  <a:lnTo>
                    <a:pt x="1311" y="674"/>
                  </a:lnTo>
                  <a:lnTo>
                    <a:pt x="1292" y="663"/>
                  </a:lnTo>
                  <a:lnTo>
                    <a:pt x="1275" y="651"/>
                  </a:lnTo>
                  <a:lnTo>
                    <a:pt x="1267" y="647"/>
                  </a:lnTo>
                  <a:lnTo>
                    <a:pt x="1261" y="643"/>
                  </a:lnTo>
                  <a:lnTo>
                    <a:pt x="1258" y="640"/>
                  </a:lnTo>
                  <a:lnTo>
                    <a:pt x="1256" y="640"/>
                  </a:lnTo>
                  <a:lnTo>
                    <a:pt x="1256" y="638"/>
                  </a:lnTo>
                  <a:lnTo>
                    <a:pt x="1256" y="636"/>
                  </a:lnTo>
                  <a:lnTo>
                    <a:pt x="1254" y="626"/>
                  </a:lnTo>
                  <a:lnTo>
                    <a:pt x="1250" y="622"/>
                  </a:lnTo>
                  <a:lnTo>
                    <a:pt x="1246" y="620"/>
                  </a:lnTo>
                  <a:lnTo>
                    <a:pt x="1242" y="622"/>
                  </a:lnTo>
                  <a:lnTo>
                    <a:pt x="1235" y="626"/>
                  </a:lnTo>
                  <a:lnTo>
                    <a:pt x="1227" y="632"/>
                  </a:lnTo>
                  <a:lnTo>
                    <a:pt x="1219" y="636"/>
                  </a:lnTo>
                  <a:lnTo>
                    <a:pt x="1212" y="642"/>
                  </a:lnTo>
                  <a:lnTo>
                    <a:pt x="1210" y="643"/>
                  </a:lnTo>
                  <a:lnTo>
                    <a:pt x="1208" y="643"/>
                  </a:lnTo>
                  <a:lnTo>
                    <a:pt x="1192" y="640"/>
                  </a:lnTo>
                  <a:lnTo>
                    <a:pt x="1179" y="636"/>
                  </a:lnTo>
                  <a:lnTo>
                    <a:pt x="1169" y="634"/>
                  </a:lnTo>
                  <a:lnTo>
                    <a:pt x="1164" y="632"/>
                  </a:lnTo>
                  <a:lnTo>
                    <a:pt x="1160" y="632"/>
                  </a:lnTo>
                  <a:lnTo>
                    <a:pt x="1158" y="630"/>
                  </a:lnTo>
                  <a:lnTo>
                    <a:pt x="1156" y="630"/>
                  </a:lnTo>
                  <a:lnTo>
                    <a:pt x="1146" y="636"/>
                  </a:lnTo>
                  <a:lnTo>
                    <a:pt x="1137" y="638"/>
                  </a:lnTo>
                  <a:lnTo>
                    <a:pt x="1131" y="640"/>
                  </a:lnTo>
                  <a:lnTo>
                    <a:pt x="1127" y="642"/>
                  </a:lnTo>
                  <a:lnTo>
                    <a:pt x="1123" y="643"/>
                  </a:lnTo>
                  <a:lnTo>
                    <a:pt x="1121" y="643"/>
                  </a:lnTo>
                  <a:lnTo>
                    <a:pt x="1119" y="643"/>
                  </a:lnTo>
                  <a:lnTo>
                    <a:pt x="1112" y="643"/>
                  </a:lnTo>
                  <a:lnTo>
                    <a:pt x="1100" y="647"/>
                  </a:lnTo>
                  <a:lnTo>
                    <a:pt x="1094" y="651"/>
                  </a:lnTo>
                  <a:lnTo>
                    <a:pt x="1087" y="657"/>
                  </a:lnTo>
                  <a:lnTo>
                    <a:pt x="1081" y="661"/>
                  </a:lnTo>
                  <a:lnTo>
                    <a:pt x="1071" y="665"/>
                  </a:lnTo>
                  <a:lnTo>
                    <a:pt x="1052" y="672"/>
                  </a:lnTo>
                  <a:lnTo>
                    <a:pt x="1044" y="674"/>
                  </a:lnTo>
                  <a:lnTo>
                    <a:pt x="1039" y="676"/>
                  </a:lnTo>
                  <a:lnTo>
                    <a:pt x="1033" y="678"/>
                  </a:lnTo>
                  <a:lnTo>
                    <a:pt x="1031" y="678"/>
                  </a:lnTo>
                  <a:lnTo>
                    <a:pt x="1031" y="678"/>
                  </a:lnTo>
                  <a:lnTo>
                    <a:pt x="1027" y="676"/>
                  </a:lnTo>
                  <a:lnTo>
                    <a:pt x="1018" y="670"/>
                  </a:lnTo>
                  <a:lnTo>
                    <a:pt x="1004" y="665"/>
                  </a:lnTo>
                  <a:lnTo>
                    <a:pt x="993" y="657"/>
                  </a:lnTo>
                  <a:lnTo>
                    <a:pt x="987" y="653"/>
                  </a:lnTo>
                  <a:lnTo>
                    <a:pt x="979" y="649"/>
                  </a:lnTo>
                  <a:lnTo>
                    <a:pt x="962" y="643"/>
                  </a:lnTo>
                  <a:lnTo>
                    <a:pt x="954" y="640"/>
                  </a:lnTo>
                  <a:lnTo>
                    <a:pt x="947" y="638"/>
                  </a:lnTo>
                  <a:lnTo>
                    <a:pt x="943" y="636"/>
                  </a:lnTo>
                  <a:lnTo>
                    <a:pt x="941" y="636"/>
                  </a:lnTo>
                  <a:lnTo>
                    <a:pt x="941" y="636"/>
                  </a:lnTo>
                  <a:lnTo>
                    <a:pt x="943" y="640"/>
                  </a:lnTo>
                  <a:lnTo>
                    <a:pt x="947" y="647"/>
                  </a:lnTo>
                  <a:lnTo>
                    <a:pt x="947" y="653"/>
                  </a:lnTo>
                  <a:lnTo>
                    <a:pt x="945" y="657"/>
                  </a:lnTo>
                  <a:lnTo>
                    <a:pt x="941" y="661"/>
                  </a:lnTo>
                  <a:lnTo>
                    <a:pt x="931" y="661"/>
                  </a:lnTo>
                  <a:lnTo>
                    <a:pt x="916" y="659"/>
                  </a:lnTo>
                  <a:lnTo>
                    <a:pt x="904" y="653"/>
                  </a:lnTo>
                  <a:lnTo>
                    <a:pt x="899" y="647"/>
                  </a:lnTo>
                  <a:lnTo>
                    <a:pt x="897" y="643"/>
                  </a:lnTo>
                  <a:lnTo>
                    <a:pt x="897" y="645"/>
                  </a:lnTo>
                  <a:lnTo>
                    <a:pt x="897" y="647"/>
                  </a:lnTo>
                  <a:lnTo>
                    <a:pt x="893" y="657"/>
                  </a:lnTo>
                  <a:lnTo>
                    <a:pt x="891" y="661"/>
                  </a:lnTo>
                  <a:lnTo>
                    <a:pt x="887" y="663"/>
                  </a:lnTo>
                  <a:lnTo>
                    <a:pt x="881" y="661"/>
                  </a:lnTo>
                  <a:lnTo>
                    <a:pt x="876" y="657"/>
                  </a:lnTo>
                  <a:lnTo>
                    <a:pt x="868" y="651"/>
                  </a:lnTo>
                  <a:lnTo>
                    <a:pt x="864" y="645"/>
                  </a:lnTo>
                  <a:lnTo>
                    <a:pt x="856" y="638"/>
                  </a:lnTo>
                  <a:lnTo>
                    <a:pt x="849" y="632"/>
                  </a:lnTo>
                  <a:lnTo>
                    <a:pt x="841" y="630"/>
                  </a:lnTo>
                  <a:lnTo>
                    <a:pt x="831" y="634"/>
                  </a:lnTo>
                  <a:lnTo>
                    <a:pt x="820" y="640"/>
                  </a:lnTo>
                  <a:lnTo>
                    <a:pt x="810" y="645"/>
                  </a:lnTo>
                  <a:lnTo>
                    <a:pt x="808" y="647"/>
                  </a:lnTo>
                  <a:lnTo>
                    <a:pt x="806" y="647"/>
                  </a:lnTo>
                  <a:lnTo>
                    <a:pt x="806" y="647"/>
                  </a:lnTo>
                  <a:lnTo>
                    <a:pt x="803" y="647"/>
                  </a:lnTo>
                  <a:lnTo>
                    <a:pt x="799" y="645"/>
                  </a:lnTo>
                  <a:lnTo>
                    <a:pt x="797" y="642"/>
                  </a:lnTo>
                  <a:lnTo>
                    <a:pt x="791" y="634"/>
                  </a:lnTo>
                  <a:lnTo>
                    <a:pt x="785" y="626"/>
                  </a:lnTo>
                  <a:lnTo>
                    <a:pt x="780" y="620"/>
                  </a:lnTo>
                  <a:lnTo>
                    <a:pt x="776" y="615"/>
                  </a:lnTo>
                  <a:lnTo>
                    <a:pt x="774" y="611"/>
                  </a:lnTo>
                  <a:lnTo>
                    <a:pt x="772" y="609"/>
                  </a:lnTo>
                  <a:lnTo>
                    <a:pt x="768" y="605"/>
                  </a:lnTo>
                  <a:lnTo>
                    <a:pt x="766" y="601"/>
                  </a:lnTo>
                  <a:lnTo>
                    <a:pt x="766" y="597"/>
                  </a:lnTo>
                  <a:lnTo>
                    <a:pt x="766" y="594"/>
                  </a:lnTo>
                  <a:lnTo>
                    <a:pt x="766" y="592"/>
                  </a:lnTo>
                  <a:lnTo>
                    <a:pt x="764" y="592"/>
                  </a:lnTo>
                  <a:lnTo>
                    <a:pt x="758" y="592"/>
                  </a:lnTo>
                  <a:lnTo>
                    <a:pt x="753" y="592"/>
                  </a:lnTo>
                  <a:lnTo>
                    <a:pt x="745" y="594"/>
                  </a:lnTo>
                  <a:lnTo>
                    <a:pt x="728" y="597"/>
                  </a:lnTo>
                  <a:lnTo>
                    <a:pt x="720" y="601"/>
                  </a:lnTo>
                  <a:lnTo>
                    <a:pt x="714" y="603"/>
                  </a:lnTo>
                  <a:lnTo>
                    <a:pt x="708" y="605"/>
                  </a:lnTo>
                  <a:lnTo>
                    <a:pt x="707" y="605"/>
                  </a:lnTo>
                  <a:lnTo>
                    <a:pt x="708" y="603"/>
                  </a:lnTo>
                  <a:lnTo>
                    <a:pt x="710" y="597"/>
                  </a:lnTo>
                  <a:lnTo>
                    <a:pt x="708" y="595"/>
                  </a:lnTo>
                  <a:lnTo>
                    <a:pt x="707" y="594"/>
                  </a:lnTo>
                  <a:lnTo>
                    <a:pt x="699" y="592"/>
                  </a:lnTo>
                  <a:lnTo>
                    <a:pt x="689" y="592"/>
                  </a:lnTo>
                  <a:lnTo>
                    <a:pt x="678" y="592"/>
                  </a:lnTo>
                  <a:lnTo>
                    <a:pt x="666" y="588"/>
                  </a:lnTo>
                  <a:lnTo>
                    <a:pt x="641" y="580"/>
                  </a:lnTo>
                  <a:lnTo>
                    <a:pt x="628" y="578"/>
                  </a:lnTo>
                  <a:lnTo>
                    <a:pt x="614" y="576"/>
                  </a:lnTo>
                  <a:lnTo>
                    <a:pt x="599" y="576"/>
                  </a:lnTo>
                  <a:lnTo>
                    <a:pt x="582" y="578"/>
                  </a:lnTo>
                  <a:lnTo>
                    <a:pt x="588" y="557"/>
                  </a:lnTo>
                  <a:lnTo>
                    <a:pt x="593" y="540"/>
                  </a:lnTo>
                  <a:lnTo>
                    <a:pt x="593" y="534"/>
                  </a:lnTo>
                  <a:lnTo>
                    <a:pt x="589" y="530"/>
                  </a:lnTo>
                  <a:lnTo>
                    <a:pt x="584" y="528"/>
                  </a:lnTo>
                  <a:lnTo>
                    <a:pt x="574" y="526"/>
                  </a:lnTo>
                  <a:lnTo>
                    <a:pt x="551" y="528"/>
                  </a:lnTo>
                  <a:lnTo>
                    <a:pt x="532" y="534"/>
                  </a:lnTo>
                  <a:lnTo>
                    <a:pt x="522" y="538"/>
                  </a:lnTo>
                  <a:lnTo>
                    <a:pt x="518" y="540"/>
                  </a:lnTo>
                  <a:lnTo>
                    <a:pt x="518" y="540"/>
                  </a:lnTo>
                  <a:lnTo>
                    <a:pt x="516" y="538"/>
                  </a:lnTo>
                  <a:lnTo>
                    <a:pt x="513" y="532"/>
                  </a:lnTo>
                  <a:lnTo>
                    <a:pt x="507" y="526"/>
                  </a:lnTo>
                  <a:lnTo>
                    <a:pt x="495" y="519"/>
                  </a:lnTo>
                  <a:lnTo>
                    <a:pt x="492" y="515"/>
                  </a:lnTo>
                  <a:lnTo>
                    <a:pt x="486" y="511"/>
                  </a:lnTo>
                  <a:lnTo>
                    <a:pt x="476" y="509"/>
                  </a:lnTo>
                  <a:lnTo>
                    <a:pt x="468" y="503"/>
                  </a:lnTo>
                  <a:lnTo>
                    <a:pt x="467" y="500"/>
                  </a:lnTo>
                  <a:lnTo>
                    <a:pt x="467" y="492"/>
                  </a:lnTo>
                  <a:lnTo>
                    <a:pt x="465" y="484"/>
                  </a:lnTo>
                  <a:lnTo>
                    <a:pt x="465" y="471"/>
                  </a:lnTo>
                  <a:lnTo>
                    <a:pt x="465" y="453"/>
                  </a:lnTo>
                  <a:lnTo>
                    <a:pt x="465" y="430"/>
                  </a:lnTo>
                  <a:lnTo>
                    <a:pt x="465" y="404"/>
                  </a:lnTo>
                  <a:lnTo>
                    <a:pt x="465" y="375"/>
                  </a:lnTo>
                  <a:lnTo>
                    <a:pt x="467" y="313"/>
                  </a:lnTo>
                  <a:lnTo>
                    <a:pt x="467" y="283"/>
                  </a:lnTo>
                  <a:lnTo>
                    <a:pt x="468" y="254"/>
                  </a:lnTo>
                  <a:lnTo>
                    <a:pt x="468" y="225"/>
                  </a:lnTo>
                  <a:lnTo>
                    <a:pt x="468" y="202"/>
                  </a:lnTo>
                  <a:lnTo>
                    <a:pt x="468" y="181"/>
                  </a:lnTo>
                  <a:lnTo>
                    <a:pt x="470" y="165"/>
                  </a:lnTo>
                  <a:lnTo>
                    <a:pt x="470" y="154"/>
                  </a:lnTo>
                  <a:lnTo>
                    <a:pt x="470" y="150"/>
                  </a:lnTo>
                  <a:lnTo>
                    <a:pt x="470" y="150"/>
                  </a:lnTo>
                  <a:lnTo>
                    <a:pt x="470" y="146"/>
                  </a:lnTo>
                  <a:lnTo>
                    <a:pt x="468" y="141"/>
                  </a:lnTo>
                  <a:lnTo>
                    <a:pt x="463" y="135"/>
                  </a:lnTo>
                  <a:lnTo>
                    <a:pt x="453" y="129"/>
                  </a:lnTo>
                  <a:lnTo>
                    <a:pt x="445" y="125"/>
                  </a:lnTo>
                  <a:lnTo>
                    <a:pt x="438" y="121"/>
                  </a:lnTo>
                  <a:lnTo>
                    <a:pt x="426" y="119"/>
                  </a:lnTo>
                  <a:lnTo>
                    <a:pt x="413" y="116"/>
                  </a:lnTo>
                  <a:lnTo>
                    <a:pt x="397" y="114"/>
                  </a:lnTo>
                  <a:lnTo>
                    <a:pt x="380" y="112"/>
                  </a:lnTo>
                  <a:lnTo>
                    <a:pt x="311" y="110"/>
                  </a:lnTo>
                  <a:lnTo>
                    <a:pt x="244" y="106"/>
                  </a:lnTo>
                  <a:lnTo>
                    <a:pt x="179" y="102"/>
                  </a:lnTo>
                  <a:lnTo>
                    <a:pt x="150" y="102"/>
                  </a:lnTo>
                  <a:lnTo>
                    <a:pt x="121" y="100"/>
                  </a:lnTo>
                  <a:lnTo>
                    <a:pt x="96" y="98"/>
                  </a:lnTo>
                  <a:lnTo>
                    <a:pt x="71" y="98"/>
                  </a:lnTo>
                  <a:lnTo>
                    <a:pt x="50" y="96"/>
                  </a:lnTo>
                  <a:lnTo>
                    <a:pt x="33" y="96"/>
                  </a:lnTo>
                  <a:lnTo>
                    <a:pt x="19" y="96"/>
                  </a:lnTo>
                  <a:lnTo>
                    <a:pt x="8" y="94"/>
                  </a:lnTo>
                  <a:lnTo>
                    <a:pt x="2" y="94"/>
                  </a:lnTo>
                  <a:lnTo>
                    <a:pt x="0" y="94"/>
                  </a:lnTo>
                </a:path>
              </a:pathLst>
            </a:custGeom>
            <a:pattFill prst="ltUpDiag">
              <a:fgClr>
                <a:schemeClr val="accent4"/>
              </a:fgClr>
              <a:bgClr>
                <a:schemeClr val="bg1"/>
              </a:bgClr>
            </a:pattFill>
            <a:ln w="15875">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23" name="Ohio">
              <a:extLst>
                <a:ext uri="{FF2B5EF4-FFF2-40B4-BE49-F238E27FC236}">
                  <a16:creationId xmlns:a16="http://schemas.microsoft.com/office/drawing/2014/main" id="{A2428B8A-3A64-C200-2EEE-0BB7899A9168}"/>
                </a:ext>
              </a:extLst>
            </p:cNvPr>
            <p:cNvSpPr>
              <a:spLocks/>
            </p:cNvSpPr>
            <p:nvPr/>
          </p:nvSpPr>
          <p:spPr bwMode="auto">
            <a:xfrm>
              <a:off x="7808913" y="3879850"/>
              <a:ext cx="517525" cy="614363"/>
            </a:xfrm>
            <a:custGeom>
              <a:avLst/>
              <a:gdLst>
                <a:gd name="T0" fmla="*/ 17 w 651"/>
                <a:gd name="T1" fmla="*/ 315 h 774"/>
                <a:gd name="T2" fmla="*/ 34 w 651"/>
                <a:gd name="T3" fmla="*/ 444 h 774"/>
                <a:gd name="T4" fmla="*/ 46 w 651"/>
                <a:gd name="T5" fmla="*/ 538 h 774"/>
                <a:gd name="T6" fmla="*/ 57 w 651"/>
                <a:gd name="T7" fmla="*/ 636 h 774"/>
                <a:gd name="T8" fmla="*/ 61 w 651"/>
                <a:gd name="T9" fmla="*/ 672 h 774"/>
                <a:gd name="T10" fmla="*/ 69 w 651"/>
                <a:gd name="T11" fmla="*/ 676 h 774"/>
                <a:gd name="T12" fmla="*/ 107 w 651"/>
                <a:gd name="T13" fmla="*/ 676 h 774"/>
                <a:gd name="T14" fmla="*/ 132 w 651"/>
                <a:gd name="T15" fmla="*/ 684 h 774"/>
                <a:gd name="T16" fmla="*/ 157 w 651"/>
                <a:gd name="T17" fmla="*/ 711 h 774"/>
                <a:gd name="T18" fmla="*/ 184 w 651"/>
                <a:gd name="T19" fmla="*/ 728 h 774"/>
                <a:gd name="T20" fmla="*/ 207 w 651"/>
                <a:gd name="T21" fmla="*/ 732 h 774"/>
                <a:gd name="T22" fmla="*/ 230 w 651"/>
                <a:gd name="T23" fmla="*/ 743 h 774"/>
                <a:gd name="T24" fmla="*/ 267 w 651"/>
                <a:gd name="T25" fmla="*/ 755 h 774"/>
                <a:gd name="T26" fmla="*/ 280 w 651"/>
                <a:gd name="T27" fmla="*/ 755 h 774"/>
                <a:gd name="T28" fmla="*/ 330 w 651"/>
                <a:gd name="T29" fmla="*/ 741 h 774"/>
                <a:gd name="T30" fmla="*/ 351 w 651"/>
                <a:gd name="T31" fmla="*/ 720 h 774"/>
                <a:gd name="T32" fmla="*/ 372 w 651"/>
                <a:gd name="T33" fmla="*/ 734 h 774"/>
                <a:gd name="T34" fmla="*/ 376 w 651"/>
                <a:gd name="T35" fmla="*/ 745 h 774"/>
                <a:gd name="T36" fmla="*/ 403 w 651"/>
                <a:gd name="T37" fmla="*/ 755 h 774"/>
                <a:gd name="T38" fmla="*/ 422 w 651"/>
                <a:gd name="T39" fmla="*/ 774 h 774"/>
                <a:gd name="T40" fmla="*/ 445 w 651"/>
                <a:gd name="T41" fmla="*/ 768 h 774"/>
                <a:gd name="T42" fmla="*/ 463 w 651"/>
                <a:gd name="T43" fmla="*/ 736 h 774"/>
                <a:gd name="T44" fmla="*/ 470 w 651"/>
                <a:gd name="T45" fmla="*/ 695 h 774"/>
                <a:gd name="T46" fmla="*/ 474 w 651"/>
                <a:gd name="T47" fmla="*/ 670 h 774"/>
                <a:gd name="T48" fmla="*/ 476 w 651"/>
                <a:gd name="T49" fmla="*/ 649 h 774"/>
                <a:gd name="T50" fmla="*/ 486 w 651"/>
                <a:gd name="T51" fmla="*/ 641 h 774"/>
                <a:gd name="T52" fmla="*/ 501 w 651"/>
                <a:gd name="T53" fmla="*/ 651 h 774"/>
                <a:gd name="T54" fmla="*/ 511 w 651"/>
                <a:gd name="T55" fmla="*/ 638 h 774"/>
                <a:gd name="T56" fmla="*/ 526 w 651"/>
                <a:gd name="T57" fmla="*/ 592 h 774"/>
                <a:gd name="T58" fmla="*/ 543 w 651"/>
                <a:gd name="T59" fmla="*/ 574 h 774"/>
                <a:gd name="T60" fmla="*/ 545 w 651"/>
                <a:gd name="T61" fmla="*/ 551 h 774"/>
                <a:gd name="T62" fmla="*/ 551 w 651"/>
                <a:gd name="T63" fmla="*/ 551 h 774"/>
                <a:gd name="T64" fmla="*/ 603 w 651"/>
                <a:gd name="T65" fmla="*/ 532 h 774"/>
                <a:gd name="T66" fmla="*/ 632 w 651"/>
                <a:gd name="T67" fmla="*/ 494 h 774"/>
                <a:gd name="T68" fmla="*/ 637 w 651"/>
                <a:gd name="T69" fmla="*/ 459 h 774"/>
                <a:gd name="T70" fmla="*/ 645 w 651"/>
                <a:gd name="T71" fmla="*/ 425 h 774"/>
                <a:gd name="T72" fmla="*/ 645 w 651"/>
                <a:gd name="T73" fmla="*/ 400 h 774"/>
                <a:gd name="T74" fmla="*/ 651 w 651"/>
                <a:gd name="T75" fmla="*/ 350 h 774"/>
                <a:gd name="T76" fmla="*/ 641 w 651"/>
                <a:gd name="T77" fmla="*/ 315 h 774"/>
                <a:gd name="T78" fmla="*/ 649 w 651"/>
                <a:gd name="T79" fmla="*/ 290 h 774"/>
                <a:gd name="T80" fmla="*/ 632 w 651"/>
                <a:gd name="T81" fmla="*/ 156 h 774"/>
                <a:gd name="T82" fmla="*/ 618 w 651"/>
                <a:gd name="T83" fmla="*/ 52 h 774"/>
                <a:gd name="T84" fmla="*/ 612 w 651"/>
                <a:gd name="T85" fmla="*/ 8 h 774"/>
                <a:gd name="T86" fmla="*/ 610 w 651"/>
                <a:gd name="T87" fmla="*/ 0 h 774"/>
                <a:gd name="T88" fmla="*/ 557 w 651"/>
                <a:gd name="T89" fmla="*/ 29 h 774"/>
                <a:gd name="T90" fmla="*/ 501 w 651"/>
                <a:gd name="T91" fmla="*/ 62 h 774"/>
                <a:gd name="T92" fmla="*/ 486 w 651"/>
                <a:gd name="T93" fmla="*/ 91 h 774"/>
                <a:gd name="T94" fmla="*/ 464 w 651"/>
                <a:gd name="T95" fmla="*/ 119 h 774"/>
                <a:gd name="T96" fmla="*/ 447 w 651"/>
                <a:gd name="T97" fmla="*/ 135 h 774"/>
                <a:gd name="T98" fmla="*/ 403 w 651"/>
                <a:gd name="T99" fmla="*/ 140 h 774"/>
                <a:gd name="T100" fmla="*/ 347 w 651"/>
                <a:gd name="T101" fmla="*/ 160 h 774"/>
                <a:gd name="T102" fmla="*/ 320 w 651"/>
                <a:gd name="T103" fmla="*/ 160 h 774"/>
                <a:gd name="T104" fmla="*/ 305 w 651"/>
                <a:gd name="T105" fmla="*/ 144 h 774"/>
                <a:gd name="T106" fmla="*/ 282 w 651"/>
                <a:gd name="T107" fmla="*/ 146 h 774"/>
                <a:gd name="T108" fmla="*/ 271 w 651"/>
                <a:gd name="T109" fmla="*/ 150 h 774"/>
                <a:gd name="T110" fmla="*/ 224 w 651"/>
                <a:gd name="T111" fmla="*/ 135 h 774"/>
                <a:gd name="T112" fmla="*/ 207 w 651"/>
                <a:gd name="T113" fmla="*/ 129 h 774"/>
                <a:gd name="T114" fmla="*/ 192 w 651"/>
                <a:gd name="T115" fmla="*/ 142 h 774"/>
                <a:gd name="T116" fmla="*/ 92 w 651"/>
                <a:gd name="T117" fmla="*/ 160 h 774"/>
                <a:gd name="T118" fmla="*/ 40 w 651"/>
                <a:gd name="T119" fmla="*/ 169 h 774"/>
                <a:gd name="T120" fmla="*/ 19 w 651"/>
                <a:gd name="T121" fmla="*/ 173 h 774"/>
                <a:gd name="T122" fmla="*/ 8 w 651"/>
                <a:gd name="T123" fmla="*/ 17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1" h="774">
                  <a:moveTo>
                    <a:pt x="2" y="190"/>
                  </a:moveTo>
                  <a:lnTo>
                    <a:pt x="8" y="234"/>
                  </a:lnTo>
                  <a:lnTo>
                    <a:pt x="13" y="275"/>
                  </a:lnTo>
                  <a:lnTo>
                    <a:pt x="17" y="315"/>
                  </a:lnTo>
                  <a:lnTo>
                    <a:pt x="21" y="350"/>
                  </a:lnTo>
                  <a:lnTo>
                    <a:pt x="27" y="384"/>
                  </a:lnTo>
                  <a:lnTo>
                    <a:pt x="31" y="415"/>
                  </a:lnTo>
                  <a:lnTo>
                    <a:pt x="34" y="444"/>
                  </a:lnTo>
                  <a:lnTo>
                    <a:pt x="36" y="471"/>
                  </a:lnTo>
                  <a:lnTo>
                    <a:pt x="40" y="496"/>
                  </a:lnTo>
                  <a:lnTo>
                    <a:pt x="42" y="519"/>
                  </a:lnTo>
                  <a:lnTo>
                    <a:pt x="46" y="538"/>
                  </a:lnTo>
                  <a:lnTo>
                    <a:pt x="48" y="557"/>
                  </a:lnTo>
                  <a:lnTo>
                    <a:pt x="52" y="590"/>
                  </a:lnTo>
                  <a:lnTo>
                    <a:pt x="56" y="615"/>
                  </a:lnTo>
                  <a:lnTo>
                    <a:pt x="57" y="636"/>
                  </a:lnTo>
                  <a:lnTo>
                    <a:pt x="59" y="649"/>
                  </a:lnTo>
                  <a:lnTo>
                    <a:pt x="61" y="661"/>
                  </a:lnTo>
                  <a:lnTo>
                    <a:pt x="61" y="668"/>
                  </a:lnTo>
                  <a:lnTo>
                    <a:pt x="61" y="672"/>
                  </a:lnTo>
                  <a:lnTo>
                    <a:pt x="63" y="674"/>
                  </a:lnTo>
                  <a:lnTo>
                    <a:pt x="63" y="676"/>
                  </a:lnTo>
                  <a:lnTo>
                    <a:pt x="65" y="676"/>
                  </a:lnTo>
                  <a:lnTo>
                    <a:pt x="69" y="676"/>
                  </a:lnTo>
                  <a:lnTo>
                    <a:pt x="77" y="676"/>
                  </a:lnTo>
                  <a:lnTo>
                    <a:pt x="84" y="676"/>
                  </a:lnTo>
                  <a:lnTo>
                    <a:pt x="102" y="676"/>
                  </a:lnTo>
                  <a:lnTo>
                    <a:pt x="107" y="676"/>
                  </a:lnTo>
                  <a:lnTo>
                    <a:pt x="109" y="676"/>
                  </a:lnTo>
                  <a:lnTo>
                    <a:pt x="117" y="680"/>
                  </a:lnTo>
                  <a:lnTo>
                    <a:pt x="127" y="680"/>
                  </a:lnTo>
                  <a:lnTo>
                    <a:pt x="132" y="684"/>
                  </a:lnTo>
                  <a:lnTo>
                    <a:pt x="136" y="688"/>
                  </a:lnTo>
                  <a:lnTo>
                    <a:pt x="142" y="693"/>
                  </a:lnTo>
                  <a:lnTo>
                    <a:pt x="150" y="701"/>
                  </a:lnTo>
                  <a:lnTo>
                    <a:pt x="157" y="711"/>
                  </a:lnTo>
                  <a:lnTo>
                    <a:pt x="163" y="720"/>
                  </a:lnTo>
                  <a:lnTo>
                    <a:pt x="171" y="726"/>
                  </a:lnTo>
                  <a:lnTo>
                    <a:pt x="178" y="728"/>
                  </a:lnTo>
                  <a:lnTo>
                    <a:pt x="184" y="728"/>
                  </a:lnTo>
                  <a:lnTo>
                    <a:pt x="186" y="726"/>
                  </a:lnTo>
                  <a:lnTo>
                    <a:pt x="190" y="726"/>
                  </a:lnTo>
                  <a:lnTo>
                    <a:pt x="196" y="728"/>
                  </a:lnTo>
                  <a:lnTo>
                    <a:pt x="207" y="732"/>
                  </a:lnTo>
                  <a:lnTo>
                    <a:pt x="217" y="736"/>
                  </a:lnTo>
                  <a:lnTo>
                    <a:pt x="223" y="739"/>
                  </a:lnTo>
                  <a:lnTo>
                    <a:pt x="226" y="741"/>
                  </a:lnTo>
                  <a:lnTo>
                    <a:pt x="230" y="743"/>
                  </a:lnTo>
                  <a:lnTo>
                    <a:pt x="236" y="745"/>
                  </a:lnTo>
                  <a:lnTo>
                    <a:pt x="251" y="751"/>
                  </a:lnTo>
                  <a:lnTo>
                    <a:pt x="261" y="753"/>
                  </a:lnTo>
                  <a:lnTo>
                    <a:pt x="267" y="755"/>
                  </a:lnTo>
                  <a:lnTo>
                    <a:pt x="272" y="755"/>
                  </a:lnTo>
                  <a:lnTo>
                    <a:pt x="274" y="753"/>
                  </a:lnTo>
                  <a:lnTo>
                    <a:pt x="276" y="753"/>
                  </a:lnTo>
                  <a:lnTo>
                    <a:pt x="280" y="755"/>
                  </a:lnTo>
                  <a:lnTo>
                    <a:pt x="292" y="755"/>
                  </a:lnTo>
                  <a:lnTo>
                    <a:pt x="305" y="755"/>
                  </a:lnTo>
                  <a:lnTo>
                    <a:pt x="317" y="753"/>
                  </a:lnTo>
                  <a:lnTo>
                    <a:pt x="330" y="741"/>
                  </a:lnTo>
                  <a:lnTo>
                    <a:pt x="338" y="732"/>
                  </a:lnTo>
                  <a:lnTo>
                    <a:pt x="344" y="728"/>
                  </a:lnTo>
                  <a:lnTo>
                    <a:pt x="345" y="724"/>
                  </a:lnTo>
                  <a:lnTo>
                    <a:pt x="351" y="720"/>
                  </a:lnTo>
                  <a:lnTo>
                    <a:pt x="355" y="720"/>
                  </a:lnTo>
                  <a:lnTo>
                    <a:pt x="361" y="718"/>
                  </a:lnTo>
                  <a:lnTo>
                    <a:pt x="368" y="724"/>
                  </a:lnTo>
                  <a:lnTo>
                    <a:pt x="372" y="734"/>
                  </a:lnTo>
                  <a:lnTo>
                    <a:pt x="372" y="741"/>
                  </a:lnTo>
                  <a:lnTo>
                    <a:pt x="372" y="743"/>
                  </a:lnTo>
                  <a:lnTo>
                    <a:pt x="372" y="745"/>
                  </a:lnTo>
                  <a:lnTo>
                    <a:pt x="376" y="745"/>
                  </a:lnTo>
                  <a:lnTo>
                    <a:pt x="380" y="745"/>
                  </a:lnTo>
                  <a:lnTo>
                    <a:pt x="395" y="749"/>
                  </a:lnTo>
                  <a:lnTo>
                    <a:pt x="399" y="753"/>
                  </a:lnTo>
                  <a:lnTo>
                    <a:pt x="403" y="755"/>
                  </a:lnTo>
                  <a:lnTo>
                    <a:pt x="407" y="759"/>
                  </a:lnTo>
                  <a:lnTo>
                    <a:pt x="413" y="766"/>
                  </a:lnTo>
                  <a:lnTo>
                    <a:pt x="418" y="772"/>
                  </a:lnTo>
                  <a:lnTo>
                    <a:pt x="422" y="774"/>
                  </a:lnTo>
                  <a:lnTo>
                    <a:pt x="428" y="774"/>
                  </a:lnTo>
                  <a:lnTo>
                    <a:pt x="434" y="770"/>
                  </a:lnTo>
                  <a:lnTo>
                    <a:pt x="438" y="770"/>
                  </a:lnTo>
                  <a:lnTo>
                    <a:pt x="445" y="768"/>
                  </a:lnTo>
                  <a:lnTo>
                    <a:pt x="451" y="764"/>
                  </a:lnTo>
                  <a:lnTo>
                    <a:pt x="455" y="753"/>
                  </a:lnTo>
                  <a:lnTo>
                    <a:pt x="461" y="745"/>
                  </a:lnTo>
                  <a:lnTo>
                    <a:pt x="463" y="736"/>
                  </a:lnTo>
                  <a:lnTo>
                    <a:pt x="468" y="718"/>
                  </a:lnTo>
                  <a:lnTo>
                    <a:pt x="468" y="714"/>
                  </a:lnTo>
                  <a:lnTo>
                    <a:pt x="468" y="709"/>
                  </a:lnTo>
                  <a:lnTo>
                    <a:pt x="470" y="695"/>
                  </a:lnTo>
                  <a:lnTo>
                    <a:pt x="472" y="686"/>
                  </a:lnTo>
                  <a:lnTo>
                    <a:pt x="472" y="682"/>
                  </a:lnTo>
                  <a:lnTo>
                    <a:pt x="472" y="680"/>
                  </a:lnTo>
                  <a:lnTo>
                    <a:pt x="474" y="670"/>
                  </a:lnTo>
                  <a:lnTo>
                    <a:pt x="476" y="663"/>
                  </a:lnTo>
                  <a:lnTo>
                    <a:pt x="476" y="657"/>
                  </a:lnTo>
                  <a:lnTo>
                    <a:pt x="476" y="653"/>
                  </a:lnTo>
                  <a:lnTo>
                    <a:pt x="476" y="649"/>
                  </a:lnTo>
                  <a:lnTo>
                    <a:pt x="476" y="649"/>
                  </a:lnTo>
                  <a:lnTo>
                    <a:pt x="478" y="647"/>
                  </a:lnTo>
                  <a:lnTo>
                    <a:pt x="482" y="643"/>
                  </a:lnTo>
                  <a:lnTo>
                    <a:pt x="486" y="641"/>
                  </a:lnTo>
                  <a:lnTo>
                    <a:pt x="488" y="643"/>
                  </a:lnTo>
                  <a:lnTo>
                    <a:pt x="489" y="645"/>
                  </a:lnTo>
                  <a:lnTo>
                    <a:pt x="495" y="649"/>
                  </a:lnTo>
                  <a:lnTo>
                    <a:pt x="501" y="651"/>
                  </a:lnTo>
                  <a:lnTo>
                    <a:pt x="505" y="649"/>
                  </a:lnTo>
                  <a:lnTo>
                    <a:pt x="507" y="645"/>
                  </a:lnTo>
                  <a:lnTo>
                    <a:pt x="509" y="643"/>
                  </a:lnTo>
                  <a:lnTo>
                    <a:pt x="511" y="638"/>
                  </a:lnTo>
                  <a:lnTo>
                    <a:pt x="514" y="626"/>
                  </a:lnTo>
                  <a:lnTo>
                    <a:pt x="518" y="613"/>
                  </a:lnTo>
                  <a:lnTo>
                    <a:pt x="520" y="601"/>
                  </a:lnTo>
                  <a:lnTo>
                    <a:pt x="526" y="592"/>
                  </a:lnTo>
                  <a:lnTo>
                    <a:pt x="528" y="588"/>
                  </a:lnTo>
                  <a:lnTo>
                    <a:pt x="534" y="584"/>
                  </a:lnTo>
                  <a:lnTo>
                    <a:pt x="539" y="580"/>
                  </a:lnTo>
                  <a:lnTo>
                    <a:pt x="543" y="574"/>
                  </a:lnTo>
                  <a:lnTo>
                    <a:pt x="545" y="569"/>
                  </a:lnTo>
                  <a:lnTo>
                    <a:pt x="545" y="567"/>
                  </a:lnTo>
                  <a:lnTo>
                    <a:pt x="545" y="557"/>
                  </a:lnTo>
                  <a:lnTo>
                    <a:pt x="545" y="551"/>
                  </a:lnTo>
                  <a:lnTo>
                    <a:pt x="545" y="549"/>
                  </a:lnTo>
                  <a:lnTo>
                    <a:pt x="545" y="549"/>
                  </a:lnTo>
                  <a:lnTo>
                    <a:pt x="547" y="551"/>
                  </a:lnTo>
                  <a:lnTo>
                    <a:pt x="551" y="551"/>
                  </a:lnTo>
                  <a:lnTo>
                    <a:pt x="562" y="555"/>
                  </a:lnTo>
                  <a:lnTo>
                    <a:pt x="584" y="545"/>
                  </a:lnTo>
                  <a:lnTo>
                    <a:pt x="595" y="540"/>
                  </a:lnTo>
                  <a:lnTo>
                    <a:pt x="603" y="532"/>
                  </a:lnTo>
                  <a:lnTo>
                    <a:pt x="610" y="522"/>
                  </a:lnTo>
                  <a:lnTo>
                    <a:pt x="618" y="513"/>
                  </a:lnTo>
                  <a:lnTo>
                    <a:pt x="628" y="503"/>
                  </a:lnTo>
                  <a:lnTo>
                    <a:pt x="632" y="494"/>
                  </a:lnTo>
                  <a:lnTo>
                    <a:pt x="633" y="486"/>
                  </a:lnTo>
                  <a:lnTo>
                    <a:pt x="635" y="474"/>
                  </a:lnTo>
                  <a:lnTo>
                    <a:pt x="635" y="465"/>
                  </a:lnTo>
                  <a:lnTo>
                    <a:pt x="637" y="459"/>
                  </a:lnTo>
                  <a:lnTo>
                    <a:pt x="637" y="450"/>
                  </a:lnTo>
                  <a:lnTo>
                    <a:pt x="641" y="438"/>
                  </a:lnTo>
                  <a:lnTo>
                    <a:pt x="643" y="428"/>
                  </a:lnTo>
                  <a:lnTo>
                    <a:pt x="645" y="425"/>
                  </a:lnTo>
                  <a:lnTo>
                    <a:pt x="645" y="425"/>
                  </a:lnTo>
                  <a:lnTo>
                    <a:pt x="645" y="419"/>
                  </a:lnTo>
                  <a:lnTo>
                    <a:pt x="645" y="409"/>
                  </a:lnTo>
                  <a:lnTo>
                    <a:pt x="645" y="400"/>
                  </a:lnTo>
                  <a:lnTo>
                    <a:pt x="645" y="394"/>
                  </a:lnTo>
                  <a:lnTo>
                    <a:pt x="647" y="380"/>
                  </a:lnTo>
                  <a:lnTo>
                    <a:pt x="649" y="363"/>
                  </a:lnTo>
                  <a:lnTo>
                    <a:pt x="651" y="350"/>
                  </a:lnTo>
                  <a:lnTo>
                    <a:pt x="647" y="334"/>
                  </a:lnTo>
                  <a:lnTo>
                    <a:pt x="643" y="323"/>
                  </a:lnTo>
                  <a:lnTo>
                    <a:pt x="641" y="319"/>
                  </a:lnTo>
                  <a:lnTo>
                    <a:pt x="641" y="315"/>
                  </a:lnTo>
                  <a:lnTo>
                    <a:pt x="643" y="309"/>
                  </a:lnTo>
                  <a:lnTo>
                    <a:pt x="645" y="302"/>
                  </a:lnTo>
                  <a:lnTo>
                    <a:pt x="649" y="294"/>
                  </a:lnTo>
                  <a:lnTo>
                    <a:pt x="649" y="290"/>
                  </a:lnTo>
                  <a:lnTo>
                    <a:pt x="649" y="290"/>
                  </a:lnTo>
                  <a:lnTo>
                    <a:pt x="643" y="238"/>
                  </a:lnTo>
                  <a:lnTo>
                    <a:pt x="637" y="194"/>
                  </a:lnTo>
                  <a:lnTo>
                    <a:pt x="632" y="156"/>
                  </a:lnTo>
                  <a:lnTo>
                    <a:pt x="628" y="121"/>
                  </a:lnTo>
                  <a:lnTo>
                    <a:pt x="624" y="94"/>
                  </a:lnTo>
                  <a:lnTo>
                    <a:pt x="620" y="71"/>
                  </a:lnTo>
                  <a:lnTo>
                    <a:pt x="618" y="52"/>
                  </a:lnTo>
                  <a:lnTo>
                    <a:pt x="616" y="37"/>
                  </a:lnTo>
                  <a:lnTo>
                    <a:pt x="614" y="23"/>
                  </a:lnTo>
                  <a:lnTo>
                    <a:pt x="612" y="16"/>
                  </a:lnTo>
                  <a:lnTo>
                    <a:pt x="612" y="8"/>
                  </a:lnTo>
                  <a:lnTo>
                    <a:pt x="612" y="4"/>
                  </a:lnTo>
                  <a:lnTo>
                    <a:pt x="610" y="0"/>
                  </a:lnTo>
                  <a:lnTo>
                    <a:pt x="610" y="0"/>
                  </a:lnTo>
                  <a:lnTo>
                    <a:pt x="610" y="0"/>
                  </a:lnTo>
                  <a:lnTo>
                    <a:pt x="607" y="2"/>
                  </a:lnTo>
                  <a:lnTo>
                    <a:pt x="593" y="8"/>
                  </a:lnTo>
                  <a:lnTo>
                    <a:pt x="576" y="18"/>
                  </a:lnTo>
                  <a:lnTo>
                    <a:pt x="557" y="29"/>
                  </a:lnTo>
                  <a:lnTo>
                    <a:pt x="536" y="41"/>
                  </a:lnTo>
                  <a:lnTo>
                    <a:pt x="518" y="50"/>
                  </a:lnTo>
                  <a:lnTo>
                    <a:pt x="505" y="60"/>
                  </a:lnTo>
                  <a:lnTo>
                    <a:pt x="501" y="62"/>
                  </a:lnTo>
                  <a:lnTo>
                    <a:pt x="499" y="64"/>
                  </a:lnTo>
                  <a:lnTo>
                    <a:pt x="497" y="71"/>
                  </a:lnTo>
                  <a:lnTo>
                    <a:pt x="493" y="77"/>
                  </a:lnTo>
                  <a:lnTo>
                    <a:pt x="486" y="91"/>
                  </a:lnTo>
                  <a:lnTo>
                    <a:pt x="480" y="98"/>
                  </a:lnTo>
                  <a:lnTo>
                    <a:pt x="474" y="110"/>
                  </a:lnTo>
                  <a:lnTo>
                    <a:pt x="466" y="117"/>
                  </a:lnTo>
                  <a:lnTo>
                    <a:pt x="464" y="119"/>
                  </a:lnTo>
                  <a:lnTo>
                    <a:pt x="464" y="121"/>
                  </a:lnTo>
                  <a:lnTo>
                    <a:pt x="463" y="123"/>
                  </a:lnTo>
                  <a:lnTo>
                    <a:pt x="457" y="129"/>
                  </a:lnTo>
                  <a:lnTo>
                    <a:pt x="447" y="135"/>
                  </a:lnTo>
                  <a:lnTo>
                    <a:pt x="438" y="139"/>
                  </a:lnTo>
                  <a:lnTo>
                    <a:pt x="432" y="137"/>
                  </a:lnTo>
                  <a:lnTo>
                    <a:pt x="424" y="137"/>
                  </a:lnTo>
                  <a:lnTo>
                    <a:pt x="403" y="140"/>
                  </a:lnTo>
                  <a:lnTo>
                    <a:pt x="384" y="144"/>
                  </a:lnTo>
                  <a:lnTo>
                    <a:pt x="374" y="148"/>
                  </a:lnTo>
                  <a:lnTo>
                    <a:pt x="368" y="152"/>
                  </a:lnTo>
                  <a:lnTo>
                    <a:pt x="347" y="160"/>
                  </a:lnTo>
                  <a:lnTo>
                    <a:pt x="336" y="163"/>
                  </a:lnTo>
                  <a:lnTo>
                    <a:pt x="326" y="163"/>
                  </a:lnTo>
                  <a:lnTo>
                    <a:pt x="322" y="162"/>
                  </a:lnTo>
                  <a:lnTo>
                    <a:pt x="320" y="160"/>
                  </a:lnTo>
                  <a:lnTo>
                    <a:pt x="317" y="154"/>
                  </a:lnTo>
                  <a:lnTo>
                    <a:pt x="315" y="150"/>
                  </a:lnTo>
                  <a:lnTo>
                    <a:pt x="311" y="148"/>
                  </a:lnTo>
                  <a:lnTo>
                    <a:pt x="305" y="144"/>
                  </a:lnTo>
                  <a:lnTo>
                    <a:pt x="296" y="142"/>
                  </a:lnTo>
                  <a:lnTo>
                    <a:pt x="288" y="142"/>
                  </a:lnTo>
                  <a:lnTo>
                    <a:pt x="284" y="144"/>
                  </a:lnTo>
                  <a:lnTo>
                    <a:pt x="282" y="146"/>
                  </a:lnTo>
                  <a:lnTo>
                    <a:pt x="282" y="146"/>
                  </a:lnTo>
                  <a:lnTo>
                    <a:pt x="280" y="148"/>
                  </a:lnTo>
                  <a:lnTo>
                    <a:pt x="278" y="150"/>
                  </a:lnTo>
                  <a:lnTo>
                    <a:pt x="271" y="150"/>
                  </a:lnTo>
                  <a:lnTo>
                    <a:pt x="261" y="152"/>
                  </a:lnTo>
                  <a:lnTo>
                    <a:pt x="249" y="148"/>
                  </a:lnTo>
                  <a:lnTo>
                    <a:pt x="240" y="144"/>
                  </a:lnTo>
                  <a:lnTo>
                    <a:pt x="224" y="135"/>
                  </a:lnTo>
                  <a:lnTo>
                    <a:pt x="217" y="125"/>
                  </a:lnTo>
                  <a:lnTo>
                    <a:pt x="215" y="121"/>
                  </a:lnTo>
                  <a:lnTo>
                    <a:pt x="213" y="121"/>
                  </a:lnTo>
                  <a:lnTo>
                    <a:pt x="207" y="129"/>
                  </a:lnTo>
                  <a:lnTo>
                    <a:pt x="201" y="133"/>
                  </a:lnTo>
                  <a:lnTo>
                    <a:pt x="196" y="140"/>
                  </a:lnTo>
                  <a:lnTo>
                    <a:pt x="192" y="142"/>
                  </a:lnTo>
                  <a:lnTo>
                    <a:pt x="192" y="142"/>
                  </a:lnTo>
                  <a:lnTo>
                    <a:pt x="161" y="148"/>
                  </a:lnTo>
                  <a:lnTo>
                    <a:pt x="134" y="152"/>
                  </a:lnTo>
                  <a:lnTo>
                    <a:pt x="111" y="156"/>
                  </a:lnTo>
                  <a:lnTo>
                    <a:pt x="92" y="160"/>
                  </a:lnTo>
                  <a:lnTo>
                    <a:pt x="75" y="163"/>
                  </a:lnTo>
                  <a:lnTo>
                    <a:pt x="61" y="165"/>
                  </a:lnTo>
                  <a:lnTo>
                    <a:pt x="50" y="167"/>
                  </a:lnTo>
                  <a:lnTo>
                    <a:pt x="40" y="169"/>
                  </a:lnTo>
                  <a:lnTo>
                    <a:pt x="34" y="171"/>
                  </a:lnTo>
                  <a:lnTo>
                    <a:pt x="29" y="171"/>
                  </a:lnTo>
                  <a:lnTo>
                    <a:pt x="23" y="173"/>
                  </a:lnTo>
                  <a:lnTo>
                    <a:pt x="19" y="173"/>
                  </a:lnTo>
                  <a:lnTo>
                    <a:pt x="19" y="173"/>
                  </a:lnTo>
                  <a:lnTo>
                    <a:pt x="19" y="173"/>
                  </a:lnTo>
                  <a:lnTo>
                    <a:pt x="15" y="173"/>
                  </a:lnTo>
                  <a:lnTo>
                    <a:pt x="8" y="177"/>
                  </a:lnTo>
                  <a:lnTo>
                    <a:pt x="2" y="183"/>
                  </a:lnTo>
                  <a:lnTo>
                    <a:pt x="0" y="187"/>
                  </a:lnTo>
                  <a:lnTo>
                    <a:pt x="2" y="190"/>
                  </a:lnTo>
                </a:path>
              </a:pathLst>
            </a:custGeom>
            <a:pattFill prst="ltUpDiag">
              <a:fgClr>
                <a:schemeClr val="accent4"/>
              </a:fgClr>
              <a:bgClr>
                <a:schemeClr val="bg1"/>
              </a:bgClr>
            </a:pattFill>
            <a:ln w="15875">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27" name="North Dakota">
              <a:extLst>
                <a:ext uri="{FF2B5EF4-FFF2-40B4-BE49-F238E27FC236}">
                  <a16:creationId xmlns:a16="http://schemas.microsoft.com/office/drawing/2014/main" id="{B16A4DB7-D8C2-4D5A-201D-1712E4B529EA}"/>
                </a:ext>
              </a:extLst>
            </p:cNvPr>
            <p:cNvSpPr>
              <a:spLocks/>
            </p:cNvSpPr>
            <p:nvPr/>
          </p:nvSpPr>
          <p:spPr bwMode="auto">
            <a:xfrm>
              <a:off x="5634038" y="2933700"/>
              <a:ext cx="812800" cy="511175"/>
            </a:xfrm>
            <a:custGeom>
              <a:avLst/>
              <a:gdLst>
                <a:gd name="T0" fmla="*/ 35 w 1023"/>
                <a:gd name="T1" fmla="*/ 106 h 643"/>
                <a:gd name="T2" fmla="*/ 25 w 1023"/>
                <a:gd name="T3" fmla="*/ 242 h 643"/>
                <a:gd name="T4" fmla="*/ 17 w 1023"/>
                <a:gd name="T5" fmla="*/ 350 h 643"/>
                <a:gd name="T6" fmla="*/ 11 w 1023"/>
                <a:gd name="T7" fmla="*/ 434 h 643"/>
                <a:gd name="T8" fmla="*/ 8 w 1023"/>
                <a:gd name="T9" fmla="*/ 497 h 643"/>
                <a:gd name="T10" fmla="*/ 2 w 1023"/>
                <a:gd name="T11" fmla="*/ 555 h 643"/>
                <a:gd name="T12" fmla="*/ 0 w 1023"/>
                <a:gd name="T13" fmla="*/ 595 h 643"/>
                <a:gd name="T14" fmla="*/ 0 w 1023"/>
                <a:gd name="T15" fmla="*/ 605 h 643"/>
                <a:gd name="T16" fmla="*/ 17 w 1023"/>
                <a:gd name="T17" fmla="*/ 607 h 643"/>
                <a:gd name="T18" fmla="*/ 69 w 1023"/>
                <a:gd name="T19" fmla="*/ 609 h 643"/>
                <a:gd name="T20" fmla="*/ 150 w 1023"/>
                <a:gd name="T21" fmla="*/ 613 h 643"/>
                <a:gd name="T22" fmla="*/ 250 w 1023"/>
                <a:gd name="T23" fmla="*/ 618 h 643"/>
                <a:gd name="T24" fmla="*/ 491 w 1023"/>
                <a:gd name="T25" fmla="*/ 630 h 643"/>
                <a:gd name="T26" fmla="*/ 745 w 1023"/>
                <a:gd name="T27" fmla="*/ 639 h 643"/>
                <a:gd name="T28" fmla="*/ 931 w 1023"/>
                <a:gd name="T29" fmla="*/ 643 h 643"/>
                <a:gd name="T30" fmla="*/ 1018 w 1023"/>
                <a:gd name="T31" fmla="*/ 643 h 643"/>
                <a:gd name="T32" fmla="*/ 1023 w 1023"/>
                <a:gd name="T33" fmla="*/ 605 h 643"/>
                <a:gd name="T34" fmla="*/ 1021 w 1023"/>
                <a:gd name="T35" fmla="*/ 597 h 643"/>
                <a:gd name="T36" fmla="*/ 1012 w 1023"/>
                <a:gd name="T37" fmla="*/ 563 h 643"/>
                <a:gd name="T38" fmla="*/ 998 w 1023"/>
                <a:gd name="T39" fmla="*/ 528 h 643"/>
                <a:gd name="T40" fmla="*/ 996 w 1023"/>
                <a:gd name="T41" fmla="*/ 511 h 643"/>
                <a:gd name="T42" fmla="*/ 989 w 1023"/>
                <a:gd name="T43" fmla="*/ 465 h 643"/>
                <a:gd name="T44" fmla="*/ 985 w 1023"/>
                <a:gd name="T45" fmla="*/ 422 h 643"/>
                <a:gd name="T46" fmla="*/ 983 w 1023"/>
                <a:gd name="T47" fmla="*/ 367 h 643"/>
                <a:gd name="T48" fmla="*/ 983 w 1023"/>
                <a:gd name="T49" fmla="*/ 342 h 643"/>
                <a:gd name="T50" fmla="*/ 979 w 1023"/>
                <a:gd name="T51" fmla="*/ 305 h 643"/>
                <a:gd name="T52" fmla="*/ 975 w 1023"/>
                <a:gd name="T53" fmla="*/ 277 h 643"/>
                <a:gd name="T54" fmla="*/ 960 w 1023"/>
                <a:gd name="T55" fmla="*/ 254 h 643"/>
                <a:gd name="T56" fmla="*/ 945 w 1023"/>
                <a:gd name="T57" fmla="*/ 221 h 643"/>
                <a:gd name="T58" fmla="*/ 941 w 1023"/>
                <a:gd name="T59" fmla="*/ 206 h 643"/>
                <a:gd name="T60" fmla="*/ 943 w 1023"/>
                <a:gd name="T61" fmla="*/ 171 h 643"/>
                <a:gd name="T62" fmla="*/ 945 w 1023"/>
                <a:gd name="T63" fmla="*/ 115 h 643"/>
                <a:gd name="T64" fmla="*/ 945 w 1023"/>
                <a:gd name="T65" fmla="*/ 98 h 643"/>
                <a:gd name="T66" fmla="*/ 948 w 1023"/>
                <a:gd name="T67" fmla="*/ 88 h 643"/>
                <a:gd name="T68" fmla="*/ 935 w 1023"/>
                <a:gd name="T69" fmla="*/ 58 h 643"/>
                <a:gd name="T70" fmla="*/ 899 w 1023"/>
                <a:gd name="T71" fmla="*/ 25 h 643"/>
                <a:gd name="T72" fmla="*/ 854 w 1023"/>
                <a:gd name="T73" fmla="*/ 27 h 643"/>
                <a:gd name="T74" fmla="*/ 789 w 1023"/>
                <a:gd name="T75" fmla="*/ 25 h 643"/>
                <a:gd name="T76" fmla="*/ 639 w 1023"/>
                <a:gd name="T77" fmla="*/ 23 h 643"/>
                <a:gd name="T78" fmla="*/ 430 w 1023"/>
                <a:gd name="T79" fmla="*/ 19 h 643"/>
                <a:gd name="T80" fmla="*/ 228 w 1023"/>
                <a:gd name="T81" fmla="*/ 12 h 643"/>
                <a:gd name="T82" fmla="*/ 117 w 1023"/>
                <a:gd name="T83" fmla="*/ 6 h 643"/>
                <a:gd name="T84" fmla="*/ 58 w 1023"/>
                <a:gd name="T85" fmla="*/ 0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23" h="643">
                  <a:moveTo>
                    <a:pt x="42" y="0"/>
                  </a:moveTo>
                  <a:lnTo>
                    <a:pt x="38" y="54"/>
                  </a:lnTo>
                  <a:lnTo>
                    <a:pt x="35" y="106"/>
                  </a:lnTo>
                  <a:lnTo>
                    <a:pt x="31" y="154"/>
                  </a:lnTo>
                  <a:lnTo>
                    <a:pt x="29" y="200"/>
                  </a:lnTo>
                  <a:lnTo>
                    <a:pt x="25" y="242"/>
                  </a:lnTo>
                  <a:lnTo>
                    <a:pt x="23" y="280"/>
                  </a:lnTo>
                  <a:lnTo>
                    <a:pt x="19" y="317"/>
                  </a:lnTo>
                  <a:lnTo>
                    <a:pt x="17" y="350"/>
                  </a:lnTo>
                  <a:lnTo>
                    <a:pt x="15" y="380"/>
                  </a:lnTo>
                  <a:lnTo>
                    <a:pt x="13" y="409"/>
                  </a:lnTo>
                  <a:lnTo>
                    <a:pt x="11" y="434"/>
                  </a:lnTo>
                  <a:lnTo>
                    <a:pt x="10" y="457"/>
                  </a:lnTo>
                  <a:lnTo>
                    <a:pt x="8" y="478"/>
                  </a:lnTo>
                  <a:lnTo>
                    <a:pt x="8" y="497"/>
                  </a:lnTo>
                  <a:lnTo>
                    <a:pt x="6" y="515"/>
                  </a:lnTo>
                  <a:lnTo>
                    <a:pt x="4" y="530"/>
                  </a:lnTo>
                  <a:lnTo>
                    <a:pt x="2" y="555"/>
                  </a:lnTo>
                  <a:lnTo>
                    <a:pt x="2" y="572"/>
                  </a:lnTo>
                  <a:lnTo>
                    <a:pt x="0" y="586"/>
                  </a:lnTo>
                  <a:lnTo>
                    <a:pt x="0" y="595"/>
                  </a:lnTo>
                  <a:lnTo>
                    <a:pt x="0" y="601"/>
                  </a:lnTo>
                  <a:lnTo>
                    <a:pt x="0" y="603"/>
                  </a:lnTo>
                  <a:lnTo>
                    <a:pt x="0" y="605"/>
                  </a:lnTo>
                  <a:lnTo>
                    <a:pt x="2" y="605"/>
                  </a:lnTo>
                  <a:lnTo>
                    <a:pt x="8" y="605"/>
                  </a:lnTo>
                  <a:lnTo>
                    <a:pt x="17" y="607"/>
                  </a:lnTo>
                  <a:lnTo>
                    <a:pt x="33" y="607"/>
                  </a:lnTo>
                  <a:lnTo>
                    <a:pt x="50" y="609"/>
                  </a:lnTo>
                  <a:lnTo>
                    <a:pt x="69" y="609"/>
                  </a:lnTo>
                  <a:lnTo>
                    <a:pt x="94" y="611"/>
                  </a:lnTo>
                  <a:lnTo>
                    <a:pt x="121" y="613"/>
                  </a:lnTo>
                  <a:lnTo>
                    <a:pt x="150" y="613"/>
                  </a:lnTo>
                  <a:lnTo>
                    <a:pt x="180" y="614"/>
                  </a:lnTo>
                  <a:lnTo>
                    <a:pt x="215" y="616"/>
                  </a:lnTo>
                  <a:lnTo>
                    <a:pt x="250" y="618"/>
                  </a:lnTo>
                  <a:lnTo>
                    <a:pt x="326" y="622"/>
                  </a:lnTo>
                  <a:lnTo>
                    <a:pt x="407" y="626"/>
                  </a:lnTo>
                  <a:lnTo>
                    <a:pt x="491" y="630"/>
                  </a:lnTo>
                  <a:lnTo>
                    <a:pt x="576" y="634"/>
                  </a:lnTo>
                  <a:lnTo>
                    <a:pt x="660" y="637"/>
                  </a:lnTo>
                  <a:lnTo>
                    <a:pt x="745" y="639"/>
                  </a:lnTo>
                  <a:lnTo>
                    <a:pt x="824" y="641"/>
                  </a:lnTo>
                  <a:lnTo>
                    <a:pt x="897" y="643"/>
                  </a:lnTo>
                  <a:lnTo>
                    <a:pt x="931" y="643"/>
                  </a:lnTo>
                  <a:lnTo>
                    <a:pt x="962" y="643"/>
                  </a:lnTo>
                  <a:lnTo>
                    <a:pt x="991" y="643"/>
                  </a:lnTo>
                  <a:lnTo>
                    <a:pt x="1018" y="643"/>
                  </a:lnTo>
                  <a:lnTo>
                    <a:pt x="1021" y="628"/>
                  </a:lnTo>
                  <a:lnTo>
                    <a:pt x="1021" y="614"/>
                  </a:lnTo>
                  <a:lnTo>
                    <a:pt x="1023" y="605"/>
                  </a:lnTo>
                  <a:lnTo>
                    <a:pt x="1023" y="601"/>
                  </a:lnTo>
                  <a:lnTo>
                    <a:pt x="1023" y="601"/>
                  </a:lnTo>
                  <a:lnTo>
                    <a:pt x="1021" y="597"/>
                  </a:lnTo>
                  <a:lnTo>
                    <a:pt x="1019" y="589"/>
                  </a:lnTo>
                  <a:lnTo>
                    <a:pt x="1016" y="578"/>
                  </a:lnTo>
                  <a:lnTo>
                    <a:pt x="1012" y="563"/>
                  </a:lnTo>
                  <a:lnTo>
                    <a:pt x="1006" y="549"/>
                  </a:lnTo>
                  <a:lnTo>
                    <a:pt x="1002" y="538"/>
                  </a:lnTo>
                  <a:lnTo>
                    <a:pt x="998" y="528"/>
                  </a:lnTo>
                  <a:lnTo>
                    <a:pt x="996" y="522"/>
                  </a:lnTo>
                  <a:lnTo>
                    <a:pt x="996" y="518"/>
                  </a:lnTo>
                  <a:lnTo>
                    <a:pt x="996" y="511"/>
                  </a:lnTo>
                  <a:lnTo>
                    <a:pt x="995" y="499"/>
                  </a:lnTo>
                  <a:lnTo>
                    <a:pt x="993" y="490"/>
                  </a:lnTo>
                  <a:lnTo>
                    <a:pt x="989" y="465"/>
                  </a:lnTo>
                  <a:lnTo>
                    <a:pt x="989" y="455"/>
                  </a:lnTo>
                  <a:lnTo>
                    <a:pt x="989" y="446"/>
                  </a:lnTo>
                  <a:lnTo>
                    <a:pt x="985" y="422"/>
                  </a:lnTo>
                  <a:lnTo>
                    <a:pt x="985" y="399"/>
                  </a:lnTo>
                  <a:lnTo>
                    <a:pt x="985" y="376"/>
                  </a:lnTo>
                  <a:lnTo>
                    <a:pt x="983" y="367"/>
                  </a:lnTo>
                  <a:lnTo>
                    <a:pt x="983" y="359"/>
                  </a:lnTo>
                  <a:lnTo>
                    <a:pt x="983" y="351"/>
                  </a:lnTo>
                  <a:lnTo>
                    <a:pt x="983" y="342"/>
                  </a:lnTo>
                  <a:lnTo>
                    <a:pt x="983" y="330"/>
                  </a:lnTo>
                  <a:lnTo>
                    <a:pt x="981" y="317"/>
                  </a:lnTo>
                  <a:lnTo>
                    <a:pt x="979" y="305"/>
                  </a:lnTo>
                  <a:lnTo>
                    <a:pt x="979" y="292"/>
                  </a:lnTo>
                  <a:lnTo>
                    <a:pt x="977" y="282"/>
                  </a:lnTo>
                  <a:lnTo>
                    <a:pt x="975" y="277"/>
                  </a:lnTo>
                  <a:lnTo>
                    <a:pt x="971" y="271"/>
                  </a:lnTo>
                  <a:lnTo>
                    <a:pt x="966" y="263"/>
                  </a:lnTo>
                  <a:lnTo>
                    <a:pt x="960" y="254"/>
                  </a:lnTo>
                  <a:lnTo>
                    <a:pt x="954" y="242"/>
                  </a:lnTo>
                  <a:lnTo>
                    <a:pt x="948" y="230"/>
                  </a:lnTo>
                  <a:lnTo>
                    <a:pt x="945" y="221"/>
                  </a:lnTo>
                  <a:lnTo>
                    <a:pt x="943" y="211"/>
                  </a:lnTo>
                  <a:lnTo>
                    <a:pt x="941" y="207"/>
                  </a:lnTo>
                  <a:lnTo>
                    <a:pt x="941" y="206"/>
                  </a:lnTo>
                  <a:lnTo>
                    <a:pt x="941" y="202"/>
                  </a:lnTo>
                  <a:lnTo>
                    <a:pt x="941" y="188"/>
                  </a:lnTo>
                  <a:lnTo>
                    <a:pt x="943" y="171"/>
                  </a:lnTo>
                  <a:lnTo>
                    <a:pt x="943" y="152"/>
                  </a:lnTo>
                  <a:lnTo>
                    <a:pt x="945" y="133"/>
                  </a:lnTo>
                  <a:lnTo>
                    <a:pt x="945" y="115"/>
                  </a:lnTo>
                  <a:lnTo>
                    <a:pt x="945" y="104"/>
                  </a:lnTo>
                  <a:lnTo>
                    <a:pt x="945" y="100"/>
                  </a:lnTo>
                  <a:lnTo>
                    <a:pt x="945" y="98"/>
                  </a:lnTo>
                  <a:lnTo>
                    <a:pt x="947" y="98"/>
                  </a:lnTo>
                  <a:lnTo>
                    <a:pt x="947" y="94"/>
                  </a:lnTo>
                  <a:lnTo>
                    <a:pt x="948" y="88"/>
                  </a:lnTo>
                  <a:lnTo>
                    <a:pt x="947" y="81"/>
                  </a:lnTo>
                  <a:lnTo>
                    <a:pt x="943" y="69"/>
                  </a:lnTo>
                  <a:lnTo>
                    <a:pt x="935" y="58"/>
                  </a:lnTo>
                  <a:lnTo>
                    <a:pt x="923" y="42"/>
                  </a:lnTo>
                  <a:lnTo>
                    <a:pt x="906" y="25"/>
                  </a:lnTo>
                  <a:lnTo>
                    <a:pt x="899" y="25"/>
                  </a:lnTo>
                  <a:lnTo>
                    <a:pt x="887" y="27"/>
                  </a:lnTo>
                  <a:lnTo>
                    <a:pt x="872" y="27"/>
                  </a:lnTo>
                  <a:lnTo>
                    <a:pt x="854" y="27"/>
                  </a:lnTo>
                  <a:lnTo>
                    <a:pt x="835" y="27"/>
                  </a:lnTo>
                  <a:lnTo>
                    <a:pt x="812" y="27"/>
                  </a:lnTo>
                  <a:lnTo>
                    <a:pt x="789" y="25"/>
                  </a:lnTo>
                  <a:lnTo>
                    <a:pt x="762" y="25"/>
                  </a:lnTo>
                  <a:lnTo>
                    <a:pt x="705" y="25"/>
                  </a:lnTo>
                  <a:lnTo>
                    <a:pt x="639" y="23"/>
                  </a:lnTo>
                  <a:lnTo>
                    <a:pt x="572" y="23"/>
                  </a:lnTo>
                  <a:lnTo>
                    <a:pt x="501" y="21"/>
                  </a:lnTo>
                  <a:lnTo>
                    <a:pt x="430" y="19"/>
                  </a:lnTo>
                  <a:lnTo>
                    <a:pt x="361" y="17"/>
                  </a:lnTo>
                  <a:lnTo>
                    <a:pt x="292" y="14"/>
                  </a:lnTo>
                  <a:lnTo>
                    <a:pt x="228" y="12"/>
                  </a:lnTo>
                  <a:lnTo>
                    <a:pt x="169" y="8"/>
                  </a:lnTo>
                  <a:lnTo>
                    <a:pt x="142" y="8"/>
                  </a:lnTo>
                  <a:lnTo>
                    <a:pt x="117" y="6"/>
                  </a:lnTo>
                  <a:lnTo>
                    <a:pt x="96" y="4"/>
                  </a:lnTo>
                  <a:lnTo>
                    <a:pt x="75" y="2"/>
                  </a:lnTo>
                  <a:lnTo>
                    <a:pt x="58" y="0"/>
                  </a:lnTo>
                  <a:lnTo>
                    <a:pt x="42" y="0"/>
                  </a:lnTo>
                </a:path>
              </a:pathLst>
            </a:custGeom>
            <a:pattFill prst="ltUpDiag">
              <a:fgClr>
                <a:schemeClr val="accent4"/>
              </a:fgClr>
              <a:bgClr>
                <a:schemeClr val="bg1"/>
              </a:bgClr>
            </a:patt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28" name="North Carolina">
              <a:extLst>
                <a:ext uri="{FF2B5EF4-FFF2-40B4-BE49-F238E27FC236}">
                  <a16:creationId xmlns:a16="http://schemas.microsoft.com/office/drawing/2014/main" id="{4EC19651-6C7E-D017-C675-9881D390E3CC}"/>
                </a:ext>
              </a:extLst>
            </p:cNvPr>
            <p:cNvSpPr>
              <a:spLocks/>
            </p:cNvSpPr>
            <p:nvPr/>
          </p:nvSpPr>
          <p:spPr bwMode="auto">
            <a:xfrm>
              <a:off x="8001000" y="4635500"/>
              <a:ext cx="1060450" cy="484188"/>
            </a:xfrm>
            <a:custGeom>
              <a:avLst/>
              <a:gdLst>
                <a:gd name="T0" fmla="*/ 1150 w 1334"/>
                <a:gd name="T1" fmla="*/ 18 h 611"/>
                <a:gd name="T2" fmla="*/ 726 w 1334"/>
                <a:gd name="T3" fmla="*/ 98 h 611"/>
                <a:gd name="T4" fmla="*/ 397 w 1334"/>
                <a:gd name="T5" fmla="*/ 154 h 611"/>
                <a:gd name="T6" fmla="*/ 349 w 1334"/>
                <a:gd name="T7" fmla="*/ 235 h 611"/>
                <a:gd name="T8" fmla="*/ 315 w 1334"/>
                <a:gd name="T9" fmla="*/ 263 h 611"/>
                <a:gd name="T10" fmla="*/ 263 w 1334"/>
                <a:gd name="T11" fmla="*/ 290 h 611"/>
                <a:gd name="T12" fmla="*/ 205 w 1334"/>
                <a:gd name="T13" fmla="*/ 306 h 611"/>
                <a:gd name="T14" fmla="*/ 167 w 1334"/>
                <a:gd name="T15" fmla="*/ 348 h 611"/>
                <a:gd name="T16" fmla="*/ 121 w 1334"/>
                <a:gd name="T17" fmla="*/ 390 h 611"/>
                <a:gd name="T18" fmla="*/ 46 w 1334"/>
                <a:gd name="T19" fmla="*/ 432 h 611"/>
                <a:gd name="T20" fmla="*/ 7 w 1334"/>
                <a:gd name="T21" fmla="*/ 488 h 611"/>
                <a:gd name="T22" fmla="*/ 90 w 1334"/>
                <a:gd name="T23" fmla="*/ 521 h 611"/>
                <a:gd name="T24" fmla="*/ 150 w 1334"/>
                <a:gd name="T25" fmla="*/ 511 h 611"/>
                <a:gd name="T26" fmla="*/ 249 w 1334"/>
                <a:gd name="T27" fmla="*/ 484 h 611"/>
                <a:gd name="T28" fmla="*/ 313 w 1334"/>
                <a:gd name="T29" fmla="*/ 446 h 611"/>
                <a:gd name="T30" fmla="*/ 357 w 1334"/>
                <a:gd name="T31" fmla="*/ 442 h 611"/>
                <a:gd name="T32" fmla="*/ 449 w 1334"/>
                <a:gd name="T33" fmla="*/ 429 h 611"/>
                <a:gd name="T34" fmla="*/ 516 w 1334"/>
                <a:gd name="T35" fmla="*/ 423 h 611"/>
                <a:gd name="T36" fmla="*/ 587 w 1334"/>
                <a:gd name="T37" fmla="*/ 479 h 611"/>
                <a:gd name="T38" fmla="*/ 737 w 1334"/>
                <a:gd name="T39" fmla="*/ 461 h 611"/>
                <a:gd name="T40" fmla="*/ 891 w 1334"/>
                <a:gd name="T41" fmla="*/ 561 h 611"/>
                <a:gd name="T42" fmla="*/ 960 w 1334"/>
                <a:gd name="T43" fmla="*/ 611 h 611"/>
                <a:gd name="T44" fmla="*/ 996 w 1334"/>
                <a:gd name="T45" fmla="*/ 598 h 611"/>
                <a:gd name="T46" fmla="*/ 1056 w 1334"/>
                <a:gd name="T47" fmla="*/ 580 h 611"/>
                <a:gd name="T48" fmla="*/ 1075 w 1334"/>
                <a:gd name="T49" fmla="*/ 515 h 611"/>
                <a:gd name="T50" fmla="*/ 1123 w 1334"/>
                <a:gd name="T51" fmla="*/ 455 h 611"/>
                <a:gd name="T52" fmla="*/ 1115 w 1334"/>
                <a:gd name="T53" fmla="*/ 411 h 611"/>
                <a:gd name="T54" fmla="*/ 1133 w 1334"/>
                <a:gd name="T55" fmla="*/ 442 h 611"/>
                <a:gd name="T56" fmla="*/ 1146 w 1334"/>
                <a:gd name="T57" fmla="*/ 406 h 611"/>
                <a:gd name="T58" fmla="*/ 1221 w 1334"/>
                <a:gd name="T59" fmla="*/ 383 h 611"/>
                <a:gd name="T60" fmla="*/ 1265 w 1334"/>
                <a:gd name="T61" fmla="*/ 367 h 611"/>
                <a:gd name="T62" fmla="*/ 1267 w 1334"/>
                <a:gd name="T63" fmla="*/ 300 h 611"/>
                <a:gd name="T64" fmla="*/ 1248 w 1334"/>
                <a:gd name="T65" fmla="*/ 290 h 611"/>
                <a:gd name="T66" fmla="*/ 1192 w 1334"/>
                <a:gd name="T67" fmla="*/ 329 h 611"/>
                <a:gd name="T68" fmla="*/ 1150 w 1334"/>
                <a:gd name="T69" fmla="*/ 315 h 611"/>
                <a:gd name="T70" fmla="*/ 1219 w 1334"/>
                <a:gd name="T71" fmla="*/ 298 h 611"/>
                <a:gd name="T72" fmla="*/ 1229 w 1334"/>
                <a:gd name="T73" fmla="*/ 271 h 611"/>
                <a:gd name="T74" fmla="*/ 1165 w 1334"/>
                <a:gd name="T75" fmla="*/ 248 h 611"/>
                <a:gd name="T76" fmla="*/ 1138 w 1334"/>
                <a:gd name="T77" fmla="*/ 242 h 611"/>
                <a:gd name="T78" fmla="*/ 1213 w 1334"/>
                <a:gd name="T79" fmla="*/ 235 h 611"/>
                <a:gd name="T80" fmla="*/ 1248 w 1334"/>
                <a:gd name="T81" fmla="*/ 242 h 611"/>
                <a:gd name="T82" fmla="*/ 1300 w 1334"/>
                <a:gd name="T83" fmla="*/ 217 h 611"/>
                <a:gd name="T84" fmla="*/ 1311 w 1334"/>
                <a:gd name="T85" fmla="*/ 173 h 611"/>
                <a:gd name="T86" fmla="*/ 1334 w 1334"/>
                <a:gd name="T87" fmla="*/ 164 h 611"/>
                <a:gd name="T88" fmla="*/ 1330 w 1334"/>
                <a:gd name="T89" fmla="*/ 135 h 611"/>
                <a:gd name="T90" fmla="*/ 1290 w 1334"/>
                <a:gd name="T91" fmla="*/ 104 h 611"/>
                <a:gd name="T92" fmla="*/ 1273 w 1334"/>
                <a:gd name="T93" fmla="*/ 158 h 611"/>
                <a:gd name="T94" fmla="*/ 1275 w 1334"/>
                <a:gd name="T95" fmla="*/ 133 h 611"/>
                <a:gd name="T96" fmla="*/ 1234 w 1334"/>
                <a:gd name="T97" fmla="*/ 123 h 611"/>
                <a:gd name="T98" fmla="*/ 1204 w 1334"/>
                <a:gd name="T99" fmla="*/ 129 h 611"/>
                <a:gd name="T100" fmla="*/ 1161 w 1334"/>
                <a:gd name="T101" fmla="*/ 125 h 611"/>
                <a:gd name="T102" fmla="*/ 1156 w 1334"/>
                <a:gd name="T103" fmla="*/ 102 h 611"/>
                <a:gd name="T104" fmla="*/ 1213 w 1334"/>
                <a:gd name="T105" fmla="*/ 112 h 611"/>
                <a:gd name="T106" fmla="*/ 1244 w 1334"/>
                <a:gd name="T107" fmla="*/ 91 h 611"/>
                <a:gd name="T108" fmla="*/ 1244 w 1334"/>
                <a:gd name="T109" fmla="*/ 66 h 611"/>
                <a:gd name="T110" fmla="*/ 1275 w 1334"/>
                <a:gd name="T111" fmla="*/ 48 h 611"/>
                <a:gd name="T112" fmla="*/ 1238 w 1334"/>
                <a:gd name="T113"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34" h="611">
                  <a:moveTo>
                    <a:pt x="1236" y="0"/>
                  </a:moveTo>
                  <a:lnTo>
                    <a:pt x="1234" y="0"/>
                  </a:lnTo>
                  <a:lnTo>
                    <a:pt x="1229" y="0"/>
                  </a:lnTo>
                  <a:lnTo>
                    <a:pt x="1219" y="2"/>
                  </a:lnTo>
                  <a:lnTo>
                    <a:pt x="1206" y="6"/>
                  </a:lnTo>
                  <a:lnTo>
                    <a:pt x="1190" y="8"/>
                  </a:lnTo>
                  <a:lnTo>
                    <a:pt x="1171" y="12"/>
                  </a:lnTo>
                  <a:lnTo>
                    <a:pt x="1150" y="18"/>
                  </a:lnTo>
                  <a:lnTo>
                    <a:pt x="1127" y="22"/>
                  </a:lnTo>
                  <a:lnTo>
                    <a:pt x="1100" y="27"/>
                  </a:lnTo>
                  <a:lnTo>
                    <a:pt x="1071" y="33"/>
                  </a:lnTo>
                  <a:lnTo>
                    <a:pt x="1010" y="45"/>
                  </a:lnTo>
                  <a:lnTo>
                    <a:pt x="942" y="58"/>
                  </a:lnTo>
                  <a:lnTo>
                    <a:pt x="873" y="72"/>
                  </a:lnTo>
                  <a:lnTo>
                    <a:pt x="800" y="85"/>
                  </a:lnTo>
                  <a:lnTo>
                    <a:pt x="726" y="98"/>
                  </a:lnTo>
                  <a:lnTo>
                    <a:pt x="654" y="112"/>
                  </a:lnTo>
                  <a:lnTo>
                    <a:pt x="585" y="123"/>
                  </a:lnTo>
                  <a:lnTo>
                    <a:pt x="522" y="135"/>
                  </a:lnTo>
                  <a:lnTo>
                    <a:pt x="493" y="141"/>
                  </a:lnTo>
                  <a:lnTo>
                    <a:pt x="466" y="144"/>
                  </a:lnTo>
                  <a:lnTo>
                    <a:pt x="441" y="148"/>
                  </a:lnTo>
                  <a:lnTo>
                    <a:pt x="418" y="152"/>
                  </a:lnTo>
                  <a:lnTo>
                    <a:pt x="397" y="154"/>
                  </a:lnTo>
                  <a:lnTo>
                    <a:pt x="380" y="156"/>
                  </a:lnTo>
                  <a:lnTo>
                    <a:pt x="368" y="183"/>
                  </a:lnTo>
                  <a:lnTo>
                    <a:pt x="359" y="208"/>
                  </a:lnTo>
                  <a:lnTo>
                    <a:pt x="355" y="219"/>
                  </a:lnTo>
                  <a:lnTo>
                    <a:pt x="351" y="227"/>
                  </a:lnTo>
                  <a:lnTo>
                    <a:pt x="349" y="233"/>
                  </a:lnTo>
                  <a:lnTo>
                    <a:pt x="349" y="235"/>
                  </a:lnTo>
                  <a:lnTo>
                    <a:pt x="349" y="235"/>
                  </a:lnTo>
                  <a:lnTo>
                    <a:pt x="347" y="237"/>
                  </a:lnTo>
                  <a:lnTo>
                    <a:pt x="343" y="244"/>
                  </a:lnTo>
                  <a:lnTo>
                    <a:pt x="336" y="252"/>
                  </a:lnTo>
                  <a:lnTo>
                    <a:pt x="332" y="254"/>
                  </a:lnTo>
                  <a:lnTo>
                    <a:pt x="328" y="256"/>
                  </a:lnTo>
                  <a:lnTo>
                    <a:pt x="322" y="258"/>
                  </a:lnTo>
                  <a:lnTo>
                    <a:pt x="320" y="260"/>
                  </a:lnTo>
                  <a:lnTo>
                    <a:pt x="315" y="263"/>
                  </a:lnTo>
                  <a:lnTo>
                    <a:pt x="311" y="263"/>
                  </a:lnTo>
                  <a:lnTo>
                    <a:pt x="305" y="263"/>
                  </a:lnTo>
                  <a:lnTo>
                    <a:pt x="292" y="263"/>
                  </a:lnTo>
                  <a:lnTo>
                    <a:pt x="280" y="263"/>
                  </a:lnTo>
                  <a:lnTo>
                    <a:pt x="274" y="265"/>
                  </a:lnTo>
                  <a:lnTo>
                    <a:pt x="270" y="273"/>
                  </a:lnTo>
                  <a:lnTo>
                    <a:pt x="267" y="281"/>
                  </a:lnTo>
                  <a:lnTo>
                    <a:pt x="263" y="290"/>
                  </a:lnTo>
                  <a:lnTo>
                    <a:pt x="255" y="298"/>
                  </a:lnTo>
                  <a:lnTo>
                    <a:pt x="253" y="300"/>
                  </a:lnTo>
                  <a:lnTo>
                    <a:pt x="249" y="298"/>
                  </a:lnTo>
                  <a:lnTo>
                    <a:pt x="236" y="292"/>
                  </a:lnTo>
                  <a:lnTo>
                    <a:pt x="224" y="290"/>
                  </a:lnTo>
                  <a:lnTo>
                    <a:pt x="219" y="292"/>
                  </a:lnTo>
                  <a:lnTo>
                    <a:pt x="211" y="298"/>
                  </a:lnTo>
                  <a:lnTo>
                    <a:pt x="205" y="306"/>
                  </a:lnTo>
                  <a:lnTo>
                    <a:pt x="201" y="308"/>
                  </a:lnTo>
                  <a:lnTo>
                    <a:pt x="199" y="310"/>
                  </a:lnTo>
                  <a:lnTo>
                    <a:pt x="196" y="317"/>
                  </a:lnTo>
                  <a:lnTo>
                    <a:pt x="190" y="323"/>
                  </a:lnTo>
                  <a:lnTo>
                    <a:pt x="184" y="329"/>
                  </a:lnTo>
                  <a:lnTo>
                    <a:pt x="182" y="333"/>
                  </a:lnTo>
                  <a:lnTo>
                    <a:pt x="178" y="336"/>
                  </a:lnTo>
                  <a:lnTo>
                    <a:pt x="167" y="348"/>
                  </a:lnTo>
                  <a:lnTo>
                    <a:pt x="155" y="359"/>
                  </a:lnTo>
                  <a:lnTo>
                    <a:pt x="151" y="361"/>
                  </a:lnTo>
                  <a:lnTo>
                    <a:pt x="150" y="363"/>
                  </a:lnTo>
                  <a:lnTo>
                    <a:pt x="150" y="365"/>
                  </a:lnTo>
                  <a:lnTo>
                    <a:pt x="148" y="367"/>
                  </a:lnTo>
                  <a:lnTo>
                    <a:pt x="142" y="375"/>
                  </a:lnTo>
                  <a:lnTo>
                    <a:pt x="132" y="384"/>
                  </a:lnTo>
                  <a:lnTo>
                    <a:pt x="121" y="390"/>
                  </a:lnTo>
                  <a:lnTo>
                    <a:pt x="107" y="394"/>
                  </a:lnTo>
                  <a:lnTo>
                    <a:pt x="92" y="398"/>
                  </a:lnTo>
                  <a:lnTo>
                    <a:pt x="78" y="404"/>
                  </a:lnTo>
                  <a:lnTo>
                    <a:pt x="73" y="406"/>
                  </a:lnTo>
                  <a:lnTo>
                    <a:pt x="69" y="407"/>
                  </a:lnTo>
                  <a:lnTo>
                    <a:pt x="59" y="413"/>
                  </a:lnTo>
                  <a:lnTo>
                    <a:pt x="54" y="421"/>
                  </a:lnTo>
                  <a:lnTo>
                    <a:pt x="46" y="432"/>
                  </a:lnTo>
                  <a:lnTo>
                    <a:pt x="48" y="440"/>
                  </a:lnTo>
                  <a:lnTo>
                    <a:pt x="50" y="450"/>
                  </a:lnTo>
                  <a:lnTo>
                    <a:pt x="46" y="457"/>
                  </a:lnTo>
                  <a:lnTo>
                    <a:pt x="44" y="463"/>
                  </a:lnTo>
                  <a:lnTo>
                    <a:pt x="38" y="467"/>
                  </a:lnTo>
                  <a:lnTo>
                    <a:pt x="21" y="477"/>
                  </a:lnTo>
                  <a:lnTo>
                    <a:pt x="13" y="482"/>
                  </a:lnTo>
                  <a:lnTo>
                    <a:pt x="7" y="488"/>
                  </a:lnTo>
                  <a:lnTo>
                    <a:pt x="2" y="496"/>
                  </a:lnTo>
                  <a:lnTo>
                    <a:pt x="0" y="505"/>
                  </a:lnTo>
                  <a:lnTo>
                    <a:pt x="2" y="519"/>
                  </a:lnTo>
                  <a:lnTo>
                    <a:pt x="7" y="532"/>
                  </a:lnTo>
                  <a:lnTo>
                    <a:pt x="23" y="530"/>
                  </a:lnTo>
                  <a:lnTo>
                    <a:pt x="44" y="526"/>
                  </a:lnTo>
                  <a:lnTo>
                    <a:pt x="67" y="525"/>
                  </a:lnTo>
                  <a:lnTo>
                    <a:pt x="90" y="521"/>
                  </a:lnTo>
                  <a:lnTo>
                    <a:pt x="111" y="517"/>
                  </a:lnTo>
                  <a:lnTo>
                    <a:pt x="128" y="513"/>
                  </a:lnTo>
                  <a:lnTo>
                    <a:pt x="136" y="513"/>
                  </a:lnTo>
                  <a:lnTo>
                    <a:pt x="142" y="511"/>
                  </a:lnTo>
                  <a:lnTo>
                    <a:pt x="146" y="511"/>
                  </a:lnTo>
                  <a:lnTo>
                    <a:pt x="146" y="511"/>
                  </a:lnTo>
                  <a:lnTo>
                    <a:pt x="148" y="511"/>
                  </a:lnTo>
                  <a:lnTo>
                    <a:pt x="150" y="511"/>
                  </a:lnTo>
                  <a:lnTo>
                    <a:pt x="163" y="511"/>
                  </a:lnTo>
                  <a:lnTo>
                    <a:pt x="178" y="511"/>
                  </a:lnTo>
                  <a:lnTo>
                    <a:pt x="198" y="507"/>
                  </a:lnTo>
                  <a:lnTo>
                    <a:pt x="219" y="498"/>
                  </a:lnTo>
                  <a:lnTo>
                    <a:pt x="236" y="492"/>
                  </a:lnTo>
                  <a:lnTo>
                    <a:pt x="246" y="486"/>
                  </a:lnTo>
                  <a:lnTo>
                    <a:pt x="249" y="486"/>
                  </a:lnTo>
                  <a:lnTo>
                    <a:pt x="249" y="484"/>
                  </a:lnTo>
                  <a:lnTo>
                    <a:pt x="270" y="473"/>
                  </a:lnTo>
                  <a:lnTo>
                    <a:pt x="284" y="463"/>
                  </a:lnTo>
                  <a:lnTo>
                    <a:pt x="295" y="455"/>
                  </a:lnTo>
                  <a:lnTo>
                    <a:pt x="303" y="452"/>
                  </a:lnTo>
                  <a:lnTo>
                    <a:pt x="307" y="448"/>
                  </a:lnTo>
                  <a:lnTo>
                    <a:pt x="309" y="446"/>
                  </a:lnTo>
                  <a:lnTo>
                    <a:pt x="311" y="446"/>
                  </a:lnTo>
                  <a:lnTo>
                    <a:pt x="313" y="446"/>
                  </a:lnTo>
                  <a:lnTo>
                    <a:pt x="317" y="446"/>
                  </a:lnTo>
                  <a:lnTo>
                    <a:pt x="322" y="444"/>
                  </a:lnTo>
                  <a:lnTo>
                    <a:pt x="330" y="444"/>
                  </a:lnTo>
                  <a:lnTo>
                    <a:pt x="345" y="442"/>
                  </a:lnTo>
                  <a:lnTo>
                    <a:pt x="351" y="442"/>
                  </a:lnTo>
                  <a:lnTo>
                    <a:pt x="353" y="442"/>
                  </a:lnTo>
                  <a:lnTo>
                    <a:pt x="355" y="442"/>
                  </a:lnTo>
                  <a:lnTo>
                    <a:pt x="357" y="442"/>
                  </a:lnTo>
                  <a:lnTo>
                    <a:pt x="368" y="440"/>
                  </a:lnTo>
                  <a:lnTo>
                    <a:pt x="384" y="438"/>
                  </a:lnTo>
                  <a:lnTo>
                    <a:pt x="401" y="436"/>
                  </a:lnTo>
                  <a:lnTo>
                    <a:pt x="418" y="432"/>
                  </a:lnTo>
                  <a:lnTo>
                    <a:pt x="434" y="431"/>
                  </a:lnTo>
                  <a:lnTo>
                    <a:pt x="445" y="429"/>
                  </a:lnTo>
                  <a:lnTo>
                    <a:pt x="447" y="429"/>
                  </a:lnTo>
                  <a:lnTo>
                    <a:pt x="449" y="429"/>
                  </a:lnTo>
                  <a:lnTo>
                    <a:pt x="449" y="429"/>
                  </a:lnTo>
                  <a:lnTo>
                    <a:pt x="453" y="429"/>
                  </a:lnTo>
                  <a:lnTo>
                    <a:pt x="466" y="427"/>
                  </a:lnTo>
                  <a:lnTo>
                    <a:pt x="480" y="425"/>
                  </a:lnTo>
                  <a:lnTo>
                    <a:pt x="491" y="425"/>
                  </a:lnTo>
                  <a:lnTo>
                    <a:pt x="499" y="425"/>
                  </a:lnTo>
                  <a:lnTo>
                    <a:pt x="507" y="423"/>
                  </a:lnTo>
                  <a:lnTo>
                    <a:pt x="516" y="423"/>
                  </a:lnTo>
                  <a:lnTo>
                    <a:pt x="526" y="425"/>
                  </a:lnTo>
                  <a:lnTo>
                    <a:pt x="537" y="431"/>
                  </a:lnTo>
                  <a:lnTo>
                    <a:pt x="551" y="440"/>
                  </a:lnTo>
                  <a:lnTo>
                    <a:pt x="562" y="457"/>
                  </a:lnTo>
                  <a:lnTo>
                    <a:pt x="568" y="467"/>
                  </a:lnTo>
                  <a:lnTo>
                    <a:pt x="574" y="480"/>
                  </a:lnTo>
                  <a:lnTo>
                    <a:pt x="580" y="480"/>
                  </a:lnTo>
                  <a:lnTo>
                    <a:pt x="587" y="479"/>
                  </a:lnTo>
                  <a:lnTo>
                    <a:pt x="599" y="477"/>
                  </a:lnTo>
                  <a:lnTo>
                    <a:pt x="610" y="475"/>
                  </a:lnTo>
                  <a:lnTo>
                    <a:pt x="639" y="473"/>
                  </a:lnTo>
                  <a:lnTo>
                    <a:pt x="672" y="469"/>
                  </a:lnTo>
                  <a:lnTo>
                    <a:pt x="701" y="465"/>
                  </a:lnTo>
                  <a:lnTo>
                    <a:pt x="714" y="463"/>
                  </a:lnTo>
                  <a:lnTo>
                    <a:pt x="727" y="461"/>
                  </a:lnTo>
                  <a:lnTo>
                    <a:pt x="737" y="461"/>
                  </a:lnTo>
                  <a:lnTo>
                    <a:pt x="745" y="459"/>
                  </a:lnTo>
                  <a:lnTo>
                    <a:pt x="749" y="459"/>
                  </a:lnTo>
                  <a:lnTo>
                    <a:pt x="750" y="459"/>
                  </a:lnTo>
                  <a:lnTo>
                    <a:pt x="787" y="486"/>
                  </a:lnTo>
                  <a:lnTo>
                    <a:pt x="820" y="509"/>
                  </a:lnTo>
                  <a:lnTo>
                    <a:pt x="848" y="528"/>
                  </a:lnTo>
                  <a:lnTo>
                    <a:pt x="871" y="546"/>
                  </a:lnTo>
                  <a:lnTo>
                    <a:pt x="891" y="561"/>
                  </a:lnTo>
                  <a:lnTo>
                    <a:pt x="908" y="573"/>
                  </a:lnTo>
                  <a:lnTo>
                    <a:pt x="921" y="584"/>
                  </a:lnTo>
                  <a:lnTo>
                    <a:pt x="933" y="592"/>
                  </a:lnTo>
                  <a:lnTo>
                    <a:pt x="942" y="598"/>
                  </a:lnTo>
                  <a:lnTo>
                    <a:pt x="948" y="603"/>
                  </a:lnTo>
                  <a:lnTo>
                    <a:pt x="956" y="607"/>
                  </a:lnTo>
                  <a:lnTo>
                    <a:pt x="958" y="611"/>
                  </a:lnTo>
                  <a:lnTo>
                    <a:pt x="960" y="611"/>
                  </a:lnTo>
                  <a:lnTo>
                    <a:pt x="960" y="609"/>
                  </a:lnTo>
                  <a:lnTo>
                    <a:pt x="964" y="609"/>
                  </a:lnTo>
                  <a:lnTo>
                    <a:pt x="973" y="605"/>
                  </a:lnTo>
                  <a:lnTo>
                    <a:pt x="983" y="601"/>
                  </a:lnTo>
                  <a:lnTo>
                    <a:pt x="987" y="599"/>
                  </a:lnTo>
                  <a:lnTo>
                    <a:pt x="989" y="598"/>
                  </a:lnTo>
                  <a:lnTo>
                    <a:pt x="992" y="598"/>
                  </a:lnTo>
                  <a:lnTo>
                    <a:pt x="996" y="598"/>
                  </a:lnTo>
                  <a:lnTo>
                    <a:pt x="1010" y="598"/>
                  </a:lnTo>
                  <a:lnTo>
                    <a:pt x="1021" y="596"/>
                  </a:lnTo>
                  <a:lnTo>
                    <a:pt x="1025" y="594"/>
                  </a:lnTo>
                  <a:lnTo>
                    <a:pt x="1029" y="594"/>
                  </a:lnTo>
                  <a:lnTo>
                    <a:pt x="1031" y="592"/>
                  </a:lnTo>
                  <a:lnTo>
                    <a:pt x="1035" y="590"/>
                  </a:lnTo>
                  <a:lnTo>
                    <a:pt x="1046" y="586"/>
                  </a:lnTo>
                  <a:lnTo>
                    <a:pt x="1056" y="580"/>
                  </a:lnTo>
                  <a:lnTo>
                    <a:pt x="1060" y="576"/>
                  </a:lnTo>
                  <a:lnTo>
                    <a:pt x="1063" y="571"/>
                  </a:lnTo>
                  <a:lnTo>
                    <a:pt x="1065" y="561"/>
                  </a:lnTo>
                  <a:lnTo>
                    <a:pt x="1065" y="548"/>
                  </a:lnTo>
                  <a:lnTo>
                    <a:pt x="1065" y="534"/>
                  </a:lnTo>
                  <a:lnTo>
                    <a:pt x="1067" y="525"/>
                  </a:lnTo>
                  <a:lnTo>
                    <a:pt x="1071" y="519"/>
                  </a:lnTo>
                  <a:lnTo>
                    <a:pt x="1075" y="515"/>
                  </a:lnTo>
                  <a:lnTo>
                    <a:pt x="1085" y="502"/>
                  </a:lnTo>
                  <a:lnTo>
                    <a:pt x="1094" y="488"/>
                  </a:lnTo>
                  <a:lnTo>
                    <a:pt x="1098" y="484"/>
                  </a:lnTo>
                  <a:lnTo>
                    <a:pt x="1102" y="480"/>
                  </a:lnTo>
                  <a:lnTo>
                    <a:pt x="1110" y="475"/>
                  </a:lnTo>
                  <a:lnTo>
                    <a:pt x="1115" y="467"/>
                  </a:lnTo>
                  <a:lnTo>
                    <a:pt x="1121" y="457"/>
                  </a:lnTo>
                  <a:lnTo>
                    <a:pt x="1123" y="455"/>
                  </a:lnTo>
                  <a:lnTo>
                    <a:pt x="1123" y="455"/>
                  </a:lnTo>
                  <a:lnTo>
                    <a:pt x="1123" y="454"/>
                  </a:lnTo>
                  <a:lnTo>
                    <a:pt x="1121" y="448"/>
                  </a:lnTo>
                  <a:lnTo>
                    <a:pt x="1121" y="440"/>
                  </a:lnTo>
                  <a:lnTo>
                    <a:pt x="1119" y="431"/>
                  </a:lnTo>
                  <a:lnTo>
                    <a:pt x="1117" y="423"/>
                  </a:lnTo>
                  <a:lnTo>
                    <a:pt x="1115" y="417"/>
                  </a:lnTo>
                  <a:lnTo>
                    <a:pt x="1115" y="411"/>
                  </a:lnTo>
                  <a:lnTo>
                    <a:pt x="1115" y="411"/>
                  </a:lnTo>
                  <a:lnTo>
                    <a:pt x="1115" y="413"/>
                  </a:lnTo>
                  <a:lnTo>
                    <a:pt x="1115" y="419"/>
                  </a:lnTo>
                  <a:lnTo>
                    <a:pt x="1119" y="432"/>
                  </a:lnTo>
                  <a:lnTo>
                    <a:pt x="1123" y="436"/>
                  </a:lnTo>
                  <a:lnTo>
                    <a:pt x="1125" y="442"/>
                  </a:lnTo>
                  <a:lnTo>
                    <a:pt x="1129" y="444"/>
                  </a:lnTo>
                  <a:lnTo>
                    <a:pt x="1133" y="442"/>
                  </a:lnTo>
                  <a:lnTo>
                    <a:pt x="1135" y="438"/>
                  </a:lnTo>
                  <a:lnTo>
                    <a:pt x="1136" y="432"/>
                  </a:lnTo>
                  <a:lnTo>
                    <a:pt x="1140" y="419"/>
                  </a:lnTo>
                  <a:lnTo>
                    <a:pt x="1140" y="407"/>
                  </a:lnTo>
                  <a:lnTo>
                    <a:pt x="1140" y="404"/>
                  </a:lnTo>
                  <a:lnTo>
                    <a:pt x="1140" y="402"/>
                  </a:lnTo>
                  <a:lnTo>
                    <a:pt x="1142" y="404"/>
                  </a:lnTo>
                  <a:lnTo>
                    <a:pt x="1146" y="406"/>
                  </a:lnTo>
                  <a:lnTo>
                    <a:pt x="1152" y="407"/>
                  </a:lnTo>
                  <a:lnTo>
                    <a:pt x="1158" y="407"/>
                  </a:lnTo>
                  <a:lnTo>
                    <a:pt x="1165" y="407"/>
                  </a:lnTo>
                  <a:lnTo>
                    <a:pt x="1175" y="407"/>
                  </a:lnTo>
                  <a:lnTo>
                    <a:pt x="1194" y="400"/>
                  </a:lnTo>
                  <a:lnTo>
                    <a:pt x="1209" y="390"/>
                  </a:lnTo>
                  <a:lnTo>
                    <a:pt x="1219" y="384"/>
                  </a:lnTo>
                  <a:lnTo>
                    <a:pt x="1221" y="383"/>
                  </a:lnTo>
                  <a:lnTo>
                    <a:pt x="1223" y="381"/>
                  </a:lnTo>
                  <a:lnTo>
                    <a:pt x="1225" y="381"/>
                  </a:lnTo>
                  <a:lnTo>
                    <a:pt x="1231" y="379"/>
                  </a:lnTo>
                  <a:lnTo>
                    <a:pt x="1244" y="377"/>
                  </a:lnTo>
                  <a:lnTo>
                    <a:pt x="1250" y="377"/>
                  </a:lnTo>
                  <a:lnTo>
                    <a:pt x="1255" y="377"/>
                  </a:lnTo>
                  <a:lnTo>
                    <a:pt x="1259" y="375"/>
                  </a:lnTo>
                  <a:lnTo>
                    <a:pt x="1265" y="367"/>
                  </a:lnTo>
                  <a:lnTo>
                    <a:pt x="1275" y="358"/>
                  </a:lnTo>
                  <a:lnTo>
                    <a:pt x="1282" y="344"/>
                  </a:lnTo>
                  <a:lnTo>
                    <a:pt x="1286" y="331"/>
                  </a:lnTo>
                  <a:lnTo>
                    <a:pt x="1286" y="325"/>
                  </a:lnTo>
                  <a:lnTo>
                    <a:pt x="1282" y="321"/>
                  </a:lnTo>
                  <a:lnTo>
                    <a:pt x="1277" y="311"/>
                  </a:lnTo>
                  <a:lnTo>
                    <a:pt x="1271" y="306"/>
                  </a:lnTo>
                  <a:lnTo>
                    <a:pt x="1267" y="300"/>
                  </a:lnTo>
                  <a:lnTo>
                    <a:pt x="1265" y="298"/>
                  </a:lnTo>
                  <a:lnTo>
                    <a:pt x="1263" y="304"/>
                  </a:lnTo>
                  <a:lnTo>
                    <a:pt x="1261" y="306"/>
                  </a:lnTo>
                  <a:lnTo>
                    <a:pt x="1261" y="308"/>
                  </a:lnTo>
                  <a:lnTo>
                    <a:pt x="1261" y="306"/>
                  </a:lnTo>
                  <a:lnTo>
                    <a:pt x="1257" y="298"/>
                  </a:lnTo>
                  <a:lnTo>
                    <a:pt x="1254" y="292"/>
                  </a:lnTo>
                  <a:lnTo>
                    <a:pt x="1248" y="290"/>
                  </a:lnTo>
                  <a:lnTo>
                    <a:pt x="1246" y="290"/>
                  </a:lnTo>
                  <a:lnTo>
                    <a:pt x="1242" y="294"/>
                  </a:lnTo>
                  <a:lnTo>
                    <a:pt x="1236" y="300"/>
                  </a:lnTo>
                  <a:lnTo>
                    <a:pt x="1227" y="308"/>
                  </a:lnTo>
                  <a:lnTo>
                    <a:pt x="1215" y="315"/>
                  </a:lnTo>
                  <a:lnTo>
                    <a:pt x="1204" y="321"/>
                  </a:lnTo>
                  <a:lnTo>
                    <a:pt x="1196" y="327"/>
                  </a:lnTo>
                  <a:lnTo>
                    <a:pt x="1192" y="329"/>
                  </a:lnTo>
                  <a:lnTo>
                    <a:pt x="1179" y="325"/>
                  </a:lnTo>
                  <a:lnTo>
                    <a:pt x="1167" y="321"/>
                  </a:lnTo>
                  <a:lnTo>
                    <a:pt x="1159" y="319"/>
                  </a:lnTo>
                  <a:lnTo>
                    <a:pt x="1154" y="317"/>
                  </a:lnTo>
                  <a:lnTo>
                    <a:pt x="1152" y="317"/>
                  </a:lnTo>
                  <a:lnTo>
                    <a:pt x="1150" y="317"/>
                  </a:lnTo>
                  <a:lnTo>
                    <a:pt x="1150" y="315"/>
                  </a:lnTo>
                  <a:lnTo>
                    <a:pt x="1150" y="315"/>
                  </a:lnTo>
                  <a:lnTo>
                    <a:pt x="1154" y="315"/>
                  </a:lnTo>
                  <a:lnTo>
                    <a:pt x="1163" y="315"/>
                  </a:lnTo>
                  <a:lnTo>
                    <a:pt x="1177" y="313"/>
                  </a:lnTo>
                  <a:lnTo>
                    <a:pt x="1192" y="311"/>
                  </a:lnTo>
                  <a:lnTo>
                    <a:pt x="1204" y="308"/>
                  </a:lnTo>
                  <a:lnTo>
                    <a:pt x="1211" y="304"/>
                  </a:lnTo>
                  <a:lnTo>
                    <a:pt x="1217" y="300"/>
                  </a:lnTo>
                  <a:lnTo>
                    <a:pt x="1219" y="298"/>
                  </a:lnTo>
                  <a:lnTo>
                    <a:pt x="1217" y="298"/>
                  </a:lnTo>
                  <a:lnTo>
                    <a:pt x="1217" y="296"/>
                  </a:lnTo>
                  <a:lnTo>
                    <a:pt x="1213" y="290"/>
                  </a:lnTo>
                  <a:lnTo>
                    <a:pt x="1217" y="279"/>
                  </a:lnTo>
                  <a:lnTo>
                    <a:pt x="1221" y="275"/>
                  </a:lnTo>
                  <a:lnTo>
                    <a:pt x="1227" y="273"/>
                  </a:lnTo>
                  <a:lnTo>
                    <a:pt x="1229" y="273"/>
                  </a:lnTo>
                  <a:lnTo>
                    <a:pt x="1229" y="271"/>
                  </a:lnTo>
                  <a:lnTo>
                    <a:pt x="1227" y="263"/>
                  </a:lnTo>
                  <a:lnTo>
                    <a:pt x="1221" y="258"/>
                  </a:lnTo>
                  <a:lnTo>
                    <a:pt x="1219" y="256"/>
                  </a:lnTo>
                  <a:lnTo>
                    <a:pt x="1200" y="252"/>
                  </a:lnTo>
                  <a:lnTo>
                    <a:pt x="1186" y="250"/>
                  </a:lnTo>
                  <a:lnTo>
                    <a:pt x="1177" y="250"/>
                  </a:lnTo>
                  <a:lnTo>
                    <a:pt x="1169" y="248"/>
                  </a:lnTo>
                  <a:lnTo>
                    <a:pt x="1165" y="248"/>
                  </a:lnTo>
                  <a:lnTo>
                    <a:pt x="1163" y="246"/>
                  </a:lnTo>
                  <a:lnTo>
                    <a:pt x="1161" y="246"/>
                  </a:lnTo>
                  <a:lnTo>
                    <a:pt x="1154" y="246"/>
                  </a:lnTo>
                  <a:lnTo>
                    <a:pt x="1148" y="244"/>
                  </a:lnTo>
                  <a:lnTo>
                    <a:pt x="1140" y="242"/>
                  </a:lnTo>
                  <a:lnTo>
                    <a:pt x="1136" y="242"/>
                  </a:lnTo>
                  <a:lnTo>
                    <a:pt x="1136" y="242"/>
                  </a:lnTo>
                  <a:lnTo>
                    <a:pt x="1138" y="242"/>
                  </a:lnTo>
                  <a:lnTo>
                    <a:pt x="1140" y="242"/>
                  </a:lnTo>
                  <a:lnTo>
                    <a:pt x="1152" y="240"/>
                  </a:lnTo>
                  <a:lnTo>
                    <a:pt x="1165" y="239"/>
                  </a:lnTo>
                  <a:lnTo>
                    <a:pt x="1179" y="239"/>
                  </a:lnTo>
                  <a:lnTo>
                    <a:pt x="1190" y="239"/>
                  </a:lnTo>
                  <a:lnTo>
                    <a:pt x="1202" y="237"/>
                  </a:lnTo>
                  <a:lnTo>
                    <a:pt x="1211" y="235"/>
                  </a:lnTo>
                  <a:lnTo>
                    <a:pt x="1213" y="235"/>
                  </a:lnTo>
                  <a:lnTo>
                    <a:pt x="1213" y="235"/>
                  </a:lnTo>
                  <a:lnTo>
                    <a:pt x="1223" y="227"/>
                  </a:lnTo>
                  <a:lnTo>
                    <a:pt x="1227" y="225"/>
                  </a:lnTo>
                  <a:lnTo>
                    <a:pt x="1231" y="225"/>
                  </a:lnTo>
                  <a:lnTo>
                    <a:pt x="1240" y="233"/>
                  </a:lnTo>
                  <a:lnTo>
                    <a:pt x="1242" y="235"/>
                  </a:lnTo>
                  <a:lnTo>
                    <a:pt x="1244" y="239"/>
                  </a:lnTo>
                  <a:lnTo>
                    <a:pt x="1248" y="242"/>
                  </a:lnTo>
                  <a:lnTo>
                    <a:pt x="1254" y="242"/>
                  </a:lnTo>
                  <a:lnTo>
                    <a:pt x="1261" y="240"/>
                  </a:lnTo>
                  <a:lnTo>
                    <a:pt x="1271" y="239"/>
                  </a:lnTo>
                  <a:lnTo>
                    <a:pt x="1275" y="235"/>
                  </a:lnTo>
                  <a:lnTo>
                    <a:pt x="1280" y="229"/>
                  </a:lnTo>
                  <a:lnTo>
                    <a:pt x="1288" y="223"/>
                  </a:lnTo>
                  <a:lnTo>
                    <a:pt x="1294" y="219"/>
                  </a:lnTo>
                  <a:lnTo>
                    <a:pt x="1300" y="217"/>
                  </a:lnTo>
                  <a:lnTo>
                    <a:pt x="1307" y="212"/>
                  </a:lnTo>
                  <a:lnTo>
                    <a:pt x="1311" y="204"/>
                  </a:lnTo>
                  <a:lnTo>
                    <a:pt x="1313" y="196"/>
                  </a:lnTo>
                  <a:lnTo>
                    <a:pt x="1313" y="191"/>
                  </a:lnTo>
                  <a:lnTo>
                    <a:pt x="1311" y="177"/>
                  </a:lnTo>
                  <a:lnTo>
                    <a:pt x="1309" y="175"/>
                  </a:lnTo>
                  <a:lnTo>
                    <a:pt x="1309" y="173"/>
                  </a:lnTo>
                  <a:lnTo>
                    <a:pt x="1311" y="173"/>
                  </a:lnTo>
                  <a:lnTo>
                    <a:pt x="1317" y="171"/>
                  </a:lnTo>
                  <a:lnTo>
                    <a:pt x="1323" y="171"/>
                  </a:lnTo>
                  <a:lnTo>
                    <a:pt x="1323" y="171"/>
                  </a:lnTo>
                  <a:lnTo>
                    <a:pt x="1323" y="173"/>
                  </a:lnTo>
                  <a:lnTo>
                    <a:pt x="1325" y="175"/>
                  </a:lnTo>
                  <a:lnTo>
                    <a:pt x="1328" y="173"/>
                  </a:lnTo>
                  <a:lnTo>
                    <a:pt x="1332" y="169"/>
                  </a:lnTo>
                  <a:lnTo>
                    <a:pt x="1334" y="164"/>
                  </a:lnTo>
                  <a:lnTo>
                    <a:pt x="1328" y="162"/>
                  </a:lnTo>
                  <a:lnTo>
                    <a:pt x="1323" y="160"/>
                  </a:lnTo>
                  <a:lnTo>
                    <a:pt x="1319" y="160"/>
                  </a:lnTo>
                  <a:lnTo>
                    <a:pt x="1319" y="156"/>
                  </a:lnTo>
                  <a:lnTo>
                    <a:pt x="1319" y="152"/>
                  </a:lnTo>
                  <a:lnTo>
                    <a:pt x="1323" y="146"/>
                  </a:lnTo>
                  <a:lnTo>
                    <a:pt x="1327" y="141"/>
                  </a:lnTo>
                  <a:lnTo>
                    <a:pt x="1330" y="135"/>
                  </a:lnTo>
                  <a:lnTo>
                    <a:pt x="1332" y="123"/>
                  </a:lnTo>
                  <a:lnTo>
                    <a:pt x="1330" y="116"/>
                  </a:lnTo>
                  <a:lnTo>
                    <a:pt x="1327" y="112"/>
                  </a:lnTo>
                  <a:lnTo>
                    <a:pt x="1323" y="112"/>
                  </a:lnTo>
                  <a:lnTo>
                    <a:pt x="1317" y="110"/>
                  </a:lnTo>
                  <a:lnTo>
                    <a:pt x="1303" y="106"/>
                  </a:lnTo>
                  <a:lnTo>
                    <a:pt x="1296" y="104"/>
                  </a:lnTo>
                  <a:lnTo>
                    <a:pt x="1290" y="104"/>
                  </a:lnTo>
                  <a:lnTo>
                    <a:pt x="1284" y="104"/>
                  </a:lnTo>
                  <a:lnTo>
                    <a:pt x="1282" y="108"/>
                  </a:lnTo>
                  <a:lnTo>
                    <a:pt x="1284" y="120"/>
                  </a:lnTo>
                  <a:lnTo>
                    <a:pt x="1280" y="133"/>
                  </a:lnTo>
                  <a:lnTo>
                    <a:pt x="1277" y="143"/>
                  </a:lnTo>
                  <a:lnTo>
                    <a:pt x="1275" y="146"/>
                  </a:lnTo>
                  <a:lnTo>
                    <a:pt x="1275" y="146"/>
                  </a:lnTo>
                  <a:lnTo>
                    <a:pt x="1273" y="158"/>
                  </a:lnTo>
                  <a:lnTo>
                    <a:pt x="1271" y="162"/>
                  </a:lnTo>
                  <a:lnTo>
                    <a:pt x="1271" y="164"/>
                  </a:lnTo>
                  <a:lnTo>
                    <a:pt x="1271" y="164"/>
                  </a:lnTo>
                  <a:lnTo>
                    <a:pt x="1271" y="164"/>
                  </a:lnTo>
                  <a:lnTo>
                    <a:pt x="1271" y="160"/>
                  </a:lnTo>
                  <a:lnTo>
                    <a:pt x="1275" y="148"/>
                  </a:lnTo>
                  <a:lnTo>
                    <a:pt x="1277" y="137"/>
                  </a:lnTo>
                  <a:lnTo>
                    <a:pt x="1275" y="133"/>
                  </a:lnTo>
                  <a:lnTo>
                    <a:pt x="1275" y="129"/>
                  </a:lnTo>
                  <a:lnTo>
                    <a:pt x="1273" y="125"/>
                  </a:lnTo>
                  <a:lnTo>
                    <a:pt x="1273" y="118"/>
                  </a:lnTo>
                  <a:lnTo>
                    <a:pt x="1271" y="112"/>
                  </a:lnTo>
                  <a:lnTo>
                    <a:pt x="1265" y="108"/>
                  </a:lnTo>
                  <a:lnTo>
                    <a:pt x="1255" y="112"/>
                  </a:lnTo>
                  <a:lnTo>
                    <a:pt x="1244" y="118"/>
                  </a:lnTo>
                  <a:lnTo>
                    <a:pt x="1234" y="123"/>
                  </a:lnTo>
                  <a:lnTo>
                    <a:pt x="1232" y="125"/>
                  </a:lnTo>
                  <a:lnTo>
                    <a:pt x="1231" y="125"/>
                  </a:lnTo>
                  <a:lnTo>
                    <a:pt x="1225" y="127"/>
                  </a:lnTo>
                  <a:lnTo>
                    <a:pt x="1221" y="129"/>
                  </a:lnTo>
                  <a:lnTo>
                    <a:pt x="1219" y="129"/>
                  </a:lnTo>
                  <a:lnTo>
                    <a:pt x="1219" y="129"/>
                  </a:lnTo>
                  <a:lnTo>
                    <a:pt x="1209" y="129"/>
                  </a:lnTo>
                  <a:lnTo>
                    <a:pt x="1204" y="129"/>
                  </a:lnTo>
                  <a:lnTo>
                    <a:pt x="1196" y="129"/>
                  </a:lnTo>
                  <a:lnTo>
                    <a:pt x="1192" y="129"/>
                  </a:lnTo>
                  <a:lnTo>
                    <a:pt x="1192" y="129"/>
                  </a:lnTo>
                  <a:lnTo>
                    <a:pt x="1192" y="129"/>
                  </a:lnTo>
                  <a:lnTo>
                    <a:pt x="1188" y="131"/>
                  </a:lnTo>
                  <a:lnTo>
                    <a:pt x="1181" y="131"/>
                  </a:lnTo>
                  <a:lnTo>
                    <a:pt x="1171" y="129"/>
                  </a:lnTo>
                  <a:lnTo>
                    <a:pt x="1161" y="125"/>
                  </a:lnTo>
                  <a:lnTo>
                    <a:pt x="1158" y="114"/>
                  </a:lnTo>
                  <a:lnTo>
                    <a:pt x="1158" y="104"/>
                  </a:lnTo>
                  <a:lnTo>
                    <a:pt x="1158" y="95"/>
                  </a:lnTo>
                  <a:lnTo>
                    <a:pt x="1158" y="93"/>
                  </a:lnTo>
                  <a:lnTo>
                    <a:pt x="1158" y="91"/>
                  </a:lnTo>
                  <a:lnTo>
                    <a:pt x="1156" y="93"/>
                  </a:lnTo>
                  <a:lnTo>
                    <a:pt x="1156" y="98"/>
                  </a:lnTo>
                  <a:lnTo>
                    <a:pt x="1156" y="102"/>
                  </a:lnTo>
                  <a:lnTo>
                    <a:pt x="1159" y="106"/>
                  </a:lnTo>
                  <a:lnTo>
                    <a:pt x="1165" y="110"/>
                  </a:lnTo>
                  <a:lnTo>
                    <a:pt x="1175" y="112"/>
                  </a:lnTo>
                  <a:lnTo>
                    <a:pt x="1184" y="116"/>
                  </a:lnTo>
                  <a:lnTo>
                    <a:pt x="1192" y="120"/>
                  </a:lnTo>
                  <a:lnTo>
                    <a:pt x="1204" y="120"/>
                  </a:lnTo>
                  <a:lnTo>
                    <a:pt x="1209" y="116"/>
                  </a:lnTo>
                  <a:lnTo>
                    <a:pt x="1213" y="112"/>
                  </a:lnTo>
                  <a:lnTo>
                    <a:pt x="1221" y="98"/>
                  </a:lnTo>
                  <a:lnTo>
                    <a:pt x="1223" y="93"/>
                  </a:lnTo>
                  <a:lnTo>
                    <a:pt x="1223" y="91"/>
                  </a:lnTo>
                  <a:lnTo>
                    <a:pt x="1231" y="91"/>
                  </a:lnTo>
                  <a:lnTo>
                    <a:pt x="1234" y="91"/>
                  </a:lnTo>
                  <a:lnTo>
                    <a:pt x="1242" y="91"/>
                  </a:lnTo>
                  <a:lnTo>
                    <a:pt x="1244" y="91"/>
                  </a:lnTo>
                  <a:lnTo>
                    <a:pt x="1244" y="91"/>
                  </a:lnTo>
                  <a:lnTo>
                    <a:pt x="1246" y="91"/>
                  </a:lnTo>
                  <a:lnTo>
                    <a:pt x="1250" y="89"/>
                  </a:lnTo>
                  <a:lnTo>
                    <a:pt x="1252" y="85"/>
                  </a:lnTo>
                  <a:lnTo>
                    <a:pt x="1252" y="83"/>
                  </a:lnTo>
                  <a:lnTo>
                    <a:pt x="1248" y="77"/>
                  </a:lnTo>
                  <a:lnTo>
                    <a:pt x="1246" y="72"/>
                  </a:lnTo>
                  <a:lnTo>
                    <a:pt x="1244" y="68"/>
                  </a:lnTo>
                  <a:lnTo>
                    <a:pt x="1244" y="66"/>
                  </a:lnTo>
                  <a:lnTo>
                    <a:pt x="1244" y="66"/>
                  </a:lnTo>
                  <a:lnTo>
                    <a:pt x="1252" y="62"/>
                  </a:lnTo>
                  <a:lnTo>
                    <a:pt x="1255" y="62"/>
                  </a:lnTo>
                  <a:lnTo>
                    <a:pt x="1257" y="60"/>
                  </a:lnTo>
                  <a:lnTo>
                    <a:pt x="1257" y="60"/>
                  </a:lnTo>
                  <a:lnTo>
                    <a:pt x="1261" y="58"/>
                  </a:lnTo>
                  <a:lnTo>
                    <a:pt x="1271" y="52"/>
                  </a:lnTo>
                  <a:lnTo>
                    <a:pt x="1275" y="48"/>
                  </a:lnTo>
                  <a:lnTo>
                    <a:pt x="1277" y="45"/>
                  </a:lnTo>
                  <a:lnTo>
                    <a:pt x="1277" y="41"/>
                  </a:lnTo>
                  <a:lnTo>
                    <a:pt x="1275" y="35"/>
                  </a:lnTo>
                  <a:lnTo>
                    <a:pt x="1273" y="29"/>
                  </a:lnTo>
                  <a:lnTo>
                    <a:pt x="1269" y="24"/>
                  </a:lnTo>
                  <a:lnTo>
                    <a:pt x="1255" y="12"/>
                  </a:lnTo>
                  <a:lnTo>
                    <a:pt x="1242" y="4"/>
                  </a:lnTo>
                  <a:lnTo>
                    <a:pt x="1238" y="0"/>
                  </a:lnTo>
                  <a:lnTo>
                    <a:pt x="1236" y="0"/>
                  </a:lnTo>
                  <a:close/>
                </a:path>
              </a:pathLst>
            </a:custGeom>
            <a:pattFill prst="ltUpDiag">
              <a:fgClr>
                <a:schemeClr val="accent4"/>
              </a:fgClr>
              <a:bgClr>
                <a:schemeClr val="bg1"/>
              </a:bgClr>
            </a:patt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31" name="New York">
              <a:extLst>
                <a:ext uri="{FF2B5EF4-FFF2-40B4-BE49-F238E27FC236}">
                  <a16:creationId xmlns:a16="http://schemas.microsoft.com/office/drawing/2014/main" id="{BB520104-241F-A811-D7D8-25700906B3BC}"/>
                </a:ext>
              </a:extLst>
            </p:cNvPr>
            <p:cNvSpPr>
              <a:spLocks/>
            </p:cNvSpPr>
            <p:nvPr/>
          </p:nvSpPr>
          <p:spPr bwMode="auto">
            <a:xfrm>
              <a:off x="8372475" y="3257550"/>
              <a:ext cx="942975" cy="708025"/>
            </a:xfrm>
            <a:custGeom>
              <a:avLst/>
              <a:gdLst>
                <a:gd name="T0" fmla="*/ 12 w 1189"/>
                <a:gd name="T1" fmla="*/ 787 h 893"/>
                <a:gd name="T2" fmla="*/ 258 w 1189"/>
                <a:gd name="T3" fmla="*/ 739 h 893"/>
                <a:gd name="T4" fmla="*/ 430 w 1189"/>
                <a:gd name="T5" fmla="*/ 703 h 893"/>
                <a:gd name="T6" fmla="*/ 536 w 1189"/>
                <a:gd name="T7" fmla="*/ 682 h 893"/>
                <a:gd name="T8" fmla="*/ 594 w 1189"/>
                <a:gd name="T9" fmla="*/ 672 h 893"/>
                <a:gd name="T10" fmla="*/ 644 w 1189"/>
                <a:gd name="T11" fmla="*/ 664 h 893"/>
                <a:gd name="T12" fmla="*/ 690 w 1189"/>
                <a:gd name="T13" fmla="*/ 703 h 893"/>
                <a:gd name="T14" fmla="*/ 717 w 1189"/>
                <a:gd name="T15" fmla="*/ 737 h 893"/>
                <a:gd name="T16" fmla="*/ 774 w 1189"/>
                <a:gd name="T17" fmla="*/ 764 h 893"/>
                <a:gd name="T18" fmla="*/ 862 w 1189"/>
                <a:gd name="T19" fmla="*/ 793 h 893"/>
                <a:gd name="T20" fmla="*/ 891 w 1189"/>
                <a:gd name="T21" fmla="*/ 849 h 893"/>
                <a:gd name="T22" fmla="*/ 912 w 1189"/>
                <a:gd name="T23" fmla="*/ 891 h 893"/>
                <a:gd name="T24" fmla="*/ 966 w 1189"/>
                <a:gd name="T25" fmla="*/ 876 h 893"/>
                <a:gd name="T26" fmla="*/ 1039 w 1189"/>
                <a:gd name="T27" fmla="*/ 828 h 893"/>
                <a:gd name="T28" fmla="*/ 1110 w 1189"/>
                <a:gd name="T29" fmla="*/ 793 h 893"/>
                <a:gd name="T30" fmla="*/ 1116 w 1189"/>
                <a:gd name="T31" fmla="*/ 770 h 893"/>
                <a:gd name="T32" fmla="*/ 1172 w 1189"/>
                <a:gd name="T33" fmla="*/ 745 h 893"/>
                <a:gd name="T34" fmla="*/ 1170 w 1189"/>
                <a:gd name="T35" fmla="*/ 712 h 893"/>
                <a:gd name="T36" fmla="*/ 1124 w 1189"/>
                <a:gd name="T37" fmla="*/ 737 h 893"/>
                <a:gd name="T38" fmla="*/ 1091 w 1189"/>
                <a:gd name="T39" fmla="*/ 758 h 893"/>
                <a:gd name="T40" fmla="*/ 1114 w 1189"/>
                <a:gd name="T41" fmla="*/ 705 h 893"/>
                <a:gd name="T42" fmla="*/ 1095 w 1189"/>
                <a:gd name="T43" fmla="*/ 695 h 893"/>
                <a:gd name="T44" fmla="*/ 1022 w 1189"/>
                <a:gd name="T45" fmla="*/ 756 h 893"/>
                <a:gd name="T46" fmla="*/ 964 w 1189"/>
                <a:gd name="T47" fmla="*/ 793 h 893"/>
                <a:gd name="T48" fmla="*/ 924 w 1189"/>
                <a:gd name="T49" fmla="*/ 785 h 893"/>
                <a:gd name="T50" fmla="*/ 928 w 1189"/>
                <a:gd name="T51" fmla="*/ 739 h 893"/>
                <a:gd name="T52" fmla="*/ 912 w 1189"/>
                <a:gd name="T53" fmla="*/ 637 h 893"/>
                <a:gd name="T54" fmla="*/ 907 w 1189"/>
                <a:gd name="T55" fmla="*/ 591 h 893"/>
                <a:gd name="T56" fmla="*/ 903 w 1189"/>
                <a:gd name="T57" fmla="*/ 545 h 893"/>
                <a:gd name="T58" fmla="*/ 897 w 1189"/>
                <a:gd name="T59" fmla="*/ 476 h 893"/>
                <a:gd name="T60" fmla="*/ 891 w 1189"/>
                <a:gd name="T61" fmla="*/ 390 h 893"/>
                <a:gd name="T62" fmla="*/ 878 w 1189"/>
                <a:gd name="T63" fmla="*/ 344 h 893"/>
                <a:gd name="T64" fmla="*/ 843 w 1189"/>
                <a:gd name="T65" fmla="*/ 286 h 893"/>
                <a:gd name="T66" fmla="*/ 828 w 1189"/>
                <a:gd name="T67" fmla="*/ 254 h 893"/>
                <a:gd name="T68" fmla="*/ 816 w 1189"/>
                <a:gd name="T69" fmla="*/ 206 h 893"/>
                <a:gd name="T70" fmla="*/ 813 w 1189"/>
                <a:gd name="T71" fmla="*/ 156 h 893"/>
                <a:gd name="T72" fmla="*/ 795 w 1189"/>
                <a:gd name="T73" fmla="*/ 71 h 893"/>
                <a:gd name="T74" fmla="*/ 778 w 1189"/>
                <a:gd name="T75" fmla="*/ 39 h 893"/>
                <a:gd name="T76" fmla="*/ 753 w 1189"/>
                <a:gd name="T77" fmla="*/ 8 h 893"/>
                <a:gd name="T78" fmla="*/ 653 w 1189"/>
                <a:gd name="T79" fmla="*/ 37 h 893"/>
                <a:gd name="T80" fmla="*/ 615 w 1189"/>
                <a:gd name="T81" fmla="*/ 39 h 893"/>
                <a:gd name="T82" fmla="*/ 523 w 1189"/>
                <a:gd name="T83" fmla="*/ 94 h 893"/>
                <a:gd name="T84" fmla="*/ 461 w 1189"/>
                <a:gd name="T85" fmla="*/ 169 h 893"/>
                <a:gd name="T86" fmla="*/ 409 w 1189"/>
                <a:gd name="T87" fmla="*/ 240 h 893"/>
                <a:gd name="T88" fmla="*/ 398 w 1189"/>
                <a:gd name="T89" fmla="*/ 298 h 893"/>
                <a:gd name="T90" fmla="*/ 430 w 1189"/>
                <a:gd name="T91" fmla="*/ 305 h 893"/>
                <a:gd name="T92" fmla="*/ 417 w 1189"/>
                <a:gd name="T93" fmla="*/ 348 h 893"/>
                <a:gd name="T94" fmla="*/ 402 w 1189"/>
                <a:gd name="T95" fmla="*/ 392 h 893"/>
                <a:gd name="T96" fmla="*/ 359 w 1189"/>
                <a:gd name="T97" fmla="*/ 440 h 893"/>
                <a:gd name="T98" fmla="*/ 315 w 1189"/>
                <a:gd name="T99" fmla="*/ 444 h 893"/>
                <a:gd name="T100" fmla="*/ 277 w 1189"/>
                <a:gd name="T101" fmla="*/ 461 h 893"/>
                <a:gd name="T102" fmla="*/ 179 w 1189"/>
                <a:gd name="T103" fmla="*/ 459 h 893"/>
                <a:gd name="T104" fmla="*/ 62 w 1189"/>
                <a:gd name="T105" fmla="*/ 507 h 893"/>
                <a:gd name="T106" fmla="*/ 68 w 1189"/>
                <a:gd name="T107" fmla="*/ 580 h 893"/>
                <a:gd name="T108" fmla="*/ 68 w 1189"/>
                <a:gd name="T109" fmla="*/ 630 h 893"/>
                <a:gd name="T110" fmla="*/ 0 w 1189"/>
                <a:gd name="T111" fmla="*/ 710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89" h="893">
                  <a:moveTo>
                    <a:pt x="0" y="710"/>
                  </a:moveTo>
                  <a:lnTo>
                    <a:pt x="4" y="737"/>
                  </a:lnTo>
                  <a:lnTo>
                    <a:pt x="8" y="756"/>
                  </a:lnTo>
                  <a:lnTo>
                    <a:pt x="10" y="770"/>
                  </a:lnTo>
                  <a:lnTo>
                    <a:pt x="12" y="780"/>
                  </a:lnTo>
                  <a:lnTo>
                    <a:pt x="12" y="785"/>
                  </a:lnTo>
                  <a:lnTo>
                    <a:pt x="12" y="787"/>
                  </a:lnTo>
                  <a:lnTo>
                    <a:pt x="12" y="789"/>
                  </a:lnTo>
                  <a:lnTo>
                    <a:pt x="60" y="780"/>
                  </a:lnTo>
                  <a:lnTo>
                    <a:pt x="106" y="770"/>
                  </a:lnTo>
                  <a:lnTo>
                    <a:pt x="148" y="762"/>
                  </a:lnTo>
                  <a:lnTo>
                    <a:pt x="187" y="753"/>
                  </a:lnTo>
                  <a:lnTo>
                    <a:pt x="223" y="745"/>
                  </a:lnTo>
                  <a:lnTo>
                    <a:pt x="258" y="739"/>
                  </a:lnTo>
                  <a:lnTo>
                    <a:pt x="288" y="732"/>
                  </a:lnTo>
                  <a:lnTo>
                    <a:pt x="317" y="726"/>
                  </a:lnTo>
                  <a:lnTo>
                    <a:pt x="344" y="722"/>
                  </a:lnTo>
                  <a:lnTo>
                    <a:pt x="369" y="716"/>
                  </a:lnTo>
                  <a:lnTo>
                    <a:pt x="392" y="712"/>
                  </a:lnTo>
                  <a:lnTo>
                    <a:pt x="411" y="707"/>
                  </a:lnTo>
                  <a:lnTo>
                    <a:pt x="430" y="703"/>
                  </a:lnTo>
                  <a:lnTo>
                    <a:pt x="446" y="701"/>
                  </a:lnTo>
                  <a:lnTo>
                    <a:pt x="475" y="695"/>
                  </a:lnTo>
                  <a:lnTo>
                    <a:pt x="496" y="689"/>
                  </a:lnTo>
                  <a:lnTo>
                    <a:pt x="513" y="687"/>
                  </a:lnTo>
                  <a:lnTo>
                    <a:pt x="524" y="684"/>
                  </a:lnTo>
                  <a:lnTo>
                    <a:pt x="532" y="684"/>
                  </a:lnTo>
                  <a:lnTo>
                    <a:pt x="536" y="682"/>
                  </a:lnTo>
                  <a:lnTo>
                    <a:pt x="540" y="682"/>
                  </a:lnTo>
                  <a:lnTo>
                    <a:pt x="540" y="682"/>
                  </a:lnTo>
                  <a:lnTo>
                    <a:pt x="559" y="678"/>
                  </a:lnTo>
                  <a:lnTo>
                    <a:pt x="573" y="676"/>
                  </a:lnTo>
                  <a:lnTo>
                    <a:pt x="582" y="674"/>
                  </a:lnTo>
                  <a:lnTo>
                    <a:pt x="590" y="674"/>
                  </a:lnTo>
                  <a:lnTo>
                    <a:pt x="594" y="672"/>
                  </a:lnTo>
                  <a:lnTo>
                    <a:pt x="596" y="672"/>
                  </a:lnTo>
                  <a:lnTo>
                    <a:pt x="596" y="672"/>
                  </a:lnTo>
                  <a:lnTo>
                    <a:pt x="597" y="672"/>
                  </a:lnTo>
                  <a:lnTo>
                    <a:pt x="601" y="670"/>
                  </a:lnTo>
                  <a:lnTo>
                    <a:pt x="613" y="666"/>
                  </a:lnTo>
                  <a:lnTo>
                    <a:pt x="628" y="662"/>
                  </a:lnTo>
                  <a:lnTo>
                    <a:pt x="644" y="664"/>
                  </a:lnTo>
                  <a:lnTo>
                    <a:pt x="657" y="666"/>
                  </a:lnTo>
                  <a:lnTo>
                    <a:pt x="669" y="670"/>
                  </a:lnTo>
                  <a:lnTo>
                    <a:pt x="674" y="676"/>
                  </a:lnTo>
                  <a:lnTo>
                    <a:pt x="678" y="682"/>
                  </a:lnTo>
                  <a:lnTo>
                    <a:pt x="682" y="684"/>
                  </a:lnTo>
                  <a:lnTo>
                    <a:pt x="684" y="689"/>
                  </a:lnTo>
                  <a:lnTo>
                    <a:pt x="690" y="703"/>
                  </a:lnTo>
                  <a:lnTo>
                    <a:pt x="693" y="714"/>
                  </a:lnTo>
                  <a:lnTo>
                    <a:pt x="695" y="718"/>
                  </a:lnTo>
                  <a:lnTo>
                    <a:pt x="695" y="720"/>
                  </a:lnTo>
                  <a:lnTo>
                    <a:pt x="703" y="726"/>
                  </a:lnTo>
                  <a:lnTo>
                    <a:pt x="709" y="730"/>
                  </a:lnTo>
                  <a:lnTo>
                    <a:pt x="715" y="735"/>
                  </a:lnTo>
                  <a:lnTo>
                    <a:pt x="717" y="737"/>
                  </a:lnTo>
                  <a:lnTo>
                    <a:pt x="717" y="737"/>
                  </a:lnTo>
                  <a:lnTo>
                    <a:pt x="720" y="739"/>
                  </a:lnTo>
                  <a:lnTo>
                    <a:pt x="726" y="741"/>
                  </a:lnTo>
                  <a:lnTo>
                    <a:pt x="738" y="747"/>
                  </a:lnTo>
                  <a:lnTo>
                    <a:pt x="749" y="753"/>
                  </a:lnTo>
                  <a:lnTo>
                    <a:pt x="763" y="758"/>
                  </a:lnTo>
                  <a:lnTo>
                    <a:pt x="774" y="764"/>
                  </a:lnTo>
                  <a:lnTo>
                    <a:pt x="784" y="768"/>
                  </a:lnTo>
                  <a:lnTo>
                    <a:pt x="791" y="772"/>
                  </a:lnTo>
                  <a:lnTo>
                    <a:pt x="805" y="776"/>
                  </a:lnTo>
                  <a:lnTo>
                    <a:pt x="820" y="780"/>
                  </a:lnTo>
                  <a:lnTo>
                    <a:pt x="836" y="785"/>
                  </a:lnTo>
                  <a:lnTo>
                    <a:pt x="847" y="789"/>
                  </a:lnTo>
                  <a:lnTo>
                    <a:pt x="862" y="793"/>
                  </a:lnTo>
                  <a:lnTo>
                    <a:pt x="880" y="797"/>
                  </a:lnTo>
                  <a:lnTo>
                    <a:pt x="887" y="801"/>
                  </a:lnTo>
                  <a:lnTo>
                    <a:pt x="893" y="806"/>
                  </a:lnTo>
                  <a:lnTo>
                    <a:pt x="897" y="812"/>
                  </a:lnTo>
                  <a:lnTo>
                    <a:pt x="899" y="820"/>
                  </a:lnTo>
                  <a:lnTo>
                    <a:pt x="897" y="835"/>
                  </a:lnTo>
                  <a:lnTo>
                    <a:pt x="891" y="849"/>
                  </a:lnTo>
                  <a:lnTo>
                    <a:pt x="885" y="860"/>
                  </a:lnTo>
                  <a:lnTo>
                    <a:pt x="885" y="866"/>
                  </a:lnTo>
                  <a:lnTo>
                    <a:pt x="885" y="872"/>
                  </a:lnTo>
                  <a:lnTo>
                    <a:pt x="887" y="876"/>
                  </a:lnTo>
                  <a:lnTo>
                    <a:pt x="893" y="879"/>
                  </a:lnTo>
                  <a:lnTo>
                    <a:pt x="903" y="887"/>
                  </a:lnTo>
                  <a:lnTo>
                    <a:pt x="912" y="891"/>
                  </a:lnTo>
                  <a:lnTo>
                    <a:pt x="914" y="891"/>
                  </a:lnTo>
                  <a:lnTo>
                    <a:pt x="916" y="893"/>
                  </a:lnTo>
                  <a:lnTo>
                    <a:pt x="918" y="891"/>
                  </a:lnTo>
                  <a:lnTo>
                    <a:pt x="924" y="891"/>
                  </a:lnTo>
                  <a:lnTo>
                    <a:pt x="933" y="887"/>
                  </a:lnTo>
                  <a:lnTo>
                    <a:pt x="945" y="885"/>
                  </a:lnTo>
                  <a:lnTo>
                    <a:pt x="966" y="876"/>
                  </a:lnTo>
                  <a:lnTo>
                    <a:pt x="978" y="872"/>
                  </a:lnTo>
                  <a:lnTo>
                    <a:pt x="985" y="866"/>
                  </a:lnTo>
                  <a:lnTo>
                    <a:pt x="1001" y="854"/>
                  </a:lnTo>
                  <a:lnTo>
                    <a:pt x="1012" y="845"/>
                  </a:lnTo>
                  <a:lnTo>
                    <a:pt x="1022" y="837"/>
                  </a:lnTo>
                  <a:lnTo>
                    <a:pt x="1028" y="831"/>
                  </a:lnTo>
                  <a:lnTo>
                    <a:pt x="1039" y="828"/>
                  </a:lnTo>
                  <a:lnTo>
                    <a:pt x="1049" y="822"/>
                  </a:lnTo>
                  <a:lnTo>
                    <a:pt x="1060" y="816"/>
                  </a:lnTo>
                  <a:lnTo>
                    <a:pt x="1072" y="810"/>
                  </a:lnTo>
                  <a:lnTo>
                    <a:pt x="1085" y="806"/>
                  </a:lnTo>
                  <a:lnTo>
                    <a:pt x="1097" y="801"/>
                  </a:lnTo>
                  <a:lnTo>
                    <a:pt x="1106" y="795"/>
                  </a:lnTo>
                  <a:lnTo>
                    <a:pt x="1110" y="793"/>
                  </a:lnTo>
                  <a:lnTo>
                    <a:pt x="1110" y="793"/>
                  </a:lnTo>
                  <a:lnTo>
                    <a:pt x="1112" y="785"/>
                  </a:lnTo>
                  <a:lnTo>
                    <a:pt x="1112" y="778"/>
                  </a:lnTo>
                  <a:lnTo>
                    <a:pt x="1114" y="770"/>
                  </a:lnTo>
                  <a:lnTo>
                    <a:pt x="1114" y="768"/>
                  </a:lnTo>
                  <a:lnTo>
                    <a:pt x="1114" y="768"/>
                  </a:lnTo>
                  <a:lnTo>
                    <a:pt x="1116" y="770"/>
                  </a:lnTo>
                  <a:lnTo>
                    <a:pt x="1118" y="774"/>
                  </a:lnTo>
                  <a:lnTo>
                    <a:pt x="1122" y="776"/>
                  </a:lnTo>
                  <a:lnTo>
                    <a:pt x="1127" y="776"/>
                  </a:lnTo>
                  <a:lnTo>
                    <a:pt x="1137" y="770"/>
                  </a:lnTo>
                  <a:lnTo>
                    <a:pt x="1149" y="762"/>
                  </a:lnTo>
                  <a:lnTo>
                    <a:pt x="1162" y="753"/>
                  </a:lnTo>
                  <a:lnTo>
                    <a:pt x="1172" y="745"/>
                  </a:lnTo>
                  <a:lnTo>
                    <a:pt x="1175" y="735"/>
                  </a:lnTo>
                  <a:lnTo>
                    <a:pt x="1181" y="726"/>
                  </a:lnTo>
                  <a:lnTo>
                    <a:pt x="1187" y="718"/>
                  </a:lnTo>
                  <a:lnTo>
                    <a:pt x="1189" y="716"/>
                  </a:lnTo>
                  <a:lnTo>
                    <a:pt x="1187" y="714"/>
                  </a:lnTo>
                  <a:lnTo>
                    <a:pt x="1183" y="714"/>
                  </a:lnTo>
                  <a:lnTo>
                    <a:pt x="1170" y="712"/>
                  </a:lnTo>
                  <a:lnTo>
                    <a:pt x="1156" y="710"/>
                  </a:lnTo>
                  <a:lnTo>
                    <a:pt x="1149" y="710"/>
                  </a:lnTo>
                  <a:lnTo>
                    <a:pt x="1145" y="710"/>
                  </a:lnTo>
                  <a:lnTo>
                    <a:pt x="1137" y="716"/>
                  </a:lnTo>
                  <a:lnTo>
                    <a:pt x="1133" y="720"/>
                  </a:lnTo>
                  <a:lnTo>
                    <a:pt x="1129" y="728"/>
                  </a:lnTo>
                  <a:lnTo>
                    <a:pt x="1124" y="737"/>
                  </a:lnTo>
                  <a:lnTo>
                    <a:pt x="1116" y="747"/>
                  </a:lnTo>
                  <a:lnTo>
                    <a:pt x="1108" y="756"/>
                  </a:lnTo>
                  <a:lnTo>
                    <a:pt x="1101" y="766"/>
                  </a:lnTo>
                  <a:lnTo>
                    <a:pt x="1097" y="768"/>
                  </a:lnTo>
                  <a:lnTo>
                    <a:pt x="1093" y="768"/>
                  </a:lnTo>
                  <a:lnTo>
                    <a:pt x="1091" y="764"/>
                  </a:lnTo>
                  <a:lnTo>
                    <a:pt x="1091" y="758"/>
                  </a:lnTo>
                  <a:lnTo>
                    <a:pt x="1097" y="741"/>
                  </a:lnTo>
                  <a:lnTo>
                    <a:pt x="1101" y="733"/>
                  </a:lnTo>
                  <a:lnTo>
                    <a:pt x="1102" y="726"/>
                  </a:lnTo>
                  <a:lnTo>
                    <a:pt x="1104" y="722"/>
                  </a:lnTo>
                  <a:lnTo>
                    <a:pt x="1106" y="720"/>
                  </a:lnTo>
                  <a:lnTo>
                    <a:pt x="1110" y="710"/>
                  </a:lnTo>
                  <a:lnTo>
                    <a:pt x="1114" y="705"/>
                  </a:lnTo>
                  <a:lnTo>
                    <a:pt x="1118" y="697"/>
                  </a:lnTo>
                  <a:lnTo>
                    <a:pt x="1120" y="695"/>
                  </a:lnTo>
                  <a:lnTo>
                    <a:pt x="1120" y="693"/>
                  </a:lnTo>
                  <a:lnTo>
                    <a:pt x="1118" y="693"/>
                  </a:lnTo>
                  <a:lnTo>
                    <a:pt x="1116" y="693"/>
                  </a:lnTo>
                  <a:lnTo>
                    <a:pt x="1106" y="693"/>
                  </a:lnTo>
                  <a:lnTo>
                    <a:pt x="1095" y="695"/>
                  </a:lnTo>
                  <a:lnTo>
                    <a:pt x="1085" y="703"/>
                  </a:lnTo>
                  <a:lnTo>
                    <a:pt x="1064" y="724"/>
                  </a:lnTo>
                  <a:lnTo>
                    <a:pt x="1054" y="733"/>
                  </a:lnTo>
                  <a:lnTo>
                    <a:pt x="1051" y="741"/>
                  </a:lnTo>
                  <a:lnTo>
                    <a:pt x="1043" y="745"/>
                  </a:lnTo>
                  <a:lnTo>
                    <a:pt x="1033" y="751"/>
                  </a:lnTo>
                  <a:lnTo>
                    <a:pt x="1022" y="756"/>
                  </a:lnTo>
                  <a:lnTo>
                    <a:pt x="1010" y="762"/>
                  </a:lnTo>
                  <a:lnTo>
                    <a:pt x="1005" y="766"/>
                  </a:lnTo>
                  <a:lnTo>
                    <a:pt x="999" y="772"/>
                  </a:lnTo>
                  <a:lnTo>
                    <a:pt x="983" y="781"/>
                  </a:lnTo>
                  <a:lnTo>
                    <a:pt x="976" y="785"/>
                  </a:lnTo>
                  <a:lnTo>
                    <a:pt x="970" y="789"/>
                  </a:lnTo>
                  <a:lnTo>
                    <a:pt x="964" y="793"/>
                  </a:lnTo>
                  <a:lnTo>
                    <a:pt x="964" y="793"/>
                  </a:lnTo>
                  <a:lnTo>
                    <a:pt x="962" y="793"/>
                  </a:lnTo>
                  <a:lnTo>
                    <a:pt x="957" y="793"/>
                  </a:lnTo>
                  <a:lnTo>
                    <a:pt x="945" y="793"/>
                  </a:lnTo>
                  <a:lnTo>
                    <a:pt x="932" y="791"/>
                  </a:lnTo>
                  <a:lnTo>
                    <a:pt x="926" y="789"/>
                  </a:lnTo>
                  <a:lnTo>
                    <a:pt x="924" y="785"/>
                  </a:lnTo>
                  <a:lnTo>
                    <a:pt x="924" y="781"/>
                  </a:lnTo>
                  <a:lnTo>
                    <a:pt x="922" y="778"/>
                  </a:lnTo>
                  <a:lnTo>
                    <a:pt x="922" y="776"/>
                  </a:lnTo>
                  <a:lnTo>
                    <a:pt x="922" y="770"/>
                  </a:lnTo>
                  <a:lnTo>
                    <a:pt x="924" y="766"/>
                  </a:lnTo>
                  <a:lnTo>
                    <a:pt x="924" y="758"/>
                  </a:lnTo>
                  <a:lnTo>
                    <a:pt x="928" y="739"/>
                  </a:lnTo>
                  <a:lnTo>
                    <a:pt x="928" y="718"/>
                  </a:lnTo>
                  <a:lnTo>
                    <a:pt x="924" y="697"/>
                  </a:lnTo>
                  <a:lnTo>
                    <a:pt x="922" y="689"/>
                  </a:lnTo>
                  <a:lnTo>
                    <a:pt x="920" y="682"/>
                  </a:lnTo>
                  <a:lnTo>
                    <a:pt x="918" y="672"/>
                  </a:lnTo>
                  <a:lnTo>
                    <a:pt x="916" y="662"/>
                  </a:lnTo>
                  <a:lnTo>
                    <a:pt x="912" y="637"/>
                  </a:lnTo>
                  <a:lnTo>
                    <a:pt x="910" y="626"/>
                  </a:lnTo>
                  <a:lnTo>
                    <a:pt x="909" y="616"/>
                  </a:lnTo>
                  <a:lnTo>
                    <a:pt x="909" y="611"/>
                  </a:lnTo>
                  <a:lnTo>
                    <a:pt x="907" y="607"/>
                  </a:lnTo>
                  <a:lnTo>
                    <a:pt x="907" y="597"/>
                  </a:lnTo>
                  <a:lnTo>
                    <a:pt x="907" y="593"/>
                  </a:lnTo>
                  <a:lnTo>
                    <a:pt x="907" y="591"/>
                  </a:lnTo>
                  <a:lnTo>
                    <a:pt x="907" y="589"/>
                  </a:lnTo>
                  <a:lnTo>
                    <a:pt x="907" y="589"/>
                  </a:lnTo>
                  <a:lnTo>
                    <a:pt x="907" y="586"/>
                  </a:lnTo>
                  <a:lnTo>
                    <a:pt x="905" y="580"/>
                  </a:lnTo>
                  <a:lnTo>
                    <a:pt x="905" y="572"/>
                  </a:lnTo>
                  <a:lnTo>
                    <a:pt x="905" y="561"/>
                  </a:lnTo>
                  <a:lnTo>
                    <a:pt x="903" y="545"/>
                  </a:lnTo>
                  <a:lnTo>
                    <a:pt x="903" y="526"/>
                  </a:lnTo>
                  <a:lnTo>
                    <a:pt x="903" y="517"/>
                  </a:lnTo>
                  <a:lnTo>
                    <a:pt x="901" y="507"/>
                  </a:lnTo>
                  <a:lnTo>
                    <a:pt x="899" y="495"/>
                  </a:lnTo>
                  <a:lnTo>
                    <a:pt x="897" y="488"/>
                  </a:lnTo>
                  <a:lnTo>
                    <a:pt x="897" y="482"/>
                  </a:lnTo>
                  <a:lnTo>
                    <a:pt x="897" y="476"/>
                  </a:lnTo>
                  <a:lnTo>
                    <a:pt x="897" y="470"/>
                  </a:lnTo>
                  <a:lnTo>
                    <a:pt x="899" y="459"/>
                  </a:lnTo>
                  <a:lnTo>
                    <a:pt x="901" y="453"/>
                  </a:lnTo>
                  <a:lnTo>
                    <a:pt x="903" y="444"/>
                  </a:lnTo>
                  <a:lnTo>
                    <a:pt x="899" y="424"/>
                  </a:lnTo>
                  <a:lnTo>
                    <a:pt x="895" y="405"/>
                  </a:lnTo>
                  <a:lnTo>
                    <a:pt x="891" y="390"/>
                  </a:lnTo>
                  <a:lnTo>
                    <a:pt x="887" y="378"/>
                  </a:lnTo>
                  <a:lnTo>
                    <a:pt x="885" y="367"/>
                  </a:lnTo>
                  <a:lnTo>
                    <a:pt x="884" y="359"/>
                  </a:lnTo>
                  <a:lnTo>
                    <a:pt x="882" y="355"/>
                  </a:lnTo>
                  <a:lnTo>
                    <a:pt x="882" y="353"/>
                  </a:lnTo>
                  <a:lnTo>
                    <a:pt x="882" y="350"/>
                  </a:lnTo>
                  <a:lnTo>
                    <a:pt x="878" y="344"/>
                  </a:lnTo>
                  <a:lnTo>
                    <a:pt x="876" y="332"/>
                  </a:lnTo>
                  <a:lnTo>
                    <a:pt x="872" y="321"/>
                  </a:lnTo>
                  <a:lnTo>
                    <a:pt x="866" y="309"/>
                  </a:lnTo>
                  <a:lnTo>
                    <a:pt x="861" y="298"/>
                  </a:lnTo>
                  <a:lnTo>
                    <a:pt x="857" y="292"/>
                  </a:lnTo>
                  <a:lnTo>
                    <a:pt x="851" y="288"/>
                  </a:lnTo>
                  <a:lnTo>
                    <a:pt x="843" y="286"/>
                  </a:lnTo>
                  <a:lnTo>
                    <a:pt x="839" y="284"/>
                  </a:lnTo>
                  <a:lnTo>
                    <a:pt x="839" y="282"/>
                  </a:lnTo>
                  <a:lnTo>
                    <a:pt x="837" y="280"/>
                  </a:lnTo>
                  <a:lnTo>
                    <a:pt x="837" y="278"/>
                  </a:lnTo>
                  <a:lnTo>
                    <a:pt x="836" y="277"/>
                  </a:lnTo>
                  <a:lnTo>
                    <a:pt x="832" y="265"/>
                  </a:lnTo>
                  <a:lnTo>
                    <a:pt x="828" y="254"/>
                  </a:lnTo>
                  <a:lnTo>
                    <a:pt x="826" y="242"/>
                  </a:lnTo>
                  <a:lnTo>
                    <a:pt x="824" y="230"/>
                  </a:lnTo>
                  <a:lnTo>
                    <a:pt x="820" y="219"/>
                  </a:lnTo>
                  <a:lnTo>
                    <a:pt x="818" y="211"/>
                  </a:lnTo>
                  <a:lnTo>
                    <a:pt x="816" y="207"/>
                  </a:lnTo>
                  <a:lnTo>
                    <a:pt x="816" y="207"/>
                  </a:lnTo>
                  <a:lnTo>
                    <a:pt x="816" y="206"/>
                  </a:lnTo>
                  <a:lnTo>
                    <a:pt x="814" y="206"/>
                  </a:lnTo>
                  <a:lnTo>
                    <a:pt x="811" y="202"/>
                  </a:lnTo>
                  <a:lnTo>
                    <a:pt x="809" y="198"/>
                  </a:lnTo>
                  <a:lnTo>
                    <a:pt x="807" y="190"/>
                  </a:lnTo>
                  <a:lnTo>
                    <a:pt x="805" y="181"/>
                  </a:lnTo>
                  <a:lnTo>
                    <a:pt x="807" y="169"/>
                  </a:lnTo>
                  <a:lnTo>
                    <a:pt x="813" y="156"/>
                  </a:lnTo>
                  <a:lnTo>
                    <a:pt x="813" y="133"/>
                  </a:lnTo>
                  <a:lnTo>
                    <a:pt x="813" y="115"/>
                  </a:lnTo>
                  <a:lnTo>
                    <a:pt x="813" y="102"/>
                  </a:lnTo>
                  <a:lnTo>
                    <a:pt x="809" y="94"/>
                  </a:lnTo>
                  <a:lnTo>
                    <a:pt x="807" y="90"/>
                  </a:lnTo>
                  <a:lnTo>
                    <a:pt x="803" y="85"/>
                  </a:lnTo>
                  <a:lnTo>
                    <a:pt x="795" y="71"/>
                  </a:lnTo>
                  <a:lnTo>
                    <a:pt x="789" y="60"/>
                  </a:lnTo>
                  <a:lnTo>
                    <a:pt x="788" y="58"/>
                  </a:lnTo>
                  <a:lnTo>
                    <a:pt x="786" y="56"/>
                  </a:lnTo>
                  <a:lnTo>
                    <a:pt x="786" y="54"/>
                  </a:lnTo>
                  <a:lnTo>
                    <a:pt x="782" y="48"/>
                  </a:lnTo>
                  <a:lnTo>
                    <a:pt x="780" y="42"/>
                  </a:lnTo>
                  <a:lnTo>
                    <a:pt x="778" y="39"/>
                  </a:lnTo>
                  <a:lnTo>
                    <a:pt x="778" y="35"/>
                  </a:lnTo>
                  <a:lnTo>
                    <a:pt x="778" y="31"/>
                  </a:lnTo>
                  <a:lnTo>
                    <a:pt x="778" y="17"/>
                  </a:lnTo>
                  <a:lnTo>
                    <a:pt x="778" y="6"/>
                  </a:lnTo>
                  <a:lnTo>
                    <a:pt x="778" y="0"/>
                  </a:lnTo>
                  <a:lnTo>
                    <a:pt x="778" y="0"/>
                  </a:lnTo>
                  <a:lnTo>
                    <a:pt x="753" y="8"/>
                  </a:lnTo>
                  <a:lnTo>
                    <a:pt x="730" y="14"/>
                  </a:lnTo>
                  <a:lnTo>
                    <a:pt x="711" y="19"/>
                  </a:lnTo>
                  <a:lnTo>
                    <a:pt x="695" y="25"/>
                  </a:lnTo>
                  <a:lnTo>
                    <a:pt x="682" y="29"/>
                  </a:lnTo>
                  <a:lnTo>
                    <a:pt x="670" y="33"/>
                  </a:lnTo>
                  <a:lnTo>
                    <a:pt x="661" y="35"/>
                  </a:lnTo>
                  <a:lnTo>
                    <a:pt x="653" y="37"/>
                  </a:lnTo>
                  <a:lnTo>
                    <a:pt x="644" y="40"/>
                  </a:lnTo>
                  <a:lnTo>
                    <a:pt x="638" y="42"/>
                  </a:lnTo>
                  <a:lnTo>
                    <a:pt x="636" y="42"/>
                  </a:lnTo>
                  <a:lnTo>
                    <a:pt x="636" y="42"/>
                  </a:lnTo>
                  <a:lnTo>
                    <a:pt x="632" y="42"/>
                  </a:lnTo>
                  <a:lnTo>
                    <a:pt x="626" y="40"/>
                  </a:lnTo>
                  <a:lnTo>
                    <a:pt x="615" y="39"/>
                  </a:lnTo>
                  <a:lnTo>
                    <a:pt x="599" y="40"/>
                  </a:lnTo>
                  <a:lnTo>
                    <a:pt x="580" y="46"/>
                  </a:lnTo>
                  <a:lnTo>
                    <a:pt x="569" y="52"/>
                  </a:lnTo>
                  <a:lnTo>
                    <a:pt x="559" y="60"/>
                  </a:lnTo>
                  <a:lnTo>
                    <a:pt x="548" y="69"/>
                  </a:lnTo>
                  <a:lnTo>
                    <a:pt x="536" y="81"/>
                  </a:lnTo>
                  <a:lnTo>
                    <a:pt x="523" y="94"/>
                  </a:lnTo>
                  <a:lnTo>
                    <a:pt x="509" y="111"/>
                  </a:lnTo>
                  <a:lnTo>
                    <a:pt x="494" y="131"/>
                  </a:lnTo>
                  <a:lnTo>
                    <a:pt x="480" y="146"/>
                  </a:lnTo>
                  <a:lnTo>
                    <a:pt x="473" y="156"/>
                  </a:lnTo>
                  <a:lnTo>
                    <a:pt x="467" y="163"/>
                  </a:lnTo>
                  <a:lnTo>
                    <a:pt x="463" y="167"/>
                  </a:lnTo>
                  <a:lnTo>
                    <a:pt x="461" y="169"/>
                  </a:lnTo>
                  <a:lnTo>
                    <a:pt x="457" y="173"/>
                  </a:lnTo>
                  <a:lnTo>
                    <a:pt x="453" y="177"/>
                  </a:lnTo>
                  <a:lnTo>
                    <a:pt x="446" y="186"/>
                  </a:lnTo>
                  <a:lnTo>
                    <a:pt x="436" y="200"/>
                  </a:lnTo>
                  <a:lnTo>
                    <a:pt x="427" y="213"/>
                  </a:lnTo>
                  <a:lnTo>
                    <a:pt x="417" y="227"/>
                  </a:lnTo>
                  <a:lnTo>
                    <a:pt x="409" y="240"/>
                  </a:lnTo>
                  <a:lnTo>
                    <a:pt x="404" y="250"/>
                  </a:lnTo>
                  <a:lnTo>
                    <a:pt x="402" y="254"/>
                  </a:lnTo>
                  <a:lnTo>
                    <a:pt x="402" y="257"/>
                  </a:lnTo>
                  <a:lnTo>
                    <a:pt x="400" y="263"/>
                  </a:lnTo>
                  <a:lnTo>
                    <a:pt x="398" y="277"/>
                  </a:lnTo>
                  <a:lnTo>
                    <a:pt x="396" y="290"/>
                  </a:lnTo>
                  <a:lnTo>
                    <a:pt x="398" y="298"/>
                  </a:lnTo>
                  <a:lnTo>
                    <a:pt x="402" y="302"/>
                  </a:lnTo>
                  <a:lnTo>
                    <a:pt x="411" y="305"/>
                  </a:lnTo>
                  <a:lnTo>
                    <a:pt x="421" y="307"/>
                  </a:lnTo>
                  <a:lnTo>
                    <a:pt x="428" y="305"/>
                  </a:lnTo>
                  <a:lnTo>
                    <a:pt x="430" y="305"/>
                  </a:lnTo>
                  <a:lnTo>
                    <a:pt x="432" y="305"/>
                  </a:lnTo>
                  <a:lnTo>
                    <a:pt x="430" y="305"/>
                  </a:lnTo>
                  <a:lnTo>
                    <a:pt x="428" y="305"/>
                  </a:lnTo>
                  <a:lnTo>
                    <a:pt x="419" y="307"/>
                  </a:lnTo>
                  <a:lnTo>
                    <a:pt x="415" y="309"/>
                  </a:lnTo>
                  <a:lnTo>
                    <a:pt x="411" y="315"/>
                  </a:lnTo>
                  <a:lnTo>
                    <a:pt x="409" y="323"/>
                  </a:lnTo>
                  <a:lnTo>
                    <a:pt x="411" y="332"/>
                  </a:lnTo>
                  <a:lnTo>
                    <a:pt x="417" y="348"/>
                  </a:lnTo>
                  <a:lnTo>
                    <a:pt x="425" y="359"/>
                  </a:lnTo>
                  <a:lnTo>
                    <a:pt x="428" y="367"/>
                  </a:lnTo>
                  <a:lnTo>
                    <a:pt x="428" y="371"/>
                  </a:lnTo>
                  <a:lnTo>
                    <a:pt x="425" y="374"/>
                  </a:lnTo>
                  <a:lnTo>
                    <a:pt x="419" y="378"/>
                  </a:lnTo>
                  <a:lnTo>
                    <a:pt x="409" y="384"/>
                  </a:lnTo>
                  <a:lnTo>
                    <a:pt x="402" y="392"/>
                  </a:lnTo>
                  <a:lnTo>
                    <a:pt x="394" y="405"/>
                  </a:lnTo>
                  <a:lnTo>
                    <a:pt x="384" y="421"/>
                  </a:lnTo>
                  <a:lnTo>
                    <a:pt x="375" y="430"/>
                  </a:lnTo>
                  <a:lnTo>
                    <a:pt x="373" y="434"/>
                  </a:lnTo>
                  <a:lnTo>
                    <a:pt x="371" y="436"/>
                  </a:lnTo>
                  <a:lnTo>
                    <a:pt x="365" y="438"/>
                  </a:lnTo>
                  <a:lnTo>
                    <a:pt x="359" y="440"/>
                  </a:lnTo>
                  <a:lnTo>
                    <a:pt x="354" y="444"/>
                  </a:lnTo>
                  <a:lnTo>
                    <a:pt x="350" y="444"/>
                  </a:lnTo>
                  <a:lnTo>
                    <a:pt x="350" y="444"/>
                  </a:lnTo>
                  <a:lnTo>
                    <a:pt x="348" y="444"/>
                  </a:lnTo>
                  <a:lnTo>
                    <a:pt x="340" y="444"/>
                  </a:lnTo>
                  <a:lnTo>
                    <a:pt x="329" y="444"/>
                  </a:lnTo>
                  <a:lnTo>
                    <a:pt x="315" y="444"/>
                  </a:lnTo>
                  <a:lnTo>
                    <a:pt x="304" y="444"/>
                  </a:lnTo>
                  <a:lnTo>
                    <a:pt x="294" y="445"/>
                  </a:lnTo>
                  <a:lnTo>
                    <a:pt x="286" y="449"/>
                  </a:lnTo>
                  <a:lnTo>
                    <a:pt x="284" y="453"/>
                  </a:lnTo>
                  <a:lnTo>
                    <a:pt x="286" y="455"/>
                  </a:lnTo>
                  <a:lnTo>
                    <a:pt x="284" y="459"/>
                  </a:lnTo>
                  <a:lnTo>
                    <a:pt x="277" y="461"/>
                  </a:lnTo>
                  <a:lnTo>
                    <a:pt x="265" y="463"/>
                  </a:lnTo>
                  <a:lnTo>
                    <a:pt x="250" y="461"/>
                  </a:lnTo>
                  <a:lnTo>
                    <a:pt x="246" y="461"/>
                  </a:lnTo>
                  <a:lnTo>
                    <a:pt x="240" y="459"/>
                  </a:lnTo>
                  <a:lnTo>
                    <a:pt x="223" y="459"/>
                  </a:lnTo>
                  <a:lnTo>
                    <a:pt x="202" y="457"/>
                  </a:lnTo>
                  <a:lnTo>
                    <a:pt x="179" y="459"/>
                  </a:lnTo>
                  <a:lnTo>
                    <a:pt x="154" y="461"/>
                  </a:lnTo>
                  <a:lnTo>
                    <a:pt x="129" y="469"/>
                  </a:lnTo>
                  <a:lnTo>
                    <a:pt x="108" y="478"/>
                  </a:lnTo>
                  <a:lnTo>
                    <a:pt x="91" y="492"/>
                  </a:lnTo>
                  <a:lnTo>
                    <a:pt x="79" y="497"/>
                  </a:lnTo>
                  <a:lnTo>
                    <a:pt x="69" y="503"/>
                  </a:lnTo>
                  <a:lnTo>
                    <a:pt x="62" y="507"/>
                  </a:lnTo>
                  <a:lnTo>
                    <a:pt x="56" y="513"/>
                  </a:lnTo>
                  <a:lnTo>
                    <a:pt x="52" y="518"/>
                  </a:lnTo>
                  <a:lnTo>
                    <a:pt x="52" y="526"/>
                  </a:lnTo>
                  <a:lnTo>
                    <a:pt x="52" y="536"/>
                  </a:lnTo>
                  <a:lnTo>
                    <a:pt x="56" y="551"/>
                  </a:lnTo>
                  <a:lnTo>
                    <a:pt x="62" y="568"/>
                  </a:lnTo>
                  <a:lnTo>
                    <a:pt x="68" y="580"/>
                  </a:lnTo>
                  <a:lnTo>
                    <a:pt x="71" y="588"/>
                  </a:lnTo>
                  <a:lnTo>
                    <a:pt x="73" y="593"/>
                  </a:lnTo>
                  <a:lnTo>
                    <a:pt x="77" y="601"/>
                  </a:lnTo>
                  <a:lnTo>
                    <a:pt x="77" y="607"/>
                  </a:lnTo>
                  <a:lnTo>
                    <a:pt x="77" y="611"/>
                  </a:lnTo>
                  <a:lnTo>
                    <a:pt x="75" y="616"/>
                  </a:lnTo>
                  <a:lnTo>
                    <a:pt x="68" y="630"/>
                  </a:lnTo>
                  <a:lnTo>
                    <a:pt x="56" y="645"/>
                  </a:lnTo>
                  <a:lnTo>
                    <a:pt x="41" y="664"/>
                  </a:lnTo>
                  <a:lnTo>
                    <a:pt x="25" y="682"/>
                  </a:lnTo>
                  <a:lnTo>
                    <a:pt x="12" y="697"/>
                  </a:lnTo>
                  <a:lnTo>
                    <a:pt x="2" y="707"/>
                  </a:lnTo>
                  <a:lnTo>
                    <a:pt x="0" y="710"/>
                  </a:lnTo>
                  <a:lnTo>
                    <a:pt x="0" y="710"/>
                  </a:lnTo>
                </a:path>
              </a:pathLst>
            </a:custGeom>
            <a:pattFill prst="ltUpDiag">
              <a:fgClr>
                <a:schemeClr val="accent4"/>
              </a:fgClr>
              <a:bgClr>
                <a:schemeClr val="bg1"/>
              </a:bgClr>
            </a:pattFill>
            <a:ln w="15875">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32" name="New Mexico">
              <a:extLst>
                <a:ext uri="{FF2B5EF4-FFF2-40B4-BE49-F238E27FC236}">
                  <a16:creationId xmlns:a16="http://schemas.microsoft.com/office/drawing/2014/main" id="{264996C0-2263-24B9-DBA5-516038FE61BE}"/>
                </a:ext>
              </a:extLst>
            </p:cNvPr>
            <p:cNvSpPr>
              <a:spLocks/>
            </p:cNvSpPr>
            <p:nvPr/>
          </p:nvSpPr>
          <p:spPr bwMode="auto">
            <a:xfrm>
              <a:off x="4802188" y="4762500"/>
              <a:ext cx="852488" cy="900113"/>
            </a:xfrm>
            <a:custGeom>
              <a:avLst/>
              <a:gdLst>
                <a:gd name="T0" fmla="*/ 121 w 1073"/>
                <a:gd name="T1" fmla="*/ 198 h 1134"/>
                <a:gd name="T2" fmla="*/ 86 w 1073"/>
                <a:gd name="T3" fmla="*/ 447 h 1134"/>
                <a:gd name="T4" fmla="*/ 61 w 1073"/>
                <a:gd name="T5" fmla="*/ 649 h 1134"/>
                <a:gd name="T6" fmla="*/ 40 w 1073"/>
                <a:gd name="T7" fmla="*/ 804 h 1134"/>
                <a:gd name="T8" fmla="*/ 25 w 1073"/>
                <a:gd name="T9" fmla="*/ 921 h 1134"/>
                <a:gd name="T10" fmla="*/ 13 w 1073"/>
                <a:gd name="T11" fmla="*/ 1006 h 1134"/>
                <a:gd name="T12" fmla="*/ 7 w 1073"/>
                <a:gd name="T13" fmla="*/ 1063 h 1134"/>
                <a:gd name="T14" fmla="*/ 2 w 1073"/>
                <a:gd name="T15" fmla="*/ 1098 h 1134"/>
                <a:gd name="T16" fmla="*/ 0 w 1073"/>
                <a:gd name="T17" fmla="*/ 1119 h 1134"/>
                <a:gd name="T18" fmla="*/ 21 w 1073"/>
                <a:gd name="T19" fmla="*/ 1125 h 1134"/>
                <a:gd name="T20" fmla="*/ 71 w 1073"/>
                <a:gd name="T21" fmla="*/ 1129 h 1134"/>
                <a:gd name="T22" fmla="*/ 109 w 1073"/>
                <a:gd name="T23" fmla="*/ 1134 h 1134"/>
                <a:gd name="T24" fmla="*/ 124 w 1073"/>
                <a:gd name="T25" fmla="*/ 1134 h 1134"/>
                <a:gd name="T26" fmla="*/ 128 w 1073"/>
                <a:gd name="T27" fmla="*/ 1134 h 1134"/>
                <a:gd name="T28" fmla="*/ 146 w 1073"/>
                <a:gd name="T29" fmla="*/ 1115 h 1134"/>
                <a:gd name="T30" fmla="*/ 161 w 1073"/>
                <a:gd name="T31" fmla="*/ 1079 h 1134"/>
                <a:gd name="T32" fmla="*/ 180 w 1073"/>
                <a:gd name="T33" fmla="*/ 1052 h 1134"/>
                <a:gd name="T34" fmla="*/ 270 w 1073"/>
                <a:gd name="T35" fmla="*/ 1063 h 1134"/>
                <a:gd name="T36" fmla="*/ 361 w 1073"/>
                <a:gd name="T37" fmla="*/ 1075 h 1134"/>
                <a:gd name="T38" fmla="*/ 393 w 1073"/>
                <a:gd name="T39" fmla="*/ 1079 h 1134"/>
                <a:gd name="T40" fmla="*/ 401 w 1073"/>
                <a:gd name="T41" fmla="*/ 1079 h 1134"/>
                <a:gd name="T42" fmla="*/ 414 w 1073"/>
                <a:gd name="T43" fmla="*/ 1075 h 1134"/>
                <a:gd name="T44" fmla="*/ 410 w 1073"/>
                <a:gd name="T45" fmla="*/ 1060 h 1134"/>
                <a:gd name="T46" fmla="*/ 403 w 1073"/>
                <a:gd name="T47" fmla="*/ 1035 h 1134"/>
                <a:gd name="T48" fmla="*/ 418 w 1073"/>
                <a:gd name="T49" fmla="*/ 1021 h 1134"/>
                <a:gd name="T50" fmla="*/ 447 w 1073"/>
                <a:gd name="T51" fmla="*/ 1023 h 1134"/>
                <a:gd name="T52" fmla="*/ 531 w 1073"/>
                <a:gd name="T53" fmla="*/ 1031 h 1134"/>
                <a:gd name="T54" fmla="*/ 643 w 1073"/>
                <a:gd name="T55" fmla="*/ 1042 h 1134"/>
                <a:gd name="T56" fmla="*/ 839 w 1073"/>
                <a:gd name="T57" fmla="*/ 1060 h 1134"/>
                <a:gd name="T58" fmla="*/ 933 w 1073"/>
                <a:gd name="T59" fmla="*/ 1065 h 1134"/>
                <a:gd name="T60" fmla="*/ 985 w 1073"/>
                <a:gd name="T61" fmla="*/ 1058 h 1134"/>
                <a:gd name="T62" fmla="*/ 998 w 1073"/>
                <a:gd name="T63" fmla="*/ 1040 h 1134"/>
                <a:gd name="T64" fmla="*/ 1004 w 1073"/>
                <a:gd name="T65" fmla="*/ 1000 h 1134"/>
                <a:gd name="T66" fmla="*/ 1008 w 1073"/>
                <a:gd name="T67" fmla="*/ 965 h 1134"/>
                <a:gd name="T68" fmla="*/ 1011 w 1073"/>
                <a:gd name="T69" fmla="*/ 919 h 1134"/>
                <a:gd name="T70" fmla="*/ 1017 w 1073"/>
                <a:gd name="T71" fmla="*/ 850 h 1134"/>
                <a:gd name="T72" fmla="*/ 1029 w 1073"/>
                <a:gd name="T73" fmla="*/ 695 h 1134"/>
                <a:gd name="T74" fmla="*/ 1044 w 1073"/>
                <a:gd name="T75" fmla="*/ 478 h 1134"/>
                <a:gd name="T76" fmla="*/ 1058 w 1073"/>
                <a:gd name="T77" fmla="*/ 269 h 1134"/>
                <a:gd name="T78" fmla="*/ 1065 w 1073"/>
                <a:gd name="T79" fmla="*/ 155 h 1134"/>
                <a:gd name="T80" fmla="*/ 1071 w 1073"/>
                <a:gd name="T81" fmla="*/ 96 h 1134"/>
                <a:gd name="T82" fmla="*/ 1046 w 1073"/>
                <a:gd name="T83" fmla="*/ 79 h 1134"/>
                <a:gd name="T84" fmla="*/ 929 w 1073"/>
                <a:gd name="T85" fmla="*/ 71 h 1134"/>
                <a:gd name="T86" fmla="*/ 762 w 1073"/>
                <a:gd name="T87" fmla="*/ 59 h 1134"/>
                <a:gd name="T88" fmla="*/ 566 w 1073"/>
                <a:gd name="T89" fmla="*/ 44 h 1134"/>
                <a:gd name="T90" fmla="*/ 213 w 1073"/>
                <a:gd name="T91" fmla="*/ 8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73" h="1134">
                  <a:moveTo>
                    <a:pt x="146" y="0"/>
                  </a:moveTo>
                  <a:lnTo>
                    <a:pt x="132" y="102"/>
                  </a:lnTo>
                  <a:lnTo>
                    <a:pt x="121" y="198"/>
                  </a:lnTo>
                  <a:lnTo>
                    <a:pt x="107" y="286"/>
                  </a:lnTo>
                  <a:lnTo>
                    <a:pt x="98" y="370"/>
                  </a:lnTo>
                  <a:lnTo>
                    <a:pt x="86" y="447"/>
                  </a:lnTo>
                  <a:lnTo>
                    <a:pt x="78" y="520"/>
                  </a:lnTo>
                  <a:lnTo>
                    <a:pt x="69" y="587"/>
                  </a:lnTo>
                  <a:lnTo>
                    <a:pt x="61" y="649"/>
                  </a:lnTo>
                  <a:lnTo>
                    <a:pt x="53" y="704"/>
                  </a:lnTo>
                  <a:lnTo>
                    <a:pt x="46" y="756"/>
                  </a:lnTo>
                  <a:lnTo>
                    <a:pt x="40" y="804"/>
                  </a:lnTo>
                  <a:lnTo>
                    <a:pt x="34" y="848"/>
                  </a:lnTo>
                  <a:lnTo>
                    <a:pt x="30" y="887"/>
                  </a:lnTo>
                  <a:lnTo>
                    <a:pt x="25" y="921"/>
                  </a:lnTo>
                  <a:lnTo>
                    <a:pt x="21" y="954"/>
                  </a:lnTo>
                  <a:lnTo>
                    <a:pt x="17" y="981"/>
                  </a:lnTo>
                  <a:lnTo>
                    <a:pt x="13" y="1006"/>
                  </a:lnTo>
                  <a:lnTo>
                    <a:pt x="11" y="1029"/>
                  </a:lnTo>
                  <a:lnTo>
                    <a:pt x="9" y="1046"/>
                  </a:lnTo>
                  <a:lnTo>
                    <a:pt x="7" y="1063"/>
                  </a:lnTo>
                  <a:lnTo>
                    <a:pt x="5" y="1077"/>
                  </a:lnTo>
                  <a:lnTo>
                    <a:pt x="3" y="1088"/>
                  </a:lnTo>
                  <a:lnTo>
                    <a:pt x="2" y="1098"/>
                  </a:lnTo>
                  <a:lnTo>
                    <a:pt x="2" y="1104"/>
                  </a:lnTo>
                  <a:lnTo>
                    <a:pt x="0" y="1115"/>
                  </a:lnTo>
                  <a:lnTo>
                    <a:pt x="0" y="1119"/>
                  </a:lnTo>
                  <a:lnTo>
                    <a:pt x="0" y="1121"/>
                  </a:lnTo>
                  <a:lnTo>
                    <a:pt x="0" y="1123"/>
                  </a:lnTo>
                  <a:lnTo>
                    <a:pt x="21" y="1125"/>
                  </a:lnTo>
                  <a:lnTo>
                    <a:pt x="40" y="1127"/>
                  </a:lnTo>
                  <a:lnTo>
                    <a:pt x="57" y="1129"/>
                  </a:lnTo>
                  <a:lnTo>
                    <a:pt x="71" y="1129"/>
                  </a:lnTo>
                  <a:lnTo>
                    <a:pt x="84" y="1131"/>
                  </a:lnTo>
                  <a:lnTo>
                    <a:pt x="94" y="1132"/>
                  </a:lnTo>
                  <a:lnTo>
                    <a:pt x="109" y="1134"/>
                  </a:lnTo>
                  <a:lnTo>
                    <a:pt x="117" y="1134"/>
                  </a:lnTo>
                  <a:lnTo>
                    <a:pt x="122" y="1134"/>
                  </a:lnTo>
                  <a:lnTo>
                    <a:pt x="124" y="1134"/>
                  </a:lnTo>
                  <a:lnTo>
                    <a:pt x="124" y="1134"/>
                  </a:lnTo>
                  <a:lnTo>
                    <a:pt x="124" y="1134"/>
                  </a:lnTo>
                  <a:lnTo>
                    <a:pt x="128" y="1134"/>
                  </a:lnTo>
                  <a:lnTo>
                    <a:pt x="132" y="1132"/>
                  </a:lnTo>
                  <a:lnTo>
                    <a:pt x="140" y="1127"/>
                  </a:lnTo>
                  <a:lnTo>
                    <a:pt x="146" y="1115"/>
                  </a:lnTo>
                  <a:lnTo>
                    <a:pt x="153" y="1100"/>
                  </a:lnTo>
                  <a:lnTo>
                    <a:pt x="157" y="1090"/>
                  </a:lnTo>
                  <a:lnTo>
                    <a:pt x="161" y="1079"/>
                  </a:lnTo>
                  <a:lnTo>
                    <a:pt x="163" y="1065"/>
                  </a:lnTo>
                  <a:lnTo>
                    <a:pt x="167" y="1048"/>
                  </a:lnTo>
                  <a:lnTo>
                    <a:pt x="180" y="1052"/>
                  </a:lnTo>
                  <a:lnTo>
                    <a:pt x="197" y="1054"/>
                  </a:lnTo>
                  <a:lnTo>
                    <a:pt x="232" y="1060"/>
                  </a:lnTo>
                  <a:lnTo>
                    <a:pt x="270" y="1063"/>
                  </a:lnTo>
                  <a:lnTo>
                    <a:pt x="309" y="1069"/>
                  </a:lnTo>
                  <a:lnTo>
                    <a:pt x="345" y="1073"/>
                  </a:lnTo>
                  <a:lnTo>
                    <a:pt x="361" y="1075"/>
                  </a:lnTo>
                  <a:lnTo>
                    <a:pt x="374" y="1077"/>
                  </a:lnTo>
                  <a:lnTo>
                    <a:pt x="384" y="1077"/>
                  </a:lnTo>
                  <a:lnTo>
                    <a:pt x="393" y="1079"/>
                  </a:lnTo>
                  <a:lnTo>
                    <a:pt x="399" y="1079"/>
                  </a:lnTo>
                  <a:lnTo>
                    <a:pt x="399" y="1079"/>
                  </a:lnTo>
                  <a:lnTo>
                    <a:pt x="401" y="1079"/>
                  </a:lnTo>
                  <a:lnTo>
                    <a:pt x="403" y="1079"/>
                  </a:lnTo>
                  <a:lnTo>
                    <a:pt x="410" y="1079"/>
                  </a:lnTo>
                  <a:lnTo>
                    <a:pt x="414" y="1075"/>
                  </a:lnTo>
                  <a:lnTo>
                    <a:pt x="414" y="1071"/>
                  </a:lnTo>
                  <a:lnTo>
                    <a:pt x="412" y="1065"/>
                  </a:lnTo>
                  <a:lnTo>
                    <a:pt x="410" y="1060"/>
                  </a:lnTo>
                  <a:lnTo>
                    <a:pt x="407" y="1050"/>
                  </a:lnTo>
                  <a:lnTo>
                    <a:pt x="403" y="1042"/>
                  </a:lnTo>
                  <a:lnTo>
                    <a:pt x="403" y="1035"/>
                  </a:lnTo>
                  <a:lnTo>
                    <a:pt x="405" y="1029"/>
                  </a:lnTo>
                  <a:lnTo>
                    <a:pt x="412" y="1023"/>
                  </a:lnTo>
                  <a:lnTo>
                    <a:pt x="418" y="1021"/>
                  </a:lnTo>
                  <a:lnTo>
                    <a:pt x="426" y="1021"/>
                  </a:lnTo>
                  <a:lnTo>
                    <a:pt x="435" y="1021"/>
                  </a:lnTo>
                  <a:lnTo>
                    <a:pt x="447" y="1023"/>
                  </a:lnTo>
                  <a:lnTo>
                    <a:pt x="472" y="1025"/>
                  </a:lnTo>
                  <a:lnTo>
                    <a:pt x="499" y="1027"/>
                  </a:lnTo>
                  <a:lnTo>
                    <a:pt x="531" y="1031"/>
                  </a:lnTo>
                  <a:lnTo>
                    <a:pt x="566" y="1035"/>
                  </a:lnTo>
                  <a:lnTo>
                    <a:pt x="604" y="1038"/>
                  </a:lnTo>
                  <a:lnTo>
                    <a:pt x="643" y="1042"/>
                  </a:lnTo>
                  <a:lnTo>
                    <a:pt x="722" y="1050"/>
                  </a:lnTo>
                  <a:lnTo>
                    <a:pt x="800" y="1056"/>
                  </a:lnTo>
                  <a:lnTo>
                    <a:pt x="839" y="1060"/>
                  </a:lnTo>
                  <a:lnTo>
                    <a:pt x="873" y="1061"/>
                  </a:lnTo>
                  <a:lnTo>
                    <a:pt x="904" y="1063"/>
                  </a:lnTo>
                  <a:lnTo>
                    <a:pt x="933" y="1065"/>
                  </a:lnTo>
                  <a:lnTo>
                    <a:pt x="958" y="1067"/>
                  </a:lnTo>
                  <a:lnTo>
                    <a:pt x="977" y="1065"/>
                  </a:lnTo>
                  <a:lnTo>
                    <a:pt x="985" y="1058"/>
                  </a:lnTo>
                  <a:lnTo>
                    <a:pt x="990" y="1052"/>
                  </a:lnTo>
                  <a:lnTo>
                    <a:pt x="994" y="1046"/>
                  </a:lnTo>
                  <a:lnTo>
                    <a:pt x="998" y="1040"/>
                  </a:lnTo>
                  <a:lnTo>
                    <a:pt x="1000" y="1031"/>
                  </a:lnTo>
                  <a:lnTo>
                    <a:pt x="1002" y="1019"/>
                  </a:lnTo>
                  <a:lnTo>
                    <a:pt x="1004" y="1000"/>
                  </a:lnTo>
                  <a:lnTo>
                    <a:pt x="1006" y="988"/>
                  </a:lnTo>
                  <a:lnTo>
                    <a:pt x="1008" y="975"/>
                  </a:lnTo>
                  <a:lnTo>
                    <a:pt x="1008" y="965"/>
                  </a:lnTo>
                  <a:lnTo>
                    <a:pt x="1010" y="954"/>
                  </a:lnTo>
                  <a:lnTo>
                    <a:pt x="1011" y="939"/>
                  </a:lnTo>
                  <a:lnTo>
                    <a:pt x="1011" y="919"/>
                  </a:lnTo>
                  <a:lnTo>
                    <a:pt x="1013" y="898"/>
                  </a:lnTo>
                  <a:lnTo>
                    <a:pt x="1015" y="875"/>
                  </a:lnTo>
                  <a:lnTo>
                    <a:pt x="1017" y="850"/>
                  </a:lnTo>
                  <a:lnTo>
                    <a:pt x="1019" y="821"/>
                  </a:lnTo>
                  <a:lnTo>
                    <a:pt x="1023" y="762"/>
                  </a:lnTo>
                  <a:lnTo>
                    <a:pt x="1029" y="695"/>
                  </a:lnTo>
                  <a:lnTo>
                    <a:pt x="1033" y="624"/>
                  </a:lnTo>
                  <a:lnTo>
                    <a:pt x="1038" y="551"/>
                  </a:lnTo>
                  <a:lnTo>
                    <a:pt x="1044" y="478"/>
                  </a:lnTo>
                  <a:lnTo>
                    <a:pt x="1048" y="405"/>
                  </a:lnTo>
                  <a:lnTo>
                    <a:pt x="1054" y="334"/>
                  </a:lnTo>
                  <a:lnTo>
                    <a:pt x="1058" y="269"/>
                  </a:lnTo>
                  <a:lnTo>
                    <a:pt x="1061" y="209"/>
                  </a:lnTo>
                  <a:lnTo>
                    <a:pt x="1063" y="180"/>
                  </a:lnTo>
                  <a:lnTo>
                    <a:pt x="1065" y="155"/>
                  </a:lnTo>
                  <a:lnTo>
                    <a:pt x="1067" y="134"/>
                  </a:lnTo>
                  <a:lnTo>
                    <a:pt x="1069" y="113"/>
                  </a:lnTo>
                  <a:lnTo>
                    <a:pt x="1071" y="96"/>
                  </a:lnTo>
                  <a:lnTo>
                    <a:pt x="1073" y="80"/>
                  </a:lnTo>
                  <a:lnTo>
                    <a:pt x="1059" y="80"/>
                  </a:lnTo>
                  <a:lnTo>
                    <a:pt x="1046" y="79"/>
                  </a:lnTo>
                  <a:lnTo>
                    <a:pt x="1013" y="77"/>
                  </a:lnTo>
                  <a:lnTo>
                    <a:pt x="975" y="75"/>
                  </a:lnTo>
                  <a:lnTo>
                    <a:pt x="929" y="71"/>
                  </a:lnTo>
                  <a:lnTo>
                    <a:pt x="877" y="67"/>
                  </a:lnTo>
                  <a:lnTo>
                    <a:pt x="821" y="63"/>
                  </a:lnTo>
                  <a:lnTo>
                    <a:pt x="762" y="59"/>
                  </a:lnTo>
                  <a:lnTo>
                    <a:pt x="699" y="55"/>
                  </a:lnTo>
                  <a:lnTo>
                    <a:pt x="633" y="50"/>
                  </a:lnTo>
                  <a:lnTo>
                    <a:pt x="566" y="44"/>
                  </a:lnTo>
                  <a:lnTo>
                    <a:pt x="424" y="31"/>
                  </a:lnTo>
                  <a:lnTo>
                    <a:pt x="284" y="15"/>
                  </a:lnTo>
                  <a:lnTo>
                    <a:pt x="213" y="8"/>
                  </a:lnTo>
                  <a:lnTo>
                    <a:pt x="146" y="0"/>
                  </a:lnTo>
                </a:path>
              </a:pathLst>
            </a:custGeom>
            <a:pattFill prst="ltUpDiag">
              <a:fgClr>
                <a:schemeClr val="accent2"/>
              </a:fgClr>
              <a:bgClr>
                <a:schemeClr val="bg1"/>
              </a:bgClr>
            </a:pattFill>
            <a:ln w="15875">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282" name="New Jersey">
              <a:extLst>
                <a:ext uri="{FF2B5EF4-FFF2-40B4-BE49-F238E27FC236}">
                  <a16:creationId xmlns:a16="http://schemas.microsoft.com/office/drawing/2014/main" id="{49F8247D-52FC-2A73-B93B-26A446685CDB}"/>
                </a:ext>
              </a:extLst>
            </p:cNvPr>
            <p:cNvSpPr>
              <a:spLocks/>
            </p:cNvSpPr>
            <p:nvPr/>
          </p:nvSpPr>
          <p:spPr bwMode="auto">
            <a:xfrm>
              <a:off x="8937625" y="3860800"/>
              <a:ext cx="177800" cy="395288"/>
            </a:xfrm>
            <a:custGeom>
              <a:avLst/>
              <a:gdLst>
                <a:gd name="T0" fmla="*/ 38 w 224"/>
                <a:gd name="T1" fmla="*/ 4 h 499"/>
                <a:gd name="T2" fmla="*/ 25 w 224"/>
                <a:gd name="T3" fmla="*/ 27 h 499"/>
                <a:gd name="T4" fmla="*/ 23 w 224"/>
                <a:gd name="T5" fmla="*/ 39 h 499"/>
                <a:gd name="T6" fmla="*/ 7 w 224"/>
                <a:gd name="T7" fmla="*/ 68 h 499"/>
                <a:gd name="T8" fmla="*/ 2 w 224"/>
                <a:gd name="T9" fmla="*/ 83 h 499"/>
                <a:gd name="T10" fmla="*/ 0 w 224"/>
                <a:gd name="T11" fmla="*/ 91 h 499"/>
                <a:gd name="T12" fmla="*/ 11 w 224"/>
                <a:gd name="T13" fmla="*/ 104 h 499"/>
                <a:gd name="T14" fmla="*/ 11 w 224"/>
                <a:gd name="T15" fmla="*/ 129 h 499"/>
                <a:gd name="T16" fmla="*/ 9 w 224"/>
                <a:gd name="T17" fmla="*/ 165 h 499"/>
                <a:gd name="T18" fmla="*/ 34 w 224"/>
                <a:gd name="T19" fmla="*/ 190 h 499"/>
                <a:gd name="T20" fmla="*/ 55 w 224"/>
                <a:gd name="T21" fmla="*/ 194 h 499"/>
                <a:gd name="T22" fmla="*/ 69 w 224"/>
                <a:gd name="T23" fmla="*/ 200 h 499"/>
                <a:gd name="T24" fmla="*/ 86 w 224"/>
                <a:gd name="T25" fmla="*/ 229 h 499"/>
                <a:gd name="T26" fmla="*/ 84 w 224"/>
                <a:gd name="T27" fmla="*/ 246 h 499"/>
                <a:gd name="T28" fmla="*/ 76 w 224"/>
                <a:gd name="T29" fmla="*/ 256 h 499"/>
                <a:gd name="T30" fmla="*/ 48 w 224"/>
                <a:gd name="T31" fmla="*/ 273 h 499"/>
                <a:gd name="T32" fmla="*/ 11 w 224"/>
                <a:gd name="T33" fmla="*/ 315 h 499"/>
                <a:gd name="T34" fmla="*/ 4 w 224"/>
                <a:gd name="T35" fmla="*/ 338 h 499"/>
                <a:gd name="T36" fmla="*/ 15 w 224"/>
                <a:gd name="T37" fmla="*/ 371 h 499"/>
                <a:gd name="T38" fmla="*/ 34 w 224"/>
                <a:gd name="T39" fmla="*/ 413 h 499"/>
                <a:gd name="T40" fmla="*/ 55 w 224"/>
                <a:gd name="T41" fmla="*/ 438 h 499"/>
                <a:gd name="T42" fmla="*/ 71 w 224"/>
                <a:gd name="T43" fmla="*/ 450 h 499"/>
                <a:gd name="T44" fmla="*/ 96 w 224"/>
                <a:gd name="T45" fmla="*/ 440 h 499"/>
                <a:gd name="T46" fmla="*/ 111 w 224"/>
                <a:gd name="T47" fmla="*/ 446 h 499"/>
                <a:gd name="T48" fmla="*/ 103 w 224"/>
                <a:gd name="T49" fmla="*/ 463 h 499"/>
                <a:gd name="T50" fmla="*/ 88 w 224"/>
                <a:gd name="T51" fmla="*/ 484 h 499"/>
                <a:gd name="T52" fmla="*/ 107 w 224"/>
                <a:gd name="T53" fmla="*/ 496 h 499"/>
                <a:gd name="T54" fmla="*/ 132 w 224"/>
                <a:gd name="T55" fmla="*/ 494 h 499"/>
                <a:gd name="T56" fmla="*/ 148 w 224"/>
                <a:gd name="T57" fmla="*/ 473 h 499"/>
                <a:gd name="T58" fmla="*/ 171 w 224"/>
                <a:gd name="T59" fmla="*/ 419 h 499"/>
                <a:gd name="T60" fmla="*/ 184 w 224"/>
                <a:gd name="T61" fmla="*/ 400 h 499"/>
                <a:gd name="T62" fmla="*/ 196 w 224"/>
                <a:gd name="T63" fmla="*/ 359 h 499"/>
                <a:gd name="T64" fmla="*/ 203 w 224"/>
                <a:gd name="T65" fmla="*/ 346 h 499"/>
                <a:gd name="T66" fmla="*/ 215 w 224"/>
                <a:gd name="T67" fmla="*/ 294 h 499"/>
                <a:gd name="T68" fmla="*/ 217 w 224"/>
                <a:gd name="T69" fmla="*/ 254 h 499"/>
                <a:gd name="T70" fmla="*/ 215 w 224"/>
                <a:gd name="T71" fmla="*/ 242 h 499"/>
                <a:gd name="T72" fmla="*/ 219 w 224"/>
                <a:gd name="T73" fmla="*/ 225 h 499"/>
                <a:gd name="T74" fmla="*/ 222 w 224"/>
                <a:gd name="T75" fmla="*/ 200 h 499"/>
                <a:gd name="T76" fmla="*/ 224 w 224"/>
                <a:gd name="T77" fmla="*/ 175 h 499"/>
                <a:gd name="T78" fmla="*/ 222 w 224"/>
                <a:gd name="T79" fmla="*/ 152 h 499"/>
                <a:gd name="T80" fmla="*/ 197 w 224"/>
                <a:gd name="T81" fmla="*/ 142 h 499"/>
                <a:gd name="T82" fmla="*/ 180 w 224"/>
                <a:gd name="T83" fmla="*/ 131 h 499"/>
                <a:gd name="T84" fmla="*/ 169 w 224"/>
                <a:gd name="T85" fmla="*/ 106 h 499"/>
                <a:gd name="T86" fmla="*/ 180 w 224"/>
                <a:gd name="T87" fmla="*/ 79 h 499"/>
                <a:gd name="T88" fmla="*/ 188 w 224"/>
                <a:gd name="T89" fmla="*/ 64 h 499"/>
                <a:gd name="T90" fmla="*/ 188 w 224"/>
                <a:gd name="T91" fmla="*/ 60 h 499"/>
                <a:gd name="T92" fmla="*/ 163 w 224"/>
                <a:gd name="T93" fmla="*/ 39 h 499"/>
                <a:gd name="T94" fmla="*/ 105 w 224"/>
                <a:gd name="T95" fmla="*/ 20 h 499"/>
                <a:gd name="T96" fmla="*/ 61 w 224"/>
                <a:gd name="T97" fmla="*/ 6 h 499"/>
                <a:gd name="T98" fmla="*/ 42 w 224"/>
                <a:gd name="T99"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4" h="499">
                  <a:moveTo>
                    <a:pt x="42" y="0"/>
                  </a:moveTo>
                  <a:lnTo>
                    <a:pt x="42" y="0"/>
                  </a:lnTo>
                  <a:lnTo>
                    <a:pt x="38" y="4"/>
                  </a:lnTo>
                  <a:lnTo>
                    <a:pt x="32" y="12"/>
                  </a:lnTo>
                  <a:lnTo>
                    <a:pt x="27" y="21"/>
                  </a:lnTo>
                  <a:lnTo>
                    <a:pt x="25" y="27"/>
                  </a:lnTo>
                  <a:lnTo>
                    <a:pt x="25" y="31"/>
                  </a:lnTo>
                  <a:lnTo>
                    <a:pt x="25" y="33"/>
                  </a:lnTo>
                  <a:lnTo>
                    <a:pt x="23" y="39"/>
                  </a:lnTo>
                  <a:lnTo>
                    <a:pt x="15" y="54"/>
                  </a:lnTo>
                  <a:lnTo>
                    <a:pt x="11" y="62"/>
                  </a:lnTo>
                  <a:lnTo>
                    <a:pt x="7" y="68"/>
                  </a:lnTo>
                  <a:lnTo>
                    <a:pt x="4" y="71"/>
                  </a:lnTo>
                  <a:lnTo>
                    <a:pt x="4" y="73"/>
                  </a:lnTo>
                  <a:lnTo>
                    <a:pt x="2" y="83"/>
                  </a:lnTo>
                  <a:lnTo>
                    <a:pt x="0" y="89"/>
                  </a:lnTo>
                  <a:lnTo>
                    <a:pt x="0" y="91"/>
                  </a:lnTo>
                  <a:lnTo>
                    <a:pt x="0" y="91"/>
                  </a:lnTo>
                  <a:lnTo>
                    <a:pt x="0" y="92"/>
                  </a:lnTo>
                  <a:lnTo>
                    <a:pt x="4" y="94"/>
                  </a:lnTo>
                  <a:lnTo>
                    <a:pt x="11" y="104"/>
                  </a:lnTo>
                  <a:lnTo>
                    <a:pt x="15" y="110"/>
                  </a:lnTo>
                  <a:lnTo>
                    <a:pt x="15" y="116"/>
                  </a:lnTo>
                  <a:lnTo>
                    <a:pt x="11" y="129"/>
                  </a:lnTo>
                  <a:lnTo>
                    <a:pt x="5" y="144"/>
                  </a:lnTo>
                  <a:lnTo>
                    <a:pt x="4" y="156"/>
                  </a:lnTo>
                  <a:lnTo>
                    <a:pt x="9" y="165"/>
                  </a:lnTo>
                  <a:lnTo>
                    <a:pt x="19" y="177"/>
                  </a:lnTo>
                  <a:lnTo>
                    <a:pt x="30" y="187"/>
                  </a:lnTo>
                  <a:lnTo>
                    <a:pt x="34" y="190"/>
                  </a:lnTo>
                  <a:lnTo>
                    <a:pt x="38" y="190"/>
                  </a:lnTo>
                  <a:lnTo>
                    <a:pt x="46" y="192"/>
                  </a:lnTo>
                  <a:lnTo>
                    <a:pt x="55" y="194"/>
                  </a:lnTo>
                  <a:lnTo>
                    <a:pt x="65" y="194"/>
                  </a:lnTo>
                  <a:lnTo>
                    <a:pt x="67" y="196"/>
                  </a:lnTo>
                  <a:lnTo>
                    <a:pt x="69" y="200"/>
                  </a:lnTo>
                  <a:lnTo>
                    <a:pt x="75" y="217"/>
                  </a:lnTo>
                  <a:lnTo>
                    <a:pt x="80" y="225"/>
                  </a:lnTo>
                  <a:lnTo>
                    <a:pt x="86" y="229"/>
                  </a:lnTo>
                  <a:lnTo>
                    <a:pt x="88" y="233"/>
                  </a:lnTo>
                  <a:lnTo>
                    <a:pt x="88" y="236"/>
                  </a:lnTo>
                  <a:lnTo>
                    <a:pt x="84" y="246"/>
                  </a:lnTo>
                  <a:lnTo>
                    <a:pt x="78" y="252"/>
                  </a:lnTo>
                  <a:lnTo>
                    <a:pt x="76" y="256"/>
                  </a:lnTo>
                  <a:lnTo>
                    <a:pt x="76" y="256"/>
                  </a:lnTo>
                  <a:lnTo>
                    <a:pt x="73" y="258"/>
                  </a:lnTo>
                  <a:lnTo>
                    <a:pt x="61" y="263"/>
                  </a:lnTo>
                  <a:lnTo>
                    <a:pt x="48" y="273"/>
                  </a:lnTo>
                  <a:lnTo>
                    <a:pt x="34" y="286"/>
                  </a:lnTo>
                  <a:lnTo>
                    <a:pt x="23" y="300"/>
                  </a:lnTo>
                  <a:lnTo>
                    <a:pt x="11" y="315"/>
                  </a:lnTo>
                  <a:lnTo>
                    <a:pt x="4" y="329"/>
                  </a:lnTo>
                  <a:lnTo>
                    <a:pt x="4" y="334"/>
                  </a:lnTo>
                  <a:lnTo>
                    <a:pt x="4" y="338"/>
                  </a:lnTo>
                  <a:lnTo>
                    <a:pt x="4" y="344"/>
                  </a:lnTo>
                  <a:lnTo>
                    <a:pt x="7" y="355"/>
                  </a:lnTo>
                  <a:lnTo>
                    <a:pt x="15" y="371"/>
                  </a:lnTo>
                  <a:lnTo>
                    <a:pt x="25" y="394"/>
                  </a:lnTo>
                  <a:lnTo>
                    <a:pt x="30" y="405"/>
                  </a:lnTo>
                  <a:lnTo>
                    <a:pt x="34" y="413"/>
                  </a:lnTo>
                  <a:lnTo>
                    <a:pt x="42" y="425"/>
                  </a:lnTo>
                  <a:lnTo>
                    <a:pt x="48" y="432"/>
                  </a:lnTo>
                  <a:lnTo>
                    <a:pt x="55" y="438"/>
                  </a:lnTo>
                  <a:lnTo>
                    <a:pt x="59" y="442"/>
                  </a:lnTo>
                  <a:lnTo>
                    <a:pt x="63" y="446"/>
                  </a:lnTo>
                  <a:lnTo>
                    <a:pt x="71" y="450"/>
                  </a:lnTo>
                  <a:lnTo>
                    <a:pt x="75" y="448"/>
                  </a:lnTo>
                  <a:lnTo>
                    <a:pt x="80" y="446"/>
                  </a:lnTo>
                  <a:lnTo>
                    <a:pt x="96" y="440"/>
                  </a:lnTo>
                  <a:lnTo>
                    <a:pt x="105" y="438"/>
                  </a:lnTo>
                  <a:lnTo>
                    <a:pt x="109" y="442"/>
                  </a:lnTo>
                  <a:lnTo>
                    <a:pt x="111" y="446"/>
                  </a:lnTo>
                  <a:lnTo>
                    <a:pt x="111" y="450"/>
                  </a:lnTo>
                  <a:lnTo>
                    <a:pt x="109" y="457"/>
                  </a:lnTo>
                  <a:lnTo>
                    <a:pt x="103" y="463"/>
                  </a:lnTo>
                  <a:lnTo>
                    <a:pt x="94" y="475"/>
                  </a:lnTo>
                  <a:lnTo>
                    <a:pt x="88" y="480"/>
                  </a:lnTo>
                  <a:lnTo>
                    <a:pt x="88" y="484"/>
                  </a:lnTo>
                  <a:lnTo>
                    <a:pt x="88" y="488"/>
                  </a:lnTo>
                  <a:lnTo>
                    <a:pt x="94" y="490"/>
                  </a:lnTo>
                  <a:lnTo>
                    <a:pt x="107" y="496"/>
                  </a:lnTo>
                  <a:lnTo>
                    <a:pt x="119" y="499"/>
                  </a:lnTo>
                  <a:lnTo>
                    <a:pt x="128" y="498"/>
                  </a:lnTo>
                  <a:lnTo>
                    <a:pt x="132" y="494"/>
                  </a:lnTo>
                  <a:lnTo>
                    <a:pt x="138" y="490"/>
                  </a:lnTo>
                  <a:lnTo>
                    <a:pt x="142" y="482"/>
                  </a:lnTo>
                  <a:lnTo>
                    <a:pt x="148" y="473"/>
                  </a:lnTo>
                  <a:lnTo>
                    <a:pt x="157" y="450"/>
                  </a:lnTo>
                  <a:lnTo>
                    <a:pt x="167" y="427"/>
                  </a:lnTo>
                  <a:lnTo>
                    <a:pt x="171" y="419"/>
                  </a:lnTo>
                  <a:lnTo>
                    <a:pt x="176" y="411"/>
                  </a:lnTo>
                  <a:lnTo>
                    <a:pt x="180" y="407"/>
                  </a:lnTo>
                  <a:lnTo>
                    <a:pt x="184" y="400"/>
                  </a:lnTo>
                  <a:lnTo>
                    <a:pt x="190" y="384"/>
                  </a:lnTo>
                  <a:lnTo>
                    <a:pt x="194" y="367"/>
                  </a:lnTo>
                  <a:lnTo>
                    <a:pt x="196" y="359"/>
                  </a:lnTo>
                  <a:lnTo>
                    <a:pt x="197" y="355"/>
                  </a:lnTo>
                  <a:lnTo>
                    <a:pt x="201" y="352"/>
                  </a:lnTo>
                  <a:lnTo>
                    <a:pt x="203" y="346"/>
                  </a:lnTo>
                  <a:lnTo>
                    <a:pt x="209" y="331"/>
                  </a:lnTo>
                  <a:lnTo>
                    <a:pt x="211" y="311"/>
                  </a:lnTo>
                  <a:lnTo>
                    <a:pt x="215" y="294"/>
                  </a:lnTo>
                  <a:lnTo>
                    <a:pt x="219" y="277"/>
                  </a:lnTo>
                  <a:lnTo>
                    <a:pt x="219" y="259"/>
                  </a:lnTo>
                  <a:lnTo>
                    <a:pt x="217" y="254"/>
                  </a:lnTo>
                  <a:lnTo>
                    <a:pt x="217" y="248"/>
                  </a:lnTo>
                  <a:lnTo>
                    <a:pt x="215" y="244"/>
                  </a:lnTo>
                  <a:lnTo>
                    <a:pt x="215" y="242"/>
                  </a:lnTo>
                  <a:lnTo>
                    <a:pt x="215" y="240"/>
                  </a:lnTo>
                  <a:lnTo>
                    <a:pt x="217" y="236"/>
                  </a:lnTo>
                  <a:lnTo>
                    <a:pt x="219" y="225"/>
                  </a:lnTo>
                  <a:lnTo>
                    <a:pt x="222" y="210"/>
                  </a:lnTo>
                  <a:lnTo>
                    <a:pt x="222" y="204"/>
                  </a:lnTo>
                  <a:lnTo>
                    <a:pt x="222" y="200"/>
                  </a:lnTo>
                  <a:lnTo>
                    <a:pt x="222" y="196"/>
                  </a:lnTo>
                  <a:lnTo>
                    <a:pt x="224" y="190"/>
                  </a:lnTo>
                  <a:lnTo>
                    <a:pt x="224" y="175"/>
                  </a:lnTo>
                  <a:lnTo>
                    <a:pt x="224" y="160"/>
                  </a:lnTo>
                  <a:lnTo>
                    <a:pt x="224" y="154"/>
                  </a:lnTo>
                  <a:lnTo>
                    <a:pt x="222" y="152"/>
                  </a:lnTo>
                  <a:lnTo>
                    <a:pt x="217" y="148"/>
                  </a:lnTo>
                  <a:lnTo>
                    <a:pt x="207" y="144"/>
                  </a:lnTo>
                  <a:lnTo>
                    <a:pt x="197" y="142"/>
                  </a:lnTo>
                  <a:lnTo>
                    <a:pt x="190" y="139"/>
                  </a:lnTo>
                  <a:lnTo>
                    <a:pt x="184" y="135"/>
                  </a:lnTo>
                  <a:lnTo>
                    <a:pt x="180" y="131"/>
                  </a:lnTo>
                  <a:lnTo>
                    <a:pt x="174" y="119"/>
                  </a:lnTo>
                  <a:lnTo>
                    <a:pt x="169" y="108"/>
                  </a:lnTo>
                  <a:lnTo>
                    <a:pt x="169" y="106"/>
                  </a:lnTo>
                  <a:lnTo>
                    <a:pt x="167" y="104"/>
                  </a:lnTo>
                  <a:lnTo>
                    <a:pt x="174" y="89"/>
                  </a:lnTo>
                  <a:lnTo>
                    <a:pt x="180" y="79"/>
                  </a:lnTo>
                  <a:lnTo>
                    <a:pt x="184" y="71"/>
                  </a:lnTo>
                  <a:lnTo>
                    <a:pt x="186" y="66"/>
                  </a:lnTo>
                  <a:lnTo>
                    <a:pt x="188" y="64"/>
                  </a:lnTo>
                  <a:lnTo>
                    <a:pt x="188" y="62"/>
                  </a:lnTo>
                  <a:lnTo>
                    <a:pt x="190" y="60"/>
                  </a:lnTo>
                  <a:lnTo>
                    <a:pt x="188" y="60"/>
                  </a:lnTo>
                  <a:lnTo>
                    <a:pt x="186" y="58"/>
                  </a:lnTo>
                  <a:lnTo>
                    <a:pt x="178" y="48"/>
                  </a:lnTo>
                  <a:lnTo>
                    <a:pt x="163" y="39"/>
                  </a:lnTo>
                  <a:lnTo>
                    <a:pt x="153" y="35"/>
                  </a:lnTo>
                  <a:lnTo>
                    <a:pt x="142" y="31"/>
                  </a:lnTo>
                  <a:lnTo>
                    <a:pt x="105" y="20"/>
                  </a:lnTo>
                  <a:lnTo>
                    <a:pt x="90" y="16"/>
                  </a:lnTo>
                  <a:lnTo>
                    <a:pt x="75" y="10"/>
                  </a:lnTo>
                  <a:lnTo>
                    <a:pt x="61" y="6"/>
                  </a:lnTo>
                  <a:lnTo>
                    <a:pt x="52" y="2"/>
                  </a:lnTo>
                  <a:lnTo>
                    <a:pt x="44" y="0"/>
                  </a:lnTo>
                  <a:lnTo>
                    <a:pt x="42" y="0"/>
                  </a:lnTo>
                </a:path>
              </a:pathLst>
            </a:custGeom>
            <a:pattFill prst="ltUpDiag">
              <a:fgClr>
                <a:schemeClr val="accent4"/>
              </a:fgClr>
              <a:bgClr>
                <a:schemeClr val="bg1"/>
              </a:bgClr>
            </a:pattFill>
            <a:ln w="15875">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283" name="New Hampshire">
              <a:extLst>
                <a:ext uri="{FF2B5EF4-FFF2-40B4-BE49-F238E27FC236}">
                  <a16:creationId xmlns:a16="http://schemas.microsoft.com/office/drawing/2014/main" id="{F17929E8-7DBF-1F3F-BBAC-3ADF16D09A20}"/>
                </a:ext>
              </a:extLst>
            </p:cNvPr>
            <p:cNvSpPr>
              <a:spLocks/>
            </p:cNvSpPr>
            <p:nvPr/>
          </p:nvSpPr>
          <p:spPr bwMode="auto">
            <a:xfrm>
              <a:off x="9145588" y="3146425"/>
              <a:ext cx="220663" cy="444500"/>
            </a:xfrm>
            <a:custGeom>
              <a:avLst/>
              <a:gdLst>
                <a:gd name="T0" fmla="*/ 119 w 276"/>
                <a:gd name="T1" fmla="*/ 96 h 559"/>
                <a:gd name="T2" fmla="*/ 153 w 276"/>
                <a:gd name="T3" fmla="*/ 196 h 559"/>
                <a:gd name="T4" fmla="*/ 173 w 276"/>
                <a:gd name="T5" fmla="*/ 253 h 559"/>
                <a:gd name="T6" fmla="*/ 182 w 276"/>
                <a:gd name="T7" fmla="*/ 280 h 559"/>
                <a:gd name="T8" fmla="*/ 184 w 276"/>
                <a:gd name="T9" fmla="*/ 290 h 559"/>
                <a:gd name="T10" fmla="*/ 186 w 276"/>
                <a:gd name="T11" fmla="*/ 307 h 559"/>
                <a:gd name="T12" fmla="*/ 209 w 276"/>
                <a:gd name="T13" fmla="*/ 367 h 559"/>
                <a:gd name="T14" fmla="*/ 261 w 276"/>
                <a:gd name="T15" fmla="*/ 415 h 559"/>
                <a:gd name="T16" fmla="*/ 270 w 276"/>
                <a:gd name="T17" fmla="*/ 457 h 559"/>
                <a:gd name="T18" fmla="*/ 267 w 276"/>
                <a:gd name="T19" fmla="*/ 474 h 559"/>
                <a:gd name="T20" fmla="*/ 261 w 276"/>
                <a:gd name="T21" fmla="*/ 476 h 559"/>
                <a:gd name="T22" fmla="*/ 238 w 276"/>
                <a:gd name="T23" fmla="*/ 482 h 559"/>
                <a:gd name="T24" fmla="*/ 207 w 276"/>
                <a:gd name="T25" fmla="*/ 507 h 559"/>
                <a:gd name="T26" fmla="*/ 182 w 276"/>
                <a:gd name="T27" fmla="*/ 516 h 559"/>
                <a:gd name="T28" fmla="*/ 111 w 276"/>
                <a:gd name="T29" fmla="*/ 537 h 559"/>
                <a:gd name="T30" fmla="*/ 48 w 276"/>
                <a:gd name="T31" fmla="*/ 555 h 559"/>
                <a:gd name="T32" fmla="*/ 34 w 276"/>
                <a:gd name="T33" fmla="*/ 559 h 559"/>
                <a:gd name="T34" fmla="*/ 17 w 276"/>
                <a:gd name="T35" fmla="*/ 528 h 559"/>
                <a:gd name="T36" fmla="*/ 11 w 276"/>
                <a:gd name="T37" fmla="*/ 518 h 559"/>
                <a:gd name="T38" fmla="*/ 11 w 276"/>
                <a:gd name="T39" fmla="*/ 470 h 559"/>
                <a:gd name="T40" fmla="*/ 11 w 276"/>
                <a:gd name="T41" fmla="*/ 455 h 559"/>
                <a:gd name="T42" fmla="*/ 15 w 276"/>
                <a:gd name="T43" fmla="*/ 453 h 559"/>
                <a:gd name="T44" fmla="*/ 7 w 276"/>
                <a:gd name="T45" fmla="*/ 438 h 559"/>
                <a:gd name="T46" fmla="*/ 0 w 276"/>
                <a:gd name="T47" fmla="*/ 405 h 559"/>
                <a:gd name="T48" fmla="*/ 0 w 276"/>
                <a:gd name="T49" fmla="*/ 397 h 559"/>
                <a:gd name="T50" fmla="*/ 7 w 276"/>
                <a:gd name="T51" fmla="*/ 367 h 559"/>
                <a:gd name="T52" fmla="*/ 11 w 276"/>
                <a:gd name="T53" fmla="*/ 353 h 559"/>
                <a:gd name="T54" fmla="*/ 21 w 276"/>
                <a:gd name="T55" fmla="*/ 320 h 559"/>
                <a:gd name="T56" fmla="*/ 21 w 276"/>
                <a:gd name="T57" fmla="*/ 284 h 559"/>
                <a:gd name="T58" fmla="*/ 21 w 276"/>
                <a:gd name="T59" fmla="*/ 263 h 559"/>
                <a:gd name="T60" fmla="*/ 21 w 276"/>
                <a:gd name="T61" fmla="*/ 257 h 559"/>
                <a:gd name="T62" fmla="*/ 34 w 276"/>
                <a:gd name="T63" fmla="*/ 228 h 559"/>
                <a:gd name="T64" fmla="*/ 40 w 276"/>
                <a:gd name="T65" fmla="*/ 219 h 559"/>
                <a:gd name="T66" fmla="*/ 50 w 276"/>
                <a:gd name="T67" fmla="*/ 200 h 559"/>
                <a:gd name="T68" fmla="*/ 59 w 276"/>
                <a:gd name="T69" fmla="*/ 178 h 559"/>
                <a:gd name="T70" fmla="*/ 59 w 276"/>
                <a:gd name="T71" fmla="*/ 171 h 559"/>
                <a:gd name="T72" fmla="*/ 59 w 276"/>
                <a:gd name="T73" fmla="*/ 140 h 559"/>
                <a:gd name="T74" fmla="*/ 53 w 276"/>
                <a:gd name="T75" fmla="*/ 127 h 559"/>
                <a:gd name="T76" fmla="*/ 40 w 276"/>
                <a:gd name="T77" fmla="*/ 92 h 559"/>
                <a:gd name="T78" fmla="*/ 38 w 276"/>
                <a:gd name="T79" fmla="*/ 84 h 559"/>
                <a:gd name="T80" fmla="*/ 40 w 276"/>
                <a:gd name="T81" fmla="*/ 59 h 559"/>
                <a:gd name="T82" fmla="*/ 57 w 276"/>
                <a:gd name="T83" fmla="*/ 15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6" h="559">
                  <a:moveTo>
                    <a:pt x="86" y="0"/>
                  </a:moveTo>
                  <a:lnTo>
                    <a:pt x="103" y="50"/>
                  </a:lnTo>
                  <a:lnTo>
                    <a:pt x="119" y="96"/>
                  </a:lnTo>
                  <a:lnTo>
                    <a:pt x="132" y="134"/>
                  </a:lnTo>
                  <a:lnTo>
                    <a:pt x="144" y="167"/>
                  </a:lnTo>
                  <a:lnTo>
                    <a:pt x="153" y="196"/>
                  </a:lnTo>
                  <a:lnTo>
                    <a:pt x="161" y="219"/>
                  </a:lnTo>
                  <a:lnTo>
                    <a:pt x="167" y="238"/>
                  </a:lnTo>
                  <a:lnTo>
                    <a:pt x="173" y="253"/>
                  </a:lnTo>
                  <a:lnTo>
                    <a:pt x="176" y="265"/>
                  </a:lnTo>
                  <a:lnTo>
                    <a:pt x="180" y="274"/>
                  </a:lnTo>
                  <a:lnTo>
                    <a:pt x="182" y="280"/>
                  </a:lnTo>
                  <a:lnTo>
                    <a:pt x="184" y="286"/>
                  </a:lnTo>
                  <a:lnTo>
                    <a:pt x="184" y="290"/>
                  </a:lnTo>
                  <a:lnTo>
                    <a:pt x="184" y="290"/>
                  </a:lnTo>
                  <a:lnTo>
                    <a:pt x="184" y="292"/>
                  </a:lnTo>
                  <a:lnTo>
                    <a:pt x="186" y="294"/>
                  </a:lnTo>
                  <a:lnTo>
                    <a:pt x="186" y="307"/>
                  </a:lnTo>
                  <a:lnTo>
                    <a:pt x="190" y="324"/>
                  </a:lnTo>
                  <a:lnTo>
                    <a:pt x="197" y="345"/>
                  </a:lnTo>
                  <a:lnTo>
                    <a:pt x="209" y="367"/>
                  </a:lnTo>
                  <a:lnTo>
                    <a:pt x="224" y="388"/>
                  </a:lnTo>
                  <a:lnTo>
                    <a:pt x="247" y="407"/>
                  </a:lnTo>
                  <a:lnTo>
                    <a:pt x="261" y="415"/>
                  </a:lnTo>
                  <a:lnTo>
                    <a:pt x="276" y="420"/>
                  </a:lnTo>
                  <a:lnTo>
                    <a:pt x="272" y="440"/>
                  </a:lnTo>
                  <a:lnTo>
                    <a:pt x="270" y="457"/>
                  </a:lnTo>
                  <a:lnTo>
                    <a:pt x="269" y="464"/>
                  </a:lnTo>
                  <a:lnTo>
                    <a:pt x="269" y="470"/>
                  </a:lnTo>
                  <a:lnTo>
                    <a:pt x="267" y="474"/>
                  </a:lnTo>
                  <a:lnTo>
                    <a:pt x="267" y="476"/>
                  </a:lnTo>
                  <a:lnTo>
                    <a:pt x="265" y="476"/>
                  </a:lnTo>
                  <a:lnTo>
                    <a:pt x="261" y="476"/>
                  </a:lnTo>
                  <a:lnTo>
                    <a:pt x="255" y="476"/>
                  </a:lnTo>
                  <a:lnTo>
                    <a:pt x="245" y="478"/>
                  </a:lnTo>
                  <a:lnTo>
                    <a:pt x="238" y="482"/>
                  </a:lnTo>
                  <a:lnTo>
                    <a:pt x="226" y="488"/>
                  </a:lnTo>
                  <a:lnTo>
                    <a:pt x="217" y="495"/>
                  </a:lnTo>
                  <a:lnTo>
                    <a:pt x="207" y="507"/>
                  </a:lnTo>
                  <a:lnTo>
                    <a:pt x="201" y="509"/>
                  </a:lnTo>
                  <a:lnTo>
                    <a:pt x="194" y="512"/>
                  </a:lnTo>
                  <a:lnTo>
                    <a:pt x="182" y="516"/>
                  </a:lnTo>
                  <a:lnTo>
                    <a:pt x="171" y="520"/>
                  </a:lnTo>
                  <a:lnTo>
                    <a:pt x="142" y="528"/>
                  </a:lnTo>
                  <a:lnTo>
                    <a:pt x="111" y="537"/>
                  </a:lnTo>
                  <a:lnTo>
                    <a:pt x="82" y="545"/>
                  </a:lnTo>
                  <a:lnTo>
                    <a:pt x="57" y="551"/>
                  </a:lnTo>
                  <a:lnTo>
                    <a:pt x="48" y="555"/>
                  </a:lnTo>
                  <a:lnTo>
                    <a:pt x="40" y="557"/>
                  </a:lnTo>
                  <a:lnTo>
                    <a:pt x="36" y="557"/>
                  </a:lnTo>
                  <a:lnTo>
                    <a:pt x="34" y="559"/>
                  </a:lnTo>
                  <a:lnTo>
                    <a:pt x="27" y="545"/>
                  </a:lnTo>
                  <a:lnTo>
                    <a:pt x="21" y="535"/>
                  </a:lnTo>
                  <a:lnTo>
                    <a:pt x="17" y="528"/>
                  </a:lnTo>
                  <a:lnTo>
                    <a:pt x="15" y="524"/>
                  </a:lnTo>
                  <a:lnTo>
                    <a:pt x="13" y="520"/>
                  </a:lnTo>
                  <a:lnTo>
                    <a:pt x="11" y="518"/>
                  </a:lnTo>
                  <a:lnTo>
                    <a:pt x="11" y="497"/>
                  </a:lnTo>
                  <a:lnTo>
                    <a:pt x="11" y="482"/>
                  </a:lnTo>
                  <a:lnTo>
                    <a:pt x="11" y="470"/>
                  </a:lnTo>
                  <a:lnTo>
                    <a:pt x="11" y="463"/>
                  </a:lnTo>
                  <a:lnTo>
                    <a:pt x="11" y="457"/>
                  </a:lnTo>
                  <a:lnTo>
                    <a:pt x="11" y="455"/>
                  </a:lnTo>
                  <a:lnTo>
                    <a:pt x="11" y="455"/>
                  </a:lnTo>
                  <a:lnTo>
                    <a:pt x="13" y="455"/>
                  </a:lnTo>
                  <a:lnTo>
                    <a:pt x="15" y="453"/>
                  </a:lnTo>
                  <a:lnTo>
                    <a:pt x="13" y="447"/>
                  </a:lnTo>
                  <a:lnTo>
                    <a:pt x="11" y="443"/>
                  </a:lnTo>
                  <a:lnTo>
                    <a:pt x="7" y="438"/>
                  </a:lnTo>
                  <a:lnTo>
                    <a:pt x="4" y="424"/>
                  </a:lnTo>
                  <a:lnTo>
                    <a:pt x="0" y="413"/>
                  </a:lnTo>
                  <a:lnTo>
                    <a:pt x="0" y="405"/>
                  </a:lnTo>
                  <a:lnTo>
                    <a:pt x="0" y="403"/>
                  </a:lnTo>
                  <a:lnTo>
                    <a:pt x="0" y="401"/>
                  </a:lnTo>
                  <a:lnTo>
                    <a:pt x="0" y="397"/>
                  </a:lnTo>
                  <a:lnTo>
                    <a:pt x="4" y="384"/>
                  </a:lnTo>
                  <a:lnTo>
                    <a:pt x="5" y="370"/>
                  </a:lnTo>
                  <a:lnTo>
                    <a:pt x="7" y="367"/>
                  </a:lnTo>
                  <a:lnTo>
                    <a:pt x="7" y="363"/>
                  </a:lnTo>
                  <a:lnTo>
                    <a:pt x="9" y="359"/>
                  </a:lnTo>
                  <a:lnTo>
                    <a:pt x="11" y="353"/>
                  </a:lnTo>
                  <a:lnTo>
                    <a:pt x="15" y="338"/>
                  </a:lnTo>
                  <a:lnTo>
                    <a:pt x="19" y="326"/>
                  </a:lnTo>
                  <a:lnTo>
                    <a:pt x="21" y="320"/>
                  </a:lnTo>
                  <a:lnTo>
                    <a:pt x="21" y="320"/>
                  </a:lnTo>
                  <a:lnTo>
                    <a:pt x="21" y="299"/>
                  </a:lnTo>
                  <a:lnTo>
                    <a:pt x="21" y="284"/>
                  </a:lnTo>
                  <a:lnTo>
                    <a:pt x="21" y="274"/>
                  </a:lnTo>
                  <a:lnTo>
                    <a:pt x="21" y="267"/>
                  </a:lnTo>
                  <a:lnTo>
                    <a:pt x="21" y="263"/>
                  </a:lnTo>
                  <a:lnTo>
                    <a:pt x="21" y="261"/>
                  </a:lnTo>
                  <a:lnTo>
                    <a:pt x="21" y="259"/>
                  </a:lnTo>
                  <a:lnTo>
                    <a:pt x="21" y="257"/>
                  </a:lnTo>
                  <a:lnTo>
                    <a:pt x="23" y="253"/>
                  </a:lnTo>
                  <a:lnTo>
                    <a:pt x="29" y="242"/>
                  </a:lnTo>
                  <a:lnTo>
                    <a:pt x="34" y="228"/>
                  </a:lnTo>
                  <a:lnTo>
                    <a:pt x="36" y="223"/>
                  </a:lnTo>
                  <a:lnTo>
                    <a:pt x="38" y="221"/>
                  </a:lnTo>
                  <a:lnTo>
                    <a:pt x="40" y="219"/>
                  </a:lnTo>
                  <a:lnTo>
                    <a:pt x="44" y="213"/>
                  </a:lnTo>
                  <a:lnTo>
                    <a:pt x="46" y="207"/>
                  </a:lnTo>
                  <a:lnTo>
                    <a:pt x="50" y="200"/>
                  </a:lnTo>
                  <a:lnTo>
                    <a:pt x="53" y="190"/>
                  </a:lnTo>
                  <a:lnTo>
                    <a:pt x="57" y="184"/>
                  </a:lnTo>
                  <a:lnTo>
                    <a:pt x="59" y="178"/>
                  </a:lnTo>
                  <a:lnTo>
                    <a:pt x="59" y="177"/>
                  </a:lnTo>
                  <a:lnTo>
                    <a:pt x="59" y="175"/>
                  </a:lnTo>
                  <a:lnTo>
                    <a:pt x="59" y="171"/>
                  </a:lnTo>
                  <a:lnTo>
                    <a:pt x="59" y="159"/>
                  </a:lnTo>
                  <a:lnTo>
                    <a:pt x="59" y="146"/>
                  </a:lnTo>
                  <a:lnTo>
                    <a:pt x="59" y="140"/>
                  </a:lnTo>
                  <a:lnTo>
                    <a:pt x="59" y="138"/>
                  </a:lnTo>
                  <a:lnTo>
                    <a:pt x="57" y="132"/>
                  </a:lnTo>
                  <a:lnTo>
                    <a:pt x="53" y="127"/>
                  </a:lnTo>
                  <a:lnTo>
                    <a:pt x="48" y="109"/>
                  </a:lnTo>
                  <a:lnTo>
                    <a:pt x="44" y="100"/>
                  </a:lnTo>
                  <a:lnTo>
                    <a:pt x="40" y="92"/>
                  </a:lnTo>
                  <a:lnTo>
                    <a:pt x="38" y="88"/>
                  </a:lnTo>
                  <a:lnTo>
                    <a:pt x="38" y="86"/>
                  </a:lnTo>
                  <a:lnTo>
                    <a:pt x="38" y="84"/>
                  </a:lnTo>
                  <a:lnTo>
                    <a:pt x="38" y="82"/>
                  </a:lnTo>
                  <a:lnTo>
                    <a:pt x="38" y="73"/>
                  </a:lnTo>
                  <a:lnTo>
                    <a:pt x="40" y="59"/>
                  </a:lnTo>
                  <a:lnTo>
                    <a:pt x="44" y="44"/>
                  </a:lnTo>
                  <a:lnTo>
                    <a:pt x="50" y="29"/>
                  </a:lnTo>
                  <a:lnTo>
                    <a:pt x="57" y="15"/>
                  </a:lnTo>
                  <a:lnTo>
                    <a:pt x="69" y="4"/>
                  </a:lnTo>
                  <a:lnTo>
                    <a:pt x="86" y="0"/>
                  </a:lnTo>
                </a:path>
              </a:pathLst>
            </a:custGeom>
            <a:pattFill prst="ltUpDiag">
              <a:fgClr>
                <a:schemeClr val="accent4"/>
              </a:fgClr>
              <a:bgClr>
                <a:schemeClr val="bg1"/>
              </a:bgClr>
            </a:pattFill>
            <a:ln w="15875">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284" name="Nevada">
              <a:extLst>
                <a:ext uri="{FF2B5EF4-FFF2-40B4-BE49-F238E27FC236}">
                  <a16:creationId xmlns:a16="http://schemas.microsoft.com/office/drawing/2014/main" id="{564C8353-C451-EAB0-ACA2-3DD957726053}"/>
                </a:ext>
              </a:extLst>
            </p:cNvPr>
            <p:cNvSpPr>
              <a:spLocks/>
            </p:cNvSpPr>
            <p:nvPr/>
          </p:nvSpPr>
          <p:spPr bwMode="auto">
            <a:xfrm>
              <a:off x="3651250" y="3740150"/>
              <a:ext cx="798513" cy="1214438"/>
            </a:xfrm>
            <a:custGeom>
              <a:avLst/>
              <a:gdLst>
                <a:gd name="T0" fmla="*/ 129 w 1004"/>
                <a:gd name="T1" fmla="*/ 101 h 1530"/>
                <a:gd name="T2" fmla="*/ 92 w 1004"/>
                <a:gd name="T3" fmla="*/ 230 h 1530"/>
                <a:gd name="T4" fmla="*/ 65 w 1004"/>
                <a:gd name="T5" fmla="*/ 334 h 1530"/>
                <a:gd name="T6" fmla="*/ 44 w 1004"/>
                <a:gd name="T7" fmla="*/ 414 h 1530"/>
                <a:gd name="T8" fmla="*/ 27 w 1004"/>
                <a:gd name="T9" fmla="*/ 476 h 1530"/>
                <a:gd name="T10" fmla="*/ 8 w 1004"/>
                <a:gd name="T11" fmla="*/ 547 h 1530"/>
                <a:gd name="T12" fmla="*/ 0 w 1004"/>
                <a:gd name="T13" fmla="*/ 574 h 1530"/>
                <a:gd name="T14" fmla="*/ 60 w 1004"/>
                <a:gd name="T15" fmla="*/ 664 h 1530"/>
                <a:gd name="T16" fmla="*/ 217 w 1004"/>
                <a:gd name="T17" fmla="*/ 892 h 1530"/>
                <a:gd name="T18" fmla="*/ 344 w 1004"/>
                <a:gd name="T19" fmla="*/ 1075 h 1530"/>
                <a:gd name="T20" fmla="*/ 444 w 1004"/>
                <a:gd name="T21" fmla="*/ 1221 h 1530"/>
                <a:gd name="T22" fmla="*/ 520 w 1004"/>
                <a:gd name="T23" fmla="*/ 1330 h 1530"/>
                <a:gd name="T24" fmla="*/ 574 w 1004"/>
                <a:gd name="T25" fmla="*/ 1411 h 1530"/>
                <a:gd name="T26" fmla="*/ 612 w 1004"/>
                <a:gd name="T27" fmla="*/ 1464 h 1530"/>
                <a:gd name="T28" fmla="*/ 637 w 1004"/>
                <a:gd name="T29" fmla="*/ 1499 h 1530"/>
                <a:gd name="T30" fmla="*/ 657 w 1004"/>
                <a:gd name="T31" fmla="*/ 1528 h 1530"/>
                <a:gd name="T32" fmla="*/ 659 w 1004"/>
                <a:gd name="T33" fmla="*/ 1526 h 1530"/>
                <a:gd name="T34" fmla="*/ 662 w 1004"/>
                <a:gd name="T35" fmla="*/ 1495 h 1530"/>
                <a:gd name="T36" fmla="*/ 670 w 1004"/>
                <a:gd name="T37" fmla="*/ 1438 h 1530"/>
                <a:gd name="T38" fmla="*/ 678 w 1004"/>
                <a:gd name="T39" fmla="*/ 1378 h 1530"/>
                <a:gd name="T40" fmla="*/ 680 w 1004"/>
                <a:gd name="T41" fmla="*/ 1361 h 1530"/>
                <a:gd name="T42" fmla="*/ 674 w 1004"/>
                <a:gd name="T43" fmla="*/ 1349 h 1530"/>
                <a:gd name="T44" fmla="*/ 680 w 1004"/>
                <a:gd name="T45" fmla="*/ 1330 h 1530"/>
                <a:gd name="T46" fmla="*/ 710 w 1004"/>
                <a:gd name="T47" fmla="*/ 1319 h 1530"/>
                <a:gd name="T48" fmla="*/ 722 w 1004"/>
                <a:gd name="T49" fmla="*/ 1322 h 1530"/>
                <a:gd name="T50" fmla="*/ 741 w 1004"/>
                <a:gd name="T51" fmla="*/ 1336 h 1530"/>
                <a:gd name="T52" fmla="*/ 762 w 1004"/>
                <a:gd name="T53" fmla="*/ 1347 h 1530"/>
                <a:gd name="T54" fmla="*/ 778 w 1004"/>
                <a:gd name="T55" fmla="*/ 1347 h 1530"/>
                <a:gd name="T56" fmla="*/ 781 w 1004"/>
                <a:gd name="T57" fmla="*/ 1328 h 1530"/>
                <a:gd name="T58" fmla="*/ 795 w 1004"/>
                <a:gd name="T59" fmla="*/ 1265 h 1530"/>
                <a:gd name="T60" fmla="*/ 816 w 1004"/>
                <a:gd name="T61" fmla="*/ 1159 h 1530"/>
                <a:gd name="T62" fmla="*/ 841 w 1004"/>
                <a:gd name="T63" fmla="*/ 1023 h 1530"/>
                <a:gd name="T64" fmla="*/ 893 w 1004"/>
                <a:gd name="T65" fmla="*/ 760 h 1530"/>
                <a:gd name="T66" fmla="*/ 943 w 1004"/>
                <a:gd name="T67" fmla="*/ 499 h 1530"/>
                <a:gd name="T68" fmla="*/ 970 w 1004"/>
                <a:gd name="T69" fmla="*/ 364 h 1530"/>
                <a:gd name="T70" fmla="*/ 989 w 1004"/>
                <a:gd name="T71" fmla="*/ 261 h 1530"/>
                <a:gd name="T72" fmla="*/ 1000 w 1004"/>
                <a:gd name="T73" fmla="*/ 197 h 1530"/>
                <a:gd name="T74" fmla="*/ 1002 w 1004"/>
                <a:gd name="T75" fmla="*/ 184 h 1530"/>
                <a:gd name="T76" fmla="*/ 975 w 1004"/>
                <a:gd name="T77" fmla="*/ 180 h 1530"/>
                <a:gd name="T78" fmla="*/ 924 w 1004"/>
                <a:gd name="T79" fmla="*/ 169 h 1530"/>
                <a:gd name="T80" fmla="*/ 849 w 1004"/>
                <a:gd name="T81" fmla="*/ 153 h 1530"/>
                <a:gd name="T82" fmla="*/ 657 w 1004"/>
                <a:gd name="T83" fmla="*/ 113 h 1530"/>
                <a:gd name="T84" fmla="*/ 444 w 1004"/>
                <a:gd name="T85" fmla="*/ 67 h 1530"/>
                <a:gd name="T86" fmla="*/ 252 w 1004"/>
                <a:gd name="T87" fmla="*/ 23 h 1530"/>
                <a:gd name="T88" fmla="*/ 177 w 1004"/>
                <a:gd name="T89" fmla="*/ 4 h 1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04" h="1530">
                  <a:moveTo>
                    <a:pt x="156" y="0"/>
                  </a:moveTo>
                  <a:lnTo>
                    <a:pt x="140" y="52"/>
                  </a:lnTo>
                  <a:lnTo>
                    <a:pt x="129" y="101"/>
                  </a:lnTo>
                  <a:lnTo>
                    <a:pt x="115" y="147"/>
                  </a:lnTo>
                  <a:lnTo>
                    <a:pt x="104" y="190"/>
                  </a:lnTo>
                  <a:lnTo>
                    <a:pt x="92" y="230"/>
                  </a:lnTo>
                  <a:lnTo>
                    <a:pt x="83" y="267"/>
                  </a:lnTo>
                  <a:lnTo>
                    <a:pt x="73" y="301"/>
                  </a:lnTo>
                  <a:lnTo>
                    <a:pt x="65" y="334"/>
                  </a:lnTo>
                  <a:lnTo>
                    <a:pt x="58" y="363"/>
                  </a:lnTo>
                  <a:lnTo>
                    <a:pt x="50" y="389"/>
                  </a:lnTo>
                  <a:lnTo>
                    <a:pt x="44" y="414"/>
                  </a:lnTo>
                  <a:lnTo>
                    <a:pt x="36" y="437"/>
                  </a:lnTo>
                  <a:lnTo>
                    <a:pt x="33" y="457"/>
                  </a:lnTo>
                  <a:lnTo>
                    <a:pt x="27" y="476"/>
                  </a:lnTo>
                  <a:lnTo>
                    <a:pt x="19" y="506"/>
                  </a:lnTo>
                  <a:lnTo>
                    <a:pt x="12" y="530"/>
                  </a:lnTo>
                  <a:lnTo>
                    <a:pt x="8" y="547"/>
                  </a:lnTo>
                  <a:lnTo>
                    <a:pt x="4" y="560"/>
                  </a:lnTo>
                  <a:lnTo>
                    <a:pt x="2" y="570"/>
                  </a:lnTo>
                  <a:lnTo>
                    <a:pt x="0" y="574"/>
                  </a:lnTo>
                  <a:lnTo>
                    <a:pt x="0" y="578"/>
                  </a:lnTo>
                  <a:lnTo>
                    <a:pt x="0" y="578"/>
                  </a:lnTo>
                  <a:lnTo>
                    <a:pt x="60" y="664"/>
                  </a:lnTo>
                  <a:lnTo>
                    <a:pt x="115" y="746"/>
                  </a:lnTo>
                  <a:lnTo>
                    <a:pt x="167" y="821"/>
                  </a:lnTo>
                  <a:lnTo>
                    <a:pt x="217" y="892"/>
                  </a:lnTo>
                  <a:lnTo>
                    <a:pt x="261" y="958"/>
                  </a:lnTo>
                  <a:lnTo>
                    <a:pt x="305" y="1019"/>
                  </a:lnTo>
                  <a:lnTo>
                    <a:pt x="344" y="1075"/>
                  </a:lnTo>
                  <a:lnTo>
                    <a:pt x="380" y="1128"/>
                  </a:lnTo>
                  <a:lnTo>
                    <a:pt x="413" y="1176"/>
                  </a:lnTo>
                  <a:lnTo>
                    <a:pt x="444" y="1221"/>
                  </a:lnTo>
                  <a:lnTo>
                    <a:pt x="470" y="1261"/>
                  </a:lnTo>
                  <a:lnTo>
                    <a:pt x="497" y="1297"/>
                  </a:lnTo>
                  <a:lnTo>
                    <a:pt x="520" y="1330"/>
                  </a:lnTo>
                  <a:lnTo>
                    <a:pt x="540" y="1359"/>
                  </a:lnTo>
                  <a:lnTo>
                    <a:pt x="559" y="1386"/>
                  </a:lnTo>
                  <a:lnTo>
                    <a:pt x="574" y="1411"/>
                  </a:lnTo>
                  <a:lnTo>
                    <a:pt x="589" y="1432"/>
                  </a:lnTo>
                  <a:lnTo>
                    <a:pt x="603" y="1449"/>
                  </a:lnTo>
                  <a:lnTo>
                    <a:pt x="612" y="1464"/>
                  </a:lnTo>
                  <a:lnTo>
                    <a:pt x="622" y="1478"/>
                  </a:lnTo>
                  <a:lnTo>
                    <a:pt x="630" y="1489"/>
                  </a:lnTo>
                  <a:lnTo>
                    <a:pt x="637" y="1499"/>
                  </a:lnTo>
                  <a:lnTo>
                    <a:pt x="647" y="1514"/>
                  </a:lnTo>
                  <a:lnTo>
                    <a:pt x="653" y="1522"/>
                  </a:lnTo>
                  <a:lnTo>
                    <a:pt x="657" y="1528"/>
                  </a:lnTo>
                  <a:lnTo>
                    <a:pt x="657" y="1528"/>
                  </a:lnTo>
                  <a:lnTo>
                    <a:pt x="657" y="1530"/>
                  </a:lnTo>
                  <a:lnTo>
                    <a:pt x="659" y="1526"/>
                  </a:lnTo>
                  <a:lnTo>
                    <a:pt x="659" y="1518"/>
                  </a:lnTo>
                  <a:lnTo>
                    <a:pt x="660" y="1509"/>
                  </a:lnTo>
                  <a:lnTo>
                    <a:pt x="662" y="1495"/>
                  </a:lnTo>
                  <a:lnTo>
                    <a:pt x="666" y="1464"/>
                  </a:lnTo>
                  <a:lnTo>
                    <a:pt x="668" y="1451"/>
                  </a:lnTo>
                  <a:lnTo>
                    <a:pt x="670" y="1438"/>
                  </a:lnTo>
                  <a:lnTo>
                    <a:pt x="674" y="1413"/>
                  </a:lnTo>
                  <a:lnTo>
                    <a:pt x="676" y="1388"/>
                  </a:lnTo>
                  <a:lnTo>
                    <a:pt x="678" y="1378"/>
                  </a:lnTo>
                  <a:lnTo>
                    <a:pt x="678" y="1368"/>
                  </a:lnTo>
                  <a:lnTo>
                    <a:pt x="678" y="1363"/>
                  </a:lnTo>
                  <a:lnTo>
                    <a:pt x="680" y="1361"/>
                  </a:lnTo>
                  <a:lnTo>
                    <a:pt x="678" y="1359"/>
                  </a:lnTo>
                  <a:lnTo>
                    <a:pt x="678" y="1357"/>
                  </a:lnTo>
                  <a:lnTo>
                    <a:pt x="674" y="1349"/>
                  </a:lnTo>
                  <a:lnTo>
                    <a:pt x="674" y="1338"/>
                  </a:lnTo>
                  <a:lnTo>
                    <a:pt x="676" y="1334"/>
                  </a:lnTo>
                  <a:lnTo>
                    <a:pt x="680" y="1330"/>
                  </a:lnTo>
                  <a:lnTo>
                    <a:pt x="691" y="1324"/>
                  </a:lnTo>
                  <a:lnTo>
                    <a:pt x="703" y="1320"/>
                  </a:lnTo>
                  <a:lnTo>
                    <a:pt x="710" y="1319"/>
                  </a:lnTo>
                  <a:lnTo>
                    <a:pt x="714" y="1317"/>
                  </a:lnTo>
                  <a:lnTo>
                    <a:pt x="716" y="1319"/>
                  </a:lnTo>
                  <a:lnTo>
                    <a:pt x="722" y="1322"/>
                  </a:lnTo>
                  <a:lnTo>
                    <a:pt x="730" y="1326"/>
                  </a:lnTo>
                  <a:lnTo>
                    <a:pt x="735" y="1330"/>
                  </a:lnTo>
                  <a:lnTo>
                    <a:pt x="741" y="1336"/>
                  </a:lnTo>
                  <a:lnTo>
                    <a:pt x="745" y="1340"/>
                  </a:lnTo>
                  <a:lnTo>
                    <a:pt x="753" y="1343"/>
                  </a:lnTo>
                  <a:lnTo>
                    <a:pt x="762" y="1347"/>
                  </a:lnTo>
                  <a:lnTo>
                    <a:pt x="768" y="1349"/>
                  </a:lnTo>
                  <a:lnTo>
                    <a:pt x="774" y="1349"/>
                  </a:lnTo>
                  <a:lnTo>
                    <a:pt x="778" y="1347"/>
                  </a:lnTo>
                  <a:lnTo>
                    <a:pt x="778" y="1343"/>
                  </a:lnTo>
                  <a:lnTo>
                    <a:pt x="780" y="1340"/>
                  </a:lnTo>
                  <a:lnTo>
                    <a:pt x="781" y="1328"/>
                  </a:lnTo>
                  <a:lnTo>
                    <a:pt x="785" y="1313"/>
                  </a:lnTo>
                  <a:lnTo>
                    <a:pt x="789" y="1292"/>
                  </a:lnTo>
                  <a:lnTo>
                    <a:pt x="795" y="1265"/>
                  </a:lnTo>
                  <a:lnTo>
                    <a:pt x="801" y="1232"/>
                  </a:lnTo>
                  <a:lnTo>
                    <a:pt x="808" y="1198"/>
                  </a:lnTo>
                  <a:lnTo>
                    <a:pt x="816" y="1159"/>
                  </a:lnTo>
                  <a:lnTo>
                    <a:pt x="824" y="1117"/>
                  </a:lnTo>
                  <a:lnTo>
                    <a:pt x="833" y="1071"/>
                  </a:lnTo>
                  <a:lnTo>
                    <a:pt x="841" y="1023"/>
                  </a:lnTo>
                  <a:lnTo>
                    <a:pt x="852" y="973"/>
                  </a:lnTo>
                  <a:lnTo>
                    <a:pt x="872" y="869"/>
                  </a:lnTo>
                  <a:lnTo>
                    <a:pt x="893" y="760"/>
                  </a:lnTo>
                  <a:lnTo>
                    <a:pt x="914" y="652"/>
                  </a:lnTo>
                  <a:lnTo>
                    <a:pt x="933" y="549"/>
                  </a:lnTo>
                  <a:lnTo>
                    <a:pt x="943" y="499"/>
                  </a:lnTo>
                  <a:lnTo>
                    <a:pt x="952" y="453"/>
                  </a:lnTo>
                  <a:lnTo>
                    <a:pt x="960" y="407"/>
                  </a:lnTo>
                  <a:lnTo>
                    <a:pt x="970" y="364"/>
                  </a:lnTo>
                  <a:lnTo>
                    <a:pt x="975" y="326"/>
                  </a:lnTo>
                  <a:lnTo>
                    <a:pt x="983" y="291"/>
                  </a:lnTo>
                  <a:lnTo>
                    <a:pt x="989" y="261"/>
                  </a:lnTo>
                  <a:lnTo>
                    <a:pt x="995" y="234"/>
                  </a:lnTo>
                  <a:lnTo>
                    <a:pt x="998" y="213"/>
                  </a:lnTo>
                  <a:lnTo>
                    <a:pt x="1000" y="197"/>
                  </a:lnTo>
                  <a:lnTo>
                    <a:pt x="1002" y="188"/>
                  </a:lnTo>
                  <a:lnTo>
                    <a:pt x="1004" y="184"/>
                  </a:lnTo>
                  <a:lnTo>
                    <a:pt x="1002" y="184"/>
                  </a:lnTo>
                  <a:lnTo>
                    <a:pt x="996" y="184"/>
                  </a:lnTo>
                  <a:lnTo>
                    <a:pt x="987" y="182"/>
                  </a:lnTo>
                  <a:lnTo>
                    <a:pt x="975" y="180"/>
                  </a:lnTo>
                  <a:lnTo>
                    <a:pt x="960" y="176"/>
                  </a:lnTo>
                  <a:lnTo>
                    <a:pt x="943" y="172"/>
                  </a:lnTo>
                  <a:lnTo>
                    <a:pt x="924" y="169"/>
                  </a:lnTo>
                  <a:lnTo>
                    <a:pt x="900" y="163"/>
                  </a:lnTo>
                  <a:lnTo>
                    <a:pt x="876" y="159"/>
                  </a:lnTo>
                  <a:lnTo>
                    <a:pt x="849" y="153"/>
                  </a:lnTo>
                  <a:lnTo>
                    <a:pt x="789" y="142"/>
                  </a:lnTo>
                  <a:lnTo>
                    <a:pt x="726" y="128"/>
                  </a:lnTo>
                  <a:lnTo>
                    <a:pt x="657" y="113"/>
                  </a:lnTo>
                  <a:lnTo>
                    <a:pt x="586" y="98"/>
                  </a:lnTo>
                  <a:lnTo>
                    <a:pt x="515" y="82"/>
                  </a:lnTo>
                  <a:lnTo>
                    <a:pt x="444" y="67"/>
                  </a:lnTo>
                  <a:lnTo>
                    <a:pt x="374" y="52"/>
                  </a:lnTo>
                  <a:lnTo>
                    <a:pt x="311" y="36"/>
                  </a:lnTo>
                  <a:lnTo>
                    <a:pt x="252" y="23"/>
                  </a:lnTo>
                  <a:lnTo>
                    <a:pt x="225" y="17"/>
                  </a:lnTo>
                  <a:lnTo>
                    <a:pt x="200" y="11"/>
                  </a:lnTo>
                  <a:lnTo>
                    <a:pt x="177" y="4"/>
                  </a:lnTo>
                  <a:lnTo>
                    <a:pt x="156" y="0"/>
                  </a:lnTo>
                  <a:close/>
                </a:path>
              </a:pathLst>
            </a:custGeom>
            <a:pattFill prst="ltUpDiag">
              <a:fgClr>
                <a:schemeClr val="accent2"/>
              </a:fgClr>
              <a:bgClr>
                <a:schemeClr val="bg1"/>
              </a:bgClr>
            </a:patt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286" name="Nebraska">
              <a:extLst>
                <a:ext uri="{FF2B5EF4-FFF2-40B4-BE49-F238E27FC236}">
                  <a16:creationId xmlns:a16="http://schemas.microsoft.com/office/drawing/2014/main" id="{B7E815FA-7A79-1B5C-7B71-56BD2DF547BA}"/>
                </a:ext>
              </a:extLst>
            </p:cNvPr>
            <p:cNvSpPr>
              <a:spLocks/>
            </p:cNvSpPr>
            <p:nvPr/>
          </p:nvSpPr>
          <p:spPr bwMode="auto">
            <a:xfrm>
              <a:off x="5580063" y="3876675"/>
              <a:ext cx="1000125" cy="498475"/>
            </a:xfrm>
            <a:custGeom>
              <a:avLst/>
              <a:gdLst>
                <a:gd name="T0" fmla="*/ 15 w 1259"/>
                <a:gd name="T1" fmla="*/ 100 h 628"/>
                <a:gd name="T2" fmla="*/ 8 w 1259"/>
                <a:gd name="T3" fmla="*/ 227 h 628"/>
                <a:gd name="T4" fmla="*/ 2 w 1259"/>
                <a:gd name="T5" fmla="*/ 344 h 628"/>
                <a:gd name="T6" fmla="*/ 0 w 1259"/>
                <a:gd name="T7" fmla="*/ 386 h 628"/>
                <a:gd name="T8" fmla="*/ 42 w 1259"/>
                <a:gd name="T9" fmla="*/ 396 h 628"/>
                <a:gd name="T10" fmla="*/ 165 w 1259"/>
                <a:gd name="T11" fmla="*/ 402 h 628"/>
                <a:gd name="T12" fmla="*/ 224 w 1259"/>
                <a:gd name="T13" fmla="*/ 406 h 628"/>
                <a:gd name="T14" fmla="*/ 246 w 1259"/>
                <a:gd name="T15" fmla="*/ 406 h 628"/>
                <a:gd name="T16" fmla="*/ 263 w 1259"/>
                <a:gd name="T17" fmla="*/ 406 h 628"/>
                <a:gd name="T18" fmla="*/ 292 w 1259"/>
                <a:gd name="T19" fmla="*/ 429 h 628"/>
                <a:gd name="T20" fmla="*/ 286 w 1259"/>
                <a:gd name="T21" fmla="*/ 515 h 628"/>
                <a:gd name="T22" fmla="*/ 280 w 1259"/>
                <a:gd name="T23" fmla="*/ 590 h 628"/>
                <a:gd name="T24" fmla="*/ 282 w 1259"/>
                <a:gd name="T25" fmla="*/ 601 h 628"/>
                <a:gd name="T26" fmla="*/ 328 w 1259"/>
                <a:gd name="T27" fmla="*/ 603 h 628"/>
                <a:gd name="T28" fmla="*/ 426 w 1259"/>
                <a:gd name="T29" fmla="*/ 609 h 628"/>
                <a:gd name="T30" fmla="*/ 595 w 1259"/>
                <a:gd name="T31" fmla="*/ 619 h 628"/>
                <a:gd name="T32" fmla="*/ 918 w 1259"/>
                <a:gd name="T33" fmla="*/ 628 h 628"/>
                <a:gd name="T34" fmla="*/ 1173 w 1259"/>
                <a:gd name="T35" fmla="*/ 622 h 628"/>
                <a:gd name="T36" fmla="*/ 1259 w 1259"/>
                <a:gd name="T37" fmla="*/ 601 h 628"/>
                <a:gd name="T38" fmla="*/ 1248 w 1259"/>
                <a:gd name="T39" fmla="*/ 573 h 628"/>
                <a:gd name="T40" fmla="*/ 1236 w 1259"/>
                <a:gd name="T41" fmla="*/ 548 h 628"/>
                <a:gd name="T42" fmla="*/ 1231 w 1259"/>
                <a:gd name="T43" fmla="*/ 536 h 628"/>
                <a:gd name="T44" fmla="*/ 1217 w 1259"/>
                <a:gd name="T45" fmla="*/ 515 h 628"/>
                <a:gd name="T46" fmla="*/ 1211 w 1259"/>
                <a:gd name="T47" fmla="*/ 498 h 628"/>
                <a:gd name="T48" fmla="*/ 1200 w 1259"/>
                <a:gd name="T49" fmla="*/ 484 h 628"/>
                <a:gd name="T50" fmla="*/ 1200 w 1259"/>
                <a:gd name="T51" fmla="*/ 461 h 628"/>
                <a:gd name="T52" fmla="*/ 1196 w 1259"/>
                <a:gd name="T53" fmla="*/ 398 h 628"/>
                <a:gd name="T54" fmla="*/ 1196 w 1259"/>
                <a:gd name="T55" fmla="*/ 367 h 628"/>
                <a:gd name="T56" fmla="*/ 1192 w 1259"/>
                <a:gd name="T57" fmla="*/ 340 h 628"/>
                <a:gd name="T58" fmla="*/ 1188 w 1259"/>
                <a:gd name="T59" fmla="*/ 334 h 628"/>
                <a:gd name="T60" fmla="*/ 1167 w 1259"/>
                <a:gd name="T61" fmla="*/ 302 h 628"/>
                <a:gd name="T62" fmla="*/ 1165 w 1259"/>
                <a:gd name="T63" fmla="*/ 260 h 628"/>
                <a:gd name="T64" fmla="*/ 1140 w 1259"/>
                <a:gd name="T65" fmla="*/ 223 h 628"/>
                <a:gd name="T66" fmla="*/ 1127 w 1259"/>
                <a:gd name="T67" fmla="*/ 204 h 628"/>
                <a:gd name="T68" fmla="*/ 1125 w 1259"/>
                <a:gd name="T69" fmla="*/ 143 h 628"/>
                <a:gd name="T70" fmla="*/ 1100 w 1259"/>
                <a:gd name="T71" fmla="*/ 121 h 628"/>
                <a:gd name="T72" fmla="*/ 1081 w 1259"/>
                <a:gd name="T73" fmla="*/ 112 h 628"/>
                <a:gd name="T74" fmla="*/ 1052 w 1259"/>
                <a:gd name="T75" fmla="*/ 91 h 628"/>
                <a:gd name="T76" fmla="*/ 1002 w 1259"/>
                <a:gd name="T77" fmla="*/ 62 h 628"/>
                <a:gd name="T78" fmla="*/ 975 w 1259"/>
                <a:gd name="T79" fmla="*/ 58 h 628"/>
                <a:gd name="T80" fmla="*/ 927 w 1259"/>
                <a:gd name="T81" fmla="*/ 58 h 628"/>
                <a:gd name="T82" fmla="*/ 902 w 1259"/>
                <a:gd name="T83" fmla="*/ 68 h 628"/>
                <a:gd name="T84" fmla="*/ 887 w 1259"/>
                <a:gd name="T85" fmla="*/ 68 h 628"/>
                <a:gd name="T86" fmla="*/ 860 w 1259"/>
                <a:gd name="T87" fmla="*/ 60 h 628"/>
                <a:gd name="T88" fmla="*/ 816 w 1259"/>
                <a:gd name="T89" fmla="*/ 33 h 628"/>
                <a:gd name="T90" fmla="*/ 762 w 1259"/>
                <a:gd name="T91" fmla="*/ 31 h 628"/>
                <a:gd name="T92" fmla="*/ 660 w 1259"/>
                <a:gd name="T93" fmla="*/ 25 h 628"/>
                <a:gd name="T94" fmla="*/ 415 w 1259"/>
                <a:gd name="T95" fmla="*/ 16 h 628"/>
                <a:gd name="T96" fmla="*/ 173 w 1259"/>
                <a:gd name="T97" fmla="*/ 6 h 628"/>
                <a:gd name="T98" fmla="*/ 73 w 1259"/>
                <a:gd name="T99" fmla="*/ 2 h 628"/>
                <a:gd name="T100" fmla="*/ 23 w 1259"/>
                <a:gd name="T101" fmla="*/ 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59" h="628">
                  <a:moveTo>
                    <a:pt x="21" y="0"/>
                  </a:moveTo>
                  <a:lnTo>
                    <a:pt x="19" y="35"/>
                  </a:lnTo>
                  <a:lnTo>
                    <a:pt x="17" y="70"/>
                  </a:lnTo>
                  <a:lnTo>
                    <a:pt x="15" y="100"/>
                  </a:lnTo>
                  <a:lnTo>
                    <a:pt x="13" y="129"/>
                  </a:lnTo>
                  <a:lnTo>
                    <a:pt x="11" y="156"/>
                  </a:lnTo>
                  <a:lnTo>
                    <a:pt x="11" y="183"/>
                  </a:lnTo>
                  <a:lnTo>
                    <a:pt x="8" y="227"/>
                  </a:lnTo>
                  <a:lnTo>
                    <a:pt x="6" y="265"/>
                  </a:lnTo>
                  <a:lnTo>
                    <a:pt x="4" y="298"/>
                  </a:lnTo>
                  <a:lnTo>
                    <a:pt x="4" y="323"/>
                  </a:lnTo>
                  <a:lnTo>
                    <a:pt x="2" y="344"/>
                  </a:lnTo>
                  <a:lnTo>
                    <a:pt x="2" y="359"/>
                  </a:lnTo>
                  <a:lnTo>
                    <a:pt x="0" y="373"/>
                  </a:lnTo>
                  <a:lnTo>
                    <a:pt x="0" y="381"/>
                  </a:lnTo>
                  <a:lnTo>
                    <a:pt x="0" y="386"/>
                  </a:lnTo>
                  <a:lnTo>
                    <a:pt x="0" y="390"/>
                  </a:lnTo>
                  <a:lnTo>
                    <a:pt x="0" y="392"/>
                  </a:lnTo>
                  <a:lnTo>
                    <a:pt x="0" y="394"/>
                  </a:lnTo>
                  <a:lnTo>
                    <a:pt x="42" y="396"/>
                  </a:lnTo>
                  <a:lnTo>
                    <a:pt x="80" y="398"/>
                  </a:lnTo>
                  <a:lnTo>
                    <a:pt x="113" y="400"/>
                  </a:lnTo>
                  <a:lnTo>
                    <a:pt x="142" y="400"/>
                  </a:lnTo>
                  <a:lnTo>
                    <a:pt x="165" y="402"/>
                  </a:lnTo>
                  <a:lnTo>
                    <a:pt x="186" y="404"/>
                  </a:lnTo>
                  <a:lnTo>
                    <a:pt x="201" y="404"/>
                  </a:lnTo>
                  <a:lnTo>
                    <a:pt x="215" y="406"/>
                  </a:lnTo>
                  <a:lnTo>
                    <a:pt x="224" y="406"/>
                  </a:lnTo>
                  <a:lnTo>
                    <a:pt x="232" y="406"/>
                  </a:lnTo>
                  <a:lnTo>
                    <a:pt x="238" y="406"/>
                  </a:lnTo>
                  <a:lnTo>
                    <a:pt x="242" y="406"/>
                  </a:lnTo>
                  <a:lnTo>
                    <a:pt x="246" y="406"/>
                  </a:lnTo>
                  <a:lnTo>
                    <a:pt x="246" y="406"/>
                  </a:lnTo>
                  <a:lnTo>
                    <a:pt x="248" y="406"/>
                  </a:lnTo>
                  <a:lnTo>
                    <a:pt x="255" y="406"/>
                  </a:lnTo>
                  <a:lnTo>
                    <a:pt x="263" y="406"/>
                  </a:lnTo>
                  <a:lnTo>
                    <a:pt x="272" y="406"/>
                  </a:lnTo>
                  <a:lnTo>
                    <a:pt x="282" y="409"/>
                  </a:lnTo>
                  <a:lnTo>
                    <a:pt x="290" y="417"/>
                  </a:lnTo>
                  <a:lnTo>
                    <a:pt x="292" y="429"/>
                  </a:lnTo>
                  <a:lnTo>
                    <a:pt x="288" y="446"/>
                  </a:lnTo>
                  <a:lnTo>
                    <a:pt x="288" y="465"/>
                  </a:lnTo>
                  <a:lnTo>
                    <a:pt x="288" y="490"/>
                  </a:lnTo>
                  <a:lnTo>
                    <a:pt x="286" y="515"/>
                  </a:lnTo>
                  <a:lnTo>
                    <a:pt x="284" y="540"/>
                  </a:lnTo>
                  <a:lnTo>
                    <a:pt x="282" y="563"/>
                  </a:lnTo>
                  <a:lnTo>
                    <a:pt x="282" y="582"/>
                  </a:lnTo>
                  <a:lnTo>
                    <a:pt x="280" y="590"/>
                  </a:lnTo>
                  <a:lnTo>
                    <a:pt x="280" y="596"/>
                  </a:lnTo>
                  <a:lnTo>
                    <a:pt x="280" y="599"/>
                  </a:lnTo>
                  <a:lnTo>
                    <a:pt x="280" y="601"/>
                  </a:lnTo>
                  <a:lnTo>
                    <a:pt x="282" y="601"/>
                  </a:lnTo>
                  <a:lnTo>
                    <a:pt x="288" y="601"/>
                  </a:lnTo>
                  <a:lnTo>
                    <a:pt x="297" y="601"/>
                  </a:lnTo>
                  <a:lnTo>
                    <a:pt x="311" y="603"/>
                  </a:lnTo>
                  <a:lnTo>
                    <a:pt x="328" y="603"/>
                  </a:lnTo>
                  <a:lnTo>
                    <a:pt x="349" y="605"/>
                  </a:lnTo>
                  <a:lnTo>
                    <a:pt x="372" y="607"/>
                  </a:lnTo>
                  <a:lnTo>
                    <a:pt x="397" y="607"/>
                  </a:lnTo>
                  <a:lnTo>
                    <a:pt x="426" y="609"/>
                  </a:lnTo>
                  <a:lnTo>
                    <a:pt x="455" y="611"/>
                  </a:lnTo>
                  <a:lnTo>
                    <a:pt x="488" y="613"/>
                  </a:lnTo>
                  <a:lnTo>
                    <a:pt x="522" y="615"/>
                  </a:lnTo>
                  <a:lnTo>
                    <a:pt x="595" y="619"/>
                  </a:lnTo>
                  <a:lnTo>
                    <a:pt x="674" y="622"/>
                  </a:lnTo>
                  <a:lnTo>
                    <a:pt x="754" y="624"/>
                  </a:lnTo>
                  <a:lnTo>
                    <a:pt x="837" y="626"/>
                  </a:lnTo>
                  <a:lnTo>
                    <a:pt x="918" y="628"/>
                  </a:lnTo>
                  <a:lnTo>
                    <a:pt x="998" y="628"/>
                  </a:lnTo>
                  <a:lnTo>
                    <a:pt x="1073" y="626"/>
                  </a:lnTo>
                  <a:lnTo>
                    <a:pt x="1142" y="624"/>
                  </a:lnTo>
                  <a:lnTo>
                    <a:pt x="1173" y="622"/>
                  </a:lnTo>
                  <a:lnTo>
                    <a:pt x="1204" y="621"/>
                  </a:lnTo>
                  <a:lnTo>
                    <a:pt x="1231" y="617"/>
                  </a:lnTo>
                  <a:lnTo>
                    <a:pt x="1256" y="613"/>
                  </a:lnTo>
                  <a:lnTo>
                    <a:pt x="1259" y="601"/>
                  </a:lnTo>
                  <a:lnTo>
                    <a:pt x="1259" y="594"/>
                  </a:lnTo>
                  <a:lnTo>
                    <a:pt x="1257" y="590"/>
                  </a:lnTo>
                  <a:lnTo>
                    <a:pt x="1256" y="588"/>
                  </a:lnTo>
                  <a:lnTo>
                    <a:pt x="1248" y="573"/>
                  </a:lnTo>
                  <a:lnTo>
                    <a:pt x="1244" y="563"/>
                  </a:lnTo>
                  <a:lnTo>
                    <a:pt x="1240" y="555"/>
                  </a:lnTo>
                  <a:lnTo>
                    <a:pt x="1236" y="549"/>
                  </a:lnTo>
                  <a:lnTo>
                    <a:pt x="1236" y="548"/>
                  </a:lnTo>
                  <a:lnTo>
                    <a:pt x="1234" y="546"/>
                  </a:lnTo>
                  <a:lnTo>
                    <a:pt x="1234" y="544"/>
                  </a:lnTo>
                  <a:lnTo>
                    <a:pt x="1234" y="542"/>
                  </a:lnTo>
                  <a:lnTo>
                    <a:pt x="1231" y="536"/>
                  </a:lnTo>
                  <a:lnTo>
                    <a:pt x="1221" y="530"/>
                  </a:lnTo>
                  <a:lnTo>
                    <a:pt x="1217" y="526"/>
                  </a:lnTo>
                  <a:lnTo>
                    <a:pt x="1217" y="521"/>
                  </a:lnTo>
                  <a:lnTo>
                    <a:pt x="1217" y="515"/>
                  </a:lnTo>
                  <a:lnTo>
                    <a:pt x="1217" y="509"/>
                  </a:lnTo>
                  <a:lnTo>
                    <a:pt x="1217" y="505"/>
                  </a:lnTo>
                  <a:lnTo>
                    <a:pt x="1217" y="505"/>
                  </a:lnTo>
                  <a:lnTo>
                    <a:pt x="1211" y="498"/>
                  </a:lnTo>
                  <a:lnTo>
                    <a:pt x="1208" y="494"/>
                  </a:lnTo>
                  <a:lnTo>
                    <a:pt x="1202" y="486"/>
                  </a:lnTo>
                  <a:lnTo>
                    <a:pt x="1200" y="484"/>
                  </a:lnTo>
                  <a:lnTo>
                    <a:pt x="1200" y="484"/>
                  </a:lnTo>
                  <a:lnTo>
                    <a:pt x="1200" y="482"/>
                  </a:lnTo>
                  <a:lnTo>
                    <a:pt x="1200" y="480"/>
                  </a:lnTo>
                  <a:lnTo>
                    <a:pt x="1200" y="471"/>
                  </a:lnTo>
                  <a:lnTo>
                    <a:pt x="1200" y="461"/>
                  </a:lnTo>
                  <a:lnTo>
                    <a:pt x="1200" y="450"/>
                  </a:lnTo>
                  <a:lnTo>
                    <a:pt x="1198" y="430"/>
                  </a:lnTo>
                  <a:lnTo>
                    <a:pt x="1196" y="411"/>
                  </a:lnTo>
                  <a:lnTo>
                    <a:pt x="1196" y="398"/>
                  </a:lnTo>
                  <a:lnTo>
                    <a:pt x="1196" y="384"/>
                  </a:lnTo>
                  <a:lnTo>
                    <a:pt x="1196" y="373"/>
                  </a:lnTo>
                  <a:lnTo>
                    <a:pt x="1196" y="369"/>
                  </a:lnTo>
                  <a:lnTo>
                    <a:pt x="1196" y="367"/>
                  </a:lnTo>
                  <a:lnTo>
                    <a:pt x="1194" y="358"/>
                  </a:lnTo>
                  <a:lnTo>
                    <a:pt x="1192" y="350"/>
                  </a:lnTo>
                  <a:lnTo>
                    <a:pt x="1192" y="344"/>
                  </a:lnTo>
                  <a:lnTo>
                    <a:pt x="1192" y="340"/>
                  </a:lnTo>
                  <a:lnTo>
                    <a:pt x="1192" y="338"/>
                  </a:lnTo>
                  <a:lnTo>
                    <a:pt x="1190" y="336"/>
                  </a:lnTo>
                  <a:lnTo>
                    <a:pt x="1190" y="336"/>
                  </a:lnTo>
                  <a:lnTo>
                    <a:pt x="1188" y="334"/>
                  </a:lnTo>
                  <a:lnTo>
                    <a:pt x="1181" y="331"/>
                  </a:lnTo>
                  <a:lnTo>
                    <a:pt x="1171" y="323"/>
                  </a:lnTo>
                  <a:lnTo>
                    <a:pt x="1165" y="311"/>
                  </a:lnTo>
                  <a:lnTo>
                    <a:pt x="1167" y="302"/>
                  </a:lnTo>
                  <a:lnTo>
                    <a:pt x="1169" y="292"/>
                  </a:lnTo>
                  <a:lnTo>
                    <a:pt x="1171" y="283"/>
                  </a:lnTo>
                  <a:lnTo>
                    <a:pt x="1169" y="271"/>
                  </a:lnTo>
                  <a:lnTo>
                    <a:pt x="1165" y="260"/>
                  </a:lnTo>
                  <a:lnTo>
                    <a:pt x="1160" y="248"/>
                  </a:lnTo>
                  <a:lnTo>
                    <a:pt x="1152" y="237"/>
                  </a:lnTo>
                  <a:lnTo>
                    <a:pt x="1148" y="229"/>
                  </a:lnTo>
                  <a:lnTo>
                    <a:pt x="1140" y="223"/>
                  </a:lnTo>
                  <a:lnTo>
                    <a:pt x="1135" y="219"/>
                  </a:lnTo>
                  <a:lnTo>
                    <a:pt x="1131" y="215"/>
                  </a:lnTo>
                  <a:lnTo>
                    <a:pt x="1129" y="212"/>
                  </a:lnTo>
                  <a:lnTo>
                    <a:pt x="1127" y="204"/>
                  </a:lnTo>
                  <a:lnTo>
                    <a:pt x="1127" y="194"/>
                  </a:lnTo>
                  <a:lnTo>
                    <a:pt x="1125" y="173"/>
                  </a:lnTo>
                  <a:lnTo>
                    <a:pt x="1125" y="156"/>
                  </a:lnTo>
                  <a:lnTo>
                    <a:pt x="1125" y="143"/>
                  </a:lnTo>
                  <a:lnTo>
                    <a:pt x="1121" y="133"/>
                  </a:lnTo>
                  <a:lnTo>
                    <a:pt x="1108" y="123"/>
                  </a:lnTo>
                  <a:lnTo>
                    <a:pt x="1102" y="121"/>
                  </a:lnTo>
                  <a:lnTo>
                    <a:pt x="1100" y="121"/>
                  </a:lnTo>
                  <a:lnTo>
                    <a:pt x="1098" y="119"/>
                  </a:lnTo>
                  <a:lnTo>
                    <a:pt x="1094" y="118"/>
                  </a:lnTo>
                  <a:lnTo>
                    <a:pt x="1088" y="116"/>
                  </a:lnTo>
                  <a:lnTo>
                    <a:pt x="1081" y="112"/>
                  </a:lnTo>
                  <a:lnTo>
                    <a:pt x="1065" y="102"/>
                  </a:lnTo>
                  <a:lnTo>
                    <a:pt x="1060" y="98"/>
                  </a:lnTo>
                  <a:lnTo>
                    <a:pt x="1058" y="95"/>
                  </a:lnTo>
                  <a:lnTo>
                    <a:pt x="1052" y="91"/>
                  </a:lnTo>
                  <a:lnTo>
                    <a:pt x="1046" y="87"/>
                  </a:lnTo>
                  <a:lnTo>
                    <a:pt x="1029" y="75"/>
                  </a:lnTo>
                  <a:lnTo>
                    <a:pt x="1010" y="66"/>
                  </a:lnTo>
                  <a:lnTo>
                    <a:pt x="1002" y="62"/>
                  </a:lnTo>
                  <a:lnTo>
                    <a:pt x="996" y="60"/>
                  </a:lnTo>
                  <a:lnTo>
                    <a:pt x="991" y="60"/>
                  </a:lnTo>
                  <a:lnTo>
                    <a:pt x="985" y="58"/>
                  </a:lnTo>
                  <a:lnTo>
                    <a:pt x="975" y="58"/>
                  </a:lnTo>
                  <a:lnTo>
                    <a:pt x="962" y="60"/>
                  </a:lnTo>
                  <a:lnTo>
                    <a:pt x="948" y="60"/>
                  </a:lnTo>
                  <a:lnTo>
                    <a:pt x="935" y="60"/>
                  </a:lnTo>
                  <a:lnTo>
                    <a:pt x="927" y="58"/>
                  </a:lnTo>
                  <a:lnTo>
                    <a:pt x="920" y="56"/>
                  </a:lnTo>
                  <a:lnTo>
                    <a:pt x="912" y="58"/>
                  </a:lnTo>
                  <a:lnTo>
                    <a:pt x="908" y="62"/>
                  </a:lnTo>
                  <a:lnTo>
                    <a:pt x="902" y="68"/>
                  </a:lnTo>
                  <a:lnTo>
                    <a:pt x="902" y="70"/>
                  </a:lnTo>
                  <a:lnTo>
                    <a:pt x="900" y="70"/>
                  </a:lnTo>
                  <a:lnTo>
                    <a:pt x="898" y="68"/>
                  </a:lnTo>
                  <a:lnTo>
                    <a:pt x="887" y="68"/>
                  </a:lnTo>
                  <a:lnTo>
                    <a:pt x="875" y="66"/>
                  </a:lnTo>
                  <a:lnTo>
                    <a:pt x="868" y="64"/>
                  </a:lnTo>
                  <a:lnTo>
                    <a:pt x="864" y="62"/>
                  </a:lnTo>
                  <a:lnTo>
                    <a:pt x="860" y="60"/>
                  </a:lnTo>
                  <a:lnTo>
                    <a:pt x="848" y="50"/>
                  </a:lnTo>
                  <a:lnTo>
                    <a:pt x="833" y="43"/>
                  </a:lnTo>
                  <a:lnTo>
                    <a:pt x="820" y="35"/>
                  </a:lnTo>
                  <a:lnTo>
                    <a:pt x="816" y="33"/>
                  </a:lnTo>
                  <a:lnTo>
                    <a:pt x="808" y="33"/>
                  </a:lnTo>
                  <a:lnTo>
                    <a:pt x="797" y="33"/>
                  </a:lnTo>
                  <a:lnTo>
                    <a:pt x="781" y="31"/>
                  </a:lnTo>
                  <a:lnTo>
                    <a:pt x="762" y="31"/>
                  </a:lnTo>
                  <a:lnTo>
                    <a:pt x="741" y="29"/>
                  </a:lnTo>
                  <a:lnTo>
                    <a:pt x="716" y="29"/>
                  </a:lnTo>
                  <a:lnTo>
                    <a:pt x="689" y="27"/>
                  </a:lnTo>
                  <a:lnTo>
                    <a:pt x="660" y="25"/>
                  </a:lnTo>
                  <a:lnTo>
                    <a:pt x="628" y="25"/>
                  </a:lnTo>
                  <a:lnTo>
                    <a:pt x="560" y="22"/>
                  </a:lnTo>
                  <a:lnTo>
                    <a:pt x="489" y="18"/>
                  </a:lnTo>
                  <a:lnTo>
                    <a:pt x="415" y="16"/>
                  </a:lnTo>
                  <a:lnTo>
                    <a:pt x="342" y="12"/>
                  </a:lnTo>
                  <a:lnTo>
                    <a:pt x="271" y="10"/>
                  </a:lnTo>
                  <a:lnTo>
                    <a:pt x="203" y="6"/>
                  </a:lnTo>
                  <a:lnTo>
                    <a:pt x="173" y="6"/>
                  </a:lnTo>
                  <a:lnTo>
                    <a:pt x="144" y="4"/>
                  </a:lnTo>
                  <a:lnTo>
                    <a:pt x="117" y="4"/>
                  </a:lnTo>
                  <a:lnTo>
                    <a:pt x="94" y="2"/>
                  </a:lnTo>
                  <a:lnTo>
                    <a:pt x="73" y="2"/>
                  </a:lnTo>
                  <a:lnTo>
                    <a:pt x="54" y="0"/>
                  </a:lnTo>
                  <a:lnTo>
                    <a:pt x="40" y="0"/>
                  </a:lnTo>
                  <a:lnTo>
                    <a:pt x="29" y="0"/>
                  </a:lnTo>
                  <a:lnTo>
                    <a:pt x="23" y="0"/>
                  </a:lnTo>
                  <a:lnTo>
                    <a:pt x="21" y="0"/>
                  </a:lnTo>
                </a:path>
              </a:pathLst>
            </a:custGeom>
            <a:pattFill prst="ltUpDiag">
              <a:fgClr>
                <a:schemeClr val="accent4"/>
              </a:fgClr>
              <a:bgClr>
                <a:schemeClr val="bg1"/>
              </a:bgClr>
            </a:pattFill>
            <a:ln w="15875">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287" name="Montana">
              <a:extLst>
                <a:ext uri="{FF2B5EF4-FFF2-40B4-BE49-F238E27FC236}">
                  <a16:creationId xmlns:a16="http://schemas.microsoft.com/office/drawing/2014/main" id="{046B8278-923B-5289-2B88-F02E4A8B7717}"/>
                </a:ext>
              </a:extLst>
            </p:cNvPr>
            <p:cNvSpPr>
              <a:spLocks/>
            </p:cNvSpPr>
            <p:nvPr/>
          </p:nvSpPr>
          <p:spPr bwMode="auto">
            <a:xfrm>
              <a:off x="4400550" y="2757488"/>
              <a:ext cx="1270000" cy="801688"/>
            </a:xfrm>
            <a:custGeom>
              <a:avLst/>
              <a:gdLst>
                <a:gd name="T0" fmla="*/ 38 w 1599"/>
                <a:gd name="T1" fmla="*/ 22 h 1010"/>
                <a:gd name="T2" fmla="*/ 29 w 1599"/>
                <a:gd name="T3" fmla="*/ 62 h 1010"/>
                <a:gd name="T4" fmla="*/ 21 w 1599"/>
                <a:gd name="T5" fmla="*/ 83 h 1010"/>
                <a:gd name="T6" fmla="*/ 13 w 1599"/>
                <a:gd name="T7" fmla="*/ 121 h 1010"/>
                <a:gd name="T8" fmla="*/ 7 w 1599"/>
                <a:gd name="T9" fmla="*/ 162 h 1010"/>
                <a:gd name="T10" fmla="*/ 0 w 1599"/>
                <a:gd name="T11" fmla="*/ 202 h 1010"/>
                <a:gd name="T12" fmla="*/ 17 w 1599"/>
                <a:gd name="T13" fmla="*/ 263 h 1010"/>
                <a:gd name="T14" fmla="*/ 29 w 1599"/>
                <a:gd name="T15" fmla="*/ 317 h 1010"/>
                <a:gd name="T16" fmla="*/ 50 w 1599"/>
                <a:gd name="T17" fmla="*/ 375 h 1010"/>
                <a:gd name="T18" fmla="*/ 86 w 1599"/>
                <a:gd name="T19" fmla="*/ 438 h 1010"/>
                <a:gd name="T20" fmla="*/ 119 w 1599"/>
                <a:gd name="T21" fmla="*/ 490 h 1010"/>
                <a:gd name="T22" fmla="*/ 142 w 1599"/>
                <a:gd name="T23" fmla="*/ 505 h 1010"/>
                <a:gd name="T24" fmla="*/ 169 w 1599"/>
                <a:gd name="T25" fmla="*/ 519 h 1010"/>
                <a:gd name="T26" fmla="*/ 155 w 1599"/>
                <a:gd name="T27" fmla="*/ 557 h 1010"/>
                <a:gd name="T28" fmla="*/ 138 w 1599"/>
                <a:gd name="T29" fmla="*/ 599 h 1010"/>
                <a:gd name="T30" fmla="*/ 138 w 1599"/>
                <a:gd name="T31" fmla="*/ 647 h 1010"/>
                <a:gd name="T32" fmla="*/ 111 w 1599"/>
                <a:gd name="T33" fmla="*/ 697 h 1010"/>
                <a:gd name="T34" fmla="*/ 132 w 1599"/>
                <a:gd name="T35" fmla="*/ 740 h 1010"/>
                <a:gd name="T36" fmla="*/ 155 w 1599"/>
                <a:gd name="T37" fmla="*/ 730 h 1010"/>
                <a:gd name="T38" fmla="*/ 190 w 1599"/>
                <a:gd name="T39" fmla="*/ 709 h 1010"/>
                <a:gd name="T40" fmla="*/ 207 w 1599"/>
                <a:gd name="T41" fmla="*/ 736 h 1010"/>
                <a:gd name="T42" fmla="*/ 230 w 1599"/>
                <a:gd name="T43" fmla="*/ 791 h 1010"/>
                <a:gd name="T44" fmla="*/ 242 w 1599"/>
                <a:gd name="T45" fmla="*/ 839 h 1010"/>
                <a:gd name="T46" fmla="*/ 230 w 1599"/>
                <a:gd name="T47" fmla="*/ 859 h 1010"/>
                <a:gd name="T48" fmla="*/ 270 w 1599"/>
                <a:gd name="T49" fmla="*/ 908 h 1010"/>
                <a:gd name="T50" fmla="*/ 274 w 1599"/>
                <a:gd name="T51" fmla="*/ 935 h 1010"/>
                <a:gd name="T52" fmla="*/ 278 w 1599"/>
                <a:gd name="T53" fmla="*/ 970 h 1010"/>
                <a:gd name="T54" fmla="*/ 293 w 1599"/>
                <a:gd name="T55" fmla="*/ 980 h 1010"/>
                <a:gd name="T56" fmla="*/ 324 w 1599"/>
                <a:gd name="T57" fmla="*/ 966 h 1010"/>
                <a:gd name="T58" fmla="*/ 359 w 1599"/>
                <a:gd name="T59" fmla="*/ 970 h 1010"/>
                <a:gd name="T60" fmla="*/ 378 w 1599"/>
                <a:gd name="T61" fmla="*/ 966 h 1010"/>
                <a:gd name="T62" fmla="*/ 414 w 1599"/>
                <a:gd name="T63" fmla="*/ 972 h 1010"/>
                <a:gd name="T64" fmla="*/ 472 w 1599"/>
                <a:gd name="T65" fmla="*/ 987 h 1010"/>
                <a:gd name="T66" fmla="*/ 528 w 1599"/>
                <a:gd name="T67" fmla="*/ 955 h 1010"/>
                <a:gd name="T68" fmla="*/ 537 w 1599"/>
                <a:gd name="T69" fmla="*/ 964 h 1010"/>
                <a:gd name="T70" fmla="*/ 549 w 1599"/>
                <a:gd name="T71" fmla="*/ 970 h 1010"/>
                <a:gd name="T72" fmla="*/ 553 w 1599"/>
                <a:gd name="T73" fmla="*/ 945 h 1010"/>
                <a:gd name="T74" fmla="*/ 562 w 1599"/>
                <a:gd name="T75" fmla="*/ 912 h 1010"/>
                <a:gd name="T76" fmla="*/ 608 w 1599"/>
                <a:gd name="T77" fmla="*/ 916 h 1010"/>
                <a:gd name="T78" fmla="*/ 729 w 1599"/>
                <a:gd name="T79" fmla="*/ 932 h 1010"/>
                <a:gd name="T80" fmla="*/ 1060 w 1599"/>
                <a:gd name="T81" fmla="*/ 970 h 1010"/>
                <a:gd name="T82" fmla="*/ 1388 w 1599"/>
                <a:gd name="T83" fmla="*/ 1003 h 1010"/>
                <a:gd name="T84" fmla="*/ 1507 w 1599"/>
                <a:gd name="T85" fmla="*/ 1010 h 1010"/>
                <a:gd name="T86" fmla="*/ 1547 w 1599"/>
                <a:gd name="T87" fmla="*/ 991 h 1010"/>
                <a:gd name="T88" fmla="*/ 1551 w 1599"/>
                <a:gd name="T89" fmla="*/ 945 h 1010"/>
                <a:gd name="T90" fmla="*/ 1559 w 1599"/>
                <a:gd name="T91" fmla="*/ 841 h 1010"/>
                <a:gd name="T92" fmla="*/ 1574 w 1599"/>
                <a:gd name="T93" fmla="*/ 584 h 1010"/>
                <a:gd name="T94" fmla="*/ 1591 w 1599"/>
                <a:gd name="T95" fmla="*/ 333 h 1010"/>
                <a:gd name="T96" fmla="*/ 1597 w 1599"/>
                <a:gd name="T97" fmla="*/ 238 h 1010"/>
                <a:gd name="T98" fmla="*/ 1584 w 1599"/>
                <a:gd name="T99" fmla="*/ 219 h 1010"/>
                <a:gd name="T100" fmla="*/ 1447 w 1599"/>
                <a:gd name="T101" fmla="*/ 204 h 1010"/>
                <a:gd name="T102" fmla="*/ 1200 w 1599"/>
                <a:gd name="T103" fmla="*/ 177 h 1010"/>
                <a:gd name="T104" fmla="*/ 695 w 1599"/>
                <a:gd name="T105" fmla="*/ 116 h 1010"/>
                <a:gd name="T106" fmla="*/ 326 w 1599"/>
                <a:gd name="T107" fmla="*/ 58 h 1010"/>
                <a:gd name="T108" fmla="*/ 94 w 1599"/>
                <a:gd name="T109" fmla="*/ 10 h 1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99" h="1010">
                  <a:moveTo>
                    <a:pt x="59" y="0"/>
                  </a:moveTo>
                  <a:lnTo>
                    <a:pt x="59" y="0"/>
                  </a:lnTo>
                  <a:lnTo>
                    <a:pt x="55" y="2"/>
                  </a:lnTo>
                  <a:lnTo>
                    <a:pt x="48" y="10"/>
                  </a:lnTo>
                  <a:lnTo>
                    <a:pt x="38" y="22"/>
                  </a:lnTo>
                  <a:lnTo>
                    <a:pt x="34" y="27"/>
                  </a:lnTo>
                  <a:lnTo>
                    <a:pt x="34" y="35"/>
                  </a:lnTo>
                  <a:lnTo>
                    <a:pt x="34" y="41"/>
                  </a:lnTo>
                  <a:lnTo>
                    <a:pt x="34" y="47"/>
                  </a:lnTo>
                  <a:lnTo>
                    <a:pt x="29" y="62"/>
                  </a:lnTo>
                  <a:lnTo>
                    <a:pt x="27" y="70"/>
                  </a:lnTo>
                  <a:lnTo>
                    <a:pt x="23" y="75"/>
                  </a:lnTo>
                  <a:lnTo>
                    <a:pt x="21" y="79"/>
                  </a:lnTo>
                  <a:lnTo>
                    <a:pt x="21" y="81"/>
                  </a:lnTo>
                  <a:lnTo>
                    <a:pt x="21" y="83"/>
                  </a:lnTo>
                  <a:lnTo>
                    <a:pt x="19" y="87"/>
                  </a:lnTo>
                  <a:lnTo>
                    <a:pt x="17" y="100"/>
                  </a:lnTo>
                  <a:lnTo>
                    <a:pt x="13" y="112"/>
                  </a:lnTo>
                  <a:lnTo>
                    <a:pt x="13" y="118"/>
                  </a:lnTo>
                  <a:lnTo>
                    <a:pt x="13" y="121"/>
                  </a:lnTo>
                  <a:lnTo>
                    <a:pt x="11" y="125"/>
                  </a:lnTo>
                  <a:lnTo>
                    <a:pt x="11" y="131"/>
                  </a:lnTo>
                  <a:lnTo>
                    <a:pt x="9" y="144"/>
                  </a:lnTo>
                  <a:lnTo>
                    <a:pt x="9" y="158"/>
                  </a:lnTo>
                  <a:lnTo>
                    <a:pt x="7" y="162"/>
                  </a:lnTo>
                  <a:lnTo>
                    <a:pt x="7" y="164"/>
                  </a:lnTo>
                  <a:lnTo>
                    <a:pt x="5" y="167"/>
                  </a:lnTo>
                  <a:lnTo>
                    <a:pt x="2" y="175"/>
                  </a:lnTo>
                  <a:lnTo>
                    <a:pt x="0" y="187"/>
                  </a:lnTo>
                  <a:lnTo>
                    <a:pt x="0" y="202"/>
                  </a:lnTo>
                  <a:lnTo>
                    <a:pt x="4" y="219"/>
                  </a:lnTo>
                  <a:lnTo>
                    <a:pt x="9" y="237"/>
                  </a:lnTo>
                  <a:lnTo>
                    <a:pt x="15" y="252"/>
                  </a:lnTo>
                  <a:lnTo>
                    <a:pt x="17" y="258"/>
                  </a:lnTo>
                  <a:lnTo>
                    <a:pt x="17" y="263"/>
                  </a:lnTo>
                  <a:lnTo>
                    <a:pt x="21" y="271"/>
                  </a:lnTo>
                  <a:lnTo>
                    <a:pt x="27" y="283"/>
                  </a:lnTo>
                  <a:lnTo>
                    <a:pt x="30" y="294"/>
                  </a:lnTo>
                  <a:lnTo>
                    <a:pt x="30" y="306"/>
                  </a:lnTo>
                  <a:lnTo>
                    <a:pt x="29" y="317"/>
                  </a:lnTo>
                  <a:lnTo>
                    <a:pt x="29" y="333"/>
                  </a:lnTo>
                  <a:lnTo>
                    <a:pt x="32" y="346"/>
                  </a:lnTo>
                  <a:lnTo>
                    <a:pt x="38" y="358"/>
                  </a:lnTo>
                  <a:lnTo>
                    <a:pt x="42" y="365"/>
                  </a:lnTo>
                  <a:lnTo>
                    <a:pt x="50" y="375"/>
                  </a:lnTo>
                  <a:lnTo>
                    <a:pt x="55" y="388"/>
                  </a:lnTo>
                  <a:lnTo>
                    <a:pt x="65" y="402"/>
                  </a:lnTo>
                  <a:lnTo>
                    <a:pt x="73" y="415"/>
                  </a:lnTo>
                  <a:lnTo>
                    <a:pt x="80" y="427"/>
                  </a:lnTo>
                  <a:lnTo>
                    <a:pt x="86" y="438"/>
                  </a:lnTo>
                  <a:lnTo>
                    <a:pt x="90" y="444"/>
                  </a:lnTo>
                  <a:lnTo>
                    <a:pt x="92" y="448"/>
                  </a:lnTo>
                  <a:lnTo>
                    <a:pt x="96" y="455"/>
                  </a:lnTo>
                  <a:lnTo>
                    <a:pt x="107" y="473"/>
                  </a:lnTo>
                  <a:lnTo>
                    <a:pt x="119" y="490"/>
                  </a:lnTo>
                  <a:lnTo>
                    <a:pt x="125" y="496"/>
                  </a:lnTo>
                  <a:lnTo>
                    <a:pt x="128" y="500"/>
                  </a:lnTo>
                  <a:lnTo>
                    <a:pt x="134" y="501"/>
                  </a:lnTo>
                  <a:lnTo>
                    <a:pt x="138" y="503"/>
                  </a:lnTo>
                  <a:lnTo>
                    <a:pt x="142" y="505"/>
                  </a:lnTo>
                  <a:lnTo>
                    <a:pt x="144" y="507"/>
                  </a:lnTo>
                  <a:lnTo>
                    <a:pt x="148" y="509"/>
                  </a:lnTo>
                  <a:lnTo>
                    <a:pt x="151" y="509"/>
                  </a:lnTo>
                  <a:lnTo>
                    <a:pt x="161" y="513"/>
                  </a:lnTo>
                  <a:lnTo>
                    <a:pt x="169" y="519"/>
                  </a:lnTo>
                  <a:lnTo>
                    <a:pt x="171" y="526"/>
                  </a:lnTo>
                  <a:lnTo>
                    <a:pt x="173" y="530"/>
                  </a:lnTo>
                  <a:lnTo>
                    <a:pt x="167" y="538"/>
                  </a:lnTo>
                  <a:lnTo>
                    <a:pt x="161" y="548"/>
                  </a:lnTo>
                  <a:lnTo>
                    <a:pt x="155" y="557"/>
                  </a:lnTo>
                  <a:lnTo>
                    <a:pt x="151" y="565"/>
                  </a:lnTo>
                  <a:lnTo>
                    <a:pt x="148" y="573"/>
                  </a:lnTo>
                  <a:lnTo>
                    <a:pt x="142" y="582"/>
                  </a:lnTo>
                  <a:lnTo>
                    <a:pt x="140" y="592"/>
                  </a:lnTo>
                  <a:lnTo>
                    <a:pt x="138" y="599"/>
                  </a:lnTo>
                  <a:lnTo>
                    <a:pt x="138" y="607"/>
                  </a:lnTo>
                  <a:lnTo>
                    <a:pt x="140" y="619"/>
                  </a:lnTo>
                  <a:lnTo>
                    <a:pt x="142" y="630"/>
                  </a:lnTo>
                  <a:lnTo>
                    <a:pt x="142" y="638"/>
                  </a:lnTo>
                  <a:lnTo>
                    <a:pt x="138" y="647"/>
                  </a:lnTo>
                  <a:lnTo>
                    <a:pt x="130" y="655"/>
                  </a:lnTo>
                  <a:lnTo>
                    <a:pt x="125" y="665"/>
                  </a:lnTo>
                  <a:lnTo>
                    <a:pt x="121" y="672"/>
                  </a:lnTo>
                  <a:lnTo>
                    <a:pt x="117" y="686"/>
                  </a:lnTo>
                  <a:lnTo>
                    <a:pt x="111" y="697"/>
                  </a:lnTo>
                  <a:lnTo>
                    <a:pt x="111" y="709"/>
                  </a:lnTo>
                  <a:lnTo>
                    <a:pt x="113" y="715"/>
                  </a:lnTo>
                  <a:lnTo>
                    <a:pt x="117" y="720"/>
                  </a:lnTo>
                  <a:lnTo>
                    <a:pt x="126" y="732"/>
                  </a:lnTo>
                  <a:lnTo>
                    <a:pt x="132" y="740"/>
                  </a:lnTo>
                  <a:lnTo>
                    <a:pt x="136" y="741"/>
                  </a:lnTo>
                  <a:lnTo>
                    <a:pt x="138" y="743"/>
                  </a:lnTo>
                  <a:lnTo>
                    <a:pt x="142" y="741"/>
                  </a:lnTo>
                  <a:lnTo>
                    <a:pt x="146" y="738"/>
                  </a:lnTo>
                  <a:lnTo>
                    <a:pt x="155" y="730"/>
                  </a:lnTo>
                  <a:lnTo>
                    <a:pt x="161" y="724"/>
                  </a:lnTo>
                  <a:lnTo>
                    <a:pt x="169" y="718"/>
                  </a:lnTo>
                  <a:lnTo>
                    <a:pt x="176" y="716"/>
                  </a:lnTo>
                  <a:lnTo>
                    <a:pt x="184" y="713"/>
                  </a:lnTo>
                  <a:lnTo>
                    <a:pt x="190" y="709"/>
                  </a:lnTo>
                  <a:lnTo>
                    <a:pt x="192" y="709"/>
                  </a:lnTo>
                  <a:lnTo>
                    <a:pt x="194" y="711"/>
                  </a:lnTo>
                  <a:lnTo>
                    <a:pt x="196" y="715"/>
                  </a:lnTo>
                  <a:lnTo>
                    <a:pt x="197" y="720"/>
                  </a:lnTo>
                  <a:lnTo>
                    <a:pt x="207" y="736"/>
                  </a:lnTo>
                  <a:lnTo>
                    <a:pt x="215" y="755"/>
                  </a:lnTo>
                  <a:lnTo>
                    <a:pt x="222" y="772"/>
                  </a:lnTo>
                  <a:lnTo>
                    <a:pt x="224" y="780"/>
                  </a:lnTo>
                  <a:lnTo>
                    <a:pt x="228" y="786"/>
                  </a:lnTo>
                  <a:lnTo>
                    <a:pt x="230" y="791"/>
                  </a:lnTo>
                  <a:lnTo>
                    <a:pt x="232" y="801"/>
                  </a:lnTo>
                  <a:lnTo>
                    <a:pt x="236" y="820"/>
                  </a:lnTo>
                  <a:lnTo>
                    <a:pt x="238" y="828"/>
                  </a:lnTo>
                  <a:lnTo>
                    <a:pt x="240" y="836"/>
                  </a:lnTo>
                  <a:lnTo>
                    <a:pt x="242" y="839"/>
                  </a:lnTo>
                  <a:lnTo>
                    <a:pt x="242" y="841"/>
                  </a:lnTo>
                  <a:lnTo>
                    <a:pt x="240" y="841"/>
                  </a:lnTo>
                  <a:lnTo>
                    <a:pt x="234" y="845"/>
                  </a:lnTo>
                  <a:lnTo>
                    <a:pt x="230" y="853"/>
                  </a:lnTo>
                  <a:lnTo>
                    <a:pt x="230" y="859"/>
                  </a:lnTo>
                  <a:lnTo>
                    <a:pt x="232" y="866"/>
                  </a:lnTo>
                  <a:lnTo>
                    <a:pt x="244" y="885"/>
                  </a:lnTo>
                  <a:lnTo>
                    <a:pt x="257" y="899"/>
                  </a:lnTo>
                  <a:lnTo>
                    <a:pt x="267" y="907"/>
                  </a:lnTo>
                  <a:lnTo>
                    <a:pt x="270" y="908"/>
                  </a:lnTo>
                  <a:lnTo>
                    <a:pt x="272" y="910"/>
                  </a:lnTo>
                  <a:lnTo>
                    <a:pt x="272" y="912"/>
                  </a:lnTo>
                  <a:lnTo>
                    <a:pt x="272" y="918"/>
                  </a:lnTo>
                  <a:lnTo>
                    <a:pt x="272" y="926"/>
                  </a:lnTo>
                  <a:lnTo>
                    <a:pt x="274" y="935"/>
                  </a:lnTo>
                  <a:lnTo>
                    <a:pt x="274" y="943"/>
                  </a:lnTo>
                  <a:lnTo>
                    <a:pt x="274" y="953"/>
                  </a:lnTo>
                  <a:lnTo>
                    <a:pt x="276" y="958"/>
                  </a:lnTo>
                  <a:lnTo>
                    <a:pt x="276" y="962"/>
                  </a:lnTo>
                  <a:lnTo>
                    <a:pt x="278" y="970"/>
                  </a:lnTo>
                  <a:lnTo>
                    <a:pt x="282" y="980"/>
                  </a:lnTo>
                  <a:lnTo>
                    <a:pt x="284" y="981"/>
                  </a:lnTo>
                  <a:lnTo>
                    <a:pt x="288" y="983"/>
                  </a:lnTo>
                  <a:lnTo>
                    <a:pt x="290" y="983"/>
                  </a:lnTo>
                  <a:lnTo>
                    <a:pt x="293" y="980"/>
                  </a:lnTo>
                  <a:lnTo>
                    <a:pt x="297" y="974"/>
                  </a:lnTo>
                  <a:lnTo>
                    <a:pt x="301" y="970"/>
                  </a:lnTo>
                  <a:lnTo>
                    <a:pt x="309" y="968"/>
                  </a:lnTo>
                  <a:lnTo>
                    <a:pt x="318" y="966"/>
                  </a:lnTo>
                  <a:lnTo>
                    <a:pt x="324" y="966"/>
                  </a:lnTo>
                  <a:lnTo>
                    <a:pt x="328" y="966"/>
                  </a:lnTo>
                  <a:lnTo>
                    <a:pt x="336" y="968"/>
                  </a:lnTo>
                  <a:lnTo>
                    <a:pt x="343" y="970"/>
                  </a:lnTo>
                  <a:lnTo>
                    <a:pt x="349" y="970"/>
                  </a:lnTo>
                  <a:lnTo>
                    <a:pt x="359" y="970"/>
                  </a:lnTo>
                  <a:lnTo>
                    <a:pt x="366" y="970"/>
                  </a:lnTo>
                  <a:lnTo>
                    <a:pt x="370" y="968"/>
                  </a:lnTo>
                  <a:lnTo>
                    <a:pt x="374" y="968"/>
                  </a:lnTo>
                  <a:lnTo>
                    <a:pt x="376" y="966"/>
                  </a:lnTo>
                  <a:lnTo>
                    <a:pt x="378" y="966"/>
                  </a:lnTo>
                  <a:lnTo>
                    <a:pt x="380" y="966"/>
                  </a:lnTo>
                  <a:lnTo>
                    <a:pt x="384" y="966"/>
                  </a:lnTo>
                  <a:lnTo>
                    <a:pt x="393" y="966"/>
                  </a:lnTo>
                  <a:lnTo>
                    <a:pt x="405" y="968"/>
                  </a:lnTo>
                  <a:lnTo>
                    <a:pt x="414" y="972"/>
                  </a:lnTo>
                  <a:lnTo>
                    <a:pt x="422" y="976"/>
                  </a:lnTo>
                  <a:lnTo>
                    <a:pt x="441" y="983"/>
                  </a:lnTo>
                  <a:lnTo>
                    <a:pt x="451" y="987"/>
                  </a:lnTo>
                  <a:lnTo>
                    <a:pt x="462" y="987"/>
                  </a:lnTo>
                  <a:lnTo>
                    <a:pt x="472" y="987"/>
                  </a:lnTo>
                  <a:lnTo>
                    <a:pt x="480" y="981"/>
                  </a:lnTo>
                  <a:lnTo>
                    <a:pt x="485" y="976"/>
                  </a:lnTo>
                  <a:lnTo>
                    <a:pt x="497" y="966"/>
                  </a:lnTo>
                  <a:lnTo>
                    <a:pt x="512" y="960"/>
                  </a:lnTo>
                  <a:lnTo>
                    <a:pt x="528" y="955"/>
                  </a:lnTo>
                  <a:lnTo>
                    <a:pt x="533" y="953"/>
                  </a:lnTo>
                  <a:lnTo>
                    <a:pt x="537" y="953"/>
                  </a:lnTo>
                  <a:lnTo>
                    <a:pt x="539" y="955"/>
                  </a:lnTo>
                  <a:lnTo>
                    <a:pt x="539" y="958"/>
                  </a:lnTo>
                  <a:lnTo>
                    <a:pt x="537" y="964"/>
                  </a:lnTo>
                  <a:lnTo>
                    <a:pt x="537" y="970"/>
                  </a:lnTo>
                  <a:lnTo>
                    <a:pt x="541" y="978"/>
                  </a:lnTo>
                  <a:lnTo>
                    <a:pt x="545" y="981"/>
                  </a:lnTo>
                  <a:lnTo>
                    <a:pt x="549" y="983"/>
                  </a:lnTo>
                  <a:lnTo>
                    <a:pt x="549" y="970"/>
                  </a:lnTo>
                  <a:lnTo>
                    <a:pt x="551" y="960"/>
                  </a:lnTo>
                  <a:lnTo>
                    <a:pt x="551" y="955"/>
                  </a:lnTo>
                  <a:lnTo>
                    <a:pt x="553" y="949"/>
                  </a:lnTo>
                  <a:lnTo>
                    <a:pt x="553" y="945"/>
                  </a:lnTo>
                  <a:lnTo>
                    <a:pt x="553" y="945"/>
                  </a:lnTo>
                  <a:lnTo>
                    <a:pt x="553" y="943"/>
                  </a:lnTo>
                  <a:lnTo>
                    <a:pt x="553" y="939"/>
                  </a:lnTo>
                  <a:lnTo>
                    <a:pt x="553" y="928"/>
                  </a:lnTo>
                  <a:lnTo>
                    <a:pt x="558" y="916"/>
                  </a:lnTo>
                  <a:lnTo>
                    <a:pt x="562" y="912"/>
                  </a:lnTo>
                  <a:lnTo>
                    <a:pt x="570" y="910"/>
                  </a:lnTo>
                  <a:lnTo>
                    <a:pt x="574" y="910"/>
                  </a:lnTo>
                  <a:lnTo>
                    <a:pt x="581" y="912"/>
                  </a:lnTo>
                  <a:lnTo>
                    <a:pt x="593" y="914"/>
                  </a:lnTo>
                  <a:lnTo>
                    <a:pt x="608" y="916"/>
                  </a:lnTo>
                  <a:lnTo>
                    <a:pt x="628" y="918"/>
                  </a:lnTo>
                  <a:lnTo>
                    <a:pt x="649" y="920"/>
                  </a:lnTo>
                  <a:lnTo>
                    <a:pt x="674" y="924"/>
                  </a:lnTo>
                  <a:lnTo>
                    <a:pt x="701" y="928"/>
                  </a:lnTo>
                  <a:lnTo>
                    <a:pt x="729" y="932"/>
                  </a:lnTo>
                  <a:lnTo>
                    <a:pt x="762" y="935"/>
                  </a:lnTo>
                  <a:lnTo>
                    <a:pt x="829" y="943"/>
                  </a:lnTo>
                  <a:lnTo>
                    <a:pt x="902" y="953"/>
                  </a:lnTo>
                  <a:lnTo>
                    <a:pt x="981" y="962"/>
                  </a:lnTo>
                  <a:lnTo>
                    <a:pt x="1060" y="970"/>
                  </a:lnTo>
                  <a:lnTo>
                    <a:pt x="1138" y="980"/>
                  </a:lnTo>
                  <a:lnTo>
                    <a:pt x="1215" y="987"/>
                  </a:lnTo>
                  <a:lnTo>
                    <a:pt x="1290" y="995"/>
                  </a:lnTo>
                  <a:lnTo>
                    <a:pt x="1357" y="1001"/>
                  </a:lnTo>
                  <a:lnTo>
                    <a:pt x="1388" y="1003"/>
                  </a:lnTo>
                  <a:lnTo>
                    <a:pt x="1417" y="1004"/>
                  </a:lnTo>
                  <a:lnTo>
                    <a:pt x="1444" y="1006"/>
                  </a:lnTo>
                  <a:lnTo>
                    <a:pt x="1469" y="1008"/>
                  </a:lnTo>
                  <a:lnTo>
                    <a:pt x="1490" y="1008"/>
                  </a:lnTo>
                  <a:lnTo>
                    <a:pt x="1507" y="1010"/>
                  </a:lnTo>
                  <a:lnTo>
                    <a:pt x="1518" y="1008"/>
                  </a:lnTo>
                  <a:lnTo>
                    <a:pt x="1526" y="1008"/>
                  </a:lnTo>
                  <a:lnTo>
                    <a:pt x="1540" y="1003"/>
                  </a:lnTo>
                  <a:lnTo>
                    <a:pt x="1543" y="999"/>
                  </a:lnTo>
                  <a:lnTo>
                    <a:pt x="1547" y="991"/>
                  </a:lnTo>
                  <a:lnTo>
                    <a:pt x="1549" y="981"/>
                  </a:lnTo>
                  <a:lnTo>
                    <a:pt x="1551" y="970"/>
                  </a:lnTo>
                  <a:lnTo>
                    <a:pt x="1551" y="966"/>
                  </a:lnTo>
                  <a:lnTo>
                    <a:pt x="1551" y="956"/>
                  </a:lnTo>
                  <a:lnTo>
                    <a:pt x="1551" y="945"/>
                  </a:lnTo>
                  <a:lnTo>
                    <a:pt x="1553" y="930"/>
                  </a:lnTo>
                  <a:lnTo>
                    <a:pt x="1553" y="910"/>
                  </a:lnTo>
                  <a:lnTo>
                    <a:pt x="1555" y="889"/>
                  </a:lnTo>
                  <a:lnTo>
                    <a:pt x="1557" y="866"/>
                  </a:lnTo>
                  <a:lnTo>
                    <a:pt x="1559" y="841"/>
                  </a:lnTo>
                  <a:lnTo>
                    <a:pt x="1561" y="812"/>
                  </a:lnTo>
                  <a:lnTo>
                    <a:pt x="1563" y="784"/>
                  </a:lnTo>
                  <a:lnTo>
                    <a:pt x="1566" y="720"/>
                  </a:lnTo>
                  <a:lnTo>
                    <a:pt x="1570" y="653"/>
                  </a:lnTo>
                  <a:lnTo>
                    <a:pt x="1574" y="584"/>
                  </a:lnTo>
                  <a:lnTo>
                    <a:pt x="1578" y="515"/>
                  </a:lnTo>
                  <a:lnTo>
                    <a:pt x="1584" y="450"/>
                  </a:lnTo>
                  <a:lnTo>
                    <a:pt x="1588" y="388"/>
                  </a:lnTo>
                  <a:lnTo>
                    <a:pt x="1590" y="359"/>
                  </a:lnTo>
                  <a:lnTo>
                    <a:pt x="1591" y="333"/>
                  </a:lnTo>
                  <a:lnTo>
                    <a:pt x="1591" y="308"/>
                  </a:lnTo>
                  <a:lnTo>
                    <a:pt x="1593" y="286"/>
                  </a:lnTo>
                  <a:lnTo>
                    <a:pt x="1595" y="267"/>
                  </a:lnTo>
                  <a:lnTo>
                    <a:pt x="1595" y="250"/>
                  </a:lnTo>
                  <a:lnTo>
                    <a:pt x="1597" y="238"/>
                  </a:lnTo>
                  <a:lnTo>
                    <a:pt x="1597" y="227"/>
                  </a:lnTo>
                  <a:lnTo>
                    <a:pt x="1597" y="221"/>
                  </a:lnTo>
                  <a:lnTo>
                    <a:pt x="1599" y="219"/>
                  </a:lnTo>
                  <a:lnTo>
                    <a:pt x="1595" y="219"/>
                  </a:lnTo>
                  <a:lnTo>
                    <a:pt x="1584" y="219"/>
                  </a:lnTo>
                  <a:lnTo>
                    <a:pt x="1568" y="217"/>
                  </a:lnTo>
                  <a:lnTo>
                    <a:pt x="1545" y="215"/>
                  </a:lnTo>
                  <a:lnTo>
                    <a:pt x="1518" y="212"/>
                  </a:lnTo>
                  <a:lnTo>
                    <a:pt x="1486" y="208"/>
                  </a:lnTo>
                  <a:lnTo>
                    <a:pt x="1447" y="204"/>
                  </a:lnTo>
                  <a:lnTo>
                    <a:pt x="1405" y="200"/>
                  </a:lnTo>
                  <a:lnTo>
                    <a:pt x="1359" y="194"/>
                  </a:lnTo>
                  <a:lnTo>
                    <a:pt x="1309" y="189"/>
                  </a:lnTo>
                  <a:lnTo>
                    <a:pt x="1255" y="183"/>
                  </a:lnTo>
                  <a:lnTo>
                    <a:pt x="1200" y="177"/>
                  </a:lnTo>
                  <a:lnTo>
                    <a:pt x="1142" y="171"/>
                  </a:lnTo>
                  <a:lnTo>
                    <a:pt x="1081" y="164"/>
                  </a:lnTo>
                  <a:lnTo>
                    <a:pt x="956" y="148"/>
                  </a:lnTo>
                  <a:lnTo>
                    <a:pt x="825" y="133"/>
                  </a:lnTo>
                  <a:lnTo>
                    <a:pt x="695" y="116"/>
                  </a:lnTo>
                  <a:lnTo>
                    <a:pt x="566" y="96"/>
                  </a:lnTo>
                  <a:lnTo>
                    <a:pt x="503" y="87"/>
                  </a:lnTo>
                  <a:lnTo>
                    <a:pt x="443" y="77"/>
                  </a:lnTo>
                  <a:lnTo>
                    <a:pt x="384" y="68"/>
                  </a:lnTo>
                  <a:lnTo>
                    <a:pt x="326" y="58"/>
                  </a:lnTo>
                  <a:lnTo>
                    <a:pt x="272" y="48"/>
                  </a:lnTo>
                  <a:lnTo>
                    <a:pt x="222" y="39"/>
                  </a:lnTo>
                  <a:lnTo>
                    <a:pt x="176" y="29"/>
                  </a:lnTo>
                  <a:lnTo>
                    <a:pt x="132" y="20"/>
                  </a:lnTo>
                  <a:lnTo>
                    <a:pt x="94" y="10"/>
                  </a:lnTo>
                  <a:lnTo>
                    <a:pt x="59" y="0"/>
                  </a:lnTo>
                  <a:close/>
                </a:path>
              </a:pathLst>
            </a:custGeom>
            <a:pattFill prst="ltUpDiag">
              <a:fgClr>
                <a:schemeClr val="accent2"/>
              </a:fgClr>
              <a:bgClr>
                <a:schemeClr val="bg1"/>
              </a:bgClr>
            </a:patt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288" name="Missouri">
              <a:extLst>
                <a:ext uri="{FF2B5EF4-FFF2-40B4-BE49-F238E27FC236}">
                  <a16:creationId xmlns:a16="http://schemas.microsoft.com/office/drawing/2014/main" id="{54D9258E-AB22-9708-FFED-CD5FBA3C12FE}"/>
                </a:ext>
              </a:extLst>
            </p:cNvPr>
            <p:cNvSpPr>
              <a:spLocks/>
            </p:cNvSpPr>
            <p:nvPr/>
          </p:nvSpPr>
          <p:spPr bwMode="auto">
            <a:xfrm>
              <a:off x="6542088" y="4260850"/>
              <a:ext cx="831850" cy="717550"/>
            </a:xfrm>
            <a:custGeom>
              <a:avLst/>
              <a:gdLst>
                <a:gd name="T0" fmla="*/ 526 w 1049"/>
                <a:gd name="T1" fmla="*/ 2 h 904"/>
                <a:gd name="T2" fmla="*/ 396 w 1049"/>
                <a:gd name="T3" fmla="*/ 8 h 904"/>
                <a:gd name="T4" fmla="*/ 127 w 1049"/>
                <a:gd name="T5" fmla="*/ 21 h 904"/>
                <a:gd name="T6" fmla="*/ 21 w 1049"/>
                <a:gd name="T7" fmla="*/ 23 h 904"/>
                <a:gd name="T8" fmla="*/ 2 w 1049"/>
                <a:gd name="T9" fmla="*/ 37 h 904"/>
                <a:gd name="T10" fmla="*/ 37 w 1049"/>
                <a:gd name="T11" fmla="*/ 87 h 904"/>
                <a:gd name="T12" fmla="*/ 50 w 1049"/>
                <a:gd name="T13" fmla="*/ 113 h 904"/>
                <a:gd name="T14" fmla="*/ 87 w 1049"/>
                <a:gd name="T15" fmla="*/ 161 h 904"/>
                <a:gd name="T16" fmla="*/ 127 w 1049"/>
                <a:gd name="T17" fmla="*/ 163 h 904"/>
                <a:gd name="T18" fmla="*/ 141 w 1049"/>
                <a:gd name="T19" fmla="*/ 177 h 904"/>
                <a:gd name="T20" fmla="*/ 127 w 1049"/>
                <a:gd name="T21" fmla="*/ 200 h 904"/>
                <a:gd name="T22" fmla="*/ 110 w 1049"/>
                <a:gd name="T23" fmla="*/ 223 h 904"/>
                <a:gd name="T24" fmla="*/ 137 w 1049"/>
                <a:gd name="T25" fmla="*/ 263 h 904"/>
                <a:gd name="T26" fmla="*/ 150 w 1049"/>
                <a:gd name="T27" fmla="*/ 281 h 904"/>
                <a:gd name="T28" fmla="*/ 179 w 1049"/>
                <a:gd name="T29" fmla="*/ 307 h 904"/>
                <a:gd name="T30" fmla="*/ 192 w 1049"/>
                <a:gd name="T31" fmla="*/ 371 h 904"/>
                <a:gd name="T32" fmla="*/ 194 w 1049"/>
                <a:gd name="T33" fmla="*/ 561 h 904"/>
                <a:gd name="T34" fmla="*/ 194 w 1049"/>
                <a:gd name="T35" fmla="*/ 691 h 904"/>
                <a:gd name="T36" fmla="*/ 196 w 1049"/>
                <a:gd name="T37" fmla="*/ 808 h 904"/>
                <a:gd name="T38" fmla="*/ 196 w 1049"/>
                <a:gd name="T39" fmla="*/ 835 h 904"/>
                <a:gd name="T40" fmla="*/ 457 w 1049"/>
                <a:gd name="T41" fmla="*/ 824 h 904"/>
                <a:gd name="T42" fmla="*/ 636 w 1049"/>
                <a:gd name="T43" fmla="*/ 816 h 904"/>
                <a:gd name="T44" fmla="*/ 751 w 1049"/>
                <a:gd name="T45" fmla="*/ 812 h 904"/>
                <a:gd name="T46" fmla="*/ 839 w 1049"/>
                <a:gd name="T47" fmla="*/ 808 h 904"/>
                <a:gd name="T48" fmla="*/ 855 w 1049"/>
                <a:gd name="T49" fmla="*/ 807 h 904"/>
                <a:gd name="T50" fmla="*/ 895 w 1049"/>
                <a:gd name="T51" fmla="*/ 810 h 904"/>
                <a:gd name="T52" fmla="*/ 905 w 1049"/>
                <a:gd name="T53" fmla="*/ 843 h 904"/>
                <a:gd name="T54" fmla="*/ 870 w 1049"/>
                <a:gd name="T55" fmla="*/ 889 h 904"/>
                <a:gd name="T56" fmla="*/ 897 w 1049"/>
                <a:gd name="T57" fmla="*/ 904 h 904"/>
                <a:gd name="T58" fmla="*/ 955 w 1049"/>
                <a:gd name="T59" fmla="*/ 903 h 904"/>
                <a:gd name="T60" fmla="*/ 970 w 1049"/>
                <a:gd name="T61" fmla="*/ 885 h 904"/>
                <a:gd name="T62" fmla="*/ 978 w 1049"/>
                <a:gd name="T63" fmla="*/ 870 h 904"/>
                <a:gd name="T64" fmla="*/ 972 w 1049"/>
                <a:gd name="T65" fmla="*/ 845 h 904"/>
                <a:gd name="T66" fmla="*/ 991 w 1049"/>
                <a:gd name="T67" fmla="*/ 822 h 904"/>
                <a:gd name="T68" fmla="*/ 985 w 1049"/>
                <a:gd name="T69" fmla="*/ 803 h 904"/>
                <a:gd name="T70" fmla="*/ 1008 w 1049"/>
                <a:gd name="T71" fmla="*/ 787 h 904"/>
                <a:gd name="T72" fmla="*/ 1049 w 1049"/>
                <a:gd name="T73" fmla="*/ 739 h 904"/>
                <a:gd name="T74" fmla="*/ 1043 w 1049"/>
                <a:gd name="T75" fmla="*/ 691 h 904"/>
                <a:gd name="T76" fmla="*/ 1020 w 1049"/>
                <a:gd name="T77" fmla="*/ 686 h 904"/>
                <a:gd name="T78" fmla="*/ 989 w 1049"/>
                <a:gd name="T79" fmla="*/ 659 h 904"/>
                <a:gd name="T80" fmla="*/ 989 w 1049"/>
                <a:gd name="T81" fmla="*/ 626 h 904"/>
                <a:gd name="T82" fmla="*/ 970 w 1049"/>
                <a:gd name="T83" fmla="*/ 584 h 904"/>
                <a:gd name="T84" fmla="*/ 964 w 1049"/>
                <a:gd name="T85" fmla="*/ 561 h 904"/>
                <a:gd name="T86" fmla="*/ 924 w 1049"/>
                <a:gd name="T87" fmla="*/ 528 h 904"/>
                <a:gd name="T88" fmla="*/ 880 w 1049"/>
                <a:gd name="T89" fmla="*/ 494 h 904"/>
                <a:gd name="T90" fmla="*/ 836 w 1049"/>
                <a:gd name="T91" fmla="*/ 442 h 904"/>
                <a:gd name="T92" fmla="*/ 862 w 1049"/>
                <a:gd name="T93" fmla="*/ 359 h 904"/>
                <a:gd name="T94" fmla="*/ 857 w 1049"/>
                <a:gd name="T95" fmla="*/ 336 h 904"/>
                <a:gd name="T96" fmla="*/ 824 w 1049"/>
                <a:gd name="T97" fmla="*/ 321 h 904"/>
                <a:gd name="T98" fmla="*/ 788 w 1049"/>
                <a:gd name="T99" fmla="*/ 329 h 904"/>
                <a:gd name="T100" fmla="*/ 772 w 1049"/>
                <a:gd name="T101" fmla="*/ 309 h 904"/>
                <a:gd name="T102" fmla="*/ 763 w 1049"/>
                <a:gd name="T103" fmla="*/ 259 h 904"/>
                <a:gd name="T104" fmla="*/ 711 w 1049"/>
                <a:gd name="T105" fmla="*/ 217 h 904"/>
                <a:gd name="T106" fmla="*/ 663 w 1049"/>
                <a:gd name="T107" fmla="*/ 165 h 904"/>
                <a:gd name="T108" fmla="*/ 638 w 1049"/>
                <a:gd name="T109" fmla="*/ 104 h 904"/>
                <a:gd name="T110" fmla="*/ 646 w 1049"/>
                <a:gd name="T111" fmla="*/ 54 h 904"/>
                <a:gd name="T112" fmla="*/ 615 w 1049"/>
                <a:gd name="T113" fmla="*/ 21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49" h="904">
                  <a:moveTo>
                    <a:pt x="546" y="0"/>
                  </a:moveTo>
                  <a:lnTo>
                    <a:pt x="546" y="0"/>
                  </a:lnTo>
                  <a:lnTo>
                    <a:pt x="542" y="0"/>
                  </a:lnTo>
                  <a:lnTo>
                    <a:pt x="534" y="2"/>
                  </a:lnTo>
                  <a:lnTo>
                    <a:pt x="526" y="2"/>
                  </a:lnTo>
                  <a:lnTo>
                    <a:pt x="515" y="2"/>
                  </a:lnTo>
                  <a:lnTo>
                    <a:pt x="503" y="4"/>
                  </a:lnTo>
                  <a:lnTo>
                    <a:pt x="473" y="4"/>
                  </a:lnTo>
                  <a:lnTo>
                    <a:pt x="436" y="6"/>
                  </a:lnTo>
                  <a:lnTo>
                    <a:pt x="396" y="8"/>
                  </a:lnTo>
                  <a:lnTo>
                    <a:pt x="352" y="12"/>
                  </a:lnTo>
                  <a:lnTo>
                    <a:pt x="306" y="14"/>
                  </a:lnTo>
                  <a:lnTo>
                    <a:pt x="213" y="18"/>
                  </a:lnTo>
                  <a:lnTo>
                    <a:pt x="167" y="19"/>
                  </a:lnTo>
                  <a:lnTo>
                    <a:pt x="127" y="21"/>
                  </a:lnTo>
                  <a:lnTo>
                    <a:pt x="89" y="21"/>
                  </a:lnTo>
                  <a:lnTo>
                    <a:pt x="56" y="23"/>
                  </a:lnTo>
                  <a:lnTo>
                    <a:pt x="43" y="23"/>
                  </a:lnTo>
                  <a:lnTo>
                    <a:pt x="31" y="23"/>
                  </a:lnTo>
                  <a:lnTo>
                    <a:pt x="21" y="23"/>
                  </a:lnTo>
                  <a:lnTo>
                    <a:pt x="14" y="23"/>
                  </a:lnTo>
                  <a:lnTo>
                    <a:pt x="6" y="27"/>
                  </a:lnTo>
                  <a:lnTo>
                    <a:pt x="2" y="29"/>
                  </a:lnTo>
                  <a:lnTo>
                    <a:pt x="0" y="33"/>
                  </a:lnTo>
                  <a:lnTo>
                    <a:pt x="2" y="37"/>
                  </a:lnTo>
                  <a:lnTo>
                    <a:pt x="4" y="42"/>
                  </a:lnTo>
                  <a:lnTo>
                    <a:pt x="12" y="50"/>
                  </a:lnTo>
                  <a:lnTo>
                    <a:pt x="23" y="62"/>
                  </a:lnTo>
                  <a:lnTo>
                    <a:pt x="31" y="75"/>
                  </a:lnTo>
                  <a:lnTo>
                    <a:pt x="37" y="87"/>
                  </a:lnTo>
                  <a:lnTo>
                    <a:pt x="41" y="92"/>
                  </a:lnTo>
                  <a:lnTo>
                    <a:pt x="45" y="98"/>
                  </a:lnTo>
                  <a:lnTo>
                    <a:pt x="48" y="104"/>
                  </a:lnTo>
                  <a:lnTo>
                    <a:pt x="48" y="110"/>
                  </a:lnTo>
                  <a:lnTo>
                    <a:pt x="50" y="113"/>
                  </a:lnTo>
                  <a:lnTo>
                    <a:pt x="52" y="119"/>
                  </a:lnTo>
                  <a:lnTo>
                    <a:pt x="64" y="137"/>
                  </a:lnTo>
                  <a:lnTo>
                    <a:pt x="75" y="152"/>
                  </a:lnTo>
                  <a:lnTo>
                    <a:pt x="83" y="158"/>
                  </a:lnTo>
                  <a:lnTo>
                    <a:pt x="87" y="161"/>
                  </a:lnTo>
                  <a:lnTo>
                    <a:pt x="96" y="165"/>
                  </a:lnTo>
                  <a:lnTo>
                    <a:pt x="104" y="167"/>
                  </a:lnTo>
                  <a:lnTo>
                    <a:pt x="114" y="167"/>
                  </a:lnTo>
                  <a:lnTo>
                    <a:pt x="121" y="165"/>
                  </a:lnTo>
                  <a:lnTo>
                    <a:pt x="127" y="163"/>
                  </a:lnTo>
                  <a:lnTo>
                    <a:pt x="133" y="163"/>
                  </a:lnTo>
                  <a:lnTo>
                    <a:pt x="137" y="165"/>
                  </a:lnTo>
                  <a:lnTo>
                    <a:pt x="139" y="169"/>
                  </a:lnTo>
                  <a:lnTo>
                    <a:pt x="139" y="173"/>
                  </a:lnTo>
                  <a:lnTo>
                    <a:pt x="141" y="177"/>
                  </a:lnTo>
                  <a:lnTo>
                    <a:pt x="141" y="181"/>
                  </a:lnTo>
                  <a:lnTo>
                    <a:pt x="137" y="185"/>
                  </a:lnTo>
                  <a:lnTo>
                    <a:pt x="129" y="190"/>
                  </a:lnTo>
                  <a:lnTo>
                    <a:pt x="127" y="194"/>
                  </a:lnTo>
                  <a:lnTo>
                    <a:pt x="127" y="200"/>
                  </a:lnTo>
                  <a:lnTo>
                    <a:pt x="127" y="204"/>
                  </a:lnTo>
                  <a:lnTo>
                    <a:pt x="123" y="208"/>
                  </a:lnTo>
                  <a:lnTo>
                    <a:pt x="116" y="213"/>
                  </a:lnTo>
                  <a:lnTo>
                    <a:pt x="112" y="217"/>
                  </a:lnTo>
                  <a:lnTo>
                    <a:pt x="110" y="223"/>
                  </a:lnTo>
                  <a:lnTo>
                    <a:pt x="110" y="231"/>
                  </a:lnTo>
                  <a:lnTo>
                    <a:pt x="114" y="242"/>
                  </a:lnTo>
                  <a:lnTo>
                    <a:pt x="123" y="252"/>
                  </a:lnTo>
                  <a:lnTo>
                    <a:pt x="131" y="259"/>
                  </a:lnTo>
                  <a:lnTo>
                    <a:pt x="137" y="263"/>
                  </a:lnTo>
                  <a:lnTo>
                    <a:pt x="141" y="267"/>
                  </a:lnTo>
                  <a:lnTo>
                    <a:pt x="144" y="271"/>
                  </a:lnTo>
                  <a:lnTo>
                    <a:pt x="146" y="273"/>
                  </a:lnTo>
                  <a:lnTo>
                    <a:pt x="148" y="277"/>
                  </a:lnTo>
                  <a:lnTo>
                    <a:pt x="150" y="281"/>
                  </a:lnTo>
                  <a:lnTo>
                    <a:pt x="154" y="286"/>
                  </a:lnTo>
                  <a:lnTo>
                    <a:pt x="165" y="296"/>
                  </a:lnTo>
                  <a:lnTo>
                    <a:pt x="175" y="304"/>
                  </a:lnTo>
                  <a:lnTo>
                    <a:pt x="177" y="307"/>
                  </a:lnTo>
                  <a:lnTo>
                    <a:pt x="179" y="307"/>
                  </a:lnTo>
                  <a:lnTo>
                    <a:pt x="187" y="317"/>
                  </a:lnTo>
                  <a:lnTo>
                    <a:pt x="190" y="323"/>
                  </a:lnTo>
                  <a:lnTo>
                    <a:pt x="190" y="325"/>
                  </a:lnTo>
                  <a:lnTo>
                    <a:pt x="192" y="325"/>
                  </a:lnTo>
                  <a:lnTo>
                    <a:pt x="192" y="371"/>
                  </a:lnTo>
                  <a:lnTo>
                    <a:pt x="192" y="415"/>
                  </a:lnTo>
                  <a:lnTo>
                    <a:pt x="192" y="455"/>
                  </a:lnTo>
                  <a:lnTo>
                    <a:pt x="192" y="494"/>
                  </a:lnTo>
                  <a:lnTo>
                    <a:pt x="192" y="528"/>
                  </a:lnTo>
                  <a:lnTo>
                    <a:pt x="194" y="561"/>
                  </a:lnTo>
                  <a:lnTo>
                    <a:pt x="194" y="592"/>
                  </a:lnTo>
                  <a:lnTo>
                    <a:pt x="194" y="620"/>
                  </a:lnTo>
                  <a:lnTo>
                    <a:pt x="194" y="645"/>
                  </a:lnTo>
                  <a:lnTo>
                    <a:pt x="194" y="668"/>
                  </a:lnTo>
                  <a:lnTo>
                    <a:pt x="194" y="691"/>
                  </a:lnTo>
                  <a:lnTo>
                    <a:pt x="194" y="711"/>
                  </a:lnTo>
                  <a:lnTo>
                    <a:pt x="194" y="743"/>
                  </a:lnTo>
                  <a:lnTo>
                    <a:pt x="196" y="770"/>
                  </a:lnTo>
                  <a:lnTo>
                    <a:pt x="196" y="791"/>
                  </a:lnTo>
                  <a:lnTo>
                    <a:pt x="196" y="808"/>
                  </a:lnTo>
                  <a:lnTo>
                    <a:pt x="196" y="818"/>
                  </a:lnTo>
                  <a:lnTo>
                    <a:pt x="196" y="826"/>
                  </a:lnTo>
                  <a:lnTo>
                    <a:pt x="196" y="831"/>
                  </a:lnTo>
                  <a:lnTo>
                    <a:pt x="196" y="833"/>
                  </a:lnTo>
                  <a:lnTo>
                    <a:pt x="196" y="835"/>
                  </a:lnTo>
                  <a:lnTo>
                    <a:pt x="256" y="831"/>
                  </a:lnTo>
                  <a:lnTo>
                    <a:pt x="311" y="830"/>
                  </a:lnTo>
                  <a:lnTo>
                    <a:pt x="363" y="828"/>
                  </a:lnTo>
                  <a:lnTo>
                    <a:pt x="411" y="826"/>
                  </a:lnTo>
                  <a:lnTo>
                    <a:pt x="457" y="824"/>
                  </a:lnTo>
                  <a:lnTo>
                    <a:pt x="500" y="822"/>
                  </a:lnTo>
                  <a:lnTo>
                    <a:pt x="538" y="822"/>
                  </a:lnTo>
                  <a:lnTo>
                    <a:pt x="573" y="820"/>
                  </a:lnTo>
                  <a:lnTo>
                    <a:pt x="607" y="818"/>
                  </a:lnTo>
                  <a:lnTo>
                    <a:pt x="636" y="816"/>
                  </a:lnTo>
                  <a:lnTo>
                    <a:pt x="665" y="816"/>
                  </a:lnTo>
                  <a:lnTo>
                    <a:pt x="690" y="814"/>
                  </a:lnTo>
                  <a:lnTo>
                    <a:pt x="713" y="814"/>
                  </a:lnTo>
                  <a:lnTo>
                    <a:pt x="732" y="812"/>
                  </a:lnTo>
                  <a:lnTo>
                    <a:pt x="751" y="812"/>
                  </a:lnTo>
                  <a:lnTo>
                    <a:pt x="766" y="812"/>
                  </a:lnTo>
                  <a:lnTo>
                    <a:pt x="793" y="810"/>
                  </a:lnTo>
                  <a:lnTo>
                    <a:pt x="814" y="810"/>
                  </a:lnTo>
                  <a:lnTo>
                    <a:pt x="830" y="810"/>
                  </a:lnTo>
                  <a:lnTo>
                    <a:pt x="839" y="808"/>
                  </a:lnTo>
                  <a:lnTo>
                    <a:pt x="845" y="808"/>
                  </a:lnTo>
                  <a:lnTo>
                    <a:pt x="847" y="808"/>
                  </a:lnTo>
                  <a:lnTo>
                    <a:pt x="849" y="808"/>
                  </a:lnTo>
                  <a:lnTo>
                    <a:pt x="851" y="808"/>
                  </a:lnTo>
                  <a:lnTo>
                    <a:pt x="855" y="807"/>
                  </a:lnTo>
                  <a:lnTo>
                    <a:pt x="862" y="807"/>
                  </a:lnTo>
                  <a:lnTo>
                    <a:pt x="870" y="805"/>
                  </a:lnTo>
                  <a:lnTo>
                    <a:pt x="880" y="805"/>
                  </a:lnTo>
                  <a:lnTo>
                    <a:pt x="887" y="807"/>
                  </a:lnTo>
                  <a:lnTo>
                    <a:pt x="895" y="810"/>
                  </a:lnTo>
                  <a:lnTo>
                    <a:pt x="901" y="818"/>
                  </a:lnTo>
                  <a:lnTo>
                    <a:pt x="907" y="826"/>
                  </a:lnTo>
                  <a:lnTo>
                    <a:pt x="909" y="833"/>
                  </a:lnTo>
                  <a:lnTo>
                    <a:pt x="909" y="839"/>
                  </a:lnTo>
                  <a:lnTo>
                    <a:pt x="905" y="843"/>
                  </a:lnTo>
                  <a:lnTo>
                    <a:pt x="899" y="856"/>
                  </a:lnTo>
                  <a:lnTo>
                    <a:pt x="887" y="874"/>
                  </a:lnTo>
                  <a:lnTo>
                    <a:pt x="880" y="879"/>
                  </a:lnTo>
                  <a:lnTo>
                    <a:pt x="872" y="883"/>
                  </a:lnTo>
                  <a:lnTo>
                    <a:pt x="870" y="889"/>
                  </a:lnTo>
                  <a:lnTo>
                    <a:pt x="870" y="895"/>
                  </a:lnTo>
                  <a:lnTo>
                    <a:pt x="876" y="899"/>
                  </a:lnTo>
                  <a:lnTo>
                    <a:pt x="880" y="901"/>
                  </a:lnTo>
                  <a:lnTo>
                    <a:pt x="887" y="903"/>
                  </a:lnTo>
                  <a:lnTo>
                    <a:pt x="897" y="904"/>
                  </a:lnTo>
                  <a:lnTo>
                    <a:pt x="907" y="903"/>
                  </a:lnTo>
                  <a:lnTo>
                    <a:pt x="916" y="903"/>
                  </a:lnTo>
                  <a:lnTo>
                    <a:pt x="937" y="903"/>
                  </a:lnTo>
                  <a:lnTo>
                    <a:pt x="947" y="903"/>
                  </a:lnTo>
                  <a:lnTo>
                    <a:pt x="955" y="903"/>
                  </a:lnTo>
                  <a:lnTo>
                    <a:pt x="960" y="904"/>
                  </a:lnTo>
                  <a:lnTo>
                    <a:pt x="962" y="904"/>
                  </a:lnTo>
                  <a:lnTo>
                    <a:pt x="964" y="897"/>
                  </a:lnTo>
                  <a:lnTo>
                    <a:pt x="966" y="891"/>
                  </a:lnTo>
                  <a:lnTo>
                    <a:pt x="970" y="885"/>
                  </a:lnTo>
                  <a:lnTo>
                    <a:pt x="970" y="883"/>
                  </a:lnTo>
                  <a:lnTo>
                    <a:pt x="970" y="881"/>
                  </a:lnTo>
                  <a:lnTo>
                    <a:pt x="970" y="881"/>
                  </a:lnTo>
                  <a:lnTo>
                    <a:pt x="972" y="879"/>
                  </a:lnTo>
                  <a:lnTo>
                    <a:pt x="978" y="870"/>
                  </a:lnTo>
                  <a:lnTo>
                    <a:pt x="982" y="862"/>
                  </a:lnTo>
                  <a:lnTo>
                    <a:pt x="982" y="858"/>
                  </a:lnTo>
                  <a:lnTo>
                    <a:pt x="980" y="856"/>
                  </a:lnTo>
                  <a:lnTo>
                    <a:pt x="974" y="849"/>
                  </a:lnTo>
                  <a:lnTo>
                    <a:pt x="972" y="845"/>
                  </a:lnTo>
                  <a:lnTo>
                    <a:pt x="974" y="839"/>
                  </a:lnTo>
                  <a:lnTo>
                    <a:pt x="978" y="835"/>
                  </a:lnTo>
                  <a:lnTo>
                    <a:pt x="983" y="830"/>
                  </a:lnTo>
                  <a:lnTo>
                    <a:pt x="989" y="826"/>
                  </a:lnTo>
                  <a:lnTo>
                    <a:pt x="991" y="822"/>
                  </a:lnTo>
                  <a:lnTo>
                    <a:pt x="989" y="816"/>
                  </a:lnTo>
                  <a:lnTo>
                    <a:pt x="987" y="812"/>
                  </a:lnTo>
                  <a:lnTo>
                    <a:pt x="987" y="807"/>
                  </a:lnTo>
                  <a:lnTo>
                    <a:pt x="987" y="805"/>
                  </a:lnTo>
                  <a:lnTo>
                    <a:pt x="985" y="803"/>
                  </a:lnTo>
                  <a:lnTo>
                    <a:pt x="985" y="801"/>
                  </a:lnTo>
                  <a:lnTo>
                    <a:pt x="985" y="799"/>
                  </a:lnTo>
                  <a:lnTo>
                    <a:pt x="987" y="797"/>
                  </a:lnTo>
                  <a:lnTo>
                    <a:pt x="991" y="795"/>
                  </a:lnTo>
                  <a:lnTo>
                    <a:pt x="1008" y="787"/>
                  </a:lnTo>
                  <a:lnTo>
                    <a:pt x="1026" y="774"/>
                  </a:lnTo>
                  <a:lnTo>
                    <a:pt x="1037" y="766"/>
                  </a:lnTo>
                  <a:lnTo>
                    <a:pt x="1043" y="759"/>
                  </a:lnTo>
                  <a:lnTo>
                    <a:pt x="1047" y="751"/>
                  </a:lnTo>
                  <a:lnTo>
                    <a:pt x="1049" y="739"/>
                  </a:lnTo>
                  <a:lnTo>
                    <a:pt x="1049" y="724"/>
                  </a:lnTo>
                  <a:lnTo>
                    <a:pt x="1047" y="712"/>
                  </a:lnTo>
                  <a:lnTo>
                    <a:pt x="1047" y="703"/>
                  </a:lnTo>
                  <a:lnTo>
                    <a:pt x="1043" y="697"/>
                  </a:lnTo>
                  <a:lnTo>
                    <a:pt x="1043" y="691"/>
                  </a:lnTo>
                  <a:lnTo>
                    <a:pt x="1043" y="687"/>
                  </a:lnTo>
                  <a:lnTo>
                    <a:pt x="1039" y="684"/>
                  </a:lnTo>
                  <a:lnTo>
                    <a:pt x="1035" y="684"/>
                  </a:lnTo>
                  <a:lnTo>
                    <a:pt x="1031" y="684"/>
                  </a:lnTo>
                  <a:lnTo>
                    <a:pt x="1020" y="686"/>
                  </a:lnTo>
                  <a:lnTo>
                    <a:pt x="1014" y="684"/>
                  </a:lnTo>
                  <a:lnTo>
                    <a:pt x="1010" y="680"/>
                  </a:lnTo>
                  <a:lnTo>
                    <a:pt x="1005" y="674"/>
                  </a:lnTo>
                  <a:lnTo>
                    <a:pt x="995" y="666"/>
                  </a:lnTo>
                  <a:lnTo>
                    <a:pt x="989" y="659"/>
                  </a:lnTo>
                  <a:lnTo>
                    <a:pt x="985" y="653"/>
                  </a:lnTo>
                  <a:lnTo>
                    <a:pt x="983" y="649"/>
                  </a:lnTo>
                  <a:lnTo>
                    <a:pt x="985" y="645"/>
                  </a:lnTo>
                  <a:lnTo>
                    <a:pt x="987" y="638"/>
                  </a:lnTo>
                  <a:lnTo>
                    <a:pt x="989" y="626"/>
                  </a:lnTo>
                  <a:lnTo>
                    <a:pt x="987" y="615"/>
                  </a:lnTo>
                  <a:lnTo>
                    <a:pt x="985" y="603"/>
                  </a:lnTo>
                  <a:lnTo>
                    <a:pt x="980" y="593"/>
                  </a:lnTo>
                  <a:lnTo>
                    <a:pt x="974" y="586"/>
                  </a:lnTo>
                  <a:lnTo>
                    <a:pt x="970" y="584"/>
                  </a:lnTo>
                  <a:lnTo>
                    <a:pt x="972" y="582"/>
                  </a:lnTo>
                  <a:lnTo>
                    <a:pt x="974" y="576"/>
                  </a:lnTo>
                  <a:lnTo>
                    <a:pt x="974" y="570"/>
                  </a:lnTo>
                  <a:lnTo>
                    <a:pt x="970" y="567"/>
                  </a:lnTo>
                  <a:lnTo>
                    <a:pt x="964" y="561"/>
                  </a:lnTo>
                  <a:lnTo>
                    <a:pt x="957" y="553"/>
                  </a:lnTo>
                  <a:lnTo>
                    <a:pt x="947" y="544"/>
                  </a:lnTo>
                  <a:lnTo>
                    <a:pt x="939" y="536"/>
                  </a:lnTo>
                  <a:lnTo>
                    <a:pt x="932" y="532"/>
                  </a:lnTo>
                  <a:lnTo>
                    <a:pt x="924" y="528"/>
                  </a:lnTo>
                  <a:lnTo>
                    <a:pt x="916" y="524"/>
                  </a:lnTo>
                  <a:lnTo>
                    <a:pt x="910" y="519"/>
                  </a:lnTo>
                  <a:lnTo>
                    <a:pt x="897" y="509"/>
                  </a:lnTo>
                  <a:lnTo>
                    <a:pt x="889" y="501"/>
                  </a:lnTo>
                  <a:lnTo>
                    <a:pt x="880" y="494"/>
                  </a:lnTo>
                  <a:lnTo>
                    <a:pt x="864" y="486"/>
                  </a:lnTo>
                  <a:lnTo>
                    <a:pt x="847" y="472"/>
                  </a:lnTo>
                  <a:lnTo>
                    <a:pt x="841" y="463"/>
                  </a:lnTo>
                  <a:lnTo>
                    <a:pt x="838" y="453"/>
                  </a:lnTo>
                  <a:lnTo>
                    <a:pt x="836" y="442"/>
                  </a:lnTo>
                  <a:lnTo>
                    <a:pt x="836" y="428"/>
                  </a:lnTo>
                  <a:lnTo>
                    <a:pt x="845" y="403"/>
                  </a:lnTo>
                  <a:lnTo>
                    <a:pt x="853" y="382"/>
                  </a:lnTo>
                  <a:lnTo>
                    <a:pt x="859" y="369"/>
                  </a:lnTo>
                  <a:lnTo>
                    <a:pt x="862" y="359"/>
                  </a:lnTo>
                  <a:lnTo>
                    <a:pt x="862" y="355"/>
                  </a:lnTo>
                  <a:lnTo>
                    <a:pt x="864" y="352"/>
                  </a:lnTo>
                  <a:lnTo>
                    <a:pt x="866" y="348"/>
                  </a:lnTo>
                  <a:lnTo>
                    <a:pt x="862" y="342"/>
                  </a:lnTo>
                  <a:lnTo>
                    <a:pt x="857" y="336"/>
                  </a:lnTo>
                  <a:lnTo>
                    <a:pt x="851" y="330"/>
                  </a:lnTo>
                  <a:lnTo>
                    <a:pt x="841" y="327"/>
                  </a:lnTo>
                  <a:lnTo>
                    <a:pt x="832" y="325"/>
                  </a:lnTo>
                  <a:lnTo>
                    <a:pt x="828" y="323"/>
                  </a:lnTo>
                  <a:lnTo>
                    <a:pt x="824" y="321"/>
                  </a:lnTo>
                  <a:lnTo>
                    <a:pt x="820" y="319"/>
                  </a:lnTo>
                  <a:lnTo>
                    <a:pt x="816" y="319"/>
                  </a:lnTo>
                  <a:lnTo>
                    <a:pt x="811" y="321"/>
                  </a:lnTo>
                  <a:lnTo>
                    <a:pt x="801" y="325"/>
                  </a:lnTo>
                  <a:lnTo>
                    <a:pt x="788" y="329"/>
                  </a:lnTo>
                  <a:lnTo>
                    <a:pt x="784" y="323"/>
                  </a:lnTo>
                  <a:lnTo>
                    <a:pt x="782" y="319"/>
                  </a:lnTo>
                  <a:lnTo>
                    <a:pt x="776" y="315"/>
                  </a:lnTo>
                  <a:lnTo>
                    <a:pt x="774" y="311"/>
                  </a:lnTo>
                  <a:lnTo>
                    <a:pt x="772" y="309"/>
                  </a:lnTo>
                  <a:lnTo>
                    <a:pt x="770" y="304"/>
                  </a:lnTo>
                  <a:lnTo>
                    <a:pt x="772" y="292"/>
                  </a:lnTo>
                  <a:lnTo>
                    <a:pt x="772" y="282"/>
                  </a:lnTo>
                  <a:lnTo>
                    <a:pt x="770" y="271"/>
                  </a:lnTo>
                  <a:lnTo>
                    <a:pt x="763" y="259"/>
                  </a:lnTo>
                  <a:lnTo>
                    <a:pt x="751" y="250"/>
                  </a:lnTo>
                  <a:lnTo>
                    <a:pt x="738" y="238"/>
                  </a:lnTo>
                  <a:lnTo>
                    <a:pt x="724" y="227"/>
                  </a:lnTo>
                  <a:lnTo>
                    <a:pt x="715" y="221"/>
                  </a:lnTo>
                  <a:lnTo>
                    <a:pt x="711" y="217"/>
                  </a:lnTo>
                  <a:lnTo>
                    <a:pt x="703" y="209"/>
                  </a:lnTo>
                  <a:lnTo>
                    <a:pt x="688" y="192"/>
                  </a:lnTo>
                  <a:lnTo>
                    <a:pt x="672" y="177"/>
                  </a:lnTo>
                  <a:lnTo>
                    <a:pt x="667" y="169"/>
                  </a:lnTo>
                  <a:lnTo>
                    <a:pt x="663" y="165"/>
                  </a:lnTo>
                  <a:lnTo>
                    <a:pt x="661" y="161"/>
                  </a:lnTo>
                  <a:lnTo>
                    <a:pt x="657" y="154"/>
                  </a:lnTo>
                  <a:lnTo>
                    <a:pt x="651" y="142"/>
                  </a:lnTo>
                  <a:lnTo>
                    <a:pt x="647" y="131"/>
                  </a:lnTo>
                  <a:lnTo>
                    <a:pt x="638" y="104"/>
                  </a:lnTo>
                  <a:lnTo>
                    <a:pt x="636" y="92"/>
                  </a:lnTo>
                  <a:lnTo>
                    <a:pt x="638" y="83"/>
                  </a:lnTo>
                  <a:lnTo>
                    <a:pt x="640" y="69"/>
                  </a:lnTo>
                  <a:lnTo>
                    <a:pt x="644" y="60"/>
                  </a:lnTo>
                  <a:lnTo>
                    <a:pt x="646" y="54"/>
                  </a:lnTo>
                  <a:lnTo>
                    <a:pt x="646" y="52"/>
                  </a:lnTo>
                  <a:lnTo>
                    <a:pt x="644" y="50"/>
                  </a:lnTo>
                  <a:lnTo>
                    <a:pt x="636" y="42"/>
                  </a:lnTo>
                  <a:lnTo>
                    <a:pt x="626" y="33"/>
                  </a:lnTo>
                  <a:lnTo>
                    <a:pt x="615" y="21"/>
                  </a:lnTo>
                  <a:lnTo>
                    <a:pt x="599" y="12"/>
                  </a:lnTo>
                  <a:lnTo>
                    <a:pt x="582" y="4"/>
                  </a:lnTo>
                  <a:lnTo>
                    <a:pt x="565" y="0"/>
                  </a:lnTo>
                  <a:lnTo>
                    <a:pt x="546" y="0"/>
                  </a:lnTo>
                  <a:close/>
                </a:path>
              </a:pathLst>
            </a:custGeom>
            <a:pattFill prst="ltUpDiag">
              <a:fgClr>
                <a:schemeClr val="accent2"/>
              </a:fgClr>
              <a:bgClr>
                <a:schemeClr val="bg1"/>
              </a:bgClr>
            </a:patt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289" name="Mississippi">
              <a:extLst>
                <a:ext uri="{FF2B5EF4-FFF2-40B4-BE49-F238E27FC236}">
                  <a16:creationId xmlns:a16="http://schemas.microsoft.com/office/drawing/2014/main" id="{811BDE3F-A6AC-F5D1-9113-AEF39F70156F}"/>
                </a:ext>
              </a:extLst>
            </p:cNvPr>
            <p:cNvSpPr>
              <a:spLocks/>
            </p:cNvSpPr>
            <p:nvPr/>
          </p:nvSpPr>
          <p:spPr bwMode="auto">
            <a:xfrm>
              <a:off x="7116763" y="5103813"/>
              <a:ext cx="441325" cy="781050"/>
            </a:xfrm>
            <a:custGeom>
              <a:avLst/>
              <a:gdLst>
                <a:gd name="T0" fmla="*/ 361 w 557"/>
                <a:gd name="T1" fmla="*/ 11 h 985"/>
                <a:gd name="T2" fmla="*/ 467 w 557"/>
                <a:gd name="T3" fmla="*/ 2 h 985"/>
                <a:gd name="T4" fmla="*/ 494 w 557"/>
                <a:gd name="T5" fmla="*/ 0 h 985"/>
                <a:gd name="T6" fmla="*/ 522 w 557"/>
                <a:gd name="T7" fmla="*/ 29 h 985"/>
                <a:gd name="T8" fmla="*/ 522 w 557"/>
                <a:gd name="T9" fmla="*/ 57 h 985"/>
                <a:gd name="T10" fmla="*/ 519 w 557"/>
                <a:gd name="T11" fmla="*/ 153 h 985"/>
                <a:gd name="T12" fmla="*/ 513 w 557"/>
                <a:gd name="T13" fmla="*/ 420 h 985"/>
                <a:gd name="T14" fmla="*/ 517 w 557"/>
                <a:gd name="T15" fmla="*/ 674 h 985"/>
                <a:gd name="T16" fmla="*/ 528 w 557"/>
                <a:gd name="T17" fmla="*/ 750 h 985"/>
                <a:gd name="T18" fmla="*/ 549 w 557"/>
                <a:gd name="T19" fmla="*/ 896 h 985"/>
                <a:gd name="T20" fmla="*/ 555 w 557"/>
                <a:gd name="T21" fmla="*/ 931 h 985"/>
                <a:gd name="T22" fmla="*/ 536 w 557"/>
                <a:gd name="T23" fmla="*/ 950 h 985"/>
                <a:gd name="T24" fmla="*/ 501 w 557"/>
                <a:gd name="T25" fmla="*/ 958 h 985"/>
                <a:gd name="T26" fmla="*/ 473 w 557"/>
                <a:gd name="T27" fmla="*/ 941 h 985"/>
                <a:gd name="T28" fmla="*/ 419 w 557"/>
                <a:gd name="T29" fmla="*/ 958 h 985"/>
                <a:gd name="T30" fmla="*/ 384 w 557"/>
                <a:gd name="T31" fmla="*/ 985 h 985"/>
                <a:gd name="T32" fmla="*/ 363 w 557"/>
                <a:gd name="T33" fmla="*/ 985 h 985"/>
                <a:gd name="T34" fmla="*/ 344 w 557"/>
                <a:gd name="T35" fmla="*/ 948 h 985"/>
                <a:gd name="T36" fmla="*/ 330 w 557"/>
                <a:gd name="T37" fmla="*/ 925 h 985"/>
                <a:gd name="T38" fmla="*/ 319 w 557"/>
                <a:gd name="T39" fmla="*/ 904 h 985"/>
                <a:gd name="T40" fmla="*/ 311 w 557"/>
                <a:gd name="T41" fmla="*/ 862 h 985"/>
                <a:gd name="T42" fmla="*/ 315 w 557"/>
                <a:gd name="T43" fmla="*/ 829 h 985"/>
                <a:gd name="T44" fmla="*/ 284 w 557"/>
                <a:gd name="T45" fmla="*/ 820 h 985"/>
                <a:gd name="T46" fmla="*/ 198 w 557"/>
                <a:gd name="T47" fmla="*/ 827 h 985"/>
                <a:gd name="T48" fmla="*/ 39 w 557"/>
                <a:gd name="T49" fmla="*/ 839 h 985"/>
                <a:gd name="T50" fmla="*/ 10 w 557"/>
                <a:gd name="T51" fmla="*/ 829 h 985"/>
                <a:gd name="T52" fmla="*/ 2 w 557"/>
                <a:gd name="T53" fmla="*/ 818 h 985"/>
                <a:gd name="T54" fmla="*/ 16 w 557"/>
                <a:gd name="T55" fmla="*/ 772 h 985"/>
                <a:gd name="T56" fmla="*/ 14 w 557"/>
                <a:gd name="T57" fmla="*/ 749 h 985"/>
                <a:gd name="T58" fmla="*/ 33 w 557"/>
                <a:gd name="T59" fmla="*/ 710 h 985"/>
                <a:gd name="T60" fmla="*/ 39 w 557"/>
                <a:gd name="T61" fmla="*/ 697 h 985"/>
                <a:gd name="T62" fmla="*/ 48 w 557"/>
                <a:gd name="T63" fmla="*/ 664 h 985"/>
                <a:gd name="T64" fmla="*/ 85 w 557"/>
                <a:gd name="T65" fmla="*/ 622 h 985"/>
                <a:gd name="T66" fmla="*/ 83 w 557"/>
                <a:gd name="T67" fmla="*/ 612 h 985"/>
                <a:gd name="T68" fmla="*/ 75 w 557"/>
                <a:gd name="T69" fmla="*/ 585 h 985"/>
                <a:gd name="T70" fmla="*/ 90 w 557"/>
                <a:gd name="T71" fmla="*/ 557 h 985"/>
                <a:gd name="T72" fmla="*/ 75 w 557"/>
                <a:gd name="T73" fmla="*/ 534 h 985"/>
                <a:gd name="T74" fmla="*/ 66 w 557"/>
                <a:gd name="T75" fmla="*/ 507 h 985"/>
                <a:gd name="T76" fmla="*/ 71 w 557"/>
                <a:gd name="T77" fmla="*/ 499 h 985"/>
                <a:gd name="T78" fmla="*/ 60 w 557"/>
                <a:gd name="T79" fmla="*/ 478 h 985"/>
                <a:gd name="T80" fmla="*/ 58 w 557"/>
                <a:gd name="T81" fmla="*/ 451 h 985"/>
                <a:gd name="T82" fmla="*/ 50 w 557"/>
                <a:gd name="T83" fmla="*/ 432 h 985"/>
                <a:gd name="T84" fmla="*/ 56 w 557"/>
                <a:gd name="T85" fmla="*/ 388 h 985"/>
                <a:gd name="T86" fmla="*/ 50 w 557"/>
                <a:gd name="T87" fmla="*/ 367 h 985"/>
                <a:gd name="T88" fmla="*/ 37 w 557"/>
                <a:gd name="T89" fmla="*/ 315 h 985"/>
                <a:gd name="T90" fmla="*/ 60 w 557"/>
                <a:gd name="T91" fmla="*/ 284 h 985"/>
                <a:gd name="T92" fmla="*/ 62 w 557"/>
                <a:gd name="T93" fmla="*/ 267 h 985"/>
                <a:gd name="T94" fmla="*/ 58 w 557"/>
                <a:gd name="T95" fmla="*/ 255 h 985"/>
                <a:gd name="T96" fmla="*/ 73 w 557"/>
                <a:gd name="T97" fmla="*/ 236 h 985"/>
                <a:gd name="T98" fmla="*/ 81 w 557"/>
                <a:gd name="T99" fmla="*/ 217 h 985"/>
                <a:gd name="T100" fmla="*/ 81 w 557"/>
                <a:gd name="T101" fmla="*/ 196 h 985"/>
                <a:gd name="T102" fmla="*/ 94 w 557"/>
                <a:gd name="T103" fmla="*/ 188 h 985"/>
                <a:gd name="T104" fmla="*/ 110 w 557"/>
                <a:gd name="T105" fmla="*/ 167 h 985"/>
                <a:gd name="T106" fmla="*/ 129 w 557"/>
                <a:gd name="T107" fmla="*/ 144 h 985"/>
                <a:gd name="T108" fmla="*/ 135 w 557"/>
                <a:gd name="T109" fmla="*/ 107 h 985"/>
                <a:gd name="T110" fmla="*/ 127 w 557"/>
                <a:gd name="T111" fmla="*/ 84 h 985"/>
                <a:gd name="T112" fmla="*/ 163 w 557"/>
                <a:gd name="T113" fmla="*/ 59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57" h="985">
                  <a:moveTo>
                    <a:pt x="181" y="29"/>
                  </a:moveTo>
                  <a:lnTo>
                    <a:pt x="236" y="25"/>
                  </a:lnTo>
                  <a:lnTo>
                    <a:pt x="284" y="19"/>
                  </a:lnTo>
                  <a:lnTo>
                    <a:pt x="327" y="15"/>
                  </a:lnTo>
                  <a:lnTo>
                    <a:pt x="361" y="11"/>
                  </a:lnTo>
                  <a:lnTo>
                    <a:pt x="392" y="9"/>
                  </a:lnTo>
                  <a:lnTo>
                    <a:pt x="417" y="6"/>
                  </a:lnTo>
                  <a:lnTo>
                    <a:pt x="438" y="4"/>
                  </a:lnTo>
                  <a:lnTo>
                    <a:pt x="453" y="4"/>
                  </a:lnTo>
                  <a:lnTo>
                    <a:pt x="467" y="2"/>
                  </a:lnTo>
                  <a:lnTo>
                    <a:pt x="476" y="0"/>
                  </a:lnTo>
                  <a:lnTo>
                    <a:pt x="484" y="0"/>
                  </a:lnTo>
                  <a:lnTo>
                    <a:pt x="488" y="0"/>
                  </a:lnTo>
                  <a:lnTo>
                    <a:pt x="492" y="0"/>
                  </a:lnTo>
                  <a:lnTo>
                    <a:pt x="494" y="0"/>
                  </a:lnTo>
                  <a:lnTo>
                    <a:pt x="503" y="9"/>
                  </a:lnTo>
                  <a:lnTo>
                    <a:pt x="511" y="17"/>
                  </a:lnTo>
                  <a:lnTo>
                    <a:pt x="515" y="21"/>
                  </a:lnTo>
                  <a:lnTo>
                    <a:pt x="519" y="25"/>
                  </a:lnTo>
                  <a:lnTo>
                    <a:pt x="522" y="29"/>
                  </a:lnTo>
                  <a:lnTo>
                    <a:pt x="522" y="29"/>
                  </a:lnTo>
                  <a:lnTo>
                    <a:pt x="522" y="31"/>
                  </a:lnTo>
                  <a:lnTo>
                    <a:pt x="522" y="36"/>
                  </a:lnTo>
                  <a:lnTo>
                    <a:pt x="522" y="46"/>
                  </a:lnTo>
                  <a:lnTo>
                    <a:pt x="522" y="57"/>
                  </a:lnTo>
                  <a:lnTo>
                    <a:pt x="522" y="71"/>
                  </a:lnTo>
                  <a:lnTo>
                    <a:pt x="521" y="88"/>
                  </a:lnTo>
                  <a:lnTo>
                    <a:pt x="521" y="107"/>
                  </a:lnTo>
                  <a:lnTo>
                    <a:pt x="519" y="128"/>
                  </a:lnTo>
                  <a:lnTo>
                    <a:pt x="519" y="153"/>
                  </a:lnTo>
                  <a:lnTo>
                    <a:pt x="519" y="178"/>
                  </a:lnTo>
                  <a:lnTo>
                    <a:pt x="517" y="234"/>
                  </a:lnTo>
                  <a:lnTo>
                    <a:pt x="515" y="294"/>
                  </a:lnTo>
                  <a:lnTo>
                    <a:pt x="515" y="355"/>
                  </a:lnTo>
                  <a:lnTo>
                    <a:pt x="513" y="420"/>
                  </a:lnTo>
                  <a:lnTo>
                    <a:pt x="513" y="482"/>
                  </a:lnTo>
                  <a:lnTo>
                    <a:pt x="513" y="543"/>
                  </a:lnTo>
                  <a:lnTo>
                    <a:pt x="515" y="599"/>
                  </a:lnTo>
                  <a:lnTo>
                    <a:pt x="517" y="651"/>
                  </a:lnTo>
                  <a:lnTo>
                    <a:pt x="517" y="674"/>
                  </a:lnTo>
                  <a:lnTo>
                    <a:pt x="519" y="693"/>
                  </a:lnTo>
                  <a:lnTo>
                    <a:pt x="521" y="712"/>
                  </a:lnTo>
                  <a:lnTo>
                    <a:pt x="522" y="727"/>
                  </a:lnTo>
                  <a:lnTo>
                    <a:pt x="524" y="741"/>
                  </a:lnTo>
                  <a:lnTo>
                    <a:pt x="528" y="750"/>
                  </a:lnTo>
                  <a:lnTo>
                    <a:pt x="532" y="785"/>
                  </a:lnTo>
                  <a:lnTo>
                    <a:pt x="538" y="818"/>
                  </a:lnTo>
                  <a:lnTo>
                    <a:pt x="542" y="848"/>
                  </a:lnTo>
                  <a:lnTo>
                    <a:pt x="546" y="875"/>
                  </a:lnTo>
                  <a:lnTo>
                    <a:pt x="549" y="896"/>
                  </a:lnTo>
                  <a:lnTo>
                    <a:pt x="551" y="914"/>
                  </a:lnTo>
                  <a:lnTo>
                    <a:pt x="553" y="923"/>
                  </a:lnTo>
                  <a:lnTo>
                    <a:pt x="553" y="927"/>
                  </a:lnTo>
                  <a:lnTo>
                    <a:pt x="553" y="927"/>
                  </a:lnTo>
                  <a:lnTo>
                    <a:pt x="555" y="931"/>
                  </a:lnTo>
                  <a:lnTo>
                    <a:pt x="557" y="937"/>
                  </a:lnTo>
                  <a:lnTo>
                    <a:pt x="557" y="944"/>
                  </a:lnTo>
                  <a:lnTo>
                    <a:pt x="553" y="950"/>
                  </a:lnTo>
                  <a:lnTo>
                    <a:pt x="542" y="950"/>
                  </a:lnTo>
                  <a:lnTo>
                    <a:pt x="536" y="950"/>
                  </a:lnTo>
                  <a:lnTo>
                    <a:pt x="528" y="950"/>
                  </a:lnTo>
                  <a:lnTo>
                    <a:pt x="519" y="948"/>
                  </a:lnTo>
                  <a:lnTo>
                    <a:pt x="509" y="952"/>
                  </a:lnTo>
                  <a:lnTo>
                    <a:pt x="503" y="956"/>
                  </a:lnTo>
                  <a:lnTo>
                    <a:pt x="501" y="958"/>
                  </a:lnTo>
                  <a:lnTo>
                    <a:pt x="501" y="958"/>
                  </a:lnTo>
                  <a:lnTo>
                    <a:pt x="498" y="954"/>
                  </a:lnTo>
                  <a:lnTo>
                    <a:pt x="490" y="948"/>
                  </a:lnTo>
                  <a:lnTo>
                    <a:pt x="478" y="942"/>
                  </a:lnTo>
                  <a:lnTo>
                    <a:pt x="473" y="941"/>
                  </a:lnTo>
                  <a:lnTo>
                    <a:pt x="467" y="941"/>
                  </a:lnTo>
                  <a:lnTo>
                    <a:pt x="455" y="944"/>
                  </a:lnTo>
                  <a:lnTo>
                    <a:pt x="442" y="946"/>
                  </a:lnTo>
                  <a:lnTo>
                    <a:pt x="428" y="950"/>
                  </a:lnTo>
                  <a:lnTo>
                    <a:pt x="419" y="958"/>
                  </a:lnTo>
                  <a:lnTo>
                    <a:pt x="411" y="967"/>
                  </a:lnTo>
                  <a:lnTo>
                    <a:pt x="400" y="975"/>
                  </a:lnTo>
                  <a:lnTo>
                    <a:pt x="390" y="981"/>
                  </a:lnTo>
                  <a:lnTo>
                    <a:pt x="386" y="983"/>
                  </a:lnTo>
                  <a:lnTo>
                    <a:pt x="384" y="985"/>
                  </a:lnTo>
                  <a:lnTo>
                    <a:pt x="378" y="985"/>
                  </a:lnTo>
                  <a:lnTo>
                    <a:pt x="373" y="985"/>
                  </a:lnTo>
                  <a:lnTo>
                    <a:pt x="367" y="985"/>
                  </a:lnTo>
                  <a:lnTo>
                    <a:pt x="363" y="985"/>
                  </a:lnTo>
                  <a:lnTo>
                    <a:pt x="363" y="985"/>
                  </a:lnTo>
                  <a:lnTo>
                    <a:pt x="363" y="981"/>
                  </a:lnTo>
                  <a:lnTo>
                    <a:pt x="359" y="975"/>
                  </a:lnTo>
                  <a:lnTo>
                    <a:pt x="355" y="967"/>
                  </a:lnTo>
                  <a:lnTo>
                    <a:pt x="350" y="958"/>
                  </a:lnTo>
                  <a:lnTo>
                    <a:pt x="344" y="948"/>
                  </a:lnTo>
                  <a:lnTo>
                    <a:pt x="340" y="939"/>
                  </a:lnTo>
                  <a:lnTo>
                    <a:pt x="336" y="931"/>
                  </a:lnTo>
                  <a:lnTo>
                    <a:pt x="332" y="927"/>
                  </a:lnTo>
                  <a:lnTo>
                    <a:pt x="332" y="927"/>
                  </a:lnTo>
                  <a:lnTo>
                    <a:pt x="330" y="925"/>
                  </a:lnTo>
                  <a:lnTo>
                    <a:pt x="327" y="917"/>
                  </a:lnTo>
                  <a:lnTo>
                    <a:pt x="323" y="910"/>
                  </a:lnTo>
                  <a:lnTo>
                    <a:pt x="321" y="908"/>
                  </a:lnTo>
                  <a:lnTo>
                    <a:pt x="321" y="906"/>
                  </a:lnTo>
                  <a:lnTo>
                    <a:pt x="319" y="904"/>
                  </a:lnTo>
                  <a:lnTo>
                    <a:pt x="319" y="900"/>
                  </a:lnTo>
                  <a:lnTo>
                    <a:pt x="317" y="893"/>
                  </a:lnTo>
                  <a:lnTo>
                    <a:pt x="315" y="885"/>
                  </a:lnTo>
                  <a:lnTo>
                    <a:pt x="313" y="868"/>
                  </a:lnTo>
                  <a:lnTo>
                    <a:pt x="311" y="862"/>
                  </a:lnTo>
                  <a:lnTo>
                    <a:pt x="311" y="858"/>
                  </a:lnTo>
                  <a:lnTo>
                    <a:pt x="313" y="852"/>
                  </a:lnTo>
                  <a:lnTo>
                    <a:pt x="315" y="843"/>
                  </a:lnTo>
                  <a:lnTo>
                    <a:pt x="317" y="835"/>
                  </a:lnTo>
                  <a:lnTo>
                    <a:pt x="315" y="829"/>
                  </a:lnTo>
                  <a:lnTo>
                    <a:pt x="313" y="825"/>
                  </a:lnTo>
                  <a:lnTo>
                    <a:pt x="306" y="822"/>
                  </a:lnTo>
                  <a:lnTo>
                    <a:pt x="298" y="820"/>
                  </a:lnTo>
                  <a:lnTo>
                    <a:pt x="290" y="820"/>
                  </a:lnTo>
                  <a:lnTo>
                    <a:pt x="284" y="820"/>
                  </a:lnTo>
                  <a:lnTo>
                    <a:pt x="275" y="822"/>
                  </a:lnTo>
                  <a:lnTo>
                    <a:pt x="261" y="822"/>
                  </a:lnTo>
                  <a:lnTo>
                    <a:pt x="242" y="823"/>
                  </a:lnTo>
                  <a:lnTo>
                    <a:pt x="221" y="825"/>
                  </a:lnTo>
                  <a:lnTo>
                    <a:pt x="198" y="827"/>
                  </a:lnTo>
                  <a:lnTo>
                    <a:pt x="148" y="831"/>
                  </a:lnTo>
                  <a:lnTo>
                    <a:pt x="98" y="835"/>
                  </a:lnTo>
                  <a:lnTo>
                    <a:pt x="75" y="837"/>
                  </a:lnTo>
                  <a:lnTo>
                    <a:pt x="56" y="839"/>
                  </a:lnTo>
                  <a:lnTo>
                    <a:pt x="39" y="839"/>
                  </a:lnTo>
                  <a:lnTo>
                    <a:pt x="25" y="841"/>
                  </a:lnTo>
                  <a:lnTo>
                    <a:pt x="16" y="841"/>
                  </a:lnTo>
                  <a:lnTo>
                    <a:pt x="14" y="841"/>
                  </a:lnTo>
                  <a:lnTo>
                    <a:pt x="12" y="835"/>
                  </a:lnTo>
                  <a:lnTo>
                    <a:pt x="10" y="829"/>
                  </a:lnTo>
                  <a:lnTo>
                    <a:pt x="10" y="823"/>
                  </a:lnTo>
                  <a:lnTo>
                    <a:pt x="10" y="820"/>
                  </a:lnTo>
                  <a:lnTo>
                    <a:pt x="8" y="820"/>
                  </a:lnTo>
                  <a:lnTo>
                    <a:pt x="6" y="820"/>
                  </a:lnTo>
                  <a:lnTo>
                    <a:pt x="2" y="818"/>
                  </a:lnTo>
                  <a:lnTo>
                    <a:pt x="0" y="814"/>
                  </a:lnTo>
                  <a:lnTo>
                    <a:pt x="0" y="806"/>
                  </a:lnTo>
                  <a:lnTo>
                    <a:pt x="6" y="795"/>
                  </a:lnTo>
                  <a:lnTo>
                    <a:pt x="12" y="783"/>
                  </a:lnTo>
                  <a:lnTo>
                    <a:pt x="16" y="772"/>
                  </a:lnTo>
                  <a:lnTo>
                    <a:pt x="18" y="770"/>
                  </a:lnTo>
                  <a:lnTo>
                    <a:pt x="18" y="768"/>
                  </a:lnTo>
                  <a:lnTo>
                    <a:pt x="16" y="760"/>
                  </a:lnTo>
                  <a:lnTo>
                    <a:pt x="16" y="756"/>
                  </a:lnTo>
                  <a:lnTo>
                    <a:pt x="14" y="749"/>
                  </a:lnTo>
                  <a:lnTo>
                    <a:pt x="14" y="747"/>
                  </a:lnTo>
                  <a:lnTo>
                    <a:pt x="14" y="747"/>
                  </a:lnTo>
                  <a:lnTo>
                    <a:pt x="21" y="731"/>
                  </a:lnTo>
                  <a:lnTo>
                    <a:pt x="29" y="720"/>
                  </a:lnTo>
                  <a:lnTo>
                    <a:pt x="33" y="710"/>
                  </a:lnTo>
                  <a:lnTo>
                    <a:pt x="37" y="704"/>
                  </a:lnTo>
                  <a:lnTo>
                    <a:pt x="39" y="701"/>
                  </a:lnTo>
                  <a:lnTo>
                    <a:pt x="39" y="699"/>
                  </a:lnTo>
                  <a:lnTo>
                    <a:pt x="39" y="699"/>
                  </a:lnTo>
                  <a:lnTo>
                    <a:pt x="39" y="697"/>
                  </a:lnTo>
                  <a:lnTo>
                    <a:pt x="37" y="689"/>
                  </a:lnTo>
                  <a:lnTo>
                    <a:pt x="35" y="681"/>
                  </a:lnTo>
                  <a:lnTo>
                    <a:pt x="39" y="674"/>
                  </a:lnTo>
                  <a:lnTo>
                    <a:pt x="42" y="668"/>
                  </a:lnTo>
                  <a:lnTo>
                    <a:pt x="48" y="664"/>
                  </a:lnTo>
                  <a:lnTo>
                    <a:pt x="56" y="658"/>
                  </a:lnTo>
                  <a:lnTo>
                    <a:pt x="60" y="654"/>
                  </a:lnTo>
                  <a:lnTo>
                    <a:pt x="66" y="647"/>
                  </a:lnTo>
                  <a:lnTo>
                    <a:pt x="77" y="633"/>
                  </a:lnTo>
                  <a:lnTo>
                    <a:pt x="85" y="622"/>
                  </a:lnTo>
                  <a:lnTo>
                    <a:pt x="89" y="614"/>
                  </a:lnTo>
                  <a:lnTo>
                    <a:pt x="89" y="612"/>
                  </a:lnTo>
                  <a:lnTo>
                    <a:pt x="87" y="612"/>
                  </a:lnTo>
                  <a:lnTo>
                    <a:pt x="85" y="610"/>
                  </a:lnTo>
                  <a:lnTo>
                    <a:pt x="83" y="612"/>
                  </a:lnTo>
                  <a:lnTo>
                    <a:pt x="81" y="612"/>
                  </a:lnTo>
                  <a:lnTo>
                    <a:pt x="73" y="608"/>
                  </a:lnTo>
                  <a:lnTo>
                    <a:pt x="69" y="599"/>
                  </a:lnTo>
                  <a:lnTo>
                    <a:pt x="71" y="591"/>
                  </a:lnTo>
                  <a:lnTo>
                    <a:pt x="75" y="585"/>
                  </a:lnTo>
                  <a:lnTo>
                    <a:pt x="83" y="582"/>
                  </a:lnTo>
                  <a:lnTo>
                    <a:pt x="90" y="576"/>
                  </a:lnTo>
                  <a:lnTo>
                    <a:pt x="94" y="570"/>
                  </a:lnTo>
                  <a:lnTo>
                    <a:pt x="94" y="564"/>
                  </a:lnTo>
                  <a:lnTo>
                    <a:pt x="90" y="557"/>
                  </a:lnTo>
                  <a:lnTo>
                    <a:pt x="83" y="551"/>
                  </a:lnTo>
                  <a:lnTo>
                    <a:pt x="77" y="547"/>
                  </a:lnTo>
                  <a:lnTo>
                    <a:pt x="75" y="545"/>
                  </a:lnTo>
                  <a:lnTo>
                    <a:pt x="73" y="539"/>
                  </a:lnTo>
                  <a:lnTo>
                    <a:pt x="75" y="534"/>
                  </a:lnTo>
                  <a:lnTo>
                    <a:pt x="77" y="528"/>
                  </a:lnTo>
                  <a:lnTo>
                    <a:pt x="79" y="524"/>
                  </a:lnTo>
                  <a:lnTo>
                    <a:pt x="77" y="518"/>
                  </a:lnTo>
                  <a:lnTo>
                    <a:pt x="69" y="509"/>
                  </a:lnTo>
                  <a:lnTo>
                    <a:pt x="66" y="507"/>
                  </a:lnTo>
                  <a:lnTo>
                    <a:pt x="66" y="505"/>
                  </a:lnTo>
                  <a:lnTo>
                    <a:pt x="67" y="505"/>
                  </a:lnTo>
                  <a:lnTo>
                    <a:pt x="71" y="505"/>
                  </a:lnTo>
                  <a:lnTo>
                    <a:pt x="73" y="503"/>
                  </a:lnTo>
                  <a:lnTo>
                    <a:pt x="71" y="499"/>
                  </a:lnTo>
                  <a:lnTo>
                    <a:pt x="69" y="495"/>
                  </a:lnTo>
                  <a:lnTo>
                    <a:pt x="67" y="489"/>
                  </a:lnTo>
                  <a:lnTo>
                    <a:pt x="66" y="486"/>
                  </a:lnTo>
                  <a:lnTo>
                    <a:pt x="64" y="484"/>
                  </a:lnTo>
                  <a:lnTo>
                    <a:pt x="60" y="478"/>
                  </a:lnTo>
                  <a:lnTo>
                    <a:pt x="60" y="468"/>
                  </a:lnTo>
                  <a:lnTo>
                    <a:pt x="60" y="461"/>
                  </a:lnTo>
                  <a:lnTo>
                    <a:pt x="60" y="455"/>
                  </a:lnTo>
                  <a:lnTo>
                    <a:pt x="60" y="453"/>
                  </a:lnTo>
                  <a:lnTo>
                    <a:pt x="58" y="451"/>
                  </a:lnTo>
                  <a:lnTo>
                    <a:pt x="52" y="447"/>
                  </a:lnTo>
                  <a:lnTo>
                    <a:pt x="48" y="441"/>
                  </a:lnTo>
                  <a:lnTo>
                    <a:pt x="46" y="439"/>
                  </a:lnTo>
                  <a:lnTo>
                    <a:pt x="48" y="436"/>
                  </a:lnTo>
                  <a:lnTo>
                    <a:pt x="50" y="432"/>
                  </a:lnTo>
                  <a:lnTo>
                    <a:pt x="50" y="424"/>
                  </a:lnTo>
                  <a:lnTo>
                    <a:pt x="52" y="416"/>
                  </a:lnTo>
                  <a:lnTo>
                    <a:pt x="54" y="405"/>
                  </a:lnTo>
                  <a:lnTo>
                    <a:pt x="54" y="395"/>
                  </a:lnTo>
                  <a:lnTo>
                    <a:pt x="56" y="388"/>
                  </a:lnTo>
                  <a:lnTo>
                    <a:pt x="56" y="382"/>
                  </a:lnTo>
                  <a:lnTo>
                    <a:pt x="56" y="380"/>
                  </a:lnTo>
                  <a:lnTo>
                    <a:pt x="56" y="378"/>
                  </a:lnTo>
                  <a:lnTo>
                    <a:pt x="52" y="374"/>
                  </a:lnTo>
                  <a:lnTo>
                    <a:pt x="50" y="367"/>
                  </a:lnTo>
                  <a:lnTo>
                    <a:pt x="46" y="359"/>
                  </a:lnTo>
                  <a:lnTo>
                    <a:pt x="39" y="343"/>
                  </a:lnTo>
                  <a:lnTo>
                    <a:pt x="35" y="334"/>
                  </a:lnTo>
                  <a:lnTo>
                    <a:pt x="35" y="328"/>
                  </a:lnTo>
                  <a:lnTo>
                    <a:pt x="37" y="315"/>
                  </a:lnTo>
                  <a:lnTo>
                    <a:pt x="42" y="301"/>
                  </a:lnTo>
                  <a:lnTo>
                    <a:pt x="50" y="292"/>
                  </a:lnTo>
                  <a:lnTo>
                    <a:pt x="52" y="290"/>
                  </a:lnTo>
                  <a:lnTo>
                    <a:pt x="52" y="288"/>
                  </a:lnTo>
                  <a:lnTo>
                    <a:pt x="60" y="284"/>
                  </a:lnTo>
                  <a:lnTo>
                    <a:pt x="64" y="280"/>
                  </a:lnTo>
                  <a:lnTo>
                    <a:pt x="66" y="280"/>
                  </a:lnTo>
                  <a:lnTo>
                    <a:pt x="66" y="280"/>
                  </a:lnTo>
                  <a:lnTo>
                    <a:pt x="64" y="272"/>
                  </a:lnTo>
                  <a:lnTo>
                    <a:pt x="62" y="267"/>
                  </a:lnTo>
                  <a:lnTo>
                    <a:pt x="62" y="261"/>
                  </a:lnTo>
                  <a:lnTo>
                    <a:pt x="62" y="259"/>
                  </a:lnTo>
                  <a:lnTo>
                    <a:pt x="60" y="259"/>
                  </a:lnTo>
                  <a:lnTo>
                    <a:pt x="60" y="257"/>
                  </a:lnTo>
                  <a:lnTo>
                    <a:pt x="58" y="255"/>
                  </a:lnTo>
                  <a:lnTo>
                    <a:pt x="54" y="251"/>
                  </a:lnTo>
                  <a:lnTo>
                    <a:pt x="54" y="247"/>
                  </a:lnTo>
                  <a:lnTo>
                    <a:pt x="58" y="244"/>
                  </a:lnTo>
                  <a:lnTo>
                    <a:pt x="64" y="240"/>
                  </a:lnTo>
                  <a:lnTo>
                    <a:pt x="73" y="236"/>
                  </a:lnTo>
                  <a:lnTo>
                    <a:pt x="83" y="234"/>
                  </a:lnTo>
                  <a:lnTo>
                    <a:pt x="89" y="232"/>
                  </a:lnTo>
                  <a:lnTo>
                    <a:pt x="90" y="228"/>
                  </a:lnTo>
                  <a:lnTo>
                    <a:pt x="87" y="224"/>
                  </a:lnTo>
                  <a:lnTo>
                    <a:pt x="81" y="217"/>
                  </a:lnTo>
                  <a:lnTo>
                    <a:pt x="75" y="209"/>
                  </a:lnTo>
                  <a:lnTo>
                    <a:pt x="75" y="203"/>
                  </a:lnTo>
                  <a:lnTo>
                    <a:pt x="77" y="198"/>
                  </a:lnTo>
                  <a:lnTo>
                    <a:pt x="81" y="196"/>
                  </a:lnTo>
                  <a:lnTo>
                    <a:pt x="81" y="196"/>
                  </a:lnTo>
                  <a:lnTo>
                    <a:pt x="81" y="196"/>
                  </a:lnTo>
                  <a:lnTo>
                    <a:pt x="81" y="196"/>
                  </a:lnTo>
                  <a:lnTo>
                    <a:pt x="83" y="194"/>
                  </a:lnTo>
                  <a:lnTo>
                    <a:pt x="87" y="194"/>
                  </a:lnTo>
                  <a:lnTo>
                    <a:pt x="94" y="188"/>
                  </a:lnTo>
                  <a:lnTo>
                    <a:pt x="100" y="178"/>
                  </a:lnTo>
                  <a:lnTo>
                    <a:pt x="106" y="171"/>
                  </a:lnTo>
                  <a:lnTo>
                    <a:pt x="108" y="169"/>
                  </a:lnTo>
                  <a:lnTo>
                    <a:pt x="108" y="167"/>
                  </a:lnTo>
                  <a:lnTo>
                    <a:pt x="110" y="167"/>
                  </a:lnTo>
                  <a:lnTo>
                    <a:pt x="115" y="165"/>
                  </a:lnTo>
                  <a:lnTo>
                    <a:pt x="121" y="161"/>
                  </a:lnTo>
                  <a:lnTo>
                    <a:pt x="125" y="155"/>
                  </a:lnTo>
                  <a:lnTo>
                    <a:pt x="127" y="150"/>
                  </a:lnTo>
                  <a:lnTo>
                    <a:pt x="129" y="144"/>
                  </a:lnTo>
                  <a:lnTo>
                    <a:pt x="131" y="128"/>
                  </a:lnTo>
                  <a:lnTo>
                    <a:pt x="133" y="119"/>
                  </a:lnTo>
                  <a:lnTo>
                    <a:pt x="133" y="113"/>
                  </a:lnTo>
                  <a:lnTo>
                    <a:pt x="135" y="109"/>
                  </a:lnTo>
                  <a:lnTo>
                    <a:pt x="135" y="107"/>
                  </a:lnTo>
                  <a:lnTo>
                    <a:pt x="133" y="105"/>
                  </a:lnTo>
                  <a:lnTo>
                    <a:pt x="133" y="104"/>
                  </a:lnTo>
                  <a:lnTo>
                    <a:pt x="129" y="96"/>
                  </a:lnTo>
                  <a:lnTo>
                    <a:pt x="127" y="86"/>
                  </a:lnTo>
                  <a:lnTo>
                    <a:pt x="127" y="84"/>
                  </a:lnTo>
                  <a:lnTo>
                    <a:pt x="129" y="80"/>
                  </a:lnTo>
                  <a:lnTo>
                    <a:pt x="140" y="75"/>
                  </a:lnTo>
                  <a:lnTo>
                    <a:pt x="152" y="67"/>
                  </a:lnTo>
                  <a:lnTo>
                    <a:pt x="162" y="61"/>
                  </a:lnTo>
                  <a:lnTo>
                    <a:pt x="163" y="59"/>
                  </a:lnTo>
                  <a:lnTo>
                    <a:pt x="163" y="59"/>
                  </a:lnTo>
                  <a:lnTo>
                    <a:pt x="181" y="29"/>
                  </a:lnTo>
                  <a:lnTo>
                    <a:pt x="181" y="29"/>
                  </a:lnTo>
                </a:path>
              </a:pathLst>
            </a:custGeom>
            <a:pattFill prst="ltUpDiag">
              <a:fgClr>
                <a:schemeClr val="accent4"/>
              </a:fgClr>
              <a:bgClr>
                <a:schemeClr val="bg1"/>
              </a:bgClr>
            </a:pattFill>
            <a:ln w="15875">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290" name="Minnesota">
              <a:extLst>
                <a:ext uri="{FF2B5EF4-FFF2-40B4-BE49-F238E27FC236}">
                  <a16:creationId xmlns:a16="http://schemas.microsoft.com/office/drawing/2014/main" id="{E0D2C1F4-45A1-E642-AC59-DF8812A9FC5B}"/>
                </a:ext>
              </a:extLst>
            </p:cNvPr>
            <p:cNvSpPr>
              <a:spLocks/>
            </p:cNvSpPr>
            <p:nvPr/>
          </p:nvSpPr>
          <p:spPr bwMode="auto">
            <a:xfrm>
              <a:off x="6369050" y="2892425"/>
              <a:ext cx="825500" cy="931863"/>
            </a:xfrm>
            <a:custGeom>
              <a:avLst/>
              <a:gdLst>
                <a:gd name="T0" fmla="*/ 62 w 1039"/>
                <a:gd name="T1" fmla="*/ 77 h 1173"/>
                <a:gd name="T2" fmla="*/ 0 w 1039"/>
                <a:gd name="T3" fmla="*/ 77 h 1173"/>
                <a:gd name="T4" fmla="*/ 20 w 1039"/>
                <a:gd name="T5" fmla="*/ 131 h 1173"/>
                <a:gd name="T6" fmla="*/ 18 w 1039"/>
                <a:gd name="T7" fmla="*/ 204 h 1173"/>
                <a:gd name="T8" fmla="*/ 41 w 1039"/>
                <a:gd name="T9" fmla="*/ 311 h 1173"/>
                <a:gd name="T10" fmla="*/ 60 w 1039"/>
                <a:gd name="T11" fmla="*/ 423 h 1173"/>
                <a:gd name="T12" fmla="*/ 64 w 1039"/>
                <a:gd name="T13" fmla="*/ 473 h 1173"/>
                <a:gd name="T14" fmla="*/ 85 w 1039"/>
                <a:gd name="T15" fmla="*/ 609 h 1173"/>
                <a:gd name="T16" fmla="*/ 93 w 1039"/>
                <a:gd name="T17" fmla="*/ 701 h 1173"/>
                <a:gd name="T18" fmla="*/ 58 w 1039"/>
                <a:gd name="T19" fmla="*/ 747 h 1173"/>
                <a:gd name="T20" fmla="*/ 100 w 1039"/>
                <a:gd name="T21" fmla="*/ 807 h 1173"/>
                <a:gd name="T22" fmla="*/ 116 w 1039"/>
                <a:gd name="T23" fmla="*/ 860 h 1173"/>
                <a:gd name="T24" fmla="*/ 119 w 1039"/>
                <a:gd name="T25" fmla="*/ 1033 h 1173"/>
                <a:gd name="T26" fmla="*/ 121 w 1039"/>
                <a:gd name="T27" fmla="*/ 1169 h 1173"/>
                <a:gd name="T28" fmla="*/ 175 w 1039"/>
                <a:gd name="T29" fmla="*/ 1171 h 1173"/>
                <a:gd name="T30" fmla="*/ 430 w 1039"/>
                <a:gd name="T31" fmla="*/ 1167 h 1173"/>
                <a:gd name="T32" fmla="*/ 826 w 1039"/>
                <a:gd name="T33" fmla="*/ 1154 h 1173"/>
                <a:gd name="T34" fmla="*/ 849 w 1039"/>
                <a:gd name="T35" fmla="*/ 1091 h 1173"/>
                <a:gd name="T36" fmla="*/ 828 w 1039"/>
                <a:gd name="T37" fmla="*/ 1054 h 1173"/>
                <a:gd name="T38" fmla="*/ 791 w 1039"/>
                <a:gd name="T39" fmla="*/ 1039 h 1173"/>
                <a:gd name="T40" fmla="*/ 743 w 1039"/>
                <a:gd name="T41" fmla="*/ 991 h 1173"/>
                <a:gd name="T42" fmla="*/ 701 w 1039"/>
                <a:gd name="T43" fmla="*/ 968 h 1173"/>
                <a:gd name="T44" fmla="*/ 657 w 1039"/>
                <a:gd name="T45" fmla="*/ 939 h 1173"/>
                <a:gd name="T46" fmla="*/ 624 w 1039"/>
                <a:gd name="T47" fmla="*/ 908 h 1173"/>
                <a:gd name="T48" fmla="*/ 626 w 1039"/>
                <a:gd name="T49" fmla="*/ 837 h 1173"/>
                <a:gd name="T50" fmla="*/ 630 w 1039"/>
                <a:gd name="T51" fmla="*/ 809 h 1173"/>
                <a:gd name="T52" fmla="*/ 617 w 1039"/>
                <a:gd name="T53" fmla="*/ 755 h 1173"/>
                <a:gd name="T54" fmla="*/ 605 w 1039"/>
                <a:gd name="T55" fmla="*/ 728 h 1173"/>
                <a:gd name="T56" fmla="*/ 634 w 1039"/>
                <a:gd name="T57" fmla="*/ 680 h 1173"/>
                <a:gd name="T58" fmla="*/ 682 w 1039"/>
                <a:gd name="T59" fmla="*/ 628 h 1173"/>
                <a:gd name="T60" fmla="*/ 682 w 1039"/>
                <a:gd name="T61" fmla="*/ 584 h 1173"/>
                <a:gd name="T62" fmla="*/ 678 w 1039"/>
                <a:gd name="T63" fmla="*/ 545 h 1173"/>
                <a:gd name="T64" fmla="*/ 726 w 1039"/>
                <a:gd name="T65" fmla="*/ 505 h 1173"/>
                <a:gd name="T66" fmla="*/ 797 w 1039"/>
                <a:gd name="T67" fmla="*/ 432 h 1173"/>
                <a:gd name="T68" fmla="*/ 826 w 1039"/>
                <a:gd name="T69" fmla="*/ 396 h 1173"/>
                <a:gd name="T70" fmla="*/ 872 w 1039"/>
                <a:gd name="T71" fmla="*/ 361 h 1173"/>
                <a:gd name="T72" fmla="*/ 949 w 1039"/>
                <a:gd name="T73" fmla="*/ 313 h 1173"/>
                <a:gd name="T74" fmla="*/ 995 w 1039"/>
                <a:gd name="T75" fmla="*/ 288 h 1173"/>
                <a:gd name="T76" fmla="*/ 1039 w 1039"/>
                <a:gd name="T77" fmla="*/ 244 h 1173"/>
                <a:gd name="T78" fmla="*/ 987 w 1039"/>
                <a:gd name="T79" fmla="*/ 225 h 1173"/>
                <a:gd name="T80" fmla="*/ 901 w 1039"/>
                <a:gd name="T81" fmla="*/ 208 h 1173"/>
                <a:gd name="T82" fmla="*/ 861 w 1039"/>
                <a:gd name="T83" fmla="*/ 211 h 1173"/>
                <a:gd name="T84" fmla="*/ 782 w 1039"/>
                <a:gd name="T85" fmla="*/ 242 h 1173"/>
                <a:gd name="T86" fmla="*/ 736 w 1039"/>
                <a:gd name="T87" fmla="*/ 217 h 1173"/>
                <a:gd name="T88" fmla="*/ 670 w 1039"/>
                <a:gd name="T89" fmla="*/ 194 h 1173"/>
                <a:gd name="T90" fmla="*/ 644 w 1039"/>
                <a:gd name="T91" fmla="*/ 179 h 1173"/>
                <a:gd name="T92" fmla="*/ 632 w 1039"/>
                <a:gd name="T93" fmla="*/ 167 h 1173"/>
                <a:gd name="T94" fmla="*/ 586 w 1039"/>
                <a:gd name="T95" fmla="*/ 142 h 1173"/>
                <a:gd name="T96" fmla="*/ 544 w 1039"/>
                <a:gd name="T97" fmla="*/ 137 h 1173"/>
                <a:gd name="T98" fmla="*/ 502 w 1039"/>
                <a:gd name="T99" fmla="*/ 150 h 1173"/>
                <a:gd name="T100" fmla="*/ 411 w 1039"/>
                <a:gd name="T101" fmla="*/ 139 h 1173"/>
                <a:gd name="T102" fmla="*/ 359 w 1039"/>
                <a:gd name="T103" fmla="*/ 119 h 1173"/>
                <a:gd name="T104" fmla="*/ 334 w 1039"/>
                <a:gd name="T105" fmla="*/ 27 h 1173"/>
                <a:gd name="T106" fmla="*/ 300 w 1039"/>
                <a:gd name="T107" fmla="*/ 0 h 1173"/>
                <a:gd name="T108" fmla="*/ 256 w 1039"/>
                <a:gd name="T109" fmla="*/ 58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39" h="1173">
                  <a:moveTo>
                    <a:pt x="254" y="77"/>
                  </a:moveTo>
                  <a:lnTo>
                    <a:pt x="210" y="77"/>
                  </a:lnTo>
                  <a:lnTo>
                    <a:pt x="171" y="77"/>
                  </a:lnTo>
                  <a:lnTo>
                    <a:pt x="137" y="77"/>
                  </a:lnTo>
                  <a:lnTo>
                    <a:pt x="108" y="77"/>
                  </a:lnTo>
                  <a:lnTo>
                    <a:pt x="83" y="77"/>
                  </a:lnTo>
                  <a:lnTo>
                    <a:pt x="62" y="77"/>
                  </a:lnTo>
                  <a:lnTo>
                    <a:pt x="45" y="77"/>
                  </a:lnTo>
                  <a:lnTo>
                    <a:pt x="31" y="77"/>
                  </a:lnTo>
                  <a:lnTo>
                    <a:pt x="22" y="77"/>
                  </a:lnTo>
                  <a:lnTo>
                    <a:pt x="14" y="77"/>
                  </a:lnTo>
                  <a:lnTo>
                    <a:pt x="8" y="77"/>
                  </a:lnTo>
                  <a:lnTo>
                    <a:pt x="4" y="77"/>
                  </a:lnTo>
                  <a:lnTo>
                    <a:pt x="0" y="77"/>
                  </a:lnTo>
                  <a:lnTo>
                    <a:pt x="0" y="77"/>
                  </a:lnTo>
                  <a:lnTo>
                    <a:pt x="2" y="81"/>
                  </a:lnTo>
                  <a:lnTo>
                    <a:pt x="6" y="89"/>
                  </a:lnTo>
                  <a:lnTo>
                    <a:pt x="12" y="102"/>
                  </a:lnTo>
                  <a:lnTo>
                    <a:pt x="18" y="117"/>
                  </a:lnTo>
                  <a:lnTo>
                    <a:pt x="18" y="125"/>
                  </a:lnTo>
                  <a:lnTo>
                    <a:pt x="20" y="131"/>
                  </a:lnTo>
                  <a:lnTo>
                    <a:pt x="22" y="140"/>
                  </a:lnTo>
                  <a:lnTo>
                    <a:pt x="22" y="148"/>
                  </a:lnTo>
                  <a:lnTo>
                    <a:pt x="22" y="152"/>
                  </a:lnTo>
                  <a:lnTo>
                    <a:pt x="22" y="160"/>
                  </a:lnTo>
                  <a:lnTo>
                    <a:pt x="22" y="173"/>
                  </a:lnTo>
                  <a:lnTo>
                    <a:pt x="22" y="185"/>
                  </a:lnTo>
                  <a:lnTo>
                    <a:pt x="18" y="204"/>
                  </a:lnTo>
                  <a:lnTo>
                    <a:pt x="18" y="219"/>
                  </a:lnTo>
                  <a:lnTo>
                    <a:pt x="18" y="240"/>
                  </a:lnTo>
                  <a:lnTo>
                    <a:pt x="22" y="263"/>
                  </a:lnTo>
                  <a:lnTo>
                    <a:pt x="25" y="277"/>
                  </a:lnTo>
                  <a:lnTo>
                    <a:pt x="29" y="290"/>
                  </a:lnTo>
                  <a:lnTo>
                    <a:pt x="37" y="302"/>
                  </a:lnTo>
                  <a:lnTo>
                    <a:pt x="41" y="311"/>
                  </a:lnTo>
                  <a:lnTo>
                    <a:pt x="50" y="327"/>
                  </a:lnTo>
                  <a:lnTo>
                    <a:pt x="56" y="340"/>
                  </a:lnTo>
                  <a:lnTo>
                    <a:pt x="58" y="348"/>
                  </a:lnTo>
                  <a:lnTo>
                    <a:pt x="60" y="359"/>
                  </a:lnTo>
                  <a:lnTo>
                    <a:pt x="60" y="384"/>
                  </a:lnTo>
                  <a:lnTo>
                    <a:pt x="60" y="405"/>
                  </a:lnTo>
                  <a:lnTo>
                    <a:pt x="60" y="423"/>
                  </a:lnTo>
                  <a:lnTo>
                    <a:pt x="60" y="428"/>
                  </a:lnTo>
                  <a:lnTo>
                    <a:pt x="60" y="432"/>
                  </a:lnTo>
                  <a:lnTo>
                    <a:pt x="60" y="434"/>
                  </a:lnTo>
                  <a:lnTo>
                    <a:pt x="60" y="438"/>
                  </a:lnTo>
                  <a:lnTo>
                    <a:pt x="62" y="446"/>
                  </a:lnTo>
                  <a:lnTo>
                    <a:pt x="62" y="453"/>
                  </a:lnTo>
                  <a:lnTo>
                    <a:pt x="64" y="473"/>
                  </a:lnTo>
                  <a:lnTo>
                    <a:pt x="66" y="496"/>
                  </a:lnTo>
                  <a:lnTo>
                    <a:pt x="68" y="521"/>
                  </a:lnTo>
                  <a:lnTo>
                    <a:pt x="70" y="544"/>
                  </a:lnTo>
                  <a:lnTo>
                    <a:pt x="71" y="563"/>
                  </a:lnTo>
                  <a:lnTo>
                    <a:pt x="73" y="570"/>
                  </a:lnTo>
                  <a:lnTo>
                    <a:pt x="73" y="576"/>
                  </a:lnTo>
                  <a:lnTo>
                    <a:pt x="85" y="609"/>
                  </a:lnTo>
                  <a:lnTo>
                    <a:pt x="91" y="626"/>
                  </a:lnTo>
                  <a:lnTo>
                    <a:pt x="94" y="640"/>
                  </a:lnTo>
                  <a:lnTo>
                    <a:pt x="96" y="657"/>
                  </a:lnTo>
                  <a:lnTo>
                    <a:pt x="96" y="672"/>
                  </a:lnTo>
                  <a:lnTo>
                    <a:pt x="96" y="686"/>
                  </a:lnTo>
                  <a:lnTo>
                    <a:pt x="94" y="697"/>
                  </a:lnTo>
                  <a:lnTo>
                    <a:pt x="93" y="701"/>
                  </a:lnTo>
                  <a:lnTo>
                    <a:pt x="89" y="705"/>
                  </a:lnTo>
                  <a:lnTo>
                    <a:pt x="77" y="714"/>
                  </a:lnTo>
                  <a:lnTo>
                    <a:pt x="66" y="724"/>
                  </a:lnTo>
                  <a:lnTo>
                    <a:pt x="62" y="730"/>
                  </a:lnTo>
                  <a:lnTo>
                    <a:pt x="60" y="736"/>
                  </a:lnTo>
                  <a:lnTo>
                    <a:pt x="60" y="741"/>
                  </a:lnTo>
                  <a:lnTo>
                    <a:pt x="58" y="747"/>
                  </a:lnTo>
                  <a:lnTo>
                    <a:pt x="56" y="753"/>
                  </a:lnTo>
                  <a:lnTo>
                    <a:pt x="56" y="759"/>
                  </a:lnTo>
                  <a:lnTo>
                    <a:pt x="60" y="764"/>
                  </a:lnTo>
                  <a:lnTo>
                    <a:pt x="66" y="772"/>
                  </a:lnTo>
                  <a:lnTo>
                    <a:pt x="77" y="784"/>
                  </a:lnTo>
                  <a:lnTo>
                    <a:pt x="94" y="795"/>
                  </a:lnTo>
                  <a:lnTo>
                    <a:pt x="100" y="807"/>
                  </a:lnTo>
                  <a:lnTo>
                    <a:pt x="104" y="814"/>
                  </a:lnTo>
                  <a:lnTo>
                    <a:pt x="108" y="820"/>
                  </a:lnTo>
                  <a:lnTo>
                    <a:pt x="110" y="826"/>
                  </a:lnTo>
                  <a:lnTo>
                    <a:pt x="112" y="832"/>
                  </a:lnTo>
                  <a:lnTo>
                    <a:pt x="114" y="837"/>
                  </a:lnTo>
                  <a:lnTo>
                    <a:pt x="116" y="847"/>
                  </a:lnTo>
                  <a:lnTo>
                    <a:pt x="116" y="860"/>
                  </a:lnTo>
                  <a:lnTo>
                    <a:pt x="116" y="872"/>
                  </a:lnTo>
                  <a:lnTo>
                    <a:pt x="118" y="887"/>
                  </a:lnTo>
                  <a:lnTo>
                    <a:pt x="118" y="906"/>
                  </a:lnTo>
                  <a:lnTo>
                    <a:pt x="118" y="928"/>
                  </a:lnTo>
                  <a:lnTo>
                    <a:pt x="118" y="952"/>
                  </a:lnTo>
                  <a:lnTo>
                    <a:pt x="118" y="979"/>
                  </a:lnTo>
                  <a:lnTo>
                    <a:pt x="119" y="1033"/>
                  </a:lnTo>
                  <a:lnTo>
                    <a:pt x="119" y="1060"/>
                  </a:lnTo>
                  <a:lnTo>
                    <a:pt x="119" y="1085"/>
                  </a:lnTo>
                  <a:lnTo>
                    <a:pt x="119" y="1108"/>
                  </a:lnTo>
                  <a:lnTo>
                    <a:pt x="119" y="1129"/>
                  </a:lnTo>
                  <a:lnTo>
                    <a:pt x="121" y="1148"/>
                  </a:lnTo>
                  <a:lnTo>
                    <a:pt x="121" y="1162"/>
                  </a:lnTo>
                  <a:lnTo>
                    <a:pt x="121" y="1169"/>
                  </a:lnTo>
                  <a:lnTo>
                    <a:pt x="121" y="1173"/>
                  </a:lnTo>
                  <a:lnTo>
                    <a:pt x="123" y="1173"/>
                  </a:lnTo>
                  <a:lnTo>
                    <a:pt x="127" y="1173"/>
                  </a:lnTo>
                  <a:lnTo>
                    <a:pt x="135" y="1173"/>
                  </a:lnTo>
                  <a:lnTo>
                    <a:pt x="146" y="1171"/>
                  </a:lnTo>
                  <a:lnTo>
                    <a:pt x="160" y="1171"/>
                  </a:lnTo>
                  <a:lnTo>
                    <a:pt x="175" y="1171"/>
                  </a:lnTo>
                  <a:lnTo>
                    <a:pt x="194" y="1171"/>
                  </a:lnTo>
                  <a:lnTo>
                    <a:pt x="214" y="1171"/>
                  </a:lnTo>
                  <a:lnTo>
                    <a:pt x="237" y="1171"/>
                  </a:lnTo>
                  <a:lnTo>
                    <a:pt x="260" y="1171"/>
                  </a:lnTo>
                  <a:lnTo>
                    <a:pt x="313" y="1169"/>
                  </a:lnTo>
                  <a:lnTo>
                    <a:pt x="369" y="1169"/>
                  </a:lnTo>
                  <a:lnTo>
                    <a:pt x="430" y="1167"/>
                  </a:lnTo>
                  <a:lnTo>
                    <a:pt x="555" y="1166"/>
                  </a:lnTo>
                  <a:lnTo>
                    <a:pt x="619" y="1164"/>
                  </a:lnTo>
                  <a:lnTo>
                    <a:pt x="676" y="1162"/>
                  </a:lnTo>
                  <a:lnTo>
                    <a:pt x="732" y="1160"/>
                  </a:lnTo>
                  <a:lnTo>
                    <a:pt x="782" y="1156"/>
                  </a:lnTo>
                  <a:lnTo>
                    <a:pt x="805" y="1156"/>
                  </a:lnTo>
                  <a:lnTo>
                    <a:pt x="826" y="1154"/>
                  </a:lnTo>
                  <a:lnTo>
                    <a:pt x="843" y="1152"/>
                  </a:lnTo>
                  <a:lnTo>
                    <a:pt x="861" y="1150"/>
                  </a:lnTo>
                  <a:lnTo>
                    <a:pt x="857" y="1133"/>
                  </a:lnTo>
                  <a:lnTo>
                    <a:pt x="855" y="1118"/>
                  </a:lnTo>
                  <a:lnTo>
                    <a:pt x="853" y="1106"/>
                  </a:lnTo>
                  <a:lnTo>
                    <a:pt x="851" y="1096"/>
                  </a:lnTo>
                  <a:lnTo>
                    <a:pt x="849" y="1091"/>
                  </a:lnTo>
                  <a:lnTo>
                    <a:pt x="849" y="1085"/>
                  </a:lnTo>
                  <a:lnTo>
                    <a:pt x="847" y="1083"/>
                  </a:lnTo>
                  <a:lnTo>
                    <a:pt x="847" y="1081"/>
                  </a:lnTo>
                  <a:lnTo>
                    <a:pt x="839" y="1072"/>
                  </a:lnTo>
                  <a:lnTo>
                    <a:pt x="836" y="1064"/>
                  </a:lnTo>
                  <a:lnTo>
                    <a:pt x="832" y="1058"/>
                  </a:lnTo>
                  <a:lnTo>
                    <a:pt x="828" y="1054"/>
                  </a:lnTo>
                  <a:lnTo>
                    <a:pt x="826" y="1052"/>
                  </a:lnTo>
                  <a:lnTo>
                    <a:pt x="826" y="1050"/>
                  </a:lnTo>
                  <a:lnTo>
                    <a:pt x="822" y="1050"/>
                  </a:lnTo>
                  <a:lnTo>
                    <a:pt x="816" y="1048"/>
                  </a:lnTo>
                  <a:lnTo>
                    <a:pt x="805" y="1047"/>
                  </a:lnTo>
                  <a:lnTo>
                    <a:pt x="795" y="1043"/>
                  </a:lnTo>
                  <a:lnTo>
                    <a:pt x="791" y="1039"/>
                  </a:lnTo>
                  <a:lnTo>
                    <a:pt x="786" y="1033"/>
                  </a:lnTo>
                  <a:lnTo>
                    <a:pt x="772" y="1020"/>
                  </a:lnTo>
                  <a:lnTo>
                    <a:pt x="761" y="1008"/>
                  </a:lnTo>
                  <a:lnTo>
                    <a:pt x="757" y="1004"/>
                  </a:lnTo>
                  <a:lnTo>
                    <a:pt x="757" y="1004"/>
                  </a:lnTo>
                  <a:lnTo>
                    <a:pt x="749" y="997"/>
                  </a:lnTo>
                  <a:lnTo>
                    <a:pt x="743" y="991"/>
                  </a:lnTo>
                  <a:lnTo>
                    <a:pt x="738" y="985"/>
                  </a:lnTo>
                  <a:lnTo>
                    <a:pt x="736" y="983"/>
                  </a:lnTo>
                  <a:lnTo>
                    <a:pt x="734" y="981"/>
                  </a:lnTo>
                  <a:lnTo>
                    <a:pt x="722" y="976"/>
                  </a:lnTo>
                  <a:lnTo>
                    <a:pt x="713" y="972"/>
                  </a:lnTo>
                  <a:lnTo>
                    <a:pt x="705" y="970"/>
                  </a:lnTo>
                  <a:lnTo>
                    <a:pt x="701" y="968"/>
                  </a:lnTo>
                  <a:lnTo>
                    <a:pt x="697" y="966"/>
                  </a:lnTo>
                  <a:lnTo>
                    <a:pt x="695" y="964"/>
                  </a:lnTo>
                  <a:lnTo>
                    <a:pt x="684" y="956"/>
                  </a:lnTo>
                  <a:lnTo>
                    <a:pt x="674" y="951"/>
                  </a:lnTo>
                  <a:lnTo>
                    <a:pt x="667" y="945"/>
                  </a:lnTo>
                  <a:lnTo>
                    <a:pt x="663" y="943"/>
                  </a:lnTo>
                  <a:lnTo>
                    <a:pt x="657" y="939"/>
                  </a:lnTo>
                  <a:lnTo>
                    <a:pt x="657" y="939"/>
                  </a:lnTo>
                  <a:lnTo>
                    <a:pt x="655" y="939"/>
                  </a:lnTo>
                  <a:lnTo>
                    <a:pt x="653" y="937"/>
                  </a:lnTo>
                  <a:lnTo>
                    <a:pt x="646" y="931"/>
                  </a:lnTo>
                  <a:lnTo>
                    <a:pt x="636" y="924"/>
                  </a:lnTo>
                  <a:lnTo>
                    <a:pt x="626" y="918"/>
                  </a:lnTo>
                  <a:lnTo>
                    <a:pt x="624" y="908"/>
                  </a:lnTo>
                  <a:lnTo>
                    <a:pt x="622" y="897"/>
                  </a:lnTo>
                  <a:lnTo>
                    <a:pt x="622" y="887"/>
                  </a:lnTo>
                  <a:lnTo>
                    <a:pt x="622" y="883"/>
                  </a:lnTo>
                  <a:lnTo>
                    <a:pt x="622" y="883"/>
                  </a:lnTo>
                  <a:lnTo>
                    <a:pt x="624" y="862"/>
                  </a:lnTo>
                  <a:lnTo>
                    <a:pt x="624" y="847"/>
                  </a:lnTo>
                  <a:lnTo>
                    <a:pt x="626" y="837"/>
                  </a:lnTo>
                  <a:lnTo>
                    <a:pt x="626" y="830"/>
                  </a:lnTo>
                  <a:lnTo>
                    <a:pt x="626" y="826"/>
                  </a:lnTo>
                  <a:lnTo>
                    <a:pt x="626" y="824"/>
                  </a:lnTo>
                  <a:lnTo>
                    <a:pt x="626" y="822"/>
                  </a:lnTo>
                  <a:lnTo>
                    <a:pt x="628" y="820"/>
                  </a:lnTo>
                  <a:lnTo>
                    <a:pt x="628" y="816"/>
                  </a:lnTo>
                  <a:lnTo>
                    <a:pt x="630" y="809"/>
                  </a:lnTo>
                  <a:lnTo>
                    <a:pt x="632" y="801"/>
                  </a:lnTo>
                  <a:lnTo>
                    <a:pt x="636" y="785"/>
                  </a:lnTo>
                  <a:lnTo>
                    <a:pt x="636" y="780"/>
                  </a:lnTo>
                  <a:lnTo>
                    <a:pt x="636" y="774"/>
                  </a:lnTo>
                  <a:lnTo>
                    <a:pt x="630" y="768"/>
                  </a:lnTo>
                  <a:lnTo>
                    <a:pt x="622" y="761"/>
                  </a:lnTo>
                  <a:lnTo>
                    <a:pt x="617" y="755"/>
                  </a:lnTo>
                  <a:lnTo>
                    <a:pt x="613" y="753"/>
                  </a:lnTo>
                  <a:lnTo>
                    <a:pt x="613" y="753"/>
                  </a:lnTo>
                  <a:lnTo>
                    <a:pt x="609" y="751"/>
                  </a:lnTo>
                  <a:lnTo>
                    <a:pt x="603" y="747"/>
                  </a:lnTo>
                  <a:lnTo>
                    <a:pt x="601" y="743"/>
                  </a:lnTo>
                  <a:lnTo>
                    <a:pt x="601" y="736"/>
                  </a:lnTo>
                  <a:lnTo>
                    <a:pt x="605" y="728"/>
                  </a:lnTo>
                  <a:lnTo>
                    <a:pt x="613" y="718"/>
                  </a:lnTo>
                  <a:lnTo>
                    <a:pt x="619" y="705"/>
                  </a:lnTo>
                  <a:lnTo>
                    <a:pt x="624" y="695"/>
                  </a:lnTo>
                  <a:lnTo>
                    <a:pt x="626" y="686"/>
                  </a:lnTo>
                  <a:lnTo>
                    <a:pt x="626" y="684"/>
                  </a:lnTo>
                  <a:lnTo>
                    <a:pt x="628" y="682"/>
                  </a:lnTo>
                  <a:lnTo>
                    <a:pt x="634" y="680"/>
                  </a:lnTo>
                  <a:lnTo>
                    <a:pt x="644" y="676"/>
                  </a:lnTo>
                  <a:lnTo>
                    <a:pt x="653" y="670"/>
                  </a:lnTo>
                  <a:lnTo>
                    <a:pt x="659" y="666"/>
                  </a:lnTo>
                  <a:lnTo>
                    <a:pt x="665" y="661"/>
                  </a:lnTo>
                  <a:lnTo>
                    <a:pt x="674" y="645"/>
                  </a:lnTo>
                  <a:lnTo>
                    <a:pt x="680" y="632"/>
                  </a:lnTo>
                  <a:lnTo>
                    <a:pt x="682" y="628"/>
                  </a:lnTo>
                  <a:lnTo>
                    <a:pt x="682" y="628"/>
                  </a:lnTo>
                  <a:lnTo>
                    <a:pt x="682" y="613"/>
                  </a:lnTo>
                  <a:lnTo>
                    <a:pt x="682" y="603"/>
                  </a:lnTo>
                  <a:lnTo>
                    <a:pt x="682" y="595"/>
                  </a:lnTo>
                  <a:lnTo>
                    <a:pt x="682" y="590"/>
                  </a:lnTo>
                  <a:lnTo>
                    <a:pt x="682" y="586"/>
                  </a:lnTo>
                  <a:lnTo>
                    <a:pt x="682" y="584"/>
                  </a:lnTo>
                  <a:lnTo>
                    <a:pt x="682" y="584"/>
                  </a:lnTo>
                  <a:lnTo>
                    <a:pt x="682" y="582"/>
                  </a:lnTo>
                  <a:lnTo>
                    <a:pt x="682" y="580"/>
                  </a:lnTo>
                  <a:lnTo>
                    <a:pt x="680" y="569"/>
                  </a:lnTo>
                  <a:lnTo>
                    <a:pt x="678" y="555"/>
                  </a:lnTo>
                  <a:lnTo>
                    <a:pt x="678" y="549"/>
                  </a:lnTo>
                  <a:lnTo>
                    <a:pt x="678" y="545"/>
                  </a:lnTo>
                  <a:lnTo>
                    <a:pt x="680" y="540"/>
                  </a:lnTo>
                  <a:lnTo>
                    <a:pt x="684" y="530"/>
                  </a:lnTo>
                  <a:lnTo>
                    <a:pt x="690" y="526"/>
                  </a:lnTo>
                  <a:lnTo>
                    <a:pt x="695" y="522"/>
                  </a:lnTo>
                  <a:lnTo>
                    <a:pt x="703" y="521"/>
                  </a:lnTo>
                  <a:lnTo>
                    <a:pt x="713" y="519"/>
                  </a:lnTo>
                  <a:lnTo>
                    <a:pt x="726" y="505"/>
                  </a:lnTo>
                  <a:lnTo>
                    <a:pt x="738" y="496"/>
                  </a:lnTo>
                  <a:lnTo>
                    <a:pt x="747" y="486"/>
                  </a:lnTo>
                  <a:lnTo>
                    <a:pt x="761" y="476"/>
                  </a:lnTo>
                  <a:lnTo>
                    <a:pt x="768" y="469"/>
                  </a:lnTo>
                  <a:lnTo>
                    <a:pt x="776" y="459"/>
                  </a:lnTo>
                  <a:lnTo>
                    <a:pt x="791" y="442"/>
                  </a:lnTo>
                  <a:lnTo>
                    <a:pt x="797" y="432"/>
                  </a:lnTo>
                  <a:lnTo>
                    <a:pt x="803" y="426"/>
                  </a:lnTo>
                  <a:lnTo>
                    <a:pt x="807" y="421"/>
                  </a:lnTo>
                  <a:lnTo>
                    <a:pt x="809" y="419"/>
                  </a:lnTo>
                  <a:lnTo>
                    <a:pt x="811" y="417"/>
                  </a:lnTo>
                  <a:lnTo>
                    <a:pt x="814" y="411"/>
                  </a:lnTo>
                  <a:lnTo>
                    <a:pt x="820" y="405"/>
                  </a:lnTo>
                  <a:lnTo>
                    <a:pt x="826" y="396"/>
                  </a:lnTo>
                  <a:lnTo>
                    <a:pt x="834" y="386"/>
                  </a:lnTo>
                  <a:lnTo>
                    <a:pt x="839" y="378"/>
                  </a:lnTo>
                  <a:lnTo>
                    <a:pt x="845" y="375"/>
                  </a:lnTo>
                  <a:lnTo>
                    <a:pt x="847" y="373"/>
                  </a:lnTo>
                  <a:lnTo>
                    <a:pt x="851" y="371"/>
                  </a:lnTo>
                  <a:lnTo>
                    <a:pt x="857" y="369"/>
                  </a:lnTo>
                  <a:lnTo>
                    <a:pt x="872" y="361"/>
                  </a:lnTo>
                  <a:lnTo>
                    <a:pt x="887" y="352"/>
                  </a:lnTo>
                  <a:lnTo>
                    <a:pt x="899" y="346"/>
                  </a:lnTo>
                  <a:lnTo>
                    <a:pt x="905" y="344"/>
                  </a:lnTo>
                  <a:lnTo>
                    <a:pt x="914" y="338"/>
                  </a:lnTo>
                  <a:lnTo>
                    <a:pt x="932" y="325"/>
                  </a:lnTo>
                  <a:lnTo>
                    <a:pt x="941" y="319"/>
                  </a:lnTo>
                  <a:lnTo>
                    <a:pt x="949" y="313"/>
                  </a:lnTo>
                  <a:lnTo>
                    <a:pt x="953" y="309"/>
                  </a:lnTo>
                  <a:lnTo>
                    <a:pt x="955" y="307"/>
                  </a:lnTo>
                  <a:lnTo>
                    <a:pt x="959" y="306"/>
                  </a:lnTo>
                  <a:lnTo>
                    <a:pt x="964" y="304"/>
                  </a:lnTo>
                  <a:lnTo>
                    <a:pt x="974" y="298"/>
                  </a:lnTo>
                  <a:lnTo>
                    <a:pt x="985" y="294"/>
                  </a:lnTo>
                  <a:lnTo>
                    <a:pt x="995" y="288"/>
                  </a:lnTo>
                  <a:lnTo>
                    <a:pt x="1007" y="282"/>
                  </a:lnTo>
                  <a:lnTo>
                    <a:pt x="1014" y="279"/>
                  </a:lnTo>
                  <a:lnTo>
                    <a:pt x="1020" y="277"/>
                  </a:lnTo>
                  <a:lnTo>
                    <a:pt x="1022" y="275"/>
                  </a:lnTo>
                  <a:lnTo>
                    <a:pt x="1026" y="269"/>
                  </a:lnTo>
                  <a:lnTo>
                    <a:pt x="1033" y="258"/>
                  </a:lnTo>
                  <a:lnTo>
                    <a:pt x="1039" y="244"/>
                  </a:lnTo>
                  <a:lnTo>
                    <a:pt x="1039" y="238"/>
                  </a:lnTo>
                  <a:lnTo>
                    <a:pt x="1037" y="233"/>
                  </a:lnTo>
                  <a:lnTo>
                    <a:pt x="1031" y="231"/>
                  </a:lnTo>
                  <a:lnTo>
                    <a:pt x="1022" y="231"/>
                  </a:lnTo>
                  <a:lnTo>
                    <a:pt x="1010" y="231"/>
                  </a:lnTo>
                  <a:lnTo>
                    <a:pt x="999" y="229"/>
                  </a:lnTo>
                  <a:lnTo>
                    <a:pt x="987" y="225"/>
                  </a:lnTo>
                  <a:lnTo>
                    <a:pt x="974" y="221"/>
                  </a:lnTo>
                  <a:lnTo>
                    <a:pt x="959" y="215"/>
                  </a:lnTo>
                  <a:lnTo>
                    <a:pt x="937" y="211"/>
                  </a:lnTo>
                  <a:lnTo>
                    <a:pt x="928" y="210"/>
                  </a:lnTo>
                  <a:lnTo>
                    <a:pt x="920" y="210"/>
                  </a:lnTo>
                  <a:lnTo>
                    <a:pt x="909" y="208"/>
                  </a:lnTo>
                  <a:lnTo>
                    <a:pt x="901" y="208"/>
                  </a:lnTo>
                  <a:lnTo>
                    <a:pt x="891" y="211"/>
                  </a:lnTo>
                  <a:lnTo>
                    <a:pt x="886" y="213"/>
                  </a:lnTo>
                  <a:lnTo>
                    <a:pt x="882" y="213"/>
                  </a:lnTo>
                  <a:lnTo>
                    <a:pt x="878" y="213"/>
                  </a:lnTo>
                  <a:lnTo>
                    <a:pt x="872" y="213"/>
                  </a:lnTo>
                  <a:lnTo>
                    <a:pt x="866" y="211"/>
                  </a:lnTo>
                  <a:lnTo>
                    <a:pt x="861" y="211"/>
                  </a:lnTo>
                  <a:lnTo>
                    <a:pt x="843" y="213"/>
                  </a:lnTo>
                  <a:lnTo>
                    <a:pt x="826" y="219"/>
                  </a:lnTo>
                  <a:lnTo>
                    <a:pt x="811" y="225"/>
                  </a:lnTo>
                  <a:lnTo>
                    <a:pt x="805" y="227"/>
                  </a:lnTo>
                  <a:lnTo>
                    <a:pt x="799" y="229"/>
                  </a:lnTo>
                  <a:lnTo>
                    <a:pt x="791" y="234"/>
                  </a:lnTo>
                  <a:lnTo>
                    <a:pt x="782" y="242"/>
                  </a:lnTo>
                  <a:lnTo>
                    <a:pt x="778" y="244"/>
                  </a:lnTo>
                  <a:lnTo>
                    <a:pt x="772" y="246"/>
                  </a:lnTo>
                  <a:lnTo>
                    <a:pt x="768" y="246"/>
                  </a:lnTo>
                  <a:lnTo>
                    <a:pt x="765" y="242"/>
                  </a:lnTo>
                  <a:lnTo>
                    <a:pt x="759" y="236"/>
                  </a:lnTo>
                  <a:lnTo>
                    <a:pt x="749" y="227"/>
                  </a:lnTo>
                  <a:lnTo>
                    <a:pt x="736" y="217"/>
                  </a:lnTo>
                  <a:lnTo>
                    <a:pt x="722" y="208"/>
                  </a:lnTo>
                  <a:lnTo>
                    <a:pt x="709" y="198"/>
                  </a:lnTo>
                  <a:lnTo>
                    <a:pt x="695" y="190"/>
                  </a:lnTo>
                  <a:lnTo>
                    <a:pt x="688" y="187"/>
                  </a:lnTo>
                  <a:lnTo>
                    <a:pt x="682" y="187"/>
                  </a:lnTo>
                  <a:lnTo>
                    <a:pt x="676" y="188"/>
                  </a:lnTo>
                  <a:lnTo>
                    <a:pt x="670" y="194"/>
                  </a:lnTo>
                  <a:lnTo>
                    <a:pt x="663" y="198"/>
                  </a:lnTo>
                  <a:lnTo>
                    <a:pt x="661" y="200"/>
                  </a:lnTo>
                  <a:lnTo>
                    <a:pt x="657" y="198"/>
                  </a:lnTo>
                  <a:lnTo>
                    <a:pt x="651" y="190"/>
                  </a:lnTo>
                  <a:lnTo>
                    <a:pt x="649" y="185"/>
                  </a:lnTo>
                  <a:lnTo>
                    <a:pt x="644" y="181"/>
                  </a:lnTo>
                  <a:lnTo>
                    <a:pt x="644" y="179"/>
                  </a:lnTo>
                  <a:lnTo>
                    <a:pt x="644" y="179"/>
                  </a:lnTo>
                  <a:lnTo>
                    <a:pt x="647" y="181"/>
                  </a:lnTo>
                  <a:lnTo>
                    <a:pt x="647" y="181"/>
                  </a:lnTo>
                  <a:lnTo>
                    <a:pt x="647" y="181"/>
                  </a:lnTo>
                  <a:lnTo>
                    <a:pt x="646" y="177"/>
                  </a:lnTo>
                  <a:lnTo>
                    <a:pt x="640" y="173"/>
                  </a:lnTo>
                  <a:lnTo>
                    <a:pt x="632" y="167"/>
                  </a:lnTo>
                  <a:lnTo>
                    <a:pt x="628" y="162"/>
                  </a:lnTo>
                  <a:lnTo>
                    <a:pt x="622" y="152"/>
                  </a:lnTo>
                  <a:lnTo>
                    <a:pt x="615" y="146"/>
                  </a:lnTo>
                  <a:lnTo>
                    <a:pt x="609" y="144"/>
                  </a:lnTo>
                  <a:lnTo>
                    <a:pt x="601" y="142"/>
                  </a:lnTo>
                  <a:lnTo>
                    <a:pt x="592" y="142"/>
                  </a:lnTo>
                  <a:lnTo>
                    <a:pt x="586" y="142"/>
                  </a:lnTo>
                  <a:lnTo>
                    <a:pt x="578" y="140"/>
                  </a:lnTo>
                  <a:lnTo>
                    <a:pt x="571" y="139"/>
                  </a:lnTo>
                  <a:lnTo>
                    <a:pt x="565" y="139"/>
                  </a:lnTo>
                  <a:lnTo>
                    <a:pt x="557" y="139"/>
                  </a:lnTo>
                  <a:lnTo>
                    <a:pt x="550" y="139"/>
                  </a:lnTo>
                  <a:lnTo>
                    <a:pt x="546" y="137"/>
                  </a:lnTo>
                  <a:lnTo>
                    <a:pt x="544" y="137"/>
                  </a:lnTo>
                  <a:lnTo>
                    <a:pt x="542" y="135"/>
                  </a:lnTo>
                  <a:lnTo>
                    <a:pt x="540" y="135"/>
                  </a:lnTo>
                  <a:lnTo>
                    <a:pt x="536" y="137"/>
                  </a:lnTo>
                  <a:lnTo>
                    <a:pt x="528" y="139"/>
                  </a:lnTo>
                  <a:lnTo>
                    <a:pt x="519" y="142"/>
                  </a:lnTo>
                  <a:lnTo>
                    <a:pt x="509" y="146"/>
                  </a:lnTo>
                  <a:lnTo>
                    <a:pt x="502" y="150"/>
                  </a:lnTo>
                  <a:lnTo>
                    <a:pt x="488" y="154"/>
                  </a:lnTo>
                  <a:lnTo>
                    <a:pt x="478" y="156"/>
                  </a:lnTo>
                  <a:lnTo>
                    <a:pt x="471" y="156"/>
                  </a:lnTo>
                  <a:lnTo>
                    <a:pt x="463" y="156"/>
                  </a:lnTo>
                  <a:lnTo>
                    <a:pt x="448" y="152"/>
                  </a:lnTo>
                  <a:lnTo>
                    <a:pt x="434" y="146"/>
                  </a:lnTo>
                  <a:lnTo>
                    <a:pt x="411" y="139"/>
                  </a:lnTo>
                  <a:lnTo>
                    <a:pt x="396" y="133"/>
                  </a:lnTo>
                  <a:lnTo>
                    <a:pt x="381" y="129"/>
                  </a:lnTo>
                  <a:lnTo>
                    <a:pt x="367" y="127"/>
                  </a:lnTo>
                  <a:lnTo>
                    <a:pt x="365" y="125"/>
                  </a:lnTo>
                  <a:lnTo>
                    <a:pt x="363" y="125"/>
                  </a:lnTo>
                  <a:lnTo>
                    <a:pt x="361" y="123"/>
                  </a:lnTo>
                  <a:lnTo>
                    <a:pt x="359" y="119"/>
                  </a:lnTo>
                  <a:lnTo>
                    <a:pt x="358" y="114"/>
                  </a:lnTo>
                  <a:lnTo>
                    <a:pt x="354" y="106"/>
                  </a:lnTo>
                  <a:lnTo>
                    <a:pt x="348" y="87"/>
                  </a:lnTo>
                  <a:lnTo>
                    <a:pt x="346" y="64"/>
                  </a:lnTo>
                  <a:lnTo>
                    <a:pt x="346" y="54"/>
                  </a:lnTo>
                  <a:lnTo>
                    <a:pt x="344" y="44"/>
                  </a:lnTo>
                  <a:lnTo>
                    <a:pt x="334" y="27"/>
                  </a:lnTo>
                  <a:lnTo>
                    <a:pt x="329" y="19"/>
                  </a:lnTo>
                  <a:lnTo>
                    <a:pt x="325" y="14"/>
                  </a:lnTo>
                  <a:lnTo>
                    <a:pt x="321" y="10"/>
                  </a:lnTo>
                  <a:lnTo>
                    <a:pt x="319" y="8"/>
                  </a:lnTo>
                  <a:lnTo>
                    <a:pt x="317" y="6"/>
                  </a:lnTo>
                  <a:lnTo>
                    <a:pt x="310" y="4"/>
                  </a:lnTo>
                  <a:lnTo>
                    <a:pt x="300" y="0"/>
                  </a:lnTo>
                  <a:lnTo>
                    <a:pt x="286" y="0"/>
                  </a:lnTo>
                  <a:lnTo>
                    <a:pt x="275" y="6"/>
                  </a:lnTo>
                  <a:lnTo>
                    <a:pt x="269" y="12"/>
                  </a:lnTo>
                  <a:lnTo>
                    <a:pt x="265" y="19"/>
                  </a:lnTo>
                  <a:lnTo>
                    <a:pt x="262" y="29"/>
                  </a:lnTo>
                  <a:lnTo>
                    <a:pt x="258" y="43"/>
                  </a:lnTo>
                  <a:lnTo>
                    <a:pt x="256" y="58"/>
                  </a:lnTo>
                  <a:lnTo>
                    <a:pt x="254" y="77"/>
                  </a:lnTo>
                  <a:close/>
                </a:path>
              </a:pathLst>
            </a:custGeom>
            <a:pattFill prst="ltUpDiag">
              <a:fgClr>
                <a:schemeClr val="accent2"/>
              </a:fgClr>
              <a:bgClr>
                <a:schemeClr val="bg1"/>
              </a:bgClr>
            </a:patt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293" name="Michigan">
              <a:extLst>
                <a:ext uri="{FF2B5EF4-FFF2-40B4-BE49-F238E27FC236}">
                  <a16:creationId xmlns:a16="http://schemas.microsoft.com/office/drawing/2014/main" id="{A0C1D588-9BE8-04BE-34A3-2835A21DBD8B}"/>
                </a:ext>
              </a:extLst>
            </p:cNvPr>
            <p:cNvSpPr>
              <a:spLocks/>
            </p:cNvSpPr>
            <p:nvPr/>
          </p:nvSpPr>
          <p:spPr bwMode="auto">
            <a:xfrm>
              <a:off x="7077352" y="3162880"/>
              <a:ext cx="675665" cy="278753"/>
            </a:xfrm>
            <a:custGeom>
              <a:avLst/>
              <a:gdLst/>
              <a:ahLst/>
              <a:cxnLst/>
              <a:rect l="l" t="t" r="r" b="b"/>
              <a:pathLst>
                <a:path w="675665" h="278753">
                  <a:moveTo>
                    <a:pt x="221883" y="0"/>
                  </a:moveTo>
                  <a:cubicBezTo>
                    <a:pt x="237256" y="0"/>
                    <a:pt x="247505" y="0"/>
                    <a:pt x="247505" y="10223"/>
                  </a:cubicBezTo>
                  <a:cubicBezTo>
                    <a:pt x="247505" y="23003"/>
                    <a:pt x="242380" y="33226"/>
                    <a:pt x="237256" y="35782"/>
                  </a:cubicBezTo>
                  <a:cubicBezTo>
                    <a:pt x="232132" y="40893"/>
                    <a:pt x="232132" y="40893"/>
                    <a:pt x="221883" y="51117"/>
                  </a:cubicBezTo>
                  <a:cubicBezTo>
                    <a:pt x="211634" y="63896"/>
                    <a:pt x="211634" y="58784"/>
                    <a:pt x="206510" y="71563"/>
                  </a:cubicBezTo>
                  <a:cubicBezTo>
                    <a:pt x="201385" y="81787"/>
                    <a:pt x="191137" y="94566"/>
                    <a:pt x="191137" y="94566"/>
                  </a:cubicBezTo>
                  <a:cubicBezTo>
                    <a:pt x="187293" y="98399"/>
                    <a:pt x="189855" y="98399"/>
                    <a:pt x="201385" y="94566"/>
                  </a:cubicBezTo>
                  <a:cubicBezTo>
                    <a:pt x="224445" y="86898"/>
                    <a:pt x="216758" y="71563"/>
                    <a:pt x="247505" y="89454"/>
                  </a:cubicBezTo>
                  <a:cubicBezTo>
                    <a:pt x="280813" y="104789"/>
                    <a:pt x="262878" y="117568"/>
                    <a:pt x="288499" y="125236"/>
                  </a:cubicBezTo>
                  <a:cubicBezTo>
                    <a:pt x="319246" y="132903"/>
                    <a:pt x="316683" y="132903"/>
                    <a:pt x="326932" y="130347"/>
                  </a:cubicBezTo>
                  <a:cubicBezTo>
                    <a:pt x="334619" y="125236"/>
                    <a:pt x="344867" y="138015"/>
                    <a:pt x="360240" y="125236"/>
                  </a:cubicBezTo>
                  <a:cubicBezTo>
                    <a:pt x="375613" y="115012"/>
                    <a:pt x="375613" y="104789"/>
                    <a:pt x="390986" y="102233"/>
                  </a:cubicBezTo>
                  <a:cubicBezTo>
                    <a:pt x="403797" y="99677"/>
                    <a:pt x="429419" y="92010"/>
                    <a:pt x="442230" y="92010"/>
                  </a:cubicBezTo>
                  <a:cubicBezTo>
                    <a:pt x="455041" y="89454"/>
                    <a:pt x="478100" y="69007"/>
                    <a:pt x="496036" y="71563"/>
                  </a:cubicBezTo>
                  <a:cubicBezTo>
                    <a:pt x="521657" y="71563"/>
                    <a:pt x="521657" y="81787"/>
                    <a:pt x="521657" y="94566"/>
                  </a:cubicBezTo>
                  <a:cubicBezTo>
                    <a:pt x="521657" y="107345"/>
                    <a:pt x="516533" y="117568"/>
                    <a:pt x="531906" y="112456"/>
                  </a:cubicBezTo>
                  <a:cubicBezTo>
                    <a:pt x="544717" y="109901"/>
                    <a:pt x="565214" y="97121"/>
                    <a:pt x="580588" y="102233"/>
                  </a:cubicBezTo>
                  <a:cubicBezTo>
                    <a:pt x="593398" y="109901"/>
                    <a:pt x="598523" y="120124"/>
                    <a:pt x="603647" y="132903"/>
                  </a:cubicBezTo>
                  <a:cubicBezTo>
                    <a:pt x="611334" y="145682"/>
                    <a:pt x="611334" y="150794"/>
                    <a:pt x="636955" y="148238"/>
                  </a:cubicBezTo>
                  <a:cubicBezTo>
                    <a:pt x="662577" y="148238"/>
                    <a:pt x="677950" y="155905"/>
                    <a:pt x="675388" y="173796"/>
                  </a:cubicBezTo>
                  <a:cubicBezTo>
                    <a:pt x="672826" y="194243"/>
                    <a:pt x="649766" y="189131"/>
                    <a:pt x="624145" y="191687"/>
                  </a:cubicBezTo>
                  <a:cubicBezTo>
                    <a:pt x="601085" y="196799"/>
                    <a:pt x="588274" y="199354"/>
                    <a:pt x="572901" y="196799"/>
                  </a:cubicBezTo>
                  <a:cubicBezTo>
                    <a:pt x="557528" y="196799"/>
                    <a:pt x="557528" y="191687"/>
                    <a:pt x="542155" y="199354"/>
                  </a:cubicBezTo>
                  <a:cubicBezTo>
                    <a:pt x="526782" y="204466"/>
                    <a:pt x="508847" y="196799"/>
                    <a:pt x="501160" y="199354"/>
                  </a:cubicBezTo>
                  <a:cubicBezTo>
                    <a:pt x="493474" y="199354"/>
                    <a:pt x="470414" y="191687"/>
                    <a:pt x="455041" y="209578"/>
                  </a:cubicBezTo>
                  <a:cubicBezTo>
                    <a:pt x="434543" y="212134"/>
                    <a:pt x="447354" y="217245"/>
                    <a:pt x="426857" y="222357"/>
                  </a:cubicBezTo>
                  <a:cubicBezTo>
                    <a:pt x="408922" y="224913"/>
                    <a:pt x="411484" y="222357"/>
                    <a:pt x="401235" y="237692"/>
                  </a:cubicBezTo>
                  <a:cubicBezTo>
                    <a:pt x="390986" y="255583"/>
                    <a:pt x="403797" y="265806"/>
                    <a:pt x="380738" y="263250"/>
                  </a:cubicBezTo>
                  <a:cubicBezTo>
                    <a:pt x="360338" y="263250"/>
                    <a:pt x="356181" y="255149"/>
                    <a:pt x="357987" y="250689"/>
                  </a:cubicBezTo>
                  <a:cubicBezTo>
                    <a:pt x="358279" y="249478"/>
                    <a:pt x="358376" y="248486"/>
                    <a:pt x="357678" y="247915"/>
                  </a:cubicBezTo>
                  <a:cubicBezTo>
                    <a:pt x="357156" y="248436"/>
                    <a:pt x="356740" y="249382"/>
                    <a:pt x="357987" y="250689"/>
                  </a:cubicBezTo>
                  <a:cubicBezTo>
                    <a:pt x="357084" y="256968"/>
                    <a:pt x="353538" y="269344"/>
                    <a:pt x="349992" y="265806"/>
                  </a:cubicBezTo>
                  <a:lnTo>
                    <a:pt x="347109" y="253985"/>
                  </a:lnTo>
                  <a:cubicBezTo>
                    <a:pt x="345508" y="251110"/>
                    <a:pt x="342305" y="251749"/>
                    <a:pt x="334619" y="263250"/>
                  </a:cubicBezTo>
                  <a:lnTo>
                    <a:pt x="325540" y="278753"/>
                  </a:lnTo>
                  <a:lnTo>
                    <a:pt x="324624" y="276229"/>
                  </a:lnTo>
                  <a:lnTo>
                    <a:pt x="319081" y="268301"/>
                  </a:lnTo>
                  <a:lnTo>
                    <a:pt x="312746" y="261958"/>
                  </a:lnTo>
                  <a:lnTo>
                    <a:pt x="306411" y="260372"/>
                  </a:lnTo>
                  <a:lnTo>
                    <a:pt x="301660" y="257994"/>
                  </a:lnTo>
                  <a:lnTo>
                    <a:pt x="294533" y="254822"/>
                  </a:lnTo>
                  <a:lnTo>
                    <a:pt x="292949" y="251651"/>
                  </a:lnTo>
                  <a:lnTo>
                    <a:pt x="292949" y="248479"/>
                  </a:lnTo>
                  <a:lnTo>
                    <a:pt x="292949" y="243722"/>
                  </a:lnTo>
                  <a:lnTo>
                    <a:pt x="292949" y="238965"/>
                  </a:lnTo>
                  <a:lnTo>
                    <a:pt x="291366" y="238172"/>
                  </a:lnTo>
                  <a:lnTo>
                    <a:pt x="288198" y="238172"/>
                  </a:lnTo>
                  <a:lnTo>
                    <a:pt x="285031" y="235001"/>
                  </a:lnTo>
                  <a:lnTo>
                    <a:pt x="283447" y="233415"/>
                  </a:lnTo>
                  <a:lnTo>
                    <a:pt x="279488" y="233415"/>
                  </a:lnTo>
                  <a:lnTo>
                    <a:pt x="274737" y="231830"/>
                  </a:lnTo>
                  <a:lnTo>
                    <a:pt x="269986" y="231830"/>
                  </a:lnTo>
                  <a:lnTo>
                    <a:pt x="259692" y="231830"/>
                  </a:lnTo>
                  <a:lnTo>
                    <a:pt x="247022" y="230244"/>
                  </a:lnTo>
                  <a:lnTo>
                    <a:pt x="231977" y="228658"/>
                  </a:lnTo>
                  <a:lnTo>
                    <a:pt x="221682" y="228658"/>
                  </a:lnTo>
                  <a:lnTo>
                    <a:pt x="212180" y="228658"/>
                  </a:lnTo>
                  <a:lnTo>
                    <a:pt x="206336" y="228658"/>
                  </a:lnTo>
                  <a:lnTo>
                    <a:pt x="205695" y="228598"/>
                  </a:lnTo>
                  <a:lnTo>
                    <a:pt x="201886" y="227072"/>
                  </a:lnTo>
                  <a:lnTo>
                    <a:pt x="198719" y="227072"/>
                  </a:lnTo>
                  <a:lnTo>
                    <a:pt x="192384" y="223901"/>
                  </a:lnTo>
                  <a:lnTo>
                    <a:pt x="186049" y="220730"/>
                  </a:lnTo>
                  <a:lnTo>
                    <a:pt x="178922" y="216765"/>
                  </a:lnTo>
                  <a:lnTo>
                    <a:pt x="167044" y="212008"/>
                  </a:lnTo>
                  <a:lnTo>
                    <a:pt x="154375" y="207251"/>
                  </a:lnTo>
                  <a:lnTo>
                    <a:pt x="125868" y="200116"/>
                  </a:lnTo>
                  <a:lnTo>
                    <a:pt x="96569" y="192187"/>
                  </a:lnTo>
                  <a:lnTo>
                    <a:pt x="84691" y="192187"/>
                  </a:lnTo>
                  <a:lnTo>
                    <a:pt x="76773" y="192187"/>
                  </a:lnTo>
                  <a:lnTo>
                    <a:pt x="72022" y="192187"/>
                  </a:lnTo>
                  <a:lnTo>
                    <a:pt x="71230" y="193773"/>
                  </a:lnTo>
                  <a:lnTo>
                    <a:pt x="69646" y="193773"/>
                  </a:lnTo>
                  <a:lnTo>
                    <a:pt x="61728" y="185844"/>
                  </a:lnTo>
                  <a:lnTo>
                    <a:pt x="53017" y="175537"/>
                  </a:lnTo>
                  <a:lnTo>
                    <a:pt x="45099" y="164437"/>
                  </a:lnTo>
                  <a:lnTo>
                    <a:pt x="41931" y="160473"/>
                  </a:lnTo>
                  <a:lnTo>
                    <a:pt x="40348" y="157302"/>
                  </a:lnTo>
                  <a:lnTo>
                    <a:pt x="38764" y="154130"/>
                  </a:lnTo>
                  <a:lnTo>
                    <a:pt x="37180" y="150959"/>
                  </a:lnTo>
                  <a:lnTo>
                    <a:pt x="34013" y="147787"/>
                  </a:lnTo>
                  <a:lnTo>
                    <a:pt x="30053" y="143823"/>
                  </a:lnTo>
                  <a:lnTo>
                    <a:pt x="22135" y="142237"/>
                  </a:lnTo>
                  <a:lnTo>
                    <a:pt x="15800" y="142237"/>
                  </a:lnTo>
                  <a:lnTo>
                    <a:pt x="10257" y="140652"/>
                  </a:lnTo>
                  <a:lnTo>
                    <a:pt x="7090" y="140652"/>
                  </a:lnTo>
                  <a:lnTo>
                    <a:pt x="755" y="140652"/>
                  </a:lnTo>
                  <a:lnTo>
                    <a:pt x="0" y="140274"/>
                  </a:lnTo>
                  <a:cubicBezTo>
                    <a:pt x="27096" y="135203"/>
                    <a:pt x="24820" y="125139"/>
                    <a:pt x="42530" y="117568"/>
                  </a:cubicBezTo>
                  <a:cubicBezTo>
                    <a:pt x="57904" y="109901"/>
                    <a:pt x="57904" y="107345"/>
                    <a:pt x="78401" y="102233"/>
                  </a:cubicBezTo>
                  <a:cubicBezTo>
                    <a:pt x="98898" y="97121"/>
                    <a:pt x="106585" y="89454"/>
                    <a:pt x="111709" y="86898"/>
                  </a:cubicBezTo>
                  <a:cubicBezTo>
                    <a:pt x="114271" y="84342"/>
                    <a:pt x="121958" y="76675"/>
                    <a:pt x="137331" y="63896"/>
                  </a:cubicBezTo>
                  <a:cubicBezTo>
                    <a:pt x="152704" y="48561"/>
                    <a:pt x="160391" y="33226"/>
                    <a:pt x="178326" y="20447"/>
                  </a:cubicBezTo>
                  <a:cubicBezTo>
                    <a:pt x="193699" y="7668"/>
                    <a:pt x="206510" y="0"/>
                    <a:pt x="221883" y="0"/>
                  </a:cubicBezTo>
                  <a:close/>
                </a:path>
              </a:pathLst>
            </a:custGeom>
            <a:pattFill prst="ltUpDiag">
              <a:fgClr>
                <a:schemeClr val="accent4"/>
              </a:fgClr>
              <a:bgClr>
                <a:schemeClr val="bg1"/>
              </a:bgClr>
            </a:pattFill>
            <a:ln w="15875">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294" name="Michigan">
              <a:extLst>
                <a:ext uri="{FF2B5EF4-FFF2-40B4-BE49-F238E27FC236}">
                  <a16:creationId xmlns:a16="http://schemas.microsoft.com/office/drawing/2014/main" id="{FC528A19-AE44-38D9-EE4B-E358292AF73B}"/>
                </a:ext>
              </a:extLst>
            </p:cNvPr>
            <p:cNvSpPr>
              <a:spLocks/>
            </p:cNvSpPr>
            <p:nvPr/>
          </p:nvSpPr>
          <p:spPr bwMode="auto">
            <a:xfrm>
              <a:off x="7556500" y="3373438"/>
              <a:ext cx="514350" cy="661988"/>
            </a:xfrm>
            <a:custGeom>
              <a:avLst/>
              <a:gdLst>
                <a:gd name="T0" fmla="*/ 42 w 647"/>
                <a:gd name="T1" fmla="*/ 795 h 835"/>
                <a:gd name="T2" fmla="*/ 69 w 647"/>
                <a:gd name="T3" fmla="*/ 726 h 835"/>
                <a:gd name="T4" fmla="*/ 83 w 647"/>
                <a:gd name="T5" fmla="*/ 610 h 835"/>
                <a:gd name="T6" fmla="*/ 60 w 647"/>
                <a:gd name="T7" fmla="*/ 545 h 835"/>
                <a:gd name="T8" fmla="*/ 23 w 647"/>
                <a:gd name="T9" fmla="*/ 509 h 835"/>
                <a:gd name="T10" fmla="*/ 6 w 647"/>
                <a:gd name="T11" fmla="*/ 424 h 835"/>
                <a:gd name="T12" fmla="*/ 0 w 647"/>
                <a:gd name="T13" fmla="*/ 372 h 835"/>
                <a:gd name="T14" fmla="*/ 29 w 647"/>
                <a:gd name="T15" fmla="*/ 332 h 835"/>
                <a:gd name="T16" fmla="*/ 37 w 647"/>
                <a:gd name="T17" fmla="*/ 282 h 835"/>
                <a:gd name="T18" fmla="*/ 33 w 647"/>
                <a:gd name="T19" fmla="*/ 234 h 835"/>
                <a:gd name="T20" fmla="*/ 52 w 647"/>
                <a:gd name="T21" fmla="*/ 200 h 835"/>
                <a:gd name="T22" fmla="*/ 73 w 647"/>
                <a:gd name="T23" fmla="*/ 167 h 835"/>
                <a:gd name="T24" fmla="*/ 104 w 647"/>
                <a:gd name="T25" fmla="*/ 123 h 835"/>
                <a:gd name="T26" fmla="*/ 135 w 647"/>
                <a:gd name="T27" fmla="*/ 121 h 835"/>
                <a:gd name="T28" fmla="*/ 144 w 647"/>
                <a:gd name="T29" fmla="*/ 169 h 835"/>
                <a:gd name="T30" fmla="*/ 140 w 647"/>
                <a:gd name="T31" fmla="*/ 117 h 835"/>
                <a:gd name="T32" fmla="*/ 156 w 647"/>
                <a:gd name="T33" fmla="*/ 88 h 835"/>
                <a:gd name="T34" fmla="*/ 144 w 647"/>
                <a:gd name="T35" fmla="*/ 77 h 835"/>
                <a:gd name="T36" fmla="*/ 177 w 647"/>
                <a:gd name="T37" fmla="*/ 73 h 835"/>
                <a:gd name="T38" fmla="*/ 163 w 647"/>
                <a:gd name="T39" fmla="*/ 56 h 835"/>
                <a:gd name="T40" fmla="*/ 184 w 647"/>
                <a:gd name="T41" fmla="*/ 8 h 835"/>
                <a:gd name="T42" fmla="*/ 257 w 647"/>
                <a:gd name="T43" fmla="*/ 0 h 835"/>
                <a:gd name="T44" fmla="*/ 298 w 647"/>
                <a:gd name="T45" fmla="*/ 10 h 835"/>
                <a:gd name="T46" fmla="*/ 332 w 647"/>
                <a:gd name="T47" fmla="*/ 35 h 835"/>
                <a:gd name="T48" fmla="*/ 361 w 647"/>
                <a:gd name="T49" fmla="*/ 46 h 835"/>
                <a:gd name="T50" fmla="*/ 426 w 647"/>
                <a:gd name="T51" fmla="*/ 61 h 835"/>
                <a:gd name="T52" fmla="*/ 463 w 647"/>
                <a:gd name="T53" fmla="*/ 100 h 835"/>
                <a:gd name="T54" fmla="*/ 459 w 647"/>
                <a:gd name="T55" fmla="*/ 138 h 835"/>
                <a:gd name="T56" fmla="*/ 453 w 647"/>
                <a:gd name="T57" fmla="*/ 144 h 835"/>
                <a:gd name="T58" fmla="*/ 467 w 647"/>
                <a:gd name="T59" fmla="*/ 190 h 835"/>
                <a:gd name="T60" fmla="*/ 471 w 647"/>
                <a:gd name="T61" fmla="*/ 290 h 835"/>
                <a:gd name="T62" fmla="*/ 405 w 647"/>
                <a:gd name="T63" fmla="*/ 371 h 835"/>
                <a:gd name="T64" fmla="*/ 409 w 647"/>
                <a:gd name="T65" fmla="*/ 392 h 835"/>
                <a:gd name="T66" fmla="*/ 446 w 647"/>
                <a:gd name="T67" fmla="*/ 353 h 835"/>
                <a:gd name="T68" fmla="*/ 509 w 647"/>
                <a:gd name="T69" fmla="*/ 292 h 835"/>
                <a:gd name="T70" fmla="*/ 559 w 647"/>
                <a:gd name="T71" fmla="*/ 296 h 835"/>
                <a:gd name="T72" fmla="*/ 584 w 647"/>
                <a:gd name="T73" fmla="*/ 323 h 835"/>
                <a:gd name="T74" fmla="*/ 603 w 647"/>
                <a:gd name="T75" fmla="*/ 382 h 835"/>
                <a:gd name="T76" fmla="*/ 605 w 647"/>
                <a:gd name="T77" fmla="*/ 411 h 835"/>
                <a:gd name="T78" fmla="*/ 628 w 647"/>
                <a:gd name="T79" fmla="*/ 467 h 835"/>
                <a:gd name="T80" fmla="*/ 647 w 647"/>
                <a:gd name="T81" fmla="*/ 532 h 835"/>
                <a:gd name="T82" fmla="*/ 626 w 647"/>
                <a:gd name="T83" fmla="*/ 591 h 835"/>
                <a:gd name="T84" fmla="*/ 603 w 647"/>
                <a:gd name="T85" fmla="*/ 612 h 835"/>
                <a:gd name="T86" fmla="*/ 595 w 647"/>
                <a:gd name="T87" fmla="*/ 630 h 835"/>
                <a:gd name="T88" fmla="*/ 567 w 647"/>
                <a:gd name="T89" fmla="*/ 680 h 835"/>
                <a:gd name="T90" fmla="*/ 547 w 647"/>
                <a:gd name="T91" fmla="*/ 743 h 835"/>
                <a:gd name="T92" fmla="*/ 528 w 647"/>
                <a:gd name="T93" fmla="*/ 770 h 835"/>
                <a:gd name="T94" fmla="*/ 428 w 647"/>
                <a:gd name="T95" fmla="*/ 793 h 835"/>
                <a:gd name="T96" fmla="*/ 348 w 647"/>
                <a:gd name="T97" fmla="*/ 808 h 835"/>
                <a:gd name="T98" fmla="*/ 323 w 647"/>
                <a:gd name="T99" fmla="*/ 812 h 835"/>
                <a:gd name="T100" fmla="*/ 307 w 647"/>
                <a:gd name="T101" fmla="*/ 802 h 835"/>
                <a:gd name="T102" fmla="*/ 240 w 647"/>
                <a:gd name="T103" fmla="*/ 814 h 835"/>
                <a:gd name="T104" fmla="*/ 83 w 647"/>
                <a:gd name="T105" fmla="*/ 835 h 835"/>
                <a:gd name="T106" fmla="*/ 23 w 647"/>
                <a:gd name="T107" fmla="*/ 826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47" h="835">
                  <a:moveTo>
                    <a:pt x="23" y="826"/>
                  </a:moveTo>
                  <a:lnTo>
                    <a:pt x="25" y="824"/>
                  </a:lnTo>
                  <a:lnTo>
                    <a:pt x="27" y="822"/>
                  </a:lnTo>
                  <a:lnTo>
                    <a:pt x="35" y="810"/>
                  </a:lnTo>
                  <a:lnTo>
                    <a:pt x="42" y="795"/>
                  </a:lnTo>
                  <a:lnTo>
                    <a:pt x="50" y="778"/>
                  </a:lnTo>
                  <a:lnTo>
                    <a:pt x="56" y="760"/>
                  </a:lnTo>
                  <a:lnTo>
                    <a:pt x="63" y="745"/>
                  </a:lnTo>
                  <a:lnTo>
                    <a:pt x="65" y="735"/>
                  </a:lnTo>
                  <a:lnTo>
                    <a:pt x="69" y="726"/>
                  </a:lnTo>
                  <a:lnTo>
                    <a:pt x="73" y="712"/>
                  </a:lnTo>
                  <a:lnTo>
                    <a:pt x="77" y="695"/>
                  </a:lnTo>
                  <a:lnTo>
                    <a:pt x="81" y="662"/>
                  </a:lnTo>
                  <a:lnTo>
                    <a:pt x="85" y="634"/>
                  </a:lnTo>
                  <a:lnTo>
                    <a:pt x="83" y="610"/>
                  </a:lnTo>
                  <a:lnTo>
                    <a:pt x="77" y="591"/>
                  </a:lnTo>
                  <a:lnTo>
                    <a:pt x="67" y="576"/>
                  </a:lnTo>
                  <a:lnTo>
                    <a:pt x="62" y="561"/>
                  </a:lnTo>
                  <a:lnTo>
                    <a:pt x="60" y="549"/>
                  </a:lnTo>
                  <a:lnTo>
                    <a:pt x="60" y="545"/>
                  </a:lnTo>
                  <a:lnTo>
                    <a:pt x="58" y="543"/>
                  </a:lnTo>
                  <a:lnTo>
                    <a:pt x="56" y="541"/>
                  </a:lnTo>
                  <a:lnTo>
                    <a:pt x="46" y="536"/>
                  </a:lnTo>
                  <a:lnTo>
                    <a:pt x="35" y="524"/>
                  </a:lnTo>
                  <a:lnTo>
                    <a:pt x="23" y="509"/>
                  </a:lnTo>
                  <a:lnTo>
                    <a:pt x="14" y="490"/>
                  </a:lnTo>
                  <a:lnTo>
                    <a:pt x="6" y="467"/>
                  </a:lnTo>
                  <a:lnTo>
                    <a:pt x="4" y="453"/>
                  </a:lnTo>
                  <a:lnTo>
                    <a:pt x="4" y="440"/>
                  </a:lnTo>
                  <a:lnTo>
                    <a:pt x="6" y="424"/>
                  </a:lnTo>
                  <a:lnTo>
                    <a:pt x="12" y="411"/>
                  </a:lnTo>
                  <a:lnTo>
                    <a:pt x="10" y="401"/>
                  </a:lnTo>
                  <a:lnTo>
                    <a:pt x="6" y="392"/>
                  </a:lnTo>
                  <a:lnTo>
                    <a:pt x="2" y="382"/>
                  </a:lnTo>
                  <a:lnTo>
                    <a:pt x="0" y="372"/>
                  </a:lnTo>
                  <a:lnTo>
                    <a:pt x="0" y="363"/>
                  </a:lnTo>
                  <a:lnTo>
                    <a:pt x="4" y="353"/>
                  </a:lnTo>
                  <a:lnTo>
                    <a:pt x="14" y="342"/>
                  </a:lnTo>
                  <a:lnTo>
                    <a:pt x="19" y="338"/>
                  </a:lnTo>
                  <a:lnTo>
                    <a:pt x="29" y="332"/>
                  </a:lnTo>
                  <a:lnTo>
                    <a:pt x="29" y="323"/>
                  </a:lnTo>
                  <a:lnTo>
                    <a:pt x="31" y="317"/>
                  </a:lnTo>
                  <a:lnTo>
                    <a:pt x="35" y="301"/>
                  </a:lnTo>
                  <a:lnTo>
                    <a:pt x="37" y="294"/>
                  </a:lnTo>
                  <a:lnTo>
                    <a:pt x="37" y="282"/>
                  </a:lnTo>
                  <a:lnTo>
                    <a:pt x="33" y="271"/>
                  </a:lnTo>
                  <a:lnTo>
                    <a:pt x="29" y="255"/>
                  </a:lnTo>
                  <a:lnTo>
                    <a:pt x="29" y="244"/>
                  </a:lnTo>
                  <a:lnTo>
                    <a:pt x="31" y="238"/>
                  </a:lnTo>
                  <a:lnTo>
                    <a:pt x="33" y="234"/>
                  </a:lnTo>
                  <a:lnTo>
                    <a:pt x="37" y="230"/>
                  </a:lnTo>
                  <a:lnTo>
                    <a:pt x="40" y="227"/>
                  </a:lnTo>
                  <a:lnTo>
                    <a:pt x="44" y="219"/>
                  </a:lnTo>
                  <a:lnTo>
                    <a:pt x="50" y="207"/>
                  </a:lnTo>
                  <a:lnTo>
                    <a:pt x="52" y="200"/>
                  </a:lnTo>
                  <a:lnTo>
                    <a:pt x="54" y="190"/>
                  </a:lnTo>
                  <a:lnTo>
                    <a:pt x="62" y="184"/>
                  </a:lnTo>
                  <a:lnTo>
                    <a:pt x="65" y="179"/>
                  </a:lnTo>
                  <a:lnTo>
                    <a:pt x="69" y="171"/>
                  </a:lnTo>
                  <a:lnTo>
                    <a:pt x="73" y="167"/>
                  </a:lnTo>
                  <a:lnTo>
                    <a:pt x="79" y="165"/>
                  </a:lnTo>
                  <a:lnTo>
                    <a:pt x="85" y="163"/>
                  </a:lnTo>
                  <a:lnTo>
                    <a:pt x="92" y="146"/>
                  </a:lnTo>
                  <a:lnTo>
                    <a:pt x="100" y="131"/>
                  </a:lnTo>
                  <a:lnTo>
                    <a:pt x="104" y="123"/>
                  </a:lnTo>
                  <a:lnTo>
                    <a:pt x="110" y="117"/>
                  </a:lnTo>
                  <a:lnTo>
                    <a:pt x="117" y="113"/>
                  </a:lnTo>
                  <a:lnTo>
                    <a:pt x="129" y="111"/>
                  </a:lnTo>
                  <a:lnTo>
                    <a:pt x="131" y="115"/>
                  </a:lnTo>
                  <a:lnTo>
                    <a:pt x="135" y="121"/>
                  </a:lnTo>
                  <a:lnTo>
                    <a:pt x="136" y="131"/>
                  </a:lnTo>
                  <a:lnTo>
                    <a:pt x="138" y="140"/>
                  </a:lnTo>
                  <a:lnTo>
                    <a:pt x="140" y="163"/>
                  </a:lnTo>
                  <a:lnTo>
                    <a:pt x="136" y="184"/>
                  </a:lnTo>
                  <a:lnTo>
                    <a:pt x="144" y="169"/>
                  </a:lnTo>
                  <a:lnTo>
                    <a:pt x="146" y="156"/>
                  </a:lnTo>
                  <a:lnTo>
                    <a:pt x="144" y="144"/>
                  </a:lnTo>
                  <a:lnTo>
                    <a:pt x="142" y="134"/>
                  </a:lnTo>
                  <a:lnTo>
                    <a:pt x="140" y="127"/>
                  </a:lnTo>
                  <a:lnTo>
                    <a:pt x="140" y="117"/>
                  </a:lnTo>
                  <a:lnTo>
                    <a:pt x="144" y="108"/>
                  </a:lnTo>
                  <a:lnTo>
                    <a:pt x="154" y="94"/>
                  </a:lnTo>
                  <a:lnTo>
                    <a:pt x="158" y="92"/>
                  </a:lnTo>
                  <a:lnTo>
                    <a:pt x="158" y="90"/>
                  </a:lnTo>
                  <a:lnTo>
                    <a:pt x="156" y="88"/>
                  </a:lnTo>
                  <a:lnTo>
                    <a:pt x="152" y="84"/>
                  </a:lnTo>
                  <a:lnTo>
                    <a:pt x="146" y="81"/>
                  </a:lnTo>
                  <a:lnTo>
                    <a:pt x="142" y="79"/>
                  </a:lnTo>
                  <a:lnTo>
                    <a:pt x="142" y="77"/>
                  </a:lnTo>
                  <a:lnTo>
                    <a:pt x="144" y="77"/>
                  </a:lnTo>
                  <a:lnTo>
                    <a:pt x="148" y="77"/>
                  </a:lnTo>
                  <a:lnTo>
                    <a:pt x="154" y="77"/>
                  </a:lnTo>
                  <a:lnTo>
                    <a:pt x="163" y="77"/>
                  </a:lnTo>
                  <a:lnTo>
                    <a:pt x="175" y="77"/>
                  </a:lnTo>
                  <a:lnTo>
                    <a:pt x="177" y="73"/>
                  </a:lnTo>
                  <a:lnTo>
                    <a:pt x="173" y="71"/>
                  </a:lnTo>
                  <a:lnTo>
                    <a:pt x="167" y="69"/>
                  </a:lnTo>
                  <a:lnTo>
                    <a:pt x="163" y="67"/>
                  </a:lnTo>
                  <a:lnTo>
                    <a:pt x="161" y="63"/>
                  </a:lnTo>
                  <a:lnTo>
                    <a:pt x="163" y="56"/>
                  </a:lnTo>
                  <a:lnTo>
                    <a:pt x="167" y="42"/>
                  </a:lnTo>
                  <a:lnTo>
                    <a:pt x="171" y="31"/>
                  </a:lnTo>
                  <a:lnTo>
                    <a:pt x="177" y="21"/>
                  </a:lnTo>
                  <a:lnTo>
                    <a:pt x="181" y="13"/>
                  </a:lnTo>
                  <a:lnTo>
                    <a:pt x="184" y="8"/>
                  </a:lnTo>
                  <a:lnTo>
                    <a:pt x="194" y="2"/>
                  </a:lnTo>
                  <a:lnTo>
                    <a:pt x="206" y="0"/>
                  </a:lnTo>
                  <a:lnTo>
                    <a:pt x="231" y="0"/>
                  </a:lnTo>
                  <a:lnTo>
                    <a:pt x="244" y="2"/>
                  </a:lnTo>
                  <a:lnTo>
                    <a:pt x="257" y="0"/>
                  </a:lnTo>
                  <a:lnTo>
                    <a:pt x="275" y="0"/>
                  </a:lnTo>
                  <a:lnTo>
                    <a:pt x="288" y="4"/>
                  </a:lnTo>
                  <a:lnTo>
                    <a:pt x="294" y="6"/>
                  </a:lnTo>
                  <a:lnTo>
                    <a:pt x="298" y="8"/>
                  </a:lnTo>
                  <a:lnTo>
                    <a:pt x="298" y="10"/>
                  </a:lnTo>
                  <a:lnTo>
                    <a:pt x="300" y="13"/>
                  </a:lnTo>
                  <a:lnTo>
                    <a:pt x="307" y="21"/>
                  </a:lnTo>
                  <a:lnTo>
                    <a:pt x="315" y="25"/>
                  </a:lnTo>
                  <a:lnTo>
                    <a:pt x="323" y="29"/>
                  </a:lnTo>
                  <a:lnTo>
                    <a:pt x="332" y="35"/>
                  </a:lnTo>
                  <a:lnTo>
                    <a:pt x="338" y="38"/>
                  </a:lnTo>
                  <a:lnTo>
                    <a:pt x="346" y="42"/>
                  </a:lnTo>
                  <a:lnTo>
                    <a:pt x="351" y="42"/>
                  </a:lnTo>
                  <a:lnTo>
                    <a:pt x="357" y="44"/>
                  </a:lnTo>
                  <a:lnTo>
                    <a:pt x="361" y="46"/>
                  </a:lnTo>
                  <a:lnTo>
                    <a:pt x="378" y="52"/>
                  </a:lnTo>
                  <a:lnTo>
                    <a:pt x="396" y="54"/>
                  </a:lnTo>
                  <a:lnTo>
                    <a:pt x="409" y="54"/>
                  </a:lnTo>
                  <a:lnTo>
                    <a:pt x="419" y="56"/>
                  </a:lnTo>
                  <a:lnTo>
                    <a:pt x="426" y="61"/>
                  </a:lnTo>
                  <a:lnTo>
                    <a:pt x="434" y="69"/>
                  </a:lnTo>
                  <a:lnTo>
                    <a:pt x="440" y="77"/>
                  </a:lnTo>
                  <a:lnTo>
                    <a:pt x="449" y="81"/>
                  </a:lnTo>
                  <a:lnTo>
                    <a:pt x="457" y="90"/>
                  </a:lnTo>
                  <a:lnTo>
                    <a:pt x="463" y="100"/>
                  </a:lnTo>
                  <a:lnTo>
                    <a:pt x="465" y="109"/>
                  </a:lnTo>
                  <a:lnTo>
                    <a:pt x="467" y="121"/>
                  </a:lnTo>
                  <a:lnTo>
                    <a:pt x="467" y="127"/>
                  </a:lnTo>
                  <a:lnTo>
                    <a:pt x="465" y="131"/>
                  </a:lnTo>
                  <a:lnTo>
                    <a:pt x="459" y="138"/>
                  </a:lnTo>
                  <a:lnTo>
                    <a:pt x="451" y="140"/>
                  </a:lnTo>
                  <a:lnTo>
                    <a:pt x="449" y="142"/>
                  </a:lnTo>
                  <a:lnTo>
                    <a:pt x="449" y="142"/>
                  </a:lnTo>
                  <a:lnTo>
                    <a:pt x="449" y="142"/>
                  </a:lnTo>
                  <a:lnTo>
                    <a:pt x="453" y="144"/>
                  </a:lnTo>
                  <a:lnTo>
                    <a:pt x="461" y="150"/>
                  </a:lnTo>
                  <a:lnTo>
                    <a:pt x="469" y="159"/>
                  </a:lnTo>
                  <a:lnTo>
                    <a:pt x="471" y="165"/>
                  </a:lnTo>
                  <a:lnTo>
                    <a:pt x="471" y="173"/>
                  </a:lnTo>
                  <a:lnTo>
                    <a:pt x="467" y="190"/>
                  </a:lnTo>
                  <a:lnTo>
                    <a:pt x="465" y="209"/>
                  </a:lnTo>
                  <a:lnTo>
                    <a:pt x="467" y="227"/>
                  </a:lnTo>
                  <a:lnTo>
                    <a:pt x="471" y="242"/>
                  </a:lnTo>
                  <a:lnTo>
                    <a:pt x="474" y="267"/>
                  </a:lnTo>
                  <a:lnTo>
                    <a:pt x="471" y="290"/>
                  </a:lnTo>
                  <a:lnTo>
                    <a:pt x="463" y="307"/>
                  </a:lnTo>
                  <a:lnTo>
                    <a:pt x="457" y="317"/>
                  </a:lnTo>
                  <a:lnTo>
                    <a:pt x="449" y="324"/>
                  </a:lnTo>
                  <a:lnTo>
                    <a:pt x="428" y="346"/>
                  </a:lnTo>
                  <a:lnTo>
                    <a:pt x="405" y="371"/>
                  </a:lnTo>
                  <a:lnTo>
                    <a:pt x="401" y="376"/>
                  </a:lnTo>
                  <a:lnTo>
                    <a:pt x="399" y="382"/>
                  </a:lnTo>
                  <a:lnTo>
                    <a:pt x="401" y="390"/>
                  </a:lnTo>
                  <a:lnTo>
                    <a:pt x="405" y="392"/>
                  </a:lnTo>
                  <a:lnTo>
                    <a:pt x="409" y="392"/>
                  </a:lnTo>
                  <a:lnTo>
                    <a:pt x="413" y="390"/>
                  </a:lnTo>
                  <a:lnTo>
                    <a:pt x="419" y="384"/>
                  </a:lnTo>
                  <a:lnTo>
                    <a:pt x="424" y="378"/>
                  </a:lnTo>
                  <a:lnTo>
                    <a:pt x="432" y="371"/>
                  </a:lnTo>
                  <a:lnTo>
                    <a:pt x="446" y="353"/>
                  </a:lnTo>
                  <a:lnTo>
                    <a:pt x="459" y="334"/>
                  </a:lnTo>
                  <a:lnTo>
                    <a:pt x="474" y="319"/>
                  </a:lnTo>
                  <a:lnTo>
                    <a:pt x="486" y="307"/>
                  </a:lnTo>
                  <a:lnTo>
                    <a:pt x="495" y="298"/>
                  </a:lnTo>
                  <a:lnTo>
                    <a:pt x="509" y="292"/>
                  </a:lnTo>
                  <a:lnTo>
                    <a:pt x="517" y="290"/>
                  </a:lnTo>
                  <a:lnTo>
                    <a:pt x="526" y="290"/>
                  </a:lnTo>
                  <a:lnTo>
                    <a:pt x="542" y="290"/>
                  </a:lnTo>
                  <a:lnTo>
                    <a:pt x="551" y="294"/>
                  </a:lnTo>
                  <a:lnTo>
                    <a:pt x="559" y="296"/>
                  </a:lnTo>
                  <a:lnTo>
                    <a:pt x="561" y="298"/>
                  </a:lnTo>
                  <a:lnTo>
                    <a:pt x="563" y="299"/>
                  </a:lnTo>
                  <a:lnTo>
                    <a:pt x="568" y="305"/>
                  </a:lnTo>
                  <a:lnTo>
                    <a:pt x="574" y="313"/>
                  </a:lnTo>
                  <a:lnTo>
                    <a:pt x="584" y="323"/>
                  </a:lnTo>
                  <a:lnTo>
                    <a:pt x="591" y="334"/>
                  </a:lnTo>
                  <a:lnTo>
                    <a:pt x="597" y="347"/>
                  </a:lnTo>
                  <a:lnTo>
                    <a:pt x="603" y="359"/>
                  </a:lnTo>
                  <a:lnTo>
                    <a:pt x="605" y="371"/>
                  </a:lnTo>
                  <a:lnTo>
                    <a:pt x="603" y="382"/>
                  </a:lnTo>
                  <a:lnTo>
                    <a:pt x="603" y="390"/>
                  </a:lnTo>
                  <a:lnTo>
                    <a:pt x="603" y="401"/>
                  </a:lnTo>
                  <a:lnTo>
                    <a:pt x="605" y="409"/>
                  </a:lnTo>
                  <a:lnTo>
                    <a:pt x="605" y="411"/>
                  </a:lnTo>
                  <a:lnTo>
                    <a:pt x="605" y="411"/>
                  </a:lnTo>
                  <a:lnTo>
                    <a:pt x="607" y="415"/>
                  </a:lnTo>
                  <a:lnTo>
                    <a:pt x="609" y="420"/>
                  </a:lnTo>
                  <a:lnTo>
                    <a:pt x="613" y="428"/>
                  </a:lnTo>
                  <a:lnTo>
                    <a:pt x="620" y="445"/>
                  </a:lnTo>
                  <a:lnTo>
                    <a:pt x="628" y="467"/>
                  </a:lnTo>
                  <a:lnTo>
                    <a:pt x="636" y="488"/>
                  </a:lnTo>
                  <a:lnTo>
                    <a:pt x="643" y="507"/>
                  </a:lnTo>
                  <a:lnTo>
                    <a:pt x="647" y="522"/>
                  </a:lnTo>
                  <a:lnTo>
                    <a:pt x="647" y="528"/>
                  </a:lnTo>
                  <a:lnTo>
                    <a:pt x="647" y="532"/>
                  </a:lnTo>
                  <a:lnTo>
                    <a:pt x="645" y="538"/>
                  </a:lnTo>
                  <a:lnTo>
                    <a:pt x="641" y="547"/>
                  </a:lnTo>
                  <a:lnTo>
                    <a:pt x="634" y="570"/>
                  </a:lnTo>
                  <a:lnTo>
                    <a:pt x="630" y="582"/>
                  </a:lnTo>
                  <a:lnTo>
                    <a:pt x="626" y="591"/>
                  </a:lnTo>
                  <a:lnTo>
                    <a:pt x="622" y="597"/>
                  </a:lnTo>
                  <a:lnTo>
                    <a:pt x="622" y="601"/>
                  </a:lnTo>
                  <a:lnTo>
                    <a:pt x="615" y="605"/>
                  </a:lnTo>
                  <a:lnTo>
                    <a:pt x="609" y="609"/>
                  </a:lnTo>
                  <a:lnTo>
                    <a:pt x="603" y="612"/>
                  </a:lnTo>
                  <a:lnTo>
                    <a:pt x="601" y="612"/>
                  </a:lnTo>
                  <a:lnTo>
                    <a:pt x="601" y="612"/>
                  </a:lnTo>
                  <a:lnTo>
                    <a:pt x="599" y="614"/>
                  </a:lnTo>
                  <a:lnTo>
                    <a:pt x="599" y="618"/>
                  </a:lnTo>
                  <a:lnTo>
                    <a:pt x="595" y="630"/>
                  </a:lnTo>
                  <a:lnTo>
                    <a:pt x="588" y="645"/>
                  </a:lnTo>
                  <a:lnTo>
                    <a:pt x="578" y="657"/>
                  </a:lnTo>
                  <a:lnTo>
                    <a:pt x="570" y="664"/>
                  </a:lnTo>
                  <a:lnTo>
                    <a:pt x="567" y="672"/>
                  </a:lnTo>
                  <a:lnTo>
                    <a:pt x="567" y="680"/>
                  </a:lnTo>
                  <a:lnTo>
                    <a:pt x="565" y="687"/>
                  </a:lnTo>
                  <a:lnTo>
                    <a:pt x="565" y="695"/>
                  </a:lnTo>
                  <a:lnTo>
                    <a:pt x="559" y="714"/>
                  </a:lnTo>
                  <a:lnTo>
                    <a:pt x="551" y="735"/>
                  </a:lnTo>
                  <a:lnTo>
                    <a:pt x="547" y="743"/>
                  </a:lnTo>
                  <a:lnTo>
                    <a:pt x="543" y="751"/>
                  </a:lnTo>
                  <a:lnTo>
                    <a:pt x="540" y="756"/>
                  </a:lnTo>
                  <a:lnTo>
                    <a:pt x="540" y="760"/>
                  </a:lnTo>
                  <a:lnTo>
                    <a:pt x="534" y="764"/>
                  </a:lnTo>
                  <a:lnTo>
                    <a:pt x="528" y="770"/>
                  </a:lnTo>
                  <a:lnTo>
                    <a:pt x="520" y="776"/>
                  </a:lnTo>
                  <a:lnTo>
                    <a:pt x="519" y="778"/>
                  </a:lnTo>
                  <a:lnTo>
                    <a:pt x="484" y="783"/>
                  </a:lnTo>
                  <a:lnTo>
                    <a:pt x="453" y="789"/>
                  </a:lnTo>
                  <a:lnTo>
                    <a:pt x="428" y="793"/>
                  </a:lnTo>
                  <a:lnTo>
                    <a:pt x="405" y="799"/>
                  </a:lnTo>
                  <a:lnTo>
                    <a:pt x="386" y="801"/>
                  </a:lnTo>
                  <a:lnTo>
                    <a:pt x="371" y="804"/>
                  </a:lnTo>
                  <a:lnTo>
                    <a:pt x="357" y="806"/>
                  </a:lnTo>
                  <a:lnTo>
                    <a:pt x="348" y="808"/>
                  </a:lnTo>
                  <a:lnTo>
                    <a:pt x="340" y="810"/>
                  </a:lnTo>
                  <a:lnTo>
                    <a:pt x="334" y="810"/>
                  </a:lnTo>
                  <a:lnTo>
                    <a:pt x="327" y="812"/>
                  </a:lnTo>
                  <a:lnTo>
                    <a:pt x="323" y="812"/>
                  </a:lnTo>
                  <a:lnTo>
                    <a:pt x="323" y="812"/>
                  </a:lnTo>
                  <a:lnTo>
                    <a:pt x="323" y="810"/>
                  </a:lnTo>
                  <a:lnTo>
                    <a:pt x="321" y="806"/>
                  </a:lnTo>
                  <a:lnTo>
                    <a:pt x="319" y="804"/>
                  </a:lnTo>
                  <a:lnTo>
                    <a:pt x="313" y="802"/>
                  </a:lnTo>
                  <a:lnTo>
                    <a:pt x="307" y="802"/>
                  </a:lnTo>
                  <a:lnTo>
                    <a:pt x="298" y="804"/>
                  </a:lnTo>
                  <a:lnTo>
                    <a:pt x="288" y="804"/>
                  </a:lnTo>
                  <a:lnTo>
                    <a:pt x="275" y="806"/>
                  </a:lnTo>
                  <a:lnTo>
                    <a:pt x="259" y="810"/>
                  </a:lnTo>
                  <a:lnTo>
                    <a:pt x="240" y="814"/>
                  </a:lnTo>
                  <a:lnTo>
                    <a:pt x="219" y="816"/>
                  </a:lnTo>
                  <a:lnTo>
                    <a:pt x="196" y="820"/>
                  </a:lnTo>
                  <a:lnTo>
                    <a:pt x="150" y="827"/>
                  </a:lnTo>
                  <a:lnTo>
                    <a:pt x="104" y="833"/>
                  </a:lnTo>
                  <a:lnTo>
                    <a:pt x="83" y="835"/>
                  </a:lnTo>
                  <a:lnTo>
                    <a:pt x="63" y="835"/>
                  </a:lnTo>
                  <a:lnTo>
                    <a:pt x="48" y="835"/>
                  </a:lnTo>
                  <a:lnTo>
                    <a:pt x="35" y="833"/>
                  </a:lnTo>
                  <a:lnTo>
                    <a:pt x="27" y="829"/>
                  </a:lnTo>
                  <a:lnTo>
                    <a:pt x="23" y="826"/>
                  </a:lnTo>
                </a:path>
              </a:pathLst>
            </a:custGeom>
            <a:pattFill prst="ltUpDiag">
              <a:fgClr>
                <a:schemeClr val="accent4"/>
              </a:fgClr>
              <a:bgClr>
                <a:schemeClr val="bg1"/>
              </a:bgClr>
            </a:patt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295" name="Maryland">
              <a:extLst>
                <a:ext uri="{FF2B5EF4-FFF2-40B4-BE49-F238E27FC236}">
                  <a16:creationId xmlns:a16="http://schemas.microsoft.com/office/drawing/2014/main" id="{F54DD48C-D0C3-AE2A-9C26-A028B84384E7}"/>
                </a:ext>
              </a:extLst>
            </p:cNvPr>
            <p:cNvSpPr>
              <a:spLocks/>
            </p:cNvSpPr>
            <p:nvPr/>
          </p:nvSpPr>
          <p:spPr bwMode="auto">
            <a:xfrm>
              <a:off x="8478838" y="4137025"/>
              <a:ext cx="568325" cy="404813"/>
            </a:xfrm>
            <a:custGeom>
              <a:avLst/>
              <a:gdLst>
                <a:gd name="T0" fmla="*/ 637 w 716"/>
                <a:gd name="T1" fmla="*/ 238 h 508"/>
                <a:gd name="T2" fmla="*/ 601 w 716"/>
                <a:gd name="T3" fmla="*/ 199 h 508"/>
                <a:gd name="T4" fmla="*/ 555 w 716"/>
                <a:gd name="T5" fmla="*/ 42 h 508"/>
                <a:gd name="T6" fmla="*/ 543 w 716"/>
                <a:gd name="T7" fmla="*/ 0 h 508"/>
                <a:gd name="T8" fmla="*/ 505 w 716"/>
                <a:gd name="T9" fmla="*/ 15 h 508"/>
                <a:gd name="T10" fmla="*/ 464 w 716"/>
                <a:gd name="T11" fmla="*/ 21 h 508"/>
                <a:gd name="T12" fmla="*/ 249 w 716"/>
                <a:gd name="T13" fmla="*/ 63 h 508"/>
                <a:gd name="T14" fmla="*/ 82 w 716"/>
                <a:gd name="T15" fmla="*/ 96 h 508"/>
                <a:gd name="T16" fmla="*/ 2 w 716"/>
                <a:gd name="T17" fmla="*/ 111 h 508"/>
                <a:gd name="T18" fmla="*/ 2 w 716"/>
                <a:gd name="T19" fmla="*/ 144 h 508"/>
                <a:gd name="T20" fmla="*/ 17 w 716"/>
                <a:gd name="T21" fmla="*/ 215 h 508"/>
                <a:gd name="T22" fmla="*/ 65 w 716"/>
                <a:gd name="T23" fmla="*/ 159 h 508"/>
                <a:gd name="T24" fmla="*/ 128 w 716"/>
                <a:gd name="T25" fmla="*/ 121 h 508"/>
                <a:gd name="T26" fmla="*/ 153 w 716"/>
                <a:gd name="T27" fmla="*/ 111 h 508"/>
                <a:gd name="T28" fmla="*/ 236 w 716"/>
                <a:gd name="T29" fmla="*/ 88 h 508"/>
                <a:gd name="T30" fmla="*/ 263 w 716"/>
                <a:gd name="T31" fmla="*/ 113 h 508"/>
                <a:gd name="T32" fmla="*/ 267 w 716"/>
                <a:gd name="T33" fmla="*/ 140 h 508"/>
                <a:gd name="T34" fmla="*/ 290 w 716"/>
                <a:gd name="T35" fmla="*/ 138 h 508"/>
                <a:gd name="T36" fmla="*/ 326 w 716"/>
                <a:gd name="T37" fmla="*/ 176 h 508"/>
                <a:gd name="T38" fmla="*/ 370 w 716"/>
                <a:gd name="T39" fmla="*/ 188 h 508"/>
                <a:gd name="T40" fmla="*/ 386 w 716"/>
                <a:gd name="T41" fmla="*/ 213 h 508"/>
                <a:gd name="T42" fmla="*/ 368 w 716"/>
                <a:gd name="T43" fmla="*/ 297 h 508"/>
                <a:gd name="T44" fmla="*/ 401 w 716"/>
                <a:gd name="T45" fmla="*/ 316 h 508"/>
                <a:gd name="T46" fmla="*/ 422 w 716"/>
                <a:gd name="T47" fmla="*/ 318 h 508"/>
                <a:gd name="T48" fmla="*/ 476 w 716"/>
                <a:gd name="T49" fmla="*/ 334 h 508"/>
                <a:gd name="T50" fmla="*/ 528 w 716"/>
                <a:gd name="T51" fmla="*/ 357 h 508"/>
                <a:gd name="T52" fmla="*/ 553 w 716"/>
                <a:gd name="T53" fmla="*/ 386 h 508"/>
                <a:gd name="T54" fmla="*/ 564 w 716"/>
                <a:gd name="T55" fmla="*/ 403 h 508"/>
                <a:gd name="T56" fmla="*/ 576 w 716"/>
                <a:gd name="T57" fmla="*/ 434 h 508"/>
                <a:gd name="T58" fmla="*/ 583 w 716"/>
                <a:gd name="T59" fmla="*/ 482 h 508"/>
                <a:gd name="T60" fmla="*/ 597 w 716"/>
                <a:gd name="T61" fmla="*/ 507 h 508"/>
                <a:gd name="T62" fmla="*/ 599 w 716"/>
                <a:gd name="T63" fmla="*/ 478 h 508"/>
                <a:gd name="T64" fmla="*/ 587 w 716"/>
                <a:gd name="T65" fmla="*/ 430 h 508"/>
                <a:gd name="T66" fmla="*/ 574 w 716"/>
                <a:gd name="T67" fmla="*/ 393 h 508"/>
                <a:gd name="T68" fmla="*/ 560 w 716"/>
                <a:gd name="T69" fmla="*/ 359 h 508"/>
                <a:gd name="T70" fmla="*/ 543 w 716"/>
                <a:gd name="T71" fmla="*/ 318 h 508"/>
                <a:gd name="T72" fmla="*/ 499 w 716"/>
                <a:gd name="T73" fmla="*/ 293 h 508"/>
                <a:gd name="T74" fmla="*/ 505 w 716"/>
                <a:gd name="T75" fmla="*/ 293 h 508"/>
                <a:gd name="T76" fmla="*/ 489 w 716"/>
                <a:gd name="T77" fmla="*/ 245 h 508"/>
                <a:gd name="T78" fmla="*/ 487 w 716"/>
                <a:gd name="T79" fmla="*/ 149 h 508"/>
                <a:gd name="T80" fmla="*/ 455 w 716"/>
                <a:gd name="T81" fmla="*/ 119 h 508"/>
                <a:gd name="T82" fmla="*/ 510 w 716"/>
                <a:gd name="T83" fmla="*/ 73 h 508"/>
                <a:gd name="T84" fmla="*/ 491 w 716"/>
                <a:gd name="T85" fmla="*/ 119 h 508"/>
                <a:gd name="T86" fmla="*/ 503 w 716"/>
                <a:gd name="T87" fmla="*/ 144 h 508"/>
                <a:gd name="T88" fmla="*/ 512 w 716"/>
                <a:gd name="T89" fmla="*/ 174 h 508"/>
                <a:gd name="T90" fmla="*/ 512 w 716"/>
                <a:gd name="T91" fmla="*/ 184 h 508"/>
                <a:gd name="T92" fmla="*/ 520 w 716"/>
                <a:gd name="T93" fmla="*/ 209 h 508"/>
                <a:gd name="T94" fmla="*/ 532 w 716"/>
                <a:gd name="T95" fmla="*/ 263 h 508"/>
                <a:gd name="T96" fmla="*/ 564 w 716"/>
                <a:gd name="T97" fmla="*/ 276 h 508"/>
                <a:gd name="T98" fmla="*/ 585 w 716"/>
                <a:gd name="T99" fmla="*/ 299 h 508"/>
                <a:gd name="T100" fmla="*/ 589 w 716"/>
                <a:gd name="T101" fmla="*/ 307 h 508"/>
                <a:gd name="T102" fmla="*/ 599 w 716"/>
                <a:gd name="T103" fmla="*/ 336 h 508"/>
                <a:gd name="T104" fmla="*/ 603 w 716"/>
                <a:gd name="T105" fmla="*/ 353 h 508"/>
                <a:gd name="T106" fmla="*/ 637 w 716"/>
                <a:gd name="T107" fmla="*/ 359 h 508"/>
                <a:gd name="T108" fmla="*/ 608 w 716"/>
                <a:gd name="T109" fmla="*/ 464 h 508"/>
                <a:gd name="T110" fmla="*/ 641 w 716"/>
                <a:gd name="T111" fmla="*/ 487 h 508"/>
                <a:gd name="T112" fmla="*/ 654 w 716"/>
                <a:gd name="T113" fmla="*/ 432 h 508"/>
                <a:gd name="T114" fmla="*/ 670 w 716"/>
                <a:gd name="T115" fmla="*/ 378 h 508"/>
                <a:gd name="T116" fmla="*/ 678 w 716"/>
                <a:gd name="T117" fmla="*/ 347 h 508"/>
                <a:gd name="T118" fmla="*/ 685 w 716"/>
                <a:gd name="T119" fmla="*/ 290 h 508"/>
                <a:gd name="T120" fmla="*/ 716 w 716"/>
                <a:gd name="T121" fmla="*/ 228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16" h="508">
                  <a:moveTo>
                    <a:pt x="716" y="228"/>
                  </a:moveTo>
                  <a:lnTo>
                    <a:pt x="697" y="230"/>
                  </a:lnTo>
                  <a:lnTo>
                    <a:pt x="681" y="232"/>
                  </a:lnTo>
                  <a:lnTo>
                    <a:pt x="668" y="234"/>
                  </a:lnTo>
                  <a:lnTo>
                    <a:pt x="656" y="236"/>
                  </a:lnTo>
                  <a:lnTo>
                    <a:pt x="637" y="238"/>
                  </a:lnTo>
                  <a:lnTo>
                    <a:pt x="626" y="240"/>
                  </a:lnTo>
                  <a:lnTo>
                    <a:pt x="618" y="242"/>
                  </a:lnTo>
                  <a:lnTo>
                    <a:pt x="614" y="242"/>
                  </a:lnTo>
                  <a:lnTo>
                    <a:pt x="612" y="242"/>
                  </a:lnTo>
                  <a:lnTo>
                    <a:pt x="612" y="242"/>
                  </a:lnTo>
                  <a:lnTo>
                    <a:pt x="601" y="199"/>
                  </a:lnTo>
                  <a:lnTo>
                    <a:pt x="589" y="161"/>
                  </a:lnTo>
                  <a:lnTo>
                    <a:pt x="580" y="128"/>
                  </a:lnTo>
                  <a:lnTo>
                    <a:pt x="572" y="101"/>
                  </a:lnTo>
                  <a:lnTo>
                    <a:pt x="566" y="78"/>
                  </a:lnTo>
                  <a:lnTo>
                    <a:pt x="560" y="57"/>
                  </a:lnTo>
                  <a:lnTo>
                    <a:pt x="555" y="42"/>
                  </a:lnTo>
                  <a:lnTo>
                    <a:pt x="551" y="29"/>
                  </a:lnTo>
                  <a:lnTo>
                    <a:pt x="549" y="19"/>
                  </a:lnTo>
                  <a:lnTo>
                    <a:pt x="547" y="11"/>
                  </a:lnTo>
                  <a:lnTo>
                    <a:pt x="545" y="7"/>
                  </a:lnTo>
                  <a:lnTo>
                    <a:pt x="543" y="4"/>
                  </a:lnTo>
                  <a:lnTo>
                    <a:pt x="543" y="0"/>
                  </a:lnTo>
                  <a:lnTo>
                    <a:pt x="543" y="0"/>
                  </a:lnTo>
                  <a:lnTo>
                    <a:pt x="541" y="0"/>
                  </a:lnTo>
                  <a:lnTo>
                    <a:pt x="537" y="2"/>
                  </a:lnTo>
                  <a:lnTo>
                    <a:pt x="532" y="5"/>
                  </a:lnTo>
                  <a:lnTo>
                    <a:pt x="524" y="9"/>
                  </a:lnTo>
                  <a:lnTo>
                    <a:pt x="505" y="15"/>
                  </a:lnTo>
                  <a:lnTo>
                    <a:pt x="487" y="21"/>
                  </a:lnTo>
                  <a:lnTo>
                    <a:pt x="480" y="21"/>
                  </a:lnTo>
                  <a:lnTo>
                    <a:pt x="474" y="21"/>
                  </a:lnTo>
                  <a:lnTo>
                    <a:pt x="468" y="21"/>
                  </a:lnTo>
                  <a:lnTo>
                    <a:pt x="466" y="21"/>
                  </a:lnTo>
                  <a:lnTo>
                    <a:pt x="464" y="21"/>
                  </a:lnTo>
                  <a:lnTo>
                    <a:pt x="422" y="29"/>
                  </a:lnTo>
                  <a:lnTo>
                    <a:pt x="384" y="36"/>
                  </a:lnTo>
                  <a:lnTo>
                    <a:pt x="345" y="44"/>
                  </a:lnTo>
                  <a:lnTo>
                    <a:pt x="311" y="52"/>
                  </a:lnTo>
                  <a:lnTo>
                    <a:pt x="278" y="57"/>
                  </a:lnTo>
                  <a:lnTo>
                    <a:pt x="249" y="63"/>
                  </a:lnTo>
                  <a:lnTo>
                    <a:pt x="221" y="69"/>
                  </a:lnTo>
                  <a:lnTo>
                    <a:pt x="196" y="73"/>
                  </a:lnTo>
                  <a:lnTo>
                    <a:pt x="173" y="78"/>
                  </a:lnTo>
                  <a:lnTo>
                    <a:pt x="151" y="82"/>
                  </a:lnTo>
                  <a:lnTo>
                    <a:pt x="113" y="90"/>
                  </a:lnTo>
                  <a:lnTo>
                    <a:pt x="82" y="96"/>
                  </a:lnTo>
                  <a:lnTo>
                    <a:pt x="57" y="101"/>
                  </a:lnTo>
                  <a:lnTo>
                    <a:pt x="38" y="103"/>
                  </a:lnTo>
                  <a:lnTo>
                    <a:pt x="23" y="107"/>
                  </a:lnTo>
                  <a:lnTo>
                    <a:pt x="13" y="109"/>
                  </a:lnTo>
                  <a:lnTo>
                    <a:pt x="5" y="111"/>
                  </a:lnTo>
                  <a:lnTo>
                    <a:pt x="2" y="111"/>
                  </a:lnTo>
                  <a:lnTo>
                    <a:pt x="0" y="111"/>
                  </a:lnTo>
                  <a:lnTo>
                    <a:pt x="0" y="111"/>
                  </a:lnTo>
                  <a:lnTo>
                    <a:pt x="0" y="113"/>
                  </a:lnTo>
                  <a:lnTo>
                    <a:pt x="0" y="117"/>
                  </a:lnTo>
                  <a:lnTo>
                    <a:pt x="0" y="128"/>
                  </a:lnTo>
                  <a:lnTo>
                    <a:pt x="2" y="144"/>
                  </a:lnTo>
                  <a:lnTo>
                    <a:pt x="4" y="163"/>
                  </a:lnTo>
                  <a:lnTo>
                    <a:pt x="7" y="180"/>
                  </a:lnTo>
                  <a:lnTo>
                    <a:pt x="9" y="197"/>
                  </a:lnTo>
                  <a:lnTo>
                    <a:pt x="13" y="209"/>
                  </a:lnTo>
                  <a:lnTo>
                    <a:pt x="15" y="213"/>
                  </a:lnTo>
                  <a:lnTo>
                    <a:pt x="17" y="215"/>
                  </a:lnTo>
                  <a:lnTo>
                    <a:pt x="17" y="215"/>
                  </a:lnTo>
                  <a:lnTo>
                    <a:pt x="19" y="213"/>
                  </a:lnTo>
                  <a:lnTo>
                    <a:pt x="27" y="205"/>
                  </a:lnTo>
                  <a:lnTo>
                    <a:pt x="36" y="192"/>
                  </a:lnTo>
                  <a:lnTo>
                    <a:pt x="50" y="176"/>
                  </a:lnTo>
                  <a:lnTo>
                    <a:pt x="65" y="159"/>
                  </a:lnTo>
                  <a:lnTo>
                    <a:pt x="80" y="144"/>
                  </a:lnTo>
                  <a:lnTo>
                    <a:pt x="94" y="130"/>
                  </a:lnTo>
                  <a:lnTo>
                    <a:pt x="107" y="121"/>
                  </a:lnTo>
                  <a:lnTo>
                    <a:pt x="115" y="119"/>
                  </a:lnTo>
                  <a:lnTo>
                    <a:pt x="123" y="119"/>
                  </a:lnTo>
                  <a:lnTo>
                    <a:pt x="128" y="121"/>
                  </a:lnTo>
                  <a:lnTo>
                    <a:pt x="134" y="125"/>
                  </a:lnTo>
                  <a:lnTo>
                    <a:pt x="138" y="128"/>
                  </a:lnTo>
                  <a:lnTo>
                    <a:pt x="144" y="130"/>
                  </a:lnTo>
                  <a:lnTo>
                    <a:pt x="148" y="128"/>
                  </a:lnTo>
                  <a:lnTo>
                    <a:pt x="149" y="121"/>
                  </a:lnTo>
                  <a:lnTo>
                    <a:pt x="153" y="111"/>
                  </a:lnTo>
                  <a:lnTo>
                    <a:pt x="159" y="103"/>
                  </a:lnTo>
                  <a:lnTo>
                    <a:pt x="173" y="92"/>
                  </a:lnTo>
                  <a:lnTo>
                    <a:pt x="190" y="86"/>
                  </a:lnTo>
                  <a:lnTo>
                    <a:pt x="207" y="84"/>
                  </a:lnTo>
                  <a:lnTo>
                    <a:pt x="222" y="84"/>
                  </a:lnTo>
                  <a:lnTo>
                    <a:pt x="236" y="88"/>
                  </a:lnTo>
                  <a:lnTo>
                    <a:pt x="245" y="90"/>
                  </a:lnTo>
                  <a:lnTo>
                    <a:pt x="249" y="90"/>
                  </a:lnTo>
                  <a:lnTo>
                    <a:pt x="249" y="90"/>
                  </a:lnTo>
                  <a:lnTo>
                    <a:pt x="255" y="100"/>
                  </a:lnTo>
                  <a:lnTo>
                    <a:pt x="259" y="107"/>
                  </a:lnTo>
                  <a:lnTo>
                    <a:pt x="263" y="113"/>
                  </a:lnTo>
                  <a:lnTo>
                    <a:pt x="265" y="117"/>
                  </a:lnTo>
                  <a:lnTo>
                    <a:pt x="267" y="121"/>
                  </a:lnTo>
                  <a:lnTo>
                    <a:pt x="267" y="121"/>
                  </a:lnTo>
                  <a:lnTo>
                    <a:pt x="267" y="128"/>
                  </a:lnTo>
                  <a:lnTo>
                    <a:pt x="267" y="132"/>
                  </a:lnTo>
                  <a:lnTo>
                    <a:pt x="267" y="140"/>
                  </a:lnTo>
                  <a:lnTo>
                    <a:pt x="267" y="142"/>
                  </a:lnTo>
                  <a:lnTo>
                    <a:pt x="267" y="142"/>
                  </a:lnTo>
                  <a:lnTo>
                    <a:pt x="269" y="140"/>
                  </a:lnTo>
                  <a:lnTo>
                    <a:pt x="278" y="136"/>
                  </a:lnTo>
                  <a:lnTo>
                    <a:pt x="284" y="136"/>
                  </a:lnTo>
                  <a:lnTo>
                    <a:pt x="290" y="138"/>
                  </a:lnTo>
                  <a:lnTo>
                    <a:pt x="299" y="144"/>
                  </a:lnTo>
                  <a:lnTo>
                    <a:pt x="311" y="151"/>
                  </a:lnTo>
                  <a:lnTo>
                    <a:pt x="315" y="161"/>
                  </a:lnTo>
                  <a:lnTo>
                    <a:pt x="318" y="169"/>
                  </a:lnTo>
                  <a:lnTo>
                    <a:pt x="322" y="174"/>
                  </a:lnTo>
                  <a:lnTo>
                    <a:pt x="326" y="176"/>
                  </a:lnTo>
                  <a:lnTo>
                    <a:pt x="334" y="180"/>
                  </a:lnTo>
                  <a:lnTo>
                    <a:pt x="336" y="180"/>
                  </a:lnTo>
                  <a:lnTo>
                    <a:pt x="349" y="184"/>
                  </a:lnTo>
                  <a:lnTo>
                    <a:pt x="359" y="186"/>
                  </a:lnTo>
                  <a:lnTo>
                    <a:pt x="365" y="188"/>
                  </a:lnTo>
                  <a:lnTo>
                    <a:pt x="370" y="188"/>
                  </a:lnTo>
                  <a:lnTo>
                    <a:pt x="374" y="190"/>
                  </a:lnTo>
                  <a:lnTo>
                    <a:pt x="374" y="190"/>
                  </a:lnTo>
                  <a:lnTo>
                    <a:pt x="376" y="192"/>
                  </a:lnTo>
                  <a:lnTo>
                    <a:pt x="378" y="196"/>
                  </a:lnTo>
                  <a:lnTo>
                    <a:pt x="382" y="203"/>
                  </a:lnTo>
                  <a:lnTo>
                    <a:pt x="386" y="213"/>
                  </a:lnTo>
                  <a:lnTo>
                    <a:pt x="386" y="224"/>
                  </a:lnTo>
                  <a:lnTo>
                    <a:pt x="384" y="240"/>
                  </a:lnTo>
                  <a:lnTo>
                    <a:pt x="378" y="259"/>
                  </a:lnTo>
                  <a:lnTo>
                    <a:pt x="366" y="280"/>
                  </a:lnTo>
                  <a:lnTo>
                    <a:pt x="366" y="290"/>
                  </a:lnTo>
                  <a:lnTo>
                    <a:pt x="368" y="297"/>
                  </a:lnTo>
                  <a:lnTo>
                    <a:pt x="368" y="303"/>
                  </a:lnTo>
                  <a:lnTo>
                    <a:pt x="370" y="307"/>
                  </a:lnTo>
                  <a:lnTo>
                    <a:pt x="370" y="311"/>
                  </a:lnTo>
                  <a:lnTo>
                    <a:pt x="370" y="311"/>
                  </a:lnTo>
                  <a:lnTo>
                    <a:pt x="388" y="313"/>
                  </a:lnTo>
                  <a:lnTo>
                    <a:pt x="401" y="316"/>
                  </a:lnTo>
                  <a:lnTo>
                    <a:pt x="409" y="316"/>
                  </a:lnTo>
                  <a:lnTo>
                    <a:pt x="416" y="318"/>
                  </a:lnTo>
                  <a:lnTo>
                    <a:pt x="418" y="318"/>
                  </a:lnTo>
                  <a:lnTo>
                    <a:pt x="420" y="318"/>
                  </a:lnTo>
                  <a:lnTo>
                    <a:pt x="422" y="318"/>
                  </a:lnTo>
                  <a:lnTo>
                    <a:pt x="422" y="318"/>
                  </a:lnTo>
                  <a:lnTo>
                    <a:pt x="424" y="316"/>
                  </a:lnTo>
                  <a:lnTo>
                    <a:pt x="428" y="316"/>
                  </a:lnTo>
                  <a:lnTo>
                    <a:pt x="434" y="316"/>
                  </a:lnTo>
                  <a:lnTo>
                    <a:pt x="441" y="320"/>
                  </a:lnTo>
                  <a:lnTo>
                    <a:pt x="453" y="324"/>
                  </a:lnTo>
                  <a:lnTo>
                    <a:pt x="476" y="334"/>
                  </a:lnTo>
                  <a:lnTo>
                    <a:pt x="493" y="341"/>
                  </a:lnTo>
                  <a:lnTo>
                    <a:pt x="505" y="347"/>
                  </a:lnTo>
                  <a:lnTo>
                    <a:pt x="507" y="349"/>
                  </a:lnTo>
                  <a:lnTo>
                    <a:pt x="509" y="349"/>
                  </a:lnTo>
                  <a:lnTo>
                    <a:pt x="520" y="353"/>
                  </a:lnTo>
                  <a:lnTo>
                    <a:pt x="528" y="357"/>
                  </a:lnTo>
                  <a:lnTo>
                    <a:pt x="535" y="359"/>
                  </a:lnTo>
                  <a:lnTo>
                    <a:pt x="539" y="361"/>
                  </a:lnTo>
                  <a:lnTo>
                    <a:pt x="543" y="363"/>
                  </a:lnTo>
                  <a:lnTo>
                    <a:pt x="543" y="363"/>
                  </a:lnTo>
                  <a:lnTo>
                    <a:pt x="549" y="376"/>
                  </a:lnTo>
                  <a:lnTo>
                    <a:pt x="553" y="386"/>
                  </a:lnTo>
                  <a:lnTo>
                    <a:pt x="557" y="391"/>
                  </a:lnTo>
                  <a:lnTo>
                    <a:pt x="558" y="397"/>
                  </a:lnTo>
                  <a:lnTo>
                    <a:pt x="560" y="401"/>
                  </a:lnTo>
                  <a:lnTo>
                    <a:pt x="560" y="401"/>
                  </a:lnTo>
                  <a:lnTo>
                    <a:pt x="560" y="401"/>
                  </a:lnTo>
                  <a:lnTo>
                    <a:pt x="564" y="403"/>
                  </a:lnTo>
                  <a:lnTo>
                    <a:pt x="570" y="407"/>
                  </a:lnTo>
                  <a:lnTo>
                    <a:pt x="576" y="414"/>
                  </a:lnTo>
                  <a:lnTo>
                    <a:pt x="578" y="418"/>
                  </a:lnTo>
                  <a:lnTo>
                    <a:pt x="578" y="422"/>
                  </a:lnTo>
                  <a:lnTo>
                    <a:pt x="576" y="428"/>
                  </a:lnTo>
                  <a:lnTo>
                    <a:pt x="576" y="434"/>
                  </a:lnTo>
                  <a:lnTo>
                    <a:pt x="576" y="449"/>
                  </a:lnTo>
                  <a:lnTo>
                    <a:pt x="576" y="459"/>
                  </a:lnTo>
                  <a:lnTo>
                    <a:pt x="578" y="464"/>
                  </a:lnTo>
                  <a:lnTo>
                    <a:pt x="578" y="468"/>
                  </a:lnTo>
                  <a:lnTo>
                    <a:pt x="578" y="470"/>
                  </a:lnTo>
                  <a:lnTo>
                    <a:pt x="583" y="482"/>
                  </a:lnTo>
                  <a:lnTo>
                    <a:pt x="587" y="491"/>
                  </a:lnTo>
                  <a:lnTo>
                    <a:pt x="591" y="497"/>
                  </a:lnTo>
                  <a:lnTo>
                    <a:pt x="593" y="501"/>
                  </a:lnTo>
                  <a:lnTo>
                    <a:pt x="595" y="505"/>
                  </a:lnTo>
                  <a:lnTo>
                    <a:pt x="595" y="505"/>
                  </a:lnTo>
                  <a:lnTo>
                    <a:pt x="597" y="507"/>
                  </a:lnTo>
                  <a:lnTo>
                    <a:pt x="599" y="508"/>
                  </a:lnTo>
                  <a:lnTo>
                    <a:pt x="603" y="508"/>
                  </a:lnTo>
                  <a:lnTo>
                    <a:pt x="603" y="505"/>
                  </a:lnTo>
                  <a:lnTo>
                    <a:pt x="603" y="501"/>
                  </a:lnTo>
                  <a:lnTo>
                    <a:pt x="603" y="493"/>
                  </a:lnTo>
                  <a:lnTo>
                    <a:pt x="599" y="478"/>
                  </a:lnTo>
                  <a:lnTo>
                    <a:pt x="597" y="470"/>
                  </a:lnTo>
                  <a:lnTo>
                    <a:pt x="597" y="464"/>
                  </a:lnTo>
                  <a:lnTo>
                    <a:pt x="595" y="459"/>
                  </a:lnTo>
                  <a:lnTo>
                    <a:pt x="595" y="457"/>
                  </a:lnTo>
                  <a:lnTo>
                    <a:pt x="591" y="441"/>
                  </a:lnTo>
                  <a:lnTo>
                    <a:pt x="587" y="430"/>
                  </a:lnTo>
                  <a:lnTo>
                    <a:pt x="585" y="422"/>
                  </a:lnTo>
                  <a:lnTo>
                    <a:pt x="583" y="416"/>
                  </a:lnTo>
                  <a:lnTo>
                    <a:pt x="583" y="412"/>
                  </a:lnTo>
                  <a:lnTo>
                    <a:pt x="582" y="411"/>
                  </a:lnTo>
                  <a:lnTo>
                    <a:pt x="582" y="411"/>
                  </a:lnTo>
                  <a:lnTo>
                    <a:pt x="574" y="393"/>
                  </a:lnTo>
                  <a:lnTo>
                    <a:pt x="570" y="380"/>
                  </a:lnTo>
                  <a:lnTo>
                    <a:pt x="566" y="370"/>
                  </a:lnTo>
                  <a:lnTo>
                    <a:pt x="562" y="364"/>
                  </a:lnTo>
                  <a:lnTo>
                    <a:pt x="560" y="361"/>
                  </a:lnTo>
                  <a:lnTo>
                    <a:pt x="560" y="359"/>
                  </a:lnTo>
                  <a:lnTo>
                    <a:pt x="560" y="359"/>
                  </a:lnTo>
                  <a:lnTo>
                    <a:pt x="560" y="357"/>
                  </a:lnTo>
                  <a:lnTo>
                    <a:pt x="558" y="353"/>
                  </a:lnTo>
                  <a:lnTo>
                    <a:pt x="551" y="340"/>
                  </a:lnTo>
                  <a:lnTo>
                    <a:pt x="545" y="328"/>
                  </a:lnTo>
                  <a:lnTo>
                    <a:pt x="543" y="322"/>
                  </a:lnTo>
                  <a:lnTo>
                    <a:pt x="543" y="318"/>
                  </a:lnTo>
                  <a:lnTo>
                    <a:pt x="539" y="316"/>
                  </a:lnTo>
                  <a:lnTo>
                    <a:pt x="534" y="313"/>
                  </a:lnTo>
                  <a:lnTo>
                    <a:pt x="524" y="307"/>
                  </a:lnTo>
                  <a:lnTo>
                    <a:pt x="516" y="303"/>
                  </a:lnTo>
                  <a:lnTo>
                    <a:pt x="507" y="297"/>
                  </a:lnTo>
                  <a:lnTo>
                    <a:pt x="499" y="293"/>
                  </a:lnTo>
                  <a:lnTo>
                    <a:pt x="493" y="290"/>
                  </a:lnTo>
                  <a:lnTo>
                    <a:pt x="491" y="290"/>
                  </a:lnTo>
                  <a:lnTo>
                    <a:pt x="491" y="290"/>
                  </a:lnTo>
                  <a:lnTo>
                    <a:pt x="495" y="292"/>
                  </a:lnTo>
                  <a:lnTo>
                    <a:pt x="501" y="293"/>
                  </a:lnTo>
                  <a:lnTo>
                    <a:pt x="505" y="293"/>
                  </a:lnTo>
                  <a:lnTo>
                    <a:pt x="507" y="292"/>
                  </a:lnTo>
                  <a:lnTo>
                    <a:pt x="509" y="286"/>
                  </a:lnTo>
                  <a:lnTo>
                    <a:pt x="509" y="276"/>
                  </a:lnTo>
                  <a:lnTo>
                    <a:pt x="501" y="268"/>
                  </a:lnTo>
                  <a:lnTo>
                    <a:pt x="495" y="259"/>
                  </a:lnTo>
                  <a:lnTo>
                    <a:pt x="489" y="245"/>
                  </a:lnTo>
                  <a:lnTo>
                    <a:pt x="484" y="228"/>
                  </a:lnTo>
                  <a:lnTo>
                    <a:pt x="480" y="211"/>
                  </a:lnTo>
                  <a:lnTo>
                    <a:pt x="480" y="192"/>
                  </a:lnTo>
                  <a:lnTo>
                    <a:pt x="484" y="173"/>
                  </a:lnTo>
                  <a:lnTo>
                    <a:pt x="491" y="155"/>
                  </a:lnTo>
                  <a:lnTo>
                    <a:pt x="487" y="149"/>
                  </a:lnTo>
                  <a:lnTo>
                    <a:pt x="484" y="144"/>
                  </a:lnTo>
                  <a:lnTo>
                    <a:pt x="470" y="132"/>
                  </a:lnTo>
                  <a:lnTo>
                    <a:pt x="459" y="125"/>
                  </a:lnTo>
                  <a:lnTo>
                    <a:pt x="453" y="121"/>
                  </a:lnTo>
                  <a:lnTo>
                    <a:pt x="453" y="121"/>
                  </a:lnTo>
                  <a:lnTo>
                    <a:pt x="455" y="119"/>
                  </a:lnTo>
                  <a:lnTo>
                    <a:pt x="459" y="111"/>
                  </a:lnTo>
                  <a:lnTo>
                    <a:pt x="466" y="103"/>
                  </a:lnTo>
                  <a:lnTo>
                    <a:pt x="476" y="94"/>
                  </a:lnTo>
                  <a:lnTo>
                    <a:pt x="486" y="84"/>
                  </a:lnTo>
                  <a:lnTo>
                    <a:pt x="497" y="77"/>
                  </a:lnTo>
                  <a:lnTo>
                    <a:pt x="510" y="73"/>
                  </a:lnTo>
                  <a:lnTo>
                    <a:pt x="522" y="73"/>
                  </a:lnTo>
                  <a:lnTo>
                    <a:pt x="510" y="84"/>
                  </a:lnTo>
                  <a:lnTo>
                    <a:pt x="501" y="96"/>
                  </a:lnTo>
                  <a:lnTo>
                    <a:pt x="495" y="105"/>
                  </a:lnTo>
                  <a:lnTo>
                    <a:pt x="491" y="113"/>
                  </a:lnTo>
                  <a:lnTo>
                    <a:pt x="491" y="119"/>
                  </a:lnTo>
                  <a:lnTo>
                    <a:pt x="493" y="125"/>
                  </a:lnTo>
                  <a:lnTo>
                    <a:pt x="501" y="130"/>
                  </a:lnTo>
                  <a:lnTo>
                    <a:pt x="512" y="134"/>
                  </a:lnTo>
                  <a:lnTo>
                    <a:pt x="512" y="136"/>
                  </a:lnTo>
                  <a:lnTo>
                    <a:pt x="510" y="138"/>
                  </a:lnTo>
                  <a:lnTo>
                    <a:pt x="503" y="144"/>
                  </a:lnTo>
                  <a:lnTo>
                    <a:pt x="501" y="148"/>
                  </a:lnTo>
                  <a:lnTo>
                    <a:pt x="499" y="151"/>
                  </a:lnTo>
                  <a:lnTo>
                    <a:pt x="499" y="157"/>
                  </a:lnTo>
                  <a:lnTo>
                    <a:pt x="505" y="163"/>
                  </a:lnTo>
                  <a:lnTo>
                    <a:pt x="507" y="169"/>
                  </a:lnTo>
                  <a:lnTo>
                    <a:pt x="512" y="174"/>
                  </a:lnTo>
                  <a:lnTo>
                    <a:pt x="520" y="176"/>
                  </a:lnTo>
                  <a:lnTo>
                    <a:pt x="526" y="176"/>
                  </a:lnTo>
                  <a:lnTo>
                    <a:pt x="530" y="173"/>
                  </a:lnTo>
                  <a:lnTo>
                    <a:pt x="528" y="173"/>
                  </a:lnTo>
                  <a:lnTo>
                    <a:pt x="524" y="176"/>
                  </a:lnTo>
                  <a:lnTo>
                    <a:pt x="512" y="184"/>
                  </a:lnTo>
                  <a:lnTo>
                    <a:pt x="509" y="190"/>
                  </a:lnTo>
                  <a:lnTo>
                    <a:pt x="505" y="194"/>
                  </a:lnTo>
                  <a:lnTo>
                    <a:pt x="505" y="199"/>
                  </a:lnTo>
                  <a:lnTo>
                    <a:pt x="509" y="203"/>
                  </a:lnTo>
                  <a:lnTo>
                    <a:pt x="516" y="207"/>
                  </a:lnTo>
                  <a:lnTo>
                    <a:pt x="520" y="209"/>
                  </a:lnTo>
                  <a:lnTo>
                    <a:pt x="524" y="213"/>
                  </a:lnTo>
                  <a:lnTo>
                    <a:pt x="526" y="217"/>
                  </a:lnTo>
                  <a:lnTo>
                    <a:pt x="526" y="226"/>
                  </a:lnTo>
                  <a:lnTo>
                    <a:pt x="526" y="238"/>
                  </a:lnTo>
                  <a:lnTo>
                    <a:pt x="526" y="255"/>
                  </a:lnTo>
                  <a:lnTo>
                    <a:pt x="532" y="263"/>
                  </a:lnTo>
                  <a:lnTo>
                    <a:pt x="537" y="270"/>
                  </a:lnTo>
                  <a:lnTo>
                    <a:pt x="539" y="276"/>
                  </a:lnTo>
                  <a:lnTo>
                    <a:pt x="543" y="280"/>
                  </a:lnTo>
                  <a:lnTo>
                    <a:pt x="547" y="280"/>
                  </a:lnTo>
                  <a:lnTo>
                    <a:pt x="555" y="280"/>
                  </a:lnTo>
                  <a:lnTo>
                    <a:pt x="564" y="276"/>
                  </a:lnTo>
                  <a:lnTo>
                    <a:pt x="578" y="272"/>
                  </a:lnTo>
                  <a:lnTo>
                    <a:pt x="589" y="282"/>
                  </a:lnTo>
                  <a:lnTo>
                    <a:pt x="593" y="284"/>
                  </a:lnTo>
                  <a:lnTo>
                    <a:pt x="595" y="284"/>
                  </a:lnTo>
                  <a:lnTo>
                    <a:pt x="589" y="293"/>
                  </a:lnTo>
                  <a:lnTo>
                    <a:pt x="585" y="299"/>
                  </a:lnTo>
                  <a:lnTo>
                    <a:pt x="580" y="307"/>
                  </a:lnTo>
                  <a:lnTo>
                    <a:pt x="578" y="311"/>
                  </a:lnTo>
                  <a:lnTo>
                    <a:pt x="578" y="311"/>
                  </a:lnTo>
                  <a:lnTo>
                    <a:pt x="578" y="311"/>
                  </a:lnTo>
                  <a:lnTo>
                    <a:pt x="582" y="309"/>
                  </a:lnTo>
                  <a:lnTo>
                    <a:pt x="589" y="307"/>
                  </a:lnTo>
                  <a:lnTo>
                    <a:pt x="599" y="307"/>
                  </a:lnTo>
                  <a:lnTo>
                    <a:pt x="605" y="309"/>
                  </a:lnTo>
                  <a:lnTo>
                    <a:pt x="608" y="311"/>
                  </a:lnTo>
                  <a:lnTo>
                    <a:pt x="610" y="318"/>
                  </a:lnTo>
                  <a:lnTo>
                    <a:pt x="606" y="326"/>
                  </a:lnTo>
                  <a:lnTo>
                    <a:pt x="599" y="336"/>
                  </a:lnTo>
                  <a:lnTo>
                    <a:pt x="593" y="340"/>
                  </a:lnTo>
                  <a:lnTo>
                    <a:pt x="591" y="343"/>
                  </a:lnTo>
                  <a:lnTo>
                    <a:pt x="589" y="345"/>
                  </a:lnTo>
                  <a:lnTo>
                    <a:pt x="589" y="349"/>
                  </a:lnTo>
                  <a:lnTo>
                    <a:pt x="595" y="353"/>
                  </a:lnTo>
                  <a:lnTo>
                    <a:pt x="603" y="353"/>
                  </a:lnTo>
                  <a:lnTo>
                    <a:pt x="614" y="353"/>
                  </a:lnTo>
                  <a:lnTo>
                    <a:pt x="626" y="355"/>
                  </a:lnTo>
                  <a:lnTo>
                    <a:pt x="635" y="357"/>
                  </a:lnTo>
                  <a:lnTo>
                    <a:pt x="637" y="357"/>
                  </a:lnTo>
                  <a:lnTo>
                    <a:pt x="637" y="359"/>
                  </a:lnTo>
                  <a:lnTo>
                    <a:pt x="637" y="359"/>
                  </a:lnTo>
                  <a:lnTo>
                    <a:pt x="635" y="363"/>
                  </a:lnTo>
                  <a:lnTo>
                    <a:pt x="630" y="374"/>
                  </a:lnTo>
                  <a:lnTo>
                    <a:pt x="622" y="391"/>
                  </a:lnTo>
                  <a:lnTo>
                    <a:pt x="616" y="414"/>
                  </a:lnTo>
                  <a:lnTo>
                    <a:pt x="610" y="439"/>
                  </a:lnTo>
                  <a:lnTo>
                    <a:pt x="608" y="464"/>
                  </a:lnTo>
                  <a:lnTo>
                    <a:pt x="612" y="487"/>
                  </a:lnTo>
                  <a:lnTo>
                    <a:pt x="618" y="499"/>
                  </a:lnTo>
                  <a:lnTo>
                    <a:pt x="626" y="508"/>
                  </a:lnTo>
                  <a:lnTo>
                    <a:pt x="631" y="505"/>
                  </a:lnTo>
                  <a:lnTo>
                    <a:pt x="635" y="499"/>
                  </a:lnTo>
                  <a:lnTo>
                    <a:pt x="641" y="487"/>
                  </a:lnTo>
                  <a:lnTo>
                    <a:pt x="643" y="476"/>
                  </a:lnTo>
                  <a:lnTo>
                    <a:pt x="643" y="472"/>
                  </a:lnTo>
                  <a:lnTo>
                    <a:pt x="643" y="470"/>
                  </a:lnTo>
                  <a:lnTo>
                    <a:pt x="649" y="453"/>
                  </a:lnTo>
                  <a:lnTo>
                    <a:pt x="653" y="441"/>
                  </a:lnTo>
                  <a:lnTo>
                    <a:pt x="654" y="432"/>
                  </a:lnTo>
                  <a:lnTo>
                    <a:pt x="658" y="426"/>
                  </a:lnTo>
                  <a:lnTo>
                    <a:pt x="658" y="422"/>
                  </a:lnTo>
                  <a:lnTo>
                    <a:pt x="660" y="420"/>
                  </a:lnTo>
                  <a:lnTo>
                    <a:pt x="660" y="418"/>
                  </a:lnTo>
                  <a:lnTo>
                    <a:pt x="666" y="395"/>
                  </a:lnTo>
                  <a:lnTo>
                    <a:pt x="670" y="378"/>
                  </a:lnTo>
                  <a:lnTo>
                    <a:pt x="672" y="366"/>
                  </a:lnTo>
                  <a:lnTo>
                    <a:pt x="676" y="359"/>
                  </a:lnTo>
                  <a:lnTo>
                    <a:pt x="676" y="353"/>
                  </a:lnTo>
                  <a:lnTo>
                    <a:pt x="678" y="351"/>
                  </a:lnTo>
                  <a:lnTo>
                    <a:pt x="678" y="349"/>
                  </a:lnTo>
                  <a:lnTo>
                    <a:pt x="678" y="347"/>
                  </a:lnTo>
                  <a:lnTo>
                    <a:pt x="676" y="341"/>
                  </a:lnTo>
                  <a:lnTo>
                    <a:pt x="676" y="332"/>
                  </a:lnTo>
                  <a:lnTo>
                    <a:pt x="676" y="322"/>
                  </a:lnTo>
                  <a:lnTo>
                    <a:pt x="679" y="301"/>
                  </a:lnTo>
                  <a:lnTo>
                    <a:pt x="681" y="293"/>
                  </a:lnTo>
                  <a:lnTo>
                    <a:pt x="685" y="290"/>
                  </a:lnTo>
                  <a:lnTo>
                    <a:pt x="695" y="286"/>
                  </a:lnTo>
                  <a:lnTo>
                    <a:pt x="704" y="280"/>
                  </a:lnTo>
                  <a:lnTo>
                    <a:pt x="712" y="278"/>
                  </a:lnTo>
                  <a:lnTo>
                    <a:pt x="716" y="276"/>
                  </a:lnTo>
                  <a:lnTo>
                    <a:pt x="716" y="228"/>
                  </a:lnTo>
                  <a:lnTo>
                    <a:pt x="716" y="228"/>
                  </a:lnTo>
                  <a:close/>
                </a:path>
              </a:pathLst>
            </a:custGeom>
            <a:pattFill prst="ltUpDiag">
              <a:fgClr>
                <a:schemeClr val="accent4"/>
              </a:fgClr>
              <a:bgClr>
                <a:schemeClr val="bg1"/>
              </a:bgClr>
            </a:patt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296" name="Massachusetts">
              <a:extLst>
                <a:ext uri="{FF2B5EF4-FFF2-40B4-BE49-F238E27FC236}">
                  <a16:creationId xmlns:a16="http://schemas.microsoft.com/office/drawing/2014/main" id="{F39DB3B9-72BC-8A4A-E7FB-EEC98096835F}"/>
                </a:ext>
              </a:extLst>
            </p:cNvPr>
            <p:cNvSpPr>
              <a:spLocks/>
            </p:cNvSpPr>
            <p:nvPr/>
          </p:nvSpPr>
          <p:spPr bwMode="auto">
            <a:xfrm>
              <a:off x="9082088" y="3524250"/>
              <a:ext cx="425450" cy="219075"/>
            </a:xfrm>
            <a:custGeom>
              <a:avLst/>
              <a:gdLst>
                <a:gd name="T0" fmla="*/ 10 w 536"/>
                <a:gd name="T1" fmla="*/ 115 h 277"/>
                <a:gd name="T2" fmla="*/ 4 w 536"/>
                <a:gd name="T3" fmla="*/ 144 h 277"/>
                <a:gd name="T4" fmla="*/ 2 w 536"/>
                <a:gd name="T5" fmla="*/ 161 h 277"/>
                <a:gd name="T6" fmla="*/ 0 w 536"/>
                <a:gd name="T7" fmla="*/ 207 h 277"/>
                <a:gd name="T8" fmla="*/ 8 w 536"/>
                <a:gd name="T9" fmla="*/ 246 h 277"/>
                <a:gd name="T10" fmla="*/ 42 w 536"/>
                <a:gd name="T11" fmla="*/ 238 h 277"/>
                <a:gd name="T12" fmla="*/ 138 w 536"/>
                <a:gd name="T13" fmla="*/ 215 h 277"/>
                <a:gd name="T14" fmla="*/ 209 w 536"/>
                <a:gd name="T15" fmla="*/ 198 h 277"/>
                <a:gd name="T16" fmla="*/ 238 w 536"/>
                <a:gd name="T17" fmla="*/ 190 h 277"/>
                <a:gd name="T18" fmla="*/ 248 w 536"/>
                <a:gd name="T19" fmla="*/ 186 h 277"/>
                <a:gd name="T20" fmla="*/ 290 w 536"/>
                <a:gd name="T21" fmla="*/ 182 h 277"/>
                <a:gd name="T22" fmla="*/ 315 w 536"/>
                <a:gd name="T23" fmla="*/ 194 h 277"/>
                <a:gd name="T24" fmla="*/ 326 w 536"/>
                <a:gd name="T25" fmla="*/ 221 h 277"/>
                <a:gd name="T26" fmla="*/ 334 w 536"/>
                <a:gd name="T27" fmla="*/ 221 h 277"/>
                <a:gd name="T28" fmla="*/ 340 w 536"/>
                <a:gd name="T29" fmla="*/ 230 h 277"/>
                <a:gd name="T30" fmla="*/ 336 w 536"/>
                <a:gd name="T31" fmla="*/ 265 h 277"/>
                <a:gd name="T32" fmla="*/ 340 w 536"/>
                <a:gd name="T33" fmla="*/ 277 h 277"/>
                <a:gd name="T34" fmla="*/ 373 w 536"/>
                <a:gd name="T35" fmla="*/ 271 h 277"/>
                <a:gd name="T36" fmla="*/ 386 w 536"/>
                <a:gd name="T37" fmla="*/ 263 h 277"/>
                <a:gd name="T38" fmla="*/ 409 w 536"/>
                <a:gd name="T39" fmla="*/ 242 h 277"/>
                <a:gd name="T40" fmla="*/ 411 w 536"/>
                <a:gd name="T41" fmla="*/ 227 h 277"/>
                <a:gd name="T42" fmla="*/ 422 w 536"/>
                <a:gd name="T43" fmla="*/ 200 h 277"/>
                <a:gd name="T44" fmla="*/ 419 w 536"/>
                <a:gd name="T45" fmla="*/ 205 h 277"/>
                <a:gd name="T46" fmla="*/ 407 w 536"/>
                <a:gd name="T47" fmla="*/ 238 h 277"/>
                <a:gd name="T48" fmla="*/ 413 w 536"/>
                <a:gd name="T49" fmla="*/ 250 h 277"/>
                <a:gd name="T50" fmla="*/ 449 w 536"/>
                <a:gd name="T51" fmla="*/ 252 h 277"/>
                <a:gd name="T52" fmla="*/ 482 w 536"/>
                <a:gd name="T53" fmla="*/ 232 h 277"/>
                <a:gd name="T54" fmla="*/ 515 w 536"/>
                <a:gd name="T55" fmla="*/ 209 h 277"/>
                <a:gd name="T56" fmla="*/ 534 w 536"/>
                <a:gd name="T57" fmla="*/ 182 h 277"/>
                <a:gd name="T58" fmla="*/ 534 w 536"/>
                <a:gd name="T59" fmla="*/ 156 h 277"/>
                <a:gd name="T60" fmla="*/ 513 w 536"/>
                <a:gd name="T61" fmla="*/ 121 h 277"/>
                <a:gd name="T62" fmla="*/ 484 w 536"/>
                <a:gd name="T63" fmla="*/ 109 h 277"/>
                <a:gd name="T64" fmla="*/ 461 w 536"/>
                <a:gd name="T65" fmla="*/ 104 h 277"/>
                <a:gd name="T66" fmla="*/ 457 w 536"/>
                <a:gd name="T67" fmla="*/ 111 h 277"/>
                <a:gd name="T68" fmla="*/ 476 w 536"/>
                <a:gd name="T69" fmla="*/ 136 h 277"/>
                <a:gd name="T70" fmla="*/ 484 w 536"/>
                <a:gd name="T71" fmla="*/ 157 h 277"/>
                <a:gd name="T72" fmla="*/ 476 w 536"/>
                <a:gd name="T73" fmla="*/ 167 h 277"/>
                <a:gd name="T74" fmla="*/ 459 w 536"/>
                <a:gd name="T75" fmla="*/ 161 h 277"/>
                <a:gd name="T76" fmla="*/ 442 w 536"/>
                <a:gd name="T77" fmla="*/ 146 h 277"/>
                <a:gd name="T78" fmla="*/ 422 w 536"/>
                <a:gd name="T79" fmla="*/ 127 h 277"/>
                <a:gd name="T80" fmla="*/ 407 w 536"/>
                <a:gd name="T81" fmla="*/ 111 h 277"/>
                <a:gd name="T82" fmla="*/ 380 w 536"/>
                <a:gd name="T83" fmla="*/ 100 h 277"/>
                <a:gd name="T84" fmla="*/ 369 w 536"/>
                <a:gd name="T85" fmla="*/ 96 h 277"/>
                <a:gd name="T86" fmla="*/ 359 w 536"/>
                <a:gd name="T87" fmla="*/ 94 h 277"/>
                <a:gd name="T88" fmla="*/ 361 w 536"/>
                <a:gd name="T89" fmla="*/ 83 h 277"/>
                <a:gd name="T90" fmla="*/ 382 w 536"/>
                <a:gd name="T91" fmla="*/ 63 h 277"/>
                <a:gd name="T92" fmla="*/ 394 w 536"/>
                <a:gd name="T93" fmla="*/ 38 h 277"/>
                <a:gd name="T94" fmla="*/ 405 w 536"/>
                <a:gd name="T95" fmla="*/ 19 h 277"/>
                <a:gd name="T96" fmla="*/ 388 w 536"/>
                <a:gd name="T97" fmla="*/ 12 h 277"/>
                <a:gd name="T98" fmla="*/ 367 w 536"/>
                <a:gd name="T99" fmla="*/ 17 h 277"/>
                <a:gd name="T100" fmla="*/ 365 w 536"/>
                <a:gd name="T101" fmla="*/ 10 h 277"/>
                <a:gd name="T102" fmla="*/ 334 w 536"/>
                <a:gd name="T103" fmla="*/ 0 h 277"/>
                <a:gd name="T104" fmla="*/ 302 w 536"/>
                <a:gd name="T105" fmla="*/ 19 h 277"/>
                <a:gd name="T106" fmla="*/ 280 w 536"/>
                <a:gd name="T107" fmla="*/ 35 h 277"/>
                <a:gd name="T108" fmla="*/ 263 w 536"/>
                <a:gd name="T109" fmla="*/ 40 h 277"/>
                <a:gd name="T110" fmla="*/ 215 w 536"/>
                <a:gd name="T111" fmla="*/ 56 h 277"/>
                <a:gd name="T112" fmla="*/ 94 w 536"/>
                <a:gd name="T113" fmla="*/ 86 h 277"/>
                <a:gd name="T114" fmla="*/ 37 w 536"/>
                <a:gd name="T115" fmla="*/ 102 h 277"/>
                <a:gd name="T116" fmla="*/ 12 w 536"/>
                <a:gd name="T117" fmla="*/ 109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6" h="277">
                  <a:moveTo>
                    <a:pt x="12" y="109"/>
                  </a:moveTo>
                  <a:lnTo>
                    <a:pt x="12" y="109"/>
                  </a:lnTo>
                  <a:lnTo>
                    <a:pt x="10" y="115"/>
                  </a:lnTo>
                  <a:lnTo>
                    <a:pt x="8" y="127"/>
                  </a:lnTo>
                  <a:lnTo>
                    <a:pt x="4" y="140"/>
                  </a:lnTo>
                  <a:lnTo>
                    <a:pt x="4" y="144"/>
                  </a:lnTo>
                  <a:lnTo>
                    <a:pt x="2" y="148"/>
                  </a:lnTo>
                  <a:lnTo>
                    <a:pt x="2" y="152"/>
                  </a:lnTo>
                  <a:lnTo>
                    <a:pt x="2" y="161"/>
                  </a:lnTo>
                  <a:lnTo>
                    <a:pt x="0" y="175"/>
                  </a:lnTo>
                  <a:lnTo>
                    <a:pt x="0" y="190"/>
                  </a:lnTo>
                  <a:lnTo>
                    <a:pt x="0" y="207"/>
                  </a:lnTo>
                  <a:lnTo>
                    <a:pt x="0" y="223"/>
                  </a:lnTo>
                  <a:lnTo>
                    <a:pt x="4" y="236"/>
                  </a:lnTo>
                  <a:lnTo>
                    <a:pt x="8" y="246"/>
                  </a:lnTo>
                  <a:lnTo>
                    <a:pt x="15" y="244"/>
                  </a:lnTo>
                  <a:lnTo>
                    <a:pt x="29" y="242"/>
                  </a:lnTo>
                  <a:lnTo>
                    <a:pt x="42" y="238"/>
                  </a:lnTo>
                  <a:lnTo>
                    <a:pt x="60" y="234"/>
                  </a:lnTo>
                  <a:lnTo>
                    <a:pt x="98" y="225"/>
                  </a:lnTo>
                  <a:lnTo>
                    <a:pt x="138" y="215"/>
                  </a:lnTo>
                  <a:lnTo>
                    <a:pt x="177" y="205"/>
                  </a:lnTo>
                  <a:lnTo>
                    <a:pt x="194" y="202"/>
                  </a:lnTo>
                  <a:lnTo>
                    <a:pt x="209" y="198"/>
                  </a:lnTo>
                  <a:lnTo>
                    <a:pt x="223" y="194"/>
                  </a:lnTo>
                  <a:lnTo>
                    <a:pt x="232" y="192"/>
                  </a:lnTo>
                  <a:lnTo>
                    <a:pt x="238" y="190"/>
                  </a:lnTo>
                  <a:lnTo>
                    <a:pt x="240" y="190"/>
                  </a:lnTo>
                  <a:lnTo>
                    <a:pt x="242" y="188"/>
                  </a:lnTo>
                  <a:lnTo>
                    <a:pt x="248" y="186"/>
                  </a:lnTo>
                  <a:lnTo>
                    <a:pt x="259" y="182"/>
                  </a:lnTo>
                  <a:lnTo>
                    <a:pt x="275" y="182"/>
                  </a:lnTo>
                  <a:lnTo>
                    <a:pt x="290" y="182"/>
                  </a:lnTo>
                  <a:lnTo>
                    <a:pt x="300" y="184"/>
                  </a:lnTo>
                  <a:lnTo>
                    <a:pt x="307" y="188"/>
                  </a:lnTo>
                  <a:lnTo>
                    <a:pt x="315" y="194"/>
                  </a:lnTo>
                  <a:lnTo>
                    <a:pt x="319" y="205"/>
                  </a:lnTo>
                  <a:lnTo>
                    <a:pt x="323" y="215"/>
                  </a:lnTo>
                  <a:lnTo>
                    <a:pt x="326" y="221"/>
                  </a:lnTo>
                  <a:lnTo>
                    <a:pt x="326" y="225"/>
                  </a:lnTo>
                  <a:lnTo>
                    <a:pt x="328" y="223"/>
                  </a:lnTo>
                  <a:lnTo>
                    <a:pt x="334" y="221"/>
                  </a:lnTo>
                  <a:lnTo>
                    <a:pt x="336" y="223"/>
                  </a:lnTo>
                  <a:lnTo>
                    <a:pt x="338" y="225"/>
                  </a:lnTo>
                  <a:lnTo>
                    <a:pt x="340" y="230"/>
                  </a:lnTo>
                  <a:lnTo>
                    <a:pt x="340" y="238"/>
                  </a:lnTo>
                  <a:lnTo>
                    <a:pt x="338" y="253"/>
                  </a:lnTo>
                  <a:lnTo>
                    <a:pt x="336" y="265"/>
                  </a:lnTo>
                  <a:lnTo>
                    <a:pt x="334" y="273"/>
                  </a:lnTo>
                  <a:lnTo>
                    <a:pt x="336" y="275"/>
                  </a:lnTo>
                  <a:lnTo>
                    <a:pt x="340" y="277"/>
                  </a:lnTo>
                  <a:lnTo>
                    <a:pt x="351" y="275"/>
                  </a:lnTo>
                  <a:lnTo>
                    <a:pt x="363" y="273"/>
                  </a:lnTo>
                  <a:lnTo>
                    <a:pt x="373" y="271"/>
                  </a:lnTo>
                  <a:lnTo>
                    <a:pt x="378" y="267"/>
                  </a:lnTo>
                  <a:lnTo>
                    <a:pt x="382" y="265"/>
                  </a:lnTo>
                  <a:lnTo>
                    <a:pt x="386" y="263"/>
                  </a:lnTo>
                  <a:lnTo>
                    <a:pt x="398" y="253"/>
                  </a:lnTo>
                  <a:lnTo>
                    <a:pt x="407" y="246"/>
                  </a:lnTo>
                  <a:lnTo>
                    <a:pt x="409" y="242"/>
                  </a:lnTo>
                  <a:lnTo>
                    <a:pt x="409" y="238"/>
                  </a:lnTo>
                  <a:lnTo>
                    <a:pt x="409" y="232"/>
                  </a:lnTo>
                  <a:lnTo>
                    <a:pt x="411" y="227"/>
                  </a:lnTo>
                  <a:lnTo>
                    <a:pt x="417" y="211"/>
                  </a:lnTo>
                  <a:lnTo>
                    <a:pt x="421" y="205"/>
                  </a:lnTo>
                  <a:lnTo>
                    <a:pt x="422" y="200"/>
                  </a:lnTo>
                  <a:lnTo>
                    <a:pt x="424" y="198"/>
                  </a:lnTo>
                  <a:lnTo>
                    <a:pt x="422" y="200"/>
                  </a:lnTo>
                  <a:lnTo>
                    <a:pt x="419" y="205"/>
                  </a:lnTo>
                  <a:lnTo>
                    <a:pt x="415" y="213"/>
                  </a:lnTo>
                  <a:lnTo>
                    <a:pt x="409" y="230"/>
                  </a:lnTo>
                  <a:lnTo>
                    <a:pt x="407" y="238"/>
                  </a:lnTo>
                  <a:lnTo>
                    <a:pt x="407" y="244"/>
                  </a:lnTo>
                  <a:lnTo>
                    <a:pt x="409" y="250"/>
                  </a:lnTo>
                  <a:lnTo>
                    <a:pt x="413" y="250"/>
                  </a:lnTo>
                  <a:lnTo>
                    <a:pt x="426" y="250"/>
                  </a:lnTo>
                  <a:lnTo>
                    <a:pt x="438" y="250"/>
                  </a:lnTo>
                  <a:lnTo>
                    <a:pt x="449" y="252"/>
                  </a:lnTo>
                  <a:lnTo>
                    <a:pt x="461" y="250"/>
                  </a:lnTo>
                  <a:lnTo>
                    <a:pt x="472" y="242"/>
                  </a:lnTo>
                  <a:lnTo>
                    <a:pt x="482" y="232"/>
                  </a:lnTo>
                  <a:lnTo>
                    <a:pt x="494" y="225"/>
                  </a:lnTo>
                  <a:lnTo>
                    <a:pt x="505" y="217"/>
                  </a:lnTo>
                  <a:lnTo>
                    <a:pt x="515" y="209"/>
                  </a:lnTo>
                  <a:lnTo>
                    <a:pt x="524" y="204"/>
                  </a:lnTo>
                  <a:lnTo>
                    <a:pt x="532" y="192"/>
                  </a:lnTo>
                  <a:lnTo>
                    <a:pt x="534" y="182"/>
                  </a:lnTo>
                  <a:lnTo>
                    <a:pt x="534" y="173"/>
                  </a:lnTo>
                  <a:lnTo>
                    <a:pt x="536" y="163"/>
                  </a:lnTo>
                  <a:lnTo>
                    <a:pt x="534" y="156"/>
                  </a:lnTo>
                  <a:lnTo>
                    <a:pt x="526" y="142"/>
                  </a:lnTo>
                  <a:lnTo>
                    <a:pt x="518" y="131"/>
                  </a:lnTo>
                  <a:lnTo>
                    <a:pt x="513" y="121"/>
                  </a:lnTo>
                  <a:lnTo>
                    <a:pt x="509" y="119"/>
                  </a:lnTo>
                  <a:lnTo>
                    <a:pt x="501" y="115"/>
                  </a:lnTo>
                  <a:lnTo>
                    <a:pt x="484" y="109"/>
                  </a:lnTo>
                  <a:lnTo>
                    <a:pt x="474" y="106"/>
                  </a:lnTo>
                  <a:lnTo>
                    <a:pt x="467" y="104"/>
                  </a:lnTo>
                  <a:lnTo>
                    <a:pt x="461" y="104"/>
                  </a:lnTo>
                  <a:lnTo>
                    <a:pt x="457" y="106"/>
                  </a:lnTo>
                  <a:lnTo>
                    <a:pt x="457" y="108"/>
                  </a:lnTo>
                  <a:lnTo>
                    <a:pt x="457" y="111"/>
                  </a:lnTo>
                  <a:lnTo>
                    <a:pt x="465" y="121"/>
                  </a:lnTo>
                  <a:lnTo>
                    <a:pt x="472" y="133"/>
                  </a:lnTo>
                  <a:lnTo>
                    <a:pt x="476" y="136"/>
                  </a:lnTo>
                  <a:lnTo>
                    <a:pt x="478" y="138"/>
                  </a:lnTo>
                  <a:lnTo>
                    <a:pt x="482" y="148"/>
                  </a:lnTo>
                  <a:lnTo>
                    <a:pt x="484" y="157"/>
                  </a:lnTo>
                  <a:lnTo>
                    <a:pt x="484" y="163"/>
                  </a:lnTo>
                  <a:lnTo>
                    <a:pt x="480" y="165"/>
                  </a:lnTo>
                  <a:lnTo>
                    <a:pt x="476" y="167"/>
                  </a:lnTo>
                  <a:lnTo>
                    <a:pt x="470" y="165"/>
                  </a:lnTo>
                  <a:lnTo>
                    <a:pt x="463" y="163"/>
                  </a:lnTo>
                  <a:lnTo>
                    <a:pt x="459" y="161"/>
                  </a:lnTo>
                  <a:lnTo>
                    <a:pt x="453" y="159"/>
                  </a:lnTo>
                  <a:lnTo>
                    <a:pt x="447" y="152"/>
                  </a:lnTo>
                  <a:lnTo>
                    <a:pt x="442" y="146"/>
                  </a:lnTo>
                  <a:lnTo>
                    <a:pt x="436" y="138"/>
                  </a:lnTo>
                  <a:lnTo>
                    <a:pt x="428" y="133"/>
                  </a:lnTo>
                  <a:lnTo>
                    <a:pt x="422" y="127"/>
                  </a:lnTo>
                  <a:lnTo>
                    <a:pt x="417" y="117"/>
                  </a:lnTo>
                  <a:lnTo>
                    <a:pt x="411" y="111"/>
                  </a:lnTo>
                  <a:lnTo>
                    <a:pt x="407" y="111"/>
                  </a:lnTo>
                  <a:lnTo>
                    <a:pt x="401" y="109"/>
                  </a:lnTo>
                  <a:lnTo>
                    <a:pt x="390" y="104"/>
                  </a:lnTo>
                  <a:lnTo>
                    <a:pt x="380" y="100"/>
                  </a:lnTo>
                  <a:lnTo>
                    <a:pt x="373" y="98"/>
                  </a:lnTo>
                  <a:lnTo>
                    <a:pt x="371" y="96"/>
                  </a:lnTo>
                  <a:lnTo>
                    <a:pt x="369" y="96"/>
                  </a:lnTo>
                  <a:lnTo>
                    <a:pt x="367" y="96"/>
                  </a:lnTo>
                  <a:lnTo>
                    <a:pt x="361" y="94"/>
                  </a:lnTo>
                  <a:lnTo>
                    <a:pt x="359" y="94"/>
                  </a:lnTo>
                  <a:lnTo>
                    <a:pt x="357" y="90"/>
                  </a:lnTo>
                  <a:lnTo>
                    <a:pt x="359" y="88"/>
                  </a:lnTo>
                  <a:lnTo>
                    <a:pt x="361" y="83"/>
                  </a:lnTo>
                  <a:lnTo>
                    <a:pt x="373" y="75"/>
                  </a:lnTo>
                  <a:lnTo>
                    <a:pt x="378" y="69"/>
                  </a:lnTo>
                  <a:lnTo>
                    <a:pt x="382" y="63"/>
                  </a:lnTo>
                  <a:lnTo>
                    <a:pt x="388" y="54"/>
                  </a:lnTo>
                  <a:lnTo>
                    <a:pt x="390" y="46"/>
                  </a:lnTo>
                  <a:lnTo>
                    <a:pt x="394" y="38"/>
                  </a:lnTo>
                  <a:lnTo>
                    <a:pt x="401" y="27"/>
                  </a:lnTo>
                  <a:lnTo>
                    <a:pt x="405" y="23"/>
                  </a:lnTo>
                  <a:lnTo>
                    <a:pt x="405" y="19"/>
                  </a:lnTo>
                  <a:lnTo>
                    <a:pt x="403" y="17"/>
                  </a:lnTo>
                  <a:lnTo>
                    <a:pt x="396" y="15"/>
                  </a:lnTo>
                  <a:lnTo>
                    <a:pt x="388" y="12"/>
                  </a:lnTo>
                  <a:lnTo>
                    <a:pt x="380" y="12"/>
                  </a:lnTo>
                  <a:lnTo>
                    <a:pt x="371" y="14"/>
                  </a:lnTo>
                  <a:lnTo>
                    <a:pt x="367" y="17"/>
                  </a:lnTo>
                  <a:lnTo>
                    <a:pt x="367" y="19"/>
                  </a:lnTo>
                  <a:lnTo>
                    <a:pt x="367" y="17"/>
                  </a:lnTo>
                  <a:lnTo>
                    <a:pt x="365" y="10"/>
                  </a:lnTo>
                  <a:lnTo>
                    <a:pt x="359" y="4"/>
                  </a:lnTo>
                  <a:lnTo>
                    <a:pt x="350" y="2"/>
                  </a:lnTo>
                  <a:lnTo>
                    <a:pt x="334" y="0"/>
                  </a:lnTo>
                  <a:lnTo>
                    <a:pt x="321" y="4"/>
                  </a:lnTo>
                  <a:lnTo>
                    <a:pt x="309" y="10"/>
                  </a:lnTo>
                  <a:lnTo>
                    <a:pt x="302" y="19"/>
                  </a:lnTo>
                  <a:lnTo>
                    <a:pt x="292" y="27"/>
                  </a:lnTo>
                  <a:lnTo>
                    <a:pt x="284" y="33"/>
                  </a:lnTo>
                  <a:lnTo>
                    <a:pt x="280" y="35"/>
                  </a:lnTo>
                  <a:lnTo>
                    <a:pt x="275" y="37"/>
                  </a:lnTo>
                  <a:lnTo>
                    <a:pt x="273" y="38"/>
                  </a:lnTo>
                  <a:lnTo>
                    <a:pt x="263" y="40"/>
                  </a:lnTo>
                  <a:lnTo>
                    <a:pt x="252" y="44"/>
                  </a:lnTo>
                  <a:lnTo>
                    <a:pt x="234" y="50"/>
                  </a:lnTo>
                  <a:lnTo>
                    <a:pt x="215" y="56"/>
                  </a:lnTo>
                  <a:lnTo>
                    <a:pt x="192" y="61"/>
                  </a:lnTo>
                  <a:lnTo>
                    <a:pt x="144" y="75"/>
                  </a:lnTo>
                  <a:lnTo>
                    <a:pt x="94" y="86"/>
                  </a:lnTo>
                  <a:lnTo>
                    <a:pt x="73" y="92"/>
                  </a:lnTo>
                  <a:lnTo>
                    <a:pt x="52" y="98"/>
                  </a:lnTo>
                  <a:lnTo>
                    <a:pt x="37" y="102"/>
                  </a:lnTo>
                  <a:lnTo>
                    <a:pt x="23" y="106"/>
                  </a:lnTo>
                  <a:lnTo>
                    <a:pt x="14" y="108"/>
                  </a:lnTo>
                  <a:lnTo>
                    <a:pt x="12" y="109"/>
                  </a:lnTo>
                </a:path>
              </a:pathLst>
            </a:custGeom>
            <a:pattFill prst="ltUpDiag">
              <a:fgClr>
                <a:schemeClr val="accent4"/>
              </a:fgClr>
              <a:bgClr>
                <a:schemeClr val="bg1"/>
              </a:bgClr>
            </a:pattFill>
            <a:ln w="15875">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297" name="Maine">
              <a:extLst>
                <a:ext uri="{FF2B5EF4-FFF2-40B4-BE49-F238E27FC236}">
                  <a16:creationId xmlns:a16="http://schemas.microsoft.com/office/drawing/2014/main" id="{50EE36FA-500F-C84E-3F5C-57EBD92A2FEC}"/>
                </a:ext>
              </a:extLst>
            </p:cNvPr>
            <p:cNvSpPr>
              <a:spLocks/>
            </p:cNvSpPr>
            <p:nvPr/>
          </p:nvSpPr>
          <p:spPr bwMode="auto">
            <a:xfrm>
              <a:off x="9215437" y="2754313"/>
              <a:ext cx="477838" cy="725488"/>
            </a:xfrm>
            <a:custGeom>
              <a:avLst/>
              <a:gdLst>
                <a:gd name="T0" fmla="*/ 153 w 602"/>
                <a:gd name="T1" fmla="*/ 887 h 913"/>
                <a:gd name="T2" fmla="*/ 128 w 602"/>
                <a:gd name="T3" fmla="*/ 840 h 913"/>
                <a:gd name="T4" fmla="*/ 115 w 602"/>
                <a:gd name="T5" fmla="*/ 810 h 913"/>
                <a:gd name="T6" fmla="*/ 99 w 602"/>
                <a:gd name="T7" fmla="*/ 775 h 913"/>
                <a:gd name="T8" fmla="*/ 40 w 602"/>
                <a:gd name="T9" fmla="*/ 612 h 913"/>
                <a:gd name="T10" fmla="*/ 7 w 602"/>
                <a:gd name="T11" fmla="*/ 518 h 913"/>
                <a:gd name="T12" fmla="*/ 0 w 602"/>
                <a:gd name="T13" fmla="*/ 495 h 913"/>
                <a:gd name="T14" fmla="*/ 30 w 602"/>
                <a:gd name="T15" fmla="*/ 489 h 913"/>
                <a:gd name="T16" fmla="*/ 42 w 602"/>
                <a:gd name="T17" fmla="*/ 441 h 913"/>
                <a:gd name="T18" fmla="*/ 59 w 602"/>
                <a:gd name="T19" fmla="*/ 378 h 913"/>
                <a:gd name="T20" fmla="*/ 63 w 602"/>
                <a:gd name="T21" fmla="*/ 347 h 913"/>
                <a:gd name="T22" fmla="*/ 57 w 602"/>
                <a:gd name="T23" fmla="*/ 309 h 913"/>
                <a:gd name="T24" fmla="*/ 63 w 602"/>
                <a:gd name="T25" fmla="*/ 257 h 913"/>
                <a:gd name="T26" fmla="*/ 65 w 602"/>
                <a:gd name="T27" fmla="*/ 195 h 913"/>
                <a:gd name="T28" fmla="*/ 86 w 602"/>
                <a:gd name="T29" fmla="*/ 130 h 913"/>
                <a:gd name="T30" fmla="*/ 136 w 602"/>
                <a:gd name="T31" fmla="*/ 28 h 913"/>
                <a:gd name="T32" fmla="*/ 167 w 602"/>
                <a:gd name="T33" fmla="*/ 25 h 913"/>
                <a:gd name="T34" fmla="*/ 192 w 602"/>
                <a:gd name="T35" fmla="*/ 48 h 913"/>
                <a:gd name="T36" fmla="*/ 193 w 602"/>
                <a:gd name="T37" fmla="*/ 53 h 913"/>
                <a:gd name="T38" fmla="*/ 220 w 602"/>
                <a:gd name="T39" fmla="*/ 28 h 913"/>
                <a:gd name="T40" fmla="*/ 259 w 602"/>
                <a:gd name="T41" fmla="*/ 0 h 913"/>
                <a:gd name="T42" fmla="*/ 322 w 602"/>
                <a:gd name="T43" fmla="*/ 25 h 913"/>
                <a:gd name="T44" fmla="*/ 345 w 602"/>
                <a:gd name="T45" fmla="*/ 36 h 913"/>
                <a:gd name="T46" fmla="*/ 370 w 602"/>
                <a:gd name="T47" fmla="*/ 69 h 913"/>
                <a:gd name="T48" fmla="*/ 384 w 602"/>
                <a:gd name="T49" fmla="*/ 115 h 913"/>
                <a:gd name="T50" fmla="*/ 397 w 602"/>
                <a:gd name="T51" fmla="*/ 159 h 913"/>
                <a:gd name="T52" fmla="*/ 424 w 602"/>
                <a:gd name="T53" fmla="*/ 243 h 913"/>
                <a:gd name="T54" fmla="*/ 432 w 602"/>
                <a:gd name="T55" fmla="*/ 263 h 913"/>
                <a:gd name="T56" fmla="*/ 453 w 602"/>
                <a:gd name="T57" fmla="*/ 295 h 913"/>
                <a:gd name="T58" fmla="*/ 489 w 602"/>
                <a:gd name="T59" fmla="*/ 303 h 913"/>
                <a:gd name="T60" fmla="*/ 508 w 602"/>
                <a:gd name="T61" fmla="*/ 347 h 913"/>
                <a:gd name="T62" fmla="*/ 543 w 602"/>
                <a:gd name="T63" fmla="*/ 368 h 913"/>
                <a:gd name="T64" fmla="*/ 579 w 602"/>
                <a:gd name="T65" fmla="*/ 408 h 913"/>
                <a:gd name="T66" fmla="*/ 602 w 602"/>
                <a:gd name="T67" fmla="*/ 433 h 913"/>
                <a:gd name="T68" fmla="*/ 579 w 602"/>
                <a:gd name="T69" fmla="*/ 474 h 913"/>
                <a:gd name="T70" fmla="*/ 528 w 602"/>
                <a:gd name="T71" fmla="*/ 524 h 913"/>
                <a:gd name="T72" fmla="*/ 504 w 602"/>
                <a:gd name="T73" fmla="*/ 541 h 913"/>
                <a:gd name="T74" fmla="*/ 487 w 602"/>
                <a:gd name="T75" fmla="*/ 568 h 913"/>
                <a:gd name="T76" fmla="*/ 462 w 602"/>
                <a:gd name="T77" fmla="*/ 581 h 913"/>
                <a:gd name="T78" fmla="*/ 445 w 602"/>
                <a:gd name="T79" fmla="*/ 600 h 913"/>
                <a:gd name="T80" fmla="*/ 422 w 602"/>
                <a:gd name="T81" fmla="*/ 606 h 913"/>
                <a:gd name="T82" fmla="*/ 407 w 602"/>
                <a:gd name="T83" fmla="*/ 618 h 913"/>
                <a:gd name="T84" fmla="*/ 397 w 602"/>
                <a:gd name="T85" fmla="*/ 620 h 913"/>
                <a:gd name="T86" fmla="*/ 374 w 602"/>
                <a:gd name="T87" fmla="*/ 602 h 913"/>
                <a:gd name="T88" fmla="*/ 362 w 602"/>
                <a:gd name="T89" fmla="*/ 624 h 913"/>
                <a:gd name="T90" fmla="*/ 360 w 602"/>
                <a:gd name="T91" fmla="*/ 681 h 913"/>
                <a:gd name="T92" fmla="*/ 332 w 602"/>
                <a:gd name="T93" fmla="*/ 702 h 913"/>
                <a:gd name="T94" fmla="*/ 318 w 602"/>
                <a:gd name="T95" fmla="*/ 691 h 913"/>
                <a:gd name="T96" fmla="*/ 318 w 602"/>
                <a:gd name="T97" fmla="*/ 727 h 913"/>
                <a:gd name="T98" fmla="*/ 286 w 602"/>
                <a:gd name="T99" fmla="*/ 744 h 913"/>
                <a:gd name="T100" fmla="*/ 288 w 602"/>
                <a:gd name="T101" fmla="*/ 762 h 913"/>
                <a:gd name="T102" fmla="*/ 268 w 602"/>
                <a:gd name="T103" fmla="*/ 758 h 913"/>
                <a:gd name="T104" fmla="*/ 247 w 602"/>
                <a:gd name="T105" fmla="*/ 762 h 913"/>
                <a:gd name="T106" fmla="*/ 234 w 602"/>
                <a:gd name="T107" fmla="*/ 758 h 913"/>
                <a:gd name="T108" fmla="*/ 228 w 602"/>
                <a:gd name="T109" fmla="*/ 779 h 913"/>
                <a:gd name="T110" fmla="*/ 234 w 602"/>
                <a:gd name="T111" fmla="*/ 792 h 913"/>
                <a:gd name="T112" fmla="*/ 216 w 602"/>
                <a:gd name="T113" fmla="*/ 808 h 913"/>
                <a:gd name="T114" fmla="*/ 222 w 602"/>
                <a:gd name="T115" fmla="*/ 823 h 913"/>
                <a:gd name="T116" fmla="*/ 230 w 602"/>
                <a:gd name="T117" fmla="*/ 833 h 913"/>
                <a:gd name="T118" fmla="*/ 199 w 602"/>
                <a:gd name="T119" fmla="*/ 890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02" h="913">
                  <a:moveTo>
                    <a:pt x="197" y="913"/>
                  </a:moveTo>
                  <a:lnTo>
                    <a:pt x="180" y="904"/>
                  </a:lnTo>
                  <a:lnTo>
                    <a:pt x="168" y="896"/>
                  </a:lnTo>
                  <a:lnTo>
                    <a:pt x="159" y="890"/>
                  </a:lnTo>
                  <a:lnTo>
                    <a:pt x="153" y="887"/>
                  </a:lnTo>
                  <a:lnTo>
                    <a:pt x="149" y="885"/>
                  </a:lnTo>
                  <a:lnTo>
                    <a:pt x="147" y="883"/>
                  </a:lnTo>
                  <a:lnTo>
                    <a:pt x="145" y="883"/>
                  </a:lnTo>
                  <a:lnTo>
                    <a:pt x="136" y="860"/>
                  </a:lnTo>
                  <a:lnTo>
                    <a:pt x="128" y="840"/>
                  </a:lnTo>
                  <a:lnTo>
                    <a:pt x="122" y="827"/>
                  </a:lnTo>
                  <a:lnTo>
                    <a:pt x="119" y="819"/>
                  </a:lnTo>
                  <a:lnTo>
                    <a:pt x="117" y="814"/>
                  </a:lnTo>
                  <a:lnTo>
                    <a:pt x="117" y="812"/>
                  </a:lnTo>
                  <a:lnTo>
                    <a:pt x="115" y="810"/>
                  </a:lnTo>
                  <a:lnTo>
                    <a:pt x="109" y="798"/>
                  </a:lnTo>
                  <a:lnTo>
                    <a:pt x="105" y="791"/>
                  </a:lnTo>
                  <a:lnTo>
                    <a:pt x="103" y="783"/>
                  </a:lnTo>
                  <a:lnTo>
                    <a:pt x="101" y="779"/>
                  </a:lnTo>
                  <a:lnTo>
                    <a:pt x="99" y="775"/>
                  </a:lnTo>
                  <a:lnTo>
                    <a:pt x="97" y="775"/>
                  </a:lnTo>
                  <a:lnTo>
                    <a:pt x="80" y="725"/>
                  </a:lnTo>
                  <a:lnTo>
                    <a:pt x="65" y="683"/>
                  </a:lnTo>
                  <a:lnTo>
                    <a:pt x="51" y="645"/>
                  </a:lnTo>
                  <a:lnTo>
                    <a:pt x="40" y="612"/>
                  </a:lnTo>
                  <a:lnTo>
                    <a:pt x="30" y="585"/>
                  </a:lnTo>
                  <a:lnTo>
                    <a:pt x="23" y="562"/>
                  </a:lnTo>
                  <a:lnTo>
                    <a:pt x="17" y="545"/>
                  </a:lnTo>
                  <a:lnTo>
                    <a:pt x="11" y="529"/>
                  </a:lnTo>
                  <a:lnTo>
                    <a:pt x="7" y="518"/>
                  </a:lnTo>
                  <a:lnTo>
                    <a:pt x="3" y="508"/>
                  </a:lnTo>
                  <a:lnTo>
                    <a:pt x="1" y="503"/>
                  </a:lnTo>
                  <a:lnTo>
                    <a:pt x="0" y="499"/>
                  </a:lnTo>
                  <a:lnTo>
                    <a:pt x="0" y="495"/>
                  </a:lnTo>
                  <a:lnTo>
                    <a:pt x="0" y="495"/>
                  </a:lnTo>
                  <a:lnTo>
                    <a:pt x="0" y="495"/>
                  </a:lnTo>
                  <a:lnTo>
                    <a:pt x="3" y="495"/>
                  </a:lnTo>
                  <a:lnTo>
                    <a:pt x="15" y="497"/>
                  </a:lnTo>
                  <a:lnTo>
                    <a:pt x="23" y="493"/>
                  </a:lnTo>
                  <a:lnTo>
                    <a:pt x="30" y="489"/>
                  </a:lnTo>
                  <a:lnTo>
                    <a:pt x="36" y="481"/>
                  </a:lnTo>
                  <a:lnTo>
                    <a:pt x="42" y="468"/>
                  </a:lnTo>
                  <a:lnTo>
                    <a:pt x="42" y="456"/>
                  </a:lnTo>
                  <a:lnTo>
                    <a:pt x="42" y="447"/>
                  </a:lnTo>
                  <a:lnTo>
                    <a:pt x="42" y="441"/>
                  </a:lnTo>
                  <a:lnTo>
                    <a:pt x="40" y="435"/>
                  </a:lnTo>
                  <a:lnTo>
                    <a:pt x="40" y="428"/>
                  </a:lnTo>
                  <a:lnTo>
                    <a:pt x="42" y="420"/>
                  </a:lnTo>
                  <a:lnTo>
                    <a:pt x="51" y="399"/>
                  </a:lnTo>
                  <a:lnTo>
                    <a:pt x="59" y="378"/>
                  </a:lnTo>
                  <a:lnTo>
                    <a:pt x="61" y="366"/>
                  </a:lnTo>
                  <a:lnTo>
                    <a:pt x="63" y="361"/>
                  </a:lnTo>
                  <a:lnTo>
                    <a:pt x="63" y="355"/>
                  </a:lnTo>
                  <a:lnTo>
                    <a:pt x="63" y="351"/>
                  </a:lnTo>
                  <a:lnTo>
                    <a:pt x="63" y="347"/>
                  </a:lnTo>
                  <a:lnTo>
                    <a:pt x="63" y="341"/>
                  </a:lnTo>
                  <a:lnTo>
                    <a:pt x="61" y="334"/>
                  </a:lnTo>
                  <a:lnTo>
                    <a:pt x="59" y="322"/>
                  </a:lnTo>
                  <a:lnTo>
                    <a:pt x="57" y="316"/>
                  </a:lnTo>
                  <a:lnTo>
                    <a:pt x="57" y="309"/>
                  </a:lnTo>
                  <a:lnTo>
                    <a:pt x="55" y="289"/>
                  </a:lnTo>
                  <a:lnTo>
                    <a:pt x="55" y="272"/>
                  </a:lnTo>
                  <a:lnTo>
                    <a:pt x="57" y="266"/>
                  </a:lnTo>
                  <a:lnTo>
                    <a:pt x="59" y="261"/>
                  </a:lnTo>
                  <a:lnTo>
                    <a:pt x="63" y="257"/>
                  </a:lnTo>
                  <a:lnTo>
                    <a:pt x="65" y="249"/>
                  </a:lnTo>
                  <a:lnTo>
                    <a:pt x="63" y="230"/>
                  </a:lnTo>
                  <a:lnTo>
                    <a:pt x="63" y="222"/>
                  </a:lnTo>
                  <a:lnTo>
                    <a:pt x="65" y="209"/>
                  </a:lnTo>
                  <a:lnTo>
                    <a:pt x="65" y="195"/>
                  </a:lnTo>
                  <a:lnTo>
                    <a:pt x="69" y="184"/>
                  </a:lnTo>
                  <a:lnTo>
                    <a:pt x="69" y="178"/>
                  </a:lnTo>
                  <a:lnTo>
                    <a:pt x="71" y="172"/>
                  </a:lnTo>
                  <a:lnTo>
                    <a:pt x="76" y="153"/>
                  </a:lnTo>
                  <a:lnTo>
                    <a:pt x="86" y="130"/>
                  </a:lnTo>
                  <a:lnTo>
                    <a:pt x="96" y="103"/>
                  </a:lnTo>
                  <a:lnTo>
                    <a:pt x="105" y="76"/>
                  </a:lnTo>
                  <a:lnTo>
                    <a:pt x="119" y="53"/>
                  </a:lnTo>
                  <a:lnTo>
                    <a:pt x="130" y="34"/>
                  </a:lnTo>
                  <a:lnTo>
                    <a:pt x="136" y="28"/>
                  </a:lnTo>
                  <a:lnTo>
                    <a:pt x="142" y="23"/>
                  </a:lnTo>
                  <a:lnTo>
                    <a:pt x="151" y="25"/>
                  </a:lnTo>
                  <a:lnTo>
                    <a:pt x="157" y="25"/>
                  </a:lnTo>
                  <a:lnTo>
                    <a:pt x="163" y="25"/>
                  </a:lnTo>
                  <a:lnTo>
                    <a:pt x="167" y="25"/>
                  </a:lnTo>
                  <a:lnTo>
                    <a:pt x="172" y="28"/>
                  </a:lnTo>
                  <a:lnTo>
                    <a:pt x="178" y="30"/>
                  </a:lnTo>
                  <a:lnTo>
                    <a:pt x="184" y="36"/>
                  </a:lnTo>
                  <a:lnTo>
                    <a:pt x="188" y="42"/>
                  </a:lnTo>
                  <a:lnTo>
                    <a:pt x="192" y="48"/>
                  </a:lnTo>
                  <a:lnTo>
                    <a:pt x="192" y="53"/>
                  </a:lnTo>
                  <a:lnTo>
                    <a:pt x="190" y="57"/>
                  </a:lnTo>
                  <a:lnTo>
                    <a:pt x="190" y="57"/>
                  </a:lnTo>
                  <a:lnTo>
                    <a:pt x="190" y="57"/>
                  </a:lnTo>
                  <a:lnTo>
                    <a:pt x="193" y="53"/>
                  </a:lnTo>
                  <a:lnTo>
                    <a:pt x="203" y="46"/>
                  </a:lnTo>
                  <a:lnTo>
                    <a:pt x="213" y="36"/>
                  </a:lnTo>
                  <a:lnTo>
                    <a:pt x="216" y="32"/>
                  </a:lnTo>
                  <a:lnTo>
                    <a:pt x="218" y="32"/>
                  </a:lnTo>
                  <a:lnTo>
                    <a:pt x="220" y="28"/>
                  </a:lnTo>
                  <a:lnTo>
                    <a:pt x="224" y="25"/>
                  </a:lnTo>
                  <a:lnTo>
                    <a:pt x="232" y="13"/>
                  </a:lnTo>
                  <a:lnTo>
                    <a:pt x="240" y="7"/>
                  </a:lnTo>
                  <a:lnTo>
                    <a:pt x="247" y="2"/>
                  </a:lnTo>
                  <a:lnTo>
                    <a:pt x="259" y="0"/>
                  </a:lnTo>
                  <a:lnTo>
                    <a:pt x="270" y="2"/>
                  </a:lnTo>
                  <a:lnTo>
                    <a:pt x="293" y="9"/>
                  </a:lnTo>
                  <a:lnTo>
                    <a:pt x="311" y="19"/>
                  </a:lnTo>
                  <a:lnTo>
                    <a:pt x="318" y="23"/>
                  </a:lnTo>
                  <a:lnTo>
                    <a:pt x="322" y="25"/>
                  </a:lnTo>
                  <a:lnTo>
                    <a:pt x="326" y="26"/>
                  </a:lnTo>
                  <a:lnTo>
                    <a:pt x="328" y="28"/>
                  </a:lnTo>
                  <a:lnTo>
                    <a:pt x="328" y="28"/>
                  </a:lnTo>
                  <a:lnTo>
                    <a:pt x="334" y="30"/>
                  </a:lnTo>
                  <a:lnTo>
                    <a:pt x="345" y="36"/>
                  </a:lnTo>
                  <a:lnTo>
                    <a:pt x="359" y="44"/>
                  </a:lnTo>
                  <a:lnTo>
                    <a:pt x="362" y="50"/>
                  </a:lnTo>
                  <a:lnTo>
                    <a:pt x="366" y="53"/>
                  </a:lnTo>
                  <a:lnTo>
                    <a:pt x="368" y="59"/>
                  </a:lnTo>
                  <a:lnTo>
                    <a:pt x="370" y="69"/>
                  </a:lnTo>
                  <a:lnTo>
                    <a:pt x="374" y="88"/>
                  </a:lnTo>
                  <a:lnTo>
                    <a:pt x="378" y="96"/>
                  </a:lnTo>
                  <a:lnTo>
                    <a:pt x="380" y="105"/>
                  </a:lnTo>
                  <a:lnTo>
                    <a:pt x="382" y="111"/>
                  </a:lnTo>
                  <a:lnTo>
                    <a:pt x="384" y="115"/>
                  </a:lnTo>
                  <a:lnTo>
                    <a:pt x="384" y="117"/>
                  </a:lnTo>
                  <a:lnTo>
                    <a:pt x="385" y="121"/>
                  </a:lnTo>
                  <a:lnTo>
                    <a:pt x="387" y="128"/>
                  </a:lnTo>
                  <a:lnTo>
                    <a:pt x="389" y="138"/>
                  </a:lnTo>
                  <a:lnTo>
                    <a:pt x="397" y="159"/>
                  </a:lnTo>
                  <a:lnTo>
                    <a:pt x="405" y="182"/>
                  </a:lnTo>
                  <a:lnTo>
                    <a:pt x="412" y="207"/>
                  </a:lnTo>
                  <a:lnTo>
                    <a:pt x="420" y="228"/>
                  </a:lnTo>
                  <a:lnTo>
                    <a:pt x="422" y="236"/>
                  </a:lnTo>
                  <a:lnTo>
                    <a:pt x="424" y="243"/>
                  </a:lnTo>
                  <a:lnTo>
                    <a:pt x="426" y="247"/>
                  </a:lnTo>
                  <a:lnTo>
                    <a:pt x="426" y="247"/>
                  </a:lnTo>
                  <a:lnTo>
                    <a:pt x="428" y="249"/>
                  </a:lnTo>
                  <a:lnTo>
                    <a:pt x="430" y="255"/>
                  </a:lnTo>
                  <a:lnTo>
                    <a:pt x="432" y="263"/>
                  </a:lnTo>
                  <a:lnTo>
                    <a:pt x="435" y="272"/>
                  </a:lnTo>
                  <a:lnTo>
                    <a:pt x="439" y="280"/>
                  </a:lnTo>
                  <a:lnTo>
                    <a:pt x="443" y="288"/>
                  </a:lnTo>
                  <a:lnTo>
                    <a:pt x="447" y="293"/>
                  </a:lnTo>
                  <a:lnTo>
                    <a:pt x="453" y="295"/>
                  </a:lnTo>
                  <a:lnTo>
                    <a:pt x="460" y="295"/>
                  </a:lnTo>
                  <a:lnTo>
                    <a:pt x="466" y="295"/>
                  </a:lnTo>
                  <a:lnTo>
                    <a:pt x="472" y="297"/>
                  </a:lnTo>
                  <a:lnTo>
                    <a:pt x="483" y="299"/>
                  </a:lnTo>
                  <a:lnTo>
                    <a:pt x="489" y="303"/>
                  </a:lnTo>
                  <a:lnTo>
                    <a:pt x="493" y="307"/>
                  </a:lnTo>
                  <a:lnTo>
                    <a:pt x="499" y="318"/>
                  </a:lnTo>
                  <a:lnTo>
                    <a:pt x="501" y="330"/>
                  </a:lnTo>
                  <a:lnTo>
                    <a:pt x="504" y="339"/>
                  </a:lnTo>
                  <a:lnTo>
                    <a:pt x="508" y="347"/>
                  </a:lnTo>
                  <a:lnTo>
                    <a:pt x="512" y="355"/>
                  </a:lnTo>
                  <a:lnTo>
                    <a:pt x="518" y="362"/>
                  </a:lnTo>
                  <a:lnTo>
                    <a:pt x="526" y="364"/>
                  </a:lnTo>
                  <a:lnTo>
                    <a:pt x="533" y="366"/>
                  </a:lnTo>
                  <a:lnTo>
                    <a:pt x="543" y="368"/>
                  </a:lnTo>
                  <a:lnTo>
                    <a:pt x="551" y="372"/>
                  </a:lnTo>
                  <a:lnTo>
                    <a:pt x="556" y="378"/>
                  </a:lnTo>
                  <a:lnTo>
                    <a:pt x="568" y="391"/>
                  </a:lnTo>
                  <a:lnTo>
                    <a:pt x="577" y="403"/>
                  </a:lnTo>
                  <a:lnTo>
                    <a:pt x="579" y="408"/>
                  </a:lnTo>
                  <a:lnTo>
                    <a:pt x="585" y="410"/>
                  </a:lnTo>
                  <a:lnTo>
                    <a:pt x="593" y="416"/>
                  </a:lnTo>
                  <a:lnTo>
                    <a:pt x="597" y="420"/>
                  </a:lnTo>
                  <a:lnTo>
                    <a:pt x="599" y="426"/>
                  </a:lnTo>
                  <a:lnTo>
                    <a:pt x="602" y="433"/>
                  </a:lnTo>
                  <a:lnTo>
                    <a:pt x="602" y="441"/>
                  </a:lnTo>
                  <a:lnTo>
                    <a:pt x="599" y="449"/>
                  </a:lnTo>
                  <a:lnTo>
                    <a:pt x="591" y="460"/>
                  </a:lnTo>
                  <a:lnTo>
                    <a:pt x="583" y="468"/>
                  </a:lnTo>
                  <a:lnTo>
                    <a:pt x="579" y="474"/>
                  </a:lnTo>
                  <a:lnTo>
                    <a:pt x="572" y="481"/>
                  </a:lnTo>
                  <a:lnTo>
                    <a:pt x="568" y="487"/>
                  </a:lnTo>
                  <a:lnTo>
                    <a:pt x="560" y="495"/>
                  </a:lnTo>
                  <a:lnTo>
                    <a:pt x="543" y="510"/>
                  </a:lnTo>
                  <a:lnTo>
                    <a:pt x="528" y="524"/>
                  </a:lnTo>
                  <a:lnTo>
                    <a:pt x="516" y="533"/>
                  </a:lnTo>
                  <a:lnTo>
                    <a:pt x="514" y="537"/>
                  </a:lnTo>
                  <a:lnTo>
                    <a:pt x="512" y="537"/>
                  </a:lnTo>
                  <a:lnTo>
                    <a:pt x="510" y="539"/>
                  </a:lnTo>
                  <a:lnTo>
                    <a:pt x="504" y="541"/>
                  </a:lnTo>
                  <a:lnTo>
                    <a:pt x="499" y="547"/>
                  </a:lnTo>
                  <a:lnTo>
                    <a:pt x="495" y="554"/>
                  </a:lnTo>
                  <a:lnTo>
                    <a:pt x="495" y="556"/>
                  </a:lnTo>
                  <a:lnTo>
                    <a:pt x="493" y="558"/>
                  </a:lnTo>
                  <a:lnTo>
                    <a:pt x="487" y="568"/>
                  </a:lnTo>
                  <a:lnTo>
                    <a:pt x="480" y="577"/>
                  </a:lnTo>
                  <a:lnTo>
                    <a:pt x="474" y="579"/>
                  </a:lnTo>
                  <a:lnTo>
                    <a:pt x="470" y="581"/>
                  </a:lnTo>
                  <a:lnTo>
                    <a:pt x="464" y="581"/>
                  </a:lnTo>
                  <a:lnTo>
                    <a:pt x="462" y="581"/>
                  </a:lnTo>
                  <a:lnTo>
                    <a:pt x="460" y="581"/>
                  </a:lnTo>
                  <a:lnTo>
                    <a:pt x="460" y="581"/>
                  </a:lnTo>
                  <a:lnTo>
                    <a:pt x="458" y="585"/>
                  </a:lnTo>
                  <a:lnTo>
                    <a:pt x="453" y="593"/>
                  </a:lnTo>
                  <a:lnTo>
                    <a:pt x="445" y="600"/>
                  </a:lnTo>
                  <a:lnTo>
                    <a:pt x="441" y="602"/>
                  </a:lnTo>
                  <a:lnTo>
                    <a:pt x="439" y="602"/>
                  </a:lnTo>
                  <a:lnTo>
                    <a:pt x="435" y="602"/>
                  </a:lnTo>
                  <a:lnTo>
                    <a:pt x="430" y="602"/>
                  </a:lnTo>
                  <a:lnTo>
                    <a:pt x="422" y="606"/>
                  </a:lnTo>
                  <a:lnTo>
                    <a:pt x="418" y="610"/>
                  </a:lnTo>
                  <a:lnTo>
                    <a:pt x="412" y="616"/>
                  </a:lnTo>
                  <a:lnTo>
                    <a:pt x="408" y="618"/>
                  </a:lnTo>
                  <a:lnTo>
                    <a:pt x="408" y="618"/>
                  </a:lnTo>
                  <a:lnTo>
                    <a:pt x="407" y="618"/>
                  </a:lnTo>
                  <a:lnTo>
                    <a:pt x="408" y="614"/>
                  </a:lnTo>
                  <a:lnTo>
                    <a:pt x="408" y="610"/>
                  </a:lnTo>
                  <a:lnTo>
                    <a:pt x="408" y="612"/>
                  </a:lnTo>
                  <a:lnTo>
                    <a:pt x="407" y="614"/>
                  </a:lnTo>
                  <a:lnTo>
                    <a:pt x="397" y="620"/>
                  </a:lnTo>
                  <a:lnTo>
                    <a:pt x="393" y="620"/>
                  </a:lnTo>
                  <a:lnTo>
                    <a:pt x="387" y="620"/>
                  </a:lnTo>
                  <a:lnTo>
                    <a:pt x="384" y="618"/>
                  </a:lnTo>
                  <a:lnTo>
                    <a:pt x="380" y="610"/>
                  </a:lnTo>
                  <a:lnTo>
                    <a:pt x="374" y="602"/>
                  </a:lnTo>
                  <a:lnTo>
                    <a:pt x="366" y="597"/>
                  </a:lnTo>
                  <a:lnTo>
                    <a:pt x="362" y="597"/>
                  </a:lnTo>
                  <a:lnTo>
                    <a:pt x="360" y="599"/>
                  </a:lnTo>
                  <a:lnTo>
                    <a:pt x="362" y="602"/>
                  </a:lnTo>
                  <a:lnTo>
                    <a:pt x="362" y="624"/>
                  </a:lnTo>
                  <a:lnTo>
                    <a:pt x="364" y="633"/>
                  </a:lnTo>
                  <a:lnTo>
                    <a:pt x="366" y="641"/>
                  </a:lnTo>
                  <a:lnTo>
                    <a:pt x="366" y="650"/>
                  </a:lnTo>
                  <a:lnTo>
                    <a:pt x="366" y="664"/>
                  </a:lnTo>
                  <a:lnTo>
                    <a:pt x="360" y="681"/>
                  </a:lnTo>
                  <a:lnTo>
                    <a:pt x="357" y="689"/>
                  </a:lnTo>
                  <a:lnTo>
                    <a:pt x="349" y="696"/>
                  </a:lnTo>
                  <a:lnTo>
                    <a:pt x="343" y="702"/>
                  </a:lnTo>
                  <a:lnTo>
                    <a:pt x="337" y="704"/>
                  </a:lnTo>
                  <a:lnTo>
                    <a:pt x="332" y="702"/>
                  </a:lnTo>
                  <a:lnTo>
                    <a:pt x="328" y="700"/>
                  </a:lnTo>
                  <a:lnTo>
                    <a:pt x="320" y="693"/>
                  </a:lnTo>
                  <a:lnTo>
                    <a:pt x="318" y="689"/>
                  </a:lnTo>
                  <a:lnTo>
                    <a:pt x="318" y="689"/>
                  </a:lnTo>
                  <a:lnTo>
                    <a:pt x="318" y="691"/>
                  </a:lnTo>
                  <a:lnTo>
                    <a:pt x="318" y="693"/>
                  </a:lnTo>
                  <a:lnTo>
                    <a:pt x="320" y="704"/>
                  </a:lnTo>
                  <a:lnTo>
                    <a:pt x="320" y="718"/>
                  </a:lnTo>
                  <a:lnTo>
                    <a:pt x="320" y="723"/>
                  </a:lnTo>
                  <a:lnTo>
                    <a:pt x="318" y="727"/>
                  </a:lnTo>
                  <a:lnTo>
                    <a:pt x="316" y="731"/>
                  </a:lnTo>
                  <a:lnTo>
                    <a:pt x="311" y="733"/>
                  </a:lnTo>
                  <a:lnTo>
                    <a:pt x="299" y="739"/>
                  </a:lnTo>
                  <a:lnTo>
                    <a:pt x="289" y="743"/>
                  </a:lnTo>
                  <a:lnTo>
                    <a:pt x="286" y="744"/>
                  </a:lnTo>
                  <a:lnTo>
                    <a:pt x="284" y="744"/>
                  </a:lnTo>
                  <a:lnTo>
                    <a:pt x="286" y="746"/>
                  </a:lnTo>
                  <a:lnTo>
                    <a:pt x="286" y="752"/>
                  </a:lnTo>
                  <a:lnTo>
                    <a:pt x="288" y="758"/>
                  </a:lnTo>
                  <a:lnTo>
                    <a:pt x="288" y="762"/>
                  </a:lnTo>
                  <a:lnTo>
                    <a:pt x="288" y="764"/>
                  </a:lnTo>
                  <a:lnTo>
                    <a:pt x="286" y="764"/>
                  </a:lnTo>
                  <a:lnTo>
                    <a:pt x="278" y="762"/>
                  </a:lnTo>
                  <a:lnTo>
                    <a:pt x="270" y="760"/>
                  </a:lnTo>
                  <a:lnTo>
                    <a:pt x="268" y="758"/>
                  </a:lnTo>
                  <a:lnTo>
                    <a:pt x="266" y="758"/>
                  </a:lnTo>
                  <a:lnTo>
                    <a:pt x="263" y="760"/>
                  </a:lnTo>
                  <a:lnTo>
                    <a:pt x="259" y="762"/>
                  </a:lnTo>
                  <a:lnTo>
                    <a:pt x="259" y="762"/>
                  </a:lnTo>
                  <a:lnTo>
                    <a:pt x="247" y="762"/>
                  </a:lnTo>
                  <a:lnTo>
                    <a:pt x="243" y="762"/>
                  </a:lnTo>
                  <a:lnTo>
                    <a:pt x="241" y="762"/>
                  </a:lnTo>
                  <a:lnTo>
                    <a:pt x="241" y="762"/>
                  </a:lnTo>
                  <a:lnTo>
                    <a:pt x="236" y="760"/>
                  </a:lnTo>
                  <a:lnTo>
                    <a:pt x="234" y="758"/>
                  </a:lnTo>
                  <a:lnTo>
                    <a:pt x="232" y="758"/>
                  </a:lnTo>
                  <a:lnTo>
                    <a:pt x="230" y="766"/>
                  </a:lnTo>
                  <a:lnTo>
                    <a:pt x="230" y="769"/>
                  </a:lnTo>
                  <a:lnTo>
                    <a:pt x="228" y="777"/>
                  </a:lnTo>
                  <a:lnTo>
                    <a:pt x="228" y="779"/>
                  </a:lnTo>
                  <a:lnTo>
                    <a:pt x="228" y="779"/>
                  </a:lnTo>
                  <a:lnTo>
                    <a:pt x="228" y="783"/>
                  </a:lnTo>
                  <a:lnTo>
                    <a:pt x="232" y="789"/>
                  </a:lnTo>
                  <a:lnTo>
                    <a:pt x="234" y="791"/>
                  </a:lnTo>
                  <a:lnTo>
                    <a:pt x="234" y="792"/>
                  </a:lnTo>
                  <a:lnTo>
                    <a:pt x="230" y="796"/>
                  </a:lnTo>
                  <a:lnTo>
                    <a:pt x="224" y="802"/>
                  </a:lnTo>
                  <a:lnTo>
                    <a:pt x="218" y="806"/>
                  </a:lnTo>
                  <a:lnTo>
                    <a:pt x="218" y="806"/>
                  </a:lnTo>
                  <a:lnTo>
                    <a:pt x="216" y="808"/>
                  </a:lnTo>
                  <a:lnTo>
                    <a:pt x="215" y="815"/>
                  </a:lnTo>
                  <a:lnTo>
                    <a:pt x="213" y="823"/>
                  </a:lnTo>
                  <a:lnTo>
                    <a:pt x="213" y="825"/>
                  </a:lnTo>
                  <a:lnTo>
                    <a:pt x="215" y="827"/>
                  </a:lnTo>
                  <a:lnTo>
                    <a:pt x="222" y="823"/>
                  </a:lnTo>
                  <a:lnTo>
                    <a:pt x="228" y="821"/>
                  </a:lnTo>
                  <a:lnTo>
                    <a:pt x="232" y="821"/>
                  </a:lnTo>
                  <a:lnTo>
                    <a:pt x="234" y="823"/>
                  </a:lnTo>
                  <a:lnTo>
                    <a:pt x="232" y="827"/>
                  </a:lnTo>
                  <a:lnTo>
                    <a:pt x="230" y="833"/>
                  </a:lnTo>
                  <a:lnTo>
                    <a:pt x="224" y="840"/>
                  </a:lnTo>
                  <a:lnTo>
                    <a:pt x="216" y="850"/>
                  </a:lnTo>
                  <a:lnTo>
                    <a:pt x="211" y="863"/>
                  </a:lnTo>
                  <a:lnTo>
                    <a:pt x="203" y="877"/>
                  </a:lnTo>
                  <a:lnTo>
                    <a:pt x="199" y="890"/>
                  </a:lnTo>
                  <a:lnTo>
                    <a:pt x="197" y="902"/>
                  </a:lnTo>
                  <a:lnTo>
                    <a:pt x="197" y="913"/>
                  </a:lnTo>
                </a:path>
              </a:pathLst>
            </a:custGeom>
            <a:pattFill prst="ltUpDiag">
              <a:fgClr>
                <a:schemeClr val="accent4"/>
              </a:fgClr>
              <a:bgClr>
                <a:schemeClr val="bg1"/>
              </a:bgClr>
            </a:pattFill>
            <a:ln w="15875">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298" name="Louisiana">
              <a:extLst>
                <a:ext uri="{FF2B5EF4-FFF2-40B4-BE49-F238E27FC236}">
                  <a16:creationId xmlns:a16="http://schemas.microsoft.com/office/drawing/2014/main" id="{CF70DC3E-E200-AFE9-B0F5-40F1971A9DA6}"/>
                </a:ext>
              </a:extLst>
            </p:cNvPr>
            <p:cNvSpPr>
              <a:spLocks/>
            </p:cNvSpPr>
            <p:nvPr/>
          </p:nvSpPr>
          <p:spPr bwMode="auto">
            <a:xfrm>
              <a:off x="6783388" y="5454650"/>
              <a:ext cx="714375" cy="619125"/>
            </a:xfrm>
            <a:custGeom>
              <a:avLst/>
              <a:gdLst>
                <a:gd name="T0" fmla="*/ 245 w 898"/>
                <a:gd name="T1" fmla="*/ 8 h 782"/>
                <a:gd name="T2" fmla="*/ 55 w 898"/>
                <a:gd name="T3" fmla="*/ 14 h 782"/>
                <a:gd name="T4" fmla="*/ 0 w 898"/>
                <a:gd name="T5" fmla="*/ 16 h 782"/>
                <a:gd name="T6" fmla="*/ 2 w 898"/>
                <a:gd name="T7" fmla="*/ 165 h 782"/>
                <a:gd name="T8" fmla="*/ 3 w 898"/>
                <a:gd name="T9" fmla="*/ 198 h 782"/>
                <a:gd name="T10" fmla="*/ 38 w 898"/>
                <a:gd name="T11" fmla="*/ 254 h 782"/>
                <a:gd name="T12" fmla="*/ 51 w 898"/>
                <a:gd name="T13" fmla="*/ 292 h 782"/>
                <a:gd name="T14" fmla="*/ 78 w 898"/>
                <a:gd name="T15" fmla="*/ 352 h 782"/>
                <a:gd name="T16" fmla="*/ 99 w 898"/>
                <a:gd name="T17" fmla="*/ 421 h 782"/>
                <a:gd name="T18" fmla="*/ 92 w 898"/>
                <a:gd name="T19" fmla="*/ 452 h 782"/>
                <a:gd name="T20" fmla="*/ 67 w 898"/>
                <a:gd name="T21" fmla="*/ 500 h 782"/>
                <a:gd name="T22" fmla="*/ 69 w 898"/>
                <a:gd name="T23" fmla="*/ 559 h 782"/>
                <a:gd name="T24" fmla="*/ 51 w 898"/>
                <a:gd name="T25" fmla="*/ 638 h 782"/>
                <a:gd name="T26" fmla="*/ 63 w 898"/>
                <a:gd name="T27" fmla="*/ 686 h 782"/>
                <a:gd name="T28" fmla="*/ 119 w 898"/>
                <a:gd name="T29" fmla="*/ 672 h 782"/>
                <a:gd name="T30" fmla="*/ 167 w 898"/>
                <a:gd name="T31" fmla="*/ 672 h 782"/>
                <a:gd name="T32" fmla="*/ 255 w 898"/>
                <a:gd name="T33" fmla="*/ 697 h 782"/>
                <a:gd name="T34" fmla="*/ 363 w 898"/>
                <a:gd name="T35" fmla="*/ 695 h 782"/>
                <a:gd name="T36" fmla="*/ 376 w 898"/>
                <a:gd name="T37" fmla="*/ 663 h 782"/>
                <a:gd name="T38" fmla="*/ 428 w 898"/>
                <a:gd name="T39" fmla="*/ 672 h 782"/>
                <a:gd name="T40" fmla="*/ 457 w 898"/>
                <a:gd name="T41" fmla="*/ 703 h 782"/>
                <a:gd name="T42" fmla="*/ 478 w 898"/>
                <a:gd name="T43" fmla="*/ 726 h 782"/>
                <a:gd name="T44" fmla="*/ 518 w 898"/>
                <a:gd name="T45" fmla="*/ 766 h 782"/>
                <a:gd name="T46" fmla="*/ 551 w 898"/>
                <a:gd name="T47" fmla="*/ 761 h 782"/>
                <a:gd name="T48" fmla="*/ 595 w 898"/>
                <a:gd name="T49" fmla="*/ 772 h 782"/>
                <a:gd name="T50" fmla="*/ 639 w 898"/>
                <a:gd name="T51" fmla="*/ 741 h 782"/>
                <a:gd name="T52" fmla="*/ 656 w 898"/>
                <a:gd name="T53" fmla="*/ 741 h 782"/>
                <a:gd name="T54" fmla="*/ 689 w 898"/>
                <a:gd name="T55" fmla="*/ 772 h 782"/>
                <a:gd name="T56" fmla="*/ 733 w 898"/>
                <a:gd name="T57" fmla="*/ 699 h 782"/>
                <a:gd name="T58" fmla="*/ 754 w 898"/>
                <a:gd name="T59" fmla="*/ 730 h 782"/>
                <a:gd name="T60" fmla="*/ 787 w 898"/>
                <a:gd name="T61" fmla="*/ 738 h 782"/>
                <a:gd name="T62" fmla="*/ 821 w 898"/>
                <a:gd name="T63" fmla="*/ 772 h 782"/>
                <a:gd name="T64" fmla="*/ 883 w 898"/>
                <a:gd name="T65" fmla="*/ 770 h 782"/>
                <a:gd name="T66" fmla="*/ 873 w 898"/>
                <a:gd name="T67" fmla="*/ 697 h 782"/>
                <a:gd name="T68" fmla="*/ 841 w 898"/>
                <a:gd name="T69" fmla="*/ 682 h 782"/>
                <a:gd name="T70" fmla="*/ 789 w 898"/>
                <a:gd name="T71" fmla="*/ 661 h 782"/>
                <a:gd name="T72" fmla="*/ 806 w 898"/>
                <a:gd name="T73" fmla="*/ 632 h 782"/>
                <a:gd name="T74" fmla="*/ 829 w 898"/>
                <a:gd name="T75" fmla="*/ 561 h 782"/>
                <a:gd name="T76" fmla="*/ 779 w 898"/>
                <a:gd name="T77" fmla="*/ 561 h 782"/>
                <a:gd name="T78" fmla="*/ 743 w 898"/>
                <a:gd name="T79" fmla="*/ 578 h 782"/>
                <a:gd name="T80" fmla="*/ 668 w 898"/>
                <a:gd name="T81" fmla="*/ 572 h 782"/>
                <a:gd name="T82" fmla="*/ 641 w 898"/>
                <a:gd name="T83" fmla="*/ 526 h 782"/>
                <a:gd name="T84" fmla="*/ 700 w 898"/>
                <a:gd name="T85" fmla="*/ 519 h 782"/>
                <a:gd name="T86" fmla="*/ 729 w 898"/>
                <a:gd name="T87" fmla="*/ 526 h 782"/>
                <a:gd name="T88" fmla="*/ 770 w 898"/>
                <a:gd name="T89" fmla="*/ 530 h 782"/>
                <a:gd name="T90" fmla="*/ 743 w 898"/>
                <a:gd name="T91" fmla="*/ 469 h 782"/>
                <a:gd name="T92" fmla="*/ 725 w 898"/>
                <a:gd name="T93" fmla="*/ 427 h 782"/>
                <a:gd name="T94" fmla="*/ 708 w 898"/>
                <a:gd name="T95" fmla="*/ 377 h 782"/>
                <a:gd name="T96" fmla="*/ 522 w 898"/>
                <a:gd name="T97" fmla="*/ 388 h 782"/>
                <a:gd name="T98" fmla="*/ 418 w 898"/>
                <a:gd name="T99" fmla="*/ 392 h 782"/>
                <a:gd name="T100" fmla="*/ 418 w 898"/>
                <a:gd name="T101" fmla="*/ 365 h 782"/>
                <a:gd name="T102" fmla="*/ 430 w 898"/>
                <a:gd name="T103" fmla="*/ 340 h 782"/>
                <a:gd name="T104" fmla="*/ 439 w 898"/>
                <a:gd name="T105" fmla="*/ 279 h 782"/>
                <a:gd name="T106" fmla="*/ 457 w 898"/>
                <a:gd name="T107" fmla="*/ 227 h 782"/>
                <a:gd name="T108" fmla="*/ 508 w 898"/>
                <a:gd name="T109" fmla="*/ 183 h 782"/>
                <a:gd name="T110" fmla="*/ 480 w 898"/>
                <a:gd name="T111" fmla="*/ 158 h 782"/>
                <a:gd name="T112" fmla="*/ 512 w 898"/>
                <a:gd name="T113" fmla="*/ 131 h 782"/>
                <a:gd name="T114" fmla="*/ 491 w 898"/>
                <a:gd name="T115" fmla="*/ 89 h 782"/>
                <a:gd name="T116" fmla="*/ 484 w 898"/>
                <a:gd name="T117" fmla="*/ 68 h 782"/>
                <a:gd name="T118" fmla="*/ 470 w 898"/>
                <a:gd name="T119" fmla="*/ 2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98" h="782">
                  <a:moveTo>
                    <a:pt x="457" y="2"/>
                  </a:moveTo>
                  <a:lnTo>
                    <a:pt x="414" y="4"/>
                  </a:lnTo>
                  <a:lnTo>
                    <a:pt x="376" y="4"/>
                  </a:lnTo>
                  <a:lnTo>
                    <a:pt x="340" y="6"/>
                  </a:lnTo>
                  <a:lnTo>
                    <a:pt x="305" y="6"/>
                  </a:lnTo>
                  <a:lnTo>
                    <a:pt x="274" y="8"/>
                  </a:lnTo>
                  <a:lnTo>
                    <a:pt x="245" y="8"/>
                  </a:lnTo>
                  <a:lnTo>
                    <a:pt x="217" y="8"/>
                  </a:lnTo>
                  <a:lnTo>
                    <a:pt x="192" y="10"/>
                  </a:lnTo>
                  <a:lnTo>
                    <a:pt x="169" y="10"/>
                  </a:lnTo>
                  <a:lnTo>
                    <a:pt x="147" y="12"/>
                  </a:lnTo>
                  <a:lnTo>
                    <a:pt x="111" y="12"/>
                  </a:lnTo>
                  <a:lnTo>
                    <a:pt x="80" y="14"/>
                  </a:lnTo>
                  <a:lnTo>
                    <a:pt x="55" y="14"/>
                  </a:lnTo>
                  <a:lnTo>
                    <a:pt x="38" y="14"/>
                  </a:lnTo>
                  <a:lnTo>
                    <a:pt x="23" y="14"/>
                  </a:lnTo>
                  <a:lnTo>
                    <a:pt x="13" y="16"/>
                  </a:lnTo>
                  <a:lnTo>
                    <a:pt x="5" y="16"/>
                  </a:lnTo>
                  <a:lnTo>
                    <a:pt x="2" y="16"/>
                  </a:lnTo>
                  <a:lnTo>
                    <a:pt x="0" y="16"/>
                  </a:lnTo>
                  <a:lnTo>
                    <a:pt x="0" y="16"/>
                  </a:lnTo>
                  <a:lnTo>
                    <a:pt x="0" y="46"/>
                  </a:lnTo>
                  <a:lnTo>
                    <a:pt x="0" y="75"/>
                  </a:lnTo>
                  <a:lnTo>
                    <a:pt x="2" y="100"/>
                  </a:lnTo>
                  <a:lnTo>
                    <a:pt x="2" y="119"/>
                  </a:lnTo>
                  <a:lnTo>
                    <a:pt x="2" y="139"/>
                  </a:lnTo>
                  <a:lnTo>
                    <a:pt x="2" y="152"/>
                  </a:lnTo>
                  <a:lnTo>
                    <a:pt x="2" y="165"/>
                  </a:lnTo>
                  <a:lnTo>
                    <a:pt x="3" y="175"/>
                  </a:lnTo>
                  <a:lnTo>
                    <a:pt x="3" y="181"/>
                  </a:lnTo>
                  <a:lnTo>
                    <a:pt x="3" y="187"/>
                  </a:lnTo>
                  <a:lnTo>
                    <a:pt x="3" y="194"/>
                  </a:lnTo>
                  <a:lnTo>
                    <a:pt x="3" y="196"/>
                  </a:lnTo>
                  <a:lnTo>
                    <a:pt x="3" y="196"/>
                  </a:lnTo>
                  <a:lnTo>
                    <a:pt x="3" y="198"/>
                  </a:lnTo>
                  <a:lnTo>
                    <a:pt x="3" y="202"/>
                  </a:lnTo>
                  <a:lnTo>
                    <a:pt x="5" y="206"/>
                  </a:lnTo>
                  <a:lnTo>
                    <a:pt x="9" y="213"/>
                  </a:lnTo>
                  <a:lnTo>
                    <a:pt x="13" y="221"/>
                  </a:lnTo>
                  <a:lnTo>
                    <a:pt x="19" y="231"/>
                  </a:lnTo>
                  <a:lnTo>
                    <a:pt x="28" y="242"/>
                  </a:lnTo>
                  <a:lnTo>
                    <a:pt x="38" y="254"/>
                  </a:lnTo>
                  <a:lnTo>
                    <a:pt x="40" y="263"/>
                  </a:lnTo>
                  <a:lnTo>
                    <a:pt x="42" y="271"/>
                  </a:lnTo>
                  <a:lnTo>
                    <a:pt x="44" y="277"/>
                  </a:lnTo>
                  <a:lnTo>
                    <a:pt x="44" y="279"/>
                  </a:lnTo>
                  <a:lnTo>
                    <a:pt x="46" y="285"/>
                  </a:lnTo>
                  <a:lnTo>
                    <a:pt x="48" y="286"/>
                  </a:lnTo>
                  <a:lnTo>
                    <a:pt x="51" y="292"/>
                  </a:lnTo>
                  <a:lnTo>
                    <a:pt x="55" y="302"/>
                  </a:lnTo>
                  <a:lnTo>
                    <a:pt x="59" y="309"/>
                  </a:lnTo>
                  <a:lnTo>
                    <a:pt x="61" y="315"/>
                  </a:lnTo>
                  <a:lnTo>
                    <a:pt x="63" y="323"/>
                  </a:lnTo>
                  <a:lnTo>
                    <a:pt x="69" y="333"/>
                  </a:lnTo>
                  <a:lnTo>
                    <a:pt x="73" y="342"/>
                  </a:lnTo>
                  <a:lnTo>
                    <a:pt x="78" y="352"/>
                  </a:lnTo>
                  <a:lnTo>
                    <a:pt x="86" y="361"/>
                  </a:lnTo>
                  <a:lnTo>
                    <a:pt x="94" y="371"/>
                  </a:lnTo>
                  <a:lnTo>
                    <a:pt x="99" y="382"/>
                  </a:lnTo>
                  <a:lnTo>
                    <a:pt x="105" y="396"/>
                  </a:lnTo>
                  <a:lnTo>
                    <a:pt x="105" y="404"/>
                  </a:lnTo>
                  <a:lnTo>
                    <a:pt x="103" y="413"/>
                  </a:lnTo>
                  <a:lnTo>
                    <a:pt x="99" y="421"/>
                  </a:lnTo>
                  <a:lnTo>
                    <a:pt x="98" y="427"/>
                  </a:lnTo>
                  <a:lnTo>
                    <a:pt x="98" y="430"/>
                  </a:lnTo>
                  <a:lnTo>
                    <a:pt x="98" y="432"/>
                  </a:lnTo>
                  <a:lnTo>
                    <a:pt x="96" y="434"/>
                  </a:lnTo>
                  <a:lnTo>
                    <a:pt x="96" y="438"/>
                  </a:lnTo>
                  <a:lnTo>
                    <a:pt x="94" y="444"/>
                  </a:lnTo>
                  <a:lnTo>
                    <a:pt x="92" y="452"/>
                  </a:lnTo>
                  <a:lnTo>
                    <a:pt x="92" y="455"/>
                  </a:lnTo>
                  <a:lnTo>
                    <a:pt x="90" y="465"/>
                  </a:lnTo>
                  <a:lnTo>
                    <a:pt x="86" y="471"/>
                  </a:lnTo>
                  <a:lnTo>
                    <a:pt x="80" y="478"/>
                  </a:lnTo>
                  <a:lnTo>
                    <a:pt x="73" y="486"/>
                  </a:lnTo>
                  <a:lnTo>
                    <a:pt x="69" y="494"/>
                  </a:lnTo>
                  <a:lnTo>
                    <a:pt x="67" y="500"/>
                  </a:lnTo>
                  <a:lnTo>
                    <a:pt x="69" y="509"/>
                  </a:lnTo>
                  <a:lnTo>
                    <a:pt x="69" y="517"/>
                  </a:lnTo>
                  <a:lnTo>
                    <a:pt x="65" y="524"/>
                  </a:lnTo>
                  <a:lnTo>
                    <a:pt x="63" y="534"/>
                  </a:lnTo>
                  <a:lnTo>
                    <a:pt x="63" y="538"/>
                  </a:lnTo>
                  <a:lnTo>
                    <a:pt x="65" y="548"/>
                  </a:lnTo>
                  <a:lnTo>
                    <a:pt x="69" y="559"/>
                  </a:lnTo>
                  <a:lnTo>
                    <a:pt x="71" y="572"/>
                  </a:lnTo>
                  <a:lnTo>
                    <a:pt x="71" y="582"/>
                  </a:lnTo>
                  <a:lnTo>
                    <a:pt x="69" y="590"/>
                  </a:lnTo>
                  <a:lnTo>
                    <a:pt x="63" y="605"/>
                  </a:lnTo>
                  <a:lnTo>
                    <a:pt x="57" y="617"/>
                  </a:lnTo>
                  <a:lnTo>
                    <a:pt x="53" y="626"/>
                  </a:lnTo>
                  <a:lnTo>
                    <a:pt x="51" y="638"/>
                  </a:lnTo>
                  <a:lnTo>
                    <a:pt x="51" y="651"/>
                  </a:lnTo>
                  <a:lnTo>
                    <a:pt x="53" y="663"/>
                  </a:lnTo>
                  <a:lnTo>
                    <a:pt x="53" y="670"/>
                  </a:lnTo>
                  <a:lnTo>
                    <a:pt x="55" y="672"/>
                  </a:lnTo>
                  <a:lnTo>
                    <a:pt x="59" y="680"/>
                  </a:lnTo>
                  <a:lnTo>
                    <a:pt x="63" y="684"/>
                  </a:lnTo>
                  <a:lnTo>
                    <a:pt x="63" y="686"/>
                  </a:lnTo>
                  <a:lnTo>
                    <a:pt x="63" y="686"/>
                  </a:lnTo>
                  <a:lnTo>
                    <a:pt x="67" y="686"/>
                  </a:lnTo>
                  <a:lnTo>
                    <a:pt x="73" y="684"/>
                  </a:lnTo>
                  <a:lnTo>
                    <a:pt x="80" y="682"/>
                  </a:lnTo>
                  <a:lnTo>
                    <a:pt x="90" y="680"/>
                  </a:lnTo>
                  <a:lnTo>
                    <a:pt x="111" y="674"/>
                  </a:lnTo>
                  <a:lnTo>
                    <a:pt x="119" y="672"/>
                  </a:lnTo>
                  <a:lnTo>
                    <a:pt x="124" y="668"/>
                  </a:lnTo>
                  <a:lnTo>
                    <a:pt x="132" y="661"/>
                  </a:lnTo>
                  <a:lnTo>
                    <a:pt x="138" y="657"/>
                  </a:lnTo>
                  <a:lnTo>
                    <a:pt x="142" y="659"/>
                  </a:lnTo>
                  <a:lnTo>
                    <a:pt x="147" y="661"/>
                  </a:lnTo>
                  <a:lnTo>
                    <a:pt x="155" y="667"/>
                  </a:lnTo>
                  <a:lnTo>
                    <a:pt x="167" y="672"/>
                  </a:lnTo>
                  <a:lnTo>
                    <a:pt x="184" y="684"/>
                  </a:lnTo>
                  <a:lnTo>
                    <a:pt x="195" y="692"/>
                  </a:lnTo>
                  <a:lnTo>
                    <a:pt x="207" y="695"/>
                  </a:lnTo>
                  <a:lnTo>
                    <a:pt x="215" y="697"/>
                  </a:lnTo>
                  <a:lnTo>
                    <a:pt x="228" y="695"/>
                  </a:lnTo>
                  <a:lnTo>
                    <a:pt x="242" y="695"/>
                  </a:lnTo>
                  <a:lnTo>
                    <a:pt x="255" y="697"/>
                  </a:lnTo>
                  <a:lnTo>
                    <a:pt x="270" y="701"/>
                  </a:lnTo>
                  <a:lnTo>
                    <a:pt x="290" y="705"/>
                  </a:lnTo>
                  <a:lnTo>
                    <a:pt x="311" y="707"/>
                  </a:lnTo>
                  <a:lnTo>
                    <a:pt x="330" y="705"/>
                  </a:lnTo>
                  <a:lnTo>
                    <a:pt x="345" y="705"/>
                  </a:lnTo>
                  <a:lnTo>
                    <a:pt x="357" y="701"/>
                  </a:lnTo>
                  <a:lnTo>
                    <a:pt x="363" y="695"/>
                  </a:lnTo>
                  <a:lnTo>
                    <a:pt x="364" y="684"/>
                  </a:lnTo>
                  <a:lnTo>
                    <a:pt x="366" y="672"/>
                  </a:lnTo>
                  <a:lnTo>
                    <a:pt x="366" y="663"/>
                  </a:lnTo>
                  <a:lnTo>
                    <a:pt x="366" y="661"/>
                  </a:lnTo>
                  <a:lnTo>
                    <a:pt x="366" y="661"/>
                  </a:lnTo>
                  <a:lnTo>
                    <a:pt x="368" y="661"/>
                  </a:lnTo>
                  <a:lnTo>
                    <a:pt x="376" y="663"/>
                  </a:lnTo>
                  <a:lnTo>
                    <a:pt x="382" y="663"/>
                  </a:lnTo>
                  <a:lnTo>
                    <a:pt x="388" y="665"/>
                  </a:lnTo>
                  <a:lnTo>
                    <a:pt x="391" y="665"/>
                  </a:lnTo>
                  <a:lnTo>
                    <a:pt x="397" y="665"/>
                  </a:lnTo>
                  <a:lnTo>
                    <a:pt x="411" y="667"/>
                  </a:lnTo>
                  <a:lnTo>
                    <a:pt x="424" y="670"/>
                  </a:lnTo>
                  <a:lnTo>
                    <a:pt x="428" y="672"/>
                  </a:lnTo>
                  <a:lnTo>
                    <a:pt x="432" y="672"/>
                  </a:lnTo>
                  <a:lnTo>
                    <a:pt x="430" y="680"/>
                  </a:lnTo>
                  <a:lnTo>
                    <a:pt x="432" y="686"/>
                  </a:lnTo>
                  <a:lnTo>
                    <a:pt x="434" y="692"/>
                  </a:lnTo>
                  <a:lnTo>
                    <a:pt x="437" y="695"/>
                  </a:lnTo>
                  <a:lnTo>
                    <a:pt x="443" y="699"/>
                  </a:lnTo>
                  <a:lnTo>
                    <a:pt x="457" y="703"/>
                  </a:lnTo>
                  <a:lnTo>
                    <a:pt x="466" y="703"/>
                  </a:lnTo>
                  <a:lnTo>
                    <a:pt x="476" y="703"/>
                  </a:lnTo>
                  <a:lnTo>
                    <a:pt x="484" y="707"/>
                  </a:lnTo>
                  <a:lnTo>
                    <a:pt x="485" y="711"/>
                  </a:lnTo>
                  <a:lnTo>
                    <a:pt x="484" y="715"/>
                  </a:lnTo>
                  <a:lnTo>
                    <a:pt x="480" y="722"/>
                  </a:lnTo>
                  <a:lnTo>
                    <a:pt x="478" y="726"/>
                  </a:lnTo>
                  <a:lnTo>
                    <a:pt x="476" y="732"/>
                  </a:lnTo>
                  <a:lnTo>
                    <a:pt x="478" y="739"/>
                  </a:lnTo>
                  <a:lnTo>
                    <a:pt x="484" y="747"/>
                  </a:lnTo>
                  <a:lnTo>
                    <a:pt x="493" y="757"/>
                  </a:lnTo>
                  <a:lnTo>
                    <a:pt x="503" y="763"/>
                  </a:lnTo>
                  <a:lnTo>
                    <a:pt x="510" y="764"/>
                  </a:lnTo>
                  <a:lnTo>
                    <a:pt x="518" y="766"/>
                  </a:lnTo>
                  <a:lnTo>
                    <a:pt x="530" y="764"/>
                  </a:lnTo>
                  <a:lnTo>
                    <a:pt x="533" y="764"/>
                  </a:lnTo>
                  <a:lnTo>
                    <a:pt x="535" y="764"/>
                  </a:lnTo>
                  <a:lnTo>
                    <a:pt x="535" y="763"/>
                  </a:lnTo>
                  <a:lnTo>
                    <a:pt x="539" y="759"/>
                  </a:lnTo>
                  <a:lnTo>
                    <a:pt x="545" y="759"/>
                  </a:lnTo>
                  <a:lnTo>
                    <a:pt x="551" y="761"/>
                  </a:lnTo>
                  <a:lnTo>
                    <a:pt x="556" y="764"/>
                  </a:lnTo>
                  <a:lnTo>
                    <a:pt x="562" y="766"/>
                  </a:lnTo>
                  <a:lnTo>
                    <a:pt x="568" y="770"/>
                  </a:lnTo>
                  <a:lnTo>
                    <a:pt x="574" y="772"/>
                  </a:lnTo>
                  <a:lnTo>
                    <a:pt x="581" y="774"/>
                  </a:lnTo>
                  <a:lnTo>
                    <a:pt x="587" y="774"/>
                  </a:lnTo>
                  <a:lnTo>
                    <a:pt x="595" y="772"/>
                  </a:lnTo>
                  <a:lnTo>
                    <a:pt x="604" y="770"/>
                  </a:lnTo>
                  <a:lnTo>
                    <a:pt x="612" y="766"/>
                  </a:lnTo>
                  <a:lnTo>
                    <a:pt x="622" y="755"/>
                  </a:lnTo>
                  <a:lnTo>
                    <a:pt x="628" y="745"/>
                  </a:lnTo>
                  <a:lnTo>
                    <a:pt x="629" y="743"/>
                  </a:lnTo>
                  <a:lnTo>
                    <a:pt x="629" y="741"/>
                  </a:lnTo>
                  <a:lnTo>
                    <a:pt x="639" y="741"/>
                  </a:lnTo>
                  <a:lnTo>
                    <a:pt x="647" y="739"/>
                  </a:lnTo>
                  <a:lnTo>
                    <a:pt x="652" y="739"/>
                  </a:lnTo>
                  <a:lnTo>
                    <a:pt x="656" y="738"/>
                  </a:lnTo>
                  <a:lnTo>
                    <a:pt x="660" y="738"/>
                  </a:lnTo>
                  <a:lnTo>
                    <a:pt x="660" y="738"/>
                  </a:lnTo>
                  <a:lnTo>
                    <a:pt x="658" y="738"/>
                  </a:lnTo>
                  <a:lnTo>
                    <a:pt x="656" y="741"/>
                  </a:lnTo>
                  <a:lnTo>
                    <a:pt x="651" y="747"/>
                  </a:lnTo>
                  <a:lnTo>
                    <a:pt x="649" y="751"/>
                  </a:lnTo>
                  <a:lnTo>
                    <a:pt x="649" y="757"/>
                  </a:lnTo>
                  <a:lnTo>
                    <a:pt x="652" y="761"/>
                  </a:lnTo>
                  <a:lnTo>
                    <a:pt x="660" y="764"/>
                  </a:lnTo>
                  <a:lnTo>
                    <a:pt x="676" y="770"/>
                  </a:lnTo>
                  <a:lnTo>
                    <a:pt x="689" y="772"/>
                  </a:lnTo>
                  <a:lnTo>
                    <a:pt x="700" y="768"/>
                  </a:lnTo>
                  <a:lnTo>
                    <a:pt x="712" y="759"/>
                  </a:lnTo>
                  <a:lnTo>
                    <a:pt x="722" y="745"/>
                  </a:lnTo>
                  <a:lnTo>
                    <a:pt x="731" y="728"/>
                  </a:lnTo>
                  <a:lnTo>
                    <a:pt x="735" y="711"/>
                  </a:lnTo>
                  <a:lnTo>
                    <a:pt x="735" y="705"/>
                  </a:lnTo>
                  <a:lnTo>
                    <a:pt x="733" y="699"/>
                  </a:lnTo>
                  <a:lnTo>
                    <a:pt x="729" y="697"/>
                  </a:lnTo>
                  <a:lnTo>
                    <a:pt x="729" y="699"/>
                  </a:lnTo>
                  <a:lnTo>
                    <a:pt x="731" y="703"/>
                  </a:lnTo>
                  <a:lnTo>
                    <a:pt x="735" y="707"/>
                  </a:lnTo>
                  <a:lnTo>
                    <a:pt x="745" y="720"/>
                  </a:lnTo>
                  <a:lnTo>
                    <a:pt x="750" y="724"/>
                  </a:lnTo>
                  <a:lnTo>
                    <a:pt x="754" y="730"/>
                  </a:lnTo>
                  <a:lnTo>
                    <a:pt x="760" y="730"/>
                  </a:lnTo>
                  <a:lnTo>
                    <a:pt x="764" y="730"/>
                  </a:lnTo>
                  <a:lnTo>
                    <a:pt x="770" y="728"/>
                  </a:lnTo>
                  <a:lnTo>
                    <a:pt x="773" y="728"/>
                  </a:lnTo>
                  <a:lnTo>
                    <a:pt x="777" y="730"/>
                  </a:lnTo>
                  <a:lnTo>
                    <a:pt x="781" y="734"/>
                  </a:lnTo>
                  <a:lnTo>
                    <a:pt x="787" y="738"/>
                  </a:lnTo>
                  <a:lnTo>
                    <a:pt x="791" y="739"/>
                  </a:lnTo>
                  <a:lnTo>
                    <a:pt x="798" y="741"/>
                  </a:lnTo>
                  <a:lnTo>
                    <a:pt x="804" y="745"/>
                  </a:lnTo>
                  <a:lnTo>
                    <a:pt x="806" y="747"/>
                  </a:lnTo>
                  <a:lnTo>
                    <a:pt x="812" y="751"/>
                  </a:lnTo>
                  <a:lnTo>
                    <a:pt x="816" y="763"/>
                  </a:lnTo>
                  <a:lnTo>
                    <a:pt x="821" y="772"/>
                  </a:lnTo>
                  <a:lnTo>
                    <a:pt x="825" y="776"/>
                  </a:lnTo>
                  <a:lnTo>
                    <a:pt x="833" y="778"/>
                  </a:lnTo>
                  <a:lnTo>
                    <a:pt x="841" y="780"/>
                  </a:lnTo>
                  <a:lnTo>
                    <a:pt x="854" y="782"/>
                  </a:lnTo>
                  <a:lnTo>
                    <a:pt x="866" y="780"/>
                  </a:lnTo>
                  <a:lnTo>
                    <a:pt x="875" y="776"/>
                  </a:lnTo>
                  <a:lnTo>
                    <a:pt x="883" y="770"/>
                  </a:lnTo>
                  <a:lnTo>
                    <a:pt x="889" y="764"/>
                  </a:lnTo>
                  <a:lnTo>
                    <a:pt x="896" y="749"/>
                  </a:lnTo>
                  <a:lnTo>
                    <a:pt x="898" y="738"/>
                  </a:lnTo>
                  <a:lnTo>
                    <a:pt x="896" y="730"/>
                  </a:lnTo>
                  <a:lnTo>
                    <a:pt x="892" y="722"/>
                  </a:lnTo>
                  <a:lnTo>
                    <a:pt x="881" y="705"/>
                  </a:lnTo>
                  <a:lnTo>
                    <a:pt x="873" y="697"/>
                  </a:lnTo>
                  <a:lnTo>
                    <a:pt x="868" y="692"/>
                  </a:lnTo>
                  <a:lnTo>
                    <a:pt x="864" y="688"/>
                  </a:lnTo>
                  <a:lnTo>
                    <a:pt x="864" y="686"/>
                  </a:lnTo>
                  <a:lnTo>
                    <a:pt x="860" y="686"/>
                  </a:lnTo>
                  <a:lnTo>
                    <a:pt x="854" y="684"/>
                  </a:lnTo>
                  <a:lnTo>
                    <a:pt x="846" y="682"/>
                  </a:lnTo>
                  <a:lnTo>
                    <a:pt x="841" y="682"/>
                  </a:lnTo>
                  <a:lnTo>
                    <a:pt x="831" y="678"/>
                  </a:lnTo>
                  <a:lnTo>
                    <a:pt x="816" y="672"/>
                  </a:lnTo>
                  <a:lnTo>
                    <a:pt x="808" y="670"/>
                  </a:lnTo>
                  <a:lnTo>
                    <a:pt x="798" y="667"/>
                  </a:lnTo>
                  <a:lnTo>
                    <a:pt x="791" y="663"/>
                  </a:lnTo>
                  <a:lnTo>
                    <a:pt x="789" y="661"/>
                  </a:lnTo>
                  <a:lnTo>
                    <a:pt x="789" y="661"/>
                  </a:lnTo>
                  <a:lnTo>
                    <a:pt x="795" y="653"/>
                  </a:lnTo>
                  <a:lnTo>
                    <a:pt x="798" y="645"/>
                  </a:lnTo>
                  <a:lnTo>
                    <a:pt x="800" y="638"/>
                  </a:lnTo>
                  <a:lnTo>
                    <a:pt x="798" y="634"/>
                  </a:lnTo>
                  <a:lnTo>
                    <a:pt x="798" y="634"/>
                  </a:lnTo>
                  <a:lnTo>
                    <a:pt x="800" y="632"/>
                  </a:lnTo>
                  <a:lnTo>
                    <a:pt x="806" y="632"/>
                  </a:lnTo>
                  <a:lnTo>
                    <a:pt x="812" y="628"/>
                  </a:lnTo>
                  <a:lnTo>
                    <a:pt x="825" y="620"/>
                  </a:lnTo>
                  <a:lnTo>
                    <a:pt x="829" y="615"/>
                  </a:lnTo>
                  <a:lnTo>
                    <a:pt x="833" y="607"/>
                  </a:lnTo>
                  <a:lnTo>
                    <a:pt x="833" y="592"/>
                  </a:lnTo>
                  <a:lnTo>
                    <a:pt x="833" y="574"/>
                  </a:lnTo>
                  <a:lnTo>
                    <a:pt x="829" y="561"/>
                  </a:lnTo>
                  <a:lnTo>
                    <a:pt x="825" y="555"/>
                  </a:lnTo>
                  <a:lnTo>
                    <a:pt x="820" y="551"/>
                  </a:lnTo>
                  <a:lnTo>
                    <a:pt x="808" y="549"/>
                  </a:lnTo>
                  <a:lnTo>
                    <a:pt x="796" y="551"/>
                  </a:lnTo>
                  <a:lnTo>
                    <a:pt x="789" y="555"/>
                  </a:lnTo>
                  <a:lnTo>
                    <a:pt x="781" y="561"/>
                  </a:lnTo>
                  <a:lnTo>
                    <a:pt x="779" y="561"/>
                  </a:lnTo>
                  <a:lnTo>
                    <a:pt x="775" y="563"/>
                  </a:lnTo>
                  <a:lnTo>
                    <a:pt x="768" y="569"/>
                  </a:lnTo>
                  <a:lnTo>
                    <a:pt x="754" y="576"/>
                  </a:lnTo>
                  <a:lnTo>
                    <a:pt x="748" y="580"/>
                  </a:lnTo>
                  <a:lnTo>
                    <a:pt x="747" y="582"/>
                  </a:lnTo>
                  <a:lnTo>
                    <a:pt x="745" y="580"/>
                  </a:lnTo>
                  <a:lnTo>
                    <a:pt x="743" y="578"/>
                  </a:lnTo>
                  <a:lnTo>
                    <a:pt x="733" y="571"/>
                  </a:lnTo>
                  <a:lnTo>
                    <a:pt x="725" y="567"/>
                  </a:lnTo>
                  <a:lnTo>
                    <a:pt x="720" y="565"/>
                  </a:lnTo>
                  <a:lnTo>
                    <a:pt x="712" y="567"/>
                  </a:lnTo>
                  <a:lnTo>
                    <a:pt x="702" y="569"/>
                  </a:lnTo>
                  <a:lnTo>
                    <a:pt x="685" y="574"/>
                  </a:lnTo>
                  <a:lnTo>
                    <a:pt x="668" y="572"/>
                  </a:lnTo>
                  <a:lnTo>
                    <a:pt x="660" y="571"/>
                  </a:lnTo>
                  <a:lnTo>
                    <a:pt x="654" y="567"/>
                  </a:lnTo>
                  <a:lnTo>
                    <a:pt x="649" y="561"/>
                  </a:lnTo>
                  <a:lnTo>
                    <a:pt x="643" y="551"/>
                  </a:lnTo>
                  <a:lnTo>
                    <a:pt x="639" y="538"/>
                  </a:lnTo>
                  <a:lnTo>
                    <a:pt x="639" y="532"/>
                  </a:lnTo>
                  <a:lnTo>
                    <a:pt x="641" y="526"/>
                  </a:lnTo>
                  <a:lnTo>
                    <a:pt x="647" y="523"/>
                  </a:lnTo>
                  <a:lnTo>
                    <a:pt x="652" y="519"/>
                  </a:lnTo>
                  <a:lnTo>
                    <a:pt x="662" y="517"/>
                  </a:lnTo>
                  <a:lnTo>
                    <a:pt x="674" y="517"/>
                  </a:lnTo>
                  <a:lnTo>
                    <a:pt x="685" y="517"/>
                  </a:lnTo>
                  <a:lnTo>
                    <a:pt x="693" y="517"/>
                  </a:lnTo>
                  <a:lnTo>
                    <a:pt x="700" y="519"/>
                  </a:lnTo>
                  <a:lnTo>
                    <a:pt x="704" y="519"/>
                  </a:lnTo>
                  <a:lnTo>
                    <a:pt x="710" y="521"/>
                  </a:lnTo>
                  <a:lnTo>
                    <a:pt x="712" y="521"/>
                  </a:lnTo>
                  <a:lnTo>
                    <a:pt x="712" y="521"/>
                  </a:lnTo>
                  <a:lnTo>
                    <a:pt x="716" y="523"/>
                  </a:lnTo>
                  <a:lnTo>
                    <a:pt x="722" y="523"/>
                  </a:lnTo>
                  <a:lnTo>
                    <a:pt x="729" y="526"/>
                  </a:lnTo>
                  <a:lnTo>
                    <a:pt x="739" y="534"/>
                  </a:lnTo>
                  <a:lnTo>
                    <a:pt x="750" y="542"/>
                  </a:lnTo>
                  <a:lnTo>
                    <a:pt x="754" y="544"/>
                  </a:lnTo>
                  <a:lnTo>
                    <a:pt x="760" y="546"/>
                  </a:lnTo>
                  <a:lnTo>
                    <a:pt x="764" y="544"/>
                  </a:lnTo>
                  <a:lnTo>
                    <a:pt x="768" y="538"/>
                  </a:lnTo>
                  <a:lnTo>
                    <a:pt x="770" y="530"/>
                  </a:lnTo>
                  <a:lnTo>
                    <a:pt x="768" y="519"/>
                  </a:lnTo>
                  <a:lnTo>
                    <a:pt x="764" y="507"/>
                  </a:lnTo>
                  <a:lnTo>
                    <a:pt x="758" y="496"/>
                  </a:lnTo>
                  <a:lnTo>
                    <a:pt x="752" y="486"/>
                  </a:lnTo>
                  <a:lnTo>
                    <a:pt x="747" y="476"/>
                  </a:lnTo>
                  <a:lnTo>
                    <a:pt x="743" y="471"/>
                  </a:lnTo>
                  <a:lnTo>
                    <a:pt x="743" y="469"/>
                  </a:lnTo>
                  <a:lnTo>
                    <a:pt x="741" y="469"/>
                  </a:lnTo>
                  <a:lnTo>
                    <a:pt x="739" y="467"/>
                  </a:lnTo>
                  <a:lnTo>
                    <a:pt x="731" y="461"/>
                  </a:lnTo>
                  <a:lnTo>
                    <a:pt x="725" y="452"/>
                  </a:lnTo>
                  <a:lnTo>
                    <a:pt x="724" y="444"/>
                  </a:lnTo>
                  <a:lnTo>
                    <a:pt x="725" y="434"/>
                  </a:lnTo>
                  <a:lnTo>
                    <a:pt x="725" y="427"/>
                  </a:lnTo>
                  <a:lnTo>
                    <a:pt x="727" y="419"/>
                  </a:lnTo>
                  <a:lnTo>
                    <a:pt x="731" y="411"/>
                  </a:lnTo>
                  <a:lnTo>
                    <a:pt x="733" y="404"/>
                  </a:lnTo>
                  <a:lnTo>
                    <a:pt x="733" y="396"/>
                  </a:lnTo>
                  <a:lnTo>
                    <a:pt x="731" y="386"/>
                  </a:lnTo>
                  <a:lnTo>
                    <a:pt x="722" y="381"/>
                  </a:lnTo>
                  <a:lnTo>
                    <a:pt x="708" y="377"/>
                  </a:lnTo>
                  <a:lnTo>
                    <a:pt x="699" y="379"/>
                  </a:lnTo>
                  <a:lnTo>
                    <a:pt x="685" y="382"/>
                  </a:lnTo>
                  <a:lnTo>
                    <a:pt x="670" y="384"/>
                  </a:lnTo>
                  <a:lnTo>
                    <a:pt x="651" y="384"/>
                  </a:lnTo>
                  <a:lnTo>
                    <a:pt x="610" y="386"/>
                  </a:lnTo>
                  <a:lnTo>
                    <a:pt x="564" y="388"/>
                  </a:lnTo>
                  <a:lnTo>
                    <a:pt x="522" y="388"/>
                  </a:lnTo>
                  <a:lnTo>
                    <a:pt x="482" y="390"/>
                  </a:lnTo>
                  <a:lnTo>
                    <a:pt x="464" y="390"/>
                  </a:lnTo>
                  <a:lnTo>
                    <a:pt x="449" y="390"/>
                  </a:lnTo>
                  <a:lnTo>
                    <a:pt x="436" y="390"/>
                  </a:lnTo>
                  <a:lnTo>
                    <a:pt x="426" y="392"/>
                  </a:lnTo>
                  <a:lnTo>
                    <a:pt x="420" y="392"/>
                  </a:lnTo>
                  <a:lnTo>
                    <a:pt x="418" y="392"/>
                  </a:lnTo>
                  <a:lnTo>
                    <a:pt x="420" y="390"/>
                  </a:lnTo>
                  <a:lnTo>
                    <a:pt x="422" y="388"/>
                  </a:lnTo>
                  <a:lnTo>
                    <a:pt x="426" y="384"/>
                  </a:lnTo>
                  <a:lnTo>
                    <a:pt x="426" y="379"/>
                  </a:lnTo>
                  <a:lnTo>
                    <a:pt x="420" y="371"/>
                  </a:lnTo>
                  <a:lnTo>
                    <a:pt x="418" y="367"/>
                  </a:lnTo>
                  <a:lnTo>
                    <a:pt x="418" y="365"/>
                  </a:lnTo>
                  <a:lnTo>
                    <a:pt x="418" y="365"/>
                  </a:lnTo>
                  <a:lnTo>
                    <a:pt x="420" y="361"/>
                  </a:lnTo>
                  <a:lnTo>
                    <a:pt x="422" y="356"/>
                  </a:lnTo>
                  <a:lnTo>
                    <a:pt x="428" y="348"/>
                  </a:lnTo>
                  <a:lnTo>
                    <a:pt x="430" y="344"/>
                  </a:lnTo>
                  <a:lnTo>
                    <a:pt x="432" y="344"/>
                  </a:lnTo>
                  <a:lnTo>
                    <a:pt x="430" y="340"/>
                  </a:lnTo>
                  <a:lnTo>
                    <a:pt x="430" y="334"/>
                  </a:lnTo>
                  <a:lnTo>
                    <a:pt x="430" y="327"/>
                  </a:lnTo>
                  <a:lnTo>
                    <a:pt x="432" y="313"/>
                  </a:lnTo>
                  <a:lnTo>
                    <a:pt x="434" y="302"/>
                  </a:lnTo>
                  <a:lnTo>
                    <a:pt x="434" y="294"/>
                  </a:lnTo>
                  <a:lnTo>
                    <a:pt x="436" y="286"/>
                  </a:lnTo>
                  <a:lnTo>
                    <a:pt x="439" y="279"/>
                  </a:lnTo>
                  <a:lnTo>
                    <a:pt x="447" y="271"/>
                  </a:lnTo>
                  <a:lnTo>
                    <a:pt x="453" y="263"/>
                  </a:lnTo>
                  <a:lnTo>
                    <a:pt x="457" y="256"/>
                  </a:lnTo>
                  <a:lnTo>
                    <a:pt x="457" y="244"/>
                  </a:lnTo>
                  <a:lnTo>
                    <a:pt x="457" y="237"/>
                  </a:lnTo>
                  <a:lnTo>
                    <a:pt x="457" y="231"/>
                  </a:lnTo>
                  <a:lnTo>
                    <a:pt x="457" y="227"/>
                  </a:lnTo>
                  <a:lnTo>
                    <a:pt x="460" y="223"/>
                  </a:lnTo>
                  <a:lnTo>
                    <a:pt x="468" y="217"/>
                  </a:lnTo>
                  <a:lnTo>
                    <a:pt x="478" y="212"/>
                  </a:lnTo>
                  <a:lnTo>
                    <a:pt x="485" y="204"/>
                  </a:lnTo>
                  <a:lnTo>
                    <a:pt x="491" y="196"/>
                  </a:lnTo>
                  <a:lnTo>
                    <a:pt x="499" y="190"/>
                  </a:lnTo>
                  <a:lnTo>
                    <a:pt x="508" y="183"/>
                  </a:lnTo>
                  <a:lnTo>
                    <a:pt x="510" y="179"/>
                  </a:lnTo>
                  <a:lnTo>
                    <a:pt x="510" y="175"/>
                  </a:lnTo>
                  <a:lnTo>
                    <a:pt x="508" y="173"/>
                  </a:lnTo>
                  <a:lnTo>
                    <a:pt x="505" y="171"/>
                  </a:lnTo>
                  <a:lnTo>
                    <a:pt x="493" y="165"/>
                  </a:lnTo>
                  <a:lnTo>
                    <a:pt x="484" y="162"/>
                  </a:lnTo>
                  <a:lnTo>
                    <a:pt x="480" y="158"/>
                  </a:lnTo>
                  <a:lnTo>
                    <a:pt x="480" y="156"/>
                  </a:lnTo>
                  <a:lnTo>
                    <a:pt x="484" y="154"/>
                  </a:lnTo>
                  <a:lnTo>
                    <a:pt x="491" y="146"/>
                  </a:lnTo>
                  <a:lnTo>
                    <a:pt x="501" y="139"/>
                  </a:lnTo>
                  <a:lnTo>
                    <a:pt x="510" y="135"/>
                  </a:lnTo>
                  <a:lnTo>
                    <a:pt x="512" y="133"/>
                  </a:lnTo>
                  <a:lnTo>
                    <a:pt x="512" y="131"/>
                  </a:lnTo>
                  <a:lnTo>
                    <a:pt x="512" y="131"/>
                  </a:lnTo>
                  <a:lnTo>
                    <a:pt x="510" y="127"/>
                  </a:lnTo>
                  <a:lnTo>
                    <a:pt x="505" y="117"/>
                  </a:lnTo>
                  <a:lnTo>
                    <a:pt x="497" y="106"/>
                  </a:lnTo>
                  <a:lnTo>
                    <a:pt x="491" y="96"/>
                  </a:lnTo>
                  <a:lnTo>
                    <a:pt x="489" y="93"/>
                  </a:lnTo>
                  <a:lnTo>
                    <a:pt x="491" y="89"/>
                  </a:lnTo>
                  <a:lnTo>
                    <a:pt x="495" y="83"/>
                  </a:lnTo>
                  <a:lnTo>
                    <a:pt x="495" y="75"/>
                  </a:lnTo>
                  <a:lnTo>
                    <a:pt x="497" y="73"/>
                  </a:lnTo>
                  <a:lnTo>
                    <a:pt x="495" y="73"/>
                  </a:lnTo>
                  <a:lnTo>
                    <a:pt x="491" y="73"/>
                  </a:lnTo>
                  <a:lnTo>
                    <a:pt x="485" y="71"/>
                  </a:lnTo>
                  <a:lnTo>
                    <a:pt x="484" y="68"/>
                  </a:lnTo>
                  <a:lnTo>
                    <a:pt x="484" y="62"/>
                  </a:lnTo>
                  <a:lnTo>
                    <a:pt x="482" y="50"/>
                  </a:lnTo>
                  <a:lnTo>
                    <a:pt x="480" y="43"/>
                  </a:lnTo>
                  <a:lnTo>
                    <a:pt x="478" y="23"/>
                  </a:lnTo>
                  <a:lnTo>
                    <a:pt x="478" y="14"/>
                  </a:lnTo>
                  <a:lnTo>
                    <a:pt x="476" y="6"/>
                  </a:lnTo>
                  <a:lnTo>
                    <a:pt x="470" y="2"/>
                  </a:lnTo>
                  <a:lnTo>
                    <a:pt x="464" y="0"/>
                  </a:lnTo>
                  <a:lnTo>
                    <a:pt x="457" y="2"/>
                  </a:lnTo>
                </a:path>
              </a:pathLst>
            </a:custGeom>
            <a:noFill/>
            <a:ln w="15875">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299" name="Kentucky">
              <a:extLst>
                <a:ext uri="{FF2B5EF4-FFF2-40B4-BE49-F238E27FC236}">
                  <a16:creationId xmlns:a16="http://schemas.microsoft.com/office/drawing/2014/main" id="{49127886-BDAF-8222-A257-A426EF969524}"/>
                </a:ext>
              </a:extLst>
            </p:cNvPr>
            <p:cNvSpPr>
              <a:spLocks/>
            </p:cNvSpPr>
            <p:nvPr/>
          </p:nvSpPr>
          <p:spPr bwMode="auto">
            <a:xfrm>
              <a:off x="7338349" y="4401852"/>
              <a:ext cx="878662" cy="484353"/>
            </a:xfrm>
            <a:custGeom>
              <a:avLst/>
              <a:gdLst>
                <a:gd name="T0" fmla="*/ 123 w 1323"/>
                <a:gd name="T1" fmla="*/ 169 h 473"/>
                <a:gd name="T2" fmla="*/ 173 w 1323"/>
                <a:gd name="T3" fmla="*/ 162 h 473"/>
                <a:gd name="T4" fmla="*/ 217 w 1323"/>
                <a:gd name="T5" fmla="*/ 156 h 473"/>
                <a:gd name="T6" fmla="*/ 248 w 1323"/>
                <a:gd name="T7" fmla="*/ 154 h 473"/>
                <a:gd name="T8" fmla="*/ 292 w 1323"/>
                <a:gd name="T9" fmla="*/ 152 h 473"/>
                <a:gd name="T10" fmla="*/ 303 w 1323"/>
                <a:gd name="T11" fmla="*/ 154 h 473"/>
                <a:gd name="T12" fmla="*/ 323 w 1323"/>
                <a:gd name="T13" fmla="*/ 137 h 473"/>
                <a:gd name="T14" fmla="*/ 321 w 1323"/>
                <a:gd name="T15" fmla="*/ 114 h 473"/>
                <a:gd name="T16" fmla="*/ 349 w 1323"/>
                <a:gd name="T17" fmla="*/ 108 h 473"/>
                <a:gd name="T18" fmla="*/ 390 w 1323"/>
                <a:gd name="T19" fmla="*/ 112 h 473"/>
                <a:gd name="T20" fmla="*/ 436 w 1323"/>
                <a:gd name="T21" fmla="*/ 108 h 473"/>
                <a:gd name="T22" fmla="*/ 488 w 1323"/>
                <a:gd name="T23" fmla="*/ 102 h 473"/>
                <a:gd name="T24" fmla="*/ 588 w 1323"/>
                <a:gd name="T25" fmla="*/ 92 h 473"/>
                <a:gd name="T26" fmla="*/ 797 w 1323"/>
                <a:gd name="T27" fmla="*/ 69 h 473"/>
                <a:gd name="T28" fmla="*/ 1096 w 1323"/>
                <a:gd name="T29" fmla="*/ 33 h 473"/>
                <a:gd name="T30" fmla="*/ 1217 w 1323"/>
                <a:gd name="T31" fmla="*/ 18 h 473"/>
                <a:gd name="T32" fmla="*/ 1300 w 1323"/>
                <a:gd name="T33" fmla="*/ 4 h 473"/>
                <a:gd name="T34" fmla="*/ 1315 w 1323"/>
                <a:gd name="T35" fmla="*/ 21 h 473"/>
                <a:gd name="T36" fmla="*/ 1306 w 1323"/>
                <a:gd name="T37" fmla="*/ 54 h 473"/>
                <a:gd name="T38" fmla="*/ 1277 w 1323"/>
                <a:gd name="T39" fmla="*/ 106 h 473"/>
                <a:gd name="T40" fmla="*/ 1238 w 1323"/>
                <a:gd name="T41" fmla="*/ 112 h 473"/>
                <a:gd name="T42" fmla="*/ 1213 w 1323"/>
                <a:gd name="T43" fmla="*/ 125 h 473"/>
                <a:gd name="T44" fmla="*/ 1198 w 1323"/>
                <a:gd name="T45" fmla="*/ 140 h 473"/>
                <a:gd name="T46" fmla="*/ 1179 w 1323"/>
                <a:gd name="T47" fmla="*/ 139 h 473"/>
                <a:gd name="T48" fmla="*/ 1146 w 1323"/>
                <a:gd name="T49" fmla="*/ 150 h 473"/>
                <a:gd name="T50" fmla="*/ 1141 w 1323"/>
                <a:gd name="T51" fmla="*/ 171 h 473"/>
                <a:gd name="T52" fmla="*/ 1114 w 1323"/>
                <a:gd name="T53" fmla="*/ 198 h 473"/>
                <a:gd name="T54" fmla="*/ 1094 w 1323"/>
                <a:gd name="T55" fmla="*/ 215 h 473"/>
                <a:gd name="T56" fmla="*/ 1087 w 1323"/>
                <a:gd name="T57" fmla="*/ 229 h 473"/>
                <a:gd name="T58" fmla="*/ 1039 w 1323"/>
                <a:gd name="T59" fmla="*/ 250 h 473"/>
                <a:gd name="T60" fmla="*/ 993 w 1323"/>
                <a:gd name="T61" fmla="*/ 277 h 473"/>
                <a:gd name="T62" fmla="*/ 964 w 1323"/>
                <a:gd name="T63" fmla="*/ 331 h 473"/>
                <a:gd name="T64" fmla="*/ 941 w 1323"/>
                <a:gd name="T65" fmla="*/ 355 h 473"/>
                <a:gd name="T66" fmla="*/ 927 w 1323"/>
                <a:gd name="T67" fmla="*/ 378 h 473"/>
                <a:gd name="T68" fmla="*/ 849 w 1323"/>
                <a:gd name="T69" fmla="*/ 386 h 473"/>
                <a:gd name="T70" fmla="*/ 716 w 1323"/>
                <a:gd name="T71" fmla="*/ 400 h 473"/>
                <a:gd name="T72" fmla="*/ 382 w 1323"/>
                <a:gd name="T73" fmla="*/ 434 h 473"/>
                <a:gd name="T74" fmla="*/ 184 w 1323"/>
                <a:gd name="T75" fmla="*/ 453 h 473"/>
                <a:gd name="T76" fmla="*/ 69 w 1323"/>
                <a:gd name="T77" fmla="*/ 465 h 473"/>
                <a:gd name="T78" fmla="*/ 12 w 1323"/>
                <a:gd name="T79" fmla="*/ 471 h 473"/>
                <a:gd name="T80" fmla="*/ 2 w 1323"/>
                <a:gd name="T81" fmla="*/ 469 h 473"/>
                <a:gd name="T82" fmla="*/ 17 w 1323"/>
                <a:gd name="T83" fmla="*/ 442 h 473"/>
                <a:gd name="T84" fmla="*/ 29 w 1323"/>
                <a:gd name="T85" fmla="*/ 411 h 473"/>
                <a:gd name="T86" fmla="*/ 10 w 1323"/>
                <a:gd name="T87" fmla="*/ 392 h 473"/>
                <a:gd name="T88" fmla="*/ 21 w 1323"/>
                <a:gd name="T89" fmla="*/ 386 h 473"/>
                <a:gd name="T90" fmla="*/ 27 w 1323"/>
                <a:gd name="T91" fmla="*/ 375 h 473"/>
                <a:gd name="T92" fmla="*/ 31 w 1323"/>
                <a:gd name="T93" fmla="*/ 361 h 473"/>
                <a:gd name="T94" fmla="*/ 38 w 1323"/>
                <a:gd name="T95" fmla="*/ 346 h 473"/>
                <a:gd name="T96" fmla="*/ 54 w 1323"/>
                <a:gd name="T97" fmla="*/ 319 h 473"/>
                <a:gd name="T98" fmla="*/ 67 w 1323"/>
                <a:gd name="T99" fmla="*/ 300 h 473"/>
                <a:gd name="T100" fmla="*/ 71 w 1323"/>
                <a:gd name="T101" fmla="*/ 281 h 473"/>
                <a:gd name="T102" fmla="*/ 73 w 1323"/>
                <a:gd name="T103" fmla="*/ 269 h 473"/>
                <a:gd name="T104" fmla="*/ 81 w 1323"/>
                <a:gd name="T105" fmla="*/ 235 h 473"/>
                <a:gd name="T106" fmla="*/ 79 w 1323"/>
                <a:gd name="T107" fmla="*/ 217 h 473"/>
                <a:gd name="T108" fmla="*/ 88 w 1323"/>
                <a:gd name="T109" fmla="*/ 204 h 473"/>
                <a:gd name="T110" fmla="*/ 94 w 1323"/>
                <a:gd name="T111" fmla="*/ 192 h 473"/>
                <a:gd name="T112" fmla="*/ 86 w 1323"/>
                <a:gd name="T113" fmla="*/ 173 h 473"/>
                <a:gd name="T114" fmla="*/ 117 w 1323"/>
                <a:gd name="T115" fmla="*/ 173 h 473"/>
                <a:gd name="connsiteX0" fmla="*/ 884 w 10000"/>
                <a:gd name="connsiteY0" fmla="*/ 5284 h 11626"/>
                <a:gd name="connsiteX1" fmla="*/ 899 w 10000"/>
                <a:gd name="connsiteY1" fmla="*/ 5284 h 11626"/>
                <a:gd name="connsiteX2" fmla="*/ 915 w 10000"/>
                <a:gd name="connsiteY2" fmla="*/ 5241 h 11626"/>
                <a:gd name="connsiteX3" fmla="*/ 930 w 10000"/>
                <a:gd name="connsiteY3" fmla="*/ 5199 h 11626"/>
                <a:gd name="connsiteX4" fmla="*/ 975 w 10000"/>
                <a:gd name="connsiteY4" fmla="*/ 5157 h 11626"/>
                <a:gd name="connsiteX5" fmla="*/ 1028 w 10000"/>
                <a:gd name="connsiteY5" fmla="*/ 5114 h 11626"/>
                <a:gd name="connsiteX6" fmla="*/ 1104 w 10000"/>
                <a:gd name="connsiteY6" fmla="*/ 5072 h 11626"/>
                <a:gd name="connsiteX7" fmla="*/ 1308 w 10000"/>
                <a:gd name="connsiteY7" fmla="*/ 5051 h 11626"/>
                <a:gd name="connsiteX8" fmla="*/ 1481 w 10000"/>
                <a:gd name="connsiteY8" fmla="*/ 4966 h 11626"/>
                <a:gd name="connsiteX9" fmla="*/ 1542 w 10000"/>
                <a:gd name="connsiteY9" fmla="*/ 4966 h 11626"/>
                <a:gd name="connsiteX10" fmla="*/ 1595 w 10000"/>
                <a:gd name="connsiteY10" fmla="*/ 4924 h 11626"/>
                <a:gd name="connsiteX11" fmla="*/ 1640 w 10000"/>
                <a:gd name="connsiteY11" fmla="*/ 4924 h 11626"/>
                <a:gd name="connsiteX12" fmla="*/ 1670 w 10000"/>
                <a:gd name="connsiteY12" fmla="*/ 4924 h 11626"/>
                <a:gd name="connsiteX13" fmla="*/ 1716 w 10000"/>
                <a:gd name="connsiteY13" fmla="*/ 4924 h 11626"/>
                <a:gd name="connsiteX14" fmla="*/ 1784 w 10000"/>
                <a:gd name="connsiteY14" fmla="*/ 4882 h 11626"/>
                <a:gd name="connsiteX15" fmla="*/ 1875 w 10000"/>
                <a:gd name="connsiteY15" fmla="*/ 4882 h 11626"/>
                <a:gd name="connsiteX16" fmla="*/ 1973 w 10000"/>
                <a:gd name="connsiteY16" fmla="*/ 4882 h 11626"/>
                <a:gd name="connsiteX17" fmla="*/ 2063 w 10000"/>
                <a:gd name="connsiteY17" fmla="*/ 4840 h 11626"/>
                <a:gd name="connsiteX18" fmla="*/ 2147 w 10000"/>
                <a:gd name="connsiteY18" fmla="*/ 4840 h 11626"/>
                <a:gd name="connsiteX19" fmla="*/ 2207 w 10000"/>
                <a:gd name="connsiteY19" fmla="*/ 4840 h 11626"/>
                <a:gd name="connsiteX20" fmla="*/ 2222 w 10000"/>
                <a:gd name="connsiteY20" fmla="*/ 4840 h 11626"/>
                <a:gd name="connsiteX21" fmla="*/ 2237 w 10000"/>
                <a:gd name="connsiteY21" fmla="*/ 4840 h 11626"/>
                <a:gd name="connsiteX22" fmla="*/ 2252 w 10000"/>
                <a:gd name="connsiteY22" fmla="*/ 4882 h 11626"/>
                <a:gd name="connsiteX23" fmla="*/ 2290 w 10000"/>
                <a:gd name="connsiteY23" fmla="*/ 4882 h 11626"/>
                <a:gd name="connsiteX24" fmla="*/ 2336 w 10000"/>
                <a:gd name="connsiteY24" fmla="*/ 4882 h 11626"/>
                <a:gd name="connsiteX25" fmla="*/ 2381 w 10000"/>
                <a:gd name="connsiteY25" fmla="*/ 4840 h 11626"/>
                <a:gd name="connsiteX26" fmla="*/ 2411 w 10000"/>
                <a:gd name="connsiteY26" fmla="*/ 4713 h 11626"/>
                <a:gd name="connsiteX27" fmla="*/ 2441 w 10000"/>
                <a:gd name="connsiteY27" fmla="*/ 4522 h 11626"/>
                <a:gd name="connsiteX28" fmla="*/ 2457 w 10000"/>
                <a:gd name="connsiteY28" fmla="*/ 4184 h 11626"/>
                <a:gd name="connsiteX29" fmla="*/ 2441 w 10000"/>
                <a:gd name="connsiteY29" fmla="*/ 4142 h 11626"/>
                <a:gd name="connsiteX30" fmla="*/ 2426 w 10000"/>
                <a:gd name="connsiteY30" fmla="*/ 4100 h 11626"/>
                <a:gd name="connsiteX31" fmla="*/ 2426 w 10000"/>
                <a:gd name="connsiteY31" fmla="*/ 4036 h 11626"/>
                <a:gd name="connsiteX32" fmla="*/ 2441 w 10000"/>
                <a:gd name="connsiteY32" fmla="*/ 3994 h 11626"/>
                <a:gd name="connsiteX33" fmla="*/ 2479 w 10000"/>
                <a:gd name="connsiteY33" fmla="*/ 3952 h 11626"/>
                <a:gd name="connsiteX34" fmla="*/ 2540 w 10000"/>
                <a:gd name="connsiteY34" fmla="*/ 3909 h 11626"/>
                <a:gd name="connsiteX35" fmla="*/ 2638 w 10000"/>
                <a:gd name="connsiteY35" fmla="*/ 3909 h 11626"/>
                <a:gd name="connsiteX36" fmla="*/ 2759 w 10000"/>
                <a:gd name="connsiteY36" fmla="*/ 3952 h 11626"/>
                <a:gd name="connsiteX37" fmla="*/ 2842 w 10000"/>
                <a:gd name="connsiteY37" fmla="*/ 3952 h 11626"/>
                <a:gd name="connsiteX38" fmla="*/ 2902 w 10000"/>
                <a:gd name="connsiteY38" fmla="*/ 3994 h 11626"/>
                <a:gd name="connsiteX39" fmla="*/ 2948 w 10000"/>
                <a:gd name="connsiteY39" fmla="*/ 3994 h 11626"/>
                <a:gd name="connsiteX40" fmla="*/ 3001 w 10000"/>
                <a:gd name="connsiteY40" fmla="*/ 3994 h 11626"/>
                <a:gd name="connsiteX41" fmla="*/ 3061 w 10000"/>
                <a:gd name="connsiteY41" fmla="*/ 3952 h 11626"/>
                <a:gd name="connsiteX42" fmla="*/ 3167 w 10000"/>
                <a:gd name="connsiteY42" fmla="*/ 3952 h 11626"/>
                <a:gd name="connsiteX43" fmla="*/ 3296 w 10000"/>
                <a:gd name="connsiteY43" fmla="*/ 3909 h 11626"/>
                <a:gd name="connsiteX44" fmla="*/ 3356 w 10000"/>
                <a:gd name="connsiteY44" fmla="*/ 3909 h 11626"/>
                <a:gd name="connsiteX45" fmla="*/ 3439 w 10000"/>
                <a:gd name="connsiteY45" fmla="*/ 3867 h 11626"/>
                <a:gd name="connsiteX46" fmla="*/ 3545 w 10000"/>
                <a:gd name="connsiteY46" fmla="*/ 3825 h 11626"/>
                <a:gd name="connsiteX47" fmla="*/ 3689 w 10000"/>
                <a:gd name="connsiteY47" fmla="*/ 3782 h 11626"/>
                <a:gd name="connsiteX48" fmla="*/ 3847 w 10000"/>
                <a:gd name="connsiteY48" fmla="*/ 3740 h 11626"/>
                <a:gd name="connsiteX49" fmla="*/ 4021 w 10000"/>
                <a:gd name="connsiteY49" fmla="*/ 3698 h 11626"/>
                <a:gd name="connsiteX50" fmla="*/ 4225 w 10000"/>
                <a:gd name="connsiteY50" fmla="*/ 3656 h 11626"/>
                <a:gd name="connsiteX51" fmla="*/ 4444 w 10000"/>
                <a:gd name="connsiteY51" fmla="*/ 3571 h 11626"/>
                <a:gd name="connsiteX52" fmla="*/ 4671 w 10000"/>
                <a:gd name="connsiteY52" fmla="*/ 3508 h 11626"/>
                <a:gd name="connsiteX53" fmla="*/ 4921 w 10000"/>
                <a:gd name="connsiteY53" fmla="*/ 3423 h 11626"/>
                <a:gd name="connsiteX54" fmla="*/ 4985 w 10000"/>
                <a:gd name="connsiteY54" fmla="*/ 0 h 11626"/>
                <a:gd name="connsiteX55" fmla="*/ 6024 w 10000"/>
                <a:gd name="connsiteY55" fmla="*/ 3085 h 11626"/>
                <a:gd name="connsiteX56" fmla="*/ 6606 w 10000"/>
                <a:gd name="connsiteY56" fmla="*/ 2894 h 11626"/>
                <a:gd name="connsiteX57" fmla="*/ 7173 w 10000"/>
                <a:gd name="connsiteY57" fmla="*/ 2725 h 11626"/>
                <a:gd name="connsiteX58" fmla="*/ 7748 w 10000"/>
                <a:gd name="connsiteY58" fmla="*/ 2535 h 11626"/>
                <a:gd name="connsiteX59" fmla="*/ 8284 w 10000"/>
                <a:gd name="connsiteY59" fmla="*/ 2324 h 11626"/>
                <a:gd name="connsiteX60" fmla="*/ 8534 w 10000"/>
                <a:gd name="connsiteY60" fmla="*/ 2239 h 11626"/>
                <a:gd name="connsiteX61" fmla="*/ 8768 w 10000"/>
                <a:gd name="connsiteY61" fmla="*/ 2155 h 11626"/>
                <a:gd name="connsiteX62" fmla="*/ 8995 w 10000"/>
                <a:gd name="connsiteY62" fmla="*/ 2070 h 11626"/>
                <a:gd name="connsiteX63" fmla="*/ 9199 w 10000"/>
                <a:gd name="connsiteY63" fmla="*/ 2007 h 11626"/>
                <a:gd name="connsiteX64" fmla="*/ 9388 w 10000"/>
                <a:gd name="connsiteY64" fmla="*/ 1922 h 11626"/>
                <a:gd name="connsiteX65" fmla="*/ 9562 w 10000"/>
                <a:gd name="connsiteY65" fmla="*/ 1837 h 11626"/>
                <a:gd name="connsiteX66" fmla="*/ 9713 w 10000"/>
                <a:gd name="connsiteY66" fmla="*/ 1795 h 11626"/>
                <a:gd name="connsiteX67" fmla="*/ 9826 w 10000"/>
                <a:gd name="connsiteY67" fmla="*/ 1711 h 11626"/>
                <a:gd name="connsiteX68" fmla="*/ 9924 w 10000"/>
                <a:gd name="connsiteY68" fmla="*/ 1668 h 11626"/>
                <a:gd name="connsiteX69" fmla="*/ 10000 w 10000"/>
                <a:gd name="connsiteY69" fmla="*/ 1626 h 11626"/>
                <a:gd name="connsiteX70" fmla="*/ 9970 w 10000"/>
                <a:gd name="connsiteY70" fmla="*/ 1880 h 11626"/>
                <a:gd name="connsiteX71" fmla="*/ 9940 w 10000"/>
                <a:gd name="connsiteY71" fmla="*/ 2070 h 11626"/>
                <a:gd name="connsiteX72" fmla="*/ 9924 w 10000"/>
                <a:gd name="connsiteY72" fmla="*/ 2239 h 11626"/>
                <a:gd name="connsiteX73" fmla="*/ 9924 w 10000"/>
                <a:gd name="connsiteY73" fmla="*/ 2366 h 11626"/>
                <a:gd name="connsiteX74" fmla="*/ 9894 w 10000"/>
                <a:gd name="connsiteY74" fmla="*/ 2599 h 11626"/>
                <a:gd name="connsiteX75" fmla="*/ 9872 w 10000"/>
                <a:gd name="connsiteY75" fmla="*/ 2768 h 11626"/>
                <a:gd name="connsiteX76" fmla="*/ 9826 w 10000"/>
                <a:gd name="connsiteY76" fmla="*/ 2979 h 11626"/>
                <a:gd name="connsiteX77" fmla="*/ 9766 w 10000"/>
                <a:gd name="connsiteY77" fmla="*/ 3423 h 11626"/>
                <a:gd name="connsiteX78" fmla="*/ 9713 w 10000"/>
                <a:gd name="connsiteY78" fmla="*/ 3698 h 11626"/>
                <a:gd name="connsiteX79" fmla="*/ 9652 w 10000"/>
                <a:gd name="connsiteY79" fmla="*/ 3867 h 11626"/>
                <a:gd name="connsiteX80" fmla="*/ 9607 w 10000"/>
                <a:gd name="connsiteY80" fmla="*/ 3909 h 11626"/>
                <a:gd name="connsiteX81" fmla="*/ 9531 w 10000"/>
                <a:gd name="connsiteY81" fmla="*/ 3909 h 11626"/>
                <a:gd name="connsiteX82" fmla="*/ 9433 w 10000"/>
                <a:gd name="connsiteY82" fmla="*/ 3909 h 11626"/>
                <a:gd name="connsiteX83" fmla="*/ 9358 w 10000"/>
                <a:gd name="connsiteY83" fmla="*/ 3994 h 11626"/>
                <a:gd name="connsiteX84" fmla="*/ 9274 w 10000"/>
                <a:gd name="connsiteY84" fmla="*/ 4100 h 11626"/>
                <a:gd name="connsiteX85" fmla="*/ 9199 w 10000"/>
                <a:gd name="connsiteY85" fmla="*/ 4226 h 11626"/>
                <a:gd name="connsiteX86" fmla="*/ 9184 w 10000"/>
                <a:gd name="connsiteY86" fmla="*/ 4269 h 11626"/>
                <a:gd name="connsiteX87" fmla="*/ 9169 w 10000"/>
                <a:gd name="connsiteY87" fmla="*/ 4269 h 11626"/>
                <a:gd name="connsiteX88" fmla="*/ 9169 w 10000"/>
                <a:gd name="connsiteY88" fmla="*/ 4353 h 11626"/>
                <a:gd name="connsiteX89" fmla="*/ 9146 w 10000"/>
                <a:gd name="connsiteY89" fmla="*/ 4438 h 11626"/>
                <a:gd name="connsiteX90" fmla="*/ 9116 w 10000"/>
                <a:gd name="connsiteY90" fmla="*/ 4565 h 11626"/>
                <a:gd name="connsiteX91" fmla="*/ 9055 w 10000"/>
                <a:gd name="connsiteY91" fmla="*/ 4586 h 11626"/>
                <a:gd name="connsiteX92" fmla="*/ 9010 w 10000"/>
                <a:gd name="connsiteY92" fmla="*/ 4628 h 11626"/>
                <a:gd name="connsiteX93" fmla="*/ 8987 w 10000"/>
                <a:gd name="connsiteY93" fmla="*/ 4586 h 11626"/>
                <a:gd name="connsiteX94" fmla="*/ 8957 w 10000"/>
                <a:gd name="connsiteY94" fmla="*/ 4565 h 11626"/>
                <a:gd name="connsiteX95" fmla="*/ 8912 w 10000"/>
                <a:gd name="connsiteY95" fmla="*/ 4565 h 11626"/>
                <a:gd name="connsiteX96" fmla="*/ 8881 w 10000"/>
                <a:gd name="connsiteY96" fmla="*/ 4586 h 11626"/>
                <a:gd name="connsiteX97" fmla="*/ 8783 w 10000"/>
                <a:gd name="connsiteY97" fmla="*/ 4670 h 11626"/>
                <a:gd name="connsiteX98" fmla="*/ 8692 w 10000"/>
                <a:gd name="connsiteY98" fmla="*/ 4797 h 11626"/>
                <a:gd name="connsiteX99" fmla="*/ 8662 w 10000"/>
                <a:gd name="connsiteY99" fmla="*/ 4797 h 11626"/>
                <a:gd name="connsiteX100" fmla="*/ 8647 w 10000"/>
                <a:gd name="connsiteY100" fmla="*/ 4840 h 11626"/>
                <a:gd name="connsiteX101" fmla="*/ 8647 w 10000"/>
                <a:gd name="connsiteY101" fmla="*/ 4966 h 11626"/>
                <a:gd name="connsiteX102" fmla="*/ 8632 w 10000"/>
                <a:gd name="connsiteY102" fmla="*/ 5072 h 11626"/>
                <a:gd name="connsiteX103" fmla="*/ 8624 w 10000"/>
                <a:gd name="connsiteY103" fmla="*/ 5241 h 11626"/>
                <a:gd name="connsiteX104" fmla="*/ 8624 w 10000"/>
                <a:gd name="connsiteY104" fmla="*/ 5284 h 11626"/>
                <a:gd name="connsiteX105" fmla="*/ 8624 w 10000"/>
                <a:gd name="connsiteY105" fmla="*/ 5284 h 11626"/>
                <a:gd name="connsiteX106" fmla="*/ 8503 w 10000"/>
                <a:gd name="connsiteY106" fmla="*/ 5579 h 11626"/>
                <a:gd name="connsiteX107" fmla="*/ 8420 w 10000"/>
                <a:gd name="connsiteY107" fmla="*/ 5812 h 11626"/>
                <a:gd name="connsiteX108" fmla="*/ 8345 w 10000"/>
                <a:gd name="connsiteY108" fmla="*/ 5981 h 11626"/>
                <a:gd name="connsiteX109" fmla="*/ 8299 w 10000"/>
                <a:gd name="connsiteY109" fmla="*/ 6087 h 11626"/>
                <a:gd name="connsiteX110" fmla="*/ 8284 w 10000"/>
                <a:gd name="connsiteY110" fmla="*/ 6129 h 11626"/>
                <a:gd name="connsiteX111" fmla="*/ 8269 w 10000"/>
                <a:gd name="connsiteY111" fmla="*/ 6171 h 11626"/>
                <a:gd name="connsiteX112" fmla="*/ 8262 w 10000"/>
                <a:gd name="connsiteY112" fmla="*/ 6171 h 11626"/>
                <a:gd name="connsiteX113" fmla="*/ 8262 w 10000"/>
                <a:gd name="connsiteY113" fmla="*/ 6256 h 11626"/>
                <a:gd name="connsiteX114" fmla="*/ 8246 w 10000"/>
                <a:gd name="connsiteY114" fmla="*/ 6383 h 11626"/>
                <a:gd name="connsiteX115" fmla="*/ 8216 w 10000"/>
                <a:gd name="connsiteY115" fmla="*/ 6467 h 11626"/>
                <a:gd name="connsiteX116" fmla="*/ 8186 w 10000"/>
                <a:gd name="connsiteY116" fmla="*/ 6552 h 11626"/>
                <a:gd name="connsiteX117" fmla="*/ 8110 w 10000"/>
                <a:gd name="connsiteY117" fmla="*/ 6658 h 11626"/>
                <a:gd name="connsiteX118" fmla="*/ 8042 w 10000"/>
                <a:gd name="connsiteY118" fmla="*/ 6742 h 11626"/>
                <a:gd name="connsiteX119" fmla="*/ 7853 w 10000"/>
                <a:gd name="connsiteY119" fmla="*/ 6911 h 11626"/>
                <a:gd name="connsiteX120" fmla="*/ 7717 w 10000"/>
                <a:gd name="connsiteY120" fmla="*/ 7038 h 11626"/>
                <a:gd name="connsiteX121" fmla="*/ 7604 w 10000"/>
                <a:gd name="connsiteY121" fmla="*/ 7144 h 11626"/>
                <a:gd name="connsiteX122" fmla="*/ 7543 w 10000"/>
                <a:gd name="connsiteY122" fmla="*/ 7313 h 11626"/>
                <a:gd name="connsiteX123" fmla="*/ 7506 w 10000"/>
                <a:gd name="connsiteY123" fmla="*/ 7482 h 11626"/>
                <a:gd name="connsiteX124" fmla="*/ 7475 w 10000"/>
                <a:gd name="connsiteY124" fmla="*/ 7757 h 11626"/>
                <a:gd name="connsiteX125" fmla="*/ 7430 w 10000"/>
                <a:gd name="connsiteY125" fmla="*/ 8095 h 11626"/>
                <a:gd name="connsiteX126" fmla="*/ 7347 w 10000"/>
                <a:gd name="connsiteY126" fmla="*/ 8412 h 11626"/>
                <a:gd name="connsiteX127" fmla="*/ 7286 w 10000"/>
                <a:gd name="connsiteY127" fmla="*/ 8624 h 11626"/>
                <a:gd name="connsiteX128" fmla="*/ 7226 w 10000"/>
                <a:gd name="connsiteY128" fmla="*/ 8730 h 11626"/>
                <a:gd name="connsiteX129" fmla="*/ 7158 w 10000"/>
                <a:gd name="connsiteY129" fmla="*/ 8941 h 11626"/>
                <a:gd name="connsiteX130" fmla="*/ 7128 w 10000"/>
                <a:gd name="connsiteY130" fmla="*/ 9026 h 11626"/>
                <a:gd name="connsiteX131" fmla="*/ 7113 w 10000"/>
                <a:gd name="connsiteY131" fmla="*/ 9131 h 11626"/>
                <a:gd name="connsiteX132" fmla="*/ 7113 w 10000"/>
                <a:gd name="connsiteY132" fmla="*/ 9343 h 11626"/>
                <a:gd name="connsiteX133" fmla="*/ 7128 w 10000"/>
                <a:gd name="connsiteY133" fmla="*/ 9596 h 11626"/>
                <a:gd name="connsiteX134" fmla="*/ 7082 w 10000"/>
                <a:gd name="connsiteY134" fmla="*/ 9596 h 11626"/>
                <a:gd name="connsiteX135" fmla="*/ 7007 w 10000"/>
                <a:gd name="connsiteY135" fmla="*/ 9618 h 11626"/>
                <a:gd name="connsiteX136" fmla="*/ 6909 w 10000"/>
                <a:gd name="connsiteY136" fmla="*/ 9660 h 11626"/>
                <a:gd name="connsiteX137" fmla="*/ 6765 w 10000"/>
                <a:gd name="connsiteY137" fmla="*/ 9702 h 11626"/>
                <a:gd name="connsiteX138" fmla="*/ 6606 w 10000"/>
                <a:gd name="connsiteY138" fmla="*/ 9744 h 11626"/>
                <a:gd name="connsiteX139" fmla="*/ 6417 w 10000"/>
                <a:gd name="connsiteY139" fmla="*/ 9787 h 11626"/>
                <a:gd name="connsiteX140" fmla="*/ 6183 w 10000"/>
                <a:gd name="connsiteY140" fmla="*/ 9871 h 11626"/>
                <a:gd name="connsiteX141" fmla="*/ 5949 w 10000"/>
                <a:gd name="connsiteY141" fmla="*/ 9956 h 11626"/>
                <a:gd name="connsiteX142" fmla="*/ 5692 w 10000"/>
                <a:gd name="connsiteY142" fmla="*/ 10040 h 11626"/>
                <a:gd name="connsiteX143" fmla="*/ 5412 w 10000"/>
                <a:gd name="connsiteY143" fmla="*/ 10083 h 11626"/>
                <a:gd name="connsiteX144" fmla="*/ 4815 w 10000"/>
                <a:gd name="connsiteY144" fmla="*/ 10273 h 11626"/>
                <a:gd name="connsiteX145" fmla="*/ 4180 w 10000"/>
                <a:gd name="connsiteY145" fmla="*/ 10442 h 11626"/>
                <a:gd name="connsiteX146" fmla="*/ 3530 w 10000"/>
                <a:gd name="connsiteY146" fmla="*/ 10632 h 11626"/>
                <a:gd name="connsiteX147" fmla="*/ 2887 w 10000"/>
                <a:gd name="connsiteY147" fmla="*/ 10801 h 11626"/>
                <a:gd name="connsiteX148" fmla="*/ 2252 w 10000"/>
                <a:gd name="connsiteY148" fmla="*/ 10971 h 11626"/>
                <a:gd name="connsiteX149" fmla="*/ 1958 w 10000"/>
                <a:gd name="connsiteY149" fmla="*/ 11097 h 11626"/>
                <a:gd name="connsiteX150" fmla="*/ 1670 w 10000"/>
                <a:gd name="connsiteY150" fmla="*/ 11161 h 11626"/>
                <a:gd name="connsiteX151" fmla="*/ 1391 w 10000"/>
                <a:gd name="connsiteY151" fmla="*/ 11203 h 11626"/>
                <a:gd name="connsiteX152" fmla="*/ 1149 w 10000"/>
                <a:gd name="connsiteY152" fmla="*/ 11288 h 11626"/>
                <a:gd name="connsiteX153" fmla="*/ 915 w 10000"/>
                <a:gd name="connsiteY153" fmla="*/ 11372 h 11626"/>
                <a:gd name="connsiteX154" fmla="*/ 695 w 10000"/>
                <a:gd name="connsiteY154" fmla="*/ 11415 h 11626"/>
                <a:gd name="connsiteX155" fmla="*/ 522 w 10000"/>
                <a:gd name="connsiteY155" fmla="*/ 11457 h 11626"/>
                <a:gd name="connsiteX156" fmla="*/ 363 w 10000"/>
                <a:gd name="connsiteY156" fmla="*/ 11541 h 11626"/>
                <a:gd name="connsiteX157" fmla="*/ 234 w 10000"/>
                <a:gd name="connsiteY157" fmla="*/ 11541 h 11626"/>
                <a:gd name="connsiteX158" fmla="*/ 144 w 10000"/>
                <a:gd name="connsiteY158" fmla="*/ 11584 h 11626"/>
                <a:gd name="connsiteX159" fmla="*/ 91 w 10000"/>
                <a:gd name="connsiteY159" fmla="*/ 11584 h 11626"/>
                <a:gd name="connsiteX160" fmla="*/ 60 w 10000"/>
                <a:gd name="connsiteY160" fmla="*/ 11626 h 11626"/>
                <a:gd name="connsiteX161" fmla="*/ 60 w 10000"/>
                <a:gd name="connsiteY161" fmla="*/ 11584 h 11626"/>
                <a:gd name="connsiteX162" fmla="*/ 30 w 10000"/>
                <a:gd name="connsiteY162" fmla="*/ 11584 h 11626"/>
                <a:gd name="connsiteX163" fmla="*/ 15 w 10000"/>
                <a:gd name="connsiteY163" fmla="*/ 11541 h 11626"/>
                <a:gd name="connsiteX164" fmla="*/ 0 w 10000"/>
                <a:gd name="connsiteY164" fmla="*/ 11457 h 11626"/>
                <a:gd name="connsiteX165" fmla="*/ 15 w 10000"/>
                <a:gd name="connsiteY165" fmla="*/ 11330 h 11626"/>
                <a:gd name="connsiteX166" fmla="*/ 45 w 10000"/>
                <a:gd name="connsiteY166" fmla="*/ 11161 h 11626"/>
                <a:gd name="connsiteX167" fmla="*/ 128 w 10000"/>
                <a:gd name="connsiteY167" fmla="*/ 10971 h 11626"/>
                <a:gd name="connsiteX168" fmla="*/ 189 w 10000"/>
                <a:gd name="connsiteY168" fmla="*/ 10844 h 11626"/>
                <a:gd name="connsiteX169" fmla="*/ 265 w 10000"/>
                <a:gd name="connsiteY169" fmla="*/ 10675 h 11626"/>
                <a:gd name="connsiteX170" fmla="*/ 249 w 10000"/>
                <a:gd name="connsiteY170" fmla="*/ 10484 h 11626"/>
                <a:gd name="connsiteX171" fmla="*/ 219 w 10000"/>
                <a:gd name="connsiteY171" fmla="*/ 10315 h 11626"/>
                <a:gd name="connsiteX172" fmla="*/ 174 w 10000"/>
                <a:gd name="connsiteY172" fmla="*/ 10188 h 11626"/>
                <a:gd name="connsiteX173" fmla="*/ 159 w 10000"/>
                <a:gd name="connsiteY173" fmla="*/ 10146 h 11626"/>
                <a:gd name="connsiteX174" fmla="*/ 98 w 10000"/>
                <a:gd name="connsiteY174" fmla="*/ 9998 h 11626"/>
                <a:gd name="connsiteX175" fmla="*/ 76 w 10000"/>
                <a:gd name="connsiteY175" fmla="*/ 9914 h 11626"/>
                <a:gd name="connsiteX176" fmla="*/ 76 w 10000"/>
                <a:gd name="connsiteY176" fmla="*/ 9871 h 11626"/>
                <a:gd name="connsiteX177" fmla="*/ 60 w 10000"/>
                <a:gd name="connsiteY177" fmla="*/ 9871 h 11626"/>
                <a:gd name="connsiteX178" fmla="*/ 113 w 10000"/>
                <a:gd name="connsiteY178" fmla="*/ 9829 h 11626"/>
                <a:gd name="connsiteX179" fmla="*/ 159 w 10000"/>
                <a:gd name="connsiteY179" fmla="*/ 9787 h 11626"/>
                <a:gd name="connsiteX180" fmla="*/ 204 w 10000"/>
                <a:gd name="connsiteY180" fmla="*/ 9787 h 11626"/>
                <a:gd name="connsiteX181" fmla="*/ 234 w 10000"/>
                <a:gd name="connsiteY181" fmla="*/ 9787 h 11626"/>
                <a:gd name="connsiteX182" fmla="*/ 234 w 10000"/>
                <a:gd name="connsiteY182" fmla="*/ 9744 h 11626"/>
                <a:gd name="connsiteX183" fmla="*/ 204 w 10000"/>
                <a:gd name="connsiteY183" fmla="*/ 9554 h 11626"/>
                <a:gd name="connsiteX184" fmla="*/ 204 w 10000"/>
                <a:gd name="connsiteY184" fmla="*/ 9470 h 11626"/>
                <a:gd name="connsiteX185" fmla="*/ 204 w 10000"/>
                <a:gd name="connsiteY185" fmla="*/ 9427 h 11626"/>
                <a:gd name="connsiteX186" fmla="*/ 189 w 10000"/>
                <a:gd name="connsiteY186" fmla="*/ 9385 h 11626"/>
                <a:gd name="connsiteX187" fmla="*/ 234 w 10000"/>
                <a:gd name="connsiteY187" fmla="*/ 9258 h 11626"/>
                <a:gd name="connsiteX188" fmla="*/ 249 w 10000"/>
                <a:gd name="connsiteY188" fmla="*/ 9131 h 11626"/>
                <a:gd name="connsiteX189" fmla="*/ 280 w 10000"/>
                <a:gd name="connsiteY189" fmla="*/ 9026 h 11626"/>
                <a:gd name="connsiteX190" fmla="*/ 287 w 10000"/>
                <a:gd name="connsiteY190" fmla="*/ 8941 h 11626"/>
                <a:gd name="connsiteX191" fmla="*/ 287 w 10000"/>
                <a:gd name="connsiteY191" fmla="*/ 8941 h 11626"/>
                <a:gd name="connsiteX192" fmla="*/ 333 w 10000"/>
                <a:gd name="connsiteY192" fmla="*/ 8730 h 11626"/>
                <a:gd name="connsiteX193" fmla="*/ 363 w 10000"/>
                <a:gd name="connsiteY193" fmla="*/ 8582 h 11626"/>
                <a:gd name="connsiteX194" fmla="*/ 393 w 10000"/>
                <a:gd name="connsiteY194" fmla="*/ 8455 h 11626"/>
                <a:gd name="connsiteX195" fmla="*/ 408 w 10000"/>
                <a:gd name="connsiteY195" fmla="*/ 8370 h 11626"/>
                <a:gd name="connsiteX196" fmla="*/ 423 w 10000"/>
                <a:gd name="connsiteY196" fmla="*/ 8328 h 11626"/>
                <a:gd name="connsiteX197" fmla="*/ 423 w 10000"/>
                <a:gd name="connsiteY197" fmla="*/ 8286 h 11626"/>
                <a:gd name="connsiteX198" fmla="*/ 476 w 10000"/>
                <a:gd name="connsiteY198" fmla="*/ 8095 h 11626"/>
                <a:gd name="connsiteX199" fmla="*/ 506 w 10000"/>
                <a:gd name="connsiteY199" fmla="*/ 7968 h 11626"/>
                <a:gd name="connsiteX200" fmla="*/ 522 w 10000"/>
                <a:gd name="connsiteY200" fmla="*/ 7926 h 11626"/>
                <a:gd name="connsiteX201" fmla="*/ 522 w 10000"/>
                <a:gd name="connsiteY201" fmla="*/ 7926 h 11626"/>
                <a:gd name="connsiteX202" fmla="*/ 537 w 10000"/>
                <a:gd name="connsiteY202" fmla="*/ 7715 h 11626"/>
                <a:gd name="connsiteX203" fmla="*/ 537 w 10000"/>
                <a:gd name="connsiteY203" fmla="*/ 7567 h 11626"/>
                <a:gd name="connsiteX204" fmla="*/ 552 w 10000"/>
                <a:gd name="connsiteY204" fmla="*/ 7440 h 11626"/>
                <a:gd name="connsiteX205" fmla="*/ 552 w 10000"/>
                <a:gd name="connsiteY205" fmla="*/ 7398 h 11626"/>
                <a:gd name="connsiteX206" fmla="*/ 552 w 10000"/>
                <a:gd name="connsiteY206" fmla="*/ 7313 h 11626"/>
                <a:gd name="connsiteX207" fmla="*/ 552 w 10000"/>
                <a:gd name="connsiteY207" fmla="*/ 7313 h 11626"/>
                <a:gd name="connsiteX208" fmla="*/ 582 w 10000"/>
                <a:gd name="connsiteY208" fmla="*/ 7038 h 11626"/>
                <a:gd name="connsiteX209" fmla="*/ 597 w 10000"/>
                <a:gd name="connsiteY209" fmla="*/ 6827 h 11626"/>
                <a:gd name="connsiteX210" fmla="*/ 612 w 10000"/>
                <a:gd name="connsiteY210" fmla="*/ 6658 h 11626"/>
                <a:gd name="connsiteX211" fmla="*/ 612 w 10000"/>
                <a:gd name="connsiteY211" fmla="*/ 6594 h 11626"/>
                <a:gd name="connsiteX212" fmla="*/ 627 w 10000"/>
                <a:gd name="connsiteY212" fmla="*/ 6510 h 11626"/>
                <a:gd name="connsiteX213" fmla="*/ 627 w 10000"/>
                <a:gd name="connsiteY213" fmla="*/ 6467 h 11626"/>
                <a:gd name="connsiteX214" fmla="*/ 597 w 10000"/>
                <a:gd name="connsiteY214" fmla="*/ 6298 h 11626"/>
                <a:gd name="connsiteX215" fmla="*/ 597 w 10000"/>
                <a:gd name="connsiteY215" fmla="*/ 6214 h 11626"/>
                <a:gd name="connsiteX216" fmla="*/ 597 w 10000"/>
                <a:gd name="connsiteY216" fmla="*/ 6214 h 11626"/>
                <a:gd name="connsiteX217" fmla="*/ 582 w 10000"/>
                <a:gd name="connsiteY217" fmla="*/ 6171 h 11626"/>
                <a:gd name="connsiteX218" fmla="*/ 627 w 10000"/>
                <a:gd name="connsiteY218" fmla="*/ 6066 h 11626"/>
                <a:gd name="connsiteX219" fmla="*/ 665 w 10000"/>
                <a:gd name="connsiteY219" fmla="*/ 5939 h 11626"/>
                <a:gd name="connsiteX220" fmla="*/ 695 w 10000"/>
                <a:gd name="connsiteY220" fmla="*/ 5812 h 11626"/>
                <a:gd name="connsiteX221" fmla="*/ 711 w 10000"/>
                <a:gd name="connsiteY221" fmla="*/ 5727 h 11626"/>
                <a:gd name="connsiteX222" fmla="*/ 711 w 10000"/>
                <a:gd name="connsiteY222" fmla="*/ 5727 h 11626"/>
                <a:gd name="connsiteX223" fmla="*/ 711 w 10000"/>
                <a:gd name="connsiteY223" fmla="*/ 5685 h 11626"/>
                <a:gd name="connsiteX224" fmla="*/ 680 w 10000"/>
                <a:gd name="connsiteY224" fmla="*/ 5601 h 11626"/>
                <a:gd name="connsiteX225" fmla="*/ 665 w 10000"/>
                <a:gd name="connsiteY225" fmla="*/ 5495 h 11626"/>
                <a:gd name="connsiteX226" fmla="*/ 650 w 10000"/>
                <a:gd name="connsiteY226" fmla="*/ 5368 h 11626"/>
                <a:gd name="connsiteX227" fmla="*/ 650 w 10000"/>
                <a:gd name="connsiteY227" fmla="*/ 5284 h 11626"/>
                <a:gd name="connsiteX228" fmla="*/ 695 w 10000"/>
                <a:gd name="connsiteY228" fmla="*/ 5199 h 11626"/>
                <a:gd name="connsiteX229" fmla="*/ 756 w 10000"/>
                <a:gd name="connsiteY229" fmla="*/ 5199 h 11626"/>
                <a:gd name="connsiteX230" fmla="*/ 816 w 10000"/>
                <a:gd name="connsiteY230" fmla="*/ 5241 h 11626"/>
                <a:gd name="connsiteX231" fmla="*/ 884 w 10000"/>
                <a:gd name="connsiteY231" fmla="*/ 5284 h 11626"/>
                <a:gd name="connsiteX0" fmla="*/ 884 w 10000"/>
                <a:gd name="connsiteY0" fmla="*/ 6672 h 13014"/>
                <a:gd name="connsiteX1" fmla="*/ 899 w 10000"/>
                <a:gd name="connsiteY1" fmla="*/ 6672 h 13014"/>
                <a:gd name="connsiteX2" fmla="*/ 915 w 10000"/>
                <a:gd name="connsiteY2" fmla="*/ 6629 h 13014"/>
                <a:gd name="connsiteX3" fmla="*/ 930 w 10000"/>
                <a:gd name="connsiteY3" fmla="*/ 6587 h 13014"/>
                <a:gd name="connsiteX4" fmla="*/ 975 w 10000"/>
                <a:gd name="connsiteY4" fmla="*/ 6545 h 13014"/>
                <a:gd name="connsiteX5" fmla="*/ 1028 w 10000"/>
                <a:gd name="connsiteY5" fmla="*/ 6502 h 13014"/>
                <a:gd name="connsiteX6" fmla="*/ 1104 w 10000"/>
                <a:gd name="connsiteY6" fmla="*/ 6460 h 13014"/>
                <a:gd name="connsiteX7" fmla="*/ 1308 w 10000"/>
                <a:gd name="connsiteY7" fmla="*/ 6439 h 13014"/>
                <a:gd name="connsiteX8" fmla="*/ 1481 w 10000"/>
                <a:gd name="connsiteY8" fmla="*/ 6354 h 13014"/>
                <a:gd name="connsiteX9" fmla="*/ 1542 w 10000"/>
                <a:gd name="connsiteY9" fmla="*/ 6354 h 13014"/>
                <a:gd name="connsiteX10" fmla="*/ 1595 w 10000"/>
                <a:gd name="connsiteY10" fmla="*/ 6312 h 13014"/>
                <a:gd name="connsiteX11" fmla="*/ 1640 w 10000"/>
                <a:gd name="connsiteY11" fmla="*/ 6312 h 13014"/>
                <a:gd name="connsiteX12" fmla="*/ 1670 w 10000"/>
                <a:gd name="connsiteY12" fmla="*/ 6312 h 13014"/>
                <a:gd name="connsiteX13" fmla="*/ 1716 w 10000"/>
                <a:gd name="connsiteY13" fmla="*/ 6312 h 13014"/>
                <a:gd name="connsiteX14" fmla="*/ 1784 w 10000"/>
                <a:gd name="connsiteY14" fmla="*/ 6270 h 13014"/>
                <a:gd name="connsiteX15" fmla="*/ 1875 w 10000"/>
                <a:gd name="connsiteY15" fmla="*/ 6270 h 13014"/>
                <a:gd name="connsiteX16" fmla="*/ 1973 w 10000"/>
                <a:gd name="connsiteY16" fmla="*/ 6270 h 13014"/>
                <a:gd name="connsiteX17" fmla="*/ 2063 w 10000"/>
                <a:gd name="connsiteY17" fmla="*/ 6228 h 13014"/>
                <a:gd name="connsiteX18" fmla="*/ 2147 w 10000"/>
                <a:gd name="connsiteY18" fmla="*/ 6228 h 13014"/>
                <a:gd name="connsiteX19" fmla="*/ 2207 w 10000"/>
                <a:gd name="connsiteY19" fmla="*/ 6228 h 13014"/>
                <a:gd name="connsiteX20" fmla="*/ 2222 w 10000"/>
                <a:gd name="connsiteY20" fmla="*/ 6228 h 13014"/>
                <a:gd name="connsiteX21" fmla="*/ 2237 w 10000"/>
                <a:gd name="connsiteY21" fmla="*/ 6228 h 13014"/>
                <a:gd name="connsiteX22" fmla="*/ 2252 w 10000"/>
                <a:gd name="connsiteY22" fmla="*/ 6270 h 13014"/>
                <a:gd name="connsiteX23" fmla="*/ 2290 w 10000"/>
                <a:gd name="connsiteY23" fmla="*/ 6270 h 13014"/>
                <a:gd name="connsiteX24" fmla="*/ 2336 w 10000"/>
                <a:gd name="connsiteY24" fmla="*/ 6270 h 13014"/>
                <a:gd name="connsiteX25" fmla="*/ 2381 w 10000"/>
                <a:gd name="connsiteY25" fmla="*/ 6228 h 13014"/>
                <a:gd name="connsiteX26" fmla="*/ 2411 w 10000"/>
                <a:gd name="connsiteY26" fmla="*/ 6101 h 13014"/>
                <a:gd name="connsiteX27" fmla="*/ 2441 w 10000"/>
                <a:gd name="connsiteY27" fmla="*/ 5910 h 13014"/>
                <a:gd name="connsiteX28" fmla="*/ 2457 w 10000"/>
                <a:gd name="connsiteY28" fmla="*/ 5572 h 13014"/>
                <a:gd name="connsiteX29" fmla="*/ 2441 w 10000"/>
                <a:gd name="connsiteY29" fmla="*/ 5530 h 13014"/>
                <a:gd name="connsiteX30" fmla="*/ 2426 w 10000"/>
                <a:gd name="connsiteY30" fmla="*/ 5488 h 13014"/>
                <a:gd name="connsiteX31" fmla="*/ 2426 w 10000"/>
                <a:gd name="connsiteY31" fmla="*/ 5424 h 13014"/>
                <a:gd name="connsiteX32" fmla="*/ 2441 w 10000"/>
                <a:gd name="connsiteY32" fmla="*/ 5382 h 13014"/>
                <a:gd name="connsiteX33" fmla="*/ 2479 w 10000"/>
                <a:gd name="connsiteY33" fmla="*/ 5340 h 13014"/>
                <a:gd name="connsiteX34" fmla="*/ 2540 w 10000"/>
                <a:gd name="connsiteY34" fmla="*/ 5297 h 13014"/>
                <a:gd name="connsiteX35" fmla="*/ 2638 w 10000"/>
                <a:gd name="connsiteY35" fmla="*/ 5297 h 13014"/>
                <a:gd name="connsiteX36" fmla="*/ 2759 w 10000"/>
                <a:gd name="connsiteY36" fmla="*/ 5340 h 13014"/>
                <a:gd name="connsiteX37" fmla="*/ 2842 w 10000"/>
                <a:gd name="connsiteY37" fmla="*/ 5340 h 13014"/>
                <a:gd name="connsiteX38" fmla="*/ 2902 w 10000"/>
                <a:gd name="connsiteY38" fmla="*/ 5382 h 13014"/>
                <a:gd name="connsiteX39" fmla="*/ 2948 w 10000"/>
                <a:gd name="connsiteY39" fmla="*/ 5382 h 13014"/>
                <a:gd name="connsiteX40" fmla="*/ 3001 w 10000"/>
                <a:gd name="connsiteY40" fmla="*/ 5382 h 13014"/>
                <a:gd name="connsiteX41" fmla="*/ 3061 w 10000"/>
                <a:gd name="connsiteY41" fmla="*/ 5340 h 13014"/>
                <a:gd name="connsiteX42" fmla="*/ 3167 w 10000"/>
                <a:gd name="connsiteY42" fmla="*/ 5340 h 13014"/>
                <a:gd name="connsiteX43" fmla="*/ 3296 w 10000"/>
                <a:gd name="connsiteY43" fmla="*/ 5297 h 13014"/>
                <a:gd name="connsiteX44" fmla="*/ 3356 w 10000"/>
                <a:gd name="connsiteY44" fmla="*/ 5297 h 13014"/>
                <a:gd name="connsiteX45" fmla="*/ 3439 w 10000"/>
                <a:gd name="connsiteY45" fmla="*/ 5255 h 13014"/>
                <a:gd name="connsiteX46" fmla="*/ 3545 w 10000"/>
                <a:gd name="connsiteY46" fmla="*/ 5213 h 13014"/>
                <a:gd name="connsiteX47" fmla="*/ 3689 w 10000"/>
                <a:gd name="connsiteY47" fmla="*/ 5170 h 13014"/>
                <a:gd name="connsiteX48" fmla="*/ 3847 w 10000"/>
                <a:gd name="connsiteY48" fmla="*/ 5128 h 13014"/>
                <a:gd name="connsiteX49" fmla="*/ 4021 w 10000"/>
                <a:gd name="connsiteY49" fmla="*/ 5086 h 13014"/>
                <a:gd name="connsiteX50" fmla="*/ 4225 w 10000"/>
                <a:gd name="connsiteY50" fmla="*/ 5044 h 13014"/>
                <a:gd name="connsiteX51" fmla="*/ 4444 w 10000"/>
                <a:gd name="connsiteY51" fmla="*/ 4959 h 13014"/>
                <a:gd name="connsiteX52" fmla="*/ 4671 w 10000"/>
                <a:gd name="connsiteY52" fmla="*/ 4896 h 13014"/>
                <a:gd name="connsiteX53" fmla="*/ 4594 w 10000"/>
                <a:gd name="connsiteY53" fmla="*/ 235 h 13014"/>
                <a:gd name="connsiteX54" fmla="*/ 4985 w 10000"/>
                <a:gd name="connsiteY54" fmla="*/ 1388 h 13014"/>
                <a:gd name="connsiteX55" fmla="*/ 6024 w 10000"/>
                <a:gd name="connsiteY55" fmla="*/ 4473 h 13014"/>
                <a:gd name="connsiteX56" fmla="*/ 6606 w 10000"/>
                <a:gd name="connsiteY56" fmla="*/ 4282 h 13014"/>
                <a:gd name="connsiteX57" fmla="*/ 7173 w 10000"/>
                <a:gd name="connsiteY57" fmla="*/ 4113 h 13014"/>
                <a:gd name="connsiteX58" fmla="*/ 7748 w 10000"/>
                <a:gd name="connsiteY58" fmla="*/ 3923 h 13014"/>
                <a:gd name="connsiteX59" fmla="*/ 8284 w 10000"/>
                <a:gd name="connsiteY59" fmla="*/ 3712 h 13014"/>
                <a:gd name="connsiteX60" fmla="*/ 8534 w 10000"/>
                <a:gd name="connsiteY60" fmla="*/ 3627 h 13014"/>
                <a:gd name="connsiteX61" fmla="*/ 8768 w 10000"/>
                <a:gd name="connsiteY61" fmla="*/ 3543 h 13014"/>
                <a:gd name="connsiteX62" fmla="*/ 8995 w 10000"/>
                <a:gd name="connsiteY62" fmla="*/ 3458 h 13014"/>
                <a:gd name="connsiteX63" fmla="*/ 9199 w 10000"/>
                <a:gd name="connsiteY63" fmla="*/ 3395 h 13014"/>
                <a:gd name="connsiteX64" fmla="*/ 9388 w 10000"/>
                <a:gd name="connsiteY64" fmla="*/ 3310 h 13014"/>
                <a:gd name="connsiteX65" fmla="*/ 9562 w 10000"/>
                <a:gd name="connsiteY65" fmla="*/ 3225 h 13014"/>
                <a:gd name="connsiteX66" fmla="*/ 9713 w 10000"/>
                <a:gd name="connsiteY66" fmla="*/ 3183 h 13014"/>
                <a:gd name="connsiteX67" fmla="*/ 9826 w 10000"/>
                <a:gd name="connsiteY67" fmla="*/ 3099 h 13014"/>
                <a:gd name="connsiteX68" fmla="*/ 9924 w 10000"/>
                <a:gd name="connsiteY68" fmla="*/ 3056 h 13014"/>
                <a:gd name="connsiteX69" fmla="*/ 10000 w 10000"/>
                <a:gd name="connsiteY69" fmla="*/ 3014 h 13014"/>
                <a:gd name="connsiteX70" fmla="*/ 9970 w 10000"/>
                <a:gd name="connsiteY70" fmla="*/ 3268 h 13014"/>
                <a:gd name="connsiteX71" fmla="*/ 9940 w 10000"/>
                <a:gd name="connsiteY71" fmla="*/ 3458 h 13014"/>
                <a:gd name="connsiteX72" fmla="*/ 9924 w 10000"/>
                <a:gd name="connsiteY72" fmla="*/ 3627 h 13014"/>
                <a:gd name="connsiteX73" fmla="*/ 9924 w 10000"/>
                <a:gd name="connsiteY73" fmla="*/ 3754 h 13014"/>
                <a:gd name="connsiteX74" fmla="*/ 9894 w 10000"/>
                <a:gd name="connsiteY74" fmla="*/ 3987 h 13014"/>
                <a:gd name="connsiteX75" fmla="*/ 9872 w 10000"/>
                <a:gd name="connsiteY75" fmla="*/ 4156 h 13014"/>
                <a:gd name="connsiteX76" fmla="*/ 9826 w 10000"/>
                <a:gd name="connsiteY76" fmla="*/ 4367 h 13014"/>
                <a:gd name="connsiteX77" fmla="*/ 9766 w 10000"/>
                <a:gd name="connsiteY77" fmla="*/ 4811 h 13014"/>
                <a:gd name="connsiteX78" fmla="*/ 9713 w 10000"/>
                <a:gd name="connsiteY78" fmla="*/ 5086 h 13014"/>
                <a:gd name="connsiteX79" fmla="*/ 9652 w 10000"/>
                <a:gd name="connsiteY79" fmla="*/ 5255 h 13014"/>
                <a:gd name="connsiteX80" fmla="*/ 9607 w 10000"/>
                <a:gd name="connsiteY80" fmla="*/ 5297 h 13014"/>
                <a:gd name="connsiteX81" fmla="*/ 9531 w 10000"/>
                <a:gd name="connsiteY81" fmla="*/ 5297 h 13014"/>
                <a:gd name="connsiteX82" fmla="*/ 9433 w 10000"/>
                <a:gd name="connsiteY82" fmla="*/ 5297 h 13014"/>
                <a:gd name="connsiteX83" fmla="*/ 9358 w 10000"/>
                <a:gd name="connsiteY83" fmla="*/ 5382 h 13014"/>
                <a:gd name="connsiteX84" fmla="*/ 9274 w 10000"/>
                <a:gd name="connsiteY84" fmla="*/ 5488 h 13014"/>
                <a:gd name="connsiteX85" fmla="*/ 9199 w 10000"/>
                <a:gd name="connsiteY85" fmla="*/ 5614 h 13014"/>
                <a:gd name="connsiteX86" fmla="*/ 9184 w 10000"/>
                <a:gd name="connsiteY86" fmla="*/ 5657 h 13014"/>
                <a:gd name="connsiteX87" fmla="*/ 9169 w 10000"/>
                <a:gd name="connsiteY87" fmla="*/ 5657 h 13014"/>
                <a:gd name="connsiteX88" fmla="*/ 9169 w 10000"/>
                <a:gd name="connsiteY88" fmla="*/ 5741 h 13014"/>
                <a:gd name="connsiteX89" fmla="*/ 9146 w 10000"/>
                <a:gd name="connsiteY89" fmla="*/ 5826 h 13014"/>
                <a:gd name="connsiteX90" fmla="*/ 9116 w 10000"/>
                <a:gd name="connsiteY90" fmla="*/ 5953 h 13014"/>
                <a:gd name="connsiteX91" fmla="*/ 9055 w 10000"/>
                <a:gd name="connsiteY91" fmla="*/ 5974 h 13014"/>
                <a:gd name="connsiteX92" fmla="*/ 9010 w 10000"/>
                <a:gd name="connsiteY92" fmla="*/ 6016 h 13014"/>
                <a:gd name="connsiteX93" fmla="*/ 8987 w 10000"/>
                <a:gd name="connsiteY93" fmla="*/ 5974 h 13014"/>
                <a:gd name="connsiteX94" fmla="*/ 8957 w 10000"/>
                <a:gd name="connsiteY94" fmla="*/ 5953 h 13014"/>
                <a:gd name="connsiteX95" fmla="*/ 8912 w 10000"/>
                <a:gd name="connsiteY95" fmla="*/ 5953 h 13014"/>
                <a:gd name="connsiteX96" fmla="*/ 8881 w 10000"/>
                <a:gd name="connsiteY96" fmla="*/ 5974 h 13014"/>
                <a:gd name="connsiteX97" fmla="*/ 8783 w 10000"/>
                <a:gd name="connsiteY97" fmla="*/ 6058 h 13014"/>
                <a:gd name="connsiteX98" fmla="*/ 8692 w 10000"/>
                <a:gd name="connsiteY98" fmla="*/ 6185 h 13014"/>
                <a:gd name="connsiteX99" fmla="*/ 8662 w 10000"/>
                <a:gd name="connsiteY99" fmla="*/ 6185 h 13014"/>
                <a:gd name="connsiteX100" fmla="*/ 8647 w 10000"/>
                <a:gd name="connsiteY100" fmla="*/ 6228 h 13014"/>
                <a:gd name="connsiteX101" fmla="*/ 8647 w 10000"/>
                <a:gd name="connsiteY101" fmla="*/ 6354 h 13014"/>
                <a:gd name="connsiteX102" fmla="*/ 8632 w 10000"/>
                <a:gd name="connsiteY102" fmla="*/ 6460 h 13014"/>
                <a:gd name="connsiteX103" fmla="*/ 8624 w 10000"/>
                <a:gd name="connsiteY103" fmla="*/ 6629 h 13014"/>
                <a:gd name="connsiteX104" fmla="*/ 8624 w 10000"/>
                <a:gd name="connsiteY104" fmla="*/ 6672 h 13014"/>
                <a:gd name="connsiteX105" fmla="*/ 8624 w 10000"/>
                <a:gd name="connsiteY105" fmla="*/ 6672 h 13014"/>
                <a:gd name="connsiteX106" fmla="*/ 8503 w 10000"/>
                <a:gd name="connsiteY106" fmla="*/ 6967 h 13014"/>
                <a:gd name="connsiteX107" fmla="*/ 8420 w 10000"/>
                <a:gd name="connsiteY107" fmla="*/ 7200 h 13014"/>
                <a:gd name="connsiteX108" fmla="*/ 8345 w 10000"/>
                <a:gd name="connsiteY108" fmla="*/ 7369 h 13014"/>
                <a:gd name="connsiteX109" fmla="*/ 8299 w 10000"/>
                <a:gd name="connsiteY109" fmla="*/ 7475 h 13014"/>
                <a:gd name="connsiteX110" fmla="*/ 8284 w 10000"/>
                <a:gd name="connsiteY110" fmla="*/ 7517 h 13014"/>
                <a:gd name="connsiteX111" fmla="*/ 8269 w 10000"/>
                <a:gd name="connsiteY111" fmla="*/ 7559 h 13014"/>
                <a:gd name="connsiteX112" fmla="*/ 8262 w 10000"/>
                <a:gd name="connsiteY112" fmla="*/ 7559 h 13014"/>
                <a:gd name="connsiteX113" fmla="*/ 8262 w 10000"/>
                <a:gd name="connsiteY113" fmla="*/ 7644 h 13014"/>
                <a:gd name="connsiteX114" fmla="*/ 8246 w 10000"/>
                <a:gd name="connsiteY114" fmla="*/ 7771 h 13014"/>
                <a:gd name="connsiteX115" fmla="*/ 8216 w 10000"/>
                <a:gd name="connsiteY115" fmla="*/ 7855 h 13014"/>
                <a:gd name="connsiteX116" fmla="*/ 8186 w 10000"/>
                <a:gd name="connsiteY116" fmla="*/ 7940 h 13014"/>
                <a:gd name="connsiteX117" fmla="*/ 8110 w 10000"/>
                <a:gd name="connsiteY117" fmla="*/ 8046 h 13014"/>
                <a:gd name="connsiteX118" fmla="*/ 8042 w 10000"/>
                <a:gd name="connsiteY118" fmla="*/ 8130 h 13014"/>
                <a:gd name="connsiteX119" fmla="*/ 7853 w 10000"/>
                <a:gd name="connsiteY119" fmla="*/ 8299 h 13014"/>
                <a:gd name="connsiteX120" fmla="*/ 7717 w 10000"/>
                <a:gd name="connsiteY120" fmla="*/ 8426 h 13014"/>
                <a:gd name="connsiteX121" fmla="*/ 7604 w 10000"/>
                <a:gd name="connsiteY121" fmla="*/ 8532 h 13014"/>
                <a:gd name="connsiteX122" fmla="*/ 7543 w 10000"/>
                <a:gd name="connsiteY122" fmla="*/ 8701 h 13014"/>
                <a:gd name="connsiteX123" fmla="*/ 7506 w 10000"/>
                <a:gd name="connsiteY123" fmla="*/ 8870 h 13014"/>
                <a:gd name="connsiteX124" fmla="*/ 7475 w 10000"/>
                <a:gd name="connsiteY124" fmla="*/ 9145 h 13014"/>
                <a:gd name="connsiteX125" fmla="*/ 7430 w 10000"/>
                <a:gd name="connsiteY125" fmla="*/ 9483 h 13014"/>
                <a:gd name="connsiteX126" fmla="*/ 7347 w 10000"/>
                <a:gd name="connsiteY126" fmla="*/ 9800 h 13014"/>
                <a:gd name="connsiteX127" fmla="*/ 7286 w 10000"/>
                <a:gd name="connsiteY127" fmla="*/ 10012 h 13014"/>
                <a:gd name="connsiteX128" fmla="*/ 7226 w 10000"/>
                <a:gd name="connsiteY128" fmla="*/ 10118 h 13014"/>
                <a:gd name="connsiteX129" fmla="*/ 7158 w 10000"/>
                <a:gd name="connsiteY129" fmla="*/ 10329 h 13014"/>
                <a:gd name="connsiteX130" fmla="*/ 7128 w 10000"/>
                <a:gd name="connsiteY130" fmla="*/ 10414 h 13014"/>
                <a:gd name="connsiteX131" fmla="*/ 7113 w 10000"/>
                <a:gd name="connsiteY131" fmla="*/ 10519 h 13014"/>
                <a:gd name="connsiteX132" fmla="*/ 7113 w 10000"/>
                <a:gd name="connsiteY132" fmla="*/ 10731 h 13014"/>
                <a:gd name="connsiteX133" fmla="*/ 7128 w 10000"/>
                <a:gd name="connsiteY133" fmla="*/ 10984 h 13014"/>
                <a:gd name="connsiteX134" fmla="*/ 7082 w 10000"/>
                <a:gd name="connsiteY134" fmla="*/ 10984 h 13014"/>
                <a:gd name="connsiteX135" fmla="*/ 7007 w 10000"/>
                <a:gd name="connsiteY135" fmla="*/ 11006 h 13014"/>
                <a:gd name="connsiteX136" fmla="*/ 6909 w 10000"/>
                <a:gd name="connsiteY136" fmla="*/ 11048 h 13014"/>
                <a:gd name="connsiteX137" fmla="*/ 6765 w 10000"/>
                <a:gd name="connsiteY137" fmla="*/ 11090 h 13014"/>
                <a:gd name="connsiteX138" fmla="*/ 6606 w 10000"/>
                <a:gd name="connsiteY138" fmla="*/ 11132 h 13014"/>
                <a:gd name="connsiteX139" fmla="*/ 6417 w 10000"/>
                <a:gd name="connsiteY139" fmla="*/ 11175 h 13014"/>
                <a:gd name="connsiteX140" fmla="*/ 6183 w 10000"/>
                <a:gd name="connsiteY140" fmla="*/ 11259 h 13014"/>
                <a:gd name="connsiteX141" fmla="*/ 5949 w 10000"/>
                <a:gd name="connsiteY141" fmla="*/ 11344 h 13014"/>
                <a:gd name="connsiteX142" fmla="*/ 5692 w 10000"/>
                <a:gd name="connsiteY142" fmla="*/ 11428 h 13014"/>
                <a:gd name="connsiteX143" fmla="*/ 5412 w 10000"/>
                <a:gd name="connsiteY143" fmla="*/ 11471 h 13014"/>
                <a:gd name="connsiteX144" fmla="*/ 4815 w 10000"/>
                <a:gd name="connsiteY144" fmla="*/ 11661 h 13014"/>
                <a:gd name="connsiteX145" fmla="*/ 4180 w 10000"/>
                <a:gd name="connsiteY145" fmla="*/ 11830 h 13014"/>
                <a:gd name="connsiteX146" fmla="*/ 3530 w 10000"/>
                <a:gd name="connsiteY146" fmla="*/ 12020 h 13014"/>
                <a:gd name="connsiteX147" fmla="*/ 2887 w 10000"/>
                <a:gd name="connsiteY147" fmla="*/ 12189 h 13014"/>
                <a:gd name="connsiteX148" fmla="*/ 2252 w 10000"/>
                <a:gd name="connsiteY148" fmla="*/ 12359 h 13014"/>
                <a:gd name="connsiteX149" fmla="*/ 1958 w 10000"/>
                <a:gd name="connsiteY149" fmla="*/ 12485 h 13014"/>
                <a:gd name="connsiteX150" fmla="*/ 1670 w 10000"/>
                <a:gd name="connsiteY150" fmla="*/ 12549 h 13014"/>
                <a:gd name="connsiteX151" fmla="*/ 1391 w 10000"/>
                <a:gd name="connsiteY151" fmla="*/ 12591 h 13014"/>
                <a:gd name="connsiteX152" fmla="*/ 1149 w 10000"/>
                <a:gd name="connsiteY152" fmla="*/ 12676 h 13014"/>
                <a:gd name="connsiteX153" fmla="*/ 915 w 10000"/>
                <a:gd name="connsiteY153" fmla="*/ 12760 h 13014"/>
                <a:gd name="connsiteX154" fmla="*/ 695 w 10000"/>
                <a:gd name="connsiteY154" fmla="*/ 12803 h 13014"/>
                <a:gd name="connsiteX155" fmla="*/ 522 w 10000"/>
                <a:gd name="connsiteY155" fmla="*/ 12845 h 13014"/>
                <a:gd name="connsiteX156" fmla="*/ 363 w 10000"/>
                <a:gd name="connsiteY156" fmla="*/ 12929 h 13014"/>
                <a:gd name="connsiteX157" fmla="*/ 234 w 10000"/>
                <a:gd name="connsiteY157" fmla="*/ 12929 h 13014"/>
                <a:gd name="connsiteX158" fmla="*/ 144 w 10000"/>
                <a:gd name="connsiteY158" fmla="*/ 12972 h 13014"/>
                <a:gd name="connsiteX159" fmla="*/ 91 w 10000"/>
                <a:gd name="connsiteY159" fmla="*/ 12972 h 13014"/>
                <a:gd name="connsiteX160" fmla="*/ 60 w 10000"/>
                <a:gd name="connsiteY160" fmla="*/ 13014 h 13014"/>
                <a:gd name="connsiteX161" fmla="*/ 60 w 10000"/>
                <a:gd name="connsiteY161" fmla="*/ 12972 h 13014"/>
                <a:gd name="connsiteX162" fmla="*/ 30 w 10000"/>
                <a:gd name="connsiteY162" fmla="*/ 12972 h 13014"/>
                <a:gd name="connsiteX163" fmla="*/ 15 w 10000"/>
                <a:gd name="connsiteY163" fmla="*/ 12929 h 13014"/>
                <a:gd name="connsiteX164" fmla="*/ 0 w 10000"/>
                <a:gd name="connsiteY164" fmla="*/ 12845 h 13014"/>
                <a:gd name="connsiteX165" fmla="*/ 15 w 10000"/>
                <a:gd name="connsiteY165" fmla="*/ 12718 h 13014"/>
                <a:gd name="connsiteX166" fmla="*/ 45 w 10000"/>
                <a:gd name="connsiteY166" fmla="*/ 12549 h 13014"/>
                <a:gd name="connsiteX167" fmla="*/ 128 w 10000"/>
                <a:gd name="connsiteY167" fmla="*/ 12359 h 13014"/>
                <a:gd name="connsiteX168" fmla="*/ 189 w 10000"/>
                <a:gd name="connsiteY168" fmla="*/ 12232 h 13014"/>
                <a:gd name="connsiteX169" fmla="*/ 265 w 10000"/>
                <a:gd name="connsiteY169" fmla="*/ 12063 h 13014"/>
                <a:gd name="connsiteX170" fmla="*/ 249 w 10000"/>
                <a:gd name="connsiteY170" fmla="*/ 11872 h 13014"/>
                <a:gd name="connsiteX171" fmla="*/ 219 w 10000"/>
                <a:gd name="connsiteY171" fmla="*/ 11703 h 13014"/>
                <a:gd name="connsiteX172" fmla="*/ 174 w 10000"/>
                <a:gd name="connsiteY172" fmla="*/ 11576 h 13014"/>
                <a:gd name="connsiteX173" fmla="*/ 159 w 10000"/>
                <a:gd name="connsiteY173" fmla="*/ 11534 h 13014"/>
                <a:gd name="connsiteX174" fmla="*/ 98 w 10000"/>
                <a:gd name="connsiteY174" fmla="*/ 11386 h 13014"/>
                <a:gd name="connsiteX175" fmla="*/ 76 w 10000"/>
                <a:gd name="connsiteY175" fmla="*/ 11302 h 13014"/>
                <a:gd name="connsiteX176" fmla="*/ 76 w 10000"/>
                <a:gd name="connsiteY176" fmla="*/ 11259 h 13014"/>
                <a:gd name="connsiteX177" fmla="*/ 60 w 10000"/>
                <a:gd name="connsiteY177" fmla="*/ 11259 h 13014"/>
                <a:gd name="connsiteX178" fmla="*/ 113 w 10000"/>
                <a:gd name="connsiteY178" fmla="*/ 11217 h 13014"/>
                <a:gd name="connsiteX179" fmla="*/ 159 w 10000"/>
                <a:gd name="connsiteY179" fmla="*/ 11175 h 13014"/>
                <a:gd name="connsiteX180" fmla="*/ 204 w 10000"/>
                <a:gd name="connsiteY180" fmla="*/ 11175 h 13014"/>
                <a:gd name="connsiteX181" fmla="*/ 234 w 10000"/>
                <a:gd name="connsiteY181" fmla="*/ 11175 h 13014"/>
                <a:gd name="connsiteX182" fmla="*/ 234 w 10000"/>
                <a:gd name="connsiteY182" fmla="*/ 11132 h 13014"/>
                <a:gd name="connsiteX183" fmla="*/ 204 w 10000"/>
                <a:gd name="connsiteY183" fmla="*/ 10942 h 13014"/>
                <a:gd name="connsiteX184" fmla="*/ 204 w 10000"/>
                <a:gd name="connsiteY184" fmla="*/ 10858 h 13014"/>
                <a:gd name="connsiteX185" fmla="*/ 204 w 10000"/>
                <a:gd name="connsiteY185" fmla="*/ 10815 h 13014"/>
                <a:gd name="connsiteX186" fmla="*/ 189 w 10000"/>
                <a:gd name="connsiteY186" fmla="*/ 10773 h 13014"/>
                <a:gd name="connsiteX187" fmla="*/ 234 w 10000"/>
                <a:gd name="connsiteY187" fmla="*/ 10646 h 13014"/>
                <a:gd name="connsiteX188" fmla="*/ 249 w 10000"/>
                <a:gd name="connsiteY188" fmla="*/ 10519 h 13014"/>
                <a:gd name="connsiteX189" fmla="*/ 280 w 10000"/>
                <a:gd name="connsiteY189" fmla="*/ 10414 h 13014"/>
                <a:gd name="connsiteX190" fmla="*/ 287 w 10000"/>
                <a:gd name="connsiteY190" fmla="*/ 10329 h 13014"/>
                <a:gd name="connsiteX191" fmla="*/ 287 w 10000"/>
                <a:gd name="connsiteY191" fmla="*/ 10329 h 13014"/>
                <a:gd name="connsiteX192" fmla="*/ 333 w 10000"/>
                <a:gd name="connsiteY192" fmla="*/ 10118 h 13014"/>
                <a:gd name="connsiteX193" fmla="*/ 363 w 10000"/>
                <a:gd name="connsiteY193" fmla="*/ 9970 h 13014"/>
                <a:gd name="connsiteX194" fmla="*/ 393 w 10000"/>
                <a:gd name="connsiteY194" fmla="*/ 9843 h 13014"/>
                <a:gd name="connsiteX195" fmla="*/ 408 w 10000"/>
                <a:gd name="connsiteY195" fmla="*/ 9758 h 13014"/>
                <a:gd name="connsiteX196" fmla="*/ 423 w 10000"/>
                <a:gd name="connsiteY196" fmla="*/ 9716 h 13014"/>
                <a:gd name="connsiteX197" fmla="*/ 423 w 10000"/>
                <a:gd name="connsiteY197" fmla="*/ 9674 h 13014"/>
                <a:gd name="connsiteX198" fmla="*/ 476 w 10000"/>
                <a:gd name="connsiteY198" fmla="*/ 9483 h 13014"/>
                <a:gd name="connsiteX199" fmla="*/ 506 w 10000"/>
                <a:gd name="connsiteY199" fmla="*/ 9356 h 13014"/>
                <a:gd name="connsiteX200" fmla="*/ 522 w 10000"/>
                <a:gd name="connsiteY200" fmla="*/ 9314 h 13014"/>
                <a:gd name="connsiteX201" fmla="*/ 522 w 10000"/>
                <a:gd name="connsiteY201" fmla="*/ 9314 h 13014"/>
                <a:gd name="connsiteX202" fmla="*/ 537 w 10000"/>
                <a:gd name="connsiteY202" fmla="*/ 9103 h 13014"/>
                <a:gd name="connsiteX203" fmla="*/ 537 w 10000"/>
                <a:gd name="connsiteY203" fmla="*/ 8955 h 13014"/>
                <a:gd name="connsiteX204" fmla="*/ 552 w 10000"/>
                <a:gd name="connsiteY204" fmla="*/ 8828 h 13014"/>
                <a:gd name="connsiteX205" fmla="*/ 552 w 10000"/>
                <a:gd name="connsiteY205" fmla="*/ 8786 h 13014"/>
                <a:gd name="connsiteX206" fmla="*/ 552 w 10000"/>
                <a:gd name="connsiteY206" fmla="*/ 8701 h 13014"/>
                <a:gd name="connsiteX207" fmla="*/ 552 w 10000"/>
                <a:gd name="connsiteY207" fmla="*/ 8701 h 13014"/>
                <a:gd name="connsiteX208" fmla="*/ 582 w 10000"/>
                <a:gd name="connsiteY208" fmla="*/ 8426 h 13014"/>
                <a:gd name="connsiteX209" fmla="*/ 597 w 10000"/>
                <a:gd name="connsiteY209" fmla="*/ 8215 h 13014"/>
                <a:gd name="connsiteX210" fmla="*/ 612 w 10000"/>
                <a:gd name="connsiteY210" fmla="*/ 8046 h 13014"/>
                <a:gd name="connsiteX211" fmla="*/ 612 w 10000"/>
                <a:gd name="connsiteY211" fmla="*/ 7982 h 13014"/>
                <a:gd name="connsiteX212" fmla="*/ 627 w 10000"/>
                <a:gd name="connsiteY212" fmla="*/ 7898 h 13014"/>
                <a:gd name="connsiteX213" fmla="*/ 627 w 10000"/>
                <a:gd name="connsiteY213" fmla="*/ 7855 h 13014"/>
                <a:gd name="connsiteX214" fmla="*/ 597 w 10000"/>
                <a:gd name="connsiteY214" fmla="*/ 7686 h 13014"/>
                <a:gd name="connsiteX215" fmla="*/ 597 w 10000"/>
                <a:gd name="connsiteY215" fmla="*/ 7602 h 13014"/>
                <a:gd name="connsiteX216" fmla="*/ 597 w 10000"/>
                <a:gd name="connsiteY216" fmla="*/ 7602 h 13014"/>
                <a:gd name="connsiteX217" fmla="*/ 582 w 10000"/>
                <a:gd name="connsiteY217" fmla="*/ 7559 h 13014"/>
                <a:gd name="connsiteX218" fmla="*/ 627 w 10000"/>
                <a:gd name="connsiteY218" fmla="*/ 7454 h 13014"/>
                <a:gd name="connsiteX219" fmla="*/ 665 w 10000"/>
                <a:gd name="connsiteY219" fmla="*/ 7327 h 13014"/>
                <a:gd name="connsiteX220" fmla="*/ 695 w 10000"/>
                <a:gd name="connsiteY220" fmla="*/ 7200 h 13014"/>
                <a:gd name="connsiteX221" fmla="*/ 711 w 10000"/>
                <a:gd name="connsiteY221" fmla="*/ 7115 h 13014"/>
                <a:gd name="connsiteX222" fmla="*/ 711 w 10000"/>
                <a:gd name="connsiteY222" fmla="*/ 7115 h 13014"/>
                <a:gd name="connsiteX223" fmla="*/ 711 w 10000"/>
                <a:gd name="connsiteY223" fmla="*/ 7073 h 13014"/>
                <a:gd name="connsiteX224" fmla="*/ 680 w 10000"/>
                <a:gd name="connsiteY224" fmla="*/ 6989 h 13014"/>
                <a:gd name="connsiteX225" fmla="*/ 665 w 10000"/>
                <a:gd name="connsiteY225" fmla="*/ 6883 h 13014"/>
                <a:gd name="connsiteX226" fmla="*/ 650 w 10000"/>
                <a:gd name="connsiteY226" fmla="*/ 6756 h 13014"/>
                <a:gd name="connsiteX227" fmla="*/ 650 w 10000"/>
                <a:gd name="connsiteY227" fmla="*/ 6672 h 13014"/>
                <a:gd name="connsiteX228" fmla="*/ 695 w 10000"/>
                <a:gd name="connsiteY228" fmla="*/ 6587 h 13014"/>
                <a:gd name="connsiteX229" fmla="*/ 756 w 10000"/>
                <a:gd name="connsiteY229" fmla="*/ 6587 h 13014"/>
                <a:gd name="connsiteX230" fmla="*/ 816 w 10000"/>
                <a:gd name="connsiteY230" fmla="*/ 6629 h 13014"/>
                <a:gd name="connsiteX231" fmla="*/ 884 w 10000"/>
                <a:gd name="connsiteY231" fmla="*/ 6672 h 13014"/>
                <a:gd name="connsiteX0" fmla="*/ 884 w 10000"/>
                <a:gd name="connsiteY0" fmla="*/ 6672 h 13014"/>
                <a:gd name="connsiteX1" fmla="*/ 899 w 10000"/>
                <a:gd name="connsiteY1" fmla="*/ 6672 h 13014"/>
                <a:gd name="connsiteX2" fmla="*/ 915 w 10000"/>
                <a:gd name="connsiteY2" fmla="*/ 6629 h 13014"/>
                <a:gd name="connsiteX3" fmla="*/ 930 w 10000"/>
                <a:gd name="connsiteY3" fmla="*/ 6587 h 13014"/>
                <a:gd name="connsiteX4" fmla="*/ 975 w 10000"/>
                <a:gd name="connsiteY4" fmla="*/ 6545 h 13014"/>
                <a:gd name="connsiteX5" fmla="*/ 1028 w 10000"/>
                <a:gd name="connsiteY5" fmla="*/ 6502 h 13014"/>
                <a:gd name="connsiteX6" fmla="*/ 1104 w 10000"/>
                <a:gd name="connsiteY6" fmla="*/ 6460 h 13014"/>
                <a:gd name="connsiteX7" fmla="*/ 1308 w 10000"/>
                <a:gd name="connsiteY7" fmla="*/ 6439 h 13014"/>
                <a:gd name="connsiteX8" fmla="*/ 1481 w 10000"/>
                <a:gd name="connsiteY8" fmla="*/ 6354 h 13014"/>
                <a:gd name="connsiteX9" fmla="*/ 1542 w 10000"/>
                <a:gd name="connsiteY9" fmla="*/ 6354 h 13014"/>
                <a:gd name="connsiteX10" fmla="*/ 1595 w 10000"/>
                <a:gd name="connsiteY10" fmla="*/ 6312 h 13014"/>
                <a:gd name="connsiteX11" fmla="*/ 1640 w 10000"/>
                <a:gd name="connsiteY11" fmla="*/ 6312 h 13014"/>
                <a:gd name="connsiteX12" fmla="*/ 1670 w 10000"/>
                <a:gd name="connsiteY12" fmla="*/ 6312 h 13014"/>
                <a:gd name="connsiteX13" fmla="*/ 1716 w 10000"/>
                <a:gd name="connsiteY13" fmla="*/ 6312 h 13014"/>
                <a:gd name="connsiteX14" fmla="*/ 1784 w 10000"/>
                <a:gd name="connsiteY14" fmla="*/ 6270 h 13014"/>
                <a:gd name="connsiteX15" fmla="*/ 1875 w 10000"/>
                <a:gd name="connsiteY15" fmla="*/ 6270 h 13014"/>
                <a:gd name="connsiteX16" fmla="*/ 1973 w 10000"/>
                <a:gd name="connsiteY16" fmla="*/ 6270 h 13014"/>
                <a:gd name="connsiteX17" fmla="*/ 2063 w 10000"/>
                <a:gd name="connsiteY17" fmla="*/ 6228 h 13014"/>
                <a:gd name="connsiteX18" fmla="*/ 2147 w 10000"/>
                <a:gd name="connsiteY18" fmla="*/ 6228 h 13014"/>
                <a:gd name="connsiteX19" fmla="*/ 2207 w 10000"/>
                <a:gd name="connsiteY19" fmla="*/ 6228 h 13014"/>
                <a:gd name="connsiteX20" fmla="*/ 2222 w 10000"/>
                <a:gd name="connsiteY20" fmla="*/ 6228 h 13014"/>
                <a:gd name="connsiteX21" fmla="*/ 2237 w 10000"/>
                <a:gd name="connsiteY21" fmla="*/ 6228 h 13014"/>
                <a:gd name="connsiteX22" fmla="*/ 2252 w 10000"/>
                <a:gd name="connsiteY22" fmla="*/ 6270 h 13014"/>
                <a:gd name="connsiteX23" fmla="*/ 2290 w 10000"/>
                <a:gd name="connsiteY23" fmla="*/ 6270 h 13014"/>
                <a:gd name="connsiteX24" fmla="*/ 2336 w 10000"/>
                <a:gd name="connsiteY24" fmla="*/ 6270 h 13014"/>
                <a:gd name="connsiteX25" fmla="*/ 2381 w 10000"/>
                <a:gd name="connsiteY25" fmla="*/ 6228 h 13014"/>
                <a:gd name="connsiteX26" fmla="*/ 2411 w 10000"/>
                <a:gd name="connsiteY26" fmla="*/ 6101 h 13014"/>
                <a:gd name="connsiteX27" fmla="*/ 2441 w 10000"/>
                <a:gd name="connsiteY27" fmla="*/ 5910 h 13014"/>
                <a:gd name="connsiteX28" fmla="*/ 2457 w 10000"/>
                <a:gd name="connsiteY28" fmla="*/ 5572 h 13014"/>
                <a:gd name="connsiteX29" fmla="*/ 2441 w 10000"/>
                <a:gd name="connsiteY29" fmla="*/ 5530 h 13014"/>
                <a:gd name="connsiteX30" fmla="*/ 2426 w 10000"/>
                <a:gd name="connsiteY30" fmla="*/ 5488 h 13014"/>
                <a:gd name="connsiteX31" fmla="*/ 2426 w 10000"/>
                <a:gd name="connsiteY31" fmla="*/ 5424 h 13014"/>
                <a:gd name="connsiteX32" fmla="*/ 2441 w 10000"/>
                <a:gd name="connsiteY32" fmla="*/ 5382 h 13014"/>
                <a:gd name="connsiteX33" fmla="*/ 2479 w 10000"/>
                <a:gd name="connsiteY33" fmla="*/ 5340 h 13014"/>
                <a:gd name="connsiteX34" fmla="*/ 2540 w 10000"/>
                <a:gd name="connsiteY34" fmla="*/ 5297 h 13014"/>
                <a:gd name="connsiteX35" fmla="*/ 2638 w 10000"/>
                <a:gd name="connsiteY35" fmla="*/ 5297 h 13014"/>
                <a:gd name="connsiteX36" fmla="*/ 2759 w 10000"/>
                <a:gd name="connsiteY36" fmla="*/ 5340 h 13014"/>
                <a:gd name="connsiteX37" fmla="*/ 2842 w 10000"/>
                <a:gd name="connsiteY37" fmla="*/ 5340 h 13014"/>
                <a:gd name="connsiteX38" fmla="*/ 2902 w 10000"/>
                <a:gd name="connsiteY38" fmla="*/ 5382 h 13014"/>
                <a:gd name="connsiteX39" fmla="*/ 2948 w 10000"/>
                <a:gd name="connsiteY39" fmla="*/ 5382 h 13014"/>
                <a:gd name="connsiteX40" fmla="*/ 3001 w 10000"/>
                <a:gd name="connsiteY40" fmla="*/ 5382 h 13014"/>
                <a:gd name="connsiteX41" fmla="*/ 3061 w 10000"/>
                <a:gd name="connsiteY41" fmla="*/ 5340 h 13014"/>
                <a:gd name="connsiteX42" fmla="*/ 3167 w 10000"/>
                <a:gd name="connsiteY42" fmla="*/ 5340 h 13014"/>
                <a:gd name="connsiteX43" fmla="*/ 3296 w 10000"/>
                <a:gd name="connsiteY43" fmla="*/ 5297 h 13014"/>
                <a:gd name="connsiteX44" fmla="*/ 3356 w 10000"/>
                <a:gd name="connsiteY44" fmla="*/ 5297 h 13014"/>
                <a:gd name="connsiteX45" fmla="*/ 3439 w 10000"/>
                <a:gd name="connsiteY45" fmla="*/ 5255 h 13014"/>
                <a:gd name="connsiteX46" fmla="*/ 3545 w 10000"/>
                <a:gd name="connsiteY46" fmla="*/ 5213 h 13014"/>
                <a:gd name="connsiteX47" fmla="*/ 3689 w 10000"/>
                <a:gd name="connsiteY47" fmla="*/ 5170 h 13014"/>
                <a:gd name="connsiteX48" fmla="*/ 3847 w 10000"/>
                <a:gd name="connsiteY48" fmla="*/ 5128 h 13014"/>
                <a:gd name="connsiteX49" fmla="*/ 4021 w 10000"/>
                <a:gd name="connsiteY49" fmla="*/ 5086 h 13014"/>
                <a:gd name="connsiteX50" fmla="*/ 4225 w 10000"/>
                <a:gd name="connsiteY50" fmla="*/ 5044 h 13014"/>
                <a:gd name="connsiteX51" fmla="*/ 4444 w 10000"/>
                <a:gd name="connsiteY51" fmla="*/ 4959 h 13014"/>
                <a:gd name="connsiteX52" fmla="*/ 4199 w 10000"/>
                <a:gd name="connsiteY52" fmla="*/ 523 h 13014"/>
                <a:gd name="connsiteX53" fmla="*/ 4594 w 10000"/>
                <a:gd name="connsiteY53" fmla="*/ 235 h 13014"/>
                <a:gd name="connsiteX54" fmla="*/ 4985 w 10000"/>
                <a:gd name="connsiteY54" fmla="*/ 1388 h 13014"/>
                <a:gd name="connsiteX55" fmla="*/ 6024 w 10000"/>
                <a:gd name="connsiteY55" fmla="*/ 4473 h 13014"/>
                <a:gd name="connsiteX56" fmla="*/ 6606 w 10000"/>
                <a:gd name="connsiteY56" fmla="*/ 4282 h 13014"/>
                <a:gd name="connsiteX57" fmla="*/ 7173 w 10000"/>
                <a:gd name="connsiteY57" fmla="*/ 4113 h 13014"/>
                <a:gd name="connsiteX58" fmla="*/ 7748 w 10000"/>
                <a:gd name="connsiteY58" fmla="*/ 3923 h 13014"/>
                <a:gd name="connsiteX59" fmla="*/ 8284 w 10000"/>
                <a:gd name="connsiteY59" fmla="*/ 3712 h 13014"/>
                <a:gd name="connsiteX60" fmla="*/ 8534 w 10000"/>
                <a:gd name="connsiteY60" fmla="*/ 3627 h 13014"/>
                <a:gd name="connsiteX61" fmla="*/ 8768 w 10000"/>
                <a:gd name="connsiteY61" fmla="*/ 3543 h 13014"/>
                <a:gd name="connsiteX62" fmla="*/ 8995 w 10000"/>
                <a:gd name="connsiteY62" fmla="*/ 3458 h 13014"/>
                <a:gd name="connsiteX63" fmla="*/ 9199 w 10000"/>
                <a:gd name="connsiteY63" fmla="*/ 3395 h 13014"/>
                <a:gd name="connsiteX64" fmla="*/ 9388 w 10000"/>
                <a:gd name="connsiteY64" fmla="*/ 3310 h 13014"/>
                <a:gd name="connsiteX65" fmla="*/ 9562 w 10000"/>
                <a:gd name="connsiteY65" fmla="*/ 3225 h 13014"/>
                <a:gd name="connsiteX66" fmla="*/ 9713 w 10000"/>
                <a:gd name="connsiteY66" fmla="*/ 3183 h 13014"/>
                <a:gd name="connsiteX67" fmla="*/ 9826 w 10000"/>
                <a:gd name="connsiteY67" fmla="*/ 3099 h 13014"/>
                <a:gd name="connsiteX68" fmla="*/ 9924 w 10000"/>
                <a:gd name="connsiteY68" fmla="*/ 3056 h 13014"/>
                <a:gd name="connsiteX69" fmla="*/ 10000 w 10000"/>
                <a:gd name="connsiteY69" fmla="*/ 3014 h 13014"/>
                <a:gd name="connsiteX70" fmla="*/ 9970 w 10000"/>
                <a:gd name="connsiteY70" fmla="*/ 3268 h 13014"/>
                <a:gd name="connsiteX71" fmla="*/ 9940 w 10000"/>
                <a:gd name="connsiteY71" fmla="*/ 3458 h 13014"/>
                <a:gd name="connsiteX72" fmla="*/ 9924 w 10000"/>
                <a:gd name="connsiteY72" fmla="*/ 3627 h 13014"/>
                <a:gd name="connsiteX73" fmla="*/ 9924 w 10000"/>
                <a:gd name="connsiteY73" fmla="*/ 3754 h 13014"/>
                <a:gd name="connsiteX74" fmla="*/ 9894 w 10000"/>
                <a:gd name="connsiteY74" fmla="*/ 3987 h 13014"/>
                <a:gd name="connsiteX75" fmla="*/ 9872 w 10000"/>
                <a:gd name="connsiteY75" fmla="*/ 4156 h 13014"/>
                <a:gd name="connsiteX76" fmla="*/ 9826 w 10000"/>
                <a:gd name="connsiteY76" fmla="*/ 4367 h 13014"/>
                <a:gd name="connsiteX77" fmla="*/ 9766 w 10000"/>
                <a:gd name="connsiteY77" fmla="*/ 4811 h 13014"/>
                <a:gd name="connsiteX78" fmla="*/ 9713 w 10000"/>
                <a:gd name="connsiteY78" fmla="*/ 5086 h 13014"/>
                <a:gd name="connsiteX79" fmla="*/ 9652 w 10000"/>
                <a:gd name="connsiteY79" fmla="*/ 5255 h 13014"/>
                <a:gd name="connsiteX80" fmla="*/ 9607 w 10000"/>
                <a:gd name="connsiteY80" fmla="*/ 5297 h 13014"/>
                <a:gd name="connsiteX81" fmla="*/ 9531 w 10000"/>
                <a:gd name="connsiteY81" fmla="*/ 5297 h 13014"/>
                <a:gd name="connsiteX82" fmla="*/ 9433 w 10000"/>
                <a:gd name="connsiteY82" fmla="*/ 5297 h 13014"/>
                <a:gd name="connsiteX83" fmla="*/ 9358 w 10000"/>
                <a:gd name="connsiteY83" fmla="*/ 5382 h 13014"/>
                <a:gd name="connsiteX84" fmla="*/ 9274 w 10000"/>
                <a:gd name="connsiteY84" fmla="*/ 5488 h 13014"/>
                <a:gd name="connsiteX85" fmla="*/ 9199 w 10000"/>
                <a:gd name="connsiteY85" fmla="*/ 5614 h 13014"/>
                <a:gd name="connsiteX86" fmla="*/ 9184 w 10000"/>
                <a:gd name="connsiteY86" fmla="*/ 5657 h 13014"/>
                <a:gd name="connsiteX87" fmla="*/ 9169 w 10000"/>
                <a:gd name="connsiteY87" fmla="*/ 5657 h 13014"/>
                <a:gd name="connsiteX88" fmla="*/ 9169 w 10000"/>
                <a:gd name="connsiteY88" fmla="*/ 5741 h 13014"/>
                <a:gd name="connsiteX89" fmla="*/ 9146 w 10000"/>
                <a:gd name="connsiteY89" fmla="*/ 5826 h 13014"/>
                <a:gd name="connsiteX90" fmla="*/ 9116 w 10000"/>
                <a:gd name="connsiteY90" fmla="*/ 5953 h 13014"/>
                <a:gd name="connsiteX91" fmla="*/ 9055 w 10000"/>
                <a:gd name="connsiteY91" fmla="*/ 5974 h 13014"/>
                <a:gd name="connsiteX92" fmla="*/ 9010 w 10000"/>
                <a:gd name="connsiteY92" fmla="*/ 6016 h 13014"/>
                <a:gd name="connsiteX93" fmla="*/ 8987 w 10000"/>
                <a:gd name="connsiteY93" fmla="*/ 5974 h 13014"/>
                <a:gd name="connsiteX94" fmla="*/ 8957 w 10000"/>
                <a:gd name="connsiteY94" fmla="*/ 5953 h 13014"/>
                <a:gd name="connsiteX95" fmla="*/ 8912 w 10000"/>
                <a:gd name="connsiteY95" fmla="*/ 5953 h 13014"/>
                <a:gd name="connsiteX96" fmla="*/ 8881 w 10000"/>
                <a:gd name="connsiteY96" fmla="*/ 5974 h 13014"/>
                <a:gd name="connsiteX97" fmla="*/ 8783 w 10000"/>
                <a:gd name="connsiteY97" fmla="*/ 6058 h 13014"/>
                <a:gd name="connsiteX98" fmla="*/ 8692 w 10000"/>
                <a:gd name="connsiteY98" fmla="*/ 6185 h 13014"/>
                <a:gd name="connsiteX99" fmla="*/ 8662 w 10000"/>
                <a:gd name="connsiteY99" fmla="*/ 6185 h 13014"/>
                <a:gd name="connsiteX100" fmla="*/ 8647 w 10000"/>
                <a:gd name="connsiteY100" fmla="*/ 6228 h 13014"/>
                <a:gd name="connsiteX101" fmla="*/ 8647 w 10000"/>
                <a:gd name="connsiteY101" fmla="*/ 6354 h 13014"/>
                <a:gd name="connsiteX102" fmla="*/ 8632 w 10000"/>
                <a:gd name="connsiteY102" fmla="*/ 6460 h 13014"/>
                <a:gd name="connsiteX103" fmla="*/ 8624 w 10000"/>
                <a:gd name="connsiteY103" fmla="*/ 6629 h 13014"/>
                <a:gd name="connsiteX104" fmla="*/ 8624 w 10000"/>
                <a:gd name="connsiteY104" fmla="*/ 6672 h 13014"/>
                <a:gd name="connsiteX105" fmla="*/ 8624 w 10000"/>
                <a:gd name="connsiteY105" fmla="*/ 6672 h 13014"/>
                <a:gd name="connsiteX106" fmla="*/ 8503 w 10000"/>
                <a:gd name="connsiteY106" fmla="*/ 6967 h 13014"/>
                <a:gd name="connsiteX107" fmla="*/ 8420 w 10000"/>
                <a:gd name="connsiteY107" fmla="*/ 7200 h 13014"/>
                <a:gd name="connsiteX108" fmla="*/ 8345 w 10000"/>
                <a:gd name="connsiteY108" fmla="*/ 7369 h 13014"/>
                <a:gd name="connsiteX109" fmla="*/ 8299 w 10000"/>
                <a:gd name="connsiteY109" fmla="*/ 7475 h 13014"/>
                <a:gd name="connsiteX110" fmla="*/ 8284 w 10000"/>
                <a:gd name="connsiteY110" fmla="*/ 7517 h 13014"/>
                <a:gd name="connsiteX111" fmla="*/ 8269 w 10000"/>
                <a:gd name="connsiteY111" fmla="*/ 7559 h 13014"/>
                <a:gd name="connsiteX112" fmla="*/ 8262 w 10000"/>
                <a:gd name="connsiteY112" fmla="*/ 7559 h 13014"/>
                <a:gd name="connsiteX113" fmla="*/ 8262 w 10000"/>
                <a:gd name="connsiteY113" fmla="*/ 7644 h 13014"/>
                <a:gd name="connsiteX114" fmla="*/ 8246 w 10000"/>
                <a:gd name="connsiteY114" fmla="*/ 7771 h 13014"/>
                <a:gd name="connsiteX115" fmla="*/ 8216 w 10000"/>
                <a:gd name="connsiteY115" fmla="*/ 7855 h 13014"/>
                <a:gd name="connsiteX116" fmla="*/ 8186 w 10000"/>
                <a:gd name="connsiteY116" fmla="*/ 7940 h 13014"/>
                <a:gd name="connsiteX117" fmla="*/ 8110 w 10000"/>
                <a:gd name="connsiteY117" fmla="*/ 8046 h 13014"/>
                <a:gd name="connsiteX118" fmla="*/ 8042 w 10000"/>
                <a:gd name="connsiteY118" fmla="*/ 8130 h 13014"/>
                <a:gd name="connsiteX119" fmla="*/ 7853 w 10000"/>
                <a:gd name="connsiteY119" fmla="*/ 8299 h 13014"/>
                <a:gd name="connsiteX120" fmla="*/ 7717 w 10000"/>
                <a:gd name="connsiteY120" fmla="*/ 8426 h 13014"/>
                <a:gd name="connsiteX121" fmla="*/ 7604 w 10000"/>
                <a:gd name="connsiteY121" fmla="*/ 8532 h 13014"/>
                <a:gd name="connsiteX122" fmla="*/ 7543 w 10000"/>
                <a:gd name="connsiteY122" fmla="*/ 8701 h 13014"/>
                <a:gd name="connsiteX123" fmla="*/ 7506 w 10000"/>
                <a:gd name="connsiteY123" fmla="*/ 8870 h 13014"/>
                <a:gd name="connsiteX124" fmla="*/ 7475 w 10000"/>
                <a:gd name="connsiteY124" fmla="*/ 9145 h 13014"/>
                <a:gd name="connsiteX125" fmla="*/ 7430 w 10000"/>
                <a:gd name="connsiteY125" fmla="*/ 9483 h 13014"/>
                <a:gd name="connsiteX126" fmla="*/ 7347 w 10000"/>
                <a:gd name="connsiteY126" fmla="*/ 9800 h 13014"/>
                <a:gd name="connsiteX127" fmla="*/ 7286 w 10000"/>
                <a:gd name="connsiteY127" fmla="*/ 10012 h 13014"/>
                <a:gd name="connsiteX128" fmla="*/ 7226 w 10000"/>
                <a:gd name="connsiteY128" fmla="*/ 10118 h 13014"/>
                <a:gd name="connsiteX129" fmla="*/ 7158 w 10000"/>
                <a:gd name="connsiteY129" fmla="*/ 10329 h 13014"/>
                <a:gd name="connsiteX130" fmla="*/ 7128 w 10000"/>
                <a:gd name="connsiteY130" fmla="*/ 10414 h 13014"/>
                <a:gd name="connsiteX131" fmla="*/ 7113 w 10000"/>
                <a:gd name="connsiteY131" fmla="*/ 10519 h 13014"/>
                <a:gd name="connsiteX132" fmla="*/ 7113 w 10000"/>
                <a:gd name="connsiteY132" fmla="*/ 10731 h 13014"/>
                <a:gd name="connsiteX133" fmla="*/ 7128 w 10000"/>
                <a:gd name="connsiteY133" fmla="*/ 10984 h 13014"/>
                <a:gd name="connsiteX134" fmla="*/ 7082 w 10000"/>
                <a:gd name="connsiteY134" fmla="*/ 10984 h 13014"/>
                <a:gd name="connsiteX135" fmla="*/ 7007 w 10000"/>
                <a:gd name="connsiteY135" fmla="*/ 11006 h 13014"/>
                <a:gd name="connsiteX136" fmla="*/ 6909 w 10000"/>
                <a:gd name="connsiteY136" fmla="*/ 11048 h 13014"/>
                <a:gd name="connsiteX137" fmla="*/ 6765 w 10000"/>
                <a:gd name="connsiteY137" fmla="*/ 11090 h 13014"/>
                <a:gd name="connsiteX138" fmla="*/ 6606 w 10000"/>
                <a:gd name="connsiteY138" fmla="*/ 11132 h 13014"/>
                <a:gd name="connsiteX139" fmla="*/ 6417 w 10000"/>
                <a:gd name="connsiteY139" fmla="*/ 11175 h 13014"/>
                <a:gd name="connsiteX140" fmla="*/ 6183 w 10000"/>
                <a:gd name="connsiteY140" fmla="*/ 11259 h 13014"/>
                <a:gd name="connsiteX141" fmla="*/ 5949 w 10000"/>
                <a:gd name="connsiteY141" fmla="*/ 11344 h 13014"/>
                <a:gd name="connsiteX142" fmla="*/ 5692 w 10000"/>
                <a:gd name="connsiteY142" fmla="*/ 11428 h 13014"/>
                <a:gd name="connsiteX143" fmla="*/ 5412 w 10000"/>
                <a:gd name="connsiteY143" fmla="*/ 11471 h 13014"/>
                <a:gd name="connsiteX144" fmla="*/ 4815 w 10000"/>
                <a:gd name="connsiteY144" fmla="*/ 11661 h 13014"/>
                <a:gd name="connsiteX145" fmla="*/ 4180 w 10000"/>
                <a:gd name="connsiteY145" fmla="*/ 11830 h 13014"/>
                <a:gd name="connsiteX146" fmla="*/ 3530 w 10000"/>
                <a:gd name="connsiteY146" fmla="*/ 12020 h 13014"/>
                <a:gd name="connsiteX147" fmla="*/ 2887 w 10000"/>
                <a:gd name="connsiteY147" fmla="*/ 12189 h 13014"/>
                <a:gd name="connsiteX148" fmla="*/ 2252 w 10000"/>
                <a:gd name="connsiteY148" fmla="*/ 12359 h 13014"/>
                <a:gd name="connsiteX149" fmla="*/ 1958 w 10000"/>
                <a:gd name="connsiteY149" fmla="*/ 12485 h 13014"/>
                <a:gd name="connsiteX150" fmla="*/ 1670 w 10000"/>
                <a:gd name="connsiteY150" fmla="*/ 12549 h 13014"/>
                <a:gd name="connsiteX151" fmla="*/ 1391 w 10000"/>
                <a:gd name="connsiteY151" fmla="*/ 12591 h 13014"/>
                <a:gd name="connsiteX152" fmla="*/ 1149 w 10000"/>
                <a:gd name="connsiteY152" fmla="*/ 12676 h 13014"/>
                <a:gd name="connsiteX153" fmla="*/ 915 w 10000"/>
                <a:gd name="connsiteY153" fmla="*/ 12760 h 13014"/>
                <a:gd name="connsiteX154" fmla="*/ 695 w 10000"/>
                <a:gd name="connsiteY154" fmla="*/ 12803 h 13014"/>
                <a:gd name="connsiteX155" fmla="*/ 522 w 10000"/>
                <a:gd name="connsiteY155" fmla="*/ 12845 h 13014"/>
                <a:gd name="connsiteX156" fmla="*/ 363 w 10000"/>
                <a:gd name="connsiteY156" fmla="*/ 12929 h 13014"/>
                <a:gd name="connsiteX157" fmla="*/ 234 w 10000"/>
                <a:gd name="connsiteY157" fmla="*/ 12929 h 13014"/>
                <a:gd name="connsiteX158" fmla="*/ 144 w 10000"/>
                <a:gd name="connsiteY158" fmla="*/ 12972 h 13014"/>
                <a:gd name="connsiteX159" fmla="*/ 91 w 10000"/>
                <a:gd name="connsiteY159" fmla="*/ 12972 h 13014"/>
                <a:gd name="connsiteX160" fmla="*/ 60 w 10000"/>
                <a:gd name="connsiteY160" fmla="*/ 13014 h 13014"/>
                <a:gd name="connsiteX161" fmla="*/ 60 w 10000"/>
                <a:gd name="connsiteY161" fmla="*/ 12972 h 13014"/>
                <a:gd name="connsiteX162" fmla="*/ 30 w 10000"/>
                <a:gd name="connsiteY162" fmla="*/ 12972 h 13014"/>
                <a:gd name="connsiteX163" fmla="*/ 15 w 10000"/>
                <a:gd name="connsiteY163" fmla="*/ 12929 h 13014"/>
                <a:gd name="connsiteX164" fmla="*/ 0 w 10000"/>
                <a:gd name="connsiteY164" fmla="*/ 12845 h 13014"/>
                <a:gd name="connsiteX165" fmla="*/ 15 w 10000"/>
                <a:gd name="connsiteY165" fmla="*/ 12718 h 13014"/>
                <a:gd name="connsiteX166" fmla="*/ 45 w 10000"/>
                <a:gd name="connsiteY166" fmla="*/ 12549 h 13014"/>
                <a:gd name="connsiteX167" fmla="*/ 128 w 10000"/>
                <a:gd name="connsiteY167" fmla="*/ 12359 h 13014"/>
                <a:gd name="connsiteX168" fmla="*/ 189 w 10000"/>
                <a:gd name="connsiteY168" fmla="*/ 12232 h 13014"/>
                <a:gd name="connsiteX169" fmla="*/ 265 w 10000"/>
                <a:gd name="connsiteY169" fmla="*/ 12063 h 13014"/>
                <a:gd name="connsiteX170" fmla="*/ 249 w 10000"/>
                <a:gd name="connsiteY170" fmla="*/ 11872 h 13014"/>
                <a:gd name="connsiteX171" fmla="*/ 219 w 10000"/>
                <a:gd name="connsiteY171" fmla="*/ 11703 h 13014"/>
                <a:gd name="connsiteX172" fmla="*/ 174 w 10000"/>
                <a:gd name="connsiteY172" fmla="*/ 11576 h 13014"/>
                <a:gd name="connsiteX173" fmla="*/ 159 w 10000"/>
                <a:gd name="connsiteY173" fmla="*/ 11534 h 13014"/>
                <a:gd name="connsiteX174" fmla="*/ 98 w 10000"/>
                <a:gd name="connsiteY174" fmla="*/ 11386 h 13014"/>
                <a:gd name="connsiteX175" fmla="*/ 76 w 10000"/>
                <a:gd name="connsiteY175" fmla="*/ 11302 h 13014"/>
                <a:gd name="connsiteX176" fmla="*/ 76 w 10000"/>
                <a:gd name="connsiteY176" fmla="*/ 11259 h 13014"/>
                <a:gd name="connsiteX177" fmla="*/ 60 w 10000"/>
                <a:gd name="connsiteY177" fmla="*/ 11259 h 13014"/>
                <a:gd name="connsiteX178" fmla="*/ 113 w 10000"/>
                <a:gd name="connsiteY178" fmla="*/ 11217 h 13014"/>
                <a:gd name="connsiteX179" fmla="*/ 159 w 10000"/>
                <a:gd name="connsiteY179" fmla="*/ 11175 h 13014"/>
                <a:gd name="connsiteX180" fmla="*/ 204 w 10000"/>
                <a:gd name="connsiteY180" fmla="*/ 11175 h 13014"/>
                <a:gd name="connsiteX181" fmla="*/ 234 w 10000"/>
                <a:gd name="connsiteY181" fmla="*/ 11175 h 13014"/>
                <a:gd name="connsiteX182" fmla="*/ 234 w 10000"/>
                <a:gd name="connsiteY182" fmla="*/ 11132 h 13014"/>
                <a:gd name="connsiteX183" fmla="*/ 204 w 10000"/>
                <a:gd name="connsiteY183" fmla="*/ 10942 h 13014"/>
                <a:gd name="connsiteX184" fmla="*/ 204 w 10000"/>
                <a:gd name="connsiteY184" fmla="*/ 10858 h 13014"/>
                <a:gd name="connsiteX185" fmla="*/ 204 w 10000"/>
                <a:gd name="connsiteY185" fmla="*/ 10815 h 13014"/>
                <a:gd name="connsiteX186" fmla="*/ 189 w 10000"/>
                <a:gd name="connsiteY186" fmla="*/ 10773 h 13014"/>
                <a:gd name="connsiteX187" fmla="*/ 234 w 10000"/>
                <a:gd name="connsiteY187" fmla="*/ 10646 h 13014"/>
                <a:gd name="connsiteX188" fmla="*/ 249 w 10000"/>
                <a:gd name="connsiteY188" fmla="*/ 10519 h 13014"/>
                <a:gd name="connsiteX189" fmla="*/ 280 w 10000"/>
                <a:gd name="connsiteY189" fmla="*/ 10414 h 13014"/>
                <a:gd name="connsiteX190" fmla="*/ 287 w 10000"/>
                <a:gd name="connsiteY190" fmla="*/ 10329 h 13014"/>
                <a:gd name="connsiteX191" fmla="*/ 287 w 10000"/>
                <a:gd name="connsiteY191" fmla="*/ 10329 h 13014"/>
                <a:gd name="connsiteX192" fmla="*/ 333 w 10000"/>
                <a:gd name="connsiteY192" fmla="*/ 10118 h 13014"/>
                <a:gd name="connsiteX193" fmla="*/ 363 w 10000"/>
                <a:gd name="connsiteY193" fmla="*/ 9970 h 13014"/>
                <a:gd name="connsiteX194" fmla="*/ 393 w 10000"/>
                <a:gd name="connsiteY194" fmla="*/ 9843 h 13014"/>
                <a:gd name="connsiteX195" fmla="*/ 408 w 10000"/>
                <a:gd name="connsiteY195" fmla="*/ 9758 h 13014"/>
                <a:gd name="connsiteX196" fmla="*/ 423 w 10000"/>
                <a:gd name="connsiteY196" fmla="*/ 9716 h 13014"/>
                <a:gd name="connsiteX197" fmla="*/ 423 w 10000"/>
                <a:gd name="connsiteY197" fmla="*/ 9674 h 13014"/>
                <a:gd name="connsiteX198" fmla="*/ 476 w 10000"/>
                <a:gd name="connsiteY198" fmla="*/ 9483 h 13014"/>
                <a:gd name="connsiteX199" fmla="*/ 506 w 10000"/>
                <a:gd name="connsiteY199" fmla="*/ 9356 h 13014"/>
                <a:gd name="connsiteX200" fmla="*/ 522 w 10000"/>
                <a:gd name="connsiteY200" fmla="*/ 9314 h 13014"/>
                <a:gd name="connsiteX201" fmla="*/ 522 w 10000"/>
                <a:gd name="connsiteY201" fmla="*/ 9314 h 13014"/>
                <a:gd name="connsiteX202" fmla="*/ 537 w 10000"/>
                <a:gd name="connsiteY202" fmla="*/ 9103 h 13014"/>
                <a:gd name="connsiteX203" fmla="*/ 537 w 10000"/>
                <a:gd name="connsiteY203" fmla="*/ 8955 h 13014"/>
                <a:gd name="connsiteX204" fmla="*/ 552 w 10000"/>
                <a:gd name="connsiteY204" fmla="*/ 8828 h 13014"/>
                <a:gd name="connsiteX205" fmla="*/ 552 w 10000"/>
                <a:gd name="connsiteY205" fmla="*/ 8786 h 13014"/>
                <a:gd name="connsiteX206" fmla="*/ 552 w 10000"/>
                <a:gd name="connsiteY206" fmla="*/ 8701 h 13014"/>
                <a:gd name="connsiteX207" fmla="*/ 552 w 10000"/>
                <a:gd name="connsiteY207" fmla="*/ 8701 h 13014"/>
                <a:gd name="connsiteX208" fmla="*/ 582 w 10000"/>
                <a:gd name="connsiteY208" fmla="*/ 8426 h 13014"/>
                <a:gd name="connsiteX209" fmla="*/ 597 w 10000"/>
                <a:gd name="connsiteY209" fmla="*/ 8215 h 13014"/>
                <a:gd name="connsiteX210" fmla="*/ 612 w 10000"/>
                <a:gd name="connsiteY210" fmla="*/ 8046 h 13014"/>
                <a:gd name="connsiteX211" fmla="*/ 612 w 10000"/>
                <a:gd name="connsiteY211" fmla="*/ 7982 h 13014"/>
                <a:gd name="connsiteX212" fmla="*/ 627 w 10000"/>
                <a:gd name="connsiteY212" fmla="*/ 7898 h 13014"/>
                <a:gd name="connsiteX213" fmla="*/ 627 w 10000"/>
                <a:gd name="connsiteY213" fmla="*/ 7855 h 13014"/>
                <a:gd name="connsiteX214" fmla="*/ 597 w 10000"/>
                <a:gd name="connsiteY214" fmla="*/ 7686 h 13014"/>
                <a:gd name="connsiteX215" fmla="*/ 597 w 10000"/>
                <a:gd name="connsiteY215" fmla="*/ 7602 h 13014"/>
                <a:gd name="connsiteX216" fmla="*/ 597 w 10000"/>
                <a:gd name="connsiteY216" fmla="*/ 7602 h 13014"/>
                <a:gd name="connsiteX217" fmla="*/ 582 w 10000"/>
                <a:gd name="connsiteY217" fmla="*/ 7559 h 13014"/>
                <a:gd name="connsiteX218" fmla="*/ 627 w 10000"/>
                <a:gd name="connsiteY218" fmla="*/ 7454 h 13014"/>
                <a:gd name="connsiteX219" fmla="*/ 665 w 10000"/>
                <a:gd name="connsiteY219" fmla="*/ 7327 h 13014"/>
                <a:gd name="connsiteX220" fmla="*/ 695 w 10000"/>
                <a:gd name="connsiteY220" fmla="*/ 7200 h 13014"/>
                <a:gd name="connsiteX221" fmla="*/ 711 w 10000"/>
                <a:gd name="connsiteY221" fmla="*/ 7115 h 13014"/>
                <a:gd name="connsiteX222" fmla="*/ 711 w 10000"/>
                <a:gd name="connsiteY222" fmla="*/ 7115 h 13014"/>
                <a:gd name="connsiteX223" fmla="*/ 711 w 10000"/>
                <a:gd name="connsiteY223" fmla="*/ 7073 h 13014"/>
                <a:gd name="connsiteX224" fmla="*/ 680 w 10000"/>
                <a:gd name="connsiteY224" fmla="*/ 6989 h 13014"/>
                <a:gd name="connsiteX225" fmla="*/ 665 w 10000"/>
                <a:gd name="connsiteY225" fmla="*/ 6883 h 13014"/>
                <a:gd name="connsiteX226" fmla="*/ 650 w 10000"/>
                <a:gd name="connsiteY226" fmla="*/ 6756 h 13014"/>
                <a:gd name="connsiteX227" fmla="*/ 650 w 10000"/>
                <a:gd name="connsiteY227" fmla="*/ 6672 h 13014"/>
                <a:gd name="connsiteX228" fmla="*/ 695 w 10000"/>
                <a:gd name="connsiteY228" fmla="*/ 6587 h 13014"/>
                <a:gd name="connsiteX229" fmla="*/ 756 w 10000"/>
                <a:gd name="connsiteY229" fmla="*/ 6587 h 13014"/>
                <a:gd name="connsiteX230" fmla="*/ 816 w 10000"/>
                <a:gd name="connsiteY230" fmla="*/ 6629 h 13014"/>
                <a:gd name="connsiteX231" fmla="*/ 884 w 10000"/>
                <a:gd name="connsiteY231" fmla="*/ 6672 h 13014"/>
                <a:gd name="connsiteX0" fmla="*/ 884 w 10000"/>
                <a:gd name="connsiteY0" fmla="*/ 6672 h 13014"/>
                <a:gd name="connsiteX1" fmla="*/ 899 w 10000"/>
                <a:gd name="connsiteY1" fmla="*/ 6672 h 13014"/>
                <a:gd name="connsiteX2" fmla="*/ 915 w 10000"/>
                <a:gd name="connsiteY2" fmla="*/ 6629 h 13014"/>
                <a:gd name="connsiteX3" fmla="*/ 930 w 10000"/>
                <a:gd name="connsiteY3" fmla="*/ 6587 h 13014"/>
                <a:gd name="connsiteX4" fmla="*/ 975 w 10000"/>
                <a:gd name="connsiteY4" fmla="*/ 6545 h 13014"/>
                <a:gd name="connsiteX5" fmla="*/ 1028 w 10000"/>
                <a:gd name="connsiteY5" fmla="*/ 6502 h 13014"/>
                <a:gd name="connsiteX6" fmla="*/ 1104 w 10000"/>
                <a:gd name="connsiteY6" fmla="*/ 6460 h 13014"/>
                <a:gd name="connsiteX7" fmla="*/ 1308 w 10000"/>
                <a:gd name="connsiteY7" fmla="*/ 6439 h 13014"/>
                <a:gd name="connsiteX8" fmla="*/ 1481 w 10000"/>
                <a:gd name="connsiteY8" fmla="*/ 6354 h 13014"/>
                <a:gd name="connsiteX9" fmla="*/ 1542 w 10000"/>
                <a:gd name="connsiteY9" fmla="*/ 6354 h 13014"/>
                <a:gd name="connsiteX10" fmla="*/ 1595 w 10000"/>
                <a:gd name="connsiteY10" fmla="*/ 6312 h 13014"/>
                <a:gd name="connsiteX11" fmla="*/ 1640 w 10000"/>
                <a:gd name="connsiteY11" fmla="*/ 6312 h 13014"/>
                <a:gd name="connsiteX12" fmla="*/ 1670 w 10000"/>
                <a:gd name="connsiteY12" fmla="*/ 6312 h 13014"/>
                <a:gd name="connsiteX13" fmla="*/ 1716 w 10000"/>
                <a:gd name="connsiteY13" fmla="*/ 6312 h 13014"/>
                <a:gd name="connsiteX14" fmla="*/ 1784 w 10000"/>
                <a:gd name="connsiteY14" fmla="*/ 6270 h 13014"/>
                <a:gd name="connsiteX15" fmla="*/ 1875 w 10000"/>
                <a:gd name="connsiteY15" fmla="*/ 6270 h 13014"/>
                <a:gd name="connsiteX16" fmla="*/ 1973 w 10000"/>
                <a:gd name="connsiteY16" fmla="*/ 6270 h 13014"/>
                <a:gd name="connsiteX17" fmla="*/ 2063 w 10000"/>
                <a:gd name="connsiteY17" fmla="*/ 6228 h 13014"/>
                <a:gd name="connsiteX18" fmla="*/ 2147 w 10000"/>
                <a:gd name="connsiteY18" fmla="*/ 6228 h 13014"/>
                <a:gd name="connsiteX19" fmla="*/ 2207 w 10000"/>
                <a:gd name="connsiteY19" fmla="*/ 6228 h 13014"/>
                <a:gd name="connsiteX20" fmla="*/ 2222 w 10000"/>
                <a:gd name="connsiteY20" fmla="*/ 6228 h 13014"/>
                <a:gd name="connsiteX21" fmla="*/ 2237 w 10000"/>
                <a:gd name="connsiteY21" fmla="*/ 6228 h 13014"/>
                <a:gd name="connsiteX22" fmla="*/ 2252 w 10000"/>
                <a:gd name="connsiteY22" fmla="*/ 6270 h 13014"/>
                <a:gd name="connsiteX23" fmla="*/ 2290 w 10000"/>
                <a:gd name="connsiteY23" fmla="*/ 6270 h 13014"/>
                <a:gd name="connsiteX24" fmla="*/ 2336 w 10000"/>
                <a:gd name="connsiteY24" fmla="*/ 6270 h 13014"/>
                <a:gd name="connsiteX25" fmla="*/ 2381 w 10000"/>
                <a:gd name="connsiteY25" fmla="*/ 6228 h 13014"/>
                <a:gd name="connsiteX26" fmla="*/ 2411 w 10000"/>
                <a:gd name="connsiteY26" fmla="*/ 6101 h 13014"/>
                <a:gd name="connsiteX27" fmla="*/ 2441 w 10000"/>
                <a:gd name="connsiteY27" fmla="*/ 5910 h 13014"/>
                <a:gd name="connsiteX28" fmla="*/ 2457 w 10000"/>
                <a:gd name="connsiteY28" fmla="*/ 5572 h 13014"/>
                <a:gd name="connsiteX29" fmla="*/ 2441 w 10000"/>
                <a:gd name="connsiteY29" fmla="*/ 5530 h 13014"/>
                <a:gd name="connsiteX30" fmla="*/ 2426 w 10000"/>
                <a:gd name="connsiteY30" fmla="*/ 5488 h 13014"/>
                <a:gd name="connsiteX31" fmla="*/ 2426 w 10000"/>
                <a:gd name="connsiteY31" fmla="*/ 5424 h 13014"/>
                <a:gd name="connsiteX32" fmla="*/ 2441 w 10000"/>
                <a:gd name="connsiteY32" fmla="*/ 5382 h 13014"/>
                <a:gd name="connsiteX33" fmla="*/ 2479 w 10000"/>
                <a:gd name="connsiteY33" fmla="*/ 5340 h 13014"/>
                <a:gd name="connsiteX34" fmla="*/ 2540 w 10000"/>
                <a:gd name="connsiteY34" fmla="*/ 5297 h 13014"/>
                <a:gd name="connsiteX35" fmla="*/ 2638 w 10000"/>
                <a:gd name="connsiteY35" fmla="*/ 5297 h 13014"/>
                <a:gd name="connsiteX36" fmla="*/ 2759 w 10000"/>
                <a:gd name="connsiteY36" fmla="*/ 5340 h 13014"/>
                <a:gd name="connsiteX37" fmla="*/ 2842 w 10000"/>
                <a:gd name="connsiteY37" fmla="*/ 5340 h 13014"/>
                <a:gd name="connsiteX38" fmla="*/ 2902 w 10000"/>
                <a:gd name="connsiteY38" fmla="*/ 5382 h 13014"/>
                <a:gd name="connsiteX39" fmla="*/ 2948 w 10000"/>
                <a:gd name="connsiteY39" fmla="*/ 5382 h 13014"/>
                <a:gd name="connsiteX40" fmla="*/ 3001 w 10000"/>
                <a:gd name="connsiteY40" fmla="*/ 5382 h 13014"/>
                <a:gd name="connsiteX41" fmla="*/ 3061 w 10000"/>
                <a:gd name="connsiteY41" fmla="*/ 5340 h 13014"/>
                <a:gd name="connsiteX42" fmla="*/ 3167 w 10000"/>
                <a:gd name="connsiteY42" fmla="*/ 5340 h 13014"/>
                <a:gd name="connsiteX43" fmla="*/ 3296 w 10000"/>
                <a:gd name="connsiteY43" fmla="*/ 5297 h 13014"/>
                <a:gd name="connsiteX44" fmla="*/ 3356 w 10000"/>
                <a:gd name="connsiteY44" fmla="*/ 5297 h 13014"/>
                <a:gd name="connsiteX45" fmla="*/ 3439 w 10000"/>
                <a:gd name="connsiteY45" fmla="*/ 5255 h 13014"/>
                <a:gd name="connsiteX46" fmla="*/ 3545 w 10000"/>
                <a:gd name="connsiteY46" fmla="*/ 5213 h 13014"/>
                <a:gd name="connsiteX47" fmla="*/ 3689 w 10000"/>
                <a:gd name="connsiteY47" fmla="*/ 5170 h 13014"/>
                <a:gd name="connsiteX48" fmla="*/ 3847 w 10000"/>
                <a:gd name="connsiteY48" fmla="*/ 5128 h 13014"/>
                <a:gd name="connsiteX49" fmla="*/ 4021 w 10000"/>
                <a:gd name="connsiteY49" fmla="*/ 5086 h 13014"/>
                <a:gd name="connsiteX50" fmla="*/ 4225 w 10000"/>
                <a:gd name="connsiteY50" fmla="*/ 5044 h 13014"/>
                <a:gd name="connsiteX51" fmla="*/ 4444 w 10000"/>
                <a:gd name="connsiteY51" fmla="*/ 4959 h 13014"/>
                <a:gd name="connsiteX52" fmla="*/ 4199 w 10000"/>
                <a:gd name="connsiteY52" fmla="*/ 523 h 13014"/>
                <a:gd name="connsiteX53" fmla="*/ 4594 w 10000"/>
                <a:gd name="connsiteY53" fmla="*/ 235 h 13014"/>
                <a:gd name="connsiteX54" fmla="*/ 4985 w 10000"/>
                <a:gd name="connsiteY54" fmla="*/ 1388 h 13014"/>
                <a:gd name="connsiteX55" fmla="*/ 5516 w 10000"/>
                <a:gd name="connsiteY55" fmla="*/ 1626 h 13014"/>
                <a:gd name="connsiteX56" fmla="*/ 6606 w 10000"/>
                <a:gd name="connsiteY56" fmla="*/ 4282 h 13014"/>
                <a:gd name="connsiteX57" fmla="*/ 7173 w 10000"/>
                <a:gd name="connsiteY57" fmla="*/ 4113 h 13014"/>
                <a:gd name="connsiteX58" fmla="*/ 7748 w 10000"/>
                <a:gd name="connsiteY58" fmla="*/ 3923 h 13014"/>
                <a:gd name="connsiteX59" fmla="*/ 8284 w 10000"/>
                <a:gd name="connsiteY59" fmla="*/ 3712 h 13014"/>
                <a:gd name="connsiteX60" fmla="*/ 8534 w 10000"/>
                <a:gd name="connsiteY60" fmla="*/ 3627 h 13014"/>
                <a:gd name="connsiteX61" fmla="*/ 8768 w 10000"/>
                <a:gd name="connsiteY61" fmla="*/ 3543 h 13014"/>
                <a:gd name="connsiteX62" fmla="*/ 8995 w 10000"/>
                <a:gd name="connsiteY62" fmla="*/ 3458 h 13014"/>
                <a:gd name="connsiteX63" fmla="*/ 9199 w 10000"/>
                <a:gd name="connsiteY63" fmla="*/ 3395 h 13014"/>
                <a:gd name="connsiteX64" fmla="*/ 9388 w 10000"/>
                <a:gd name="connsiteY64" fmla="*/ 3310 h 13014"/>
                <a:gd name="connsiteX65" fmla="*/ 9562 w 10000"/>
                <a:gd name="connsiteY65" fmla="*/ 3225 h 13014"/>
                <a:gd name="connsiteX66" fmla="*/ 9713 w 10000"/>
                <a:gd name="connsiteY66" fmla="*/ 3183 h 13014"/>
                <a:gd name="connsiteX67" fmla="*/ 9826 w 10000"/>
                <a:gd name="connsiteY67" fmla="*/ 3099 h 13014"/>
                <a:gd name="connsiteX68" fmla="*/ 9924 w 10000"/>
                <a:gd name="connsiteY68" fmla="*/ 3056 h 13014"/>
                <a:gd name="connsiteX69" fmla="*/ 10000 w 10000"/>
                <a:gd name="connsiteY69" fmla="*/ 3014 h 13014"/>
                <a:gd name="connsiteX70" fmla="*/ 9970 w 10000"/>
                <a:gd name="connsiteY70" fmla="*/ 3268 h 13014"/>
                <a:gd name="connsiteX71" fmla="*/ 9940 w 10000"/>
                <a:gd name="connsiteY71" fmla="*/ 3458 h 13014"/>
                <a:gd name="connsiteX72" fmla="*/ 9924 w 10000"/>
                <a:gd name="connsiteY72" fmla="*/ 3627 h 13014"/>
                <a:gd name="connsiteX73" fmla="*/ 9924 w 10000"/>
                <a:gd name="connsiteY73" fmla="*/ 3754 h 13014"/>
                <a:gd name="connsiteX74" fmla="*/ 9894 w 10000"/>
                <a:gd name="connsiteY74" fmla="*/ 3987 h 13014"/>
                <a:gd name="connsiteX75" fmla="*/ 9872 w 10000"/>
                <a:gd name="connsiteY75" fmla="*/ 4156 h 13014"/>
                <a:gd name="connsiteX76" fmla="*/ 9826 w 10000"/>
                <a:gd name="connsiteY76" fmla="*/ 4367 h 13014"/>
                <a:gd name="connsiteX77" fmla="*/ 9766 w 10000"/>
                <a:gd name="connsiteY77" fmla="*/ 4811 h 13014"/>
                <a:gd name="connsiteX78" fmla="*/ 9713 w 10000"/>
                <a:gd name="connsiteY78" fmla="*/ 5086 h 13014"/>
                <a:gd name="connsiteX79" fmla="*/ 9652 w 10000"/>
                <a:gd name="connsiteY79" fmla="*/ 5255 h 13014"/>
                <a:gd name="connsiteX80" fmla="*/ 9607 w 10000"/>
                <a:gd name="connsiteY80" fmla="*/ 5297 h 13014"/>
                <a:gd name="connsiteX81" fmla="*/ 9531 w 10000"/>
                <a:gd name="connsiteY81" fmla="*/ 5297 h 13014"/>
                <a:gd name="connsiteX82" fmla="*/ 9433 w 10000"/>
                <a:gd name="connsiteY82" fmla="*/ 5297 h 13014"/>
                <a:gd name="connsiteX83" fmla="*/ 9358 w 10000"/>
                <a:gd name="connsiteY83" fmla="*/ 5382 h 13014"/>
                <a:gd name="connsiteX84" fmla="*/ 9274 w 10000"/>
                <a:gd name="connsiteY84" fmla="*/ 5488 h 13014"/>
                <a:gd name="connsiteX85" fmla="*/ 9199 w 10000"/>
                <a:gd name="connsiteY85" fmla="*/ 5614 h 13014"/>
                <a:gd name="connsiteX86" fmla="*/ 9184 w 10000"/>
                <a:gd name="connsiteY86" fmla="*/ 5657 h 13014"/>
                <a:gd name="connsiteX87" fmla="*/ 9169 w 10000"/>
                <a:gd name="connsiteY87" fmla="*/ 5657 h 13014"/>
                <a:gd name="connsiteX88" fmla="*/ 9169 w 10000"/>
                <a:gd name="connsiteY88" fmla="*/ 5741 h 13014"/>
                <a:gd name="connsiteX89" fmla="*/ 9146 w 10000"/>
                <a:gd name="connsiteY89" fmla="*/ 5826 h 13014"/>
                <a:gd name="connsiteX90" fmla="*/ 9116 w 10000"/>
                <a:gd name="connsiteY90" fmla="*/ 5953 h 13014"/>
                <a:gd name="connsiteX91" fmla="*/ 9055 w 10000"/>
                <a:gd name="connsiteY91" fmla="*/ 5974 h 13014"/>
                <a:gd name="connsiteX92" fmla="*/ 9010 w 10000"/>
                <a:gd name="connsiteY92" fmla="*/ 6016 h 13014"/>
                <a:gd name="connsiteX93" fmla="*/ 8987 w 10000"/>
                <a:gd name="connsiteY93" fmla="*/ 5974 h 13014"/>
                <a:gd name="connsiteX94" fmla="*/ 8957 w 10000"/>
                <a:gd name="connsiteY94" fmla="*/ 5953 h 13014"/>
                <a:gd name="connsiteX95" fmla="*/ 8912 w 10000"/>
                <a:gd name="connsiteY95" fmla="*/ 5953 h 13014"/>
                <a:gd name="connsiteX96" fmla="*/ 8881 w 10000"/>
                <a:gd name="connsiteY96" fmla="*/ 5974 h 13014"/>
                <a:gd name="connsiteX97" fmla="*/ 8783 w 10000"/>
                <a:gd name="connsiteY97" fmla="*/ 6058 h 13014"/>
                <a:gd name="connsiteX98" fmla="*/ 8692 w 10000"/>
                <a:gd name="connsiteY98" fmla="*/ 6185 h 13014"/>
                <a:gd name="connsiteX99" fmla="*/ 8662 w 10000"/>
                <a:gd name="connsiteY99" fmla="*/ 6185 h 13014"/>
                <a:gd name="connsiteX100" fmla="*/ 8647 w 10000"/>
                <a:gd name="connsiteY100" fmla="*/ 6228 h 13014"/>
                <a:gd name="connsiteX101" fmla="*/ 8647 w 10000"/>
                <a:gd name="connsiteY101" fmla="*/ 6354 h 13014"/>
                <a:gd name="connsiteX102" fmla="*/ 8632 w 10000"/>
                <a:gd name="connsiteY102" fmla="*/ 6460 h 13014"/>
                <a:gd name="connsiteX103" fmla="*/ 8624 w 10000"/>
                <a:gd name="connsiteY103" fmla="*/ 6629 h 13014"/>
                <a:gd name="connsiteX104" fmla="*/ 8624 w 10000"/>
                <a:gd name="connsiteY104" fmla="*/ 6672 h 13014"/>
                <a:gd name="connsiteX105" fmla="*/ 8624 w 10000"/>
                <a:gd name="connsiteY105" fmla="*/ 6672 h 13014"/>
                <a:gd name="connsiteX106" fmla="*/ 8503 w 10000"/>
                <a:gd name="connsiteY106" fmla="*/ 6967 h 13014"/>
                <a:gd name="connsiteX107" fmla="*/ 8420 w 10000"/>
                <a:gd name="connsiteY107" fmla="*/ 7200 h 13014"/>
                <a:gd name="connsiteX108" fmla="*/ 8345 w 10000"/>
                <a:gd name="connsiteY108" fmla="*/ 7369 h 13014"/>
                <a:gd name="connsiteX109" fmla="*/ 8299 w 10000"/>
                <a:gd name="connsiteY109" fmla="*/ 7475 h 13014"/>
                <a:gd name="connsiteX110" fmla="*/ 8284 w 10000"/>
                <a:gd name="connsiteY110" fmla="*/ 7517 h 13014"/>
                <a:gd name="connsiteX111" fmla="*/ 8269 w 10000"/>
                <a:gd name="connsiteY111" fmla="*/ 7559 h 13014"/>
                <a:gd name="connsiteX112" fmla="*/ 8262 w 10000"/>
                <a:gd name="connsiteY112" fmla="*/ 7559 h 13014"/>
                <a:gd name="connsiteX113" fmla="*/ 8262 w 10000"/>
                <a:gd name="connsiteY113" fmla="*/ 7644 h 13014"/>
                <a:gd name="connsiteX114" fmla="*/ 8246 w 10000"/>
                <a:gd name="connsiteY114" fmla="*/ 7771 h 13014"/>
                <a:gd name="connsiteX115" fmla="*/ 8216 w 10000"/>
                <a:gd name="connsiteY115" fmla="*/ 7855 h 13014"/>
                <a:gd name="connsiteX116" fmla="*/ 8186 w 10000"/>
                <a:gd name="connsiteY116" fmla="*/ 7940 h 13014"/>
                <a:gd name="connsiteX117" fmla="*/ 8110 w 10000"/>
                <a:gd name="connsiteY117" fmla="*/ 8046 h 13014"/>
                <a:gd name="connsiteX118" fmla="*/ 8042 w 10000"/>
                <a:gd name="connsiteY118" fmla="*/ 8130 h 13014"/>
                <a:gd name="connsiteX119" fmla="*/ 7853 w 10000"/>
                <a:gd name="connsiteY119" fmla="*/ 8299 h 13014"/>
                <a:gd name="connsiteX120" fmla="*/ 7717 w 10000"/>
                <a:gd name="connsiteY120" fmla="*/ 8426 h 13014"/>
                <a:gd name="connsiteX121" fmla="*/ 7604 w 10000"/>
                <a:gd name="connsiteY121" fmla="*/ 8532 h 13014"/>
                <a:gd name="connsiteX122" fmla="*/ 7543 w 10000"/>
                <a:gd name="connsiteY122" fmla="*/ 8701 h 13014"/>
                <a:gd name="connsiteX123" fmla="*/ 7506 w 10000"/>
                <a:gd name="connsiteY123" fmla="*/ 8870 h 13014"/>
                <a:gd name="connsiteX124" fmla="*/ 7475 w 10000"/>
                <a:gd name="connsiteY124" fmla="*/ 9145 h 13014"/>
                <a:gd name="connsiteX125" fmla="*/ 7430 w 10000"/>
                <a:gd name="connsiteY125" fmla="*/ 9483 h 13014"/>
                <a:gd name="connsiteX126" fmla="*/ 7347 w 10000"/>
                <a:gd name="connsiteY126" fmla="*/ 9800 h 13014"/>
                <a:gd name="connsiteX127" fmla="*/ 7286 w 10000"/>
                <a:gd name="connsiteY127" fmla="*/ 10012 h 13014"/>
                <a:gd name="connsiteX128" fmla="*/ 7226 w 10000"/>
                <a:gd name="connsiteY128" fmla="*/ 10118 h 13014"/>
                <a:gd name="connsiteX129" fmla="*/ 7158 w 10000"/>
                <a:gd name="connsiteY129" fmla="*/ 10329 h 13014"/>
                <a:gd name="connsiteX130" fmla="*/ 7128 w 10000"/>
                <a:gd name="connsiteY130" fmla="*/ 10414 h 13014"/>
                <a:gd name="connsiteX131" fmla="*/ 7113 w 10000"/>
                <a:gd name="connsiteY131" fmla="*/ 10519 h 13014"/>
                <a:gd name="connsiteX132" fmla="*/ 7113 w 10000"/>
                <a:gd name="connsiteY132" fmla="*/ 10731 h 13014"/>
                <a:gd name="connsiteX133" fmla="*/ 7128 w 10000"/>
                <a:gd name="connsiteY133" fmla="*/ 10984 h 13014"/>
                <a:gd name="connsiteX134" fmla="*/ 7082 w 10000"/>
                <a:gd name="connsiteY134" fmla="*/ 10984 h 13014"/>
                <a:gd name="connsiteX135" fmla="*/ 7007 w 10000"/>
                <a:gd name="connsiteY135" fmla="*/ 11006 h 13014"/>
                <a:gd name="connsiteX136" fmla="*/ 6909 w 10000"/>
                <a:gd name="connsiteY136" fmla="*/ 11048 h 13014"/>
                <a:gd name="connsiteX137" fmla="*/ 6765 w 10000"/>
                <a:gd name="connsiteY137" fmla="*/ 11090 h 13014"/>
                <a:gd name="connsiteX138" fmla="*/ 6606 w 10000"/>
                <a:gd name="connsiteY138" fmla="*/ 11132 h 13014"/>
                <a:gd name="connsiteX139" fmla="*/ 6417 w 10000"/>
                <a:gd name="connsiteY139" fmla="*/ 11175 h 13014"/>
                <a:gd name="connsiteX140" fmla="*/ 6183 w 10000"/>
                <a:gd name="connsiteY140" fmla="*/ 11259 h 13014"/>
                <a:gd name="connsiteX141" fmla="*/ 5949 w 10000"/>
                <a:gd name="connsiteY141" fmla="*/ 11344 h 13014"/>
                <a:gd name="connsiteX142" fmla="*/ 5692 w 10000"/>
                <a:gd name="connsiteY142" fmla="*/ 11428 h 13014"/>
                <a:gd name="connsiteX143" fmla="*/ 5412 w 10000"/>
                <a:gd name="connsiteY143" fmla="*/ 11471 h 13014"/>
                <a:gd name="connsiteX144" fmla="*/ 4815 w 10000"/>
                <a:gd name="connsiteY144" fmla="*/ 11661 h 13014"/>
                <a:gd name="connsiteX145" fmla="*/ 4180 w 10000"/>
                <a:gd name="connsiteY145" fmla="*/ 11830 h 13014"/>
                <a:gd name="connsiteX146" fmla="*/ 3530 w 10000"/>
                <a:gd name="connsiteY146" fmla="*/ 12020 h 13014"/>
                <a:gd name="connsiteX147" fmla="*/ 2887 w 10000"/>
                <a:gd name="connsiteY147" fmla="*/ 12189 h 13014"/>
                <a:gd name="connsiteX148" fmla="*/ 2252 w 10000"/>
                <a:gd name="connsiteY148" fmla="*/ 12359 h 13014"/>
                <a:gd name="connsiteX149" fmla="*/ 1958 w 10000"/>
                <a:gd name="connsiteY149" fmla="*/ 12485 h 13014"/>
                <a:gd name="connsiteX150" fmla="*/ 1670 w 10000"/>
                <a:gd name="connsiteY150" fmla="*/ 12549 h 13014"/>
                <a:gd name="connsiteX151" fmla="*/ 1391 w 10000"/>
                <a:gd name="connsiteY151" fmla="*/ 12591 h 13014"/>
                <a:gd name="connsiteX152" fmla="*/ 1149 w 10000"/>
                <a:gd name="connsiteY152" fmla="*/ 12676 h 13014"/>
                <a:gd name="connsiteX153" fmla="*/ 915 w 10000"/>
                <a:gd name="connsiteY153" fmla="*/ 12760 h 13014"/>
                <a:gd name="connsiteX154" fmla="*/ 695 w 10000"/>
                <a:gd name="connsiteY154" fmla="*/ 12803 h 13014"/>
                <a:gd name="connsiteX155" fmla="*/ 522 w 10000"/>
                <a:gd name="connsiteY155" fmla="*/ 12845 h 13014"/>
                <a:gd name="connsiteX156" fmla="*/ 363 w 10000"/>
                <a:gd name="connsiteY156" fmla="*/ 12929 h 13014"/>
                <a:gd name="connsiteX157" fmla="*/ 234 w 10000"/>
                <a:gd name="connsiteY157" fmla="*/ 12929 h 13014"/>
                <a:gd name="connsiteX158" fmla="*/ 144 w 10000"/>
                <a:gd name="connsiteY158" fmla="*/ 12972 h 13014"/>
                <a:gd name="connsiteX159" fmla="*/ 91 w 10000"/>
                <a:gd name="connsiteY159" fmla="*/ 12972 h 13014"/>
                <a:gd name="connsiteX160" fmla="*/ 60 w 10000"/>
                <a:gd name="connsiteY160" fmla="*/ 13014 h 13014"/>
                <a:gd name="connsiteX161" fmla="*/ 60 w 10000"/>
                <a:gd name="connsiteY161" fmla="*/ 12972 h 13014"/>
                <a:gd name="connsiteX162" fmla="*/ 30 w 10000"/>
                <a:gd name="connsiteY162" fmla="*/ 12972 h 13014"/>
                <a:gd name="connsiteX163" fmla="*/ 15 w 10000"/>
                <a:gd name="connsiteY163" fmla="*/ 12929 h 13014"/>
                <a:gd name="connsiteX164" fmla="*/ 0 w 10000"/>
                <a:gd name="connsiteY164" fmla="*/ 12845 h 13014"/>
                <a:gd name="connsiteX165" fmla="*/ 15 w 10000"/>
                <a:gd name="connsiteY165" fmla="*/ 12718 h 13014"/>
                <a:gd name="connsiteX166" fmla="*/ 45 w 10000"/>
                <a:gd name="connsiteY166" fmla="*/ 12549 h 13014"/>
                <a:gd name="connsiteX167" fmla="*/ 128 w 10000"/>
                <a:gd name="connsiteY167" fmla="*/ 12359 h 13014"/>
                <a:gd name="connsiteX168" fmla="*/ 189 w 10000"/>
                <a:gd name="connsiteY168" fmla="*/ 12232 h 13014"/>
                <a:gd name="connsiteX169" fmla="*/ 265 w 10000"/>
                <a:gd name="connsiteY169" fmla="*/ 12063 h 13014"/>
                <a:gd name="connsiteX170" fmla="*/ 249 w 10000"/>
                <a:gd name="connsiteY170" fmla="*/ 11872 h 13014"/>
                <a:gd name="connsiteX171" fmla="*/ 219 w 10000"/>
                <a:gd name="connsiteY171" fmla="*/ 11703 h 13014"/>
                <a:gd name="connsiteX172" fmla="*/ 174 w 10000"/>
                <a:gd name="connsiteY172" fmla="*/ 11576 h 13014"/>
                <a:gd name="connsiteX173" fmla="*/ 159 w 10000"/>
                <a:gd name="connsiteY173" fmla="*/ 11534 h 13014"/>
                <a:gd name="connsiteX174" fmla="*/ 98 w 10000"/>
                <a:gd name="connsiteY174" fmla="*/ 11386 h 13014"/>
                <a:gd name="connsiteX175" fmla="*/ 76 w 10000"/>
                <a:gd name="connsiteY175" fmla="*/ 11302 h 13014"/>
                <a:gd name="connsiteX176" fmla="*/ 76 w 10000"/>
                <a:gd name="connsiteY176" fmla="*/ 11259 h 13014"/>
                <a:gd name="connsiteX177" fmla="*/ 60 w 10000"/>
                <a:gd name="connsiteY177" fmla="*/ 11259 h 13014"/>
                <a:gd name="connsiteX178" fmla="*/ 113 w 10000"/>
                <a:gd name="connsiteY178" fmla="*/ 11217 h 13014"/>
                <a:gd name="connsiteX179" fmla="*/ 159 w 10000"/>
                <a:gd name="connsiteY179" fmla="*/ 11175 h 13014"/>
                <a:gd name="connsiteX180" fmla="*/ 204 w 10000"/>
                <a:gd name="connsiteY180" fmla="*/ 11175 h 13014"/>
                <a:gd name="connsiteX181" fmla="*/ 234 w 10000"/>
                <a:gd name="connsiteY181" fmla="*/ 11175 h 13014"/>
                <a:gd name="connsiteX182" fmla="*/ 234 w 10000"/>
                <a:gd name="connsiteY182" fmla="*/ 11132 h 13014"/>
                <a:gd name="connsiteX183" fmla="*/ 204 w 10000"/>
                <a:gd name="connsiteY183" fmla="*/ 10942 h 13014"/>
                <a:gd name="connsiteX184" fmla="*/ 204 w 10000"/>
                <a:gd name="connsiteY184" fmla="*/ 10858 h 13014"/>
                <a:gd name="connsiteX185" fmla="*/ 204 w 10000"/>
                <a:gd name="connsiteY185" fmla="*/ 10815 h 13014"/>
                <a:gd name="connsiteX186" fmla="*/ 189 w 10000"/>
                <a:gd name="connsiteY186" fmla="*/ 10773 h 13014"/>
                <a:gd name="connsiteX187" fmla="*/ 234 w 10000"/>
                <a:gd name="connsiteY187" fmla="*/ 10646 h 13014"/>
                <a:gd name="connsiteX188" fmla="*/ 249 w 10000"/>
                <a:gd name="connsiteY188" fmla="*/ 10519 h 13014"/>
                <a:gd name="connsiteX189" fmla="*/ 280 w 10000"/>
                <a:gd name="connsiteY189" fmla="*/ 10414 h 13014"/>
                <a:gd name="connsiteX190" fmla="*/ 287 w 10000"/>
                <a:gd name="connsiteY190" fmla="*/ 10329 h 13014"/>
                <a:gd name="connsiteX191" fmla="*/ 287 w 10000"/>
                <a:gd name="connsiteY191" fmla="*/ 10329 h 13014"/>
                <a:gd name="connsiteX192" fmla="*/ 333 w 10000"/>
                <a:gd name="connsiteY192" fmla="*/ 10118 h 13014"/>
                <a:gd name="connsiteX193" fmla="*/ 363 w 10000"/>
                <a:gd name="connsiteY193" fmla="*/ 9970 h 13014"/>
                <a:gd name="connsiteX194" fmla="*/ 393 w 10000"/>
                <a:gd name="connsiteY194" fmla="*/ 9843 h 13014"/>
                <a:gd name="connsiteX195" fmla="*/ 408 w 10000"/>
                <a:gd name="connsiteY195" fmla="*/ 9758 h 13014"/>
                <a:gd name="connsiteX196" fmla="*/ 423 w 10000"/>
                <a:gd name="connsiteY196" fmla="*/ 9716 h 13014"/>
                <a:gd name="connsiteX197" fmla="*/ 423 w 10000"/>
                <a:gd name="connsiteY197" fmla="*/ 9674 h 13014"/>
                <a:gd name="connsiteX198" fmla="*/ 476 w 10000"/>
                <a:gd name="connsiteY198" fmla="*/ 9483 h 13014"/>
                <a:gd name="connsiteX199" fmla="*/ 506 w 10000"/>
                <a:gd name="connsiteY199" fmla="*/ 9356 h 13014"/>
                <a:gd name="connsiteX200" fmla="*/ 522 w 10000"/>
                <a:gd name="connsiteY200" fmla="*/ 9314 h 13014"/>
                <a:gd name="connsiteX201" fmla="*/ 522 w 10000"/>
                <a:gd name="connsiteY201" fmla="*/ 9314 h 13014"/>
                <a:gd name="connsiteX202" fmla="*/ 537 w 10000"/>
                <a:gd name="connsiteY202" fmla="*/ 9103 h 13014"/>
                <a:gd name="connsiteX203" fmla="*/ 537 w 10000"/>
                <a:gd name="connsiteY203" fmla="*/ 8955 h 13014"/>
                <a:gd name="connsiteX204" fmla="*/ 552 w 10000"/>
                <a:gd name="connsiteY204" fmla="*/ 8828 h 13014"/>
                <a:gd name="connsiteX205" fmla="*/ 552 w 10000"/>
                <a:gd name="connsiteY205" fmla="*/ 8786 h 13014"/>
                <a:gd name="connsiteX206" fmla="*/ 552 w 10000"/>
                <a:gd name="connsiteY206" fmla="*/ 8701 h 13014"/>
                <a:gd name="connsiteX207" fmla="*/ 552 w 10000"/>
                <a:gd name="connsiteY207" fmla="*/ 8701 h 13014"/>
                <a:gd name="connsiteX208" fmla="*/ 582 w 10000"/>
                <a:gd name="connsiteY208" fmla="*/ 8426 h 13014"/>
                <a:gd name="connsiteX209" fmla="*/ 597 w 10000"/>
                <a:gd name="connsiteY209" fmla="*/ 8215 h 13014"/>
                <a:gd name="connsiteX210" fmla="*/ 612 w 10000"/>
                <a:gd name="connsiteY210" fmla="*/ 8046 h 13014"/>
                <a:gd name="connsiteX211" fmla="*/ 612 w 10000"/>
                <a:gd name="connsiteY211" fmla="*/ 7982 h 13014"/>
                <a:gd name="connsiteX212" fmla="*/ 627 w 10000"/>
                <a:gd name="connsiteY212" fmla="*/ 7898 h 13014"/>
                <a:gd name="connsiteX213" fmla="*/ 627 w 10000"/>
                <a:gd name="connsiteY213" fmla="*/ 7855 h 13014"/>
                <a:gd name="connsiteX214" fmla="*/ 597 w 10000"/>
                <a:gd name="connsiteY214" fmla="*/ 7686 h 13014"/>
                <a:gd name="connsiteX215" fmla="*/ 597 w 10000"/>
                <a:gd name="connsiteY215" fmla="*/ 7602 h 13014"/>
                <a:gd name="connsiteX216" fmla="*/ 597 w 10000"/>
                <a:gd name="connsiteY216" fmla="*/ 7602 h 13014"/>
                <a:gd name="connsiteX217" fmla="*/ 582 w 10000"/>
                <a:gd name="connsiteY217" fmla="*/ 7559 h 13014"/>
                <a:gd name="connsiteX218" fmla="*/ 627 w 10000"/>
                <a:gd name="connsiteY218" fmla="*/ 7454 h 13014"/>
                <a:gd name="connsiteX219" fmla="*/ 665 w 10000"/>
                <a:gd name="connsiteY219" fmla="*/ 7327 h 13014"/>
                <a:gd name="connsiteX220" fmla="*/ 695 w 10000"/>
                <a:gd name="connsiteY220" fmla="*/ 7200 h 13014"/>
                <a:gd name="connsiteX221" fmla="*/ 711 w 10000"/>
                <a:gd name="connsiteY221" fmla="*/ 7115 h 13014"/>
                <a:gd name="connsiteX222" fmla="*/ 711 w 10000"/>
                <a:gd name="connsiteY222" fmla="*/ 7115 h 13014"/>
                <a:gd name="connsiteX223" fmla="*/ 711 w 10000"/>
                <a:gd name="connsiteY223" fmla="*/ 7073 h 13014"/>
                <a:gd name="connsiteX224" fmla="*/ 680 w 10000"/>
                <a:gd name="connsiteY224" fmla="*/ 6989 h 13014"/>
                <a:gd name="connsiteX225" fmla="*/ 665 w 10000"/>
                <a:gd name="connsiteY225" fmla="*/ 6883 h 13014"/>
                <a:gd name="connsiteX226" fmla="*/ 650 w 10000"/>
                <a:gd name="connsiteY226" fmla="*/ 6756 h 13014"/>
                <a:gd name="connsiteX227" fmla="*/ 650 w 10000"/>
                <a:gd name="connsiteY227" fmla="*/ 6672 h 13014"/>
                <a:gd name="connsiteX228" fmla="*/ 695 w 10000"/>
                <a:gd name="connsiteY228" fmla="*/ 6587 h 13014"/>
                <a:gd name="connsiteX229" fmla="*/ 756 w 10000"/>
                <a:gd name="connsiteY229" fmla="*/ 6587 h 13014"/>
                <a:gd name="connsiteX230" fmla="*/ 816 w 10000"/>
                <a:gd name="connsiteY230" fmla="*/ 6629 h 13014"/>
                <a:gd name="connsiteX231" fmla="*/ 884 w 10000"/>
                <a:gd name="connsiteY231" fmla="*/ 6672 h 13014"/>
                <a:gd name="connsiteX0" fmla="*/ 884 w 10000"/>
                <a:gd name="connsiteY0" fmla="*/ 6672 h 13014"/>
                <a:gd name="connsiteX1" fmla="*/ 899 w 10000"/>
                <a:gd name="connsiteY1" fmla="*/ 6672 h 13014"/>
                <a:gd name="connsiteX2" fmla="*/ 915 w 10000"/>
                <a:gd name="connsiteY2" fmla="*/ 6629 h 13014"/>
                <a:gd name="connsiteX3" fmla="*/ 930 w 10000"/>
                <a:gd name="connsiteY3" fmla="*/ 6587 h 13014"/>
                <a:gd name="connsiteX4" fmla="*/ 975 w 10000"/>
                <a:gd name="connsiteY4" fmla="*/ 6545 h 13014"/>
                <a:gd name="connsiteX5" fmla="*/ 1028 w 10000"/>
                <a:gd name="connsiteY5" fmla="*/ 6502 h 13014"/>
                <a:gd name="connsiteX6" fmla="*/ 1104 w 10000"/>
                <a:gd name="connsiteY6" fmla="*/ 6460 h 13014"/>
                <a:gd name="connsiteX7" fmla="*/ 1308 w 10000"/>
                <a:gd name="connsiteY7" fmla="*/ 6439 h 13014"/>
                <a:gd name="connsiteX8" fmla="*/ 1481 w 10000"/>
                <a:gd name="connsiteY8" fmla="*/ 6354 h 13014"/>
                <a:gd name="connsiteX9" fmla="*/ 1542 w 10000"/>
                <a:gd name="connsiteY9" fmla="*/ 6354 h 13014"/>
                <a:gd name="connsiteX10" fmla="*/ 1595 w 10000"/>
                <a:gd name="connsiteY10" fmla="*/ 6312 h 13014"/>
                <a:gd name="connsiteX11" fmla="*/ 1640 w 10000"/>
                <a:gd name="connsiteY11" fmla="*/ 6312 h 13014"/>
                <a:gd name="connsiteX12" fmla="*/ 1670 w 10000"/>
                <a:gd name="connsiteY12" fmla="*/ 6312 h 13014"/>
                <a:gd name="connsiteX13" fmla="*/ 1716 w 10000"/>
                <a:gd name="connsiteY13" fmla="*/ 6312 h 13014"/>
                <a:gd name="connsiteX14" fmla="*/ 1784 w 10000"/>
                <a:gd name="connsiteY14" fmla="*/ 6270 h 13014"/>
                <a:gd name="connsiteX15" fmla="*/ 1875 w 10000"/>
                <a:gd name="connsiteY15" fmla="*/ 6270 h 13014"/>
                <a:gd name="connsiteX16" fmla="*/ 1973 w 10000"/>
                <a:gd name="connsiteY16" fmla="*/ 6270 h 13014"/>
                <a:gd name="connsiteX17" fmla="*/ 2063 w 10000"/>
                <a:gd name="connsiteY17" fmla="*/ 6228 h 13014"/>
                <a:gd name="connsiteX18" fmla="*/ 2147 w 10000"/>
                <a:gd name="connsiteY18" fmla="*/ 6228 h 13014"/>
                <a:gd name="connsiteX19" fmla="*/ 2207 w 10000"/>
                <a:gd name="connsiteY19" fmla="*/ 6228 h 13014"/>
                <a:gd name="connsiteX20" fmla="*/ 2222 w 10000"/>
                <a:gd name="connsiteY20" fmla="*/ 6228 h 13014"/>
                <a:gd name="connsiteX21" fmla="*/ 2237 w 10000"/>
                <a:gd name="connsiteY21" fmla="*/ 6228 h 13014"/>
                <a:gd name="connsiteX22" fmla="*/ 2252 w 10000"/>
                <a:gd name="connsiteY22" fmla="*/ 6270 h 13014"/>
                <a:gd name="connsiteX23" fmla="*/ 2290 w 10000"/>
                <a:gd name="connsiteY23" fmla="*/ 6270 h 13014"/>
                <a:gd name="connsiteX24" fmla="*/ 2336 w 10000"/>
                <a:gd name="connsiteY24" fmla="*/ 6270 h 13014"/>
                <a:gd name="connsiteX25" fmla="*/ 2381 w 10000"/>
                <a:gd name="connsiteY25" fmla="*/ 6228 h 13014"/>
                <a:gd name="connsiteX26" fmla="*/ 2411 w 10000"/>
                <a:gd name="connsiteY26" fmla="*/ 6101 h 13014"/>
                <a:gd name="connsiteX27" fmla="*/ 2441 w 10000"/>
                <a:gd name="connsiteY27" fmla="*/ 5910 h 13014"/>
                <a:gd name="connsiteX28" fmla="*/ 2457 w 10000"/>
                <a:gd name="connsiteY28" fmla="*/ 5572 h 13014"/>
                <a:gd name="connsiteX29" fmla="*/ 2441 w 10000"/>
                <a:gd name="connsiteY29" fmla="*/ 5530 h 13014"/>
                <a:gd name="connsiteX30" fmla="*/ 2426 w 10000"/>
                <a:gd name="connsiteY30" fmla="*/ 5488 h 13014"/>
                <a:gd name="connsiteX31" fmla="*/ 2426 w 10000"/>
                <a:gd name="connsiteY31" fmla="*/ 5424 h 13014"/>
                <a:gd name="connsiteX32" fmla="*/ 2441 w 10000"/>
                <a:gd name="connsiteY32" fmla="*/ 5382 h 13014"/>
                <a:gd name="connsiteX33" fmla="*/ 2479 w 10000"/>
                <a:gd name="connsiteY33" fmla="*/ 5340 h 13014"/>
                <a:gd name="connsiteX34" fmla="*/ 2540 w 10000"/>
                <a:gd name="connsiteY34" fmla="*/ 5297 h 13014"/>
                <a:gd name="connsiteX35" fmla="*/ 2638 w 10000"/>
                <a:gd name="connsiteY35" fmla="*/ 5297 h 13014"/>
                <a:gd name="connsiteX36" fmla="*/ 2759 w 10000"/>
                <a:gd name="connsiteY36" fmla="*/ 5340 h 13014"/>
                <a:gd name="connsiteX37" fmla="*/ 2842 w 10000"/>
                <a:gd name="connsiteY37" fmla="*/ 5340 h 13014"/>
                <a:gd name="connsiteX38" fmla="*/ 2902 w 10000"/>
                <a:gd name="connsiteY38" fmla="*/ 5382 h 13014"/>
                <a:gd name="connsiteX39" fmla="*/ 2948 w 10000"/>
                <a:gd name="connsiteY39" fmla="*/ 5382 h 13014"/>
                <a:gd name="connsiteX40" fmla="*/ 3001 w 10000"/>
                <a:gd name="connsiteY40" fmla="*/ 5382 h 13014"/>
                <a:gd name="connsiteX41" fmla="*/ 3061 w 10000"/>
                <a:gd name="connsiteY41" fmla="*/ 5340 h 13014"/>
                <a:gd name="connsiteX42" fmla="*/ 3167 w 10000"/>
                <a:gd name="connsiteY42" fmla="*/ 5340 h 13014"/>
                <a:gd name="connsiteX43" fmla="*/ 3296 w 10000"/>
                <a:gd name="connsiteY43" fmla="*/ 5297 h 13014"/>
                <a:gd name="connsiteX44" fmla="*/ 3356 w 10000"/>
                <a:gd name="connsiteY44" fmla="*/ 5297 h 13014"/>
                <a:gd name="connsiteX45" fmla="*/ 3439 w 10000"/>
                <a:gd name="connsiteY45" fmla="*/ 5255 h 13014"/>
                <a:gd name="connsiteX46" fmla="*/ 3545 w 10000"/>
                <a:gd name="connsiteY46" fmla="*/ 5213 h 13014"/>
                <a:gd name="connsiteX47" fmla="*/ 3689 w 10000"/>
                <a:gd name="connsiteY47" fmla="*/ 5170 h 13014"/>
                <a:gd name="connsiteX48" fmla="*/ 3847 w 10000"/>
                <a:gd name="connsiteY48" fmla="*/ 5128 h 13014"/>
                <a:gd name="connsiteX49" fmla="*/ 4021 w 10000"/>
                <a:gd name="connsiteY49" fmla="*/ 5086 h 13014"/>
                <a:gd name="connsiteX50" fmla="*/ 4225 w 10000"/>
                <a:gd name="connsiteY50" fmla="*/ 5044 h 13014"/>
                <a:gd name="connsiteX51" fmla="*/ 4444 w 10000"/>
                <a:gd name="connsiteY51" fmla="*/ 4959 h 13014"/>
                <a:gd name="connsiteX52" fmla="*/ 4199 w 10000"/>
                <a:gd name="connsiteY52" fmla="*/ 523 h 13014"/>
                <a:gd name="connsiteX53" fmla="*/ 4594 w 10000"/>
                <a:gd name="connsiteY53" fmla="*/ 235 h 13014"/>
                <a:gd name="connsiteX54" fmla="*/ 4985 w 10000"/>
                <a:gd name="connsiteY54" fmla="*/ 1388 h 13014"/>
                <a:gd name="connsiteX55" fmla="*/ 5516 w 10000"/>
                <a:gd name="connsiteY55" fmla="*/ 1626 h 13014"/>
                <a:gd name="connsiteX56" fmla="*/ 6207 w 10000"/>
                <a:gd name="connsiteY56" fmla="*/ 2146 h 13014"/>
                <a:gd name="connsiteX57" fmla="*/ 7173 w 10000"/>
                <a:gd name="connsiteY57" fmla="*/ 4113 h 13014"/>
                <a:gd name="connsiteX58" fmla="*/ 7748 w 10000"/>
                <a:gd name="connsiteY58" fmla="*/ 3923 h 13014"/>
                <a:gd name="connsiteX59" fmla="*/ 8284 w 10000"/>
                <a:gd name="connsiteY59" fmla="*/ 3712 h 13014"/>
                <a:gd name="connsiteX60" fmla="*/ 8534 w 10000"/>
                <a:gd name="connsiteY60" fmla="*/ 3627 h 13014"/>
                <a:gd name="connsiteX61" fmla="*/ 8768 w 10000"/>
                <a:gd name="connsiteY61" fmla="*/ 3543 h 13014"/>
                <a:gd name="connsiteX62" fmla="*/ 8995 w 10000"/>
                <a:gd name="connsiteY62" fmla="*/ 3458 h 13014"/>
                <a:gd name="connsiteX63" fmla="*/ 9199 w 10000"/>
                <a:gd name="connsiteY63" fmla="*/ 3395 h 13014"/>
                <a:gd name="connsiteX64" fmla="*/ 9388 w 10000"/>
                <a:gd name="connsiteY64" fmla="*/ 3310 h 13014"/>
                <a:gd name="connsiteX65" fmla="*/ 9562 w 10000"/>
                <a:gd name="connsiteY65" fmla="*/ 3225 h 13014"/>
                <a:gd name="connsiteX66" fmla="*/ 9713 w 10000"/>
                <a:gd name="connsiteY66" fmla="*/ 3183 h 13014"/>
                <a:gd name="connsiteX67" fmla="*/ 9826 w 10000"/>
                <a:gd name="connsiteY67" fmla="*/ 3099 h 13014"/>
                <a:gd name="connsiteX68" fmla="*/ 9924 w 10000"/>
                <a:gd name="connsiteY68" fmla="*/ 3056 h 13014"/>
                <a:gd name="connsiteX69" fmla="*/ 10000 w 10000"/>
                <a:gd name="connsiteY69" fmla="*/ 3014 h 13014"/>
                <a:gd name="connsiteX70" fmla="*/ 9970 w 10000"/>
                <a:gd name="connsiteY70" fmla="*/ 3268 h 13014"/>
                <a:gd name="connsiteX71" fmla="*/ 9940 w 10000"/>
                <a:gd name="connsiteY71" fmla="*/ 3458 h 13014"/>
                <a:gd name="connsiteX72" fmla="*/ 9924 w 10000"/>
                <a:gd name="connsiteY72" fmla="*/ 3627 h 13014"/>
                <a:gd name="connsiteX73" fmla="*/ 9924 w 10000"/>
                <a:gd name="connsiteY73" fmla="*/ 3754 h 13014"/>
                <a:gd name="connsiteX74" fmla="*/ 9894 w 10000"/>
                <a:gd name="connsiteY74" fmla="*/ 3987 h 13014"/>
                <a:gd name="connsiteX75" fmla="*/ 9872 w 10000"/>
                <a:gd name="connsiteY75" fmla="*/ 4156 h 13014"/>
                <a:gd name="connsiteX76" fmla="*/ 9826 w 10000"/>
                <a:gd name="connsiteY76" fmla="*/ 4367 h 13014"/>
                <a:gd name="connsiteX77" fmla="*/ 9766 w 10000"/>
                <a:gd name="connsiteY77" fmla="*/ 4811 h 13014"/>
                <a:gd name="connsiteX78" fmla="*/ 9713 w 10000"/>
                <a:gd name="connsiteY78" fmla="*/ 5086 h 13014"/>
                <a:gd name="connsiteX79" fmla="*/ 9652 w 10000"/>
                <a:gd name="connsiteY79" fmla="*/ 5255 h 13014"/>
                <a:gd name="connsiteX80" fmla="*/ 9607 w 10000"/>
                <a:gd name="connsiteY80" fmla="*/ 5297 h 13014"/>
                <a:gd name="connsiteX81" fmla="*/ 9531 w 10000"/>
                <a:gd name="connsiteY81" fmla="*/ 5297 h 13014"/>
                <a:gd name="connsiteX82" fmla="*/ 9433 w 10000"/>
                <a:gd name="connsiteY82" fmla="*/ 5297 h 13014"/>
                <a:gd name="connsiteX83" fmla="*/ 9358 w 10000"/>
                <a:gd name="connsiteY83" fmla="*/ 5382 h 13014"/>
                <a:gd name="connsiteX84" fmla="*/ 9274 w 10000"/>
                <a:gd name="connsiteY84" fmla="*/ 5488 h 13014"/>
                <a:gd name="connsiteX85" fmla="*/ 9199 w 10000"/>
                <a:gd name="connsiteY85" fmla="*/ 5614 h 13014"/>
                <a:gd name="connsiteX86" fmla="*/ 9184 w 10000"/>
                <a:gd name="connsiteY86" fmla="*/ 5657 h 13014"/>
                <a:gd name="connsiteX87" fmla="*/ 9169 w 10000"/>
                <a:gd name="connsiteY87" fmla="*/ 5657 h 13014"/>
                <a:gd name="connsiteX88" fmla="*/ 9169 w 10000"/>
                <a:gd name="connsiteY88" fmla="*/ 5741 h 13014"/>
                <a:gd name="connsiteX89" fmla="*/ 9146 w 10000"/>
                <a:gd name="connsiteY89" fmla="*/ 5826 h 13014"/>
                <a:gd name="connsiteX90" fmla="*/ 9116 w 10000"/>
                <a:gd name="connsiteY90" fmla="*/ 5953 h 13014"/>
                <a:gd name="connsiteX91" fmla="*/ 9055 w 10000"/>
                <a:gd name="connsiteY91" fmla="*/ 5974 h 13014"/>
                <a:gd name="connsiteX92" fmla="*/ 9010 w 10000"/>
                <a:gd name="connsiteY92" fmla="*/ 6016 h 13014"/>
                <a:gd name="connsiteX93" fmla="*/ 8987 w 10000"/>
                <a:gd name="connsiteY93" fmla="*/ 5974 h 13014"/>
                <a:gd name="connsiteX94" fmla="*/ 8957 w 10000"/>
                <a:gd name="connsiteY94" fmla="*/ 5953 h 13014"/>
                <a:gd name="connsiteX95" fmla="*/ 8912 w 10000"/>
                <a:gd name="connsiteY95" fmla="*/ 5953 h 13014"/>
                <a:gd name="connsiteX96" fmla="*/ 8881 w 10000"/>
                <a:gd name="connsiteY96" fmla="*/ 5974 h 13014"/>
                <a:gd name="connsiteX97" fmla="*/ 8783 w 10000"/>
                <a:gd name="connsiteY97" fmla="*/ 6058 h 13014"/>
                <a:gd name="connsiteX98" fmla="*/ 8692 w 10000"/>
                <a:gd name="connsiteY98" fmla="*/ 6185 h 13014"/>
                <a:gd name="connsiteX99" fmla="*/ 8662 w 10000"/>
                <a:gd name="connsiteY99" fmla="*/ 6185 h 13014"/>
                <a:gd name="connsiteX100" fmla="*/ 8647 w 10000"/>
                <a:gd name="connsiteY100" fmla="*/ 6228 h 13014"/>
                <a:gd name="connsiteX101" fmla="*/ 8647 w 10000"/>
                <a:gd name="connsiteY101" fmla="*/ 6354 h 13014"/>
                <a:gd name="connsiteX102" fmla="*/ 8632 w 10000"/>
                <a:gd name="connsiteY102" fmla="*/ 6460 h 13014"/>
                <a:gd name="connsiteX103" fmla="*/ 8624 w 10000"/>
                <a:gd name="connsiteY103" fmla="*/ 6629 h 13014"/>
                <a:gd name="connsiteX104" fmla="*/ 8624 w 10000"/>
                <a:gd name="connsiteY104" fmla="*/ 6672 h 13014"/>
                <a:gd name="connsiteX105" fmla="*/ 8624 w 10000"/>
                <a:gd name="connsiteY105" fmla="*/ 6672 h 13014"/>
                <a:gd name="connsiteX106" fmla="*/ 8503 w 10000"/>
                <a:gd name="connsiteY106" fmla="*/ 6967 h 13014"/>
                <a:gd name="connsiteX107" fmla="*/ 8420 w 10000"/>
                <a:gd name="connsiteY107" fmla="*/ 7200 h 13014"/>
                <a:gd name="connsiteX108" fmla="*/ 8345 w 10000"/>
                <a:gd name="connsiteY108" fmla="*/ 7369 h 13014"/>
                <a:gd name="connsiteX109" fmla="*/ 8299 w 10000"/>
                <a:gd name="connsiteY109" fmla="*/ 7475 h 13014"/>
                <a:gd name="connsiteX110" fmla="*/ 8284 w 10000"/>
                <a:gd name="connsiteY110" fmla="*/ 7517 h 13014"/>
                <a:gd name="connsiteX111" fmla="*/ 8269 w 10000"/>
                <a:gd name="connsiteY111" fmla="*/ 7559 h 13014"/>
                <a:gd name="connsiteX112" fmla="*/ 8262 w 10000"/>
                <a:gd name="connsiteY112" fmla="*/ 7559 h 13014"/>
                <a:gd name="connsiteX113" fmla="*/ 8262 w 10000"/>
                <a:gd name="connsiteY113" fmla="*/ 7644 h 13014"/>
                <a:gd name="connsiteX114" fmla="*/ 8246 w 10000"/>
                <a:gd name="connsiteY114" fmla="*/ 7771 h 13014"/>
                <a:gd name="connsiteX115" fmla="*/ 8216 w 10000"/>
                <a:gd name="connsiteY115" fmla="*/ 7855 h 13014"/>
                <a:gd name="connsiteX116" fmla="*/ 8186 w 10000"/>
                <a:gd name="connsiteY116" fmla="*/ 7940 h 13014"/>
                <a:gd name="connsiteX117" fmla="*/ 8110 w 10000"/>
                <a:gd name="connsiteY117" fmla="*/ 8046 h 13014"/>
                <a:gd name="connsiteX118" fmla="*/ 8042 w 10000"/>
                <a:gd name="connsiteY118" fmla="*/ 8130 h 13014"/>
                <a:gd name="connsiteX119" fmla="*/ 7853 w 10000"/>
                <a:gd name="connsiteY119" fmla="*/ 8299 h 13014"/>
                <a:gd name="connsiteX120" fmla="*/ 7717 w 10000"/>
                <a:gd name="connsiteY120" fmla="*/ 8426 h 13014"/>
                <a:gd name="connsiteX121" fmla="*/ 7604 w 10000"/>
                <a:gd name="connsiteY121" fmla="*/ 8532 h 13014"/>
                <a:gd name="connsiteX122" fmla="*/ 7543 w 10000"/>
                <a:gd name="connsiteY122" fmla="*/ 8701 h 13014"/>
                <a:gd name="connsiteX123" fmla="*/ 7506 w 10000"/>
                <a:gd name="connsiteY123" fmla="*/ 8870 h 13014"/>
                <a:gd name="connsiteX124" fmla="*/ 7475 w 10000"/>
                <a:gd name="connsiteY124" fmla="*/ 9145 h 13014"/>
                <a:gd name="connsiteX125" fmla="*/ 7430 w 10000"/>
                <a:gd name="connsiteY125" fmla="*/ 9483 h 13014"/>
                <a:gd name="connsiteX126" fmla="*/ 7347 w 10000"/>
                <a:gd name="connsiteY126" fmla="*/ 9800 h 13014"/>
                <a:gd name="connsiteX127" fmla="*/ 7286 w 10000"/>
                <a:gd name="connsiteY127" fmla="*/ 10012 h 13014"/>
                <a:gd name="connsiteX128" fmla="*/ 7226 w 10000"/>
                <a:gd name="connsiteY128" fmla="*/ 10118 h 13014"/>
                <a:gd name="connsiteX129" fmla="*/ 7158 w 10000"/>
                <a:gd name="connsiteY129" fmla="*/ 10329 h 13014"/>
                <a:gd name="connsiteX130" fmla="*/ 7128 w 10000"/>
                <a:gd name="connsiteY130" fmla="*/ 10414 h 13014"/>
                <a:gd name="connsiteX131" fmla="*/ 7113 w 10000"/>
                <a:gd name="connsiteY131" fmla="*/ 10519 h 13014"/>
                <a:gd name="connsiteX132" fmla="*/ 7113 w 10000"/>
                <a:gd name="connsiteY132" fmla="*/ 10731 h 13014"/>
                <a:gd name="connsiteX133" fmla="*/ 7128 w 10000"/>
                <a:gd name="connsiteY133" fmla="*/ 10984 h 13014"/>
                <a:gd name="connsiteX134" fmla="*/ 7082 w 10000"/>
                <a:gd name="connsiteY134" fmla="*/ 10984 h 13014"/>
                <a:gd name="connsiteX135" fmla="*/ 7007 w 10000"/>
                <a:gd name="connsiteY135" fmla="*/ 11006 h 13014"/>
                <a:gd name="connsiteX136" fmla="*/ 6909 w 10000"/>
                <a:gd name="connsiteY136" fmla="*/ 11048 h 13014"/>
                <a:gd name="connsiteX137" fmla="*/ 6765 w 10000"/>
                <a:gd name="connsiteY137" fmla="*/ 11090 h 13014"/>
                <a:gd name="connsiteX138" fmla="*/ 6606 w 10000"/>
                <a:gd name="connsiteY138" fmla="*/ 11132 h 13014"/>
                <a:gd name="connsiteX139" fmla="*/ 6417 w 10000"/>
                <a:gd name="connsiteY139" fmla="*/ 11175 h 13014"/>
                <a:gd name="connsiteX140" fmla="*/ 6183 w 10000"/>
                <a:gd name="connsiteY140" fmla="*/ 11259 h 13014"/>
                <a:gd name="connsiteX141" fmla="*/ 5949 w 10000"/>
                <a:gd name="connsiteY141" fmla="*/ 11344 h 13014"/>
                <a:gd name="connsiteX142" fmla="*/ 5692 w 10000"/>
                <a:gd name="connsiteY142" fmla="*/ 11428 h 13014"/>
                <a:gd name="connsiteX143" fmla="*/ 5412 w 10000"/>
                <a:gd name="connsiteY143" fmla="*/ 11471 h 13014"/>
                <a:gd name="connsiteX144" fmla="*/ 4815 w 10000"/>
                <a:gd name="connsiteY144" fmla="*/ 11661 h 13014"/>
                <a:gd name="connsiteX145" fmla="*/ 4180 w 10000"/>
                <a:gd name="connsiteY145" fmla="*/ 11830 h 13014"/>
                <a:gd name="connsiteX146" fmla="*/ 3530 w 10000"/>
                <a:gd name="connsiteY146" fmla="*/ 12020 h 13014"/>
                <a:gd name="connsiteX147" fmla="*/ 2887 w 10000"/>
                <a:gd name="connsiteY147" fmla="*/ 12189 h 13014"/>
                <a:gd name="connsiteX148" fmla="*/ 2252 w 10000"/>
                <a:gd name="connsiteY148" fmla="*/ 12359 h 13014"/>
                <a:gd name="connsiteX149" fmla="*/ 1958 w 10000"/>
                <a:gd name="connsiteY149" fmla="*/ 12485 h 13014"/>
                <a:gd name="connsiteX150" fmla="*/ 1670 w 10000"/>
                <a:gd name="connsiteY150" fmla="*/ 12549 h 13014"/>
                <a:gd name="connsiteX151" fmla="*/ 1391 w 10000"/>
                <a:gd name="connsiteY151" fmla="*/ 12591 h 13014"/>
                <a:gd name="connsiteX152" fmla="*/ 1149 w 10000"/>
                <a:gd name="connsiteY152" fmla="*/ 12676 h 13014"/>
                <a:gd name="connsiteX153" fmla="*/ 915 w 10000"/>
                <a:gd name="connsiteY153" fmla="*/ 12760 h 13014"/>
                <a:gd name="connsiteX154" fmla="*/ 695 w 10000"/>
                <a:gd name="connsiteY154" fmla="*/ 12803 h 13014"/>
                <a:gd name="connsiteX155" fmla="*/ 522 w 10000"/>
                <a:gd name="connsiteY155" fmla="*/ 12845 h 13014"/>
                <a:gd name="connsiteX156" fmla="*/ 363 w 10000"/>
                <a:gd name="connsiteY156" fmla="*/ 12929 h 13014"/>
                <a:gd name="connsiteX157" fmla="*/ 234 w 10000"/>
                <a:gd name="connsiteY157" fmla="*/ 12929 h 13014"/>
                <a:gd name="connsiteX158" fmla="*/ 144 w 10000"/>
                <a:gd name="connsiteY158" fmla="*/ 12972 h 13014"/>
                <a:gd name="connsiteX159" fmla="*/ 91 w 10000"/>
                <a:gd name="connsiteY159" fmla="*/ 12972 h 13014"/>
                <a:gd name="connsiteX160" fmla="*/ 60 w 10000"/>
                <a:gd name="connsiteY160" fmla="*/ 13014 h 13014"/>
                <a:gd name="connsiteX161" fmla="*/ 60 w 10000"/>
                <a:gd name="connsiteY161" fmla="*/ 12972 h 13014"/>
                <a:gd name="connsiteX162" fmla="*/ 30 w 10000"/>
                <a:gd name="connsiteY162" fmla="*/ 12972 h 13014"/>
                <a:gd name="connsiteX163" fmla="*/ 15 w 10000"/>
                <a:gd name="connsiteY163" fmla="*/ 12929 h 13014"/>
                <a:gd name="connsiteX164" fmla="*/ 0 w 10000"/>
                <a:gd name="connsiteY164" fmla="*/ 12845 h 13014"/>
                <a:gd name="connsiteX165" fmla="*/ 15 w 10000"/>
                <a:gd name="connsiteY165" fmla="*/ 12718 h 13014"/>
                <a:gd name="connsiteX166" fmla="*/ 45 w 10000"/>
                <a:gd name="connsiteY166" fmla="*/ 12549 h 13014"/>
                <a:gd name="connsiteX167" fmla="*/ 128 w 10000"/>
                <a:gd name="connsiteY167" fmla="*/ 12359 h 13014"/>
                <a:gd name="connsiteX168" fmla="*/ 189 w 10000"/>
                <a:gd name="connsiteY168" fmla="*/ 12232 h 13014"/>
                <a:gd name="connsiteX169" fmla="*/ 265 w 10000"/>
                <a:gd name="connsiteY169" fmla="*/ 12063 h 13014"/>
                <a:gd name="connsiteX170" fmla="*/ 249 w 10000"/>
                <a:gd name="connsiteY170" fmla="*/ 11872 h 13014"/>
                <a:gd name="connsiteX171" fmla="*/ 219 w 10000"/>
                <a:gd name="connsiteY171" fmla="*/ 11703 h 13014"/>
                <a:gd name="connsiteX172" fmla="*/ 174 w 10000"/>
                <a:gd name="connsiteY172" fmla="*/ 11576 h 13014"/>
                <a:gd name="connsiteX173" fmla="*/ 159 w 10000"/>
                <a:gd name="connsiteY173" fmla="*/ 11534 h 13014"/>
                <a:gd name="connsiteX174" fmla="*/ 98 w 10000"/>
                <a:gd name="connsiteY174" fmla="*/ 11386 h 13014"/>
                <a:gd name="connsiteX175" fmla="*/ 76 w 10000"/>
                <a:gd name="connsiteY175" fmla="*/ 11302 h 13014"/>
                <a:gd name="connsiteX176" fmla="*/ 76 w 10000"/>
                <a:gd name="connsiteY176" fmla="*/ 11259 h 13014"/>
                <a:gd name="connsiteX177" fmla="*/ 60 w 10000"/>
                <a:gd name="connsiteY177" fmla="*/ 11259 h 13014"/>
                <a:gd name="connsiteX178" fmla="*/ 113 w 10000"/>
                <a:gd name="connsiteY178" fmla="*/ 11217 h 13014"/>
                <a:gd name="connsiteX179" fmla="*/ 159 w 10000"/>
                <a:gd name="connsiteY179" fmla="*/ 11175 h 13014"/>
                <a:gd name="connsiteX180" fmla="*/ 204 w 10000"/>
                <a:gd name="connsiteY180" fmla="*/ 11175 h 13014"/>
                <a:gd name="connsiteX181" fmla="*/ 234 w 10000"/>
                <a:gd name="connsiteY181" fmla="*/ 11175 h 13014"/>
                <a:gd name="connsiteX182" fmla="*/ 234 w 10000"/>
                <a:gd name="connsiteY182" fmla="*/ 11132 h 13014"/>
                <a:gd name="connsiteX183" fmla="*/ 204 w 10000"/>
                <a:gd name="connsiteY183" fmla="*/ 10942 h 13014"/>
                <a:gd name="connsiteX184" fmla="*/ 204 w 10000"/>
                <a:gd name="connsiteY184" fmla="*/ 10858 h 13014"/>
                <a:gd name="connsiteX185" fmla="*/ 204 w 10000"/>
                <a:gd name="connsiteY185" fmla="*/ 10815 h 13014"/>
                <a:gd name="connsiteX186" fmla="*/ 189 w 10000"/>
                <a:gd name="connsiteY186" fmla="*/ 10773 h 13014"/>
                <a:gd name="connsiteX187" fmla="*/ 234 w 10000"/>
                <a:gd name="connsiteY187" fmla="*/ 10646 h 13014"/>
                <a:gd name="connsiteX188" fmla="*/ 249 w 10000"/>
                <a:gd name="connsiteY188" fmla="*/ 10519 h 13014"/>
                <a:gd name="connsiteX189" fmla="*/ 280 w 10000"/>
                <a:gd name="connsiteY189" fmla="*/ 10414 h 13014"/>
                <a:gd name="connsiteX190" fmla="*/ 287 w 10000"/>
                <a:gd name="connsiteY190" fmla="*/ 10329 h 13014"/>
                <a:gd name="connsiteX191" fmla="*/ 287 w 10000"/>
                <a:gd name="connsiteY191" fmla="*/ 10329 h 13014"/>
                <a:gd name="connsiteX192" fmla="*/ 333 w 10000"/>
                <a:gd name="connsiteY192" fmla="*/ 10118 h 13014"/>
                <a:gd name="connsiteX193" fmla="*/ 363 w 10000"/>
                <a:gd name="connsiteY193" fmla="*/ 9970 h 13014"/>
                <a:gd name="connsiteX194" fmla="*/ 393 w 10000"/>
                <a:gd name="connsiteY194" fmla="*/ 9843 h 13014"/>
                <a:gd name="connsiteX195" fmla="*/ 408 w 10000"/>
                <a:gd name="connsiteY195" fmla="*/ 9758 h 13014"/>
                <a:gd name="connsiteX196" fmla="*/ 423 w 10000"/>
                <a:gd name="connsiteY196" fmla="*/ 9716 h 13014"/>
                <a:gd name="connsiteX197" fmla="*/ 423 w 10000"/>
                <a:gd name="connsiteY197" fmla="*/ 9674 h 13014"/>
                <a:gd name="connsiteX198" fmla="*/ 476 w 10000"/>
                <a:gd name="connsiteY198" fmla="*/ 9483 h 13014"/>
                <a:gd name="connsiteX199" fmla="*/ 506 w 10000"/>
                <a:gd name="connsiteY199" fmla="*/ 9356 h 13014"/>
                <a:gd name="connsiteX200" fmla="*/ 522 w 10000"/>
                <a:gd name="connsiteY200" fmla="*/ 9314 h 13014"/>
                <a:gd name="connsiteX201" fmla="*/ 522 w 10000"/>
                <a:gd name="connsiteY201" fmla="*/ 9314 h 13014"/>
                <a:gd name="connsiteX202" fmla="*/ 537 w 10000"/>
                <a:gd name="connsiteY202" fmla="*/ 9103 h 13014"/>
                <a:gd name="connsiteX203" fmla="*/ 537 w 10000"/>
                <a:gd name="connsiteY203" fmla="*/ 8955 h 13014"/>
                <a:gd name="connsiteX204" fmla="*/ 552 w 10000"/>
                <a:gd name="connsiteY204" fmla="*/ 8828 h 13014"/>
                <a:gd name="connsiteX205" fmla="*/ 552 w 10000"/>
                <a:gd name="connsiteY205" fmla="*/ 8786 h 13014"/>
                <a:gd name="connsiteX206" fmla="*/ 552 w 10000"/>
                <a:gd name="connsiteY206" fmla="*/ 8701 h 13014"/>
                <a:gd name="connsiteX207" fmla="*/ 552 w 10000"/>
                <a:gd name="connsiteY207" fmla="*/ 8701 h 13014"/>
                <a:gd name="connsiteX208" fmla="*/ 582 w 10000"/>
                <a:gd name="connsiteY208" fmla="*/ 8426 h 13014"/>
                <a:gd name="connsiteX209" fmla="*/ 597 w 10000"/>
                <a:gd name="connsiteY209" fmla="*/ 8215 h 13014"/>
                <a:gd name="connsiteX210" fmla="*/ 612 w 10000"/>
                <a:gd name="connsiteY210" fmla="*/ 8046 h 13014"/>
                <a:gd name="connsiteX211" fmla="*/ 612 w 10000"/>
                <a:gd name="connsiteY211" fmla="*/ 7982 h 13014"/>
                <a:gd name="connsiteX212" fmla="*/ 627 w 10000"/>
                <a:gd name="connsiteY212" fmla="*/ 7898 h 13014"/>
                <a:gd name="connsiteX213" fmla="*/ 627 w 10000"/>
                <a:gd name="connsiteY213" fmla="*/ 7855 h 13014"/>
                <a:gd name="connsiteX214" fmla="*/ 597 w 10000"/>
                <a:gd name="connsiteY214" fmla="*/ 7686 h 13014"/>
                <a:gd name="connsiteX215" fmla="*/ 597 w 10000"/>
                <a:gd name="connsiteY215" fmla="*/ 7602 h 13014"/>
                <a:gd name="connsiteX216" fmla="*/ 597 w 10000"/>
                <a:gd name="connsiteY216" fmla="*/ 7602 h 13014"/>
                <a:gd name="connsiteX217" fmla="*/ 582 w 10000"/>
                <a:gd name="connsiteY217" fmla="*/ 7559 h 13014"/>
                <a:gd name="connsiteX218" fmla="*/ 627 w 10000"/>
                <a:gd name="connsiteY218" fmla="*/ 7454 h 13014"/>
                <a:gd name="connsiteX219" fmla="*/ 665 w 10000"/>
                <a:gd name="connsiteY219" fmla="*/ 7327 h 13014"/>
                <a:gd name="connsiteX220" fmla="*/ 695 w 10000"/>
                <a:gd name="connsiteY220" fmla="*/ 7200 h 13014"/>
                <a:gd name="connsiteX221" fmla="*/ 711 w 10000"/>
                <a:gd name="connsiteY221" fmla="*/ 7115 h 13014"/>
                <a:gd name="connsiteX222" fmla="*/ 711 w 10000"/>
                <a:gd name="connsiteY222" fmla="*/ 7115 h 13014"/>
                <a:gd name="connsiteX223" fmla="*/ 711 w 10000"/>
                <a:gd name="connsiteY223" fmla="*/ 7073 h 13014"/>
                <a:gd name="connsiteX224" fmla="*/ 680 w 10000"/>
                <a:gd name="connsiteY224" fmla="*/ 6989 h 13014"/>
                <a:gd name="connsiteX225" fmla="*/ 665 w 10000"/>
                <a:gd name="connsiteY225" fmla="*/ 6883 h 13014"/>
                <a:gd name="connsiteX226" fmla="*/ 650 w 10000"/>
                <a:gd name="connsiteY226" fmla="*/ 6756 h 13014"/>
                <a:gd name="connsiteX227" fmla="*/ 650 w 10000"/>
                <a:gd name="connsiteY227" fmla="*/ 6672 h 13014"/>
                <a:gd name="connsiteX228" fmla="*/ 695 w 10000"/>
                <a:gd name="connsiteY228" fmla="*/ 6587 h 13014"/>
                <a:gd name="connsiteX229" fmla="*/ 756 w 10000"/>
                <a:gd name="connsiteY229" fmla="*/ 6587 h 13014"/>
                <a:gd name="connsiteX230" fmla="*/ 816 w 10000"/>
                <a:gd name="connsiteY230" fmla="*/ 6629 h 13014"/>
                <a:gd name="connsiteX231" fmla="*/ 884 w 10000"/>
                <a:gd name="connsiteY231" fmla="*/ 6672 h 13014"/>
                <a:gd name="connsiteX0" fmla="*/ 884 w 10000"/>
                <a:gd name="connsiteY0" fmla="*/ 6672 h 13014"/>
                <a:gd name="connsiteX1" fmla="*/ 899 w 10000"/>
                <a:gd name="connsiteY1" fmla="*/ 6672 h 13014"/>
                <a:gd name="connsiteX2" fmla="*/ 915 w 10000"/>
                <a:gd name="connsiteY2" fmla="*/ 6629 h 13014"/>
                <a:gd name="connsiteX3" fmla="*/ 930 w 10000"/>
                <a:gd name="connsiteY3" fmla="*/ 6587 h 13014"/>
                <a:gd name="connsiteX4" fmla="*/ 975 w 10000"/>
                <a:gd name="connsiteY4" fmla="*/ 6545 h 13014"/>
                <a:gd name="connsiteX5" fmla="*/ 1028 w 10000"/>
                <a:gd name="connsiteY5" fmla="*/ 6502 h 13014"/>
                <a:gd name="connsiteX6" fmla="*/ 1104 w 10000"/>
                <a:gd name="connsiteY6" fmla="*/ 6460 h 13014"/>
                <a:gd name="connsiteX7" fmla="*/ 1308 w 10000"/>
                <a:gd name="connsiteY7" fmla="*/ 6439 h 13014"/>
                <a:gd name="connsiteX8" fmla="*/ 1481 w 10000"/>
                <a:gd name="connsiteY8" fmla="*/ 6354 h 13014"/>
                <a:gd name="connsiteX9" fmla="*/ 1542 w 10000"/>
                <a:gd name="connsiteY9" fmla="*/ 6354 h 13014"/>
                <a:gd name="connsiteX10" fmla="*/ 1595 w 10000"/>
                <a:gd name="connsiteY10" fmla="*/ 6312 h 13014"/>
                <a:gd name="connsiteX11" fmla="*/ 1640 w 10000"/>
                <a:gd name="connsiteY11" fmla="*/ 6312 h 13014"/>
                <a:gd name="connsiteX12" fmla="*/ 1670 w 10000"/>
                <a:gd name="connsiteY12" fmla="*/ 6312 h 13014"/>
                <a:gd name="connsiteX13" fmla="*/ 1716 w 10000"/>
                <a:gd name="connsiteY13" fmla="*/ 6312 h 13014"/>
                <a:gd name="connsiteX14" fmla="*/ 1784 w 10000"/>
                <a:gd name="connsiteY14" fmla="*/ 6270 h 13014"/>
                <a:gd name="connsiteX15" fmla="*/ 1875 w 10000"/>
                <a:gd name="connsiteY15" fmla="*/ 6270 h 13014"/>
                <a:gd name="connsiteX16" fmla="*/ 1973 w 10000"/>
                <a:gd name="connsiteY16" fmla="*/ 6270 h 13014"/>
                <a:gd name="connsiteX17" fmla="*/ 2063 w 10000"/>
                <a:gd name="connsiteY17" fmla="*/ 6228 h 13014"/>
                <a:gd name="connsiteX18" fmla="*/ 2147 w 10000"/>
                <a:gd name="connsiteY18" fmla="*/ 6228 h 13014"/>
                <a:gd name="connsiteX19" fmla="*/ 2207 w 10000"/>
                <a:gd name="connsiteY19" fmla="*/ 6228 h 13014"/>
                <a:gd name="connsiteX20" fmla="*/ 2222 w 10000"/>
                <a:gd name="connsiteY20" fmla="*/ 6228 h 13014"/>
                <a:gd name="connsiteX21" fmla="*/ 2237 w 10000"/>
                <a:gd name="connsiteY21" fmla="*/ 6228 h 13014"/>
                <a:gd name="connsiteX22" fmla="*/ 2252 w 10000"/>
                <a:gd name="connsiteY22" fmla="*/ 6270 h 13014"/>
                <a:gd name="connsiteX23" fmla="*/ 2290 w 10000"/>
                <a:gd name="connsiteY23" fmla="*/ 6270 h 13014"/>
                <a:gd name="connsiteX24" fmla="*/ 2336 w 10000"/>
                <a:gd name="connsiteY24" fmla="*/ 6270 h 13014"/>
                <a:gd name="connsiteX25" fmla="*/ 2381 w 10000"/>
                <a:gd name="connsiteY25" fmla="*/ 6228 h 13014"/>
                <a:gd name="connsiteX26" fmla="*/ 2411 w 10000"/>
                <a:gd name="connsiteY26" fmla="*/ 6101 h 13014"/>
                <a:gd name="connsiteX27" fmla="*/ 2441 w 10000"/>
                <a:gd name="connsiteY27" fmla="*/ 5910 h 13014"/>
                <a:gd name="connsiteX28" fmla="*/ 2457 w 10000"/>
                <a:gd name="connsiteY28" fmla="*/ 5572 h 13014"/>
                <a:gd name="connsiteX29" fmla="*/ 2441 w 10000"/>
                <a:gd name="connsiteY29" fmla="*/ 5530 h 13014"/>
                <a:gd name="connsiteX30" fmla="*/ 2426 w 10000"/>
                <a:gd name="connsiteY30" fmla="*/ 5488 h 13014"/>
                <a:gd name="connsiteX31" fmla="*/ 2426 w 10000"/>
                <a:gd name="connsiteY31" fmla="*/ 5424 h 13014"/>
                <a:gd name="connsiteX32" fmla="*/ 2441 w 10000"/>
                <a:gd name="connsiteY32" fmla="*/ 5382 h 13014"/>
                <a:gd name="connsiteX33" fmla="*/ 2479 w 10000"/>
                <a:gd name="connsiteY33" fmla="*/ 5340 h 13014"/>
                <a:gd name="connsiteX34" fmla="*/ 2540 w 10000"/>
                <a:gd name="connsiteY34" fmla="*/ 5297 h 13014"/>
                <a:gd name="connsiteX35" fmla="*/ 2638 w 10000"/>
                <a:gd name="connsiteY35" fmla="*/ 5297 h 13014"/>
                <a:gd name="connsiteX36" fmla="*/ 2759 w 10000"/>
                <a:gd name="connsiteY36" fmla="*/ 5340 h 13014"/>
                <a:gd name="connsiteX37" fmla="*/ 2842 w 10000"/>
                <a:gd name="connsiteY37" fmla="*/ 5340 h 13014"/>
                <a:gd name="connsiteX38" fmla="*/ 2902 w 10000"/>
                <a:gd name="connsiteY38" fmla="*/ 5382 h 13014"/>
                <a:gd name="connsiteX39" fmla="*/ 2948 w 10000"/>
                <a:gd name="connsiteY39" fmla="*/ 5382 h 13014"/>
                <a:gd name="connsiteX40" fmla="*/ 3001 w 10000"/>
                <a:gd name="connsiteY40" fmla="*/ 5382 h 13014"/>
                <a:gd name="connsiteX41" fmla="*/ 3061 w 10000"/>
                <a:gd name="connsiteY41" fmla="*/ 5340 h 13014"/>
                <a:gd name="connsiteX42" fmla="*/ 3167 w 10000"/>
                <a:gd name="connsiteY42" fmla="*/ 5340 h 13014"/>
                <a:gd name="connsiteX43" fmla="*/ 3296 w 10000"/>
                <a:gd name="connsiteY43" fmla="*/ 5297 h 13014"/>
                <a:gd name="connsiteX44" fmla="*/ 3356 w 10000"/>
                <a:gd name="connsiteY44" fmla="*/ 5297 h 13014"/>
                <a:gd name="connsiteX45" fmla="*/ 3439 w 10000"/>
                <a:gd name="connsiteY45" fmla="*/ 5255 h 13014"/>
                <a:gd name="connsiteX46" fmla="*/ 3545 w 10000"/>
                <a:gd name="connsiteY46" fmla="*/ 5213 h 13014"/>
                <a:gd name="connsiteX47" fmla="*/ 3689 w 10000"/>
                <a:gd name="connsiteY47" fmla="*/ 5170 h 13014"/>
                <a:gd name="connsiteX48" fmla="*/ 3847 w 10000"/>
                <a:gd name="connsiteY48" fmla="*/ 5128 h 13014"/>
                <a:gd name="connsiteX49" fmla="*/ 4021 w 10000"/>
                <a:gd name="connsiteY49" fmla="*/ 5086 h 13014"/>
                <a:gd name="connsiteX50" fmla="*/ 4225 w 10000"/>
                <a:gd name="connsiteY50" fmla="*/ 5044 h 13014"/>
                <a:gd name="connsiteX51" fmla="*/ 4444 w 10000"/>
                <a:gd name="connsiteY51" fmla="*/ 4959 h 13014"/>
                <a:gd name="connsiteX52" fmla="*/ 4199 w 10000"/>
                <a:gd name="connsiteY52" fmla="*/ 523 h 13014"/>
                <a:gd name="connsiteX53" fmla="*/ 4594 w 10000"/>
                <a:gd name="connsiteY53" fmla="*/ 235 h 13014"/>
                <a:gd name="connsiteX54" fmla="*/ 4985 w 10000"/>
                <a:gd name="connsiteY54" fmla="*/ 1388 h 13014"/>
                <a:gd name="connsiteX55" fmla="*/ 5516 w 10000"/>
                <a:gd name="connsiteY55" fmla="*/ 1626 h 13014"/>
                <a:gd name="connsiteX56" fmla="*/ 6207 w 10000"/>
                <a:gd name="connsiteY56" fmla="*/ 2146 h 13014"/>
                <a:gd name="connsiteX57" fmla="*/ 6411 w 10000"/>
                <a:gd name="connsiteY57" fmla="*/ 1062 h 13014"/>
                <a:gd name="connsiteX58" fmla="*/ 7748 w 10000"/>
                <a:gd name="connsiteY58" fmla="*/ 3923 h 13014"/>
                <a:gd name="connsiteX59" fmla="*/ 8284 w 10000"/>
                <a:gd name="connsiteY59" fmla="*/ 3712 h 13014"/>
                <a:gd name="connsiteX60" fmla="*/ 8534 w 10000"/>
                <a:gd name="connsiteY60" fmla="*/ 3627 h 13014"/>
                <a:gd name="connsiteX61" fmla="*/ 8768 w 10000"/>
                <a:gd name="connsiteY61" fmla="*/ 3543 h 13014"/>
                <a:gd name="connsiteX62" fmla="*/ 8995 w 10000"/>
                <a:gd name="connsiteY62" fmla="*/ 3458 h 13014"/>
                <a:gd name="connsiteX63" fmla="*/ 9199 w 10000"/>
                <a:gd name="connsiteY63" fmla="*/ 3395 h 13014"/>
                <a:gd name="connsiteX64" fmla="*/ 9388 w 10000"/>
                <a:gd name="connsiteY64" fmla="*/ 3310 h 13014"/>
                <a:gd name="connsiteX65" fmla="*/ 9562 w 10000"/>
                <a:gd name="connsiteY65" fmla="*/ 3225 h 13014"/>
                <a:gd name="connsiteX66" fmla="*/ 9713 w 10000"/>
                <a:gd name="connsiteY66" fmla="*/ 3183 h 13014"/>
                <a:gd name="connsiteX67" fmla="*/ 9826 w 10000"/>
                <a:gd name="connsiteY67" fmla="*/ 3099 h 13014"/>
                <a:gd name="connsiteX68" fmla="*/ 9924 w 10000"/>
                <a:gd name="connsiteY68" fmla="*/ 3056 h 13014"/>
                <a:gd name="connsiteX69" fmla="*/ 10000 w 10000"/>
                <a:gd name="connsiteY69" fmla="*/ 3014 h 13014"/>
                <a:gd name="connsiteX70" fmla="*/ 9970 w 10000"/>
                <a:gd name="connsiteY70" fmla="*/ 3268 h 13014"/>
                <a:gd name="connsiteX71" fmla="*/ 9940 w 10000"/>
                <a:gd name="connsiteY71" fmla="*/ 3458 h 13014"/>
                <a:gd name="connsiteX72" fmla="*/ 9924 w 10000"/>
                <a:gd name="connsiteY72" fmla="*/ 3627 h 13014"/>
                <a:gd name="connsiteX73" fmla="*/ 9924 w 10000"/>
                <a:gd name="connsiteY73" fmla="*/ 3754 h 13014"/>
                <a:gd name="connsiteX74" fmla="*/ 9894 w 10000"/>
                <a:gd name="connsiteY74" fmla="*/ 3987 h 13014"/>
                <a:gd name="connsiteX75" fmla="*/ 9872 w 10000"/>
                <a:gd name="connsiteY75" fmla="*/ 4156 h 13014"/>
                <a:gd name="connsiteX76" fmla="*/ 9826 w 10000"/>
                <a:gd name="connsiteY76" fmla="*/ 4367 h 13014"/>
                <a:gd name="connsiteX77" fmla="*/ 9766 w 10000"/>
                <a:gd name="connsiteY77" fmla="*/ 4811 h 13014"/>
                <a:gd name="connsiteX78" fmla="*/ 9713 w 10000"/>
                <a:gd name="connsiteY78" fmla="*/ 5086 h 13014"/>
                <a:gd name="connsiteX79" fmla="*/ 9652 w 10000"/>
                <a:gd name="connsiteY79" fmla="*/ 5255 h 13014"/>
                <a:gd name="connsiteX80" fmla="*/ 9607 w 10000"/>
                <a:gd name="connsiteY80" fmla="*/ 5297 h 13014"/>
                <a:gd name="connsiteX81" fmla="*/ 9531 w 10000"/>
                <a:gd name="connsiteY81" fmla="*/ 5297 h 13014"/>
                <a:gd name="connsiteX82" fmla="*/ 9433 w 10000"/>
                <a:gd name="connsiteY82" fmla="*/ 5297 h 13014"/>
                <a:gd name="connsiteX83" fmla="*/ 9358 w 10000"/>
                <a:gd name="connsiteY83" fmla="*/ 5382 h 13014"/>
                <a:gd name="connsiteX84" fmla="*/ 9274 w 10000"/>
                <a:gd name="connsiteY84" fmla="*/ 5488 h 13014"/>
                <a:gd name="connsiteX85" fmla="*/ 9199 w 10000"/>
                <a:gd name="connsiteY85" fmla="*/ 5614 h 13014"/>
                <a:gd name="connsiteX86" fmla="*/ 9184 w 10000"/>
                <a:gd name="connsiteY86" fmla="*/ 5657 h 13014"/>
                <a:gd name="connsiteX87" fmla="*/ 9169 w 10000"/>
                <a:gd name="connsiteY87" fmla="*/ 5657 h 13014"/>
                <a:gd name="connsiteX88" fmla="*/ 9169 w 10000"/>
                <a:gd name="connsiteY88" fmla="*/ 5741 h 13014"/>
                <a:gd name="connsiteX89" fmla="*/ 9146 w 10000"/>
                <a:gd name="connsiteY89" fmla="*/ 5826 h 13014"/>
                <a:gd name="connsiteX90" fmla="*/ 9116 w 10000"/>
                <a:gd name="connsiteY90" fmla="*/ 5953 h 13014"/>
                <a:gd name="connsiteX91" fmla="*/ 9055 w 10000"/>
                <a:gd name="connsiteY91" fmla="*/ 5974 h 13014"/>
                <a:gd name="connsiteX92" fmla="*/ 9010 w 10000"/>
                <a:gd name="connsiteY92" fmla="*/ 6016 h 13014"/>
                <a:gd name="connsiteX93" fmla="*/ 8987 w 10000"/>
                <a:gd name="connsiteY93" fmla="*/ 5974 h 13014"/>
                <a:gd name="connsiteX94" fmla="*/ 8957 w 10000"/>
                <a:gd name="connsiteY94" fmla="*/ 5953 h 13014"/>
                <a:gd name="connsiteX95" fmla="*/ 8912 w 10000"/>
                <a:gd name="connsiteY95" fmla="*/ 5953 h 13014"/>
                <a:gd name="connsiteX96" fmla="*/ 8881 w 10000"/>
                <a:gd name="connsiteY96" fmla="*/ 5974 h 13014"/>
                <a:gd name="connsiteX97" fmla="*/ 8783 w 10000"/>
                <a:gd name="connsiteY97" fmla="*/ 6058 h 13014"/>
                <a:gd name="connsiteX98" fmla="*/ 8692 w 10000"/>
                <a:gd name="connsiteY98" fmla="*/ 6185 h 13014"/>
                <a:gd name="connsiteX99" fmla="*/ 8662 w 10000"/>
                <a:gd name="connsiteY99" fmla="*/ 6185 h 13014"/>
                <a:gd name="connsiteX100" fmla="*/ 8647 w 10000"/>
                <a:gd name="connsiteY100" fmla="*/ 6228 h 13014"/>
                <a:gd name="connsiteX101" fmla="*/ 8647 w 10000"/>
                <a:gd name="connsiteY101" fmla="*/ 6354 h 13014"/>
                <a:gd name="connsiteX102" fmla="*/ 8632 w 10000"/>
                <a:gd name="connsiteY102" fmla="*/ 6460 h 13014"/>
                <a:gd name="connsiteX103" fmla="*/ 8624 w 10000"/>
                <a:gd name="connsiteY103" fmla="*/ 6629 h 13014"/>
                <a:gd name="connsiteX104" fmla="*/ 8624 w 10000"/>
                <a:gd name="connsiteY104" fmla="*/ 6672 h 13014"/>
                <a:gd name="connsiteX105" fmla="*/ 8624 w 10000"/>
                <a:gd name="connsiteY105" fmla="*/ 6672 h 13014"/>
                <a:gd name="connsiteX106" fmla="*/ 8503 w 10000"/>
                <a:gd name="connsiteY106" fmla="*/ 6967 h 13014"/>
                <a:gd name="connsiteX107" fmla="*/ 8420 w 10000"/>
                <a:gd name="connsiteY107" fmla="*/ 7200 h 13014"/>
                <a:gd name="connsiteX108" fmla="*/ 8345 w 10000"/>
                <a:gd name="connsiteY108" fmla="*/ 7369 h 13014"/>
                <a:gd name="connsiteX109" fmla="*/ 8299 w 10000"/>
                <a:gd name="connsiteY109" fmla="*/ 7475 h 13014"/>
                <a:gd name="connsiteX110" fmla="*/ 8284 w 10000"/>
                <a:gd name="connsiteY110" fmla="*/ 7517 h 13014"/>
                <a:gd name="connsiteX111" fmla="*/ 8269 w 10000"/>
                <a:gd name="connsiteY111" fmla="*/ 7559 h 13014"/>
                <a:gd name="connsiteX112" fmla="*/ 8262 w 10000"/>
                <a:gd name="connsiteY112" fmla="*/ 7559 h 13014"/>
                <a:gd name="connsiteX113" fmla="*/ 8262 w 10000"/>
                <a:gd name="connsiteY113" fmla="*/ 7644 h 13014"/>
                <a:gd name="connsiteX114" fmla="*/ 8246 w 10000"/>
                <a:gd name="connsiteY114" fmla="*/ 7771 h 13014"/>
                <a:gd name="connsiteX115" fmla="*/ 8216 w 10000"/>
                <a:gd name="connsiteY115" fmla="*/ 7855 h 13014"/>
                <a:gd name="connsiteX116" fmla="*/ 8186 w 10000"/>
                <a:gd name="connsiteY116" fmla="*/ 7940 h 13014"/>
                <a:gd name="connsiteX117" fmla="*/ 8110 w 10000"/>
                <a:gd name="connsiteY117" fmla="*/ 8046 h 13014"/>
                <a:gd name="connsiteX118" fmla="*/ 8042 w 10000"/>
                <a:gd name="connsiteY118" fmla="*/ 8130 h 13014"/>
                <a:gd name="connsiteX119" fmla="*/ 7853 w 10000"/>
                <a:gd name="connsiteY119" fmla="*/ 8299 h 13014"/>
                <a:gd name="connsiteX120" fmla="*/ 7717 w 10000"/>
                <a:gd name="connsiteY120" fmla="*/ 8426 h 13014"/>
                <a:gd name="connsiteX121" fmla="*/ 7604 w 10000"/>
                <a:gd name="connsiteY121" fmla="*/ 8532 h 13014"/>
                <a:gd name="connsiteX122" fmla="*/ 7543 w 10000"/>
                <a:gd name="connsiteY122" fmla="*/ 8701 h 13014"/>
                <a:gd name="connsiteX123" fmla="*/ 7506 w 10000"/>
                <a:gd name="connsiteY123" fmla="*/ 8870 h 13014"/>
                <a:gd name="connsiteX124" fmla="*/ 7475 w 10000"/>
                <a:gd name="connsiteY124" fmla="*/ 9145 h 13014"/>
                <a:gd name="connsiteX125" fmla="*/ 7430 w 10000"/>
                <a:gd name="connsiteY125" fmla="*/ 9483 h 13014"/>
                <a:gd name="connsiteX126" fmla="*/ 7347 w 10000"/>
                <a:gd name="connsiteY126" fmla="*/ 9800 h 13014"/>
                <a:gd name="connsiteX127" fmla="*/ 7286 w 10000"/>
                <a:gd name="connsiteY127" fmla="*/ 10012 h 13014"/>
                <a:gd name="connsiteX128" fmla="*/ 7226 w 10000"/>
                <a:gd name="connsiteY128" fmla="*/ 10118 h 13014"/>
                <a:gd name="connsiteX129" fmla="*/ 7158 w 10000"/>
                <a:gd name="connsiteY129" fmla="*/ 10329 h 13014"/>
                <a:gd name="connsiteX130" fmla="*/ 7128 w 10000"/>
                <a:gd name="connsiteY130" fmla="*/ 10414 h 13014"/>
                <a:gd name="connsiteX131" fmla="*/ 7113 w 10000"/>
                <a:gd name="connsiteY131" fmla="*/ 10519 h 13014"/>
                <a:gd name="connsiteX132" fmla="*/ 7113 w 10000"/>
                <a:gd name="connsiteY132" fmla="*/ 10731 h 13014"/>
                <a:gd name="connsiteX133" fmla="*/ 7128 w 10000"/>
                <a:gd name="connsiteY133" fmla="*/ 10984 h 13014"/>
                <a:gd name="connsiteX134" fmla="*/ 7082 w 10000"/>
                <a:gd name="connsiteY134" fmla="*/ 10984 h 13014"/>
                <a:gd name="connsiteX135" fmla="*/ 7007 w 10000"/>
                <a:gd name="connsiteY135" fmla="*/ 11006 h 13014"/>
                <a:gd name="connsiteX136" fmla="*/ 6909 w 10000"/>
                <a:gd name="connsiteY136" fmla="*/ 11048 h 13014"/>
                <a:gd name="connsiteX137" fmla="*/ 6765 w 10000"/>
                <a:gd name="connsiteY137" fmla="*/ 11090 h 13014"/>
                <a:gd name="connsiteX138" fmla="*/ 6606 w 10000"/>
                <a:gd name="connsiteY138" fmla="*/ 11132 h 13014"/>
                <a:gd name="connsiteX139" fmla="*/ 6417 w 10000"/>
                <a:gd name="connsiteY139" fmla="*/ 11175 h 13014"/>
                <a:gd name="connsiteX140" fmla="*/ 6183 w 10000"/>
                <a:gd name="connsiteY140" fmla="*/ 11259 h 13014"/>
                <a:gd name="connsiteX141" fmla="*/ 5949 w 10000"/>
                <a:gd name="connsiteY141" fmla="*/ 11344 h 13014"/>
                <a:gd name="connsiteX142" fmla="*/ 5692 w 10000"/>
                <a:gd name="connsiteY142" fmla="*/ 11428 h 13014"/>
                <a:gd name="connsiteX143" fmla="*/ 5412 w 10000"/>
                <a:gd name="connsiteY143" fmla="*/ 11471 h 13014"/>
                <a:gd name="connsiteX144" fmla="*/ 4815 w 10000"/>
                <a:gd name="connsiteY144" fmla="*/ 11661 h 13014"/>
                <a:gd name="connsiteX145" fmla="*/ 4180 w 10000"/>
                <a:gd name="connsiteY145" fmla="*/ 11830 h 13014"/>
                <a:gd name="connsiteX146" fmla="*/ 3530 w 10000"/>
                <a:gd name="connsiteY146" fmla="*/ 12020 h 13014"/>
                <a:gd name="connsiteX147" fmla="*/ 2887 w 10000"/>
                <a:gd name="connsiteY147" fmla="*/ 12189 h 13014"/>
                <a:gd name="connsiteX148" fmla="*/ 2252 w 10000"/>
                <a:gd name="connsiteY148" fmla="*/ 12359 h 13014"/>
                <a:gd name="connsiteX149" fmla="*/ 1958 w 10000"/>
                <a:gd name="connsiteY149" fmla="*/ 12485 h 13014"/>
                <a:gd name="connsiteX150" fmla="*/ 1670 w 10000"/>
                <a:gd name="connsiteY150" fmla="*/ 12549 h 13014"/>
                <a:gd name="connsiteX151" fmla="*/ 1391 w 10000"/>
                <a:gd name="connsiteY151" fmla="*/ 12591 h 13014"/>
                <a:gd name="connsiteX152" fmla="*/ 1149 w 10000"/>
                <a:gd name="connsiteY152" fmla="*/ 12676 h 13014"/>
                <a:gd name="connsiteX153" fmla="*/ 915 w 10000"/>
                <a:gd name="connsiteY153" fmla="*/ 12760 h 13014"/>
                <a:gd name="connsiteX154" fmla="*/ 695 w 10000"/>
                <a:gd name="connsiteY154" fmla="*/ 12803 h 13014"/>
                <a:gd name="connsiteX155" fmla="*/ 522 w 10000"/>
                <a:gd name="connsiteY155" fmla="*/ 12845 h 13014"/>
                <a:gd name="connsiteX156" fmla="*/ 363 w 10000"/>
                <a:gd name="connsiteY156" fmla="*/ 12929 h 13014"/>
                <a:gd name="connsiteX157" fmla="*/ 234 w 10000"/>
                <a:gd name="connsiteY157" fmla="*/ 12929 h 13014"/>
                <a:gd name="connsiteX158" fmla="*/ 144 w 10000"/>
                <a:gd name="connsiteY158" fmla="*/ 12972 h 13014"/>
                <a:gd name="connsiteX159" fmla="*/ 91 w 10000"/>
                <a:gd name="connsiteY159" fmla="*/ 12972 h 13014"/>
                <a:gd name="connsiteX160" fmla="*/ 60 w 10000"/>
                <a:gd name="connsiteY160" fmla="*/ 13014 h 13014"/>
                <a:gd name="connsiteX161" fmla="*/ 60 w 10000"/>
                <a:gd name="connsiteY161" fmla="*/ 12972 h 13014"/>
                <a:gd name="connsiteX162" fmla="*/ 30 w 10000"/>
                <a:gd name="connsiteY162" fmla="*/ 12972 h 13014"/>
                <a:gd name="connsiteX163" fmla="*/ 15 w 10000"/>
                <a:gd name="connsiteY163" fmla="*/ 12929 h 13014"/>
                <a:gd name="connsiteX164" fmla="*/ 0 w 10000"/>
                <a:gd name="connsiteY164" fmla="*/ 12845 h 13014"/>
                <a:gd name="connsiteX165" fmla="*/ 15 w 10000"/>
                <a:gd name="connsiteY165" fmla="*/ 12718 h 13014"/>
                <a:gd name="connsiteX166" fmla="*/ 45 w 10000"/>
                <a:gd name="connsiteY166" fmla="*/ 12549 h 13014"/>
                <a:gd name="connsiteX167" fmla="*/ 128 w 10000"/>
                <a:gd name="connsiteY167" fmla="*/ 12359 h 13014"/>
                <a:gd name="connsiteX168" fmla="*/ 189 w 10000"/>
                <a:gd name="connsiteY168" fmla="*/ 12232 h 13014"/>
                <a:gd name="connsiteX169" fmla="*/ 265 w 10000"/>
                <a:gd name="connsiteY169" fmla="*/ 12063 h 13014"/>
                <a:gd name="connsiteX170" fmla="*/ 249 w 10000"/>
                <a:gd name="connsiteY170" fmla="*/ 11872 h 13014"/>
                <a:gd name="connsiteX171" fmla="*/ 219 w 10000"/>
                <a:gd name="connsiteY171" fmla="*/ 11703 h 13014"/>
                <a:gd name="connsiteX172" fmla="*/ 174 w 10000"/>
                <a:gd name="connsiteY172" fmla="*/ 11576 h 13014"/>
                <a:gd name="connsiteX173" fmla="*/ 159 w 10000"/>
                <a:gd name="connsiteY173" fmla="*/ 11534 h 13014"/>
                <a:gd name="connsiteX174" fmla="*/ 98 w 10000"/>
                <a:gd name="connsiteY174" fmla="*/ 11386 h 13014"/>
                <a:gd name="connsiteX175" fmla="*/ 76 w 10000"/>
                <a:gd name="connsiteY175" fmla="*/ 11302 h 13014"/>
                <a:gd name="connsiteX176" fmla="*/ 76 w 10000"/>
                <a:gd name="connsiteY176" fmla="*/ 11259 h 13014"/>
                <a:gd name="connsiteX177" fmla="*/ 60 w 10000"/>
                <a:gd name="connsiteY177" fmla="*/ 11259 h 13014"/>
                <a:gd name="connsiteX178" fmla="*/ 113 w 10000"/>
                <a:gd name="connsiteY178" fmla="*/ 11217 h 13014"/>
                <a:gd name="connsiteX179" fmla="*/ 159 w 10000"/>
                <a:gd name="connsiteY179" fmla="*/ 11175 h 13014"/>
                <a:gd name="connsiteX180" fmla="*/ 204 w 10000"/>
                <a:gd name="connsiteY180" fmla="*/ 11175 h 13014"/>
                <a:gd name="connsiteX181" fmla="*/ 234 w 10000"/>
                <a:gd name="connsiteY181" fmla="*/ 11175 h 13014"/>
                <a:gd name="connsiteX182" fmla="*/ 234 w 10000"/>
                <a:gd name="connsiteY182" fmla="*/ 11132 h 13014"/>
                <a:gd name="connsiteX183" fmla="*/ 204 w 10000"/>
                <a:gd name="connsiteY183" fmla="*/ 10942 h 13014"/>
                <a:gd name="connsiteX184" fmla="*/ 204 w 10000"/>
                <a:gd name="connsiteY184" fmla="*/ 10858 h 13014"/>
                <a:gd name="connsiteX185" fmla="*/ 204 w 10000"/>
                <a:gd name="connsiteY185" fmla="*/ 10815 h 13014"/>
                <a:gd name="connsiteX186" fmla="*/ 189 w 10000"/>
                <a:gd name="connsiteY186" fmla="*/ 10773 h 13014"/>
                <a:gd name="connsiteX187" fmla="*/ 234 w 10000"/>
                <a:gd name="connsiteY187" fmla="*/ 10646 h 13014"/>
                <a:gd name="connsiteX188" fmla="*/ 249 w 10000"/>
                <a:gd name="connsiteY188" fmla="*/ 10519 h 13014"/>
                <a:gd name="connsiteX189" fmla="*/ 280 w 10000"/>
                <a:gd name="connsiteY189" fmla="*/ 10414 h 13014"/>
                <a:gd name="connsiteX190" fmla="*/ 287 w 10000"/>
                <a:gd name="connsiteY190" fmla="*/ 10329 h 13014"/>
                <a:gd name="connsiteX191" fmla="*/ 287 w 10000"/>
                <a:gd name="connsiteY191" fmla="*/ 10329 h 13014"/>
                <a:gd name="connsiteX192" fmla="*/ 333 w 10000"/>
                <a:gd name="connsiteY192" fmla="*/ 10118 h 13014"/>
                <a:gd name="connsiteX193" fmla="*/ 363 w 10000"/>
                <a:gd name="connsiteY193" fmla="*/ 9970 h 13014"/>
                <a:gd name="connsiteX194" fmla="*/ 393 w 10000"/>
                <a:gd name="connsiteY194" fmla="*/ 9843 h 13014"/>
                <a:gd name="connsiteX195" fmla="*/ 408 w 10000"/>
                <a:gd name="connsiteY195" fmla="*/ 9758 h 13014"/>
                <a:gd name="connsiteX196" fmla="*/ 423 w 10000"/>
                <a:gd name="connsiteY196" fmla="*/ 9716 h 13014"/>
                <a:gd name="connsiteX197" fmla="*/ 423 w 10000"/>
                <a:gd name="connsiteY197" fmla="*/ 9674 h 13014"/>
                <a:gd name="connsiteX198" fmla="*/ 476 w 10000"/>
                <a:gd name="connsiteY198" fmla="*/ 9483 h 13014"/>
                <a:gd name="connsiteX199" fmla="*/ 506 w 10000"/>
                <a:gd name="connsiteY199" fmla="*/ 9356 h 13014"/>
                <a:gd name="connsiteX200" fmla="*/ 522 w 10000"/>
                <a:gd name="connsiteY200" fmla="*/ 9314 h 13014"/>
                <a:gd name="connsiteX201" fmla="*/ 522 w 10000"/>
                <a:gd name="connsiteY201" fmla="*/ 9314 h 13014"/>
                <a:gd name="connsiteX202" fmla="*/ 537 w 10000"/>
                <a:gd name="connsiteY202" fmla="*/ 9103 h 13014"/>
                <a:gd name="connsiteX203" fmla="*/ 537 w 10000"/>
                <a:gd name="connsiteY203" fmla="*/ 8955 h 13014"/>
                <a:gd name="connsiteX204" fmla="*/ 552 w 10000"/>
                <a:gd name="connsiteY204" fmla="*/ 8828 h 13014"/>
                <a:gd name="connsiteX205" fmla="*/ 552 w 10000"/>
                <a:gd name="connsiteY205" fmla="*/ 8786 h 13014"/>
                <a:gd name="connsiteX206" fmla="*/ 552 w 10000"/>
                <a:gd name="connsiteY206" fmla="*/ 8701 h 13014"/>
                <a:gd name="connsiteX207" fmla="*/ 552 w 10000"/>
                <a:gd name="connsiteY207" fmla="*/ 8701 h 13014"/>
                <a:gd name="connsiteX208" fmla="*/ 582 w 10000"/>
                <a:gd name="connsiteY208" fmla="*/ 8426 h 13014"/>
                <a:gd name="connsiteX209" fmla="*/ 597 w 10000"/>
                <a:gd name="connsiteY209" fmla="*/ 8215 h 13014"/>
                <a:gd name="connsiteX210" fmla="*/ 612 w 10000"/>
                <a:gd name="connsiteY210" fmla="*/ 8046 h 13014"/>
                <a:gd name="connsiteX211" fmla="*/ 612 w 10000"/>
                <a:gd name="connsiteY211" fmla="*/ 7982 h 13014"/>
                <a:gd name="connsiteX212" fmla="*/ 627 w 10000"/>
                <a:gd name="connsiteY212" fmla="*/ 7898 h 13014"/>
                <a:gd name="connsiteX213" fmla="*/ 627 w 10000"/>
                <a:gd name="connsiteY213" fmla="*/ 7855 h 13014"/>
                <a:gd name="connsiteX214" fmla="*/ 597 w 10000"/>
                <a:gd name="connsiteY214" fmla="*/ 7686 h 13014"/>
                <a:gd name="connsiteX215" fmla="*/ 597 w 10000"/>
                <a:gd name="connsiteY215" fmla="*/ 7602 h 13014"/>
                <a:gd name="connsiteX216" fmla="*/ 597 w 10000"/>
                <a:gd name="connsiteY216" fmla="*/ 7602 h 13014"/>
                <a:gd name="connsiteX217" fmla="*/ 582 w 10000"/>
                <a:gd name="connsiteY217" fmla="*/ 7559 h 13014"/>
                <a:gd name="connsiteX218" fmla="*/ 627 w 10000"/>
                <a:gd name="connsiteY218" fmla="*/ 7454 h 13014"/>
                <a:gd name="connsiteX219" fmla="*/ 665 w 10000"/>
                <a:gd name="connsiteY219" fmla="*/ 7327 h 13014"/>
                <a:gd name="connsiteX220" fmla="*/ 695 w 10000"/>
                <a:gd name="connsiteY220" fmla="*/ 7200 h 13014"/>
                <a:gd name="connsiteX221" fmla="*/ 711 w 10000"/>
                <a:gd name="connsiteY221" fmla="*/ 7115 h 13014"/>
                <a:gd name="connsiteX222" fmla="*/ 711 w 10000"/>
                <a:gd name="connsiteY222" fmla="*/ 7115 h 13014"/>
                <a:gd name="connsiteX223" fmla="*/ 711 w 10000"/>
                <a:gd name="connsiteY223" fmla="*/ 7073 h 13014"/>
                <a:gd name="connsiteX224" fmla="*/ 680 w 10000"/>
                <a:gd name="connsiteY224" fmla="*/ 6989 h 13014"/>
                <a:gd name="connsiteX225" fmla="*/ 665 w 10000"/>
                <a:gd name="connsiteY225" fmla="*/ 6883 h 13014"/>
                <a:gd name="connsiteX226" fmla="*/ 650 w 10000"/>
                <a:gd name="connsiteY226" fmla="*/ 6756 h 13014"/>
                <a:gd name="connsiteX227" fmla="*/ 650 w 10000"/>
                <a:gd name="connsiteY227" fmla="*/ 6672 h 13014"/>
                <a:gd name="connsiteX228" fmla="*/ 695 w 10000"/>
                <a:gd name="connsiteY228" fmla="*/ 6587 h 13014"/>
                <a:gd name="connsiteX229" fmla="*/ 756 w 10000"/>
                <a:gd name="connsiteY229" fmla="*/ 6587 h 13014"/>
                <a:gd name="connsiteX230" fmla="*/ 816 w 10000"/>
                <a:gd name="connsiteY230" fmla="*/ 6629 h 13014"/>
                <a:gd name="connsiteX231" fmla="*/ 884 w 10000"/>
                <a:gd name="connsiteY231" fmla="*/ 6672 h 13014"/>
                <a:gd name="connsiteX0" fmla="*/ 884 w 10000"/>
                <a:gd name="connsiteY0" fmla="*/ 6672 h 13014"/>
                <a:gd name="connsiteX1" fmla="*/ 899 w 10000"/>
                <a:gd name="connsiteY1" fmla="*/ 6672 h 13014"/>
                <a:gd name="connsiteX2" fmla="*/ 915 w 10000"/>
                <a:gd name="connsiteY2" fmla="*/ 6629 h 13014"/>
                <a:gd name="connsiteX3" fmla="*/ 930 w 10000"/>
                <a:gd name="connsiteY3" fmla="*/ 6587 h 13014"/>
                <a:gd name="connsiteX4" fmla="*/ 975 w 10000"/>
                <a:gd name="connsiteY4" fmla="*/ 6545 h 13014"/>
                <a:gd name="connsiteX5" fmla="*/ 1028 w 10000"/>
                <a:gd name="connsiteY5" fmla="*/ 6502 h 13014"/>
                <a:gd name="connsiteX6" fmla="*/ 1104 w 10000"/>
                <a:gd name="connsiteY6" fmla="*/ 6460 h 13014"/>
                <a:gd name="connsiteX7" fmla="*/ 1308 w 10000"/>
                <a:gd name="connsiteY7" fmla="*/ 6439 h 13014"/>
                <a:gd name="connsiteX8" fmla="*/ 1481 w 10000"/>
                <a:gd name="connsiteY8" fmla="*/ 6354 h 13014"/>
                <a:gd name="connsiteX9" fmla="*/ 1542 w 10000"/>
                <a:gd name="connsiteY9" fmla="*/ 6354 h 13014"/>
                <a:gd name="connsiteX10" fmla="*/ 1595 w 10000"/>
                <a:gd name="connsiteY10" fmla="*/ 6312 h 13014"/>
                <a:gd name="connsiteX11" fmla="*/ 1640 w 10000"/>
                <a:gd name="connsiteY11" fmla="*/ 6312 h 13014"/>
                <a:gd name="connsiteX12" fmla="*/ 1670 w 10000"/>
                <a:gd name="connsiteY12" fmla="*/ 6312 h 13014"/>
                <a:gd name="connsiteX13" fmla="*/ 1716 w 10000"/>
                <a:gd name="connsiteY13" fmla="*/ 6312 h 13014"/>
                <a:gd name="connsiteX14" fmla="*/ 1784 w 10000"/>
                <a:gd name="connsiteY14" fmla="*/ 6270 h 13014"/>
                <a:gd name="connsiteX15" fmla="*/ 1875 w 10000"/>
                <a:gd name="connsiteY15" fmla="*/ 6270 h 13014"/>
                <a:gd name="connsiteX16" fmla="*/ 1973 w 10000"/>
                <a:gd name="connsiteY16" fmla="*/ 6270 h 13014"/>
                <a:gd name="connsiteX17" fmla="*/ 2063 w 10000"/>
                <a:gd name="connsiteY17" fmla="*/ 6228 h 13014"/>
                <a:gd name="connsiteX18" fmla="*/ 2147 w 10000"/>
                <a:gd name="connsiteY18" fmla="*/ 6228 h 13014"/>
                <a:gd name="connsiteX19" fmla="*/ 2207 w 10000"/>
                <a:gd name="connsiteY19" fmla="*/ 6228 h 13014"/>
                <a:gd name="connsiteX20" fmla="*/ 2222 w 10000"/>
                <a:gd name="connsiteY20" fmla="*/ 6228 h 13014"/>
                <a:gd name="connsiteX21" fmla="*/ 2237 w 10000"/>
                <a:gd name="connsiteY21" fmla="*/ 6228 h 13014"/>
                <a:gd name="connsiteX22" fmla="*/ 2252 w 10000"/>
                <a:gd name="connsiteY22" fmla="*/ 6270 h 13014"/>
                <a:gd name="connsiteX23" fmla="*/ 2290 w 10000"/>
                <a:gd name="connsiteY23" fmla="*/ 6270 h 13014"/>
                <a:gd name="connsiteX24" fmla="*/ 2336 w 10000"/>
                <a:gd name="connsiteY24" fmla="*/ 6270 h 13014"/>
                <a:gd name="connsiteX25" fmla="*/ 2381 w 10000"/>
                <a:gd name="connsiteY25" fmla="*/ 6228 h 13014"/>
                <a:gd name="connsiteX26" fmla="*/ 2411 w 10000"/>
                <a:gd name="connsiteY26" fmla="*/ 6101 h 13014"/>
                <a:gd name="connsiteX27" fmla="*/ 2441 w 10000"/>
                <a:gd name="connsiteY27" fmla="*/ 5910 h 13014"/>
                <a:gd name="connsiteX28" fmla="*/ 2457 w 10000"/>
                <a:gd name="connsiteY28" fmla="*/ 5572 h 13014"/>
                <a:gd name="connsiteX29" fmla="*/ 2441 w 10000"/>
                <a:gd name="connsiteY29" fmla="*/ 5530 h 13014"/>
                <a:gd name="connsiteX30" fmla="*/ 2426 w 10000"/>
                <a:gd name="connsiteY30" fmla="*/ 5488 h 13014"/>
                <a:gd name="connsiteX31" fmla="*/ 2426 w 10000"/>
                <a:gd name="connsiteY31" fmla="*/ 5424 h 13014"/>
                <a:gd name="connsiteX32" fmla="*/ 2441 w 10000"/>
                <a:gd name="connsiteY32" fmla="*/ 5382 h 13014"/>
                <a:gd name="connsiteX33" fmla="*/ 2479 w 10000"/>
                <a:gd name="connsiteY33" fmla="*/ 5340 h 13014"/>
                <a:gd name="connsiteX34" fmla="*/ 2540 w 10000"/>
                <a:gd name="connsiteY34" fmla="*/ 5297 h 13014"/>
                <a:gd name="connsiteX35" fmla="*/ 2638 w 10000"/>
                <a:gd name="connsiteY35" fmla="*/ 5297 h 13014"/>
                <a:gd name="connsiteX36" fmla="*/ 2759 w 10000"/>
                <a:gd name="connsiteY36" fmla="*/ 5340 h 13014"/>
                <a:gd name="connsiteX37" fmla="*/ 2842 w 10000"/>
                <a:gd name="connsiteY37" fmla="*/ 5340 h 13014"/>
                <a:gd name="connsiteX38" fmla="*/ 2902 w 10000"/>
                <a:gd name="connsiteY38" fmla="*/ 5382 h 13014"/>
                <a:gd name="connsiteX39" fmla="*/ 2948 w 10000"/>
                <a:gd name="connsiteY39" fmla="*/ 5382 h 13014"/>
                <a:gd name="connsiteX40" fmla="*/ 3001 w 10000"/>
                <a:gd name="connsiteY40" fmla="*/ 5382 h 13014"/>
                <a:gd name="connsiteX41" fmla="*/ 3061 w 10000"/>
                <a:gd name="connsiteY41" fmla="*/ 5340 h 13014"/>
                <a:gd name="connsiteX42" fmla="*/ 3167 w 10000"/>
                <a:gd name="connsiteY42" fmla="*/ 5340 h 13014"/>
                <a:gd name="connsiteX43" fmla="*/ 3296 w 10000"/>
                <a:gd name="connsiteY43" fmla="*/ 5297 h 13014"/>
                <a:gd name="connsiteX44" fmla="*/ 3356 w 10000"/>
                <a:gd name="connsiteY44" fmla="*/ 5297 h 13014"/>
                <a:gd name="connsiteX45" fmla="*/ 3439 w 10000"/>
                <a:gd name="connsiteY45" fmla="*/ 5255 h 13014"/>
                <a:gd name="connsiteX46" fmla="*/ 3545 w 10000"/>
                <a:gd name="connsiteY46" fmla="*/ 5213 h 13014"/>
                <a:gd name="connsiteX47" fmla="*/ 3689 w 10000"/>
                <a:gd name="connsiteY47" fmla="*/ 5170 h 13014"/>
                <a:gd name="connsiteX48" fmla="*/ 3847 w 10000"/>
                <a:gd name="connsiteY48" fmla="*/ 5128 h 13014"/>
                <a:gd name="connsiteX49" fmla="*/ 4021 w 10000"/>
                <a:gd name="connsiteY49" fmla="*/ 5086 h 13014"/>
                <a:gd name="connsiteX50" fmla="*/ 4225 w 10000"/>
                <a:gd name="connsiteY50" fmla="*/ 5044 h 13014"/>
                <a:gd name="connsiteX51" fmla="*/ 4444 w 10000"/>
                <a:gd name="connsiteY51" fmla="*/ 4959 h 13014"/>
                <a:gd name="connsiteX52" fmla="*/ 4199 w 10000"/>
                <a:gd name="connsiteY52" fmla="*/ 523 h 13014"/>
                <a:gd name="connsiteX53" fmla="*/ 4594 w 10000"/>
                <a:gd name="connsiteY53" fmla="*/ 235 h 13014"/>
                <a:gd name="connsiteX54" fmla="*/ 4985 w 10000"/>
                <a:gd name="connsiteY54" fmla="*/ 1388 h 13014"/>
                <a:gd name="connsiteX55" fmla="*/ 5516 w 10000"/>
                <a:gd name="connsiteY55" fmla="*/ 1626 h 13014"/>
                <a:gd name="connsiteX56" fmla="*/ 6207 w 10000"/>
                <a:gd name="connsiteY56" fmla="*/ 2146 h 13014"/>
                <a:gd name="connsiteX57" fmla="*/ 6411 w 10000"/>
                <a:gd name="connsiteY57" fmla="*/ 1062 h 13014"/>
                <a:gd name="connsiteX58" fmla="*/ 6659 w 10000"/>
                <a:gd name="connsiteY58" fmla="*/ 1889 h 13014"/>
                <a:gd name="connsiteX59" fmla="*/ 8284 w 10000"/>
                <a:gd name="connsiteY59" fmla="*/ 3712 h 13014"/>
                <a:gd name="connsiteX60" fmla="*/ 8534 w 10000"/>
                <a:gd name="connsiteY60" fmla="*/ 3627 h 13014"/>
                <a:gd name="connsiteX61" fmla="*/ 8768 w 10000"/>
                <a:gd name="connsiteY61" fmla="*/ 3543 h 13014"/>
                <a:gd name="connsiteX62" fmla="*/ 8995 w 10000"/>
                <a:gd name="connsiteY62" fmla="*/ 3458 h 13014"/>
                <a:gd name="connsiteX63" fmla="*/ 9199 w 10000"/>
                <a:gd name="connsiteY63" fmla="*/ 3395 h 13014"/>
                <a:gd name="connsiteX64" fmla="*/ 9388 w 10000"/>
                <a:gd name="connsiteY64" fmla="*/ 3310 h 13014"/>
                <a:gd name="connsiteX65" fmla="*/ 9562 w 10000"/>
                <a:gd name="connsiteY65" fmla="*/ 3225 h 13014"/>
                <a:gd name="connsiteX66" fmla="*/ 9713 w 10000"/>
                <a:gd name="connsiteY66" fmla="*/ 3183 h 13014"/>
                <a:gd name="connsiteX67" fmla="*/ 9826 w 10000"/>
                <a:gd name="connsiteY67" fmla="*/ 3099 h 13014"/>
                <a:gd name="connsiteX68" fmla="*/ 9924 w 10000"/>
                <a:gd name="connsiteY68" fmla="*/ 3056 h 13014"/>
                <a:gd name="connsiteX69" fmla="*/ 10000 w 10000"/>
                <a:gd name="connsiteY69" fmla="*/ 3014 h 13014"/>
                <a:gd name="connsiteX70" fmla="*/ 9970 w 10000"/>
                <a:gd name="connsiteY70" fmla="*/ 3268 h 13014"/>
                <a:gd name="connsiteX71" fmla="*/ 9940 w 10000"/>
                <a:gd name="connsiteY71" fmla="*/ 3458 h 13014"/>
                <a:gd name="connsiteX72" fmla="*/ 9924 w 10000"/>
                <a:gd name="connsiteY72" fmla="*/ 3627 h 13014"/>
                <a:gd name="connsiteX73" fmla="*/ 9924 w 10000"/>
                <a:gd name="connsiteY73" fmla="*/ 3754 h 13014"/>
                <a:gd name="connsiteX74" fmla="*/ 9894 w 10000"/>
                <a:gd name="connsiteY74" fmla="*/ 3987 h 13014"/>
                <a:gd name="connsiteX75" fmla="*/ 9872 w 10000"/>
                <a:gd name="connsiteY75" fmla="*/ 4156 h 13014"/>
                <a:gd name="connsiteX76" fmla="*/ 9826 w 10000"/>
                <a:gd name="connsiteY76" fmla="*/ 4367 h 13014"/>
                <a:gd name="connsiteX77" fmla="*/ 9766 w 10000"/>
                <a:gd name="connsiteY77" fmla="*/ 4811 h 13014"/>
                <a:gd name="connsiteX78" fmla="*/ 9713 w 10000"/>
                <a:gd name="connsiteY78" fmla="*/ 5086 h 13014"/>
                <a:gd name="connsiteX79" fmla="*/ 9652 w 10000"/>
                <a:gd name="connsiteY79" fmla="*/ 5255 h 13014"/>
                <a:gd name="connsiteX80" fmla="*/ 9607 w 10000"/>
                <a:gd name="connsiteY80" fmla="*/ 5297 h 13014"/>
                <a:gd name="connsiteX81" fmla="*/ 9531 w 10000"/>
                <a:gd name="connsiteY81" fmla="*/ 5297 h 13014"/>
                <a:gd name="connsiteX82" fmla="*/ 9433 w 10000"/>
                <a:gd name="connsiteY82" fmla="*/ 5297 h 13014"/>
                <a:gd name="connsiteX83" fmla="*/ 9358 w 10000"/>
                <a:gd name="connsiteY83" fmla="*/ 5382 h 13014"/>
                <a:gd name="connsiteX84" fmla="*/ 9274 w 10000"/>
                <a:gd name="connsiteY84" fmla="*/ 5488 h 13014"/>
                <a:gd name="connsiteX85" fmla="*/ 9199 w 10000"/>
                <a:gd name="connsiteY85" fmla="*/ 5614 h 13014"/>
                <a:gd name="connsiteX86" fmla="*/ 9184 w 10000"/>
                <a:gd name="connsiteY86" fmla="*/ 5657 h 13014"/>
                <a:gd name="connsiteX87" fmla="*/ 9169 w 10000"/>
                <a:gd name="connsiteY87" fmla="*/ 5657 h 13014"/>
                <a:gd name="connsiteX88" fmla="*/ 9169 w 10000"/>
                <a:gd name="connsiteY88" fmla="*/ 5741 h 13014"/>
                <a:gd name="connsiteX89" fmla="*/ 9146 w 10000"/>
                <a:gd name="connsiteY89" fmla="*/ 5826 h 13014"/>
                <a:gd name="connsiteX90" fmla="*/ 9116 w 10000"/>
                <a:gd name="connsiteY90" fmla="*/ 5953 h 13014"/>
                <a:gd name="connsiteX91" fmla="*/ 9055 w 10000"/>
                <a:gd name="connsiteY91" fmla="*/ 5974 h 13014"/>
                <a:gd name="connsiteX92" fmla="*/ 9010 w 10000"/>
                <a:gd name="connsiteY92" fmla="*/ 6016 h 13014"/>
                <a:gd name="connsiteX93" fmla="*/ 8987 w 10000"/>
                <a:gd name="connsiteY93" fmla="*/ 5974 h 13014"/>
                <a:gd name="connsiteX94" fmla="*/ 8957 w 10000"/>
                <a:gd name="connsiteY94" fmla="*/ 5953 h 13014"/>
                <a:gd name="connsiteX95" fmla="*/ 8912 w 10000"/>
                <a:gd name="connsiteY95" fmla="*/ 5953 h 13014"/>
                <a:gd name="connsiteX96" fmla="*/ 8881 w 10000"/>
                <a:gd name="connsiteY96" fmla="*/ 5974 h 13014"/>
                <a:gd name="connsiteX97" fmla="*/ 8783 w 10000"/>
                <a:gd name="connsiteY97" fmla="*/ 6058 h 13014"/>
                <a:gd name="connsiteX98" fmla="*/ 8692 w 10000"/>
                <a:gd name="connsiteY98" fmla="*/ 6185 h 13014"/>
                <a:gd name="connsiteX99" fmla="*/ 8662 w 10000"/>
                <a:gd name="connsiteY99" fmla="*/ 6185 h 13014"/>
                <a:gd name="connsiteX100" fmla="*/ 8647 w 10000"/>
                <a:gd name="connsiteY100" fmla="*/ 6228 h 13014"/>
                <a:gd name="connsiteX101" fmla="*/ 8647 w 10000"/>
                <a:gd name="connsiteY101" fmla="*/ 6354 h 13014"/>
                <a:gd name="connsiteX102" fmla="*/ 8632 w 10000"/>
                <a:gd name="connsiteY102" fmla="*/ 6460 h 13014"/>
                <a:gd name="connsiteX103" fmla="*/ 8624 w 10000"/>
                <a:gd name="connsiteY103" fmla="*/ 6629 h 13014"/>
                <a:gd name="connsiteX104" fmla="*/ 8624 w 10000"/>
                <a:gd name="connsiteY104" fmla="*/ 6672 h 13014"/>
                <a:gd name="connsiteX105" fmla="*/ 8624 w 10000"/>
                <a:gd name="connsiteY105" fmla="*/ 6672 h 13014"/>
                <a:gd name="connsiteX106" fmla="*/ 8503 w 10000"/>
                <a:gd name="connsiteY106" fmla="*/ 6967 h 13014"/>
                <a:gd name="connsiteX107" fmla="*/ 8420 w 10000"/>
                <a:gd name="connsiteY107" fmla="*/ 7200 h 13014"/>
                <a:gd name="connsiteX108" fmla="*/ 8345 w 10000"/>
                <a:gd name="connsiteY108" fmla="*/ 7369 h 13014"/>
                <a:gd name="connsiteX109" fmla="*/ 8299 w 10000"/>
                <a:gd name="connsiteY109" fmla="*/ 7475 h 13014"/>
                <a:gd name="connsiteX110" fmla="*/ 8284 w 10000"/>
                <a:gd name="connsiteY110" fmla="*/ 7517 h 13014"/>
                <a:gd name="connsiteX111" fmla="*/ 8269 w 10000"/>
                <a:gd name="connsiteY111" fmla="*/ 7559 h 13014"/>
                <a:gd name="connsiteX112" fmla="*/ 8262 w 10000"/>
                <a:gd name="connsiteY112" fmla="*/ 7559 h 13014"/>
                <a:gd name="connsiteX113" fmla="*/ 8262 w 10000"/>
                <a:gd name="connsiteY113" fmla="*/ 7644 h 13014"/>
                <a:gd name="connsiteX114" fmla="*/ 8246 w 10000"/>
                <a:gd name="connsiteY114" fmla="*/ 7771 h 13014"/>
                <a:gd name="connsiteX115" fmla="*/ 8216 w 10000"/>
                <a:gd name="connsiteY115" fmla="*/ 7855 h 13014"/>
                <a:gd name="connsiteX116" fmla="*/ 8186 w 10000"/>
                <a:gd name="connsiteY116" fmla="*/ 7940 h 13014"/>
                <a:gd name="connsiteX117" fmla="*/ 8110 w 10000"/>
                <a:gd name="connsiteY117" fmla="*/ 8046 h 13014"/>
                <a:gd name="connsiteX118" fmla="*/ 8042 w 10000"/>
                <a:gd name="connsiteY118" fmla="*/ 8130 h 13014"/>
                <a:gd name="connsiteX119" fmla="*/ 7853 w 10000"/>
                <a:gd name="connsiteY119" fmla="*/ 8299 h 13014"/>
                <a:gd name="connsiteX120" fmla="*/ 7717 w 10000"/>
                <a:gd name="connsiteY120" fmla="*/ 8426 h 13014"/>
                <a:gd name="connsiteX121" fmla="*/ 7604 w 10000"/>
                <a:gd name="connsiteY121" fmla="*/ 8532 h 13014"/>
                <a:gd name="connsiteX122" fmla="*/ 7543 w 10000"/>
                <a:gd name="connsiteY122" fmla="*/ 8701 h 13014"/>
                <a:gd name="connsiteX123" fmla="*/ 7506 w 10000"/>
                <a:gd name="connsiteY123" fmla="*/ 8870 h 13014"/>
                <a:gd name="connsiteX124" fmla="*/ 7475 w 10000"/>
                <a:gd name="connsiteY124" fmla="*/ 9145 h 13014"/>
                <a:gd name="connsiteX125" fmla="*/ 7430 w 10000"/>
                <a:gd name="connsiteY125" fmla="*/ 9483 h 13014"/>
                <a:gd name="connsiteX126" fmla="*/ 7347 w 10000"/>
                <a:gd name="connsiteY126" fmla="*/ 9800 h 13014"/>
                <a:gd name="connsiteX127" fmla="*/ 7286 w 10000"/>
                <a:gd name="connsiteY127" fmla="*/ 10012 h 13014"/>
                <a:gd name="connsiteX128" fmla="*/ 7226 w 10000"/>
                <a:gd name="connsiteY128" fmla="*/ 10118 h 13014"/>
                <a:gd name="connsiteX129" fmla="*/ 7158 w 10000"/>
                <a:gd name="connsiteY129" fmla="*/ 10329 h 13014"/>
                <a:gd name="connsiteX130" fmla="*/ 7128 w 10000"/>
                <a:gd name="connsiteY130" fmla="*/ 10414 h 13014"/>
                <a:gd name="connsiteX131" fmla="*/ 7113 w 10000"/>
                <a:gd name="connsiteY131" fmla="*/ 10519 h 13014"/>
                <a:gd name="connsiteX132" fmla="*/ 7113 w 10000"/>
                <a:gd name="connsiteY132" fmla="*/ 10731 h 13014"/>
                <a:gd name="connsiteX133" fmla="*/ 7128 w 10000"/>
                <a:gd name="connsiteY133" fmla="*/ 10984 h 13014"/>
                <a:gd name="connsiteX134" fmla="*/ 7082 w 10000"/>
                <a:gd name="connsiteY134" fmla="*/ 10984 h 13014"/>
                <a:gd name="connsiteX135" fmla="*/ 7007 w 10000"/>
                <a:gd name="connsiteY135" fmla="*/ 11006 h 13014"/>
                <a:gd name="connsiteX136" fmla="*/ 6909 w 10000"/>
                <a:gd name="connsiteY136" fmla="*/ 11048 h 13014"/>
                <a:gd name="connsiteX137" fmla="*/ 6765 w 10000"/>
                <a:gd name="connsiteY137" fmla="*/ 11090 h 13014"/>
                <a:gd name="connsiteX138" fmla="*/ 6606 w 10000"/>
                <a:gd name="connsiteY138" fmla="*/ 11132 h 13014"/>
                <a:gd name="connsiteX139" fmla="*/ 6417 w 10000"/>
                <a:gd name="connsiteY139" fmla="*/ 11175 h 13014"/>
                <a:gd name="connsiteX140" fmla="*/ 6183 w 10000"/>
                <a:gd name="connsiteY140" fmla="*/ 11259 h 13014"/>
                <a:gd name="connsiteX141" fmla="*/ 5949 w 10000"/>
                <a:gd name="connsiteY141" fmla="*/ 11344 h 13014"/>
                <a:gd name="connsiteX142" fmla="*/ 5692 w 10000"/>
                <a:gd name="connsiteY142" fmla="*/ 11428 h 13014"/>
                <a:gd name="connsiteX143" fmla="*/ 5412 w 10000"/>
                <a:gd name="connsiteY143" fmla="*/ 11471 h 13014"/>
                <a:gd name="connsiteX144" fmla="*/ 4815 w 10000"/>
                <a:gd name="connsiteY144" fmla="*/ 11661 h 13014"/>
                <a:gd name="connsiteX145" fmla="*/ 4180 w 10000"/>
                <a:gd name="connsiteY145" fmla="*/ 11830 h 13014"/>
                <a:gd name="connsiteX146" fmla="*/ 3530 w 10000"/>
                <a:gd name="connsiteY146" fmla="*/ 12020 h 13014"/>
                <a:gd name="connsiteX147" fmla="*/ 2887 w 10000"/>
                <a:gd name="connsiteY147" fmla="*/ 12189 h 13014"/>
                <a:gd name="connsiteX148" fmla="*/ 2252 w 10000"/>
                <a:gd name="connsiteY148" fmla="*/ 12359 h 13014"/>
                <a:gd name="connsiteX149" fmla="*/ 1958 w 10000"/>
                <a:gd name="connsiteY149" fmla="*/ 12485 h 13014"/>
                <a:gd name="connsiteX150" fmla="*/ 1670 w 10000"/>
                <a:gd name="connsiteY150" fmla="*/ 12549 h 13014"/>
                <a:gd name="connsiteX151" fmla="*/ 1391 w 10000"/>
                <a:gd name="connsiteY151" fmla="*/ 12591 h 13014"/>
                <a:gd name="connsiteX152" fmla="*/ 1149 w 10000"/>
                <a:gd name="connsiteY152" fmla="*/ 12676 h 13014"/>
                <a:gd name="connsiteX153" fmla="*/ 915 w 10000"/>
                <a:gd name="connsiteY153" fmla="*/ 12760 h 13014"/>
                <a:gd name="connsiteX154" fmla="*/ 695 w 10000"/>
                <a:gd name="connsiteY154" fmla="*/ 12803 h 13014"/>
                <a:gd name="connsiteX155" fmla="*/ 522 w 10000"/>
                <a:gd name="connsiteY155" fmla="*/ 12845 h 13014"/>
                <a:gd name="connsiteX156" fmla="*/ 363 w 10000"/>
                <a:gd name="connsiteY156" fmla="*/ 12929 h 13014"/>
                <a:gd name="connsiteX157" fmla="*/ 234 w 10000"/>
                <a:gd name="connsiteY157" fmla="*/ 12929 h 13014"/>
                <a:gd name="connsiteX158" fmla="*/ 144 w 10000"/>
                <a:gd name="connsiteY158" fmla="*/ 12972 h 13014"/>
                <a:gd name="connsiteX159" fmla="*/ 91 w 10000"/>
                <a:gd name="connsiteY159" fmla="*/ 12972 h 13014"/>
                <a:gd name="connsiteX160" fmla="*/ 60 w 10000"/>
                <a:gd name="connsiteY160" fmla="*/ 13014 h 13014"/>
                <a:gd name="connsiteX161" fmla="*/ 60 w 10000"/>
                <a:gd name="connsiteY161" fmla="*/ 12972 h 13014"/>
                <a:gd name="connsiteX162" fmla="*/ 30 w 10000"/>
                <a:gd name="connsiteY162" fmla="*/ 12972 h 13014"/>
                <a:gd name="connsiteX163" fmla="*/ 15 w 10000"/>
                <a:gd name="connsiteY163" fmla="*/ 12929 h 13014"/>
                <a:gd name="connsiteX164" fmla="*/ 0 w 10000"/>
                <a:gd name="connsiteY164" fmla="*/ 12845 h 13014"/>
                <a:gd name="connsiteX165" fmla="*/ 15 w 10000"/>
                <a:gd name="connsiteY165" fmla="*/ 12718 h 13014"/>
                <a:gd name="connsiteX166" fmla="*/ 45 w 10000"/>
                <a:gd name="connsiteY166" fmla="*/ 12549 h 13014"/>
                <a:gd name="connsiteX167" fmla="*/ 128 w 10000"/>
                <a:gd name="connsiteY167" fmla="*/ 12359 h 13014"/>
                <a:gd name="connsiteX168" fmla="*/ 189 w 10000"/>
                <a:gd name="connsiteY168" fmla="*/ 12232 h 13014"/>
                <a:gd name="connsiteX169" fmla="*/ 265 w 10000"/>
                <a:gd name="connsiteY169" fmla="*/ 12063 h 13014"/>
                <a:gd name="connsiteX170" fmla="*/ 249 w 10000"/>
                <a:gd name="connsiteY170" fmla="*/ 11872 h 13014"/>
                <a:gd name="connsiteX171" fmla="*/ 219 w 10000"/>
                <a:gd name="connsiteY171" fmla="*/ 11703 h 13014"/>
                <a:gd name="connsiteX172" fmla="*/ 174 w 10000"/>
                <a:gd name="connsiteY172" fmla="*/ 11576 h 13014"/>
                <a:gd name="connsiteX173" fmla="*/ 159 w 10000"/>
                <a:gd name="connsiteY173" fmla="*/ 11534 h 13014"/>
                <a:gd name="connsiteX174" fmla="*/ 98 w 10000"/>
                <a:gd name="connsiteY174" fmla="*/ 11386 h 13014"/>
                <a:gd name="connsiteX175" fmla="*/ 76 w 10000"/>
                <a:gd name="connsiteY175" fmla="*/ 11302 h 13014"/>
                <a:gd name="connsiteX176" fmla="*/ 76 w 10000"/>
                <a:gd name="connsiteY176" fmla="*/ 11259 h 13014"/>
                <a:gd name="connsiteX177" fmla="*/ 60 w 10000"/>
                <a:gd name="connsiteY177" fmla="*/ 11259 h 13014"/>
                <a:gd name="connsiteX178" fmla="*/ 113 w 10000"/>
                <a:gd name="connsiteY178" fmla="*/ 11217 h 13014"/>
                <a:gd name="connsiteX179" fmla="*/ 159 w 10000"/>
                <a:gd name="connsiteY179" fmla="*/ 11175 h 13014"/>
                <a:gd name="connsiteX180" fmla="*/ 204 w 10000"/>
                <a:gd name="connsiteY180" fmla="*/ 11175 h 13014"/>
                <a:gd name="connsiteX181" fmla="*/ 234 w 10000"/>
                <a:gd name="connsiteY181" fmla="*/ 11175 h 13014"/>
                <a:gd name="connsiteX182" fmla="*/ 234 w 10000"/>
                <a:gd name="connsiteY182" fmla="*/ 11132 h 13014"/>
                <a:gd name="connsiteX183" fmla="*/ 204 w 10000"/>
                <a:gd name="connsiteY183" fmla="*/ 10942 h 13014"/>
                <a:gd name="connsiteX184" fmla="*/ 204 w 10000"/>
                <a:gd name="connsiteY184" fmla="*/ 10858 h 13014"/>
                <a:gd name="connsiteX185" fmla="*/ 204 w 10000"/>
                <a:gd name="connsiteY185" fmla="*/ 10815 h 13014"/>
                <a:gd name="connsiteX186" fmla="*/ 189 w 10000"/>
                <a:gd name="connsiteY186" fmla="*/ 10773 h 13014"/>
                <a:gd name="connsiteX187" fmla="*/ 234 w 10000"/>
                <a:gd name="connsiteY187" fmla="*/ 10646 h 13014"/>
                <a:gd name="connsiteX188" fmla="*/ 249 w 10000"/>
                <a:gd name="connsiteY188" fmla="*/ 10519 h 13014"/>
                <a:gd name="connsiteX189" fmla="*/ 280 w 10000"/>
                <a:gd name="connsiteY189" fmla="*/ 10414 h 13014"/>
                <a:gd name="connsiteX190" fmla="*/ 287 w 10000"/>
                <a:gd name="connsiteY190" fmla="*/ 10329 h 13014"/>
                <a:gd name="connsiteX191" fmla="*/ 287 w 10000"/>
                <a:gd name="connsiteY191" fmla="*/ 10329 h 13014"/>
                <a:gd name="connsiteX192" fmla="*/ 333 w 10000"/>
                <a:gd name="connsiteY192" fmla="*/ 10118 h 13014"/>
                <a:gd name="connsiteX193" fmla="*/ 363 w 10000"/>
                <a:gd name="connsiteY193" fmla="*/ 9970 h 13014"/>
                <a:gd name="connsiteX194" fmla="*/ 393 w 10000"/>
                <a:gd name="connsiteY194" fmla="*/ 9843 h 13014"/>
                <a:gd name="connsiteX195" fmla="*/ 408 w 10000"/>
                <a:gd name="connsiteY195" fmla="*/ 9758 h 13014"/>
                <a:gd name="connsiteX196" fmla="*/ 423 w 10000"/>
                <a:gd name="connsiteY196" fmla="*/ 9716 h 13014"/>
                <a:gd name="connsiteX197" fmla="*/ 423 w 10000"/>
                <a:gd name="connsiteY197" fmla="*/ 9674 h 13014"/>
                <a:gd name="connsiteX198" fmla="*/ 476 w 10000"/>
                <a:gd name="connsiteY198" fmla="*/ 9483 h 13014"/>
                <a:gd name="connsiteX199" fmla="*/ 506 w 10000"/>
                <a:gd name="connsiteY199" fmla="*/ 9356 h 13014"/>
                <a:gd name="connsiteX200" fmla="*/ 522 w 10000"/>
                <a:gd name="connsiteY200" fmla="*/ 9314 h 13014"/>
                <a:gd name="connsiteX201" fmla="*/ 522 w 10000"/>
                <a:gd name="connsiteY201" fmla="*/ 9314 h 13014"/>
                <a:gd name="connsiteX202" fmla="*/ 537 w 10000"/>
                <a:gd name="connsiteY202" fmla="*/ 9103 h 13014"/>
                <a:gd name="connsiteX203" fmla="*/ 537 w 10000"/>
                <a:gd name="connsiteY203" fmla="*/ 8955 h 13014"/>
                <a:gd name="connsiteX204" fmla="*/ 552 w 10000"/>
                <a:gd name="connsiteY204" fmla="*/ 8828 h 13014"/>
                <a:gd name="connsiteX205" fmla="*/ 552 w 10000"/>
                <a:gd name="connsiteY205" fmla="*/ 8786 h 13014"/>
                <a:gd name="connsiteX206" fmla="*/ 552 w 10000"/>
                <a:gd name="connsiteY206" fmla="*/ 8701 h 13014"/>
                <a:gd name="connsiteX207" fmla="*/ 552 w 10000"/>
                <a:gd name="connsiteY207" fmla="*/ 8701 h 13014"/>
                <a:gd name="connsiteX208" fmla="*/ 582 w 10000"/>
                <a:gd name="connsiteY208" fmla="*/ 8426 h 13014"/>
                <a:gd name="connsiteX209" fmla="*/ 597 w 10000"/>
                <a:gd name="connsiteY209" fmla="*/ 8215 h 13014"/>
                <a:gd name="connsiteX210" fmla="*/ 612 w 10000"/>
                <a:gd name="connsiteY210" fmla="*/ 8046 h 13014"/>
                <a:gd name="connsiteX211" fmla="*/ 612 w 10000"/>
                <a:gd name="connsiteY211" fmla="*/ 7982 h 13014"/>
                <a:gd name="connsiteX212" fmla="*/ 627 w 10000"/>
                <a:gd name="connsiteY212" fmla="*/ 7898 h 13014"/>
                <a:gd name="connsiteX213" fmla="*/ 627 w 10000"/>
                <a:gd name="connsiteY213" fmla="*/ 7855 h 13014"/>
                <a:gd name="connsiteX214" fmla="*/ 597 w 10000"/>
                <a:gd name="connsiteY214" fmla="*/ 7686 h 13014"/>
                <a:gd name="connsiteX215" fmla="*/ 597 w 10000"/>
                <a:gd name="connsiteY215" fmla="*/ 7602 h 13014"/>
                <a:gd name="connsiteX216" fmla="*/ 597 w 10000"/>
                <a:gd name="connsiteY216" fmla="*/ 7602 h 13014"/>
                <a:gd name="connsiteX217" fmla="*/ 582 w 10000"/>
                <a:gd name="connsiteY217" fmla="*/ 7559 h 13014"/>
                <a:gd name="connsiteX218" fmla="*/ 627 w 10000"/>
                <a:gd name="connsiteY218" fmla="*/ 7454 h 13014"/>
                <a:gd name="connsiteX219" fmla="*/ 665 w 10000"/>
                <a:gd name="connsiteY219" fmla="*/ 7327 h 13014"/>
                <a:gd name="connsiteX220" fmla="*/ 695 w 10000"/>
                <a:gd name="connsiteY220" fmla="*/ 7200 h 13014"/>
                <a:gd name="connsiteX221" fmla="*/ 711 w 10000"/>
                <a:gd name="connsiteY221" fmla="*/ 7115 h 13014"/>
                <a:gd name="connsiteX222" fmla="*/ 711 w 10000"/>
                <a:gd name="connsiteY222" fmla="*/ 7115 h 13014"/>
                <a:gd name="connsiteX223" fmla="*/ 711 w 10000"/>
                <a:gd name="connsiteY223" fmla="*/ 7073 h 13014"/>
                <a:gd name="connsiteX224" fmla="*/ 680 w 10000"/>
                <a:gd name="connsiteY224" fmla="*/ 6989 h 13014"/>
                <a:gd name="connsiteX225" fmla="*/ 665 w 10000"/>
                <a:gd name="connsiteY225" fmla="*/ 6883 h 13014"/>
                <a:gd name="connsiteX226" fmla="*/ 650 w 10000"/>
                <a:gd name="connsiteY226" fmla="*/ 6756 h 13014"/>
                <a:gd name="connsiteX227" fmla="*/ 650 w 10000"/>
                <a:gd name="connsiteY227" fmla="*/ 6672 h 13014"/>
                <a:gd name="connsiteX228" fmla="*/ 695 w 10000"/>
                <a:gd name="connsiteY228" fmla="*/ 6587 h 13014"/>
                <a:gd name="connsiteX229" fmla="*/ 756 w 10000"/>
                <a:gd name="connsiteY229" fmla="*/ 6587 h 13014"/>
                <a:gd name="connsiteX230" fmla="*/ 816 w 10000"/>
                <a:gd name="connsiteY230" fmla="*/ 6629 h 13014"/>
                <a:gd name="connsiteX231" fmla="*/ 884 w 10000"/>
                <a:gd name="connsiteY231" fmla="*/ 6672 h 13014"/>
                <a:gd name="connsiteX0" fmla="*/ 884 w 10000"/>
                <a:gd name="connsiteY0" fmla="*/ 6672 h 13014"/>
                <a:gd name="connsiteX1" fmla="*/ 899 w 10000"/>
                <a:gd name="connsiteY1" fmla="*/ 6672 h 13014"/>
                <a:gd name="connsiteX2" fmla="*/ 915 w 10000"/>
                <a:gd name="connsiteY2" fmla="*/ 6629 h 13014"/>
                <a:gd name="connsiteX3" fmla="*/ 930 w 10000"/>
                <a:gd name="connsiteY3" fmla="*/ 6587 h 13014"/>
                <a:gd name="connsiteX4" fmla="*/ 975 w 10000"/>
                <a:gd name="connsiteY4" fmla="*/ 6545 h 13014"/>
                <a:gd name="connsiteX5" fmla="*/ 1028 w 10000"/>
                <a:gd name="connsiteY5" fmla="*/ 6502 h 13014"/>
                <a:gd name="connsiteX6" fmla="*/ 1104 w 10000"/>
                <a:gd name="connsiteY6" fmla="*/ 6460 h 13014"/>
                <a:gd name="connsiteX7" fmla="*/ 1308 w 10000"/>
                <a:gd name="connsiteY7" fmla="*/ 6439 h 13014"/>
                <a:gd name="connsiteX8" fmla="*/ 1481 w 10000"/>
                <a:gd name="connsiteY8" fmla="*/ 6354 h 13014"/>
                <a:gd name="connsiteX9" fmla="*/ 1542 w 10000"/>
                <a:gd name="connsiteY9" fmla="*/ 6354 h 13014"/>
                <a:gd name="connsiteX10" fmla="*/ 1595 w 10000"/>
                <a:gd name="connsiteY10" fmla="*/ 6312 h 13014"/>
                <a:gd name="connsiteX11" fmla="*/ 1640 w 10000"/>
                <a:gd name="connsiteY11" fmla="*/ 6312 h 13014"/>
                <a:gd name="connsiteX12" fmla="*/ 1670 w 10000"/>
                <a:gd name="connsiteY12" fmla="*/ 6312 h 13014"/>
                <a:gd name="connsiteX13" fmla="*/ 1716 w 10000"/>
                <a:gd name="connsiteY13" fmla="*/ 6312 h 13014"/>
                <a:gd name="connsiteX14" fmla="*/ 1784 w 10000"/>
                <a:gd name="connsiteY14" fmla="*/ 6270 h 13014"/>
                <a:gd name="connsiteX15" fmla="*/ 1875 w 10000"/>
                <a:gd name="connsiteY15" fmla="*/ 6270 h 13014"/>
                <a:gd name="connsiteX16" fmla="*/ 1973 w 10000"/>
                <a:gd name="connsiteY16" fmla="*/ 6270 h 13014"/>
                <a:gd name="connsiteX17" fmla="*/ 2063 w 10000"/>
                <a:gd name="connsiteY17" fmla="*/ 6228 h 13014"/>
                <a:gd name="connsiteX18" fmla="*/ 2147 w 10000"/>
                <a:gd name="connsiteY18" fmla="*/ 6228 h 13014"/>
                <a:gd name="connsiteX19" fmla="*/ 2207 w 10000"/>
                <a:gd name="connsiteY19" fmla="*/ 6228 h 13014"/>
                <a:gd name="connsiteX20" fmla="*/ 2222 w 10000"/>
                <a:gd name="connsiteY20" fmla="*/ 6228 h 13014"/>
                <a:gd name="connsiteX21" fmla="*/ 2237 w 10000"/>
                <a:gd name="connsiteY21" fmla="*/ 6228 h 13014"/>
                <a:gd name="connsiteX22" fmla="*/ 2252 w 10000"/>
                <a:gd name="connsiteY22" fmla="*/ 6270 h 13014"/>
                <a:gd name="connsiteX23" fmla="*/ 2290 w 10000"/>
                <a:gd name="connsiteY23" fmla="*/ 6270 h 13014"/>
                <a:gd name="connsiteX24" fmla="*/ 2336 w 10000"/>
                <a:gd name="connsiteY24" fmla="*/ 6270 h 13014"/>
                <a:gd name="connsiteX25" fmla="*/ 2381 w 10000"/>
                <a:gd name="connsiteY25" fmla="*/ 6228 h 13014"/>
                <a:gd name="connsiteX26" fmla="*/ 2411 w 10000"/>
                <a:gd name="connsiteY26" fmla="*/ 6101 h 13014"/>
                <a:gd name="connsiteX27" fmla="*/ 2441 w 10000"/>
                <a:gd name="connsiteY27" fmla="*/ 5910 h 13014"/>
                <a:gd name="connsiteX28" fmla="*/ 2457 w 10000"/>
                <a:gd name="connsiteY28" fmla="*/ 5572 h 13014"/>
                <a:gd name="connsiteX29" fmla="*/ 2441 w 10000"/>
                <a:gd name="connsiteY29" fmla="*/ 5530 h 13014"/>
                <a:gd name="connsiteX30" fmla="*/ 2426 w 10000"/>
                <a:gd name="connsiteY30" fmla="*/ 5488 h 13014"/>
                <a:gd name="connsiteX31" fmla="*/ 2426 w 10000"/>
                <a:gd name="connsiteY31" fmla="*/ 5424 h 13014"/>
                <a:gd name="connsiteX32" fmla="*/ 2441 w 10000"/>
                <a:gd name="connsiteY32" fmla="*/ 5382 h 13014"/>
                <a:gd name="connsiteX33" fmla="*/ 2479 w 10000"/>
                <a:gd name="connsiteY33" fmla="*/ 5340 h 13014"/>
                <a:gd name="connsiteX34" fmla="*/ 2540 w 10000"/>
                <a:gd name="connsiteY34" fmla="*/ 5297 h 13014"/>
                <a:gd name="connsiteX35" fmla="*/ 2638 w 10000"/>
                <a:gd name="connsiteY35" fmla="*/ 5297 h 13014"/>
                <a:gd name="connsiteX36" fmla="*/ 2759 w 10000"/>
                <a:gd name="connsiteY36" fmla="*/ 5340 h 13014"/>
                <a:gd name="connsiteX37" fmla="*/ 2842 w 10000"/>
                <a:gd name="connsiteY37" fmla="*/ 5340 h 13014"/>
                <a:gd name="connsiteX38" fmla="*/ 2902 w 10000"/>
                <a:gd name="connsiteY38" fmla="*/ 5382 h 13014"/>
                <a:gd name="connsiteX39" fmla="*/ 2948 w 10000"/>
                <a:gd name="connsiteY39" fmla="*/ 5382 h 13014"/>
                <a:gd name="connsiteX40" fmla="*/ 3001 w 10000"/>
                <a:gd name="connsiteY40" fmla="*/ 5382 h 13014"/>
                <a:gd name="connsiteX41" fmla="*/ 3061 w 10000"/>
                <a:gd name="connsiteY41" fmla="*/ 5340 h 13014"/>
                <a:gd name="connsiteX42" fmla="*/ 3167 w 10000"/>
                <a:gd name="connsiteY42" fmla="*/ 5340 h 13014"/>
                <a:gd name="connsiteX43" fmla="*/ 3296 w 10000"/>
                <a:gd name="connsiteY43" fmla="*/ 5297 h 13014"/>
                <a:gd name="connsiteX44" fmla="*/ 3356 w 10000"/>
                <a:gd name="connsiteY44" fmla="*/ 5297 h 13014"/>
                <a:gd name="connsiteX45" fmla="*/ 3439 w 10000"/>
                <a:gd name="connsiteY45" fmla="*/ 5255 h 13014"/>
                <a:gd name="connsiteX46" fmla="*/ 3545 w 10000"/>
                <a:gd name="connsiteY46" fmla="*/ 5213 h 13014"/>
                <a:gd name="connsiteX47" fmla="*/ 3689 w 10000"/>
                <a:gd name="connsiteY47" fmla="*/ 5170 h 13014"/>
                <a:gd name="connsiteX48" fmla="*/ 3847 w 10000"/>
                <a:gd name="connsiteY48" fmla="*/ 5128 h 13014"/>
                <a:gd name="connsiteX49" fmla="*/ 4021 w 10000"/>
                <a:gd name="connsiteY49" fmla="*/ 5086 h 13014"/>
                <a:gd name="connsiteX50" fmla="*/ 4225 w 10000"/>
                <a:gd name="connsiteY50" fmla="*/ 5044 h 13014"/>
                <a:gd name="connsiteX51" fmla="*/ 4444 w 10000"/>
                <a:gd name="connsiteY51" fmla="*/ 4959 h 13014"/>
                <a:gd name="connsiteX52" fmla="*/ 4199 w 10000"/>
                <a:gd name="connsiteY52" fmla="*/ 523 h 13014"/>
                <a:gd name="connsiteX53" fmla="*/ 4594 w 10000"/>
                <a:gd name="connsiteY53" fmla="*/ 235 h 13014"/>
                <a:gd name="connsiteX54" fmla="*/ 4985 w 10000"/>
                <a:gd name="connsiteY54" fmla="*/ 1388 h 13014"/>
                <a:gd name="connsiteX55" fmla="*/ 5516 w 10000"/>
                <a:gd name="connsiteY55" fmla="*/ 1626 h 13014"/>
                <a:gd name="connsiteX56" fmla="*/ 6207 w 10000"/>
                <a:gd name="connsiteY56" fmla="*/ 2146 h 13014"/>
                <a:gd name="connsiteX57" fmla="*/ 6411 w 10000"/>
                <a:gd name="connsiteY57" fmla="*/ 1062 h 13014"/>
                <a:gd name="connsiteX58" fmla="*/ 6659 w 10000"/>
                <a:gd name="connsiteY58" fmla="*/ 1889 h 13014"/>
                <a:gd name="connsiteX59" fmla="*/ 7050 w 10000"/>
                <a:gd name="connsiteY59" fmla="*/ 2492 h 13014"/>
                <a:gd name="connsiteX60" fmla="*/ 8534 w 10000"/>
                <a:gd name="connsiteY60" fmla="*/ 3627 h 13014"/>
                <a:gd name="connsiteX61" fmla="*/ 8768 w 10000"/>
                <a:gd name="connsiteY61" fmla="*/ 3543 h 13014"/>
                <a:gd name="connsiteX62" fmla="*/ 8995 w 10000"/>
                <a:gd name="connsiteY62" fmla="*/ 3458 h 13014"/>
                <a:gd name="connsiteX63" fmla="*/ 9199 w 10000"/>
                <a:gd name="connsiteY63" fmla="*/ 3395 h 13014"/>
                <a:gd name="connsiteX64" fmla="*/ 9388 w 10000"/>
                <a:gd name="connsiteY64" fmla="*/ 3310 h 13014"/>
                <a:gd name="connsiteX65" fmla="*/ 9562 w 10000"/>
                <a:gd name="connsiteY65" fmla="*/ 3225 h 13014"/>
                <a:gd name="connsiteX66" fmla="*/ 9713 w 10000"/>
                <a:gd name="connsiteY66" fmla="*/ 3183 h 13014"/>
                <a:gd name="connsiteX67" fmla="*/ 9826 w 10000"/>
                <a:gd name="connsiteY67" fmla="*/ 3099 h 13014"/>
                <a:gd name="connsiteX68" fmla="*/ 9924 w 10000"/>
                <a:gd name="connsiteY68" fmla="*/ 3056 h 13014"/>
                <a:gd name="connsiteX69" fmla="*/ 10000 w 10000"/>
                <a:gd name="connsiteY69" fmla="*/ 3014 h 13014"/>
                <a:gd name="connsiteX70" fmla="*/ 9970 w 10000"/>
                <a:gd name="connsiteY70" fmla="*/ 3268 h 13014"/>
                <a:gd name="connsiteX71" fmla="*/ 9940 w 10000"/>
                <a:gd name="connsiteY71" fmla="*/ 3458 h 13014"/>
                <a:gd name="connsiteX72" fmla="*/ 9924 w 10000"/>
                <a:gd name="connsiteY72" fmla="*/ 3627 h 13014"/>
                <a:gd name="connsiteX73" fmla="*/ 9924 w 10000"/>
                <a:gd name="connsiteY73" fmla="*/ 3754 h 13014"/>
                <a:gd name="connsiteX74" fmla="*/ 9894 w 10000"/>
                <a:gd name="connsiteY74" fmla="*/ 3987 h 13014"/>
                <a:gd name="connsiteX75" fmla="*/ 9872 w 10000"/>
                <a:gd name="connsiteY75" fmla="*/ 4156 h 13014"/>
                <a:gd name="connsiteX76" fmla="*/ 9826 w 10000"/>
                <a:gd name="connsiteY76" fmla="*/ 4367 h 13014"/>
                <a:gd name="connsiteX77" fmla="*/ 9766 w 10000"/>
                <a:gd name="connsiteY77" fmla="*/ 4811 h 13014"/>
                <a:gd name="connsiteX78" fmla="*/ 9713 w 10000"/>
                <a:gd name="connsiteY78" fmla="*/ 5086 h 13014"/>
                <a:gd name="connsiteX79" fmla="*/ 9652 w 10000"/>
                <a:gd name="connsiteY79" fmla="*/ 5255 h 13014"/>
                <a:gd name="connsiteX80" fmla="*/ 9607 w 10000"/>
                <a:gd name="connsiteY80" fmla="*/ 5297 h 13014"/>
                <a:gd name="connsiteX81" fmla="*/ 9531 w 10000"/>
                <a:gd name="connsiteY81" fmla="*/ 5297 h 13014"/>
                <a:gd name="connsiteX82" fmla="*/ 9433 w 10000"/>
                <a:gd name="connsiteY82" fmla="*/ 5297 h 13014"/>
                <a:gd name="connsiteX83" fmla="*/ 9358 w 10000"/>
                <a:gd name="connsiteY83" fmla="*/ 5382 h 13014"/>
                <a:gd name="connsiteX84" fmla="*/ 9274 w 10000"/>
                <a:gd name="connsiteY84" fmla="*/ 5488 h 13014"/>
                <a:gd name="connsiteX85" fmla="*/ 9199 w 10000"/>
                <a:gd name="connsiteY85" fmla="*/ 5614 h 13014"/>
                <a:gd name="connsiteX86" fmla="*/ 9184 w 10000"/>
                <a:gd name="connsiteY86" fmla="*/ 5657 h 13014"/>
                <a:gd name="connsiteX87" fmla="*/ 9169 w 10000"/>
                <a:gd name="connsiteY87" fmla="*/ 5657 h 13014"/>
                <a:gd name="connsiteX88" fmla="*/ 9169 w 10000"/>
                <a:gd name="connsiteY88" fmla="*/ 5741 h 13014"/>
                <a:gd name="connsiteX89" fmla="*/ 9146 w 10000"/>
                <a:gd name="connsiteY89" fmla="*/ 5826 h 13014"/>
                <a:gd name="connsiteX90" fmla="*/ 9116 w 10000"/>
                <a:gd name="connsiteY90" fmla="*/ 5953 h 13014"/>
                <a:gd name="connsiteX91" fmla="*/ 9055 w 10000"/>
                <a:gd name="connsiteY91" fmla="*/ 5974 h 13014"/>
                <a:gd name="connsiteX92" fmla="*/ 9010 w 10000"/>
                <a:gd name="connsiteY92" fmla="*/ 6016 h 13014"/>
                <a:gd name="connsiteX93" fmla="*/ 8987 w 10000"/>
                <a:gd name="connsiteY93" fmla="*/ 5974 h 13014"/>
                <a:gd name="connsiteX94" fmla="*/ 8957 w 10000"/>
                <a:gd name="connsiteY94" fmla="*/ 5953 h 13014"/>
                <a:gd name="connsiteX95" fmla="*/ 8912 w 10000"/>
                <a:gd name="connsiteY95" fmla="*/ 5953 h 13014"/>
                <a:gd name="connsiteX96" fmla="*/ 8881 w 10000"/>
                <a:gd name="connsiteY96" fmla="*/ 5974 h 13014"/>
                <a:gd name="connsiteX97" fmla="*/ 8783 w 10000"/>
                <a:gd name="connsiteY97" fmla="*/ 6058 h 13014"/>
                <a:gd name="connsiteX98" fmla="*/ 8692 w 10000"/>
                <a:gd name="connsiteY98" fmla="*/ 6185 h 13014"/>
                <a:gd name="connsiteX99" fmla="*/ 8662 w 10000"/>
                <a:gd name="connsiteY99" fmla="*/ 6185 h 13014"/>
                <a:gd name="connsiteX100" fmla="*/ 8647 w 10000"/>
                <a:gd name="connsiteY100" fmla="*/ 6228 h 13014"/>
                <a:gd name="connsiteX101" fmla="*/ 8647 w 10000"/>
                <a:gd name="connsiteY101" fmla="*/ 6354 h 13014"/>
                <a:gd name="connsiteX102" fmla="*/ 8632 w 10000"/>
                <a:gd name="connsiteY102" fmla="*/ 6460 h 13014"/>
                <a:gd name="connsiteX103" fmla="*/ 8624 w 10000"/>
                <a:gd name="connsiteY103" fmla="*/ 6629 h 13014"/>
                <a:gd name="connsiteX104" fmla="*/ 8624 w 10000"/>
                <a:gd name="connsiteY104" fmla="*/ 6672 h 13014"/>
                <a:gd name="connsiteX105" fmla="*/ 8624 w 10000"/>
                <a:gd name="connsiteY105" fmla="*/ 6672 h 13014"/>
                <a:gd name="connsiteX106" fmla="*/ 8503 w 10000"/>
                <a:gd name="connsiteY106" fmla="*/ 6967 h 13014"/>
                <a:gd name="connsiteX107" fmla="*/ 8420 w 10000"/>
                <a:gd name="connsiteY107" fmla="*/ 7200 h 13014"/>
                <a:gd name="connsiteX108" fmla="*/ 8345 w 10000"/>
                <a:gd name="connsiteY108" fmla="*/ 7369 h 13014"/>
                <a:gd name="connsiteX109" fmla="*/ 8299 w 10000"/>
                <a:gd name="connsiteY109" fmla="*/ 7475 h 13014"/>
                <a:gd name="connsiteX110" fmla="*/ 8284 w 10000"/>
                <a:gd name="connsiteY110" fmla="*/ 7517 h 13014"/>
                <a:gd name="connsiteX111" fmla="*/ 8269 w 10000"/>
                <a:gd name="connsiteY111" fmla="*/ 7559 h 13014"/>
                <a:gd name="connsiteX112" fmla="*/ 8262 w 10000"/>
                <a:gd name="connsiteY112" fmla="*/ 7559 h 13014"/>
                <a:gd name="connsiteX113" fmla="*/ 8262 w 10000"/>
                <a:gd name="connsiteY113" fmla="*/ 7644 h 13014"/>
                <a:gd name="connsiteX114" fmla="*/ 8246 w 10000"/>
                <a:gd name="connsiteY114" fmla="*/ 7771 h 13014"/>
                <a:gd name="connsiteX115" fmla="*/ 8216 w 10000"/>
                <a:gd name="connsiteY115" fmla="*/ 7855 h 13014"/>
                <a:gd name="connsiteX116" fmla="*/ 8186 w 10000"/>
                <a:gd name="connsiteY116" fmla="*/ 7940 h 13014"/>
                <a:gd name="connsiteX117" fmla="*/ 8110 w 10000"/>
                <a:gd name="connsiteY117" fmla="*/ 8046 h 13014"/>
                <a:gd name="connsiteX118" fmla="*/ 8042 w 10000"/>
                <a:gd name="connsiteY118" fmla="*/ 8130 h 13014"/>
                <a:gd name="connsiteX119" fmla="*/ 7853 w 10000"/>
                <a:gd name="connsiteY119" fmla="*/ 8299 h 13014"/>
                <a:gd name="connsiteX120" fmla="*/ 7717 w 10000"/>
                <a:gd name="connsiteY120" fmla="*/ 8426 h 13014"/>
                <a:gd name="connsiteX121" fmla="*/ 7604 w 10000"/>
                <a:gd name="connsiteY121" fmla="*/ 8532 h 13014"/>
                <a:gd name="connsiteX122" fmla="*/ 7543 w 10000"/>
                <a:gd name="connsiteY122" fmla="*/ 8701 h 13014"/>
                <a:gd name="connsiteX123" fmla="*/ 7506 w 10000"/>
                <a:gd name="connsiteY123" fmla="*/ 8870 h 13014"/>
                <a:gd name="connsiteX124" fmla="*/ 7475 w 10000"/>
                <a:gd name="connsiteY124" fmla="*/ 9145 h 13014"/>
                <a:gd name="connsiteX125" fmla="*/ 7430 w 10000"/>
                <a:gd name="connsiteY125" fmla="*/ 9483 h 13014"/>
                <a:gd name="connsiteX126" fmla="*/ 7347 w 10000"/>
                <a:gd name="connsiteY126" fmla="*/ 9800 h 13014"/>
                <a:gd name="connsiteX127" fmla="*/ 7286 w 10000"/>
                <a:gd name="connsiteY127" fmla="*/ 10012 h 13014"/>
                <a:gd name="connsiteX128" fmla="*/ 7226 w 10000"/>
                <a:gd name="connsiteY128" fmla="*/ 10118 h 13014"/>
                <a:gd name="connsiteX129" fmla="*/ 7158 w 10000"/>
                <a:gd name="connsiteY129" fmla="*/ 10329 h 13014"/>
                <a:gd name="connsiteX130" fmla="*/ 7128 w 10000"/>
                <a:gd name="connsiteY130" fmla="*/ 10414 h 13014"/>
                <a:gd name="connsiteX131" fmla="*/ 7113 w 10000"/>
                <a:gd name="connsiteY131" fmla="*/ 10519 h 13014"/>
                <a:gd name="connsiteX132" fmla="*/ 7113 w 10000"/>
                <a:gd name="connsiteY132" fmla="*/ 10731 h 13014"/>
                <a:gd name="connsiteX133" fmla="*/ 7128 w 10000"/>
                <a:gd name="connsiteY133" fmla="*/ 10984 h 13014"/>
                <a:gd name="connsiteX134" fmla="*/ 7082 w 10000"/>
                <a:gd name="connsiteY134" fmla="*/ 10984 h 13014"/>
                <a:gd name="connsiteX135" fmla="*/ 7007 w 10000"/>
                <a:gd name="connsiteY135" fmla="*/ 11006 h 13014"/>
                <a:gd name="connsiteX136" fmla="*/ 6909 w 10000"/>
                <a:gd name="connsiteY136" fmla="*/ 11048 h 13014"/>
                <a:gd name="connsiteX137" fmla="*/ 6765 w 10000"/>
                <a:gd name="connsiteY137" fmla="*/ 11090 h 13014"/>
                <a:gd name="connsiteX138" fmla="*/ 6606 w 10000"/>
                <a:gd name="connsiteY138" fmla="*/ 11132 h 13014"/>
                <a:gd name="connsiteX139" fmla="*/ 6417 w 10000"/>
                <a:gd name="connsiteY139" fmla="*/ 11175 h 13014"/>
                <a:gd name="connsiteX140" fmla="*/ 6183 w 10000"/>
                <a:gd name="connsiteY140" fmla="*/ 11259 h 13014"/>
                <a:gd name="connsiteX141" fmla="*/ 5949 w 10000"/>
                <a:gd name="connsiteY141" fmla="*/ 11344 h 13014"/>
                <a:gd name="connsiteX142" fmla="*/ 5692 w 10000"/>
                <a:gd name="connsiteY142" fmla="*/ 11428 h 13014"/>
                <a:gd name="connsiteX143" fmla="*/ 5412 w 10000"/>
                <a:gd name="connsiteY143" fmla="*/ 11471 h 13014"/>
                <a:gd name="connsiteX144" fmla="*/ 4815 w 10000"/>
                <a:gd name="connsiteY144" fmla="*/ 11661 h 13014"/>
                <a:gd name="connsiteX145" fmla="*/ 4180 w 10000"/>
                <a:gd name="connsiteY145" fmla="*/ 11830 h 13014"/>
                <a:gd name="connsiteX146" fmla="*/ 3530 w 10000"/>
                <a:gd name="connsiteY146" fmla="*/ 12020 h 13014"/>
                <a:gd name="connsiteX147" fmla="*/ 2887 w 10000"/>
                <a:gd name="connsiteY147" fmla="*/ 12189 h 13014"/>
                <a:gd name="connsiteX148" fmla="*/ 2252 w 10000"/>
                <a:gd name="connsiteY148" fmla="*/ 12359 h 13014"/>
                <a:gd name="connsiteX149" fmla="*/ 1958 w 10000"/>
                <a:gd name="connsiteY149" fmla="*/ 12485 h 13014"/>
                <a:gd name="connsiteX150" fmla="*/ 1670 w 10000"/>
                <a:gd name="connsiteY150" fmla="*/ 12549 h 13014"/>
                <a:gd name="connsiteX151" fmla="*/ 1391 w 10000"/>
                <a:gd name="connsiteY151" fmla="*/ 12591 h 13014"/>
                <a:gd name="connsiteX152" fmla="*/ 1149 w 10000"/>
                <a:gd name="connsiteY152" fmla="*/ 12676 h 13014"/>
                <a:gd name="connsiteX153" fmla="*/ 915 w 10000"/>
                <a:gd name="connsiteY153" fmla="*/ 12760 h 13014"/>
                <a:gd name="connsiteX154" fmla="*/ 695 w 10000"/>
                <a:gd name="connsiteY154" fmla="*/ 12803 h 13014"/>
                <a:gd name="connsiteX155" fmla="*/ 522 w 10000"/>
                <a:gd name="connsiteY155" fmla="*/ 12845 h 13014"/>
                <a:gd name="connsiteX156" fmla="*/ 363 w 10000"/>
                <a:gd name="connsiteY156" fmla="*/ 12929 h 13014"/>
                <a:gd name="connsiteX157" fmla="*/ 234 w 10000"/>
                <a:gd name="connsiteY157" fmla="*/ 12929 h 13014"/>
                <a:gd name="connsiteX158" fmla="*/ 144 w 10000"/>
                <a:gd name="connsiteY158" fmla="*/ 12972 h 13014"/>
                <a:gd name="connsiteX159" fmla="*/ 91 w 10000"/>
                <a:gd name="connsiteY159" fmla="*/ 12972 h 13014"/>
                <a:gd name="connsiteX160" fmla="*/ 60 w 10000"/>
                <a:gd name="connsiteY160" fmla="*/ 13014 h 13014"/>
                <a:gd name="connsiteX161" fmla="*/ 60 w 10000"/>
                <a:gd name="connsiteY161" fmla="*/ 12972 h 13014"/>
                <a:gd name="connsiteX162" fmla="*/ 30 w 10000"/>
                <a:gd name="connsiteY162" fmla="*/ 12972 h 13014"/>
                <a:gd name="connsiteX163" fmla="*/ 15 w 10000"/>
                <a:gd name="connsiteY163" fmla="*/ 12929 h 13014"/>
                <a:gd name="connsiteX164" fmla="*/ 0 w 10000"/>
                <a:gd name="connsiteY164" fmla="*/ 12845 h 13014"/>
                <a:gd name="connsiteX165" fmla="*/ 15 w 10000"/>
                <a:gd name="connsiteY165" fmla="*/ 12718 h 13014"/>
                <a:gd name="connsiteX166" fmla="*/ 45 w 10000"/>
                <a:gd name="connsiteY166" fmla="*/ 12549 h 13014"/>
                <a:gd name="connsiteX167" fmla="*/ 128 w 10000"/>
                <a:gd name="connsiteY167" fmla="*/ 12359 h 13014"/>
                <a:gd name="connsiteX168" fmla="*/ 189 w 10000"/>
                <a:gd name="connsiteY168" fmla="*/ 12232 h 13014"/>
                <a:gd name="connsiteX169" fmla="*/ 265 w 10000"/>
                <a:gd name="connsiteY169" fmla="*/ 12063 h 13014"/>
                <a:gd name="connsiteX170" fmla="*/ 249 w 10000"/>
                <a:gd name="connsiteY170" fmla="*/ 11872 h 13014"/>
                <a:gd name="connsiteX171" fmla="*/ 219 w 10000"/>
                <a:gd name="connsiteY171" fmla="*/ 11703 h 13014"/>
                <a:gd name="connsiteX172" fmla="*/ 174 w 10000"/>
                <a:gd name="connsiteY172" fmla="*/ 11576 h 13014"/>
                <a:gd name="connsiteX173" fmla="*/ 159 w 10000"/>
                <a:gd name="connsiteY173" fmla="*/ 11534 h 13014"/>
                <a:gd name="connsiteX174" fmla="*/ 98 w 10000"/>
                <a:gd name="connsiteY174" fmla="*/ 11386 h 13014"/>
                <a:gd name="connsiteX175" fmla="*/ 76 w 10000"/>
                <a:gd name="connsiteY175" fmla="*/ 11302 h 13014"/>
                <a:gd name="connsiteX176" fmla="*/ 76 w 10000"/>
                <a:gd name="connsiteY176" fmla="*/ 11259 h 13014"/>
                <a:gd name="connsiteX177" fmla="*/ 60 w 10000"/>
                <a:gd name="connsiteY177" fmla="*/ 11259 h 13014"/>
                <a:gd name="connsiteX178" fmla="*/ 113 w 10000"/>
                <a:gd name="connsiteY178" fmla="*/ 11217 h 13014"/>
                <a:gd name="connsiteX179" fmla="*/ 159 w 10000"/>
                <a:gd name="connsiteY179" fmla="*/ 11175 h 13014"/>
                <a:gd name="connsiteX180" fmla="*/ 204 w 10000"/>
                <a:gd name="connsiteY180" fmla="*/ 11175 h 13014"/>
                <a:gd name="connsiteX181" fmla="*/ 234 w 10000"/>
                <a:gd name="connsiteY181" fmla="*/ 11175 h 13014"/>
                <a:gd name="connsiteX182" fmla="*/ 234 w 10000"/>
                <a:gd name="connsiteY182" fmla="*/ 11132 h 13014"/>
                <a:gd name="connsiteX183" fmla="*/ 204 w 10000"/>
                <a:gd name="connsiteY183" fmla="*/ 10942 h 13014"/>
                <a:gd name="connsiteX184" fmla="*/ 204 w 10000"/>
                <a:gd name="connsiteY184" fmla="*/ 10858 h 13014"/>
                <a:gd name="connsiteX185" fmla="*/ 204 w 10000"/>
                <a:gd name="connsiteY185" fmla="*/ 10815 h 13014"/>
                <a:gd name="connsiteX186" fmla="*/ 189 w 10000"/>
                <a:gd name="connsiteY186" fmla="*/ 10773 h 13014"/>
                <a:gd name="connsiteX187" fmla="*/ 234 w 10000"/>
                <a:gd name="connsiteY187" fmla="*/ 10646 h 13014"/>
                <a:gd name="connsiteX188" fmla="*/ 249 w 10000"/>
                <a:gd name="connsiteY188" fmla="*/ 10519 h 13014"/>
                <a:gd name="connsiteX189" fmla="*/ 280 w 10000"/>
                <a:gd name="connsiteY189" fmla="*/ 10414 h 13014"/>
                <a:gd name="connsiteX190" fmla="*/ 287 w 10000"/>
                <a:gd name="connsiteY190" fmla="*/ 10329 h 13014"/>
                <a:gd name="connsiteX191" fmla="*/ 287 w 10000"/>
                <a:gd name="connsiteY191" fmla="*/ 10329 h 13014"/>
                <a:gd name="connsiteX192" fmla="*/ 333 w 10000"/>
                <a:gd name="connsiteY192" fmla="*/ 10118 h 13014"/>
                <a:gd name="connsiteX193" fmla="*/ 363 w 10000"/>
                <a:gd name="connsiteY193" fmla="*/ 9970 h 13014"/>
                <a:gd name="connsiteX194" fmla="*/ 393 w 10000"/>
                <a:gd name="connsiteY194" fmla="*/ 9843 h 13014"/>
                <a:gd name="connsiteX195" fmla="*/ 408 w 10000"/>
                <a:gd name="connsiteY195" fmla="*/ 9758 h 13014"/>
                <a:gd name="connsiteX196" fmla="*/ 423 w 10000"/>
                <a:gd name="connsiteY196" fmla="*/ 9716 h 13014"/>
                <a:gd name="connsiteX197" fmla="*/ 423 w 10000"/>
                <a:gd name="connsiteY197" fmla="*/ 9674 h 13014"/>
                <a:gd name="connsiteX198" fmla="*/ 476 w 10000"/>
                <a:gd name="connsiteY198" fmla="*/ 9483 h 13014"/>
                <a:gd name="connsiteX199" fmla="*/ 506 w 10000"/>
                <a:gd name="connsiteY199" fmla="*/ 9356 h 13014"/>
                <a:gd name="connsiteX200" fmla="*/ 522 w 10000"/>
                <a:gd name="connsiteY200" fmla="*/ 9314 h 13014"/>
                <a:gd name="connsiteX201" fmla="*/ 522 w 10000"/>
                <a:gd name="connsiteY201" fmla="*/ 9314 h 13014"/>
                <a:gd name="connsiteX202" fmla="*/ 537 w 10000"/>
                <a:gd name="connsiteY202" fmla="*/ 9103 h 13014"/>
                <a:gd name="connsiteX203" fmla="*/ 537 w 10000"/>
                <a:gd name="connsiteY203" fmla="*/ 8955 h 13014"/>
                <a:gd name="connsiteX204" fmla="*/ 552 w 10000"/>
                <a:gd name="connsiteY204" fmla="*/ 8828 h 13014"/>
                <a:gd name="connsiteX205" fmla="*/ 552 w 10000"/>
                <a:gd name="connsiteY205" fmla="*/ 8786 h 13014"/>
                <a:gd name="connsiteX206" fmla="*/ 552 w 10000"/>
                <a:gd name="connsiteY206" fmla="*/ 8701 h 13014"/>
                <a:gd name="connsiteX207" fmla="*/ 552 w 10000"/>
                <a:gd name="connsiteY207" fmla="*/ 8701 h 13014"/>
                <a:gd name="connsiteX208" fmla="*/ 582 w 10000"/>
                <a:gd name="connsiteY208" fmla="*/ 8426 h 13014"/>
                <a:gd name="connsiteX209" fmla="*/ 597 w 10000"/>
                <a:gd name="connsiteY209" fmla="*/ 8215 h 13014"/>
                <a:gd name="connsiteX210" fmla="*/ 612 w 10000"/>
                <a:gd name="connsiteY210" fmla="*/ 8046 h 13014"/>
                <a:gd name="connsiteX211" fmla="*/ 612 w 10000"/>
                <a:gd name="connsiteY211" fmla="*/ 7982 h 13014"/>
                <a:gd name="connsiteX212" fmla="*/ 627 w 10000"/>
                <a:gd name="connsiteY212" fmla="*/ 7898 h 13014"/>
                <a:gd name="connsiteX213" fmla="*/ 627 w 10000"/>
                <a:gd name="connsiteY213" fmla="*/ 7855 h 13014"/>
                <a:gd name="connsiteX214" fmla="*/ 597 w 10000"/>
                <a:gd name="connsiteY214" fmla="*/ 7686 h 13014"/>
                <a:gd name="connsiteX215" fmla="*/ 597 w 10000"/>
                <a:gd name="connsiteY215" fmla="*/ 7602 h 13014"/>
                <a:gd name="connsiteX216" fmla="*/ 597 w 10000"/>
                <a:gd name="connsiteY216" fmla="*/ 7602 h 13014"/>
                <a:gd name="connsiteX217" fmla="*/ 582 w 10000"/>
                <a:gd name="connsiteY217" fmla="*/ 7559 h 13014"/>
                <a:gd name="connsiteX218" fmla="*/ 627 w 10000"/>
                <a:gd name="connsiteY218" fmla="*/ 7454 h 13014"/>
                <a:gd name="connsiteX219" fmla="*/ 665 w 10000"/>
                <a:gd name="connsiteY219" fmla="*/ 7327 h 13014"/>
                <a:gd name="connsiteX220" fmla="*/ 695 w 10000"/>
                <a:gd name="connsiteY220" fmla="*/ 7200 h 13014"/>
                <a:gd name="connsiteX221" fmla="*/ 711 w 10000"/>
                <a:gd name="connsiteY221" fmla="*/ 7115 h 13014"/>
                <a:gd name="connsiteX222" fmla="*/ 711 w 10000"/>
                <a:gd name="connsiteY222" fmla="*/ 7115 h 13014"/>
                <a:gd name="connsiteX223" fmla="*/ 711 w 10000"/>
                <a:gd name="connsiteY223" fmla="*/ 7073 h 13014"/>
                <a:gd name="connsiteX224" fmla="*/ 680 w 10000"/>
                <a:gd name="connsiteY224" fmla="*/ 6989 h 13014"/>
                <a:gd name="connsiteX225" fmla="*/ 665 w 10000"/>
                <a:gd name="connsiteY225" fmla="*/ 6883 h 13014"/>
                <a:gd name="connsiteX226" fmla="*/ 650 w 10000"/>
                <a:gd name="connsiteY226" fmla="*/ 6756 h 13014"/>
                <a:gd name="connsiteX227" fmla="*/ 650 w 10000"/>
                <a:gd name="connsiteY227" fmla="*/ 6672 h 13014"/>
                <a:gd name="connsiteX228" fmla="*/ 695 w 10000"/>
                <a:gd name="connsiteY228" fmla="*/ 6587 h 13014"/>
                <a:gd name="connsiteX229" fmla="*/ 756 w 10000"/>
                <a:gd name="connsiteY229" fmla="*/ 6587 h 13014"/>
                <a:gd name="connsiteX230" fmla="*/ 816 w 10000"/>
                <a:gd name="connsiteY230" fmla="*/ 6629 h 13014"/>
                <a:gd name="connsiteX231" fmla="*/ 884 w 10000"/>
                <a:gd name="connsiteY231" fmla="*/ 6672 h 13014"/>
                <a:gd name="connsiteX0" fmla="*/ 884 w 10000"/>
                <a:gd name="connsiteY0" fmla="*/ 6672 h 13014"/>
                <a:gd name="connsiteX1" fmla="*/ 899 w 10000"/>
                <a:gd name="connsiteY1" fmla="*/ 6672 h 13014"/>
                <a:gd name="connsiteX2" fmla="*/ 915 w 10000"/>
                <a:gd name="connsiteY2" fmla="*/ 6629 h 13014"/>
                <a:gd name="connsiteX3" fmla="*/ 930 w 10000"/>
                <a:gd name="connsiteY3" fmla="*/ 6587 h 13014"/>
                <a:gd name="connsiteX4" fmla="*/ 975 w 10000"/>
                <a:gd name="connsiteY4" fmla="*/ 6545 h 13014"/>
                <a:gd name="connsiteX5" fmla="*/ 1028 w 10000"/>
                <a:gd name="connsiteY5" fmla="*/ 6502 h 13014"/>
                <a:gd name="connsiteX6" fmla="*/ 1104 w 10000"/>
                <a:gd name="connsiteY6" fmla="*/ 6460 h 13014"/>
                <a:gd name="connsiteX7" fmla="*/ 1308 w 10000"/>
                <a:gd name="connsiteY7" fmla="*/ 6439 h 13014"/>
                <a:gd name="connsiteX8" fmla="*/ 1481 w 10000"/>
                <a:gd name="connsiteY8" fmla="*/ 6354 h 13014"/>
                <a:gd name="connsiteX9" fmla="*/ 1542 w 10000"/>
                <a:gd name="connsiteY9" fmla="*/ 6354 h 13014"/>
                <a:gd name="connsiteX10" fmla="*/ 1595 w 10000"/>
                <a:gd name="connsiteY10" fmla="*/ 6312 h 13014"/>
                <a:gd name="connsiteX11" fmla="*/ 1640 w 10000"/>
                <a:gd name="connsiteY11" fmla="*/ 6312 h 13014"/>
                <a:gd name="connsiteX12" fmla="*/ 1670 w 10000"/>
                <a:gd name="connsiteY12" fmla="*/ 6312 h 13014"/>
                <a:gd name="connsiteX13" fmla="*/ 1716 w 10000"/>
                <a:gd name="connsiteY13" fmla="*/ 6312 h 13014"/>
                <a:gd name="connsiteX14" fmla="*/ 1784 w 10000"/>
                <a:gd name="connsiteY14" fmla="*/ 6270 h 13014"/>
                <a:gd name="connsiteX15" fmla="*/ 1875 w 10000"/>
                <a:gd name="connsiteY15" fmla="*/ 6270 h 13014"/>
                <a:gd name="connsiteX16" fmla="*/ 1973 w 10000"/>
                <a:gd name="connsiteY16" fmla="*/ 6270 h 13014"/>
                <a:gd name="connsiteX17" fmla="*/ 2063 w 10000"/>
                <a:gd name="connsiteY17" fmla="*/ 6228 h 13014"/>
                <a:gd name="connsiteX18" fmla="*/ 2147 w 10000"/>
                <a:gd name="connsiteY18" fmla="*/ 6228 h 13014"/>
                <a:gd name="connsiteX19" fmla="*/ 2207 w 10000"/>
                <a:gd name="connsiteY19" fmla="*/ 6228 h 13014"/>
                <a:gd name="connsiteX20" fmla="*/ 2222 w 10000"/>
                <a:gd name="connsiteY20" fmla="*/ 6228 h 13014"/>
                <a:gd name="connsiteX21" fmla="*/ 2237 w 10000"/>
                <a:gd name="connsiteY21" fmla="*/ 6228 h 13014"/>
                <a:gd name="connsiteX22" fmla="*/ 2252 w 10000"/>
                <a:gd name="connsiteY22" fmla="*/ 6270 h 13014"/>
                <a:gd name="connsiteX23" fmla="*/ 2290 w 10000"/>
                <a:gd name="connsiteY23" fmla="*/ 6270 h 13014"/>
                <a:gd name="connsiteX24" fmla="*/ 2336 w 10000"/>
                <a:gd name="connsiteY24" fmla="*/ 6270 h 13014"/>
                <a:gd name="connsiteX25" fmla="*/ 2381 w 10000"/>
                <a:gd name="connsiteY25" fmla="*/ 6228 h 13014"/>
                <a:gd name="connsiteX26" fmla="*/ 2411 w 10000"/>
                <a:gd name="connsiteY26" fmla="*/ 6101 h 13014"/>
                <a:gd name="connsiteX27" fmla="*/ 2441 w 10000"/>
                <a:gd name="connsiteY27" fmla="*/ 5910 h 13014"/>
                <a:gd name="connsiteX28" fmla="*/ 2457 w 10000"/>
                <a:gd name="connsiteY28" fmla="*/ 5572 h 13014"/>
                <a:gd name="connsiteX29" fmla="*/ 2441 w 10000"/>
                <a:gd name="connsiteY29" fmla="*/ 5530 h 13014"/>
                <a:gd name="connsiteX30" fmla="*/ 2426 w 10000"/>
                <a:gd name="connsiteY30" fmla="*/ 5488 h 13014"/>
                <a:gd name="connsiteX31" fmla="*/ 2426 w 10000"/>
                <a:gd name="connsiteY31" fmla="*/ 5424 h 13014"/>
                <a:gd name="connsiteX32" fmla="*/ 2441 w 10000"/>
                <a:gd name="connsiteY32" fmla="*/ 5382 h 13014"/>
                <a:gd name="connsiteX33" fmla="*/ 2479 w 10000"/>
                <a:gd name="connsiteY33" fmla="*/ 5340 h 13014"/>
                <a:gd name="connsiteX34" fmla="*/ 2540 w 10000"/>
                <a:gd name="connsiteY34" fmla="*/ 5297 h 13014"/>
                <a:gd name="connsiteX35" fmla="*/ 2638 w 10000"/>
                <a:gd name="connsiteY35" fmla="*/ 5297 h 13014"/>
                <a:gd name="connsiteX36" fmla="*/ 2759 w 10000"/>
                <a:gd name="connsiteY36" fmla="*/ 5340 h 13014"/>
                <a:gd name="connsiteX37" fmla="*/ 2842 w 10000"/>
                <a:gd name="connsiteY37" fmla="*/ 5340 h 13014"/>
                <a:gd name="connsiteX38" fmla="*/ 2902 w 10000"/>
                <a:gd name="connsiteY38" fmla="*/ 5382 h 13014"/>
                <a:gd name="connsiteX39" fmla="*/ 2948 w 10000"/>
                <a:gd name="connsiteY39" fmla="*/ 5382 h 13014"/>
                <a:gd name="connsiteX40" fmla="*/ 3001 w 10000"/>
                <a:gd name="connsiteY40" fmla="*/ 5382 h 13014"/>
                <a:gd name="connsiteX41" fmla="*/ 3061 w 10000"/>
                <a:gd name="connsiteY41" fmla="*/ 5340 h 13014"/>
                <a:gd name="connsiteX42" fmla="*/ 3167 w 10000"/>
                <a:gd name="connsiteY42" fmla="*/ 5340 h 13014"/>
                <a:gd name="connsiteX43" fmla="*/ 3296 w 10000"/>
                <a:gd name="connsiteY43" fmla="*/ 5297 h 13014"/>
                <a:gd name="connsiteX44" fmla="*/ 3356 w 10000"/>
                <a:gd name="connsiteY44" fmla="*/ 5297 h 13014"/>
                <a:gd name="connsiteX45" fmla="*/ 3439 w 10000"/>
                <a:gd name="connsiteY45" fmla="*/ 5255 h 13014"/>
                <a:gd name="connsiteX46" fmla="*/ 3545 w 10000"/>
                <a:gd name="connsiteY46" fmla="*/ 5213 h 13014"/>
                <a:gd name="connsiteX47" fmla="*/ 3689 w 10000"/>
                <a:gd name="connsiteY47" fmla="*/ 5170 h 13014"/>
                <a:gd name="connsiteX48" fmla="*/ 3847 w 10000"/>
                <a:gd name="connsiteY48" fmla="*/ 5128 h 13014"/>
                <a:gd name="connsiteX49" fmla="*/ 4021 w 10000"/>
                <a:gd name="connsiteY49" fmla="*/ 5086 h 13014"/>
                <a:gd name="connsiteX50" fmla="*/ 4225 w 10000"/>
                <a:gd name="connsiteY50" fmla="*/ 5044 h 13014"/>
                <a:gd name="connsiteX51" fmla="*/ 4444 w 10000"/>
                <a:gd name="connsiteY51" fmla="*/ 4959 h 13014"/>
                <a:gd name="connsiteX52" fmla="*/ 4199 w 10000"/>
                <a:gd name="connsiteY52" fmla="*/ 523 h 13014"/>
                <a:gd name="connsiteX53" fmla="*/ 4594 w 10000"/>
                <a:gd name="connsiteY53" fmla="*/ 235 h 13014"/>
                <a:gd name="connsiteX54" fmla="*/ 4985 w 10000"/>
                <a:gd name="connsiteY54" fmla="*/ 1388 h 13014"/>
                <a:gd name="connsiteX55" fmla="*/ 5516 w 10000"/>
                <a:gd name="connsiteY55" fmla="*/ 1626 h 13014"/>
                <a:gd name="connsiteX56" fmla="*/ 6207 w 10000"/>
                <a:gd name="connsiteY56" fmla="*/ 2146 h 13014"/>
                <a:gd name="connsiteX57" fmla="*/ 6411 w 10000"/>
                <a:gd name="connsiteY57" fmla="*/ 1062 h 13014"/>
                <a:gd name="connsiteX58" fmla="*/ 6659 w 10000"/>
                <a:gd name="connsiteY58" fmla="*/ 1889 h 13014"/>
                <a:gd name="connsiteX59" fmla="*/ 7050 w 10000"/>
                <a:gd name="connsiteY59" fmla="*/ 2492 h 13014"/>
                <a:gd name="connsiteX60" fmla="*/ 7045 w 10000"/>
                <a:gd name="connsiteY60" fmla="*/ 4034 h 13014"/>
                <a:gd name="connsiteX61" fmla="*/ 8768 w 10000"/>
                <a:gd name="connsiteY61" fmla="*/ 3543 h 13014"/>
                <a:gd name="connsiteX62" fmla="*/ 8995 w 10000"/>
                <a:gd name="connsiteY62" fmla="*/ 3458 h 13014"/>
                <a:gd name="connsiteX63" fmla="*/ 9199 w 10000"/>
                <a:gd name="connsiteY63" fmla="*/ 3395 h 13014"/>
                <a:gd name="connsiteX64" fmla="*/ 9388 w 10000"/>
                <a:gd name="connsiteY64" fmla="*/ 3310 h 13014"/>
                <a:gd name="connsiteX65" fmla="*/ 9562 w 10000"/>
                <a:gd name="connsiteY65" fmla="*/ 3225 h 13014"/>
                <a:gd name="connsiteX66" fmla="*/ 9713 w 10000"/>
                <a:gd name="connsiteY66" fmla="*/ 3183 h 13014"/>
                <a:gd name="connsiteX67" fmla="*/ 9826 w 10000"/>
                <a:gd name="connsiteY67" fmla="*/ 3099 h 13014"/>
                <a:gd name="connsiteX68" fmla="*/ 9924 w 10000"/>
                <a:gd name="connsiteY68" fmla="*/ 3056 h 13014"/>
                <a:gd name="connsiteX69" fmla="*/ 10000 w 10000"/>
                <a:gd name="connsiteY69" fmla="*/ 3014 h 13014"/>
                <a:gd name="connsiteX70" fmla="*/ 9970 w 10000"/>
                <a:gd name="connsiteY70" fmla="*/ 3268 h 13014"/>
                <a:gd name="connsiteX71" fmla="*/ 9940 w 10000"/>
                <a:gd name="connsiteY71" fmla="*/ 3458 h 13014"/>
                <a:gd name="connsiteX72" fmla="*/ 9924 w 10000"/>
                <a:gd name="connsiteY72" fmla="*/ 3627 h 13014"/>
                <a:gd name="connsiteX73" fmla="*/ 9924 w 10000"/>
                <a:gd name="connsiteY73" fmla="*/ 3754 h 13014"/>
                <a:gd name="connsiteX74" fmla="*/ 9894 w 10000"/>
                <a:gd name="connsiteY74" fmla="*/ 3987 h 13014"/>
                <a:gd name="connsiteX75" fmla="*/ 9872 w 10000"/>
                <a:gd name="connsiteY75" fmla="*/ 4156 h 13014"/>
                <a:gd name="connsiteX76" fmla="*/ 9826 w 10000"/>
                <a:gd name="connsiteY76" fmla="*/ 4367 h 13014"/>
                <a:gd name="connsiteX77" fmla="*/ 9766 w 10000"/>
                <a:gd name="connsiteY77" fmla="*/ 4811 h 13014"/>
                <a:gd name="connsiteX78" fmla="*/ 9713 w 10000"/>
                <a:gd name="connsiteY78" fmla="*/ 5086 h 13014"/>
                <a:gd name="connsiteX79" fmla="*/ 9652 w 10000"/>
                <a:gd name="connsiteY79" fmla="*/ 5255 h 13014"/>
                <a:gd name="connsiteX80" fmla="*/ 9607 w 10000"/>
                <a:gd name="connsiteY80" fmla="*/ 5297 h 13014"/>
                <a:gd name="connsiteX81" fmla="*/ 9531 w 10000"/>
                <a:gd name="connsiteY81" fmla="*/ 5297 h 13014"/>
                <a:gd name="connsiteX82" fmla="*/ 9433 w 10000"/>
                <a:gd name="connsiteY82" fmla="*/ 5297 h 13014"/>
                <a:gd name="connsiteX83" fmla="*/ 9358 w 10000"/>
                <a:gd name="connsiteY83" fmla="*/ 5382 h 13014"/>
                <a:gd name="connsiteX84" fmla="*/ 9274 w 10000"/>
                <a:gd name="connsiteY84" fmla="*/ 5488 h 13014"/>
                <a:gd name="connsiteX85" fmla="*/ 9199 w 10000"/>
                <a:gd name="connsiteY85" fmla="*/ 5614 h 13014"/>
                <a:gd name="connsiteX86" fmla="*/ 9184 w 10000"/>
                <a:gd name="connsiteY86" fmla="*/ 5657 h 13014"/>
                <a:gd name="connsiteX87" fmla="*/ 9169 w 10000"/>
                <a:gd name="connsiteY87" fmla="*/ 5657 h 13014"/>
                <a:gd name="connsiteX88" fmla="*/ 9169 w 10000"/>
                <a:gd name="connsiteY88" fmla="*/ 5741 h 13014"/>
                <a:gd name="connsiteX89" fmla="*/ 9146 w 10000"/>
                <a:gd name="connsiteY89" fmla="*/ 5826 h 13014"/>
                <a:gd name="connsiteX90" fmla="*/ 9116 w 10000"/>
                <a:gd name="connsiteY90" fmla="*/ 5953 h 13014"/>
                <a:gd name="connsiteX91" fmla="*/ 9055 w 10000"/>
                <a:gd name="connsiteY91" fmla="*/ 5974 h 13014"/>
                <a:gd name="connsiteX92" fmla="*/ 9010 w 10000"/>
                <a:gd name="connsiteY92" fmla="*/ 6016 h 13014"/>
                <a:gd name="connsiteX93" fmla="*/ 8987 w 10000"/>
                <a:gd name="connsiteY93" fmla="*/ 5974 h 13014"/>
                <a:gd name="connsiteX94" fmla="*/ 8957 w 10000"/>
                <a:gd name="connsiteY94" fmla="*/ 5953 h 13014"/>
                <a:gd name="connsiteX95" fmla="*/ 8912 w 10000"/>
                <a:gd name="connsiteY95" fmla="*/ 5953 h 13014"/>
                <a:gd name="connsiteX96" fmla="*/ 8881 w 10000"/>
                <a:gd name="connsiteY96" fmla="*/ 5974 h 13014"/>
                <a:gd name="connsiteX97" fmla="*/ 8783 w 10000"/>
                <a:gd name="connsiteY97" fmla="*/ 6058 h 13014"/>
                <a:gd name="connsiteX98" fmla="*/ 8692 w 10000"/>
                <a:gd name="connsiteY98" fmla="*/ 6185 h 13014"/>
                <a:gd name="connsiteX99" fmla="*/ 8662 w 10000"/>
                <a:gd name="connsiteY99" fmla="*/ 6185 h 13014"/>
                <a:gd name="connsiteX100" fmla="*/ 8647 w 10000"/>
                <a:gd name="connsiteY100" fmla="*/ 6228 h 13014"/>
                <a:gd name="connsiteX101" fmla="*/ 8647 w 10000"/>
                <a:gd name="connsiteY101" fmla="*/ 6354 h 13014"/>
                <a:gd name="connsiteX102" fmla="*/ 8632 w 10000"/>
                <a:gd name="connsiteY102" fmla="*/ 6460 h 13014"/>
                <a:gd name="connsiteX103" fmla="*/ 8624 w 10000"/>
                <a:gd name="connsiteY103" fmla="*/ 6629 h 13014"/>
                <a:gd name="connsiteX104" fmla="*/ 8624 w 10000"/>
                <a:gd name="connsiteY104" fmla="*/ 6672 h 13014"/>
                <a:gd name="connsiteX105" fmla="*/ 8624 w 10000"/>
                <a:gd name="connsiteY105" fmla="*/ 6672 h 13014"/>
                <a:gd name="connsiteX106" fmla="*/ 8503 w 10000"/>
                <a:gd name="connsiteY106" fmla="*/ 6967 h 13014"/>
                <a:gd name="connsiteX107" fmla="*/ 8420 w 10000"/>
                <a:gd name="connsiteY107" fmla="*/ 7200 h 13014"/>
                <a:gd name="connsiteX108" fmla="*/ 8345 w 10000"/>
                <a:gd name="connsiteY108" fmla="*/ 7369 h 13014"/>
                <a:gd name="connsiteX109" fmla="*/ 8299 w 10000"/>
                <a:gd name="connsiteY109" fmla="*/ 7475 h 13014"/>
                <a:gd name="connsiteX110" fmla="*/ 8284 w 10000"/>
                <a:gd name="connsiteY110" fmla="*/ 7517 h 13014"/>
                <a:gd name="connsiteX111" fmla="*/ 8269 w 10000"/>
                <a:gd name="connsiteY111" fmla="*/ 7559 h 13014"/>
                <a:gd name="connsiteX112" fmla="*/ 8262 w 10000"/>
                <a:gd name="connsiteY112" fmla="*/ 7559 h 13014"/>
                <a:gd name="connsiteX113" fmla="*/ 8262 w 10000"/>
                <a:gd name="connsiteY113" fmla="*/ 7644 h 13014"/>
                <a:gd name="connsiteX114" fmla="*/ 8246 w 10000"/>
                <a:gd name="connsiteY114" fmla="*/ 7771 h 13014"/>
                <a:gd name="connsiteX115" fmla="*/ 8216 w 10000"/>
                <a:gd name="connsiteY115" fmla="*/ 7855 h 13014"/>
                <a:gd name="connsiteX116" fmla="*/ 8186 w 10000"/>
                <a:gd name="connsiteY116" fmla="*/ 7940 h 13014"/>
                <a:gd name="connsiteX117" fmla="*/ 8110 w 10000"/>
                <a:gd name="connsiteY117" fmla="*/ 8046 h 13014"/>
                <a:gd name="connsiteX118" fmla="*/ 8042 w 10000"/>
                <a:gd name="connsiteY118" fmla="*/ 8130 h 13014"/>
                <a:gd name="connsiteX119" fmla="*/ 7853 w 10000"/>
                <a:gd name="connsiteY119" fmla="*/ 8299 h 13014"/>
                <a:gd name="connsiteX120" fmla="*/ 7717 w 10000"/>
                <a:gd name="connsiteY120" fmla="*/ 8426 h 13014"/>
                <a:gd name="connsiteX121" fmla="*/ 7604 w 10000"/>
                <a:gd name="connsiteY121" fmla="*/ 8532 h 13014"/>
                <a:gd name="connsiteX122" fmla="*/ 7543 w 10000"/>
                <a:gd name="connsiteY122" fmla="*/ 8701 h 13014"/>
                <a:gd name="connsiteX123" fmla="*/ 7506 w 10000"/>
                <a:gd name="connsiteY123" fmla="*/ 8870 h 13014"/>
                <a:gd name="connsiteX124" fmla="*/ 7475 w 10000"/>
                <a:gd name="connsiteY124" fmla="*/ 9145 h 13014"/>
                <a:gd name="connsiteX125" fmla="*/ 7430 w 10000"/>
                <a:gd name="connsiteY125" fmla="*/ 9483 h 13014"/>
                <a:gd name="connsiteX126" fmla="*/ 7347 w 10000"/>
                <a:gd name="connsiteY126" fmla="*/ 9800 h 13014"/>
                <a:gd name="connsiteX127" fmla="*/ 7286 w 10000"/>
                <a:gd name="connsiteY127" fmla="*/ 10012 h 13014"/>
                <a:gd name="connsiteX128" fmla="*/ 7226 w 10000"/>
                <a:gd name="connsiteY128" fmla="*/ 10118 h 13014"/>
                <a:gd name="connsiteX129" fmla="*/ 7158 w 10000"/>
                <a:gd name="connsiteY129" fmla="*/ 10329 h 13014"/>
                <a:gd name="connsiteX130" fmla="*/ 7128 w 10000"/>
                <a:gd name="connsiteY130" fmla="*/ 10414 h 13014"/>
                <a:gd name="connsiteX131" fmla="*/ 7113 w 10000"/>
                <a:gd name="connsiteY131" fmla="*/ 10519 h 13014"/>
                <a:gd name="connsiteX132" fmla="*/ 7113 w 10000"/>
                <a:gd name="connsiteY132" fmla="*/ 10731 h 13014"/>
                <a:gd name="connsiteX133" fmla="*/ 7128 w 10000"/>
                <a:gd name="connsiteY133" fmla="*/ 10984 h 13014"/>
                <a:gd name="connsiteX134" fmla="*/ 7082 w 10000"/>
                <a:gd name="connsiteY134" fmla="*/ 10984 h 13014"/>
                <a:gd name="connsiteX135" fmla="*/ 7007 w 10000"/>
                <a:gd name="connsiteY135" fmla="*/ 11006 h 13014"/>
                <a:gd name="connsiteX136" fmla="*/ 6909 w 10000"/>
                <a:gd name="connsiteY136" fmla="*/ 11048 h 13014"/>
                <a:gd name="connsiteX137" fmla="*/ 6765 w 10000"/>
                <a:gd name="connsiteY137" fmla="*/ 11090 h 13014"/>
                <a:gd name="connsiteX138" fmla="*/ 6606 w 10000"/>
                <a:gd name="connsiteY138" fmla="*/ 11132 h 13014"/>
                <a:gd name="connsiteX139" fmla="*/ 6417 w 10000"/>
                <a:gd name="connsiteY139" fmla="*/ 11175 h 13014"/>
                <a:gd name="connsiteX140" fmla="*/ 6183 w 10000"/>
                <a:gd name="connsiteY140" fmla="*/ 11259 h 13014"/>
                <a:gd name="connsiteX141" fmla="*/ 5949 w 10000"/>
                <a:gd name="connsiteY141" fmla="*/ 11344 h 13014"/>
                <a:gd name="connsiteX142" fmla="*/ 5692 w 10000"/>
                <a:gd name="connsiteY142" fmla="*/ 11428 h 13014"/>
                <a:gd name="connsiteX143" fmla="*/ 5412 w 10000"/>
                <a:gd name="connsiteY143" fmla="*/ 11471 h 13014"/>
                <a:gd name="connsiteX144" fmla="*/ 4815 w 10000"/>
                <a:gd name="connsiteY144" fmla="*/ 11661 h 13014"/>
                <a:gd name="connsiteX145" fmla="*/ 4180 w 10000"/>
                <a:gd name="connsiteY145" fmla="*/ 11830 h 13014"/>
                <a:gd name="connsiteX146" fmla="*/ 3530 w 10000"/>
                <a:gd name="connsiteY146" fmla="*/ 12020 h 13014"/>
                <a:gd name="connsiteX147" fmla="*/ 2887 w 10000"/>
                <a:gd name="connsiteY147" fmla="*/ 12189 h 13014"/>
                <a:gd name="connsiteX148" fmla="*/ 2252 w 10000"/>
                <a:gd name="connsiteY148" fmla="*/ 12359 h 13014"/>
                <a:gd name="connsiteX149" fmla="*/ 1958 w 10000"/>
                <a:gd name="connsiteY149" fmla="*/ 12485 h 13014"/>
                <a:gd name="connsiteX150" fmla="*/ 1670 w 10000"/>
                <a:gd name="connsiteY150" fmla="*/ 12549 h 13014"/>
                <a:gd name="connsiteX151" fmla="*/ 1391 w 10000"/>
                <a:gd name="connsiteY151" fmla="*/ 12591 h 13014"/>
                <a:gd name="connsiteX152" fmla="*/ 1149 w 10000"/>
                <a:gd name="connsiteY152" fmla="*/ 12676 h 13014"/>
                <a:gd name="connsiteX153" fmla="*/ 915 w 10000"/>
                <a:gd name="connsiteY153" fmla="*/ 12760 h 13014"/>
                <a:gd name="connsiteX154" fmla="*/ 695 w 10000"/>
                <a:gd name="connsiteY154" fmla="*/ 12803 h 13014"/>
                <a:gd name="connsiteX155" fmla="*/ 522 w 10000"/>
                <a:gd name="connsiteY155" fmla="*/ 12845 h 13014"/>
                <a:gd name="connsiteX156" fmla="*/ 363 w 10000"/>
                <a:gd name="connsiteY156" fmla="*/ 12929 h 13014"/>
                <a:gd name="connsiteX157" fmla="*/ 234 w 10000"/>
                <a:gd name="connsiteY157" fmla="*/ 12929 h 13014"/>
                <a:gd name="connsiteX158" fmla="*/ 144 w 10000"/>
                <a:gd name="connsiteY158" fmla="*/ 12972 h 13014"/>
                <a:gd name="connsiteX159" fmla="*/ 91 w 10000"/>
                <a:gd name="connsiteY159" fmla="*/ 12972 h 13014"/>
                <a:gd name="connsiteX160" fmla="*/ 60 w 10000"/>
                <a:gd name="connsiteY160" fmla="*/ 13014 h 13014"/>
                <a:gd name="connsiteX161" fmla="*/ 60 w 10000"/>
                <a:gd name="connsiteY161" fmla="*/ 12972 h 13014"/>
                <a:gd name="connsiteX162" fmla="*/ 30 w 10000"/>
                <a:gd name="connsiteY162" fmla="*/ 12972 h 13014"/>
                <a:gd name="connsiteX163" fmla="*/ 15 w 10000"/>
                <a:gd name="connsiteY163" fmla="*/ 12929 h 13014"/>
                <a:gd name="connsiteX164" fmla="*/ 0 w 10000"/>
                <a:gd name="connsiteY164" fmla="*/ 12845 h 13014"/>
                <a:gd name="connsiteX165" fmla="*/ 15 w 10000"/>
                <a:gd name="connsiteY165" fmla="*/ 12718 h 13014"/>
                <a:gd name="connsiteX166" fmla="*/ 45 w 10000"/>
                <a:gd name="connsiteY166" fmla="*/ 12549 h 13014"/>
                <a:gd name="connsiteX167" fmla="*/ 128 w 10000"/>
                <a:gd name="connsiteY167" fmla="*/ 12359 h 13014"/>
                <a:gd name="connsiteX168" fmla="*/ 189 w 10000"/>
                <a:gd name="connsiteY168" fmla="*/ 12232 h 13014"/>
                <a:gd name="connsiteX169" fmla="*/ 265 w 10000"/>
                <a:gd name="connsiteY169" fmla="*/ 12063 h 13014"/>
                <a:gd name="connsiteX170" fmla="*/ 249 w 10000"/>
                <a:gd name="connsiteY170" fmla="*/ 11872 h 13014"/>
                <a:gd name="connsiteX171" fmla="*/ 219 w 10000"/>
                <a:gd name="connsiteY171" fmla="*/ 11703 h 13014"/>
                <a:gd name="connsiteX172" fmla="*/ 174 w 10000"/>
                <a:gd name="connsiteY172" fmla="*/ 11576 h 13014"/>
                <a:gd name="connsiteX173" fmla="*/ 159 w 10000"/>
                <a:gd name="connsiteY173" fmla="*/ 11534 h 13014"/>
                <a:gd name="connsiteX174" fmla="*/ 98 w 10000"/>
                <a:gd name="connsiteY174" fmla="*/ 11386 h 13014"/>
                <a:gd name="connsiteX175" fmla="*/ 76 w 10000"/>
                <a:gd name="connsiteY175" fmla="*/ 11302 h 13014"/>
                <a:gd name="connsiteX176" fmla="*/ 76 w 10000"/>
                <a:gd name="connsiteY176" fmla="*/ 11259 h 13014"/>
                <a:gd name="connsiteX177" fmla="*/ 60 w 10000"/>
                <a:gd name="connsiteY177" fmla="*/ 11259 h 13014"/>
                <a:gd name="connsiteX178" fmla="*/ 113 w 10000"/>
                <a:gd name="connsiteY178" fmla="*/ 11217 h 13014"/>
                <a:gd name="connsiteX179" fmla="*/ 159 w 10000"/>
                <a:gd name="connsiteY179" fmla="*/ 11175 h 13014"/>
                <a:gd name="connsiteX180" fmla="*/ 204 w 10000"/>
                <a:gd name="connsiteY180" fmla="*/ 11175 h 13014"/>
                <a:gd name="connsiteX181" fmla="*/ 234 w 10000"/>
                <a:gd name="connsiteY181" fmla="*/ 11175 h 13014"/>
                <a:gd name="connsiteX182" fmla="*/ 234 w 10000"/>
                <a:gd name="connsiteY182" fmla="*/ 11132 h 13014"/>
                <a:gd name="connsiteX183" fmla="*/ 204 w 10000"/>
                <a:gd name="connsiteY183" fmla="*/ 10942 h 13014"/>
                <a:gd name="connsiteX184" fmla="*/ 204 w 10000"/>
                <a:gd name="connsiteY184" fmla="*/ 10858 h 13014"/>
                <a:gd name="connsiteX185" fmla="*/ 204 w 10000"/>
                <a:gd name="connsiteY185" fmla="*/ 10815 h 13014"/>
                <a:gd name="connsiteX186" fmla="*/ 189 w 10000"/>
                <a:gd name="connsiteY186" fmla="*/ 10773 h 13014"/>
                <a:gd name="connsiteX187" fmla="*/ 234 w 10000"/>
                <a:gd name="connsiteY187" fmla="*/ 10646 h 13014"/>
                <a:gd name="connsiteX188" fmla="*/ 249 w 10000"/>
                <a:gd name="connsiteY188" fmla="*/ 10519 h 13014"/>
                <a:gd name="connsiteX189" fmla="*/ 280 w 10000"/>
                <a:gd name="connsiteY189" fmla="*/ 10414 h 13014"/>
                <a:gd name="connsiteX190" fmla="*/ 287 w 10000"/>
                <a:gd name="connsiteY190" fmla="*/ 10329 h 13014"/>
                <a:gd name="connsiteX191" fmla="*/ 287 w 10000"/>
                <a:gd name="connsiteY191" fmla="*/ 10329 h 13014"/>
                <a:gd name="connsiteX192" fmla="*/ 333 w 10000"/>
                <a:gd name="connsiteY192" fmla="*/ 10118 h 13014"/>
                <a:gd name="connsiteX193" fmla="*/ 363 w 10000"/>
                <a:gd name="connsiteY193" fmla="*/ 9970 h 13014"/>
                <a:gd name="connsiteX194" fmla="*/ 393 w 10000"/>
                <a:gd name="connsiteY194" fmla="*/ 9843 h 13014"/>
                <a:gd name="connsiteX195" fmla="*/ 408 w 10000"/>
                <a:gd name="connsiteY195" fmla="*/ 9758 h 13014"/>
                <a:gd name="connsiteX196" fmla="*/ 423 w 10000"/>
                <a:gd name="connsiteY196" fmla="*/ 9716 h 13014"/>
                <a:gd name="connsiteX197" fmla="*/ 423 w 10000"/>
                <a:gd name="connsiteY197" fmla="*/ 9674 h 13014"/>
                <a:gd name="connsiteX198" fmla="*/ 476 w 10000"/>
                <a:gd name="connsiteY198" fmla="*/ 9483 h 13014"/>
                <a:gd name="connsiteX199" fmla="*/ 506 w 10000"/>
                <a:gd name="connsiteY199" fmla="*/ 9356 h 13014"/>
                <a:gd name="connsiteX200" fmla="*/ 522 w 10000"/>
                <a:gd name="connsiteY200" fmla="*/ 9314 h 13014"/>
                <a:gd name="connsiteX201" fmla="*/ 522 w 10000"/>
                <a:gd name="connsiteY201" fmla="*/ 9314 h 13014"/>
                <a:gd name="connsiteX202" fmla="*/ 537 w 10000"/>
                <a:gd name="connsiteY202" fmla="*/ 9103 h 13014"/>
                <a:gd name="connsiteX203" fmla="*/ 537 w 10000"/>
                <a:gd name="connsiteY203" fmla="*/ 8955 h 13014"/>
                <a:gd name="connsiteX204" fmla="*/ 552 w 10000"/>
                <a:gd name="connsiteY204" fmla="*/ 8828 h 13014"/>
                <a:gd name="connsiteX205" fmla="*/ 552 w 10000"/>
                <a:gd name="connsiteY205" fmla="*/ 8786 h 13014"/>
                <a:gd name="connsiteX206" fmla="*/ 552 w 10000"/>
                <a:gd name="connsiteY206" fmla="*/ 8701 h 13014"/>
                <a:gd name="connsiteX207" fmla="*/ 552 w 10000"/>
                <a:gd name="connsiteY207" fmla="*/ 8701 h 13014"/>
                <a:gd name="connsiteX208" fmla="*/ 582 w 10000"/>
                <a:gd name="connsiteY208" fmla="*/ 8426 h 13014"/>
                <a:gd name="connsiteX209" fmla="*/ 597 w 10000"/>
                <a:gd name="connsiteY209" fmla="*/ 8215 h 13014"/>
                <a:gd name="connsiteX210" fmla="*/ 612 w 10000"/>
                <a:gd name="connsiteY210" fmla="*/ 8046 h 13014"/>
                <a:gd name="connsiteX211" fmla="*/ 612 w 10000"/>
                <a:gd name="connsiteY211" fmla="*/ 7982 h 13014"/>
                <a:gd name="connsiteX212" fmla="*/ 627 w 10000"/>
                <a:gd name="connsiteY212" fmla="*/ 7898 h 13014"/>
                <a:gd name="connsiteX213" fmla="*/ 627 w 10000"/>
                <a:gd name="connsiteY213" fmla="*/ 7855 h 13014"/>
                <a:gd name="connsiteX214" fmla="*/ 597 w 10000"/>
                <a:gd name="connsiteY214" fmla="*/ 7686 h 13014"/>
                <a:gd name="connsiteX215" fmla="*/ 597 w 10000"/>
                <a:gd name="connsiteY215" fmla="*/ 7602 h 13014"/>
                <a:gd name="connsiteX216" fmla="*/ 597 w 10000"/>
                <a:gd name="connsiteY216" fmla="*/ 7602 h 13014"/>
                <a:gd name="connsiteX217" fmla="*/ 582 w 10000"/>
                <a:gd name="connsiteY217" fmla="*/ 7559 h 13014"/>
                <a:gd name="connsiteX218" fmla="*/ 627 w 10000"/>
                <a:gd name="connsiteY218" fmla="*/ 7454 h 13014"/>
                <a:gd name="connsiteX219" fmla="*/ 665 w 10000"/>
                <a:gd name="connsiteY219" fmla="*/ 7327 h 13014"/>
                <a:gd name="connsiteX220" fmla="*/ 695 w 10000"/>
                <a:gd name="connsiteY220" fmla="*/ 7200 h 13014"/>
                <a:gd name="connsiteX221" fmla="*/ 711 w 10000"/>
                <a:gd name="connsiteY221" fmla="*/ 7115 h 13014"/>
                <a:gd name="connsiteX222" fmla="*/ 711 w 10000"/>
                <a:gd name="connsiteY222" fmla="*/ 7115 h 13014"/>
                <a:gd name="connsiteX223" fmla="*/ 711 w 10000"/>
                <a:gd name="connsiteY223" fmla="*/ 7073 h 13014"/>
                <a:gd name="connsiteX224" fmla="*/ 680 w 10000"/>
                <a:gd name="connsiteY224" fmla="*/ 6989 h 13014"/>
                <a:gd name="connsiteX225" fmla="*/ 665 w 10000"/>
                <a:gd name="connsiteY225" fmla="*/ 6883 h 13014"/>
                <a:gd name="connsiteX226" fmla="*/ 650 w 10000"/>
                <a:gd name="connsiteY226" fmla="*/ 6756 h 13014"/>
                <a:gd name="connsiteX227" fmla="*/ 650 w 10000"/>
                <a:gd name="connsiteY227" fmla="*/ 6672 h 13014"/>
                <a:gd name="connsiteX228" fmla="*/ 695 w 10000"/>
                <a:gd name="connsiteY228" fmla="*/ 6587 h 13014"/>
                <a:gd name="connsiteX229" fmla="*/ 756 w 10000"/>
                <a:gd name="connsiteY229" fmla="*/ 6587 h 13014"/>
                <a:gd name="connsiteX230" fmla="*/ 816 w 10000"/>
                <a:gd name="connsiteY230" fmla="*/ 6629 h 13014"/>
                <a:gd name="connsiteX231" fmla="*/ 884 w 10000"/>
                <a:gd name="connsiteY231" fmla="*/ 6672 h 13014"/>
                <a:gd name="connsiteX0" fmla="*/ 884 w 10000"/>
                <a:gd name="connsiteY0" fmla="*/ 6672 h 13014"/>
                <a:gd name="connsiteX1" fmla="*/ 899 w 10000"/>
                <a:gd name="connsiteY1" fmla="*/ 6672 h 13014"/>
                <a:gd name="connsiteX2" fmla="*/ 915 w 10000"/>
                <a:gd name="connsiteY2" fmla="*/ 6629 h 13014"/>
                <a:gd name="connsiteX3" fmla="*/ 930 w 10000"/>
                <a:gd name="connsiteY3" fmla="*/ 6587 h 13014"/>
                <a:gd name="connsiteX4" fmla="*/ 975 w 10000"/>
                <a:gd name="connsiteY4" fmla="*/ 6545 h 13014"/>
                <a:gd name="connsiteX5" fmla="*/ 1028 w 10000"/>
                <a:gd name="connsiteY5" fmla="*/ 6502 h 13014"/>
                <a:gd name="connsiteX6" fmla="*/ 1104 w 10000"/>
                <a:gd name="connsiteY6" fmla="*/ 6460 h 13014"/>
                <a:gd name="connsiteX7" fmla="*/ 1308 w 10000"/>
                <a:gd name="connsiteY7" fmla="*/ 6439 h 13014"/>
                <a:gd name="connsiteX8" fmla="*/ 1481 w 10000"/>
                <a:gd name="connsiteY8" fmla="*/ 6354 h 13014"/>
                <a:gd name="connsiteX9" fmla="*/ 1542 w 10000"/>
                <a:gd name="connsiteY9" fmla="*/ 6354 h 13014"/>
                <a:gd name="connsiteX10" fmla="*/ 1595 w 10000"/>
                <a:gd name="connsiteY10" fmla="*/ 6312 h 13014"/>
                <a:gd name="connsiteX11" fmla="*/ 1640 w 10000"/>
                <a:gd name="connsiteY11" fmla="*/ 6312 h 13014"/>
                <a:gd name="connsiteX12" fmla="*/ 1670 w 10000"/>
                <a:gd name="connsiteY12" fmla="*/ 6312 h 13014"/>
                <a:gd name="connsiteX13" fmla="*/ 1716 w 10000"/>
                <a:gd name="connsiteY13" fmla="*/ 6312 h 13014"/>
                <a:gd name="connsiteX14" fmla="*/ 1784 w 10000"/>
                <a:gd name="connsiteY14" fmla="*/ 6270 h 13014"/>
                <a:gd name="connsiteX15" fmla="*/ 1875 w 10000"/>
                <a:gd name="connsiteY15" fmla="*/ 6270 h 13014"/>
                <a:gd name="connsiteX16" fmla="*/ 1973 w 10000"/>
                <a:gd name="connsiteY16" fmla="*/ 6270 h 13014"/>
                <a:gd name="connsiteX17" fmla="*/ 2063 w 10000"/>
                <a:gd name="connsiteY17" fmla="*/ 6228 h 13014"/>
                <a:gd name="connsiteX18" fmla="*/ 2147 w 10000"/>
                <a:gd name="connsiteY18" fmla="*/ 6228 h 13014"/>
                <a:gd name="connsiteX19" fmla="*/ 2207 w 10000"/>
                <a:gd name="connsiteY19" fmla="*/ 6228 h 13014"/>
                <a:gd name="connsiteX20" fmla="*/ 2222 w 10000"/>
                <a:gd name="connsiteY20" fmla="*/ 6228 h 13014"/>
                <a:gd name="connsiteX21" fmla="*/ 2237 w 10000"/>
                <a:gd name="connsiteY21" fmla="*/ 6228 h 13014"/>
                <a:gd name="connsiteX22" fmla="*/ 2252 w 10000"/>
                <a:gd name="connsiteY22" fmla="*/ 6270 h 13014"/>
                <a:gd name="connsiteX23" fmla="*/ 2290 w 10000"/>
                <a:gd name="connsiteY23" fmla="*/ 6270 h 13014"/>
                <a:gd name="connsiteX24" fmla="*/ 2336 w 10000"/>
                <a:gd name="connsiteY24" fmla="*/ 6270 h 13014"/>
                <a:gd name="connsiteX25" fmla="*/ 2381 w 10000"/>
                <a:gd name="connsiteY25" fmla="*/ 6228 h 13014"/>
                <a:gd name="connsiteX26" fmla="*/ 2411 w 10000"/>
                <a:gd name="connsiteY26" fmla="*/ 6101 h 13014"/>
                <a:gd name="connsiteX27" fmla="*/ 2441 w 10000"/>
                <a:gd name="connsiteY27" fmla="*/ 5910 h 13014"/>
                <a:gd name="connsiteX28" fmla="*/ 2457 w 10000"/>
                <a:gd name="connsiteY28" fmla="*/ 5572 h 13014"/>
                <a:gd name="connsiteX29" fmla="*/ 2441 w 10000"/>
                <a:gd name="connsiteY29" fmla="*/ 5530 h 13014"/>
                <a:gd name="connsiteX30" fmla="*/ 2426 w 10000"/>
                <a:gd name="connsiteY30" fmla="*/ 5488 h 13014"/>
                <a:gd name="connsiteX31" fmla="*/ 2426 w 10000"/>
                <a:gd name="connsiteY31" fmla="*/ 5424 h 13014"/>
                <a:gd name="connsiteX32" fmla="*/ 2441 w 10000"/>
                <a:gd name="connsiteY32" fmla="*/ 5382 h 13014"/>
                <a:gd name="connsiteX33" fmla="*/ 2479 w 10000"/>
                <a:gd name="connsiteY33" fmla="*/ 5340 h 13014"/>
                <a:gd name="connsiteX34" fmla="*/ 2540 w 10000"/>
                <a:gd name="connsiteY34" fmla="*/ 5297 h 13014"/>
                <a:gd name="connsiteX35" fmla="*/ 2638 w 10000"/>
                <a:gd name="connsiteY35" fmla="*/ 5297 h 13014"/>
                <a:gd name="connsiteX36" fmla="*/ 2759 w 10000"/>
                <a:gd name="connsiteY36" fmla="*/ 5340 h 13014"/>
                <a:gd name="connsiteX37" fmla="*/ 2842 w 10000"/>
                <a:gd name="connsiteY37" fmla="*/ 5340 h 13014"/>
                <a:gd name="connsiteX38" fmla="*/ 2902 w 10000"/>
                <a:gd name="connsiteY38" fmla="*/ 5382 h 13014"/>
                <a:gd name="connsiteX39" fmla="*/ 2948 w 10000"/>
                <a:gd name="connsiteY39" fmla="*/ 5382 h 13014"/>
                <a:gd name="connsiteX40" fmla="*/ 3001 w 10000"/>
                <a:gd name="connsiteY40" fmla="*/ 5382 h 13014"/>
                <a:gd name="connsiteX41" fmla="*/ 3061 w 10000"/>
                <a:gd name="connsiteY41" fmla="*/ 5340 h 13014"/>
                <a:gd name="connsiteX42" fmla="*/ 3167 w 10000"/>
                <a:gd name="connsiteY42" fmla="*/ 5340 h 13014"/>
                <a:gd name="connsiteX43" fmla="*/ 3296 w 10000"/>
                <a:gd name="connsiteY43" fmla="*/ 5297 h 13014"/>
                <a:gd name="connsiteX44" fmla="*/ 3356 w 10000"/>
                <a:gd name="connsiteY44" fmla="*/ 5297 h 13014"/>
                <a:gd name="connsiteX45" fmla="*/ 3439 w 10000"/>
                <a:gd name="connsiteY45" fmla="*/ 5255 h 13014"/>
                <a:gd name="connsiteX46" fmla="*/ 3545 w 10000"/>
                <a:gd name="connsiteY46" fmla="*/ 5213 h 13014"/>
                <a:gd name="connsiteX47" fmla="*/ 3689 w 10000"/>
                <a:gd name="connsiteY47" fmla="*/ 5170 h 13014"/>
                <a:gd name="connsiteX48" fmla="*/ 3847 w 10000"/>
                <a:gd name="connsiteY48" fmla="*/ 5128 h 13014"/>
                <a:gd name="connsiteX49" fmla="*/ 4021 w 10000"/>
                <a:gd name="connsiteY49" fmla="*/ 5086 h 13014"/>
                <a:gd name="connsiteX50" fmla="*/ 4225 w 10000"/>
                <a:gd name="connsiteY50" fmla="*/ 5044 h 13014"/>
                <a:gd name="connsiteX51" fmla="*/ 4190 w 10000"/>
                <a:gd name="connsiteY51" fmla="*/ 1908 h 13014"/>
                <a:gd name="connsiteX52" fmla="*/ 4199 w 10000"/>
                <a:gd name="connsiteY52" fmla="*/ 523 h 13014"/>
                <a:gd name="connsiteX53" fmla="*/ 4594 w 10000"/>
                <a:gd name="connsiteY53" fmla="*/ 235 h 13014"/>
                <a:gd name="connsiteX54" fmla="*/ 4985 w 10000"/>
                <a:gd name="connsiteY54" fmla="*/ 1388 h 13014"/>
                <a:gd name="connsiteX55" fmla="*/ 5516 w 10000"/>
                <a:gd name="connsiteY55" fmla="*/ 1626 h 13014"/>
                <a:gd name="connsiteX56" fmla="*/ 6207 w 10000"/>
                <a:gd name="connsiteY56" fmla="*/ 2146 h 13014"/>
                <a:gd name="connsiteX57" fmla="*/ 6411 w 10000"/>
                <a:gd name="connsiteY57" fmla="*/ 1062 h 13014"/>
                <a:gd name="connsiteX58" fmla="*/ 6659 w 10000"/>
                <a:gd name="connsiteY58" fmla="*/ 1889 h 13014"/>
                <a:gd name="connsiteX59" fmla="*/ 7050 w 10000"/>
                <a:gd name="connsiteY59" fmla="*/ 2492 h 13014"/>
                <a:gd name="connsiteX60" fmla="*/ 7045 w 10000"/>
                <a:gd name="connsiteY60" fmla="*/ 4034 h 13014"/>
                <a:gd name="connsiteX61" fmla="*/ 8768 w 10000"/>
                <a:gd name="connsiteY61" fmla="*/ 3543 h 13014"/>
                <a:gd name="connsiteX62" fmla="*/ 8995 w 10000"/>
                <a:gd name="connsiteY62" fmla="*/ 3458 h 13014"/>
                <a:gd name="connsiteX63" fmla="*/ 9199 w 10000"/>
                <a:gd name="connsiteY63" fmla="*/ 3395 h 13014"/>
                <a:gd name="connsiteX64" fmla="*/ 9388 w 10000"/>
                <a:gd name="connsiteY64" fmla="*/ 3310 h 13014"/>
                <a:gd name="connsiteX65" fmla="*/ 9562 w 10000"/>
                <a:gd name="connsiteY65" fmla="*/ 3225 h 13014"/>
                <a:gd name="connsiteX66" fmla="*/ 9713 w 10000"/>
                <a:gd name="connsiteY66" fmla="*/ 3183 h 13014"/>
                <a:gd name="connsiteX67" fmla="*/ 9826 w 10000"/>
                <a:gd name="connsiteY67" fmla="*/ 3099 h 13014"/>
                <a:gd name="connsiteX68" fmla="*/ 9924 w 10000"/>
                <a:gd name="connsiteY68" fmla="*/ 3056 h 13014"/>
                <a:gd name="connsiteX69" fmla="*/ 10000 w 10000"/>
                <a:gd name="connsiteY69" fmla="*/ 3014 h 13014"/>
                <a:gd name="connsiteX70" fmla="*/ 9970 w 10000"/>
                <a:gd name="connsiteY70" fmla="*/ 3268 h 13014"/>
                <a:gd name="connsiteX71" fmla="*/ 9940 w 10000"/>
                <a:gd name="connsiteY71" fmla="*/ 3458 h 13014"/>
                <a:gd name="connsiteX72" fmla="*/ 9924 w 10000"/>
                <a:gd name="connsiteY72" fmla="*/ 3627 h 13014"/>
                <a:gd name="connsiteX73" fmla="*/ 9924 w 10000"/>
                <a:gd name="connsiteY73" fmla="*/ 3754 h 13014"/>
                <a:gd name="connsiteX74" fmla="*/ 9894 w 10000"/>
                <a:gd name="connsiteY74" fmla="*/ 3987 h 13014"/>
                <a:gd name="connsiteX75" fmla="*/ 9872 w 10000"/>
                <a:gd name="connsiteY75" fmla="*/ 4156 h 13014"/>
                <a:gd name="connsiteX76" fmla="*/ 9826 w 10000"/>
                <a:gd name="connsiteY76" fmla="*/ 4367 h 13014"/>
                <a:gd name="connsiteX77" fmla="*/ 9766 w 10000"/>
                <a:gd name="connsiteY77" fmla="*/ 4811 h 13014"/>
                <a:gd name="connsiteX78" fmla="*/ 9713 w 10000"/>
                <a:gd name="connsiteY78" fmla="*/ 5086 h 13014"/>
                <a:gd name="connsiteX79" fmla="*/ 9652 w 10000"/>
                <a:gd name="connsiteY79" fmla="*/ 5255 h 13014"/>
                <a:gd name="connsiteX80" fmla="*/ 9607 w 10000"/>
                <a:gd name="connsiteY80" fmla="*/ 5297 h 13014"/>
                <a:gd name="connsiteX81" fmla="*/ 9531 w 10000"/>
                <a:gd name="connsiteY81" fmla="*/ 5297 h 13014"/>
                <a:gd name="connsiteX82" fmla="*/ 9433 w 10000"/>
                <a:gd name="connsiteY82" fmla="*/ 5297 h 13014"/>
                <a:gd name="connsiteX83" fmla="*/ 9358 w 10000"/>
                <a:gd name="connsiteY83" fmla="*/ 5382 h 13014"/>
                <a:gd name="connsiteX84" fmla="*/ 9274 w 10000"/>
                <a:gd name="connsiteY84" fmla="*/ 5488 h 13014"/>
                <a:gd name="connsiteX85" fmla="*/ 9199 w 10000"/>
                <a:gd name="connsiteY85" fmla="*/ 5614 h 13014"/>
                <a:gd name="connsiteX86" fmla="*/ 9184 w 10000"/>
                <a:gd name="connsiteY86" fmla="*/ 5657 h 13014"/>
                <a:gd name="connsiteX87" fmla="*/ 9169 w 10000"/>
                <a:gd name="connsiteY87" fmla="*/ 5657 h 13014"/>
                <a:gd name="connsiteX88" fmla="*/ 9169 w 10000"/>
                <a:gd name="connsiteY88" fmla="*/ 5741 h 13014"/>
                <a:gd name="connsiteX89" fmla="*/ 9146 w 10000"/>
                <a:gd name="connsiteY89" fmla="*/ 5826 h 13014"/>
                <a:gd name="connsiteX90" fmla="*/ 9116 w 10000"/>
                <a:gd name="connsiteY90" fmla="*/ 5953 h 13014"/>
                <a:gd name="connsiteX91" fmla="*/ 9055 w 10000"/>
                <a:gd name="connsiteY91" fmla="*/ 5974 h 13014"/>
                <a:gd name="connsiteX92" fmla="*/ 9010 w 10000"/>
                <a:gd name="connsiteY92" fmla="*/ 6016 h 13014"/>
                <a:gd name="connsiteX93" fmla="*/ 8987 w 10000"/>
                <a:gd name="connsiteY93" fmla="*/ 5974 h 13014"/>
                <a:gd name="connsiteX94" fmla="*/ 8957 w 10000"/>
                <a:gd name="connsiteY94" fmla="*/ 5953 h 13014"/>
                <a:gd name="connsiteX95" fmla="*/ 8912 w 10000"/>
                <a:gd name="connsiteY95" fmla="*/ 5953 h 13014"/>
                <a:gd name="connsiteX96" fmla="*/ 8881 w 10000"/>
                <a:gd name="connsiteY96" fmla="*/ 5974 h 13014"/>
                <a:gd name="connsiteX97" fmla="*/ 8783 w 10000"/>
                <a:gd name="connsiteY97" fmla="*/ 6058 h 13014"/>
                <a:gd name="connsiteX98" fmla="*/ 8692 w 10000"/>
                <a:gd name="connsiteY98" fmla="*/ 6185 h 13014"/>
                <a:gd name="connsiteX99" fmla="*/ 8662 w 10000"/>
                <a:gd name="connsiteY99" fmla="*/ 6185 h 13014"/>
                <a:gd name="connsiteX100" fmla="*/ 8647 w 10000"/>
                <a:gd name="connsiteY100" fmla="*/ 6228 h 13014"/>
                <a:gd name="connsiteX101" fmla="*/ 8647 w 10000"/>
                <a:gd name="connsiteY101" fmla="*/ 6354 h 13014"/>
                <a:gd name="connsiteX102" fmla="*/ 8632 w 10000"/>
                <a:gd name="connsiteY102" fmla="*/ 6460 h 13014"/>
                <a:gd name="connsiteX103" fmla="*/ 8624 w 10000"/>
                <a:gd name="connsiteY103" fmla="*/ 6629 h 13014"/>
                <a:gd name="connsiteX104" fmla="*/ 8624 w 10000"/>
                <a:gd name="connsiteY104" fmla="*/ 6672 h 13014"/>
                <a:gd name="connsiteX105" fmla="*/ 8624 w 10000"/>
                <a:gd name="connsiteY105" fmla="*/ 6672 h 13014"/>
                <a:gd name="connsiteX106" fmla="*/ 8503 w 10000"/>
                <a:gd name="connsiteY106" fmla="*/ 6967 h 13014"/>
                <a:gd name="connsiteX107" fmla="*/ 8420 w 10000"/>
                <a:gd name="connsiteY107" fmla="*/ 7200 h 13014"/>
                <a:gd name="connsiteX108" fmla="*/ 8345 w 10000"/>
                <a:gd name="connsiteY108" fmla="*/ 7369 h 13014"/>
                <a:gd name="connsiteX109" fmla="*/ 8299 w 10000"/>
                <a:gd name="connsiteY109" fmla="*/ 7475 h 13014"/>
                <a:gd name="connsiteX110" fmla="*/ 8284 w 10000"/>
                <a:gd name="connsiteY110" fmla="*/ 7517 h 13014"/>
                <a:gd name="connsiteX111" fmla="*/ 8269 w 10000"/>
                <a:gd name="connsiteY111" fmla="*/ 7559 h 13014"/>
                <a:gd name="connsiteX112" fmla="*/ 8262 w 10000"/>
                <a:gd name="connsiteY112" fmla="*/ 7559 h 13014"/>
                <a:gd name="connsiteX113" fmla="*/ 8262 w 10000"/>
                <a:gd name="connsiteY113" fmla="*/ 7644 h 13014"/>
                <a:gd name="connsiteX114" fmla="*/ 8246 w 10000"/>
                <a:gd name="connsiteY114" fmla="*/ 7771 h 13014"/>
                <a:gd name="connsiteX115" fmla="*/ 8216 w 10000"/>
                <a:gd name="connsiteY115" fmla="*/ 7855 h 13014"/>
                <a:gd name="connsiteX116" fmla="*/ 8186 w 10000"/>
                <a:gd name="connsiteY116" fmla="*/ 7940 h 13014"/>
                <a:gd name="connsiteX117" fmla="*/ 8110 w 10000"/>
                <a:gd name="connsiteY117" fmla="*/ 8046 h 13014"/>
                <a:gd name="connsiteX118" fmla="*/ 8042 w 10000"/>
                <a:gd name="connsiteY118" fmla="*/ 8130 h 13014"/>
                <a:gd name="connsiteX119" fmla="*/ 7853 w 10000"/>
                <a:gd name="connsiteY119" fmla="*/ 8299 h 13014"/>
                <a:gd name="connsiteX120" fmla="*/ 7717 w 10000"/>
                <a:gd name="connsiteY120" fmla="*/ 8426 h 13014"/>
                <a:gd name="connsiteX121" fmla="*/ 7604 w 10000"/>
                <a:gd name="connsiteY121" fmla="*/ 8532 h 13014"/>
                <a:gd name="connsiteX122" fmla="*/ 7543 w 10000"/>
                <a:gd name="connsiteY122" fmla="*/ 8701 h 13014"/>
                <a:gd name="connsiteX123" fmla="*/ 7506 w 10000"/>
                <a:gd name="connsiteY123" fmla="*/ 8870 h 13014"/>
                <a:gd name="connsiteX124" fmla="*/ 7475 w 10000"/>
                <a:gd name="connsiteY124" fmla="*/ 9145 h 13014"/>
                <a:gd name="connsiteX125" fmla="*/ 7430 w 10000"/>
                <a:gd name="connsiteY125" fmla="*/ 9483 h 13014"/>
                <a:gd name="connsiteX126" fmla="*/ 7347 w 10000"/>
                <a:gd name="connsiteY126" fmla="*/ 9800 h 13014"/>
                <a:gd name="connsiteX127" fmla="*/ 7286 w 10000"/>
                <a:gd name="connsiteY127" fmla="*/ 10012 h 13014"/>
                <a:gd name="connsiteX128" fmla="*/ 7226 w 10000"/>
                <a:gd name="connsiteY128" fmla="*/ 10118 h 13014"/>
                <a:gd name="connsiteX129" fmla="*/ 7158 w 10000"/>
                <a:gd name="connsiteY129" fmla="*/ 10329 h 13014"/>
                <a:gd name="connsiteX130" fmla="*/ 7128 w 10000"/>
                <a:gd name="connsiteY130" fmla="*/ 10414 h 13014"/>
                <a:gd name="connsiteX131" fmla="*/ 7113 w 10000"/>
                <a:gd name="connsiteY131" fmla="*/ 10519 h 13014"/>
                <a:gd name="connsiteX132" fmla="*/ 7113 w 10000"/>
                <a:gd name="connsiteY132" fmla="*/ 10731 h 13014"/>
                <a:gd name="connsiteX133" fmla="*/ 7128 w 10000"/>
                <a:gd name="connsiteY133" fmla="*/ 10984 h 13014"/>
                <a:gd name="connsiteX134" fmla="*/ 7082 w 10000"/>
                <a:gd name="connsiteY134" fmla="*/ 10984 h 13014"/>
                <a:gd name="connsiteX135" fmla="*/ 7007 w 10000"/>
                <a:gd name="connsiteY135" fmla="*/ 11006 h 13014"/>
                <a:gd name="connsiteX136" fmla="*/ 6909 w 10000"/>
                <a:gd name="connsiteY136" fmla="*/ 11048 h 13014"/>
                <a:gd name="connsiteX137" fmla="*/ 6765 w 10000"/>
                <a:gd name="connsiteY137" fmla="*/ 11090 h 13014"/>
                <a:gd name="connsiteX138" fmla="*/ 6606 w 10000"/>
                <a:gd name="connsiteY138" fmla="*/ 11132 h 13014"/>
                <a:gd name="connsiteX139" fmla="*/ 6417 w 10000"/>
                <a:gd name="connsiteY139" fmla="*/ 11175 h 13014"/>
                <a:gd name="connsiteX140" fmla="*/ 6183 w 10000"/>
                <a:gd name="connsiteY140" fmla="*/ 11259 h 13014"/>
                <a:gd name="connsiteX141" fmla="*/ 5949 w 10000"/>
                <a:gd name="connsiteY141" fmla="*/ 11344 h 13014"/>
                <a:gd name="connsiteX142" fmla="*/ 5692 w 10000"/>
                <a:gd name="connsiteY142" fmla="*/ 11428 h 13014"/>
                <a:gd name="connsiteX143" fmla="*/ 5412 w 10000"/>
                <a:gd name="connsiteY143" fmla="*/ 11471 h 13014"/>
                <a:gd name="connsiteX144" fmla="*/ 4815 w 10000"/>
                <a:gd name="connsiteY144" fmla="*/ 11661 h 13014"/>
                <a:gd name="connsiteX145" fmla="*/ 4180 w 10000"/>
                <a:gd name="connsiteY145" fmla="*/ 11830 h 13014"/>
                <a:gd name="connsiteX146" fmla="*/ 3530 w 10000"/>
                <a:gd name="connsiteY146" fmla="*/ 12020 h 13014"/>
                <a:gd name="connsiteX147" fmla="*/ 2887 w 10000"/>
                <a:gd name="connsiteY147" fmla="*/ 12189 h 13014"/>
                <a:gd name="connsiteX148" fmla="*/ 2252 w 10000"/>
                <a:gd name="connsiteY148" fmla="*/ 12359 h 13014"/>
                <a:gd name="connsiteX149" fmla="*/ 1958 w 10000"/>
                <a:gd name="connsiteY149" fmla="*/ 12485 h 13014"/>
                <a:gd name="connsiteX150" fmla="*/ 1670 w 10000"/>
                <a:gd name="connsiteY150" fmla="*/ 12549 h 13014"/>
                <a:gd name="connsiteX151" fmla="*/ 1391 w 10000"/>
                <a:gd name="connsiteY151" fmla="*/ 12591 h 13014"/>
                <a:gd name="connsiteX152" fmla="*/ 1149 w 10000"/>
                <a:gd name="connsiteY152" fmla="*/ 12676 h 13014"/>
                <a:gd name="connsiteX153" fmla="*/ 915 w 10000"/>
                <a:gd name="connsiteY153" fmla="*/ 12760 h 13014"/>
                <a:gd name="connsiteX154" fmla="*/ 695 w 10000"/>
                <a:gd name="connsiteY154" fmla="*/ 12803 h 13014"/>
                <a:gd name="connsiteX155" fmla="*/ 522 w 10000"/>
                <a:gd name="connsiteY155" fmla="*/ 12845 h 13014"/>
                <a:gd name="connsiteX156" fmla="*/ 363 w 10000"/>
                <a:gd name="connsiteY156" fmla="*/ 12929 h 13014"/>
                <a:gd name="connsiteX157" fmla="*/ 234 w 10000"/>
                <a:gd name="connsiteY157" fmla="*/ 12929 h 13014"/>
                <a:gd name="connsiteX158" fmla="*/ 144 w 10000"/>
                <a:gd name="connsiteY158" fmla="*/ 12972 h 13014"/>
                <a:gd name="connsiteX159" fmla="*/ 91 w 10000"/>
                <a:gd name="connsiteY159" fmla="*/ 12972 h 13014"/>
                <a:gd name="connsiteX160" fmla="*/ 60 w 10000"/>
                <a:gd name="connsiteY160" fmla="*/ 13014 h 13014"/>
                <a:gd name="connsiteX161" fmla="*/ 60 w 10000"/>
                <a:gd name="connsiteY161" fmla="*/ 12972 h 13014"/>
                <a:gd name="connsiteX162" fmla="*/ 30 w 10000"/>
                <a:gd name="connsiteY162" fmla="*/ 12972 h 13014"/>
                <a:gd name="connsiteX163" fmla="*/ 15 w 10000"/>
                <a:gd name="connsiteY163" fmla="*/ 12929 h 13014"/>
                <a:gd name="connsiteX164" fmla="*/ 0 w 10000"/>
                <a:gd name="connsiteY164" fmla="*/ 12845 h 13014"/>
                <a:gd name="connsiteX165" fmla="*/ 15 w 10000"/>
                <a:gd name="connsiteY165" fmla="*/ 12718 h 13014"/>
                <a:gd name="connsiteX166" fmla="*/ 45 w 10000"/>
                <a:gd name="connsiteY166" fmla="*/ 12549 h 13014"/>
                <a:gd name="connsiteX167" fmla="*/ 128 w 10000"/>
                <a:gd name="connsiteY167" fmla="*/ 12359 h 13014"/>
                <a:gd name="connsiteX168" fmla="*/ 189 w 10000"/>
                <a:gd name="connsiteY168" fmla="*/ 12232 h 13014"/>
                <a:gd name="connsiteX169" fmla="*/ 265 w 10000"/>
                <a:gd name="connsiteY169" fmla="*/ 12063 h 13014"/>
                <a:gd name="connsiteX170" fmla="*/ 249 w 10000"/>
                <a:gd name="connsiteY170" fmla="*/ 11872 h 13014"/>
                <a:gd name="connsiteX171" fmla="*/ 219 w 10000"/>
                <a:gd name="connsiteY171" fmla="*/ 11703 h 13014"/>
                <a:gd name="connsiteX172" fmla="*/ 174 w 10000"/>
                <a:gd name="connsiteY172" fmla="*/ 11576 h 13014"/>
                <a:gd name="connsiteX173" fmla="*/ 159 w 10000"/>
                <a:gd name="connsiteY173" fmla="*/ 11534 h 13014"/>
                <a:gd name="connsiteX174" fmla="*/ 98 w 10000"/>
                <a:gd name="connsiteY174" fmla="*/ 11386 h 13014"/>
                <a:gd name="connsiteX175" fmla="*/ 76 w 10000"/>
                <a:gd name="connsiteY175" fmla="*/ 11302 h 13014"/>
                <a:gd name="connsiteX176" fmla="*/ 76 w 10000"/>
                <a:gd name="connsiteY176" fmla="*/ 11259 h 13014"/>
                <a:gd name="connsiteX177" fmla="*/ 60 w 10000"/>
                <a:gd name="connsiteY177" fmla="*/ 11259 h 13014"/>
                <a:gd name="connsiteX178" fmla="*/ 113 w 10000"/>
                <a:gd name="connsiteY178" fmla="*/ 11217 h 13014"/>
                <a:gd name="connsiteX179" fmla="*/ 159 w 10000"/>
                <a:gd name="connsiteY179" fmla="*/ 11175 h 13014"/>
                <a:gd name="connsiteX180" fmla="*/ 204 w 10000"/>
                <a:gd name="connsiteY180" fmla="*/ 11175 h 13014"/>
                <a:gd name="connsiteX181" fmla="*/ 234 w 10000"/>
                <a:gd name="connsiteY181" fmla="*/ 11175 h 13014"/>
                <a:gd name="connsiteX182" fmla="*/ 234 w 10000"/>
                <a:gd name="connsiteY182" fmla="*/ 11132 h 13014"/>
                <a:gd name="connsiteX183" fmla="*/ 204 w 10000"/>
                <a:gd name="connsiteY183" fmla="*/ 10942 h 13014"/>
                <a:gd name="connsiteX184" fmla="*/ 204 w 10000"/>
                <a:gd name="connsiteY184" fmla="*/ 10858 h 13014"/>
                <a:gd name="connsiteX185" fmla="*/ 204 w 10000"/>
                <a:gd name="connsiteY185" fmla="*/ 10815 h 13014"/>
                <a:gd name="connsiteX186" fmla="*/ 189 w 10000"/>
                <a:gd name="connsiteY186" fmla="*/ 10773 h 13014"/>
                <a:gd name="connsiteX187" fmla="*/ 234 w 10000"/>
                <a:gd name="connsiteY187" fmla="*/ 10646 h 13014"/>
                <a:gd name="connsiteX188" fmla="*/ 249 w 10000"/>
                <a:gd name="connsiteY188" fmla="*/ 10519 h 13014"/>
                <a:gd name="connsiteX189" fmla="*/ 280 w 10000"/>
                <a:gd name="connsiteY189" fmla="*/ 10414 h 13014"/>
                <a:gd name="connsiteX190" fmla="*/ 287 w 10000"/>
                <a:gd name="connsiteY190" fmla="*/ 10329 h 13014"/>
                <a:gd name="connsiteX191" fmla="*/ 287 w 10000"/>
                <a:gd name="connsiteY191" fmla="*/ 10329 h 13014"/>
                <a:gd name="connsiteX192" fmla="*/ 333 w 10000"/>
                <a:gd name="connsiteY192" fmla="*/ 10118 h 13014"/>
                <a:gd name="connsiteX193" fmla="*/ 363 w 10000"/>
                <a:gd name="connsiteY193" fmla="*/ 9970 h 13014"/>
                <a:gd name="connsiteX194" fmla="*/ 393 w 10000"/>
                <a:gd name="connsiteY194" fmla="*/ 9843 h 13014"/>
                <a:gd name="connsiteX195" fmla="*/ 408 w 10000"/>
                <a:gd name="connsiteY195" fmla="*/ 9758 h 13014"/>
                <a:gd name="connsiteX196" fmla="*/ 423 w 10000"/>
                <a:gd name="connsiteY196" fmla="*/ 9716 h 13014"/>
                <a:gd name="connsiteX197" fmla="*/ 423 w 10000"/>
                <a:gd name="connsiteY197" fmla="*/ 9674 h 13014"/>
                <a:gd name="connsiteX198" fmla="*/ 476 w 10000"/>
                <a:gd name="connsiteY198" fmla="*/ 9483 h 13014"/>
                <a:gd name="connsiteX199" fmla="*/ 506 w 10000"/>
                <a:gd name="connsiteY199" fmla="*/ 9356 h 13014"/>
                <a:gd name="connsiteX200" fmla="*/ 522 w 10000"/>
                <a:gd name="connsiteY200" fmla="*/ 9314 h 13014"/>
                <a:gd name="connsiteX201" fmla="*/ 522 w 10000"/>
                <a:gd name="connsiteY201" fmla="*/ 9314 h 13014"/>
                <a:gd name="connsiteX202" fmla="*/ 537 w 10000"/>
                <a:gd name="connsiteY202" fmla="*/ 9103 h 13014"/>
                <a:gd name="connsiteX203" fmla="*/ 537 w 10000"/>
                <a:gd name="connsiteY203" fmla="*/ 8955 h 13014"/>
                <a:gd name="connsiteX204" fmla="*/ 552 w 10000"/>
                <a:gd name="connsiteY204" fmla="*/ 8828 h 13014"/>
                <a:gd name="connsiteX205" fmla="*/ 552 w 10000"/>
                <a:gd name="connsiteY205" fmla="*/ 8786 h 13014"/>
                <a:gd name="connsiteX206" fmla="*/ 552 w 10000"/>
                <a:gd name="connsiteY206" fmla="*/ 8701 h 13014"/>
                <a:gd name="connsiteX207" fmla="*/ 552 w 10000"/>
                <a:gd name="connsiteY207" fmla="*/ 8701 h 13014"/>
                <a:gd name="connsiteX208" fmla="*/ 582 w 10000"/>
                <a:gd name="connsiteY208" fmla="*/ 8426 h 13014"/>
                <a:gd name="connsiteX209" fmla="*/ 597 w 10000"/>
                <a:gd name="connsiteY209" fmla="*/ 8215 h 13014"/>
                <a:gd name="connsiteX210" fmla="*/ 612 w 10000"/>
                <a:gd name="connsiteY210" fmla="*/ 8046 h 13014"/>
                <a:gd name="connsiteX211" fmla="*/ 612 w 10000"/>
                <a:gd name="connsiteY211" fmla="*/ 7982 h 13014"/>
                <a:gd name="connsiteX212" fmla="*/ 627 w 10000"/>
                <a:gd name="connsiteY212" fmla="*/ 7898 h 13014"/>
                <a:gd name="connsiteX213" fmla="*/ 627 w 10000"/>
                <a:gd name="connsiteY213" fmla="*/ 7855 h 13014"/>
                <a:gd name="connsiteX214" fmla="*/ 597 w 10000"/>
                <a:gd name="connsiteY214" fmla="*/ 7686 h 13014"/>
                <a:gd name="connsiteX215" fmla="*/ 597 w 10000"/>
                <a:gd name="connsiteY215" fmla="*/ 7602 h 13014"/>
                <a:gd name="connsiteX216" fmla="*/ 597 w 10000"/>
                <a:gd name="connsiteY216" fmla="*/ 7602 h 13014"/>
                <a:gd name="connsiteX217" fmla="*/ 582 w 10000"/>
                <a:gd name="connsiteY217" fmla="*/ 7559 h 13014"/>
                <a:gd name="connsiteX218" fmla="*/ 627 w 10000"/>
                <a:gd name="connsiteY218" fmla="*/ 7454 h 13014"/>
                <a:gd name="connsiteX219" fmla="*/ 665 w 10000"/>
                <a:gd name="connsiteY219" fmla="*/ 7327 h 13014"/>
                <a:gd name="connsiteX220" fmla="*/ 695 w 10000"/>
                <a:gd name="connsiteY220" fmla="*/ 7200 h 13014"/>
                <a:gd name="connsiteX221" fmla="*/ 711 w 10000"/>
                <a:gd name="connsiteY221" fmla="*/ 7115 h 13014"/>
                <a:gd name="connsiteX222" fmla="*/ 711 w 10000"/>
                <a:gd name="connsiteY222" fmla="*/ 7115 h 13014"/>
                <a:gd name="connsiteX223" fmla="*/ 711 w 10000"/>
                <a:gd name="connsiteY223" fmla="*/ 7073 h 13014"/>
                <a:gd name="connsiteX224" fmla="*/ 680 w 10000"/>
                <a:gd name="connsiteY224" fmla="*/ 6989 h 13014"/>
                <a:gd name="connsiteX225" fmla="*/ 665 w 10000"/>
                <a:gd name="connsiteY225" fmla="*/ 6883 h 13014"/>
                <a:gd name="connsiteX226" fmla="*/ 650 w 10000"/>
                <a:gd name="connsiteY226" fmla="*/ 6756 h 13014"/>
                <a:gd name="connsiteX227" fmla="*/ 650 w 10000"/>
                <a:gd name="connsiteY227" fmla="*/ 6672 h 13014"/>
                <a:gd name="connsiteX228" fmla="*/ 695 w 10000"/>
                <a:gd name="connsiteY228" fmla="*/ 6587 h 13014"/>
                <a:gd name="connsiteX229" fmla="*/ 756 w 10000"/>
                <a:gd name="connsiteY229" fmla="*/ 6587 h 13014"/>
                <a:gd name="connsiteX230" fmla="*/ 816 w 10000"/>
                <a:gd name="connsiteY230" fmla="*/ 6629 h 13014"/>
                <a:gd name="connsiteX231" fmla="*/ 884 w 10000"/>
                <a:gd name="connsiteY231" fmla="*/ 6672 h 13014"/>
                <a:gd name="connsiteX0" fmla="*/ 884 w 10000"/>
                <a:gd name="connsiteY0" fmla="*/ 6672 h 13014"/>
                <a:gd name="connsiteX1" fmla="*/ 899 w 10000"/>
                <a:gd name="connsiteY1" fmla="*/ 6672 h 13014"/>
                <a:gd name="connsiteX2" fmla="*/ 915 w 10000"/>
                <a:gd name="connsiteY2" fmla="*/ 6629 h 13014"/>
                <a:gd name="connsiteX3" fmla="*/ 930 w 10000"/>
                <a:gd name="connsiteY3" fmla="*/ 6587 h 13014"/>
                <a:gd name="connsiteX4" fmla="*/ 975 w 10000"/>
                <a:gd name="connsiteY4" fmla="*/ 6545 h 13014"/>
                <a:gd name="connsiteX5" fmla="*/ 1028 w 10000"/>
                <a:gd name="connsiteY5" fmla="*/ 6502 h 13014"/>
                <a:gd name="connsiteX6" fmla="*/ 1104 w 10000"/>
                <a:gd name="connsiteY6" fmla="*/ 6460 h 13014"/>
                <a:gd name="connsiteX7" fmla="*/ 1308 w 10000"/>
                <a:gd name="connsiteY7" fmla="*/ 6439 h 13014"/>
                <a:gd name="connsiteX8" fmla="*/ 1481 w 10000"/>
                <a:gd name="connsiteY8" fmla="*/ 6354 h 13014"/>
                <a:gd name="connsiteX9" fmla="*/ 1542 w 10000"/>
                <a:gd name="connsiteY9" fmla="*/ 6354 h 13014"/>
                <a:gd name="connsiteX10" fmla="*/ 1595 w 10000"/>
                <a:gd name="connsiteY10" fmla="*/ 6312 h 13014"/>
                <a:gd name="connsiteX11" fmla="*/ 1640 w 10000"/>
                <a:gd name="connsiteY11" fmla="*/ 6312 h 13014"/>
                <a:gd name="connsiteX12" fmla="*/ 1670 w 10000"/>
                <a:gd name="connsiteY12" fmla="*/ 6312 h 13014"/>
                <a:gd name="connsiteX13" fmla="*/ 1716 w 10000"/>
                <a:gd name="connsiteY13" fmla="*/ 6312 h 13014"/>
                <a:gd name="connsiteX14" fmla="*/ 1784 w 10000"/>
                <a:gd name="connsiteY14" fmla="*/ 6270 h 13014"/>
                <a:gd name="connsiteX15" fmla="*/ 1875 w 10000"/>
                <a:gd name="connsiteY15" fmla="*/ 6270 h 13014"/>
                <a:gd name="connsiteX16" fmla="*/ 1973 w 10000"/>
                <a:gd name="connsiteY16" fmla="*/ 6270 h 13014"/>
                <a:gd name="connsiteX17" fmla="*/ 2063 w 10000"/>
                <a:gd name="connsiteY17" fmla="*/ 6228 h 13014"/>
                <a:gd name="connsiteX18" fmla="*/ 2147 w 10000"/>
                <a:gd name="connsiteY18" fmla="*/ 6228 h 13014"/>
                <a:gd name="connsiteX19" fmla="*/ 2207 w 10000"/>
                <a:gd name="connsiteY19" fmla="*/ 6228 h 13014"/>
                <a:gd name="connsiteX20" fmla="*/ 2222 w 10000"/>
                <a:gd name="connsiteY20" fmla="*/ 6228 h 13014"/>
                <a:gd name="connsiteX21" fmla="*/ 2237 w 10000"/>
                <a:gd name="connsiteY21" fmla="*/ 6228 h 13014"/>
                <a:gd name="connsiteX22" fmla="*/ 2252 w 10000"/>
                <a:gd name="connsiteY22" fmla="*/ 6270 h 13014"/>
                <a:gd name="connsiteX23" fmla="*/ 2290 w 10000"/>
                <a:gd name="connsiteY23" fmla="*/ 6270 h 13014"/>
                <a:gd name="connsiteX24" fmla="*/ 2336 w 10000"/>
                <a:gd name="connsiteY24" fmla="*/ 6270 h 13014"/>
                <a:gd name="connsiteX25" fmla="*/ 2381 w 10000"/>
                <a:gd name="connsiteY25" fmla="*/ 6228 h 13014"/>
                <a:gd name="connsiteX26" fmla="*/ 2411 w 10000"/>
                <a:gd name="connsiteY26" fmla="*/ 6101 h 13014"/>
                <a:gd name="connsiteX27" fmla="*/ 2441 w 10000"/>
                <a:gd name="connsiteY27" fmla="*/ 5910 h 13014"/>
                <a:gd name="connsiteX28" fmla="*/ 2457 w 10000"/>
                <a:gd name="connsiteY28" fmla="*/ 5572 h 13014"/>
                <a:gd name="connsiteX29" fmla="*/ 2441 w 10000"/>
                <a:gd name="connsiteY29" fmla="*/ 5530 h 13014"/>
                <a:gd name="connsiteX30" fmla="*/ 2426 w 10000"/>
                <a:gd name="connsiteY30" fmla="*/ 5488 h 13014"/>
                <a:gd name="connsiteX31" fmla="*/ 2426 w 10000"/>
                <a:gd name="connsiteY31" fmla="*/ 5424 h 13014"/>
                <a:gd name="connsiteX32" fmla="*/ 2441 w 10000"/>
                <a:gd name="connsiteY32" fmla="*/ 5382 h 13014"/>
                <a:gd name="connsiteX33" fmla="*/ 2479 w 10000"/>
                <a:gd name="connsiteY33" fmla="*/ 5340 h 13014"/>
                <a:gd name="connsiteX34" fmla="*/ 2540 w 10000"/>
                <a:gd name="connsiteY34" fmla="*/ 5297 h 13014"/>
                <a:gd name="connsiteX35" fmla="*/ 2638 w 10000"/>
                <a:gd name="connsiteY35" fmla="*/ 5297 h 13014"/>
                <a:gd name="connsiteX36" fmla="*/ 2759 w 10000"/>
                <a:gd name="connsiteY36" fmla="*/ 5340 h 13014"/>
                <a:gd name="connsiteX37" fmla="*/ 2842 w 10000"/>
                <a:gd name="connsiteY37" fmla="*/ 5340 h 13014"/>
                <a:gd name="connsiteX38" fmla="*/ 2902 w 10000"/>
                <a:gd name="connsiteY38" fmla="*/ 5382 h 13014"/>
                <a:gd name="connsiteX39" fmla="*/ 2948 w 10000"/>
                <a:gd name="connsiteY39" fmla="*/ 5382 h 13014"/>
                <a:gd name="connsiteX40" fmla="*/ 3001 w 10000"/>
                <a:gd name="connsiteY40" fmla="*/ 5382 h 13014"/>
                <a:gd name="connsiteX41" fmla="*/ 3061 w 10000"/>
                <a:gd name="connsiteY41" fmla="*/ 5340 h 13014"/>
                <a:gd name="connsiteX42" fmla="*/ 3167 w 10000"/>
                <a:gd name="connsiteY42" fmla="*/ 5340 h 13014"/>
                <a:gd name="connsiteX43" fmla="*/ 3296 w 10000"/>
                <a:gd name="connsiteY43" fmla="*/ 5297 h 13014"/>
                <a:gd name="connsiteX44" fmla="*/ 3356 w 10000"/>
                <a:gd name="connsiteY44" fmla="*/ 5297 h 13014"/>
                <a:gd name="connsiteX45" fmla="*/ 3439 w 10000"/>
                <a:gd name="connsiteY45" fmla="*/ 5255 h 13014"/>
                <a:gd name="connsiteX46" fmla="*/ 3545 w 10000"/>
                <a:gd name="connsiteY46" fmla="*/ 5213 h 13014"/>
                <a:gd name="connsiteX47" fmla="*/ 3689 w 10000"/>
                <a:gd name="connsiteY47" fmla="*/ 5170 h 13014"/>
                <a:gd name="connsiteX48" fmla="*/ 3847 w 10000"/>
                <a:gd name="connsiteY48" fmla="*/ 5128 h 13014"/>
                <a:gd name="connsiteX49" fmla="*/ 4021 w 10000"/>
                <a:gd name="connsiteY49" fmla="*/ 5086 h 13014"/>
                <a:gd name="connsiteX50" fmla="*/ 3898 w 10000"/>
                <a:gd name="connsiteY50" fmla="*/ 2197 h 13014"/>
                <a:gd name="connsiteX51" fmla="*/ 4190 w 10000"/>
                <a:gd name="connsiteY51" fmla="*/ 1908 h 13014"/>
                <a:gd name="connsiteX52" fmla="*/ 4199 w 10000"/>
                <a:gd name="connsiteY52" fmla="*/ 523 h 13014"/>
                <a:gd name="connsiteX53" fmla="*/ 4594 w 10000"/>
                <a:gd name="connsiteY53" fmla="*/ 235 h 13014"/>
                <a:gd name="connsiteX54" fmla="*/ 4985 w 10000"/>
                <a:gd name="connsiteY54" fmla="*/ 1388 h 13014"/>
                <a:gd name="connsiteX55" fmla="*/ 5516 w 10000"/>
                <a:gd name="connsiteY55" fmla="*/ 1626 h 13014"/>
                <a:gd name="connsiteX56" fmla="*/ 6207 w 10000"/>
                <a:gd name="connsiteY56" fmla="*/ 2146 h 13014"/>
                <a:gd name="connsiteX57" fmla="*/ 6411 w 10000"/>
                <a:gd name="connsiteY57" fmla="*/ 1062 h 13014"/>
                <a:gd name="connsiteX58" fmla="*/ 6659 w 10000"/>
                <a:gd name="connsiteY58" fmla="*/ 1889 h 13014"/>
                <a:gd name="connsiteX59" fmla="*/ 7050 w 10000"/>
                <a:gd name="connsiteY59" fmla="*/ 2492 h 13014"/>
                <a:gd name="connsiteX60" fmla="*/ 7045 w 10000"/>
                <a:gd name="connsiteY60" fmla="*/ 4034 h 13014"/>
                <a:gd name="connsiteX61" fmla="*/ 8768 w 10000"/>
                <a:gd name="connsiteY61" fmla="*/ 3543 h 13014"/>
                <a:gd name="connsiteX62" fmla="*/ 8995 w 10000"/>
                <a:gd name="connsiteY62" fmla="*/ 3458 h 13014"/>
                <a:gd name="connsiteX63" fmla="*/ 9199 w 10000"/>
                <a:gd name="connsiteY63" fmla="*/ 3395 h 13014"/>
                <a:gd name="connsiteX64" fmla="*/ 9388 w 10000"/>
                <a:gd name="connsiteY64" fmla="*/ 3310 h 13014"/>
                <a:gd name="connsiteX65" fmla="*/ 9562 w 10000"/>
                <a:gd name="connsiteY65" fmla="*/ 3225 h 13014"/>
                <a:gd name="connsiteX66" fmla="*/ 9713 w 10000"/>
                <a:gd name="connsiteY66" fmla="*/ 3183 h 13014"/>
                <a:gd name="connsiteX67" fmla="*/ 9826 w 10000"/>
                <a:gd name="connsiteY67" fmla="*/ 3099 h 13014"/>
                <a:gd name="connsiteX68" fmla="*/ 9924 w 10000"/>
                <a:gd name="connsiteY68" fmla="*/ 3056 h 13014"/>
                <a:gd name="connsiteX69" fmla="*/ 10000 w 10000"/>
                <a:gd name="connsiteY69" fmla="*/ 3014 h 13014"/>
                <a:gd name="connsiteX70" fmla="*/ 9970 w 10000"/>
                <a:gd name="connsiteY70" fmla="*/ 3268 h 13014"/>
                <a:gd name="connsiteX71" fmla="*/ 9940 w 10000"/>
                <a:gd name="connsiteY71" fmla="*/ 3458 h 13014"/>
                <a:gd name="connsiteX72" fmla="*/ 9924 w 10000"/>
                <a:gd name="connsiteY72" fmla="*/ 3627 h 13014"/>
                <a:gd name="connsiteX73" fmla="*/ 9924 w 10000"/>
                <a:gd name="connsiteY73" fmla="*/ 3754 h 13014"/>
                <a:gd name="connsiteX74" fmla="*/ 9894 w 10000"/>
                <a:gd name="connsiteY74" fmla="*/ 3987 h 13014"/>
                <a:gd name="connsiteX75" fmla="*/ 9872 w 10000"/>
                <a:gd name="connsiteY75" fmla="*/ 4156 h 13014"/>
                <a:gd name="connsiteX76" fmla="*/ 9826 w 10000"/>
                <a:gd name="connsiteY76" fmla="*/ 4367 h 13014"/>
                <a:gd name="connsiteX77" fmla="*/ 9766 w 10000"/>
                <a:gd name="connsiteY77" fmla="*/ 4811 h 13014"/>
                <a:gd name="connsiteX78" fmla="*/ 9713 w 10000"/>
                <a:gd name="connsiteY78" fmla="*/ 5086 h 13014"/>
                <a:gd name="connsiteX79" fmla="*/ 9652 w 10000"/>
                <a:gd name="connsiteY79" fmla="*/ 5255 h 13014"/>
                <a:gd name="connsiteX80" fmla="*/ 9607 w 10000"/>
                <a:gd name="connsiteY80" fmla="*/ 5297 h 13014"/>
                <a:gd name="connsiteX81" fmla="*/ 9531 w 10000"/>
                <a:gd name="connsiteY81" fmla="*/ 5297 h 13014"/>
                <a:gd name="connsiteX82" fmla="*/ 9433 w 10000"/>
                <a:gd name="connsiteY82" fmla="*/ 5297 h 13014"/>
                <a:gd name="connsiteX83" fmla="*/ 9358 w 10000"/>
                <a:gd name="connsiteY83" fmla="*/ 5382 h 13014"/>
                <a:gd name="connsiteX84" fmla="*/ 9274 w 10000"/>
                <a:gd name="connsiteY84" fmla="*/ 5488 h 13014"/>
                <a:gd name="connsiteX85" fmla="*/ 9199 w 10000"/>
                <a:gd name="connsiteY85" fmla="*/ 5614 h 13014"/>
                <a:gd name="connsiteX86" fmla="*/ 9184 w 10000"/>
                <a:gd name="connsiteY86" fmla="*/ 5657 h 13014"/>
                <a:gd name="connsiteX87" fmla="*/ 9169 w 10000"/>
                <a:gd name="connsiteY87" fmla="*/ 5657 h 13014"/>
                <a:gd name="connsiteX88" fmla="*/ 9169 w 10000"/>
                <a:gd name="connsiteY88" fmla="*/ 5741 h 13014"/>
                <a:gd name="connsiteX89" fmla="*/ 9146 w 10000"/>
                <a:gd name="connsiteY89" fmla="*/ 5826 h 13014"/>
                <a:gd name="connsiteX90" fmla="*/ 9116 w 10000"/>
                <a:gd name="connsiteY90" fmla="*/ 5953 h 13014"/>
                <a:gd name="connsiteX91" fmla="*/ 9055 w 10000"/>
                <a:gd name="connsiteY91" fmla="*/ 5974 h 13014"/>
                <a:gd name="connsiteX92" fmla="*/ 9010 w 10000"/>
                <a:gd name="connsiteY92" fmla="*/ 6016 h 13014"/>
                <a:gd name="connsiteX93" fmla="*/ 8987 w 10000"/>
                <a:gd name="connsiteY93" fmla="*/ 5974 h 13014"/>
                <a:gd name="connsiteX94" fmla="*/ 8957 w 10000"/>
                <a:gd name="connsiteY94" fmla="*/ 5953 h 13014"/>
                <a:gd name="connsiteX95" fmla="*/ 8912 w 10000"/>
                <a:gd name="connsiteY95" fmla="*/ 5953 h 13014"/>
                <a:gd name="connsiteX96" fmla="*/ 8881 w 10000"/>
                <a:gd name="connsiteY96" fmla="*/ 5974 h 13014"/>
                <a:gd name="connsiteX97" fmla="*/ 8783 w 10000"/>
                <a:gd name="connsiteY97" fmla="*/ 6058 h 13014"/>
                <a:gd name="connsiteX98" fmla="*/ 8692 w 10000"/>
                <a:gd name="connsiteY98" fmla="*/ 6185 h 13014"/>
                <a:gd name="connsiteX99" fmla="*/ 8662 w 10000"/>
                <a:gd name="connsiteY99" fmla="*/ 6185 h 13014"/>
                <a:gd name="connsiteX100" fmla="*/ 8647 w 10000"/>
                <a:gd name="connsiteY100" fmla="*/ 6228 h 13014"/>
                <a:gd name="connsiteX101" fmla="*/ 8647 w 10000"/>
                <a:gd name="connsiteY101" fmla="*/ 6354 h 13014"/>
                <a:gd name="connsiteX102" fmla="*/ 8632 w 10000"/>
                <a:gd name="connsiteY102" fmla="*/ 6460 h 13014"/>
                <a:gd name="connsiteX103" fmla="*/ 8624 w 10000"/>
                <a:gd name="connsiteY103" fmla="*/ 6629 h 13014"/>
                <a:gd name="connsiteX104" fmla="*/ 8624 w 10000"/>
                <a:gd name="connsiteY104" fmla="*/ 6672 h 13014"/>
                <a:gd name="connsiteX105" fmla="*/ 8624 w 10000"/>
                <a:gd name="connsiteY105" fmla="*/ 6672 h 13014"/>
                <a:gd name="connsiteX106" fmla="*/ 8503 w 10000"/>
                <a:gd name="connsiteY106" fmla="*/ 6967 h 13014"/>
                <a:gd name="connsiteX107" fmla="*/ 8420 w 10000"/>
                <a:gd name="connsiteY107" fmla="*/ 7200 h 13014"/>
                <a:gd name="connsiteX108" fmla="*/ 8345 w 10000"/>
                <a:gd name="connsiteY108" fmla="*/ 7369 h 13014"/>
                <a:gd name="connsiteX109" fmla="*/ 8299 w 10000"/>
                <a:gd name="connsiteY109" fmla="*/ 7475 h 13014"/>
                <a:gd name="connsiteX110" fmla="*/ 8284 w 10000"/>
                <a:gd name="connsiteY110" fmla="*/ 7517 h 13014"/>
                <a:gd name="connsiteX111" fmla="*/ 8269 w 10000"/>
                <a:gd name="connsiteY111" fmla="*/ 7559 h 13014"/>
                <a:gd name="connsiteX112" fmla="*/ 8262 w 10000"/>
                <a:gd name="connsiteY112" fmla="*/ 7559 h 13014"/>
                <a:gd name="connsiteX113" fmla="*/ 8262 w 10000"/>
                <a:gd name="connsiteY113" fmla="*/ 7644 h 13014"/>
                <a:gd name="connsiteX114" fmla="*/ 8246 w 10000"/>
                <a:gd name="connsiteY114" fmla="*/ 7771 h 13014"/>
                <a:gd name="connsiteX115" fmla="*/ 8216 w 10000"/>
                <a:gd name="connsiteY115" fmla="*/ 7855 h 13014"/>
                <a:gd name="connsiteX116" fmla="*/ 8186 w 10000"/>
                <a:gd name="connsiteY116" fmla="*/ 7940 h 13014"/>
                <a:gd name="connsiteX117" fmla="*/ 8110 w 10000"/>
                <a:gd name="connsiteY117" fmla="*/ 8046 h 13014"/>
                <a:gd name="connsiteX118" fmla="*/ 8042 w 10000"/>
                <a:gd name="connsiteY118" fmla="*/ 8130 h 13014"/>
                <a:gd name="connsiteX119" fmla="*/ 7853 w 10000"/>
                <a:gd name="connsiteY119" fmla="*/ 8299 h 13014"/>
                <a:gd name="connsiteX120" fmla="*/ 7717 w 10000"/>
                <a:gd name="connsiteY120" fmla="*/ 8426 h 13014"/>
                <a:gd name="connsiteX121" fmla="*/ 7604 w 10000"/>
                <a:gd name="connsiteY121" fmla="*/ 8532 h 13014"/>
                <a:gd name="connsiteX122" fmla="*/ 7543 w 10000"/>
                <a:gd name="connsiteY122" fmla="*/ 8701 h 13014"/>
                <a:gd name="connsiteX123" fmla="*/ 7506 w 10000"/>
                <a:gd name="connsiteY123" fmla="*/ 8870 h 13014"/>
                <a:gd name="connsiteX124" fmla="*/ 7475 w 10000"/>
                <a:gd name="connsiteY124" fmla="*/ 9145 h 13014"/>
                <a:gd name="connsiteX125" fmla="*/ 7430 w 10000"/>
                <a:gd name="connsiteY125" fmla="*/ 9483 h 13014"/>
                <a:gd name="connsiteX126" fmla="*/ 7347 w 10000"/>
                <a:gd name="connsiteY126" fmla="*/ 9800 h 13014"/>
                <a:gd name="connsiteX127" fmla="*/ 7286 w 10000"/>
                <a:gd name="connsiteY127" fmla="*/ 10012 h 13014"/>
                <a:gd name="connsiteX128" fmla="*/ 7226 w 10000"/>
                <a:gd name="connsiteY128" fmla="*/ 10118 h 13014"/>
                <a:gd name="connsiteX129" fmla="*/ 7158 w 10000"/>
                <a:gd name="connsiteY129" fmla="*/ 10329 h 13014"/>
                <a:gd name="connsiteX130" fmla="*/ 7128 w 10000"/>
                <a:gd name="connsiteY130" fmla="*/ 10414 h 13014"/>
                <a:gd name="connsiteX131" fmla="*/ 7113 w 10000"/>
                <a:gd name="connsiteY131" fmla="*/ 10519 h 13014"/>
                <a:gd name="connsiteX132" fmla="*/ 7113 w 10000"/>
                <a:gd name="connsiteY132" fmla="*/ 10731 h 13014"/>
                <a:gd name="connsiteX133" fmla="*/ 7128 w 10000"/>
                <a:gd name="connsiteY133" fmla="*/ 10984 h 13014"/>
                <a:gd name="connsiteX134" fmla="*/ 7082 w 10000"/>
                <a:gd name="connsiteY134" fmla="*/ 10984 h 13014"/>
                <a:gd name="connsiteX135" fmla="*/ 7007 w 10000"/>
                <a:gd name="connsiteY135" fmla="*/ 11006 h 13014"/>
                <a:gd name="connsiteX136" fmla="*/ 6909 w 10000"/>
                <a:gd name="connsiteY136" fmla="*/ 11048 h 13014"/>
                <a:gd name="connsiteX137" fmla="*/ 6765 w 10000"/>
                <a:gd name="connsiteY137" fmla="*/ 11090 h 13014"/>
                <a:gd name="connsiteX138" fmla="*/ 6606 w 10000"/>
                <a:gd name="connsiteY138" fmla="*/ 11132 h 13014"/>
                <a:gd name="connsiteX139" fmla="*/ 6417 w 10000"/>
                <a:gd name="connsiteY139" fmla="*/ 11175 h 13014"/>
                <a:gd name="connsiteX140" fmla="*/ 6183 w 10000"/>
                <a:gd name="connsiteY140" fmla="*/ 11259 h 13014"/>
                <a:gd name="connsiteX141" fmla="*/ 5949 w 10000"/>
                <a:gd name="connsiteY141" fmla="*/ 11344 h 13014"/>
                <a:gd name="connsiteX142" fmla="*/ 5692 w 10000"/>
                <a:gd name="connsiteY142" fmla="*/ 11428 h 13014"/>
                <a:gd name="connsiteX143" fmla="*/ 5412 w 10000"/>
                <a:gd name="connsiteY143" fmla="*/ 11471 h 13014"/>
                <a:gd name="connsiteX144" fmla="*/ 4815 w 10000"/>
                <a:gd name="connsiteY144" fmla="*/ 11661 h 13014"/>
                <a:gd name="connsiteX145" fmla="*/ 4180 w 10000"/>
                <a:gd name="connsiteY145" fmla="*/ 11830 h 13014"/>
                <a:gd name="connsiteX146" fmla="*/ 3530 w 10000"/>
                <a:gd name="connsiteY146" fmla="*/ 12020 h 13014"/>
                <a:gd name="connsiteX147" fmla="*/ 2887 w 10000"/>
                <a:gd name="connsiteY147" fmla="*/ 12189 h 13014"/>
                <a:gd name="connsiteX148" fmla="*/ 2252 w 10000"/>
                <a:gd name="connsiteY148" fmla="*/ 12359 h 13014"/>
                <a:gd name="connsiteX149" fmla="*/ 1958 w 10000"/>
                <a:gd name="connsiteY149" fmla="*/ 12485 h 13014"/>
                <a:gd name="connsiteX150" fmla="*/ 1670 w 10000"/>
                <a:gd name="connsiteY150" fmla="*/ 12549 h 13014"/>
                <a:gd name="connsiteX151" fmla="*/ 1391 w 10000"/>
                <a:gd name="connsiteY151" fmla="*/ 12591 h 13014"/>
                <a:gd name="connsiteX152" fmla="*/ 1149 w 10000"/>
                <a:gd name="connsiteY152" fmla="*/ 12676 h 13014"/>
                <a:gd name="connsiteX153" fmla="*/ 915 w 10000"/>
                <a:gd name="connsiteY153" fmla="*/ 12760 h 13014"/>
                <a:gd name="connsiteX154" fmla="*/ 695 w 10000"/>
                <a:gd name="connsiteY154" fmla="*/ 12803 h 13014"/>
                <a:gd name="connsiteX155" fmla="*/ 522 w 10000"/>
                <a:gd name="connsiteY155" fmla="*/ 12845 h 13014"/>
                <a:gd name="connsiteX156" fmla="*/ 363 w 10000"/>
                <a:gd name="connsiteY156" fmla="*/ 12929 h 13014"/>
                <a:gd name="connsiteX157" fmla="*/ 234 w 10000"/>
                <a:gd name="connsiteY157" fmla="*/ 12929 h 13014"/>
                <a:gd name="connsiteX158" fmla="*/ 144 w 10000"/>
                <a:gd name="connsiteY158" fmla="*/ 12972 h 13014"/>
                <a:gd name="connsiteX159" fmla="*/ 91 w 10000"/>
                <a:gd name="connsiteY159" fmla="*/ 12972 h 13014"/>
                <a:gd name="connsiteX160" fmla="*/ 60 w 10000"/>
                <a:gd name="connsiteY160" fmla="*/ 13014 h 13014"/>
                <a:gd name="connsiteX161" fmla="*/ 60 w 10000"/>
                <a:gd name="connsiteY161" fmla="*/ 12972 h 13014"/>
                <a:gd name="connsiteX162" fmla="*/ 30 w 10000"/>
                <a:gd name="connsiteY162" fmla="*/ 12972 h 13014"/>
                <a:gd name="connsiteX163" fmla="*/ 15 w 10000"/>
                <a:gd name="connsiteY163" fmla="*/ 12929 h 13014"/>
                <a:gd name="connsiteX164" fmla="*/ 0 w 10000"/>
                <a:gd name="connsiteY164" fmla="*/ 12845 h 13014"/>
                <a:gd name="connsiteX165" fmla="*/ 15 w 10000"/>
                <a:gd name="connsiteY165" fmla="*/ 12718 h 13014"/>
                <a:gd name="connsiteX166" fmla="*/ 45 w 10000"/>
                <a:gd name="connsiteY166" fmla="*/ 12549 h 13014"/>
                <a:gd name="connsiteX167" fmla="*/ 128 w 10000"/>
                <a:gd name="connsiteY167" fmla="*/ 12359 h 13014"/>
                <a:gd name="connsiteX168" fmla="*/ 189 w 10000"/>
                <a:gd name="connsiteY168" fmla="*/ 12232 h 13014"/>
                <a:gd name="connsiteX169" fmla="*/ 265 w 10000"/>
                <a:gd name="connsiteY169" fmla="*/ 12063 h 13014"/>
                <a:gd name="connsiteX170" fmla="*/ 249 w 10000"/>
                <a:gd name="connsiteY170" fmla="*/ 11872 h 13014"/>
                <a:gd name="connsiteX171" fmla="*/ 219 w 10000"/>
                <a:gd name="connsiteY171" fmla="*/ 11703 h 13014"/>
                <a:gd name="connsiteX172" fmla="*/ 174 w 10000"/>
                <a:gd name="connsiteY172" fmla="*/ 11576 h 13014"/>
                <a:gd name="connsiteX173" fmla="*/ 159 w 10000"/>
                <a:gd name="connsiteY173" fmla="*/ 11534 h 13014"/>
                <a:gd name="connsiteX174" fmla="*/ 98 w 10000"/>
                <a:gd name="connsiteY174" fmla="*/ 11386 h 13014"/>
                <a:gd name="connsiteX175" fmla="*/ 76 w 10000"/>
                <a:gd name="connsiteY175" fmla="*/ 11302 h 13014"/>
                <a:gd name="connsiteX176" fmla="*/ 76 w 10000"/>
                <a:gd name="connsiteY176" fmla="*/ 11259 h 13014"/>
                <a:gd name="connsiteX177" fmla="*/ 60 w 10000"/>
                <a:gd name="connsiteY177" fmla="*/ 11259 h 13014"/>
                <a:gd name="connsiteX178" fmla="*/ 113 w 10000"/>
                <a:gd name="connsiteY178" fmla="*/ 11217 h 13014"/>
                <a:gd name="connsiteX179" fmla="*/ 159 w 10000"/>
                <a:gd name="connsiteY179" fmla="*/ 11175 h 13014"/>
                <a:gd name="connsiteX180" fmla="*/ 204 w 10000"/>
                <a:gd name="connsiteY180" fmla="*/ 11175 h 13014"/>
                <a:gd name="connsiteX181" fmla="*/ 234 w 10000"/>
                <a:gd name="connsiteY181" fmla="*/ 11175 h 13014"/>
                <a:gd name="connsiteX182" fmla="*/ 234 w 10000"/>
                <a:gd name="connsiteY182" fmla="*/ 11132 h 13014"/>
                <a:gd name="connsiteX183" fmla="*/ 204 w 10000"/>
                <a:gd name="connsiteY183" fmla="*/ 10942 h 13014"/>
                <a:gd name="connsiteX184" fmla="*/ 204 w 10000"/>
                <a:gd name="connsiteY184" fmla="*/ 10858 h 13014"/>
                <a:gd name="connsiteX185" fmla="*/ 204 w 10000"/>
                <a:gd name="connsiteY185" fmla="*/ 10815 h 13014"/>
                <a:gd name="connsiteX186" fmla="*/ 189 w 10000"/>
                <a:gd name="connsiteY186" fmla="*/ 10773 h 13014"/>
                <a:gd name="connsiteX187" fmla="*/ 234 w 10000"/>
                <a:gd name="connsiteY187" fmla="*/ 10646 h 13014"/>
                <a:gd name="connsiteX188" fmla="*/ 249 w 10000"/>
                <a:gd name="connsiteY188" fmla="*/ 10519 h 13014"/>
                <a:gd name="connsiteX189" fmla="*/ 280 w 10000"/>
                <a:gd name="connsiteY189" fmla="*/ 10414 h 13014"/>
                <a:gd name="connsiteX190" fmla="*/ 287 w 10000"/>
                <a:gd name="connsiteY190" fmla="*/ 10329 h 13014"/>
                <a:gd name="connsiteX191" fmla="*/ 287 w 10000"/>
                <a:gd name="connsiteY191" fmla="*/ 10329 h 13014"/>
                <a:gd name="connsiteX192" fmla="*/ 333 w 10000"/>
                <a:gd name="connsiteY192" fmla="*/ 10118 h 13014"/>
                <a:gd name="connsiteX193" fmla="*/ 363 w 10000"/>
                <a:gd name="connsiteY193" fmla="*/ 9970 h 13014"/>
                <a:gd name="connsiteX194" fmla="*/ 393 w 10000"/>
                <a:gd name="connsiteY194" fmla="*/ 9843 h 13014"/>
                <a:gd name="connsiteX195" fmla="*/ 408 w 10000"/>
                <a:gd name="connsiteY195" fmla="*/ 9758 h 13014"/>
                <a:gd name="connsiteX196" fmla="*/ 423 w 10000"/>
                <a:gd name="connsiteY196" fmla="*/ 9716 h 13014"/>
                <a:gd name="connsiteX197" fmla="*/ 423 w 10000"/>
                <a:gd name="connsiteY197" fmla="*/ 9674 h 13014"/>
                <a:gd name="connsiteX198" fmla="*/ 476 w 10000"/>
                <a:gd name="connsiteY198" fmla="*/ 9483 h 13014"/>
                <a:gd name="connsiteX199" fmla="*/ 506 w 10000"/>
                <a:gd name="connsiteY199" fmla="*/ 9356 h 13014"/>
                <a:gd name="connsiteX200" fmla="*/ 522 w 10000"/>
                <a:gd name="connsiteY200" fmla="*/ 9314 h 13014"/>
                <a:gd name="connsiteX201" fmla="*/ 522 w 10000"/>
                <a:gd name="connsiteY201" fmla="*/ 9314 h 13014"/>
                <a:gd name="connsiteX202" fmla="*/ 537 w 10000"/>
                <a:gd name="connsiteY202" fmla="*/ 9103 h 13014"/>
                <a:gd name="connsiteX203" fmla="*/ 537 w 10000"/>
                <a:gd name="connsiteY203" fmla="*/ 8955 h 13014"/>
                <a:gd name="connsiteX204" fmla="*/ 552 w 10000"/>
                <a:gd name="connsiteY204" fmla="*/ 8828 h 13014"/>
                <a:gd name="connsiteX205" fmla="*/ 552 w 10000"/>
                <a:gd name="connsiteY205" fmla="*/ 8786 h 13014"/>
                <a:gd name="connsiteX206" fmla="*/ 552 w 10000"/>
                <a:gd name="connsiteY206" fmla="*/ 8701 h 13014"/>
                <a:gd name="connsiteX207" fmla="*/ 552 w 10000"/>
                <a:gd name="connsiteY207" fmla="*/ 8701 h 13014"/>
                <a:gd name="connsiteX208" fmla="*/ 582 w 10000"/>
                <a:gd name="connsiteY208" fmla="*/ 8426 h 13014"/>
                <a:gd name="connsiteX209" fmla="*/ 597 w 10000"/>
                <a:gd name="connsiteY209" fmla="*/ 8215 h 13014"/>
                <a:gd name="connsiteX210" fmla="*/ 612 w 10000"/>
                <a:gd name="connsiteY210" fmla="*/ 8046 h 13014"/>
                <a:gd name="connsiteX211" fmla="*/ 612 w 10000"/>
                <a:gd name="connsiteY211" fmla="*/ 7982 h 13014"/>
                <a:gd name="connsiteX212" fmla="*/ 627 w 10000"/>
                <a:gd name="connsiteY212" fmla="*/ 7898 h 13014"/>
                <a:gd name="connsiteX213" fmla="*/ 627 w 10000"/>
                <a:gd name="connsiteY213" fmla="*/ 7855 h 13014"/>
                <a:gd name="connsiteX214" fmla="*/ 597 w 10000"/>
                <a:gd name="connsiteY214" fmla="*/ 7686 h 13014"/>
                <a:gd name="connsiteX215" fmla="*/ 597 w 10000"/>
                <a:gd name="connsiteY215" fmla="*/ 7602 h 13014"/>
                <a:gd name="connsiteX216" fmla="*/ 597 w 10000"/>
                <a:gd name="connsiteY216" fmla="*/ 7602 h 13014"/>
                <a:gd name="connsiteX217" fmla="*/ 582 w 10000"/>
                <a:gd name="connsiteY217" fmla="*/ 7559 h 13014"/>
                <a:gd name="connsiteX218" fmla="*/ 627 w 10000"/>
                <a:gd name="connsiteY218" fmla="*/ 7454 h 13014"/>
                <a:gd name="connsiteX219" fmla="*/ 665 w 10000"/>
                <a:gd name="connsiteY219" fmla="*/ 7327 h 13014"/>
                <a:gd name="connsiteX220" fmla="*/ 695 w 10000"/>
                <a:gd name="connsiteY220" fmla="*/ 7200 h 13014"/>
                <a:gd name="connsiteX221" fmla="*/ 711 w 10000"/>
                <a:gd name="connsiteY221" fmla="*/ 7115 h 13014"/>
                <a:gd name="connsiteX222" fmla="*/ 711 w 10000"/>
                <a:gd name="connsiteY222" fmla="*/ 7115 h 13014"/>
                <a:gd name="connsiteX223" fmla="*/ 711 w 10000"/>
                <a:gd name="connsiteY223" fmla="*/ 7073 h 13014"/>
                <a:gd name="connsiteX224" fmla="*/ 680 w 10000"/>
                <a:gd name="connsiteY224" fmla="*/ 6989 h 13014"/>
                <a:gd name="connsiteX225" fmla="*/ 665 w 10000"/>
                <a:gd name="connsiteY225" fmla="*/ 6883 h 13014"/>
                <a:gd name="connsiteX226" fmla="*/ 650 w 10000"/>
                <a:gd name="connsiteY226" fmla="*/ 6756 h 13014"/>
                <a:gd name="connsiteX227" fmla="*/ 650 w 10000"/>
                <a:gd name="connsiteY227" fmla="*/ 6672 h 13014"/>
                <a:gd name="connsiteX228" fmla="*/ 695 w 10000"/>
                <a:gd name="connsiteY228" fmla="*/ 6587 h 13014"/>
                <a:gd name="connsiteX229" fmla="*/ 756 w 10000"/>
                <a:gd name="connsiteY229" fmla="*/ 6587 h 13014"/>
                <a:gd name="connsiteX230" fmla="*/ 816 w 10000"/>
                <a:gd name="connsiteY230" fmla="*/ 6629 h 13014"/>
                <a:gd name="connsiteX231" fmla="*/ 884 w 10000"/>
                <a:gd name="connsiteY231" fmla="*/ 6672 h 13014"/>
                <a:gd name="connsiteX0" fmla="*/ 884 w 10000"/>
                <a:gd name="connsiteY0" fmla="*/ 6672 h 13014"/>
                <a:gd name="connsiteX1" fmla="*/ 899 w 10000"/>
                <a:gd name="connsiteY1" fmla="*/ 6672 h 13014"/>
                <a:gd name="connsiteX2" fmla="*/ 915 w 10000"/>
                <a:gd name="connsiteY2" fmla="*/ 6629 h 13014"/>
                <a:gd name="connsiteX3" fmla="*/ 930 w 10000"/>
                <a:gd name="connsiteY3" fmla="*/ 6587 h 13014"/>
                <a:gd name="connsiteX4" fmla="*/ 975 w 10000"/>
                <a:gd name="connsiteY4" fmla="*/ 6545 h 13014"/>
                <a:gd name="connsiteX5" fmla="*/ 1028 w 10000"/>
                <a:gd name="connsiteY5" fmla="*/ 6502 h 13014"/>
                <a:gd name="connsiteX6" fmla="*/ 1104 w 10000"/>
                <a:gd name="connsiteY6" fmla="*/ 6460 h 13014"/>
                <a:gd name="connsiteX7" fmla="*/ 1308 w 10000"/>
                <a:gd name="connsiteY7" fmla="*/ 6439 h 13014"/>
                <a:gd name="connsiteX8" fmla="*/ 1481 w 10000"/>
                <a:gd name="connsiteY8" fmla="*/ 6354 h 13014"/>
                <a:gd name="connsiteX9" fmla="*/ 1542 w 10000"/>
                <a:gd name="connsiteY9" fmla="*/ 6354 h 13014"/>
                <a:gd name="connsiteX10" fmla="*/ 1595 w 10000"/>
                <a:gd name="connsiteY10" fmla="*/ 6312 h 13014"/>
                <a:gd name="connsiteX11" fmla="*/ 1640 w 10000"/>
                <a:gd name="connsiteY11" fmla="*/ 6312 h 13014"/>
                <a:gd name="connsiteX12" fmla="*/ 1670 w 10000"/>
                <a:gd name="connsiteY12" fmla="*/ 6312 h 13014"/>
                <a:gd name="connsiteX13" fmla="*/ 1716 w 10000"/>
                <a:gd name="connsiteY13" fmla="*/ 6312 h 13014"/>
                <a:gd name="connsiteX14" fmla="*/ 1784 w 10000"/>
                <a:gd name="connsiteY14" fmla="*/ 6270 h 13014"/>
                <a:gd name="connsiteX15" fmla="*/ 1875 w 10000"/>
                <a:gd name="connsiteY15" fmla="*/ 6270 h 13014"/>
                <a:gd name="connsiteX16" fmla="*/ 1973 w 10000"/>
                <a:gd name="connsiteY16" fmla="*/ 6270 h 13014"/>
                <a:gd name="connsiteX17" fmla="*/ 2063 w 10000"/>
                <a:gd name="connsiteY17" fmla="*/ 6228 h 13014"/>
                <a:gd name="connsiteX18" fmla="*/ 2147 w 10000"/>
                <a:gd name="connsiteY18" fmla="*/ 6228 h 13014"/>
                <a:gd name="connsiteX19" fmla="*/ 2207 w 10000"/>
                <a:gd name="connsiteY19" fmla="*/ 6228 h 13014"/>
                <a:gd name="connsiteX20" fmla="*/ 2222 w 10000"/>
                <a:gd name="connsiteY20" fmla="*/ 6228 h 13014"/>
                <a:gd name="connsiteX21" fmla="*/ 2237 w 10000"/>
                <a:gd name="connsiteY21" fmla="*/ 6228 h 13014"/>
                <a:gd name="connsiteX22" fmla="*/ 2252 w 10000"/>
                <a:gd name="connsiteY22" fmla="*/ 6270 h 13014"/>
                <a:gd name="connsiteX23" fmla="*/ 2290 w 10000"/>
                <a:gd name="connsiteY23" fmla="*/ 6270 h 13014"/>
                <a:gd name="connsiteX24" fmla="*/ 2336 w 10000"/>
                <a:gd name="connsiteY24" fmla="*/ 6270 h 13014"/>
                <a:gd name="connsiteX25" fmla="*/ 2381 w 10000"/>
                <a:gd name="connsiteY25" fmla="*/ 6228 h 13014"/>
                <a:gd name="connsiteX26" fmla="*/ 2411 w 10000"/>
                <a:gd name="connsiteY26" fmla="*/ 6101 h 13014"/>
                <a:gd name="connsiteX27" fmla="*/ 2441 w 10000"/>
                <a:gd name="connsiteY27" fmla="*/ 5910 h 13014"/>
                <a:gd name="connsiteX28" fmla="*/ 2457 w 10000"/>
                <a:gd name="connsiteY28" fmla="*/ 5572 h 13014"/>
                <a:gd name="connsiteX29" fmla="*/ 2441 w 10000"/>
                <a:gd name="connsiteY29" fmla="*/ 5530 h 13014"/>
                <a:gd name="connsiteX30" fmla="*/ 2426 w 10000"/>
                <a:gd name="connsiteY30" fmla="*/ 5488 h 13014"/>
                <a:gd name="connsiteX31" fmla="*/ 2426 w 10000"/>
                <a:gd name="connsiteY31" fmla="*/ 5424 h 13014"/>
                <a:gd name="connsiteX32" fmla="*/ 2441 w 10000"/>
                <a:gd name="connsiteY32" fmla="*/ 5382 h 13014"/>
                <a:gd name="connsiteX33" fmla="*/ 2479 w 10000"/>
                <a:gd name="connsiteY33" fmla="*/ 5340 h 13014"/>
                <a:gd name="connsiteX34" fmla="*/ 2540 w 10000"/>
                <a:gd name="connsiteY34" fmla="*/ 5297 h 13014"/>
                <a:gd name="connsiteX35" fmla="*/ 2638 w 10000"/>
                <a:gd name="connsiteY35" fmla="*/ 5297 h 13014"/>
                <a:gd name="connsiteX36" fmla="*/ 2759 w 10000"/>
                <a:gd name="connsiteY36" fmla="*/ 5340 h 13014"/>
                <a:gd name="connsiteX37" fmla="*/ 2842 w 10000"/>
                <a:gd name="connsiteY37" fmla="*/ 5340 h 13014"/>
                <a:gd name="connsiteX38" fmla="*/ 2902 w 10000"/>
                <a:gd name="connsiteY38" fmla="*/ 5382 h 13014"/>
                <a:gd name="connsiteX39" fmla="*/ 2948 w 10000"/>
                <a:gd name="connsiteY39" fmla="*/ 5382 h 13014"/>
                <a:gd name="connsiteX40" fmla="*/ 3001 w 10000"/>
                <a:gd name="connsiteY40" fmla="*/ 5382 h 13014"/>
                <a:gd name="connsiteX41" fmla="*/ 3061 w 10000"/>
                <a:gd name="connsiteY41" fmla="*/ 5340 h 13014"/>
                <a:gd name="connsiteX42" fmla="*/ 3167 w 10000"/>
                <a:gd name="connsiteY42" fmla="*/ 5340 h 13014"/>
                <a:gd name="connsiteX43" fmla="*/ 3296 w 10000"/>
                <a:gd name="connsiteY43" fmla="*/ 5297 h 13014"/>
                <a:gd name="connsiteX44" fmla="*/ 3356 w 10000"/>
                <a:gd name="connsiteY44" fmla="*/ 5297 h 13014"/>
                <a:gd name="connsiteX45" fmla="*/ 3439 w 10000"/>
                <a:gd name="connsiteY45" fmla="*/ 5255 h 13014"/>
                <a:gd name="connsiteX46" fmla="*/ 3545 w 10000"/>
                <a:gd name="connsiteY46" fmla="*/ 5213 h 13014"/>
                <a:gd name="connsiteX47" fmla="*/ 3689 w 10000"/>
                <a:gd name="connsiteY47" fmla="*/ 5170 h 13014"/>
                <a:gd name="connsiteX48" fmla="*/ 3847 w 10000"/>
                <a:gd name="connsiteY48" fmla="*/ 5128 h 13014"/>
                <a:gd name="connsiteX49" fmla="*/ 3549 w 10000"/>
                <a:gd name="connsiteY49" fmla="*/ 2239 h 13014"/>
                <a:gd name="connsiteX50" fmla="*/ 3898 w 10000"/>
                <a:gd name="connsiteY50" fmla="*/ 2197 h 13014"/>
                <a:gd name="connsiteX51" fmla="*/ 4190 w 10000"/>
                <a:gd name="connsiteY51" fmla="*/ 1908 h 13014"/>
                <a:gd name="connsiteX52" fmla="*/ 4199 w 10000"/>
                <a:gd name="connsiteY52" fmla="*/ 523 h 13014"/>
                <a:gd name="connsiteX53" fmla="*/ 4594 w 10000"/>
                <a:gd name="connsiteY53" fmla="*/ 235 h 13014"/>
                <a:gd name="connsiteX54" fmla="*/ 4985 w 10000"/>
                <a:gd name="connsiteY54" fmla="*/ 1388 h 13014"/>
                <a:gd name="connsiteX55" fmla="*/ 5516 w 10000"/>
                <a:gd name="connsiteY55" fmla="*/ 1626 h 13014"/>
                <a:gd name="connsiteX56" fmla="*/ 6207 w 10000"/>
                <a:gd name="connsiteY56" fmla="*/ 2146 h 13014"/>
                <a:gd name="connsiteX57" fmla="*/ 6411 w 10000"/>
                <a:gd name="connsiteY57" fmla="*/ 1062 h 13014"/>
                <a:gd name="connsiteX58" fmla="*/ 6659 w 10000"/>
                <a:gd name="connsiteY58" fmla="*/ 1889 h 13014"/>
                <a:gd name="connsiteX59" fmla="*/ 7050 w 10000"/>
                <a:gd name="connsiteY59" fmla="*/ 2492 h 13014"/>
                <a:gd name="connsiteX60" fmla="*/ 7045 w 10000"/>
                <a:gd name="connsiteY60" fmla="*/ 4034 h 13014"/>
                <a:gd name="connsiteX61" fmla="*/ 8768 w 10000"/>
                <a:gd name="connsiteY61" fmla="*/ 3543 h 13014"/>
                <a:gd name="connsiteX62" fmla="*/ 8995 w 10000"/>
                <a:gd name="connsiteY62" fmla="*/ 3458 h 13014"/>
                <a:gd name="connsiteX63" fmla="*/ 9199 w 10000"/>
                <a:gd name="connsiteY63" fmla="*/ 3395 h 13014"/>
                <a:gd name="connsiteX64" fmla="*/ 9388 w 10000"/>
                <a:gd name="connsiteY64" fmla="*/ 3310 h 13014"/>
                <a:gd name="connsiteX65" fmla="*/ 9562 w 10000"/>
                <a:gd name="connsiteY65" fmla="*/ 3225 h 13014"/>
                <a:gd name="connsiteX66" fmla="*/ 9713 w 10000"/>
                <a:gd name="connsiteY66" fmla="*/ 3183 h 13014"/>
                <a:gd name="connsiteX67" fmla="*/ 9826 w 10000"/>
                <a:gd name="connsiteY67" fmla="*/ 3099 h 13014"/>
                <a:gd name="connsiteX68" fmla="*/ 9924 w 10000"/>
                <a:gd name="connsiteY68" fmla="*/ 3056 h 13014"/>
                <a:gd name="connsiteX69" fmla="*/ 10000 w 10000"/>
                <a:gd name="connsiteY69" fmla="*/ 3014 h 13014"/>
                <a:gd name="connsiteX70" fmla="*/ 9970 w 10000"/>
                <a:gd name="connsiteY70" fmla="*/ 3268 h 13014"/>
                <a:gd name="connsiteX71" fmla="*/ 9940 w 10000"/>
                <a:gd name="connsiteY71" fmla="*/ 3458 h 13014"/>
                <a:gd name="connsiteX72" fmla="*/ 9924 w 10000"/>
                <a:gd name="connsiteY72" fmla="*/ 3627 h 13014"/>
                <a:gd name="connsiteX73" fmla="*/ 9924 w 10000"/>
                <a:gd name="connsiteY73" fmla="*/ 3754 h 13014"/>
                <a:gd name="connsiteX74" fmla="*/ 9894 w 10000"/>
                <a:gd name="connsiteY74" fmla="*/ 3987 h 13014"/>
                <a:gd name="connsiteX75" fmla="*/ 9872 w 10000"/>
                <a:gd name="connsiteY75" fmla="*/ 4156 h 13014"/>
                <a:gd name="connsiteX76" fmla="*/ 9826 w 10000"/>
                <a:gd name="connsiteY76" fmla="*/ 4367 h 13014"/>
                <a:gd name="connsiteX77" fmla="*/ 9766 w 10000"/>
                <a:gd name="connsiteY77" fmla="*/ 4811 h 13014"/>
                <a:gd name="connsiteX78" fmla="*/ 9713 w 10000"/>
                <a:gd name="connsiteY78" fmla="*/ 5086 h 13014"/>
                <a:gd name="connsiteX79" fmla="*/ 9652 w 10000"/>
                <a:gd name="connsiteY79" fmla="*/ 5255 h 13014"/>
                <a:gd name="connsiteX80" fmla="*/ 9607 w 10000"/>
                <a:gd name="connsiteY80" fmla="*/ 5297 h 13014"/>
                <a:gd name="connsiteX81" fmla="*/ 9531 w 10000"/>
                <a:gd name="connsiteY81" fmla="*/ 5297 h 13014"/>
                <a:gd name="connsiteX82" fmla="*/ 9433 w 10000"/>
                <a:gd name="connsiteY82" fmla="*/ 5297 h 13014"/>
                <a:gd name="connsiteX83" fmla="*/ 9358 w 10000"/>
                <a:gd name="connsiteY83" fmla="*/ 5382 h 13014"/>
                <a:gd name="connsiteX84" fmla="*/ 9274 w 10000"/>
                <a:gd name="connsiteY84" fmla="*/ 5488 h 13014"/>
                <a:gd name="connsiteX85" fmla="*/ 9199 w 10000"/>
                <a:gd name="connsiteY85" fmla="*/ 5614 h 13014"/>
                <a:gd name="connsiteX86" fmla="*/ 9184 w 10000"/>
                <a:gd name="connsiteY86" fmla="*/ 5657 h 13014"/>
                <a:gd name="connsiteX87" fmla="*/ 9169 w 10000"/>
                <a:gd name="connsiteY87" fmla="*/ 5657 h 13014"/>
                <a:gd name="connsiteX88" fmla="*/ 9169 w 10000"/>
                <a:gd name="connsiteY88" fmla="*/ 5741 h 13014"/>
                <a:gd name="connsiteX89" fmla="*/ 9146 w 10000"/>
                <a:gd name="connsiteY89" fmla="*/ 5826 h 13014"/>
                <a:gd name="connsiteX90" fmla="*/ 9116 w 10000"/>
                <a:gd name="connsiteY90" fmla="*/ 5953 h 13014"/>
                <a:gd name="connsiteX91" fmla="*/ 9055 w 10000"/>
                <a:gd name="connsiteY91" fmla="*/ 5974 h 13014"/>
                <a:gd name="connsiteX92" fmla="*/ 9010 w 10000"/>
                <a:gd name="connsiteY92" fmla="*/ 6016 h 13014"/>
                <a:gd name="connsiteX93" fmla="*/ 8987 w 10000"/>
                <a:gd name="connsiteY93" fmla="*/ 5974 h 13014"/>
                <a:gd name="connsiteX94" fmla="*/ 8957 w 10000"/>
                <a:gd name="connsiteY94" fmla="*/ 5953 h 13014"/>
                <a:gd name="connsiteX95" fmla="*/ 8912 w 10000"/>
                <a:gd name="connsiteY95" fmla="*/ 5953 h 13014"/>
                <a:gd name="connsiteX96" fmla="*/ 8881 w 10000"/>
                <a:gd name="connsiteY96" fmla="*/ 5974 h 13014"/>
                <a:gd name="connsiteX97" fmla="*/ 8783 w 10000"/>
                <a:gd name="connsiteY97" fmla="*/ 6058 h 13014"/>
                <a:gd name="connsiteX98" fmla="*/ 8692 w 10000"/>
                <a:gd name="connsiteY98" fmla="*/ 6185 h 13014"/>
                <a:gd name="connsiteX99" fmla="*/ 8662 w 10000"/>
                <a:gd name="connsiteY99" fmla="*/ 6185 h 13014"/>
                <a:gd name="connsiteX100" fmla="*/ 8647 w 10000"/>
                <a:gd name="connsiteY100" fmla="*/ 6228 h 13014"/>
                <a:gd name="connsiteX101" fmla="*/ 8647 w 10000"/>
                <a:gd name="connsiteY101" fmla="*/ 6354 h 13014"/>
                <a:gd name="connsiteX102" fmla="*/ 8632 w 10000"/>
                <a:gd name="connsiteY102" fmla="*/ 6460 h 13014"/>
                <a:gd name="connsiteX103" fmla="*/ 8624 w 10000"/>
                <a:gd name="connsiteY103" fmla="*/ 6629 h 13014"/>
                <a:gd name="connsiteX104" fmla="*/ 8624 w 10000"/>
                <a:gd name="connsiteY104" fmla="*/ 6672 h 13014"/>
                <a:gd name="connsiteX105" fmla="*/ 8624 w 10000"/>
                <a:gd name="connsiteY105" fmla="*/ 6672 h 13014"/>
                <a:gd name="connsiteX106" fmla="*/ 8503 w 10000"/>
                <a:gd name="connsiteY106" fmla="*/ 6967 h 13014"/>
                <a:gd name="connsiteX107" fmla="*/ 8420 w 10000"/>
                <a:gd name="connsiteY107" fmla="*/ 7200 h 13014"/>
                <a:gd name="connsiteX108" fmla="*/ 8345 w 10000"/>
                <a:gd name="connsiteY108" fmla="*/ 7369 h 13014"/>
                <a:gd name="connsiteX109" fmla="*/ 8299 w 10000"/>
                <a:gd name="connsiteY109" fmla="*/ 7475 h 13014"/>
                <a:gd name="connsiteX110" fmla="*/ 8284 w 10000"/>
                <a:gd name="connsiteY110" fmla="*/ 7517 h 13014"/>
                <a:gd name="connsiteX111" fmla="*/ 8269 w 10000"/>
                <a:gd name="connsiteY111" fmla="*/ 7559 h 13014"/>
                <a:gd name="connsiteX112" fmla="*/ 8262 w 10000"/>
                <a:gd name="connsiteY112" fmla="*/ 7559 h 13014"/>
                <a:gd name="connsiteX113" fmla="*/ 8262 w 10000"/>
                <a:gd name="connsiteY113" fmla="*/ 7644 h 13014"/>
                <a:gd name="connsiteX114" fmla="*/ 8246 w 10000"/>
                <a:gd name="connsiteY114" fmla="*/ 7771 h 13014"/>
                <a:gd name="connsiteX115" fmla="*/ 8216 w 10000"/>
                <a:gd name="connsiteY115" fmla="*/ 7855 h 13014"/>
                <a:gd name="connsiteX116" fmla="*/ 8186 w 10000"/>
                <a:gd name="connsiteY116" fmla="*/ 7940 h 13014"/>
                <a:gd name="connsiteX117" fmla="*/ 8110 w 10000"/>
                <a:gd name="connsiteY117" fmla="*/ 8046 h 13014"/>
                <a:gd name="connsiteX118" fmla="*/ 8042 w 10000"/>
                <a:gd name="connsiteY118" fmla="*/ 8130 h 13014"/>
                <a:gd name="connsiteX119" fmla="*/ 7853 w 10000"/>
                <a:gd name="connsiteY119" fmla="*/ 8299 h 13014"/>
                <a:gd name="connsiteX120" fmla="*/ 7717 w 10000"/>
                <a:gd name="connsiteY120" fmla="*/ 8426 h 13014"/>
                <a:gd name="connsiteX121" fmla="*/ 7604 w 10000"/>
                <a:gd name="connsiteY121" fmla="*/ 8532 h 13014"/>
                <a:gd name="connsiteX122" fmla="*/ 7543 w 10000"/>
                <a:gd name="connsiteY122" fmla="*/ 8701 h 13014"/>
                <a:gd name="connsiteX123" fmla="*/ 7506 w 10000"/>
                <a:gd name="connsiteY123" fmla="*/ 8870 h 13014"/>
                <a:gd name="connsiteX124" fmla="*/ 7475 w 10000"/>
                <a:gd name="connsiteY124" fmla="*/ 9145 h 13014"/>
                <a:gd name="connsiteX125" fmla="*/ 7430 w 10000"/>
                <a:gd name="connsiteY125" fmla="*/ 9483 h 13014"/>
                <a:gd name="connsiteX126" fmla="*/ 7347 w 10000"/>
                <a:gd name="connsiteY126" fmla="*/ 9800 h 13014"/>
                <a:gd name="connsiteX127" fmla="*/ 7286 w 10000"/>
                <a:gd name="connsiteY127" fmla="*/ 10012 h 13014"/>
                <a:gd name="connsiteX128" fmla="*/ 7226 w 10000"/>
                <a:gd name="connsiteY128" fmla="*/ 10118 h 13014"/>
                <a:gd name="connsiteX129" fmla="*/ 7158 w 10000"/>
                <a:gd name="connsiteY129" fmla="*/ 10329 h 13014"/>
                <a:gd name="connsiteX130" fmla="*/ 7128 w 10000"/>
                <a:gd name="connsiteY130" fmla="*/ 10414 h 13014"/>
                <a:gd name="connsiteX131" fmla="*/ 7113 w 10000"/>
                <a:gd name="connsiteY131" fmla="*/ 10519 h 13014"/>
                <a:gd name="connsiteX132" fmla="*/ 7113 w 10000"/>
                <a:gd name="connsiteY132" fmla="*/ 10731 h 13014"/>
                <a:gd name="connsiteX133" fmla="*/ 7128 w 10000"/>
                <a:gd name="connsiteY133" fmla="*/ 10984 h 13014"/>
                <a:gd name="connsiteX134" fmla="*/ 7082 w 10000"/>
                <a:gd name="connsiteY134" fmla="*/ 10984 h 13014"/>
                <a:gd name="connsiteX135" fmla="*/ 7007 w 10000"/>
                <a:gd name="connsiteY135" fmla="*/ 11006 h 13014"/>
                <a:gd name="connsiteX136" fmla="*/ 6909 w 10000"/>
                <a:gd name="connsiteY136" fmla="*/ 11048 h 13014"/>
                <a:gd name="connsiteX137" fmla="*/ 6765 w 10000"/>
                <a:gd name="connsiteY137" fmla="*/ 11090 h 13014"/>
                <a:gd name="connsiteX138" fmla="*/ 6606 w 10000"/>
                <a:gd name="connsiteY138" fmla="*/ 11132 h 13014"/>
                <a:gd name="connsiteX139" fmla="*/ 6417 w 10000"/>
                <a:gd name="connsiteY139" fmla="*/ 11175 h 13014"/>
                <a:gd name="connsiteX140" fmla="*/ 6183 w 10000"/>
                <a:gd name="connsiteY140" fmla="*/ 11259 h 13014"/>
                <a:gd name="connsiteX141" fmla="*/ 5949 w 10000"/>
                <a:gd name="connsiteY141" fmla="*/ 11344 h 13014"/>
                <a:gd name="connsiteX142" fmla="*/ 5692 w 10000"/>
                <a:gd name="connsiteY142" fmla="*/ 11428 h 13014"/>
                <a:gd name="connsiteX143" fmla="*/ 5412 w 10000"/>
                <a:gd name="connsiteY143" fmla="*/ 11471 h 13014"/>
                <a:gd name="connsiteX144" fmla="*/ 4815 w 10000"/>
                <a:gd name="connsiteY144" fmla="*/ 11661 h 13014"/>
                <a:gd name="connsiteX145" fmla="*/ 4180 w 10000"/>
                <a:gd name="connsiteY145" fmla="*/ 11830 h 13014"/>
                <a:gd name="connsiteX146" fmla="*/ 3530 w 10000"/>
                <a:gd name="connsiteY146" fmla="*/ 12020 h 13014"/>
                <a:gd name="connsiteX147" fmla="*/ 2887 w 10000"/>
                <a:gd name="connsiteY147" fmla="*/ 12189 h 13014"/>
                <a:gd name="connsiteX148" fmla="*/ 2252 w 10000"/>
                <a:gd name="connsiteY148" fmla="*/ 12359 h 13014"/>
                <a:gd name="connsiteX149" fmla="*/ 1958 w 10000"/>
                <a:gd name="connsiteY149" fmla="*/ 12485 h 13014"/>
                <a:gd name="connsiteX150" fmla="*/ 1670 w 10000"/>
                <a:gd name="connsiteY150" fmla="*/ 12549 h 13014"/>
                <a:gd name="connsiteX151" fmla="*/ 1391 w 10000"/>
                <a:gd name="connsiteY151" fmla="*/ 12591 h 13014"/>
                <a:gd name="connsiteX152" fmla="*/ 1149 w 10000"/>
                <a:gd name="connsiteY152" fmla="*/ 12676 h 13014"/>
                <a:gd name="connsiteX153" fmla="*/ 915 w 10000"/>
                <a:gd name="connsiteY153" fmla="*/ 12760 h 13014"/>
                <a:gd name="connsiteX154" fmla="*/ 695 w 10000"/>
                <a:gd name="connsiteY154" fmla="*/ 12803 h 13014"/>
                <a:gd name="connsiteX155" fmla="*/ 522 w 10000"/>
                <a:gd name="connsiteY155" fmla="*/ 12845 h 13014"/>
                <a:gd name="connsiteX156" fmla="*/ 363 w 10000"/>
                <a:gd name="connsiteY156" fmla="*/ 12929 h 13014"/>
                <a:gd name="connsiteX157" fmla="*/ 234 w 10000"/>
                <a:gd name="connsiteY157" fmla="*/ 12929 h 13014"/>
                <a:gd name="connsiteX158" fmla="*/ 144 w 10000"/>
                <a:gd name="connsiteY158" fmla="*/ 12972 h 13014"/>
                <a:gd name="connsiteX159" fmla="*/ 91 w 10000"/>
                <a:gd name="connsiteY159" fmla="*/ 12972 h 13014"/>
                <a:gd name="connsiteX160" fmla="*/ 60 w 10000"/>
                <a:gd name="connsiteY160" fmla="*/ 13014 h 13014"/>
                <a:gd name="connsiteX161" fmla="*/ 60 w 10000"/>
                <a:gd name="connsiteY161" fmla="*/ 12972 h 13014"/>
                <a:gd name="connsiteX162" fmla="*/ 30 w 10000"/>
                <a:gd name="connsiteY162" fmla="*/ 12972 h 13014"/>
                <a:gd name="connsiteX163" fmla="*/ 15 w 10000"/>
                <a:gd name="connsiteY163" fmla="*/ 12929 h 13014"/>
                <a:gd name="connsiteX164" fmla="*/ 0 w 10000"/>
                <a:gd name="connsiteY164" fmla="*/ 12845 h 13014"/>
                <a:gd name="connsiteX165" fmla="*/ 15 w 10000"/>
                <a:gd name="connsiteY165" fmla="*/ 12718 h 13014"/>
                <a:gd name="connsiteX166" fmla="*/ 45 w 10000"/>
                <a:gd name="connsiteY166" fmla="*/ 12549 h 13014"/>
                <a:gd name="connsiteX167" fmla="*/ 128 w 10000"/>
                <a:gd name="connsiteY167" fmla="*/ 12359 h 13014"/>
                <a:gd name="connsiteX168" fmla="*/ 189 w 10000"/>
                <a:gd name="connsiteY168" fmla="*/ 12232 h 13014"/>
                <a:gd name="connsiteX169" fmla="*/ 265 w 10000"/>
                <a:gd name="connsiteY169" fmla="*/ 12063 h 13014"/>
                <a:gd name="connsiteX170" fmla="*/ 249 w 10000"/>
                <a:gd name="connsiteY170" fmla="*/ 11872 h 13014"/>
                <a:gd name="connsiteX171" fmla="*/ 219 w 10000"/>
                <a:gd name="connsiteY171" fmla="*/ 11703 h 13014"/>
                <a:gd name="connsiteX172" fmla="*/ 174 w 10000"/>
                <a:gd name="connsiteY172" fmla="*/ 11576 h 13014"/>
                <a:gd name="connsiteX173" fmla="*/ 159 w 10000"/>
                <a:gd name="connsiteY173" fmla="*/ 11534 h 13014"/>
                <a:gd name="connsiteX174" fmla="*/ 98 w 10000"/>
                <a:gd name="connsiteY174" fmla="*/ 11386 h 13014"/>
                <a:gd name="connsiteX175" fmla="*/ 76 w 10000"/>
                <a:gd name="connsiteY175" fmla="*/ 11302 h 13014"/>
                <a:gd name="connsiteX176" fmla="*/ 76 w 10000"/>
                <a:gd name="connsiteY176" fmla="*/ 11259 h 13014"/>
                <a:gd name="connsiteX177" fmla="*/ 60 w 10000"/>
                <a:gd name="connsiteY177" fmla="*/ 11259 h 13014"/>
                <a:gd name="connsiteX178" fmla="*/ 113 w 10000"/>
                <a:gd name="connsiteY178" fmla="*/ 11217 h 13014"/>
                <a:gd name="connsiteX179" fmla="*/ 159 w 10000"/>
                <a:gd name="connsiteY179" fmla="*/ 11175 h 13014"/>
                <a:gd name="connsiteX180" fmla="*/ 204 w 10000"/>
                <a:gd name="connsiteY180" fmla="*/ 11175 h 13014"/>
                <a:gd name="connsiteX181" fmla="*/ 234 w 10000"/>
                <a:gd name="connsiteY181" fmla="*/ 11175 h 13014"/>
                <a:gd name="connsiteX182" fmla="*/ 234 w 10000"/>
                <a:gd name="connsiteY182" fmla="*/ 11132 h 13014"/>
                <a:gd name="connsiteX183" fmla="*/ 204 w 10000"/>
                <a:gd name="connsiteY183" fmla="*/ 10942 h 13014"/>
                <a:gd name="connsiteX184" fmla="*/ 204 w 10000"/>
                <a:gd name="connsiteY184" fmla="*/ 10858 h 13014"/>
                <a:gd name="connsiteX185" fmla="*/ 204 w 10000"/>
                <a:gd name="connsiteY185" fmla="*/ 10815 h 13014"/>
                <a:gd name="connsiteX186" fmla="*/ 189 w 10000"/>
                <a:gd name="connsiteY186" fmla="*/ 10773 h 13014"/>
                <a:gd name="connsiteX187" fmla="*/ 234 w 10000"/>
                <a:gd name="connsiteY187" fmla="*/ 10646 h 13014"/>
                <a:gd name="connsiteX188" fmla="*/ 249 w 10000"/>
                <a:gd name="connsiteY188" fmla="*/ 10519 h 13014"/>
                <a:gd name="connsiteX189" fmla="*/ 280 w 10000"/>
                <a:gd name="connsiteY189" fmla="*/ 10414 h 13014"/>
                <a:gd name="connsiteX190" fmla="*/ 287 w 10000"/>
                <a:gd name="connsiteY190" fmla="*/ 10329 h 13014"/>
                <a:gd name="connsiteX191" fmla="*/ 287 w 10000"/>
                <a:gd name="connsiteY191" fmla="*/ 10329 h 13014"/>
                <a:gd name="connsiteX192" fmla="*/ 333 w 10000"/>
                <a:gd name="connsiteY192" fmla="*/ 10118 h 13014"/>
                <a:gd name="connsiteX193" fmla="*/ 363 w 10000"/>
                <a:gd name="connsiteY193" fmla="*/ 9970 h 13014"/>
                <a:gd name="connsiteX194" fmla="*/ 393 w 10000"/>
                <a:gd name="connsiteY194" fmla="*/ 9843 h 13014"/>
                <a:gd name="connsiteX195" fmla="*/ 408 w 10000"/>
                <a:gd name="connsiteY195" fmla="*/ 9758 h 13014"/>
                <a:gd name="connsiteX196" fmla="*/ 423 w 10000"/>
                <a:gd name="connsiteY196" fmla="*/ 9716 h 13014"/>
                <a:gd name="connsiteX197" fmla="*/ 423 w 10000"/>
                <a:gd name="connsiteY197" fmla="*/ 9674 h 13014"/>
                <a:gd name="connsiteX198" fmla="*/ 476 w 10000"/>
                <a:gd name="connsiteY198" fmla="*/ 9483 h 13014"/>
                <a:gd name="connsiteX199" fmla="*/ 506 w 10000"/>
                <a:gd name="connsiteY199" fmla="*/ 9356 h 13014"/>
                <a:gd name="connsiteX200" fmla="*/ 522 w 10000"/>
                <a:gd name="connsiteY200" fmla="*/ 9314 h 13014"/>
                <a:gd name="connsiteX201" fmla="*/ 522 w 10000"/>
                <a:gd name="connsiteY201" fmla="*/ 9314 h 13014"/>
                <a:gd name="connsiteX202" fmla="*/ 537 w 10000"/>
                <a:gd name="connsiteY202" fmla="*/ 9103 h 13014"/>
                <a:gd name="connsiteX203" fmla="*/ 537 w 10000"/>
                <a:gd name="connsiteY203" fmla="*/ 8955 h 13014"/>
                <a:gd name="connsiteX204" fmla="*/ 552 w 10000"/>
                <a:gd name="connsiteY204" fmla="*/ 8828 h 13014"/>
                <a:gd name="connsiteX205" fmla="*/ 552 w 10000"/>
                <a:gd name="connsiteY205" fmla="*/ 8786 h 13014"/>
                <a:gd name="connsiteX206" fmla="*/ 552 w 10000"/>
                <a:gd name="connsiteY206" fmla="*/ 8701 h 13014"/>
                <a:gd name="connsiteX207" fmla="*/ 552 w 10000"/>
                <a:gd name="connsiteY207" fmla="*/ 8701 h 13014"/>
                <a:gd name="connsiteX208" fmla="*/ 582 w 10000"/>
                <a:gd name="connsiteY208" fmla="*/ 8426 h 13014"/>
                <a:gd name="connsiteX209" fmla="*/ 597 w 10000"/>
                <a:gd name="connsiteY209" fmla="*/ 8215 h 13014"/>
                <a:gd name="connsiteX210" fmla="*/ 612 w 10000"/>
                <a:gd name="connsiteY210" fmla="*/ 8046 h 13014"/>
                <a:gd name="connsiteX211" fmla="*/ 612 w 10000"/>
                <a:gd name="connsiteY211" fmla="*/ 7982 h 13014"/>
                <a:gd name="connsiteX212" fmla="*/ 627 w 10000"/>
                <a:gd name="connsiteY212" fmla="*/ 7898 h 13014"/>
                <a:gd name="connsiteX213" fmla="*/ 627 w 10000"/>
                <a:gd name="connsiteY213" fmla="*/ 7855 h 13014"/>
                <a:gd name="connsiteX214" fmla="*/ 597 w 10000"/>
                <a:gd name="connsiteY214" fmla="*/ 7686 h 13014"/>
                <a:gd name="connsiteX215" fmla="*/ 597 w 10000"/>
                <a:gd name="connsiteY215" fmla="*/ 7602 h 13014"/>
                <a:gd name="connsiteX216" fmla="*/ 597 w 10000"/>
                <a:gd name="connsiteY216" fmla="*/ 7602 h 13014"/>
                <a:gd name="connsiteX217" fmla="*/ 582 w 10000"/>
                <a:gd name="connsiteY217" fmla="*/ 7559 h 13014"/>
                <a:gd name="connsiteX218" fmla="*/ 627 w 10000"/>
                <a:gd name="connsiteY218" fmla="*/ 7454 h 13014"/>
                <a:gd name="connsiteX219" fmla="*/ 665 w 10000"/>
                <a:gd name="connsiteY219" fmla="*/ 7327 h 13014"/>
                <a:gd name="connsiteX220" fmla="*/ 695 w 10000"/>
                <a:gd name="connsiteY220" fmla="*/ 7200 h 13014"/>
                <a:gd name="connsiteX221" fmla="*/ 711 w 10000"/>
                <a:gd name="connsiteY221" fmla="*/ 7115 h 13014"/>
                <a:gd name="connsiteX222" fmla="*/ 711 w 10000"/>
                <a:gd name="connsiteY222" fmla="*/ 7115 h 13014"/>
                <a:gd name="connsiteX223" fmla="*/ 711 w 10000"/>
                <a:gd name="connsiteY223" fmla="*/ 7073 h 13014"/>
                <a:gd name="connsiteX224" fmla="*/ 680 w 10000"/>
                <a:gd name="connsiteY224" fmla="*/ 6989 h 13014"/>
                <a:gd name="connsiteX225" fmla="*/ 665 w 10000"/>
                <a:gd name="connsiteY225" fmla="*/ 6883 h 13014"/>
                <a:gd name="connsiteX226" fmla="*/ 650 w 10000"/>
                <a:gd name="connsiteY226" fmla="*/ 6756 h 13014"/>
                <a:gd name="connsiteX227" fmla="*/ 650 w 10000"/>
                <a:gd name="connsiteY227" fmla="*/ 6672 h 13014"/>
                <a:gd name="connsiteX228" fmla="*/ 695 w 10000"/>
                <a:gd name="connsiteY228" fmla="*/ 6587 h 13014"/>
                <a:gd name="connsiteX229" fmla="*/ 756 w 10000"/>
                <a:gd name="connsiteY229" fmla="*/ 6587 h 13014"/>
                <a:gd name="connsiteX230" fmla="*/ 816 w 10000"/>
                <a:gd name="connsiteY230" fmla="*/ 6629 h 13014"/>
                <a:gd name="connsiteX231" fmla="*/ 884 w 10000"/>
                <a:gd name="connsiteY231" fmla="*/ 6672 h 13014"/>
                <a:gd name="connsiteX0" fmla="*/ 884 w 10000"/>
                <a:gd name="connsiteY0" fmla="*/ 6672 h 13014"/>
                <a:gd name="connsiteX1" fmla="*/ 899 w 10000"/>
                <a:gd name="connsiteY1" fmla="*/ 6672 h 13014"/>
                <a:gd name="connsiteX2" fmla="*/ 915 w 10000"/>
                <a:gd name="connsiteY2" fmla="*/ 6629 h 13014"/>
                <a:gd name="connsiteX3" fmla="*/ 930 w 10000"/>
                <a:gd name="connsiteY3" fmla="*/ 6587 h 13014"/>
                <a:gd name="connsiteX4" fmla="*/ 975 w 10000"/>
                <a:gd name="connsiteY4" fmla="*/ 6545 h 13014"/>
                <a:gd name="connsiteX5" fmla="*/ 1028 w 10000"/>
                <a:gd name="connsiteY5" fmla="*/ 6502 h 13014"/>
                <a:gd name="connsiteX6" fmla="*/ 1104 w 10000"/>
                <a:gd name="connsiteY6" fmla="*/ 6460 h 13014"/>
                <a:gd name="connsiteX7" fmla="*/ 1308 w 10000"/>
                <a:gd name="connsiteY7" fmla="*/ 6439 h 13014"/>
                <a:gd name="connsiteX8" fmla="*/ 1481 w 10000"/>
                <a:gd name="connsiteY8" fmla="*/ 6354 h 13014"/>
                <a:gd name="connsiteX9" fmla="*/ 1542 w 10000"/>
                <a:gd name="connsiteY9" fmla="*/ 6354 h 13014"/>
                <a:gd name="connsiteX10" fmla="*/ 1595 w 10000"/>
                <a:gd name="connsiteY10" fmla="*/ 6312 h 13014"/>
                <a:gd name="connsiteX11" fmla="*/ 1640 w 10000"/>
                <a:gd name="connsiteY11" fmla="*/ 6312 h 13014"/>
                <a:gd name="connsiteX12" fmla="*/ 1670 w 10000"/>
                <a:gd name="connsiteY12" fmla="*/ 6312 h 13014"/>
                <a:gd name="connsiteX13" fmla="*/ 1716 w 10000"/>
                <a:gd name="connsiteY13" fmla="*/ 6312 h 13014"/>
                <a:gd name="connsiteX14" fmla="*/ 1784 w 10000"/>
                <a:gd name="connsiteY14" fmla="*/ 6270 h 13014"/>
                <a:gd name="connsiteX15" fmla="*/ 1875 w 10000"/>
                <a:gd name="connsiteY15" fmla="*/ 6270 h 13014"/>
                <a:gd name="connsiteX16" fmla="*/ 1973 w 10000"/>
                <a:gd name="connsiteY16" fmla="*/ 6270 h 13014"/>
                <a:gd name="connsiteX17" fmla="*/ 2063 w 10000"/>
                <a:gd name="connsiteY17" fmla="*/ 6228 h 13014"/>
                <a:gd name="connsiteX18" fmla="*/ 2147 w 10000"/>
                <a:gd name="connsiteY18" fmla="*/ 6228 h 13014"/>
                <a:gd name="connsiteX19" fmla="*/ 2207 w 10000"/>
                <a:gd name="connsiteY19" fmla="*/ 6228 h 13014"/>
                <a:gd name="connsiteX20" fmla="*/ 2222 w 10000"/>
                <a:gd name="connsiteY20" fmla="*/ 6228 h 13014"/>
                <a:gd name="connsiteX21" fmla="*/ 2237 w 10000"/>
                <a:gd name="connsiteY21" fmla="*/ 6228 h 13014"/>
                <a:gd name="connsiteX22" fmla="*/ 2252 w 10000"/>
                <a:gd name="connsiteY22" fmla="*/ 6270 h 13014"/>
                <a:gd name="connsiteX23" fmla="*/ 2290 w 10000"/>
                <a:gd name="connsiteY23" fmla="*/ 6270 h 13014"/>
                <a:gd name="connsiteX24" fmla="*/ 2336 w 10000"/>
                <a:gd name="connsiteY24" fmla="*/ 6270 h 13014"/>
                <a:gd name="connsiteX25" fmla="*/ 2381 w 10000"/>
                <a:gd name="connsiteY25" fmla="*/ 6228 h 13014"/>
                <a:gd name="connsiteX26" fmla="*/ 2411 w 10000"/>
                <a:gd name="connsiteY26" fmla="*/ 6101 h 13014"/>
                <a:gd name="connsiteX27" fmla="*/ 2441 w 10000"/>
                <a:gd name="connsiteY27" fmla="*/ 5910 h 13014"/>
                <a:gd name="connsiteX28" fmla="*/ 2457 w 10000"/>
                <a:gd name="connsiteY28" fmla="*/ 5572 h 13014"/>
                <a:gd name="connsiteX29" fmla="*/ 2441 w 10000"/>
                <a:gd name="connsiteY29" fmla="*/ 5530 h 13014"/>
                <a:gd name="connsiteX30" fmla="*/ 2426 w 10000"/>
                <a:gd name="connsiteY30" fmla="*/ 5488 h 13014"/>
                <a:gd name="connsiteX31" fmla="*/ 2426 w 10000"/>
                <a:gd name="connsiteY31" fmla="*/ 5424 h 13014"/>
                <a:gd name="connsiteX32" fmla="*/ 2441 w 10000"/>
                <a:gd name="connsiteY32" fmla="*/ 5382 h 13014"/>
                <a:gd name="connsiteX33" fmla="*/ 2479 w 10000"/>
                <a:gd name="connsiteY33" fmla="*/ 5340 h 13014"/>
                <a:gd name="connsiteX34" fmla="*/ 2540 w 10000"/>
                <a:gd name="connsiteY34" fmla="*/ 5297 h 13014"/>
                <a:gd name="connsiteX35" fmla="*/ 2638 w 10000"/>
                <a:gd name="connsiteY35" fmla="*/ 5297 h 13014"/>
                <a:gd name="connsiteX36" fmla="*/ 2759 w 10000"/>
                <a:gd name="connsiteY36" fmla="*/ 5340 h 13014"/>
                <a:gd name="connsiteX37" fmla="*/ 2842 w 10000"/>
                <a:gd name="connsiteY37" fmla="*/ 5340 h 13014"/>
                <a:gd name="connsiteX38" fmla="*/ 2902 w 10000"/>
                <a:gd name="connsiteY38" fmla="*/ 5382 h 13014"/>
                <a:gd name="connsiteX39" fmla="*/ 2948 w 10000"/>
                <a:gd name="connsiteY39" fmla="*/ 5382 h 13014"/>
                <a:gd name="connsiteX40" fmla="*/ 3001 w 10000"/>
                <a:gd name="connsiteY40" fmla="*/ 5382 h 13014"/>
                <a:gd name="connsiteX41" fmla="*/ 3061 w 10000"/>
                <a:gd name="connsiteY41" fmla="*/ 5340 h 13014"/>
                <a:gd name="connsiteX42" fmla="*/ 3167 w 10000"/>
                <a:gd name="connsiteY42" fmla="*/ 5340 h 13014"/>
                <a:gd name="connsiteX43" fmla="*/ 3296 w 10000"/>
                <a:gd name="connsiteY43" fmla="*/ 5297 h 13014"/>
                <a:gd name="connsiteX44" fmla="*/ 3356 w 10000"/>
                <a:gd name="connsiteY44" fmla="*/ 5297 h 13014"/>
                <a:gd name="connsiteX45" fmla="*/ 3439 w 10000"/>
                <a:gd name="connsiteY45" fmla="*/ 5255 h 13014"/>
                <a:gd name="connsiteX46" fmla="*/ 3545 w 10000"/>
                <a:gd name="connsiteY46" fmla="*/ 5213 h 13014"/>
                <a:gd name="connsiteX47" fmla="*/ 3689 w 10000"/>
                <a:gd name="connsiteY47" fmla="*/ 5170 h 13014"/>
                <a:gd name="connsiteX48" fmla="*/ 3375 w 10000"/>
                <a:gd name="connsiteY48" fmla="*/ 3908 h 13014"/>
                <a:gd name="connsiteX49" fmla="*/ 3549 w 10000"/>
                <a:gd name="connsiteY49" fmla="*/ 2239 h 13014"/>
                <a:gd name="connsiteX50" fmla="*/ 3898 w 10000"/>
                <a:gd name="connsiteY50" fmla="*/ 2197 h 13014"/>
                <a:gd name="connsiteX51" fmla="*/ 4190 w 10000"/>
                <a:gd name="connsiteY51" fmla="*/ 1908 h 13014"/>
                <a:gd name="connsiteX52" fmla="*/ 4199 w 10000"/>
                <a:gd name="connsiteY52" fmla="*/ 523 h 13014"/>
                <a:gd name="connsiteX53" fmla="*/ 4594 w 10000"/>
                <a:gd name="connsiteY53" fmla="*/ 235 h 13014"/>
                <a:gd name="connsiteX54" fmla="*/ 4985 w 10000"/>
                <a:gd name="connsiteY54" fmla="*/ 1388 h 13014"/>
                <a:gd name="connsiteX55" fmla="*/ 5516 w 10000"/>
                <a:gd name="connsiteY55" fmla="*/ 1626 h 13014"/>
                <a:gd name="connsiteX56" fmla="*/ 6207 w 10000"/>
                <a:gd name="connsiteY56" fmla="*/ 2146 h 13014"/>
                <a:gd name="connsiteX57" fmla="*/ 6411 w 10000"/>
                <a:gd name="connsiteY57" fmla="*/ 1062 h 13014"/>
                <a:gd name="connsiteX58" fmla="*/ 6659 w 10000"/>
                <a:gd name="connsiteY58" fmla="*/ 1889 h 13014"/>
                <a:gd name="connsiteX59" fmla="*/ 7050 w 10000"/>
                <a:gd name="connsiteY59" fmla="*/ 2492 h 13014"/>
                <a:gd name="connsiteX60" fmla="*/ 7045 w 10000"/>
                <a:gd name="connsiteY60" fmla="*/ 4034 h 13014"/>
                <a:gd name="connsiteX61" fmla="*/ 8768 w 10000"/>
                <a:gd name="connsiteY61" fmla="*/ 3543 h 13014"/>
                <a:gd name="connsiteX62" fmla="*/ 8995 w 10000"/>
                <a:gd name="connsiteY62" fmla="*/ 3458 h 13014"/>
                <a:gd name="connsiteX63" fmla="*/ 9199 w 10000"/>
                <a:gd name="connsiteY63" fmla="*/ 3395 h 13014"/>
                <a:gd name="connsiteX64" fmla="*/ 9388 w 10000"/>
                <a:gd name="connsiteY64" fmla="*/ 3310 h 13014"/>
                <a:gd name="connsiteX65" fmla="*/ 9562 w 10000"/>
                <a:gd name="connsiteY65" fmla="*/ 3225 h 13014"/>
                <a:gd name="connsiteX66" fmla="*/ 9713 w 10000"/>
                <a:gd name="connsiteY66" fmla="*/ 3183 h 13014"/>
                <a:gd name="connsiteX67" fmla="*/ 9826 w 10000"/>
                <a:gd name="connsiteY67" fmla="*/ 3099 h 13014"/>
                <a:gd name="connsiteX68" fmla="*/ 9924 w 10000"/>
                <a:gd name="connsiteY68" fmla="*/ 3056 h 13014"/>
                <a:gd name="connsiteX69" fmla="*/ 10000 w 10000"/>
                <a:gd name="connsiteY69" fmla="*/ 3014 h 13014"/>
                <a:gd name="connsiteX70" fmla="*/ 9970 w 10000"/>
                <a:gd name="connsiteY70" fmla="*/ 3268 h 13014"/>
                <a:gd name="connsiteX71" fmla="*/ 9940 w 10000"/>
                <a:gd name="connsiteY71" fmla="*/ 3458 h 13014"/>
                <a:gd name="connsiteX72" fmla="*/ 9924 w 10000"/>
                <a:gd name="connsiteY72" fmla="*/ 3627 h 13014"/>
                <a:gd name="connsiteX73" fmla="*/ 9924 w 10000"/>
                <a:gd name="connsiteY73" fmla="*/ 3754 h 13014"/>
                <a:gd name="connsiteX74" fmla="*/ 9894 w 10000"/>
                <a:gd name="connsiteY74" fmla="*/ 3987 h 13014"/>
                <a:gd name="connsiteX75" fmla="*/ 9872 w 10000"/>
                <a:gd name="connsiteY75" fmla="*/ 4156 h 13014"/>
                <a:gd name="connsiteX76" fmla="*/ 9826 w 10000"/>
                <a:gd name="connsiteY76" fmla="*/ 4367 h 13014"/>
                <a:gd name="connsiteX77" fmla="*/ 9766 w 10000"/>
                <a:gd name="connsiteY77" fmla="*/ 4811 h 13014"/>
                <a:gd name="connsiteX78" fmla="*/ 9713 w 10000"/>
                <a:gd name="connsiteY78" fmla="*/ 5086 h 13014"/>
                <a:gd name="connsiteX79" fmla="*/ 9652 w 10000"/>
                <a:gd name="connsiteY79" fmla="*/ 5255 h 13014"/>
                <a:gd name="connsiteX80" fmla="*/ 9607 w 10000"/>
                <a:gd name="connsiteY80" fmla="*/ 5297 h 13014"/>
                <a:gd name="connsiteX81" fmla="*/ 9531 w 10000"/>
                <a:gd name="connsiteY81" fmla="*/ 5297 h 13014"/>
                <a:gd name="connsiteX82" fmla="*/ 9433 w 10000"/>
                <a:gd name="connsiteY82" fmla="*/ 5297 h 13014"/>
                <a:gd name="connsiteX83" fmla="*/ 9358 w 10000"/>
                <a:gd name="connsiteY83" fmla="*/ 5382 h 13014"/>
                <a:gd name="connsiteX84" fmla="*/ 9274 w 10000"/>
                <a:gd name="connsiteY84" fmla="*/ 5488 h 13014"/>
                <a:gd name="connsiteX85" fmla="*/ 9199 w 10000"/>
                <a:gd name="connsiteY85" fmla="*/ 5614 h 13014"/>
                <a:gd name="connsiteX86" fmla="*/ 9184 w 10000"/>
                <a:gd name="connsiteY86" fmla="*/ 5657 h 13014"/>
                <a:gd name="connsiteX87" fmla="*/ 9169 w 10000"/>
                <a:gd name="connsiteY87" fmla="*/ 5657 h 13014"/>
                <a:gd name="connsiteX88" fmla="*/ 9169 w 10000"/>
                <a:gd name="connsiteY88" fmla="*/ 5741 h 13014"/>
                <a:gd name="connsiteX89" fmla="*/ 9146 w 10000"/>
                <a:gd name="connsiteY89" fmla="*/ 5826 h 13014"/>
                <a:gd name="connsiteX90" fmla="*/ 9116 w 10000"/>
                <a:gd name="connsiteY90" fmla="*/ 5953 h 13014"/>
                <a:gd name="connsiteX91" fmla="*/ 9055 w 10000"/>
                <a:gd name="connsiteY91" fmla="*/ 5974 h 13014"/>
                <a:gd name="connsiteX92" fmla="*/ 9010 w 10000"/>
                <a:gd name="connsiteY92" fmla="*/ 6016 h 13014"/>
                <a:gd name="connsiteX93" fmla="*/ 8987 w 10000"/>
                <a:gd name="connsiteY93" fmla="*/ 5974 h 13014"/>
                <a:gd name="connsiteX94" fmla="*/ 8957 w 10000"/>
                <a:gd name="connsiteY94" fmla="*/ 5953 h 13014"/>
                <a:gd name="connsiteX95" fmla="*/ 8912 w 10000"/>
                <a:gd name="connsiteY95" fmla="*/ 5953 h 13014"/>
                <a:gd name="connsiteX96" fmla="*/ 8881 w 10000"/>
                <a:gd name="connsiteY96" fmla="*/ 5974 h 13014"/>
                <a:gd name="connsiteX97" fmla="*/ 8783 w 10000"/>
                <a:gd name="connsiteY97" fmla="*/ 6058 h 13014"/>
                <a:gd name="connsiteX98" fmla="*/ 8692 w 10000"/>
                <a:gd name="connsiteY98" fmla="*/ 6185 h 13014"/>
                <a:gd name="connsiteX99" fmla="*/ 8662 w 10000"/>
                <a:gd name="connsiteY99" fmla="*/ 6185 h 13014"/>
                <a:gd name="connsiteX100" fmla="*/ 8647 w 10000"/>
                <a:gd name="connsiteY100" fmla="*/ 6228 h 13014"/>
                <a:gd name="connsiteX101" fmla="*/ 8647 w 10000"/>
                <a:gd name="connsiteY101" fmla="*/ 6354 h 13014"/>
                <a:gd name="connsiteX102" fmla="*/ 8632 w 10000"/>
                <a:gd name="connsiteY102" fmla="*/ 6460 h 13014"/>
                <a:gd name="connsiteX103" fmla="*/ 8624 w 10000"/>
                <a:gd name="connsiteY103" fmla="*/ 6629 h 13014"/>
                <a:gd name="connsiteX104" fmla="*/ 8624 w 10000"/>
                <a:gd name="connsiteY104" fmla="*/ 6672 h 13014"/>
                <a:gd name="connsiteX105" fmla="*/ 8624 w 10000"/>
                <a:gd name="connsiteY105" fmla="*/ 6672 h 13014"/>
                <a:gd name="connsiteX106" fmla="*/ 8503 w 10000"/>
                <a:gd name="connsiteY106" fmla="*/ 6967 h 13014"/>
                <a:gd name="connsiteX107" fmla="*/ 8420 w 10000"/>
                <a:gd name="connsiteY107" fmla="*/ 7200 h 13014"/>
                <a:gd name="connsiteX108" fmla="*/ 8345 w 10000"/>
                <a:gd name="connsiteY108" fmla="*/ 7369 h 13014"/>
                <a:gd name="connsiteX109" fmla="*/ 8299 w 10000"/>
                <a:gd name="connsiteY109" fmla="*/ 7475 h 13014"/>
                <a:gd name="connsiteX110" fmla="*/ 8284 w 10000"/>
                <a:gd name="connsiteY110" fmla="*/ 7517 h 13014"/>
                <a:gd name="connsiteX111" fmla="*/ 8269 w 10000"/>
                <a:gd name="connsiteY111" fmla="*/ 7559 h 13014"/>
                <a:gd name="connsiteX112" fmla="*/ 8262 w 10000"/>
                <a:gd name="connsiteY112" fmla="*/ 7559 h 13014"/>
                <a:gd name="connsiteX113" fmla="*/ 8262 w 10000"/>
                <a:gd name="connsiteY113" fmla="*/ 7644 h 13014"/>
                <a:gd name="connsiteX114" fmla="*/ 8246 w 10000"/>
                <a:gd name="connsiteY114" fmla="*/ 7771 h 13014"/>
                <a:gd name="connsiteX115" fmla="*/ 8216 w 10000"/>
                <a:gd name="connsiteY115" fmla="*/ 7855 h 13014"/>
                <a:gd name="connsiteX116" fmla="*/ 8186 w 10000"/>
                <a:gd name="connsiteY116" fmla="*/ 7940 h 13014"/>
                <a:gd name="connsiteX117" fmla="*/ 8110 w 10000"/>
                <a:gd name="connsiteY117" fmla="*/ 8046 h 13014"/>
                <a:gd name="connsiteX118" fmla="*/ 8042 w 10000"/>
                <a:gd name="connsiteY118" fmla="*/ 8130 h 13014"/>
                <a:gd name="connsiteX119" fmla="*/ 7853 w 10000"/>
                <a:gd name="connsiteY119" fmla="*/ 8299 h 13014"/>
                <a:gd name="connsiteX120" fmla="*/ 7717 w 10000"/>
                <a:gd name="connsiteY120" fmla="*/ 8426 h 13014"/>
                <a:gd name="connsiteX121" fmla="*/ 7604 w 10000"/>
                <a:gd name="connsiteY121" fmla="*/ 8532 h 13014"/>
                <a:gd name="connsiteX122" fmla="*/ 7543 w 10000"/>
                <a:gd name="connsiteY122" fmla="*/ 8701 h 13014"/>
                <a:gd name="connsiteX123" fmla="*/ 7506 w 10000"/>
                <a:gd name="connsiteY123" fmla="*/ 8870 h 13014"/>
                <a:gd name="connsiteX124" fmla="*/ 7475 w 10000"/>
                <a:gd name="connsiteY124" fmla="*/ 9145 h 13014"/>
                <a:gd name="connsiteX125" fmla="*/ 7430 w 10000"/>
                <a:gd name="connsiteY125" fmla="*/ 9483 h 13014"/>
                <a:gd name="connsiteX126" fmla="*/ 7347 w 10000"/>
                <a:gd name="connsiteY126" fmla="*/ 9800 h 13014"/>
                <a:gd name="connsiteX127" fmla="*/ 7286 w 10000"/>
                <a:gd name="connsiteY127" fmla="*/ 10012 h 13014"/>
                <a:gd name="connsiteX128" fmla="*/ 7226 w 10000"/>
                <a:gd name="connsiteY128" fmla="*/ 10118 h 13014"/>
                <a:gd name="connsiteX129" fmla="*/ 7158 w 10000"/>
                <a:gd name="connsiteY129" fmla="*/ 10329 h 13014"/>
                <a:gd name="connsiteX130" fmla="*/ 7128 w 10000"/>
                <a:gd name="connsiteY130" fmla="*/ 10414 h 13014"/>
                <a:gd name="connsiteX131" fmla="*/ 7113 w 10000"/>
                <a:gd name="connsiteY131" fmla="*/ 10519 h 13014"/>
                <a:gd name="connsiteX132" fmla="*/ 7113 w 10000"/>
                <a:gd name="connsiteY132" fmla="*/ 10731 h 13014"/>
                <a:gd name="connsiteX133" fmla="*/ 7128 w 10000"/>
                <a:gd name="connsiteY133" fmla="*/ 10984 h 13014"/>
                <a:gd name="connsiteX134" fmla="*/ 7082 w 10000"/>
                <a:gd name="connsiteY134" fmla="*/ 10984 h 13014"/>
                <a:gd name="connsiteX135" fmla="*/ 7007 w 10000"/>
                <a:gd name="connsiteY135" fmla="*/ 11006 h 13014"/>
                <a:gd name="connsiteX136" fmla="*/ 6909 w 10000"/>
                <a:gd name="connsiteY136" fmla="*/ 11048 h 13014"/>
                <a:gd name="connsiteX137" fmla="*/ 6765 w 10000"/>
                <a:gd name="connsiteY137" fmla="*/ 11090 h 13014"/>
                <a:gd name="connsiteX138" fmla="*/ 6606 w 10000"/>
                <a:gd name="connsiteY138" fmla="*/ 11132 h 13014"/>
                <a:gd name="connsiteX139" fmla="*/ 6417 w 10000"/>
                <a:gd name="connsiteY139" fmla="*/ 11175 h 13014"/>
                <a:gd name="connsiteX140" fmla="*/ 6183 w 10000"/>
                <a:gd name="connsiteY140" fmla="*/ 11259 h 13014"/>
                <a:gd name="connsiteX141" fmla="*/ 5949 w 10000"/>
                <a:gd name="connsiteY141" fmla="*/ 11344 h 13014"/>
                <a:gd name="connsiteX142" fmla="*/ 5692 w 10000"/>
                <a:gd name="connsiteY142" fmla="*/ 11428 h 13014"/>
                <a:gd name="connsiteX143" fmla="*/ 5412 w 10000"/>
                <a:gd name="connsiteY143" fmla="*/ 11471 h 13014"/>
                <a:gd name="connsiteX144" fmla="*/ 4815 w 10000"/>
                <a:gd name="connsiteY144" fmla="*/ 11661 h 13014"/>
                <a:gd name="connsiteX145" fmla="*/ 4180 w 10000"/>
                <a:gd name="connsiteY145" fmla="*/ 11830 h 13014"/>
                <a:gd name="connsiteX146" fmla="*/ 3530 w 10000"/>
                <a:gd name="connsiteY146" fmla="*/ 12020 h 13014"/>
                <a:gd name="connsiteX147" fmla="*/ 2887 w 10000"/>
                <a:gd name="connsiteY147" fmla="*/ 12189 h 13014"/>
                <a:gd name="connsiteX148" fmla="*/ 2252 w 10000"/>
                <a:gd name="connsiteY148" fmla="*/ 12359 h 13014"/>
                <a:gd name="connsiteX149" fmla="*/ 1958 w 10000"/>
                <a:gd name="connsiteY149" fmla="*/ 12485 h 13014"/>
                <a:gd name="connsiteX150" fmla="*/ 1670 w 10000"/>
                <a:gd name="connsiteY150" fmla="*/ 12549 h 13014"/>
                <a:gd name="connsiteX151" fmla="*/ 1391 w 10000"/>
                <a:gd name="connsiteY151" fmla="*/ 12591 h 13014"/>
                <a:gd name="connsiteX152" fmla="*/ 1149 w 10000"/>
                <a:gd name="connsiteY152" fmla="*/ 12676 h 13014"/>
                <a:gd name="connsiteX153" fmla="*/ 915 w 10000"/>
                <a:gd name="connsiteY153" fmla="*/ 12760 h 13014"/>
                <a:gd name="connsiteX154" fmla="*/ 695 w 10000"/>
                <a:gd name="connsiteY154" fmla="*/ 12803 h 13014"/>
                <a:gd name="connsiteX155" fmla="*/ 522 w 10000"/>
                <a:gd name="connsiteY155" fmla="*/ 12845 h 13014"/>
                <a:gd name="connsiteX156" fmla="*/ 363 w 10000"/>
                <a:gd name="connsiteY156" fmla="*/ 12929 h 13014"/>
                <a:gd name="connsiteX157" fmla="*/ 234 w 10000"/>
                <a:gd name="connsiteY157" fmla="*/ 12929 h 13014"/>
                <a:gd name="connsiteX158" fmla="*/ 144 w 10000"/>
                <a:gd name="connsiteY158" fmla="*/ 12972 h 13014"/>
                <a:gd name="connsiteX159" fmla="*/ 91 w 10000"/>
                <a:gd name="connsiteY159" fmla="*/ 12972 h 13014"/>
                <a:gd name="connsiteX160" fmla="*/ 60 w 10000"/>
                <a:gd name="connsiteY160" fmla="*/ 13014 h 13014"/>
                <a:gd name="connsiteX161" fmla="*/ 60 w 10000"/>
                <a:gd name="connsiteY161" fmla="*/ 12972 h 13014"/>
                <a:gd name="connsiteX162" fmla="*/ 30 w 10000"/>
                <a:gd name="connsiteY162" fmla="*/ 12972 h 13014"/>
                <a:gd name="connsiteX163" fmla="*/ 15 w 10000"/>
                <a:gd name="connsiteY163" fmla="*/ 12929 h 13014"/>
                <a:gd name="connsiteX164" fmla="*/ 0 w 10000"/>
                <a:gd name="connsiteY164" fmla="*/ 12845 h 13014"/>
                <a:gd name="connsiteX165" fmla="*/ 15 w 10000"/>
                <a:gd name="connsiteY165" fmla="*/ 12718 h 13014"/>
                <a:gd name="connsiteX166" fmla="*/ 45 w 10000"/>
                <a:gd name="connsiteY166" fmla="*/ 12549 h 13014"/>
                <a:gd name="connsiteX167" fmla="*/ 128 w 10000"/>
                <a:gd name="connsiteY167" fmla="*/ 12359 h 13014"/>
                <a:gd name="connsiteX168" fmla="*/ 189 w 10000"/>
                <a:gd name="connsiteY168" fmla="*/ 12232 h 13014"/>
                <a:gd name="connsiteX169" fmla="*/ 265 w 10000"/>
                <a:gd name="connsiteY169" fmla="*/ 12063 h 13014"/>
                <a:gd name="connsiteX170" fmla="*/ 249 w 10000"/>
                <a:gd name="connsiteY170" fmla="*/ 11872 h 13014"/>
                <a:gd name="connsiteX171" fmla="*/ 219 w 10000"/>
                <a:gd name="connsiteY171" fmla="*/ 11703 h 13014"/>
                <a:gd name="connsiteX172" fmla="*/ 174 w 10000"/>
                <a:gd name="connsiteY172" fmla="*/ 11576 h 13014"/>
                <a:gd name="connsiteX173" fmla="*/ 159 w 10000"/>
                <a:gd name="connsiteY173" fmla="*/ 11534 h 13014"/>
                <a:gd name="connsiteX174" fmla="*/ 98 w 10000"/>
                <a:gd name="connsiteY174" fmla="*/ 11386 h 13014"/>
                <a:gd name="connsiteX175" fmla="*/ 76 w 10000"/>
                <a:gd name="connsiteY175" fmla="*/ 11302 h 13014"/>
                <a:gd name="connsiteX176" fmla="*/ 76 w 10000"/>
                <a:gd name="connsiteY176" fmla="*/ 11259 h 13014"/>
                <a:gd name="connsiteX177" fmla="*/ 60 w 10000"/>
                <a:gd name="connsiteY177" fmla="*/ 11259 h 13014"/>
                <a:gd name="connsiteX178" fmla="*/ 113 w 10000"/>
                <a:gd name="connsiteY178" fmla="*/ 11217 h 13014"/>
                <a:gd name="connsiteX179" fmla="*/ 159 w 10000"/>
                <a:gd name="connsiteY179" fmla="*/ 11175 h 13014"/>
                <a:gd name="connsiteX180" fmla="*/ 204 w 10000"/>
                <a:gd name="connsiteY180" fmla="*/ 11175 h 13014"/>
                <a:gd name="connsiteX181" fmla="*/ 234 w 10000"/>
                <a:gd name="connsiteY181" fmla="*/ 11175 h 13014"/>
                <a:gd name="connsiteX182" fmla="*/ 234 w 10000"/>
                <a:gd name="connsiteY182" fmla="*/ 11132 h 13014"/>
                <a:gd name="connsiteX183" fmla="*/ 204 w 10000"/>
                <a:gd name="connsiteY183" fmla="*/ 10942 h 13014"/>
                <a:gd name="connsiteX184" fmla="*/ 204 w 10000"/>
                <a:gd name="connsiteY184" fmla="*/ 10858 h 13014"/>
                <a:gd name="connsiteX185" fmla="*/ 204 w 10000"/>
                <a:gd name="connsiteY185" fmla="*/ 10815 h 13014"/>
                <a:gd name="connsiteX186" fmla="*/ 189 w 10000"/>
                <a:gd name="connsiteY186" fmla="*/ 10773 h 13014"/>
                <a:gd name="connsiteX187" fmla="*/ 234 w 10000"/>
                <a:gd name="connsiteY187" fmla="*/ 10646 h 13014"/>
                <a:gd name="connsiteX188" fmla="*/ 249 w 10000"/>
                <a:gd name="connsiteY188" fmla="*/ 10519 h 13014"/>
                <a:gd name="connsiteX189" fmla="*/ 280 w 10000"/>
                <a:gd name="connsiteY189" fmla="*/ 10414 h 13014"/>
                <a:gd name="connsiteX190" fmla="*/ 287 w 10000"/>
                <a:gd name="connsiteY190" fmla="*/ 10329 h 13014"/>
                <a:gd name="connsiteX191" fmla="*/ 287 w 10000"/>
                <a:gd name="connsiteY191" fmla="*/ 10329 h 13014"/>
                <a:gd name="connsiteX192" fmla="*/ 333 w 10000"/>
                <a:gd name="connsiteY192" fmla="*/ 10118 h 13014"/>
                <a:gd name="connsiteX193" fmla="*/ 363 w 10000"/>
                <a:gd name="connsiteY193" fmla="*/ 9970 h 13014"/>
                <a:gd name="connsiteX194" fmla="*/ 393 w 10000"/>
                <a:gd name="connsiteY194" fmla="*/ 9843 h 13014"/>
                <a:gd name="connsiteX195" fmla="*/ 408 w 10000"/>
                <a:gd name="connsiteY195" fmla="*/ 9758 h 13014"/>
                <a:gd name="connsiteX196" fmla="*/ 423 w 10000"/>
                <a:gd name="connsiteY196" fmla="*/ 9716 h 13014"/>
                <a:gd name="connsiteX197" fmla="*/ 423 w 10000"/>
                <a:gd name="connsiteY197" fmla="*/ 9674 h 13014"/>
                <a:gd name="connsiteX198" fmla="*/ 476 w 10000"/>
                <a:gd name="connsiteY198" fmla="*/ 9483 h 13014"/>
                <a:gd name="connsiteX199" fmla="*/ 506 w 10000"/>
                <a:gd name="connsiteY199" fmla="*/ 9356 h 13014"/>
                <a:gd name="connsiteX200" fmla="*/ 522 w 10000"/>
                <a:gd name="connsiteY200" fmla="*/ 9314 h 13014"/>
                <a:gd name="connsiteX201" fmla="*/ 522 w 10000"/>
                <a:gd name="connsiteY201" fmla="*/ 9314 h 13014"/>
                <a:gd name="connsiteX202" fmla="*/ 537 w 10000"/>
                <a:gd name="connsiteY202" fmla="*/ 9103 h 13014"/>
                <a:gd name="connsiteX203" fmla="*/ 537 w 10000"/>
                <a:gd name="connsiteY203" fmla="*/ 8955 h 13014"/>
                <a:gd name="connsiteX204" fmla="*/ 552 w 10000"/>
                <a:gd name="connsiteY204" fmla="*/ 8828 h 13014"/>
                <a:gd name="connsiteX205" fmla="*/ 552 w 10000"/>
                <a:gd name="connsiteY205" fmla="*/ 8786 h 13014"/>
                <a:gd name="connsiteX206" fmla="*/ 552 w 10000"/>
                <a:gd name="connsiteY206" fmla="*/ 8701 h 13014"/>
                <a:gd name="connsiteX207" fmla="*/ 552 w 10000"/>
                <a:gd name="connsiteY207" fmla="*/ 8701 h 13014"/>
                <a:gd name="connsiteX208" fmla="*/ 582 w 10000"/>
                <a:gd name="connsiteY208" fmla="*/ 8426 h 13014"/>
                <a:gd name="connsiteX209" fmla="*/ 597 w 10000"/>
                <a:gd name="connsiteY209" fmla="*/ 8215 h 13014"/>
                <a:gd name="connsiteX210" fmla="*/ 612 w 10000"/>
                <a:gd name="connsiteY210" fmla="*/ 8046 h 13014"/>
                <a:gd name="connsiteX211" fmla="*/ 612 w 10000"/>
                <a:gd name="connsiteY211" fmla="*/ 7982 h 13014"/>
                <a:gd name="connsiteX212" fmla="*/ 627 w 10000"/>
                <a:gd name="connsiteY212" fmla="*/ 7898 h 13014"/>
                <a:gd name="connsiteX213" fmla="*/ 627 w 10000"/>
                <a:gd name="connsiteY213" fmla="*/ 7855 h 13014"/>
                <a:gd name="connsiteX214" fmla="*/ 597 w 10000"/>
                <a:gd name="connsiteY214" fmla="*/ 7686 h 13014"/>
                <a:gd name="connsiteX215" fmla="*/ 597 w 10000"/>
                <a:gd name="connsiteY215" fmla="*/ 7602 h 13014"/>
                <a:gd name="connsiteX216" fmla="*/ 597 w 10000"/>
                <a:gd name="connsiteY216" fmla="*/ 7602 h 13014"/>
                <a:gd name="connsiteX217" fmla="*/ 582 w 10000"/>
                <a:gd name="connsiteY217" fmla="*/ 7559 h 13014"/>
                <a:gd name="connsiteX218" fmla="*/ 627 w 10000"/>
                <a:gd name="connsiteY218" fmla="*/ 7454 h 13014"/>
                <a:gd name="connsiteX219" fmla="*/ 665 w 10000"/>
                <a:gd name="connsiteY219" fmla="*/ 7327 h 13014"/>
                <a:gd name="connsiteX220" fmla="*/ 695 w 10000"/>
                <a:gd name="connsiteY220" fmla="*/ 7200 h 13014"/>
                <a:gd name="connsiteX221" fmla="*/ 711 w 10000"/>
                <a:gd name="connsiteY221" fmla="*/ 7115 h 13014"/>
                <a:gd name="connsiteX222" fmla="*/ 711 w 10000"/>
                <a:gd name="connsiteY222" fmla="*/ 7115 h 13014"/>
                <a:gd name="connsiteX223" fmla="*/ 711 w 10000"/>
                <a:gd name="connsiteY223" fmla="*/ 7073 h 13014"/>
                <a:gd name="connsiteX224" fmla="*/ 680 w 10000"/>
                <a:gd name="connsiteY224" fmla="*/ 6989 h 13014"/>
                <a:gd name="connsiteX225" fmla="*/ 665 w 10000"/>
                <a:gd name="connsiteY225" fmla="*/ 6883 h 13014"/>
                <a:gd name="connsiteX226" fmla="*/ 650 w 10000"/>
                <a:gd name="connsiteY226" fmla="*/ 6756 h 13014"/>
                <a:gd name="connsiteX227" fmla="*/ 650 w 10000"/>
                <a:gd name="connsiteY227" fmla="*/ 6672 h 13014"/>
                <a:gd name="connsiteX228" fmla="*/ 695 w 10000"/>
                <a:gd name="connsiteY228" fmla="*/ 6587 h 13014"/>
                <a:gd name="connsiteX229" fmla="*/ 756 w 10000"/>
                <a:gd name="connsiteY229" fmla="*/ 6587 h 13014"/>
                <a:gd name="connsiteX230" fmla="*/ 816 w 10000"/>
                <a:gd name="connsiteY230" fmla="*/ 6629 h 13014"/>
                <a:gd name="connsiteX231" fmla="*/ 884 w 10000"/>
                <a:gd name="connsiteY231" fmla="*/ 6672 h 13014"/>
                <a:gd name="connsiteX0" fmla="*/ 884 w 10000"/>
                <a:gd name="connsiteY0" fmla="*/ 6672 h 13014"/>
                <a:gd name="connsiteX1" fmla="*/ 899 w 10000"/>
                <a:gd name="connsiteY1" fmla="*/ 6672 h 13014"/>
                <a:gd name="connsiteX2" fmla="*/ 915 w 10000"/>
                <a:gd name="connsiteY2" fmla="*/ 6629 h 13014"/>
                <a:gd name="connsiteX3" fmla="*/ 930 w 10000"/>
                <a:gd name="connsiteY3" fmla="*/ 6587 h 13014"/>
                <a:gd name="connsiteX4" fmla="*/ 975 w 10000"/>
                <a:gd name="connsiteY4" fmla="*/ 6545 h 13014"/>
                <a:gd name="connsiteX5" fmla="*/ 1028 w 10000"/>
                <a:gd name="connsiteY5" fmla="*/ 6502 h 13014"/>
                <a:gd name="connsiteX6" fmla="*/ 1104 w 10000"/>
                <a:gd name="connsiteY6" fmla="*/ 6460 h 13014"/>
                <a:gd name="connsiteX7" fmla="*/ 1308 w 10000"/>
                <a:gd name="connsiteY7" fmla="*/ 6439 h 13014"/>
                <a:gd name="connsiteX8" fmla="*/ 1481 w 10000"/>
                <a:gd name="connsiteY8" fmla="*/ 6354 h 13014"/>
                <a:gd name="connsiteX9" fmla="*/ 1542 w 10000"/>
                <a:gd name="connsiteY9" fmla="*/ 6354 h 13014"/>
                <a:gd name="connsiteX10" fmla="*/ 1595 w 10000"/>
                <a:gd name="connsiteY10" fmla="*/ 6312 h 13014"/>
                <a:gd name="connsiteX11" fmla="*/ 1640 w 10000"/>
                <a:gd name="connsiteY11" fmla="*/ 6312 h 13014"/>
                <a:gd name="connsiteX12" fmla="*/ 1670 w 10000"/>
                <a:gd name="connsiteY12" fmla="*/ 6312 h 13014"/>
                <a:gd name="connsiteX13" fmla="*/ 1716 w 10000"/>
                <a:gd name="connsiteY13" fmla="*/ 6312 h 13014"/>
                <a:gd name="connsiteX14" fmla="*/ 1784 w 10000"/>
                <a:gd name="connsiteY14" fmla="*/ 6270 h 13014"/>
                <a:gd name="connsiteX15" fmla="*/ 1875 w 10000"/>
                <a:gd name="connsiteY15" fmla="*/ 6270 h 13014"/>
                <a:gd name="connsiteX16" fmla="*/ 1973 w 10000"/>
                <a:gd name="connsiteY16" fmla="*/ 6270 h 13014"/>
                <a:gd name="connsiteX17" fmla="*/ 2063 w 10000"/>
                <a:gd name="connsiteY17" fmla="*/ 6228 h 13014"/>
                <a:gd name="connsiteX18" fmla="*/ 2147 w 10000"/>
                <a:gd name="connsiteY18" fmla="*/ 6228 h 13014"/>
                <a:gd name="connsiteX19" fmla="*/ 2207 w 10000"/>
                <a:gd name="connsiteY19" fmla="*/ 6228 h 13014"/>
                <a:gd name="connsiteX20" fmla="*/ 2222 w 10000"/>
                <a:gd name="connsiteY20" fmla="*/ 6228 h 13014"/>
                <a:gd name="connsiteX21" fmla="*/ 2237 w 10000"/>
                <a:gd name="connsiteY21" fmla="*/ 6228 h 13014"/>
                <a:gd name="connsiteX22" fmla="*/ 2252 w 10000"/>
                <a:gd name="connsiteY22" fmla="*/ 6270 h 13014"/>
                <a:gd name="connsiteX23" fmla="*/ 2290 w 10000"/>
                <a:gd name="connsiteY23" fmla="*/ 6270 h 13014"/>
                <a:gd name="connsiteX24" fmla="*/ 2336 w 10000"/>
                <a:gd name="connsiteY24" fmla="*/ 6270 h 13014"/>
                <a:gd name="connsiteX25" fmla="*/ 2381 w 10000"/>
                <a:gd name="connsiteY25" fmla="*/ 6228 h 13014"/>
                <a:gd name="connsiteX26" fmla="*/ 2411 w 10000"/>
                <a:gd name="connsiteY26" fmla="*/ 6101 h 13014"/>
                <a:gd name="connsiteX27" fmla="*/ 2441 w 10000"/>
                <a:gd name="connsiteY27" fmla="*/ 5910 h 13014"/>
                <a:gd name="connsiteX28" fmla="*/ 2457 w 10000"/>
                <a:gd name="connsiteY28" fmla="*/ 5572 h 13014"/>
                <a:gd name="connsiteX29" fmla="*/ 2441 w 10000"/>
                <a:gd name="connsiteY29" fmla="*/ 5530 h 13014"/>
                <a:gd name="connsiteX30" fmla="*/ 2426 w 10000"/>
                <a:gd name="connsiteY30" fmla="*/ 5488 h 13014"/>
                <a:gd name="connsiteX31" fmla="*/ 2426 w 10000"/>
                <a:gd name="connsiteY31" fmla="*/ 5424 h 13014"/>
                <a:gd name="connsiteX32" fmla="*/ 2441 w 10000"/>
                <a:gd name="connsiteY32" fmla="*/ 5382 h 13014"/>
                <a:gd name="connsiteX33" fmla="*/ 2479 w 10000"/>
                <a:gd name="connsiteY33" fmla="*/ 5340 h 13014"/>
                <a:gd name="connsiteX34" fmla="*/ 2540 w 10000"/>
                <a:gd name="connsiteY34" fmla="*/ 5297 h 13014"/>
                <a:gd name="connsiteX35" fmla="*/ 2638 w 10000"/>
                <a:gd name="connsiteY35" fmla="*/ 5297 h 13014"/>
                <a:gd name="connsiteX36" fmla="*/ 2759 w 10000"/>
                <a:gd name="connsiteY36" fmla="*/ 5340 h 13014"/>
                <a:gd name="connsiteX37" fmla="*/ 2842 w 10000"/>
                <a:gd name="connsiteY37" fmla="*/ 5340 h 13014"/>
                <a:gd name="connsiteX38" fmla="*/ 2902 w 10000"/>
                <a:gd name="connsiteY38" fmla="*/ 5382 h 13014"/>
                <a:gd name="connsiteX39" fmla="*/ 2948 w 10000"/>
                <a:gd name="connsiteY39" fmla="*/ 5382 h 13014"/>
                <a:gd name="connsiteX40" fmla="*/ 3001 w 10000"/>
                <a:gd name="connsiteY40" fmla="*/ 5382 h 13014"/>
                <a:gd name="connsiteX41" fmla="*/ 3061 w 10000"/>
                <a:gd name="connsiteY41" fmla="*/ 5340 h 13014"/>
                <a:gd name="connsiteX42" fmla="*/ 3167 w 10000"/>
                <a:gd name="connsiteY42" fmla="*/ 5340 h 13014"/>
                <a:gd name="connsiteX43" fmla="*/ 3296 w 10000"/>
                <a:gd name="connsiteY43" fmla="*/ 5297 h 13014"/>
                <a:gd name="connsiteX44" fmla="*/ 3356 w 10000"/>
                <a:gd name="connsiteY44" fmla="*/ 5297 h 13014"/>
                <a:gd name="connsiteX45" fmla="*/ 3439 w 10000"/>
                <a:gd name="connsiteY45" fmla="*/ 5255 h 13014"/>
                <a:gd name="connsiteX46" fmla="*/ 3545 w 10000"/>
                <a:gd name="connsiteY46" fmla="*/ 5213 h 13014"/>
                <a:gd name="connsiteX47" fmla="*/ 3689 w 10000"/>
                <a:gd name="connsiteY47" fmla="*/ 5170 h 13014"/>
                <a:gd name="connsiteX48" fmla="*/ 3375 w 10000"/>
                <a:gd name="connsiteY48" fmla="*/ 3908 h 13014"/>
                <a:gd name="connsiteX49" fmla="*/ 3549 w 10000"/>
                <a:gd name="connsiteY49" fmla="*/ 2239 h 13014"/>
                <a:gd name="connsiteX50" fmla="*/ 3898 w 10000"/>
                <a:gd name="connsiteY50" fmla="*/ 2197 h 13014"/>
                <a:gd name="connsiteX51" fmla="*/ 4190 w 10000"/>
                <a:gd name="connsiteY51" fmla="*/ 1908 h 13014"/>
                <a:gd name="connsiteX52" fmla="*/ 4199 w 10000"/>
                <a:gd name="connsiteY52" fmla="*/ 523 h 13014"/>
                <a:gd name="connsiteX53" fmla="*/ 4594 w 10000"/>
                <a:gd name="connsiteY53" fmla="*/ 235 h 13014"/>
                <a:gd name="connsiteX54" fmla="*/ 4985 w 10000"/>
                <a:gd name="connsiteY54" fmla="*/ 1388 h 13014"/>
                <a:gd name="connsiteX55" fmla="*/ 5516 w 10000"/>
                <a:gd name="connsiteY55" fmla="*/ 1626 h 13014"/>
                <a:gd name="connsiteX56" fmla="*/ 6207 w 10000"/>
                <a:gd name="connsiteY56" fmla="*/ 2146 h 13014"/>
                <a:gd name="connsiteX57" fmla="*/ 6411 w 10000"/>
                <a:gd name="connsiteY57" fmla="*/ 1062 h 13014"/>
                <a:gd name="connsiteX58" fmla="*/ 6659 w 10000"/>
                <a:gd name="connsiteY58" fmla="*/ 1889 h 13014"/>
                <a:gd name="connsiteX59" fmla="*/ 7050 w 10000"/>
                <a:gd name="connsiteY59" fmla="*/ 2492 h 13014"/>
                <a:gd name="connsiteX60" fmla="*/ 7045 w 10000"/>
                <a:gd name="connsiteY60" fmla="*/ 4034 h 13014"/>
                <a:gd name="connsiteX61" fmla="*/ 7715 w 10000"/>
                <a:gd name="connsiteY61" fmla="*/ 6085 h 13014"/>
                <a:gd name="connsiteX62" fmla="*/ 8995 w 10000"/>
                <a:gd name="connsiteY62" fmla="*/ 3458 h 13014"/>
                <a:gd name="connsiteX63" fmla="*/ 9199 w 10000"/>
                <a:gd name="connsiteY63" fmla="*/ 3395 h 13014"/>
                <a:gd name="connsiteX64" fmla="*/ 9388 w 10000"/>
                <a:gd name="connsiteY64" fmla="*/ 3310 h 13014"/>
                <a:gd name="connsiteX65" fmla="*/ 9562 w 10000"/>
                <a:gd name="connsiteY65" fmla="*/ 3225 h 13014"/>
                <a:gd name="connsiteX66" fmla="*/ 9713 w 10000"/>
                <a:gd name="connsiteY66" fmla="*/ 3183 h 13014"/>
                <a:gd name="connsiteX67" fmla="*/ 9826 w 10000"/>
                <a:gd name="connsiteY67" fmla="*/ 3099 h 13014"/>
                <a:gd name="connsiteX68" fmla="*/ 9924 w 10000"/>
                <a:gd name="connsiteY68" fmla="*/ 3056 h 13014"/>
                <a:gd name="connsiteX69" fmla="*/ 10000 w 10000"/>
                <a:gd name="connsiteY69" fmla="*/ 3014 h 13014"/>
                <a:gd name="connsiteX70" fmla="*/ 9970 w 10000"/>
                <a:gd name="connsiteY70" fmla="*/ 3268 h 13014"/>
                <a:gd name="connsiteX71" fmla="*/ 9940 w 10000"/>
                <a:gd name="connsiteY71" fmla="*/ 3458 h 13014"/>
                <a:gd name="connsiteX72" fmla="*/ 9924 w 10000"/>
                <a:gd name="connsiteY72" fmla="*/ 3627 h 13014"/>
                <a:gd name="connsiteX73" fmla="*/ 9924 w 10000"/>
                <a:gd name="connsiteY73" fmla="*/ 3754 h 13014"/>
                <a:gd name="connsiteX74" fmla="*/ 9894 w 10000"/>
                <a:gd name="connsiteY74" fmla="*/ 3987 h 13014"/>
                <a:gd name="connsiteX75" fmla="*/ 9872 w 10000"/>
                <a:gd name="connsiteY75" fmla="*/ 4156 h 13014"/>
                <a:gd name="connsiteX76" fmla="*/ 9826 w 10000"/>
                <a:gd name="connsiteY76" fmla="*/ 4367 h 13014"/>
                <a:gd name="connsiteX77" fmla="*/ 9766 w 10000"/>
                <a:gd name="connsiteY77" fmla="*/ 4811 h 13014"/>
                <a:gd name="connsiteX78" fmla="*/ 9713 w 10000"/>
                <a:gd name="connsiteY78" fmla="*/ 5086 h 13014"/>
                <a:gd name="connsiteX79" fmla="*/ 9652 w 10000"/>
                <a:gd name="connsiteY79" fmla="*/ 5255 h 13014"/>
                <a:gd name="connsiteX80" fmla="*/ 9607 w 10000"/>
                <a:gd name="connsiteY80" fmla="*/ 5297 h 13014"/>
                <a:gd name="connsiteX81" fmla="*/ 9531 w 10000"/>
                <a:gd name="connsiteY81" fmla="*/ 5297 h 13014"/>
                <a:gd name="connsiteX82" fmla="*/ 9433 w 10000"/>
                <a:gd name="connsiteY82" fmla="*/ 5297 h 13014"/>
                <a:gd name="connsiteX83" fmla="*/ 9358 w 10000"/>
                <a:gd name="connsiteY83" fmla="*/ 5382 h 13014"/>
                <a:gd name="connsiteX84" fmla="*/ 9274 w 10000"/>
                <a:gd name="connsiteY84" fmla="*/ 5488 h 13014"/>
                <a:gd name="connsiteX85" fmla="*/ 9199 w 10000"/>
                <a:gd name="connsiteY85" fmla="*/ 5614 h 13014"/>
                <a:gd name="connsiteX86" fmla="*/ 9184 w 10000"/>
                <a:gd name="connsiteY86" fmla="*/ 5657 h 13014"/>
                <a:gd name="connsiteX87" fmla="*/ 9169 w 10000"/>
                <a:gd name="connsiteY87" fmla="*/ 5657 h 13014"/>
                <a:gd name="connsiteX88" fmla="*/ 9169 w 10000"/>
                <a:gd name="connsiteY88" fmla="*/ 5741 h 13014"/>
                <a:gd name="connsiteX89" fmla="*/ 9146 w 10000"/>
                <a:gd name="connsiteY89" fmla="*/ 5826 h 13014"/>
                <a:gd name="connsiteX90" fmla="*/ 9116 w 10000"/>
                <a:gd name="connsiteY90" fmla="*/ 5953 h 13014"/>
                <a:gd name="connsiteX91" fmla="*/ 9055 w 10000"/>
                <a:gd name="connsiteY91" fmla="*/ 5974 h 13014"/>
                <a:gd name="connsiteX92" fmla="*/ 9010 w 10000"/>
                <a:gd name="connsiteY92" fmla="*/ 6016 h 13014"/>
                <a:gd name="connsiteX93" fmla="*/ 8987 w 10000"/>
                <a:gd name="connsiteY93" fmla="*/ 5974 h 13014"/>
                <a:gd name="connsiteX94" fmla="*/ 8957 w 10000"/>
                <a:gd name="connsiteY94" fmla="*/ 5953 h 13014"/>
                <a:gd name="connsiteX95" fmla="*/ 8912 w 10000"/>
                <a:gd name="connsiteY95" fmla="*/ 5953 h 13014"/>
                <a:gd name="connsiteX96" fmla="*/ 8881 w 10000"/>
                <a:gd name="connsiteY96" fmla="*/ 5974 h 13014"/>
                <a:gd name="connsiteX97" fmla="*/ 8783 w 10000"/>
                <a:gd name="connsiteY97" fmla="*/ 6058 h 13014"/>
                <a:gd name="connsiteX98" fmla="*/ 8692 w 10000"/>
                <a:gd name="connsiteY98" fmla="*/ 6185 h 13014"/>
                <a:gd name="connsiteX99" fmla="*/ 8662 w 10000"/>
                <a:gd name="connsiteY99" fmla="*/ 6185 h 13014"/>
                <a:gd name="connsiteX100" fmla="*/ 8647 w 10000"/>
                <a:gd name="connsiteY100" fmla="*/ 6228 h 13014"/>
                <a:gd name="connsiteX101" fmla="*/ 8647 w 10000"/>
                <a:gd name="connsiteY101" fmla="*/ 6354 h 13014"/>
                <a:gd name="connsiteX102" fmla="*/ 8632 w 10000"/>
                <a:gd name="connsiteY102" fmla="*/ 6460 h 13014"/>
                <a:gd name="connsiteX103" fmla="*/ 8624 w 10000"/>
                <a:gd name="connsiteY103" fmla="*/ 6629 h 13014"/>
                <a:gd name="connsiteX104" fmla="*/ 8624 w 10000"/>
                <a:gd name="connsiteY104" fmla="*/ 6672 h 13014"/>
                <a:gd name="connsiteX105" fmla="*/ 8624 w 10000"/>
                <a:gd name="connsiteY105" fmla="*/ 6672 h 13014"/>
                <a:gd name="connsiteX106" fmla="*/ 8503 w 10000"/>
                <a:gd name="connsiteY106" fmla="*/ 6967 h 13014"/>
                <a:gd name="connsiteX107" fmla="*/ 8420 w 10000"/>
                <a:gd name="connsiteY107" fmla="*/ 7200 h 13014"/>
                <a:gd name="connsiteX108" fmla="*/ 8345 w 10000"/>
                <a:gd name="connsiteY108" fmla="*/ 7369 h 13014"/>
                <a:gd name="connsiteX109" fmla="*/ 8299 w 10000"/>
                <a:gd name="connsiteY109" fmla="*/ 7475 h 13014"/>
                <a:gd name="connsiteX110" fmla="*/ 8284 w 10000"/>
                <a:gd name="connsiteY110" fmla="*/ 7517 h 13014"/>
                <a:gd name="connsiteX111" fmla="*/ 8269 w 10000"/>
                <a:gd name="connsiteY111" fmla="*/ 7559 h 13014"/>
                <a:gd name="connsiteX112" fmla="*/ 8262 w 10000"/>
                <a:gd name="connsiteY112" fmla="*/ 7559 h 13014"/>
                <a:gd name="connsiteX113" fmla="*/ 8262 w 10000"/>
                <a:gd name="connsiteY113" fmla="*/ 7644 h 13014"/>
                <a:gd name="connsiteX114" fmla="*/ 8246 w 10000"/>
                <a:gd name="connsiteY114" fmla="*/ 7771 h 13014"/>
                <a:gd name="connsiteX115" fmla="*/ 8216 w 10000"/>
                <a:gd name="connsiteY115" fmla="*/ 7855 h 13014"/>
                <a:gd name="connsiteX116" fmla="*/ 8186 w 10000"/>
                <a:gd name="connsiteY116" fmla="*/ 7940 h 13014"/>
                <a:gd name="connsiteX117" fmla="*/ 8110 w 10000"/>
                <a:gd name="connsiteY117" fmla="*/ 8046 h 13014"/>
                <a:gd name="connsiteX118" fmla="*/ 8042 w 10000"/>
                <a:gd name="connsiteY118" fmla="*/ 8130 h 13014"/>
                <a:gd name="connsiteX119" fmla="*/ 7853 w 10000"/>
                <a:gd name="connsiteY119" fmla="*/ 8299 h 13014"/>
                <a:gd name="connsiteX120" fmla="*/ 7717 w 10000"/>
                <a:gd name="connsiteY120" fmla="*/ 8426 h 13014"/>
                <a:gd name="connsiteX121" fmla="*/ 7604 w 10000"/>
                <a:gd name="connsiteY121" fmla="*/ 8532 h 13014"/>
                <a:gd name="connsiteX122" fmla="*/ 7543 w 10000"/>
                <a:gd name="connsiteY122" fmla="*/ 8701 h 13014"/>
                <a:gd name="connsiteX123" fmla="*/ 7506 w 10000"/>
                <a:gd name="connsiteY123" fmla="*/ 8870 h 13014"/>
                <a:gd name="connsiteX124" fmla="*/ 7475 w 10000"/>
                <a:gd name="connsiteY124" fmla="*/ 9145 h 13014"/>
                <a:gd name="connsiteX125" fmla="*/ 7430 w 10000"/>
                <a:gd name="connsiteY125" fmla="*/ 9483 h 13014"/>
                <a:gd name="connsiteX126" fmla="*/ 7347 w 10000"/>
                <a:gd name="connsiteY126" fmla="*/ 9800 h 13014"/>
                <a:gd name="connsiteX127" fmla="*/ 7286 w 10000"/>
                <a:gd name="connsiteY127" fmla="*/ 10012 h 13014"/>
                <a:gd name="connsiteX128" fmla="*/ 7226 w 10000"/>
                <a:gd name="connsiteY128" fmla="*/ 10118 h 13014"/>
                <a:gd name="connsiteX129" fmla="*/ 7158 w 10000"/>
                <a:gd name="connsiteY129" fmla="*/ 10329 h 13014"/>
                <a:gd name="connsiteX130" fmla="*/ 7128 w 10000"/>
                <a:gd name="connsiteY130" fmla="*/ 10414 h 13014"/>
                <a:gd name="connsiteX131" fmla="*/ 7113 w 10000"/>
                <a:gd name="connsiteY131" fmla="*/ 10519 h 13014"/>
                <a:gd name="connsiteX132" fmla="*/ 7113 w 10000"/>
                <a:gd name="connsiteY132" fmla="*/ 10731 h 13014"/>
                <a:gd name="connsiteX133" fmla="*/ 7128 w 10000"/>
                <a:gd name="connsiteY133" fmla="*/ 10984 h 13014"/>
                <a:gd name="connsiteX134" fmla="*/ 7082 w 10000"/>
                <a:gd name="connsiteY134" fmla="*/ 10984 h 13014"/>
                <a:gd name="connsiteX135" fmla="*/ 7007 w 10000"/>
                <a:gd name="connsiteY135" fmla="*/ 11006 h 13014"/>
                <a:gd name="connsiteX136" fmla="*/ 6909 w 10000"/>
                <a:gd name="connsiteY136" fmla="*/ 11048 h 13014"/>
                <a:gd name="connsiteX137" fmla="*/ 6765 w 10000"/>
                <a:gd name="connsiteY137" fmla="*/ 11090 h 13014"/>
                <a:gd name="connsiteX138" fmla="*/ 6606 w 10000"/>
                <a:gd name="connsiteY138" fmla="*/ 11132 h 13014"/>
                <a:gd name="connsiteX139" fmla="*/ 6417 w 10000"/>
                <a:gd name="connsiteY139" fmla="*/ 11175 h 13014"/>
                <a:gd name="connsiteX140" fmla="*/ 6183 w 10000"/>
                <a:gd name="connsiteY140" fmla="*/ 11259 h 13014"/>
                <a:gd name="connsiteX141" fmla="*/ 5949 w 10000"/>
                <a:gd name="connsiteY141" fmla="*/ 11344 h 13014"/>
                <a:gd name="connsiteX142" fmla="*/ 5692 w 10000"/>
                <a:gd name="connsiteY142" fmla="*/ 11428 h 13014"/>
                <a:gd name="connsiteX143" fmla="*/ 5412 w 10000"/>
                <a:gd name="connsiteY143" fmla="*/ 11471 h 13014"/>
                <a:gd name="connsiteX144" fmla="*/ 4815 w 10000"/>
                <a:gd name="connsiteY144" fmla="*/ 11661 h 13014"/>
                <a:gd name="connsiteX145" fmla="*/ 4180 w 10000"/>
                <a:gd name="connsiteY145" fmla="*/ 11830 h 13014"/>
                <a:gd name="connsiteX146" fmla="*/ 3530 w 10000"/>
                <a:gd name="connsiteY146" fmla="*/ 12020 h 13014"/>
                <a:gd name="connsiteX147" fmla="*/ 2887 w 10000"/>
                <a:gd name="connsiteY147" fmla="*/ 12189 h 13014"/>
                <a:gd name="connsiteX148" fmla="*/ 2252 w 10000"/>
                <a:gd name="connsiteY148" fmla="*/ 12359 h 13014"/>
                <a:gd name="connsiteX149" fmla="*/ 1958 w 10000"/>
                <a:gd name="connsiteY149" fmla="*/ 12485 h 13014"/>
                <a:gd name="connsiteX150" fmla="*/ 1670 w 10000"/>
                <a:gd name="connsiteY150" fmla="*/ 12549 h 13014"/>
                <a:gd name="connsiteX151" fmla="*/ 1391 w 10000"/>
                <a:gd name="connsiteY151" fmla="*/ 12591 h 13014"/>
                <a:gd name="connsiteX152" fmla="*/ 1149 w 10000"/>
                <a:gd name="connsiteY152" fmla="*/ 12676 h 13014"/>
                <a:gd name="connsiteX153" fmla="*/ 915 w 10000"/>
                <a:gd name="connsiteY153" fmla="*/ 12760 h 13014"/>
                <a:gd name="connsiteX154" fmla="*/ 695 w 10000"/>
                <a:gd name="connsiteY154" fmla="*/ 12803 h 13014"/>
                <a:gd name="connsiteX155" fmla="*/ 522 w 10000"/>
                <a:gd name="connsiteY155" fmla="*/ 12845 h 13014"/>
                <a:gd name="connsiteX156" fmla="*/ 363 w 10000"/>
                <a:gd name="connsiteY156" fmla="*/ 12929 h 13014"/>
                <a:gd name="connsiteX157" fmla="*/ 234 w 10000"/>
                <a:gd name="connsiteY157" fmla="*/ 12929 h 13014"/>
                <a:gd name="connsiteX158" fmla="*/ 144 w 10000"/>
                <a:gd name="connsiteY158" fmla="*/ 12972 h 13014"/>
                <a:gd name="connsiteX159" fmla="*/ 91 w 10000"/>
                <a:gd name="connsiteY159" fmla="*/ 12972 h 13014"/>
                <a:gd name="connsiteX160" fmla="*/ 60 w 10000"/>
                <a:gd name="connsiteY160" fmla="*/ 13014 h 13014"/>
                <a:gd name="connsiteX161" fmla="*/ 60 w 10000"/>
                <a:gd name="connsiteY161" fmla="*/ 12972 h 13014"/>
                <a:gd name="connsiteX162" fmla="*/ 30 w 10000"/>
                <a:gd name="connsiteY162" fmla="*/ 12972 h 13014"/>
                <a:gd name="connsiteX163" fmla="*/ 15 w 10000"/>
                <a:gd name="connsiteY163" fmla="*/ 12929 h 13014"/>
                <a:gd name="connsiteX164" fmla="*/ 0 w 10000"/>
                <a:gd name="connsiteY164" fmla="*/ 12845 h 13014"/>
                <a:gd name="connsiteX165" fmla="*/ 15 w 10000"/>
                <a:gd name="connsiteY165" fmla="*/ 12718 h 13014"/>
                <a:gd name="connsiteX166" fmla="*/ 45 w 10000"/>
                <a:gd name="connsiteY166" fmla="*/ 12549 h 13014"/>
                <a:gd name="connsiteX167" fmla="*/ 128 w 10000"/>
                <a:gd name="connsiteY167" fmla="*/ 12359 h 13014"/>
                <a:gd name="connsiteX168" fmla="*/ 189 w 10000"/>
                <a:gd name="connsiteY168" fmla="*/ 12232 h 13014"/>
                <a:gd name="connsiteX169" fmla="*/ 265 w 10000"/>
                <a:gd name="connsiteY169" fmla="*/ 12063 h 13014"/>
                <a:gd name="connsiteX170" fmla="*/ 249 w 10000"/>
                <a:gd name="connsiteY170" fmla="*/ 11872 h 13014"/>
                <a:gd name="connsiteX171" fmla="*/ 219 w 10000"/>
                <a:gd name="connsiteY171" fmla="*/ 11703 h 13014"/>
                <a:gd name="connsiteX172" fmla="*/ 174 w 10000"/>
                <a:gd name="connsiteY172" fmla="*/ 11576 h 13014"/>
                <a:gd name="connsiteX173" fmla="*/ 159 w 10000"/>
                <a:gd name="connsiteY173" fmla="*/ 11534 h 13014"/>
                <a:gd name="connsiteX174" fmla="*/ 98 w 10000"/>
                <a:gd name="connsiteY174" fmla="*/ 11386 h 13014"/>
                <a:gd name="connsiteX175" fmla="*/ 76 w 10000"/>
                <a:gd name="connsiteY175" fmla="*/ 11302 h 13014"/>
                <a:gd name="connsiteX176" fmla="*/ 76 w 10000"/>
                <a:gd name="connsiteY176" fmla="*/ 11259 h 13014"/>
                <a:gd name="connsiteX177" fmla="*/ 60 w 10000"/>
                <a:gd name="connsiteY177" fmla="*/ 11259 h 13014"/>
                <a:gd name="connsiteX178" fmla="*/ 113 w 10000"/>
                <a:gd name="connsiteY178" fmla="*/ 11217 h 13014"/>
                <a:gd name="connsiteX179" fmla="*/ 159 w 10000"/>
                <a:gd name="connsiteY179" fmla="*/ 11175 h 13014"/>
                <a:gd name="connsiteX180" fmla="*/ 204 w 10000"/>
                <a:gd name="connsiteY180" fmla="*/ 11175 h 13014"/>
                <a:gd name="connsiteX181" fmla="*/ 234 w 10000"/>
                <a:gd name="connsiteY181" fmla="*/ 11175 h 13014"/>
                <a:gd name="connsiteX182" fmla="*/ 234 w 10000"/>
                <a:gd name="connsiteY182" fmla="*/ 11132 h 13014"/>
                <a:gd name="connsiteX183" fmla="*/ 204 w 10000"/>
                <a:gd name="connsiteY183" fmla="*/ 10942 h 13014"/>
                <a:gd name="connsiteX184" fmla="*/ 204 w 10000"/>
                <a:gd name="connsiteY184" fmla="*/ 10858 h 13014"/>
                <a:gd name="connsiteX185" fmla="*/ 204 w 10000"/>
                <a:gd name="connsiteY185" fmla="*/ 10815 h 13014"/>
                <a:gd name="connsiteX186" fmla="*/ 189 w 10000"/>
                <a:gd name="connsiteY186" fmla="*/ 10773 h 13014"/>
                <a:gd name="connsiteX187" fmla="*/ 234 w 10000"/>
                <a:gd name="connsiteY187" fmla="*/ 10646 h 13014"/>
                <a:gd name="connsiteX188" fmla="*/ 249 w 10000"/>
                <a:gd name="connsiteY188" fmla="*/ 10519 h 13014"/>
                <a:gd name="connsiteX189" fmla="*/ 280 w 10000"/>
                <a:gd name="connsiteY189" fmla="*/ 10414 h 13014"/>
                <a:gd name="connsiteX190" fmla="*/ 287 w 10000"/>
                <a:gd name="connsiteY190" fmla="*/ 10329 h 13014"/>
                <a:gd name="connsiteX191" fmla="*/ 287 w 10000"/>
                <a:gd name="connsiteY191" fmla="*/ 10329 h 13014"/>
                <a:gd name="connsiteX192" fmla="*/ 333 w 10000"/>
                <a:gd name="connsiteY192" fmla="*/ 10118 h 13014"/>
                <a:gd name="connsiteX193" fmla="*/ 363 w 10000"/>
                <a:gd name="connsiteY193" fmla="*/ 9970 h 13014"/>
                <a:gd name="connsiteX194" fmla="*/ 393 w 10000"/>
                <a:gd name="connsiteY194" fmla="*/ 9843 h 13014"/>
                <a:gd name="connsiteX195" fmla="*/ 408 w 10000"/>
                <a:gd name="connsiteY195" fmla="*/ 9758 h 13014"/>
                <a:gd name="connsiteX196" fmla="*/ 423 w 10000"/>
                <a:gd name="connsiteY196" fmla="*/ 9716 h 13014"/>
                <a:gd name="connsiteX197" fmla="*/ 423 w 10000"/>
                <a:gd name="connsiteY197" fmla="*/ 9674 h 13014"/>
                <a:gd name="connsiteX198" fmla="*/ 476 w 10000"/>
                <a:gd name="connsiteY198" fmla="*/ 9483 h 13014"/>
                <a:gd name="connsiteX199" fmla="*/ 506 w 10000"/>
                <a:gd name="connsiteY199" fmla="*/ 9356 h 13014"/>
                <a:gd name="connsiteX200" fmla="*/ 522 w 10000"/>
                <a:gd name="connsiteY200" fmla="*/ 9314 h 13014"/>
                <a:gd name="connsiteX201" fmla="*/ 522 w 10000"/>
                <a:gd name="connsiteY201" fmla="*/ 9314 h 13014"/>
                <a:gd name="connsiteX202" fmla="*/ 537 w 10000"/>
                <a:gd name="connsiteY202" fmla="*/ 9103 h 13014"/>
                <a:gd name="connsiteX203" fmla="*/ 537 w 10000"/>
                <a:gd name="connsiteY203" fmla="*/ 8955 h 13014"/>
                <a:gd name="connsiteX204" fmla="*/ 552 w 10000"/>
                <a:gd name="connsiteY204" fmla="*/ 8828 h 13014"/>
                <a:gd name="connsiteX205" fmla="*/ 552 w 10000"/>
                <a:gd name="connsiteY205" fmla="*/ 8786 h 13014"/>
                <a:gd name="connsiteX206" fmla="*/ 552 w 10000"/>
                <a:gd name="connsiteY206" fmla="*/ 8701 h 13014"/>
                <a:gd name="connsiteX207" fmla="*/ 552 w 10000"/>
                <a:gd name="connsiteY207" fmla="*/ 8701 h 13014"/>
                <a:gd name="connsiteX208" fmla="*/ 582 w 10000"/>
                <a:gd name="connsiteY208" fmla="*/ 8426 h 13014"/>
                <a:gd name="connsiteX209" fmla="*/ 597 w 10000"/>
                <a:gd name="connsiteY209" fmla="*/ 8215 h 13014"/>
                <a:gd name="connsiteX210" fmla="*/ 612 w 10000"/>
                <a:gd name="connsiteY210" fmla="*/ 8046 h 13014"/>
                <a:gd name="connsiteX211" fmla="*/ 612 w 10000"/>
                <a:gd name="connsiteY211" fmla="*/ 7982 h 13014"/>
                <a:gd name="connsiteX212" fmla="*/ 627 w 10000"/>
                <a:gd name="connsiteY212" fmla="*/ 7898 h 13014"/>
                <a:gd name="connsiteX213" fmla="*/ 627 w 10000"/>
                <a:gd name="connsiteY213" fmla="*/ 7855 h 13014"/>
                <a:gd name="connsiteX214" fmla="*/ 597 w 10000"/>
                <a:gd name="connsiteY214" fmla="*/ 7686 h 13014"/>
                <a:gd name="connsiteX215" fmla="*/ 597 w 10000"/>
                <a:gd name="connsiteY215" fmla="*/ 7602 h 13014"/>
                <a:gd name="connsiteX216" fmla="*/ 597 w 10000"/>
                <a:gd name="connsiteY216" fmla="*/ 7602 h 13014"/>
                <a:gd name="connsiteX217" fmla="*/ 582 w 10000"/>
                <a:gd name="connsiteY217" fmla="*/ 7559 h 13014"/>
                <a:gd name="connsiteX218" fmla="*/ 627 w 10000"/>
                <a:gd name="connsiteY218" fmla="*/ 7454 h 13014"/>
                <a:gd name="connsiteX219" fmla="*/ 665 w 10000"/>
                <a:gd name="connsiteY219" fmla="*/ 7327 h 13014"/>
                <a:gd name="connsiteX220" fmla="*/ 695 w 10000"/>
                <a:gd name="connsiteY220" fmla="*/ 7200 h 13014"/>
                <a:gd name="connsiteX221" fmla="*/ 711 w 10000"/>
                <a:gd name="connsiteY221" fmla="*/ 7115 h 13014"/>
                <a:gd name="connsiteX222" fmla="*/ 711 w 10000"/>
                <a:gd name="connsiteY222" fmla="*/ 7115 h 13014"/>
                <a:gd name="connsiteX223" fmla="*/ 711 w 10000"/>
                <a:gd name="connsiteY223" fmla="*/ 7073 h 13014"/>
                <a:gd name="connsiteX224" fmla="*/ 680 w 10000"/>
                <a:gd name="connsiteY224" fmla="*/ 6989 h 13014"/>
                <a:gd name="connsiteX225" fmla="*/ 665 w 10000"/>
                <a:gd name="connsiteY225" fmla="*/ 6883 h 13014"/>
                <a:gd name="connsiteX226" fmla="*/ 650 w 10000"/>
                <a:gd name="connsiteY226" fmla="*/ 6756 h 13014"/>
                <a:gd name="connsiteX227" fmla="*/ 650 w 10000"/>
                <a:gd name="connsiteY227" fmla="*/ 6672 h 13014"/>
                <a:gd name="connsiteX228" fmla="*/ 695 w 10000"/>
                <a:gd name="connsiteY228" fmla="*/ 6587 h 13014"/>
                <a:gd name="connsiteX229" fmla="*/ 756 w 10000"/>
                <a:gd name="connsiteY229" fmla="*/ 6587 h 13014"/>
                <a:gd name="connsiteX230" fmla="*/ 816 w 10000"/>
                <a:gd name="connsiteY230" fmla="*/ 6629 h 13014"/>
                <a:gd name="connsiteX231" fmla="*/ 884 w 10000"/>
                <a:gd name="connsiteY231" fmla="*/ 6672 h 13014"/>
                <a:gd name="connsiteX0" fmla="*/ 884 w 10000"/>
                <a:gd name="connsiteY0" fmla="*/ 6672 h 13014"/>
                <a:gd name="connsiteX1" fmla="*/ 899 w 10000"/>
                <a:gd name="connsiteY1" fmla="*/ 6672 h 13014"/>
                <a:gd name="connsiteX2" fmla="*/ 915 w 10000"/>
                <a:gd name="connsiteY2" fmla="*/ 6629 h 13014"/>
                <a:gd name="connsiteX3" fmla="*/ 930 w 10000"/>
                <a:gd name="connsiteY3" fmla="*/ 6587 h 13014"/>
                <a:gd name="connsiteX4" fmla="*/ 975 w 10000"/>
                <a:gd name="connsiteY4" fmla="*/ 6545 h 13014"/>
                <a:gd name="connsiteX5" fmla="*/ 1028 w 10000"/>
                <a:gd name="connsiteY5" fmla="*/ 6502 h 13014"/>
                <a:gd name="connsiteX6" fmla="*/ 1104 w 10000"/>
                <a:gd name="connsiteY6" fmla="*/ 6460 h 13014"/>
                <a:gd name="connsiteX7" fmla="*/ 1308 w 10000"/>
                <a:gd name="connsiteY7" fmla="*/ 6439 h 13014"/>
                <a:gd name="connsiteX8" fmla="*/ 1481 w 10000"/>
                <a:gd name="connsiteY8" fmla="*/ 6354 h 13014"/>
                <a:gd name="connsiteX9" fmla="*/ 1542 w 10000"/>
                <a:gd name="connsiteY9" fmla="*/ 6354 h 13014"/>
                <a:gd name="connsiteX10" fmla="*/ 1595 w 10000"/>
                <a:gd name="connsiteY10" fmla="*/ 6312 h 13014"/>
                <a:gd name="connsiteX11" fmla="*/ 1640 w 10000"/>
                <a:gd name="connsiteY11" fmla="*/ 6312 h 13014"/>
                <a:gd name="connsiteX12" fmla="*/ 1670 w 10000"/>
                <a:gd name="connsiteY12" fmla="*/ 6312 h 13014"/>
                <a:gd name="connsiteX13" fmla="*/ 1716 w 10000"/>
                <a:gd name="connsiteY13" fmla="*/ 6312 h 13014"/>
                <a:gd name="connsiteX14" fmla="*/ 1784 w 10000"/>
                <a:gd name="connsiteY14" fmla="*/ 6270 h 13014"/>
                <a:gd name="connsiteX15" fmla="*/ 1875 w 10000"/>
                <a:gd name="connsiteY15" fmla="*/ 6270 h 13014"/>
                <a:gd name="connsiteX16" fmla="*/ 1973 w 10000"/>
                <a:gd name="connsiteY16" fmla="*/ 6270 h 13014"/>
                <a:gd name="connsiteX17" fmla="*/ 2063 w 10000"/>
                <a:gd name="connsiteY17" fmla="*/ 6228 h 13014"/>
                <a:gd name="connsiteX18" fmla="*/ 2147 w 10000"/>
                <a:gd name="connsiteY18" fmla="*/ 6228 h 13014"/>
                <a:gd name="connsiteX19" fmla="*/ 2207 w 10000"/>
                <a:gd name="connsiteY19" fmla="*/ 6228 h 13014"/>
                <a:gd name="connsiteX20" fmla="*/ 2222 w 10000"/>
                <a:gd name="connsiteY20" fmla="*/ 6228 h 13014"/>
                <a:gd name="connsiteX21" fmla="*/ 2237 w 10000"/>
                <a:gd name="connsiteY21" fmla="*/ 6228 h 13014"/>
                <a:gd name="connsiteX22" fmla="*/ 2252 w 10000"/>
                <a:gd name="connsiteY22" fmla="*/ 6270 h 13014"/>
                <a:gd name="connsiteX23" fmla="*/ 2290 w 10000"/>
                <a:gd name="connsiteY23" fmla="*/ 6270 h 13014"/>
                <a:gd name="connsiteX24" fmla="*/ 2336 w 10000"/>
                <a:gd name="connsiteY24" fmla="*/ 6270 h 13014"/>
                <a:gd name="connsiteX25" fmla="*/ 2381 w 10000"/>
                <a:gd name="connsiteY25" fmla="*/ 6228 h 13014"/>
                <a:gd name="connsiteX26" fmla="*/ 2411 w 10000"/>
                <a:gd name="connsiteY26" fmla="*/ 6101 h 13014"/>
                <a:gd name="connsiteX27" fmla="*/ 2441 w 10000"/>
                <a:gd name="connsiteY27" fmla="*/ 5910 h 13014"/>
                <a:gd name="connsiteX28" fmla="*/ 2457 w 10000"/>
                <a:gd name="connsiteY28" fmla="*/ 5572 h 13014"/>
                <a:gd name="connsiteX29" fmla="*/ 2441 w 10000"/>
                <a:gd name="connsiteY29" fmla="*/ 5530 h 13014"/>
                <a:gd name="connsiteX30" fmla="*/ 2426 w 10000"/>
                <a:gd name="connsiteY30" fmla="*/ 5488 h 13014"/>
                <a:gd name="connsiteX31" fmla="*/ 2426 w 10000"/>
                <a:gd name="connsiteY31" fmla="*/ 5424 h 13014"/>
                <a:gd name="connsiteX32" fmla="*/ 2441 w 10000"/>
                <a:gd name="connsiteY32" fmla="*/ 5382 h 13014"/>
                <a:gd name="connsiteX33" fmla="*/ 2479 w 10000"/>
                <a:gd name="connsiteY33" fmla="*/ 5340 h 13014"/>
                <a:gd name="connsiteX34" fmla="*/ 2540 w 10000"/>
                <a:gd name="connsiteY34" fmla="*/ 5297 h 13014"/>
                <a:gd name="connsiteX35" fmla="*/ 2638 w 10000"/>
                <a:gd name="connsiteY35" fmla="*/ 5297 h 13014"/>
                <a:gd name="connsiteX36" fmla="*/ 2759 w 10000"/>
                <a:gd name="connsiteY36" fmla="*/ 5340 h 13014"/>
                <a:gd name="connsiteX37" fmla="*/ 2842 w 10000"/>
                <a:gd name="connsiteY37" fmla="*/ 5340 h 13014"/>
                <a:gd name="connsiteX38" fmla="*/ 2902 w 10000"/>
                <a:gd name="connsiteY38" fmla="*/ 5382 h 13014"/>
                <a:gd name="connsiteX39" fmla="*/ 2948 w 10000"/>
                <a:gd name="connsiteY39" fmla="*/ 5382 h 13014"/>
                <a:gd name="connsiteX40" fmla="*/ 3001 w 10000"/>
                <a:gd name="connsiteY40" fmla="*/ 5382 h 13014"/>
                <a:gd name="connsiteX41" fmla="*/ 3061 w 10000"/>
                <a:gd name="connsiteY41" fmla="*/ 5340 h 13014"/>
                <a:gd name="connsiteX42" fmla="*/ 3167 w 10000"/>
                <a:gd name="connsiteY42" fmla="*/ 5340 h 13014"/>
                <a:gd name="connsiteX43" fmla="*/ 3296 w 10000"/>
                <a:gd name="connsiteY43" fmla="*/ 5297 h 13014"/>
                <a:gd name="connsiteX44" fmla="*/ 3356 w 10000"/>
                <a:gd name="connsiteY44" fmla="*/ 5297 h 13014"/>
                <a:gd name="connsiteX45" fmla="*/ 3439 w 10000"/>
                <a:gd name="connsiteY45" fmla="*/ 5255 h 13014"/>
                <a:gd name="connsiteX46" fmla="*/ 3545 w 10000"/>
                <a:gd name="connsiteY46" fmla="*/ 5213 h 13014"/>
                <a:gd name="connsiteX47" fmla="*/ 3689 w 10000"/>
                <a:gd name="connsiteY47" fmla="*/ 5170 h 13014"/>
                <a:gd name="connsiteX48" fmla="*/ 3375 w 10000"/>
                <a:gd name="connsiteY48" fmla="*/ 3908 h 13014"/>
                <a:gd name="connsiteX49" fmla="*/ 3549 w 10000"/>
                <a:gd name="connsiteY49" fmla="*/ 2239 h 13014"/>
                <a:gd name="connsiteX50" fmla="*/ 3898 w 10000"/>
                <a:gd name="connsiteY50" fmla="*/ 2197 h 13014"/>
                <a:gd name="connsiteX51" fmla="*/ 4190 w 10000"/>
                <a:gd name="connsiteY51" fmla="*/ 1908 h 13014"/>
                <a:gd name="connsiteX52" fmla="*/ 4199 w 10000"/>
                <a:gd name="connsiteY52" fmla="*/ 523 h 13014"/>
                <a:gd name="connsiteX53" fmla="*/ 4594 w 10000"/>
                <a:gd name="connsiteY53" fmla="*/ 235 h 13014"/>
                <a:gd name="connsiteX54" fmla="*/ 4985 w 10000"/>
                <a:gd name="connsiteY54" fmla="*/ 1388 h 13014"/>
                <a:gd name="connsiteX55" fmla="*/ 5516 w 10000"/>
                <a:gd name="connsiteY55" fmla="*/ 1626 h 13014"/>
                <a:gd name="connsiteX56" fmla="*/ 6207 w 10000"/>
                <a:gd name="connsiteY56" fmla="*/ 2146 h 13014"/>
                <a:gd name="connsiteX57" fmla="*/ 6411 w 10000"/>
                <a:gd name="connsiteY57" fmla="*/ 1062 h 13014"/>
                <a:gd name="connsiteX58" fmla="*/ 6659 w 10000"/>
                <a:gd name="connsiteY58" fmla="*/ 1889 h 13014"/>
                <a:gd name="connsiteX59" fmla="*/ 7050 w 10000"/>
                <a:gd name="connsiteY59" fmla="*/ 2492 h 13014"/>
                <a:gd name="connsiteX60" fmla="*/ 7045 w 10000"/>
                <a:gd name="connsiteY60" fmla="*/ 4034 h 13014"/>
                <a:gd name="connsiteX61" fmla="*/ 7715 w 10000"/>
                <a:gd name="connsiteY61" fmla="*/ 6085 h 13014"/>
                <a:gd name="connsiteX62" fmla="*/ 6744 w 10000"/>
                <a:gd name="connsiteY62" fmla="*/ 8746 h 13014"/>
                <a:gd name="connsiteX63" fmla="*/ 9199 w 10000"/>
                <a:gd name="connsiteY63" fmla="*/ 3395 h 13014"/>
                <a:gd name="connsiteX64" fmla="*/ 9388 w 10000"/>
                <a:gd name="connsiteY64" fmla="*/ 3310 h 13014"/>
                <a:gd name="connsiteX65" fmla="*/ 9562 w 10000"/>
                <a:gd name="connsiteY65" fmla="*/ 3225 h 13014"/>
                <a:gd name="connsiteX66" fmla="*/ 9713 w 10000"/>
                <a:gd name="connsiteY66" fmla="*/ 3183 h 13014"/>
                <a:gd name="connsiteX67" fmla="*/ 9826 w 10000"/>
                <a:gd name="connsiteY67" fmla="*/ 3099 h 13014"/>
                <a:gd name="connsiteX68" fmla="*/ 9924 w 10000"/>
                <a:gd name="connsiteY68" fmla="*/ 3056 h 13014"/>
                <a:gd name="connsiteX69" fmla="*/ 10000 w 10000"/>
                <a:gd name="connsiteY69" fmla="*/ 3014 h 13014"/>
                <a:gd name="connsiteX70" fmla="*/ 9970 w 10000"/>
                <a:gd name="connsiteY70" fmla="*/ 3268 h 13014"/>
                <a:gd name="connsiteX71" fmla="*/ 9940 w 10000"/>
                <a:gd name="connsiteY71" fmla="*/ 3458 h 13014"/>
                <a:gd name="connsiteX72" fmla="*/ 9924 w 10000"/>
                <a:gd name="connsiteY72" fmla="*/ 3627 h 13014"/>
                <a:gd name="connsiteX73" fmla="*/ 9924 w 10000"/>
                <a:gd name="connsiteY73" fmla="*/ 3754 h 13014"/>
                <a:gd name="connsiteX74" fmla="*/ 9894 w 10000"/>
                <a:gd name="connsiteY74" fmla="*/ 3987 h 13014"/>
                <a:gd name="connsiteX75" fmla="*/ 9872 w 10000"/>
                <a:gd name="connsiteY75" fmla="*/ 4156 h 13014"/>
                <a:gd name="connsiteX76" fmla="*/ 9826 w 10000"/>
                <a:gd name="connsiteY76" fmla="*/ 4367 h 13014"/>
                <a:gd name="connsiteX77" fmla="*/ 9766 w 10000"/>
                <a:gd name="connsiteY77" fmla="*/ 4811 h 13014"/>
                <a:gd name="connsiteX78" fmla="*/ 9713 w 10000"/>
                <a:gd name="connsiteY78" fmla="*/ 5086 h 13014"/>
                <a:gd name="connsiteX79" fmla="*/ 9652 w 10000"/>
                <a:gd name="connsiteY79" fmla="*/ 5255 h 13014"/>
                <a:gd name="connsiteX80" fmla="*/ 9607 w 10000"/>
                <a:gd name="connsiteY80" fmla="*/ 5297 h 13014"/>
                <a:gd name="connsiteX81" fmla="*/ 9531 w 10000"/>
                <a:gd name="connsiteY81" fmla="*/ 5297 h 13014"/>
                <a:gd name="connsiteX82" fmla="*/ 9433 w 10000"/>
                <a:gd name="connsiteY82" fmla="*/ 5297 h 13014"/>
                <a:gd name="connsiteX83" fmla="*/ 9358 w 10000"/>
                <a:gd name="connsiteY83" fmla="*/ 5382 h 13014"/>
                <a:gd name="connsiteX84" fmla="*/ 9274 w 10000"/>
                <a:gd name="connsiteY84" fmla="*/ 5488 h 13014"/>
                <a:gd name="connsiteX85" fmla="*/ 9199 w 10000"/>
                <a:gd name="connsiteY85" fmla="*/ 5614 h 13014"/>
                <a:gd name="connsiteX86" fmla="*/ 9184 w 10000"/>
                <a:gd name="connsiteY86" fmla="*/ 5657 h 13014"/>
                <a:gd name="connsiteX87" fmla="*/ 9169 w 10000"/>
                <a:gd name="connsiteY87" fmla="*/ 5657 h 13014"/>
                <a:gd name="connsiteX88" fmla="*/ 9169 w 10000"/>
                <a:gd name="connsiteY88" fmla="*/ 5741 h 13014"/>
                <a:gd name="connsiteX89" fmla="*/ 9146 w 10000"/>
                <a:gd name="connsiteY89" fmla="*/ 5826 h 13014"/>
                <a:gd name="connsiteX90" fmla="*/ 9116 w 10000"/>
                <a:gd name="connsiteY90" fmla="*/ 5953 h 13014"/>
                <a:gd name="connsiteX91" fmla="*/ 9055 w 10000"/>
                <a:gd name="connsiteY91" fmla="*/ 5974 h 13014"/>
                <a:gd name="connsiteX92" fmla="*/ 9010 w 10000"/>
                <a:gd name="connsiteY92" fmla="*/ 6016 h 13014"/>
                <a:gd name="connsiteX93" fmla="*/ 8987 w 10000"/>
                <a:gd name="connsiteY93" fmla="*/ 5974 h 13014"/>
                <a:gd name="connsiteX94" fmla="*/ 8957 w 10000"/>
                <a:gd name="connsiteY94" fmla="*/ 5953 h 13014"/>
                <a:gd name="connsiteX95" fmla="*/ 8912 w 10000"/>
                <a:gd name="connsiteY95" fmla="*/ 5953 h 13014"/>
                <a:gd name="connsiteX96" fmla="*/ 8881 w 10000"/>
                <a:gd name="connsiteY96" fmla="*/ 5974 h 13014"/>
                <a:gd name="connsiteX97" fmla="*/ 8783 w 10000"/>
                <a:gd name="connsiteY97" fmla="*/ 6058 h 13014"/>
                <a:gd name="connsiteX98" fmla="*/ 8692 w 10000"/>
                <a:gd name="connsiteY98" fmla="*/ 6185 h 13014"/>
                <a:gd name="connsiteX99" fmla="*/ 8662 w 10000"/>
                <a:gd name="connsiteY99" fmla="*/ 6185 h 13014"/>
                <a:gd name="connsiteX100" fmla="*/ 8647 w 10000"/>
                <a:gd name="connsiteY100" fmla="*/ 6228 h 13014"/>
                <a:gd name="connsiteX101" fmla="*/ 8647 w 10000"/>
                <a:gd name="connsiteY101" fmla="*/ 6354 h 13014"/>
                <a:gd name="connsiteX102" fmla="*/ 8632 w 10000"/>
                <a:gd name="connsiteY102" fmla="*/ 6460 h 13014"/>
                <a:gd name="connsiteX103" fmla="*/ 8624 w 10000"/>
                <a:gd name="connsiteY103" fmla="*/ 6629 h 13014"/>
                <a:gd name="connsiteX104" fmla="*/ 8624 w 10000"/>
                <a:gd name="connsiteY104" fmla="*/ 6672 h 13014"/>
                <a:gd name="connsiteX105" fmla="*/ 8624 w 10000"/>
                <a:gd name="connsiteY105" fmla="*/ 6672 h 13014"/>
                <a:gd name="connsiteX106" fmla="*/ 8503 w 10000"/>
                <a:gd name="connsiteY106" fmla="*/ 6967 h 13014"/>
                <a:gd name="connsiteX107" fmla="*/ 8420 w 10000"/>
                <a:gd name="connsiteY107" fmla="*/ 7200 h 13014"/>
                <a:gd name="connsiteX108" fmla="*/ 8345 w 10000"/>
                <a:gd name="connsiteY108" fmla="*/ 7369 h 13014"/>
                <a:gd name="connsiteX109" fmla="*/ 8299 w 10000"/>
                <a:gd name="connsiteY109" fmla="*/ 7475 h 13014"/>
                <a:gd name="connsiteX110" fmla="*/ 8284 w 10000"/>
                <a:gd name="connsiteY110" fmla="*/ 7517 h 13014"/>
                <a:gd name="connsiteX111" fmla="*/ 8269 w 10000"/>
                <a:gd name="connsiteY111" fmla="*/ 7559 h 13014"/>
                <a:gd name="connsiteX112" fmla="*/ 8262 w 10000"/>
                <a:gd name="connsiteY112" fmla="*/ 7559 h 13014"/>
                <a:gd name="connsiteX113" fmla="*/ 8262 w 10000"/>
                <a:gd name="connsiteY113" fmla="*/ 7644 h 13014"/>
                <a:gd name="connsiteX114" fmla="*/ 8246 w 10000"/>
                <a:gd name="connsiteY114" fmla="*/ 7771 h 13014"/>
                <a:gd name="connsiteX115" fmla="*/ 8216 w 10000"/>
                <a:gd name="connsiteY115" fmla="*/ 7855 h 13014"/>
                <a:gd name="connsiteX116" fmla="*/ 8186 w 10000"/>
                <a:gd name="connsiteY116" fmla="*/ 7940 h 13014"/>
                <a:gd name="connsiteX117" fmla="*/ 8110 w 10000"/>
                <a:gd name="connsiteY117" fmla="*/ 8046 h 13014"/>
                <a:gd name="connsiteX118" fmla="*/ 8042 w 10000"/>
                <a:gd name="connsiteY118" fmla="*/ 8130 h 13014"/>
                <a:gd name="connsiteX119" fmla="*/ 7853 w 10000"/>
                <a:gd name="connsiteY119" fmla="*/ 8299 h 13014"/>
                <a:gd name="connsiteX120" fmla="*/ 7717 w 10000"/>
                <a:gd name="connsiteY120" fmla="*/ 8426 h 13014"/>
                <a:gd name="connsiteX121" fmla="*/ 7604 w 10000"/>
                <a:gd name="connsiteY121" fmla="*/ 8532 h 13014"/>
                <a:gd name="connsiteX122" fmla="*/ 7543 w 10000"/>
                <a:gd name="connsiteY122" fmla="*/ 8701 h 13014"/>
                <a:gd name="connsiteX123" fmla="*/ 7506 w 10000"/>
                <a:gd name="connsiteY123" fmla="*/ 8870 h 13014"/>
                <a:gd name="connsiteX124" fmla="*/ 7475 w 10000"/>
                <a:gd name="connsiteY124" fmla="*/ 9145 h 13014"/>
                <a:gd name="connsiteX125" fmla="*/ 7430 w 10000"/>
                <a:gd name="connsiteY125" fmla="*/ 9483 h 13014"/>
                <a:gd name="connsiteX126" fmla="*/ 7347 w 10000"/>
                <a:gd name="connsiteY126" fmla="*/ 9800 h 13014"/>
                <a:gd name="connsiteX127" fmla="*/ 7286 w 10000"/>
                <a:gd name="connsiteY127" fmla="*/ 10012 h 13014"/>
                <a:gd name="connsiteX128" fmla="*/ 7226 w 10000"/>
                <a:gd name="connsiteY128" fmla="*/ 10118 h 13014"/>
                <a:gd name="connsiteX129" fmla="*/ 7158 w 10000"/>
                <a:gd name="connsiteY129" fmla="*/ 10329 h 13014"/>
                <a:gd name="connsiteX130" fmla="*/ 7128 w 10000"/>
                <a:gd name="connsiteY130" fmla="*/ 10414 h 13014"/>
                <a:gd name="connsiteX131" fmla="*/ 7113 w 10000"/>
                <a:gd name="connsiteY131" fmla="*/ 10519 h 13014"/>
                <a:gd name="connsiteX132" fmla="*/ 7113 w 10000"/>
                <a:gd name="connsiteY132" fmla="*/ 10731 h 13014"/>
                <a:gd name="connsiteX133" fmla="*/ 7128 w 10000"/>
                <a:gd name="connsiteY133" fmla="*/ 10984 h 13014"/>
                <a:gd name="connsiteX134" fmla="*/ 7082 w 10000"/>
                <a:gd name="connsiteY134" fmla="*/ 10984 h 13014"/>
                <a:gd name="connsiteX135" fmla="*/ 7007 w 10000"/>
                <a:gd name="connsiteY135" fmla="*/ 11006 h 13014"/>
                <a:gd name="connsiteX136" fmla="*/ 6909 w 10000"/>
                <a:gd name="connsiteY136" fmla="*/ 11048 h 13014"/>
                <a:gd name="connsiteX137" fmla="*/ 6765 w 10000"/>
                <a:gd name="connsiteY137" fmla="*/ 11090 h 13014"/>
                <a:gd name="connsiteX138" fmla="*/ 6606 w 10000"/>
                <a:gd name="connsiteY138" fmla="*/ 11132 h 13014"/>
                <a:gd name="connsiteX139" fmla="*/ 6417 w 10000"/>
                <a:gd name="connsiteY139" fmla="*/ 11175 h 13014"/>
                <a:gd name="connsiteX140" fmla="*/ 6183 w 10000"/>
                <a:gd name="connsiteY140" fmla="*/ 11259 h 13014"/>
                <a:gd name="connsiteX141" fmla="*/ 5949 w 10000"/>
                <a:gd name="connsiteY141" fmla="*/ 11344 h 13014"/>
                <a:gd name="connsiteX142" fmla="*/ 5692 w 10000"/>
                <a:gd name="connsiteY142" fmla="*/ 11428 h 13014"/>
                <a:gd name="connsiteX143" fmla="*/ 5412 w 10000"/>
                <a:gd name="connsiteY143" fmla="*/ 11471 h 13014"/>
                <a:gd name="connsiteX144" fmla="*/ 4815 w 10000"/>
                <a:gd name="connsiteY144" fmla="*/ 11661 h 13014"/>
                <a:gd name="connsiteX145" fmla="*/ 4180 w 10000"/>
                <a:gd name="connsiteY145" fmla="*/ 11830 h 13014"/>
                <a:gd name="connsiteX146" fmla="*/ 3530 w 10000"/>
                <a:gd name="connsiteY146" fmla="*/ 12020 h 13014"/>
                <a:gd name="connsiteX147" fmla="*/ 2887 w 10000"/>
                <a:gd name="connsiteY147" fmla="*/ 12189 h 13014"/>
                <a:gd name="connsiteX148" fmla="*/ 2252 w 10000"/>
                <a:gd name="connsiteY148" fmla="*/ 12359 h 13014"/>
                <a:gd name="connsiteX149" fmla="*/ 1958 w 10000"/>
                <a:gd name="connsiteY149" fmla="*/ 12485 h 13014"/>
                <a:gd name="connsiteX150" fmla="*/ 1670 w 10000"/>
                <a:gd name="connsiteY150" fmla="*/ 12549 h 13014"/>
                <a:gd name="connsiteX151" fmla="*/ 1391 w 10000"/>
                <a:gd name="connsiteY151" fmla="*/ 12591 h 13014"/>
                <a:gd name="connsiteX152" fmla="*/ 1149 w 10000"/>
                <a:gd name="connsiteY152" fmla="*/ 12676 h 13014"/>
                <a:gd name="connsiteX153" fmla="*/ 915 w 10000"/>
                <a:gd name="connsiteY153" fmla="*/ 12760 h 13014"/>
                <a:gd name="connsiteX154" fmla="*/ 695 w 10000"/>
                <a:gd name="connsiteY154" fmla="*/ 12803 h 13014"/>
                <a:gd name="connsiteX155" fmla="*/ 522 w 10000"/>
                <a:gd name="connsiteY155" fmla="*/ 12845 h 13014"/>
                <a:gd name="connsiteX156" fmla="*/ 363 w 10000"/>
                <a:gd name="connsiteY156" fmla="*/ 12929 h 13014"/>
                <a:gd name="connsiteX157" fmla="*/ 234 w 10000"/>
                <a:gd name="connsiteY157" fmla="*/ 12929 h 13014"/>
                <a:gd name="connsiteX158" fmla="*/ 144 w 10000"/>
                <a:gd name="connsiteY158" fmla="*/ 12972 h 13014"/>
                <a:gd name="connsiteX159" fmla="*/ 91 w 10000"/>
                <a:gd name="connsiteY159" fmla="*/ 12972 h 13014"/>
                <a:gd name="connsiteX160" fmla="*/ 60 w 10000"/>
                <a:gd name="connsiteY160" fmla="*/ 13014 h 13014"/>
                <a:gd name="connsiteX161" fmla="*/ 60 w 10000"/>
                <a:gd name="connsiteY161" fmla="*/ 12972 h 13014"/>
                <a:gd name="connsiteX162" fmla="*/ 30 w 10000"/>
                <a:gd name="connsiteY162" fmla="*/ 12972 h 13014"/>
                <a:gd name="connsiteX163" fmla="*/ 15 w 10000"/>
                <a:gd name="connsiteY163" fmla="*/ 12929 h 13014"/>
                <a:gd name="connsiteX164" fmla="*/ 0 w 10000"/>
                <a:gd name="connsiteY164" fmla="*/ 12845 h 13014"/>
                <a:gd name="connsiteX165" fmla="*/ 15 w 10000"/>
                <a:gd name="connsiteY165" fmla="*/ 12718 h 13014"/>
                <a:gd name="connsiteX166" fmla="*/ 45 w 10000"/>
                <a:gd name="connsiteY166" fmla="*/ 12549 h 13014"/>
                <a:gd name="connsiteX167" fmla="*/ 128 w 10000"/>
                <a:gd name="connsiteY167" fmla="*/ 12359 h 13014"/>
                <a:gd name="connsiteX168" fmla="*/ 189 w 10000"/>
                <a:gd name="connsiteY168" fmla="*/ 12232 h 13014"/>
                <a:gd name="connsiteX169" fmla="*/ 265 w 10000"/>
                <a:gd name="connsiteY169" fmla="*/ 12063 h 13014"/>
                <a:gd name="connsiteX170" fmla="*/ 249 w 10000"/>
                <a:gd name="connsiteY170" fmla="*/ 11872 h 13014"/>
                <a:gd name="connsiteX171" fmla="*/ 219 w 10000"/>
                <a:gd name="connsiteY171" fmla="*/ 11703 h 13014"/>
                <a:gd name="connsiteX172" fmla="*/ 174 w 10000"/>
                <a:gd name="connsiteY172" fmla="*/ 11576 h 13014"/>
                <a:gd name="connsiteX173" fmla="*/ 159 w 10000"/>
                <a:gd name="connsiteY173" fmla="*/ 11534 h 13014"/>
                <a:gd name="connsiteX174" fmla="*/ 98 w 10000"/>
                <a:gd name="connsiteY174" fmla="*/ 11386 h 13014"/>
                <a:gd name="connsiteX175" fmla="*/ 76 w 10000"/>
                <a:gd name="connsiteY175" fmla="*/ 11302 h 13014"/>
                <a:gd name="connsiteX176" fmla="*/ 76 w 10000"/>
                <a:gd name="connsiteY176" fmla="*/ 11259 h 13014"/>
                <a:gd name="connsiteX177" fmla="*/ 60 w 10000"/>
                <a:gd name="connsiteY177" fmla="*/ 11259 h 13014"/>
                <a:gd name="connsiteX178" fmla="*/ 113 w 10000"/>
                <a:gd name="connsiteY178" fmla="*/ 11217 h 13014"/>
                <a:gd name="connsiteX179" fmla="*/ 159 w 10000"/>
                <a:gd name="connsiteY179" fmla="*/ 11175 h 13014"/>
                <a:gd name="connsiteX180" fmla="*/ 204 w 10000"/>
                <a:gd name="connsiteY180" fmla="*/ 11175 h 13014"/>
                <a:gd name="connsiteX181" fmla="*/ 234 w 10000"/>
                <a:gd name="connsiteY181" fmla="*/ 11175 h 13014"/>
                <a:gd name="connsiteX182" fmla="*/ 234 w 10000"/>
                <a:gd name="connsiteY182" fmla="*/ 11132 h 13014"/>
                <a:gd name="connsiteX183" fmla="*/ 204 w 10000"/>
                <a:gd name="connsiteY183" fmla="*/ 10942 h 13014"/>
                <a:gd name="connsiteX184" fmla="*/ 204 w 10000"/>
                <a:gd name="connsiteY184" fmla="*/ 10858 h 13014"/>
                <a:gd name="connsiteX185" fmla="*/ 204 w 10000"/>
                <a:gd name="connsiteY185" fmla="*/ 10815 h 13014"/>
                <a:gd name="connsiteX186" fmla="*/ 189 w 10000"/>
                <a:gd name="connsiteY186" fmla="*/ 10773 h 13014"/>
                <a:gd name="connsiteX187" fmla="*/ 234 w 10000"/>
                <a:gd name="connsiteY187" fmla="*/ 10646 h 13014"/>
                <a:gd name="connsiteX188" fmla="*/ 249 w 10000"/>
                <a:gd name="connsiteY188" fmla="*/ 10519 h 13014"/>
                <a:gd name="connsiteX189" fmla="*/ 280 w 10000"/>
                <a:gd name="connsiteY189" fmla="*/ 10414 h 13014"/>
                <a:gd name="connsiteX190" fmla="*/ 287 w 10000"/>
                <a:gd name="connsiteY190" fmla="*/ 10329 h 13014"/>
                <a:gd name="connsiteX191" fmla="*/ 287 w 10000"/>
                <a:gd name="connsiteY191" fmla="*/ 10329 h 13014"/>
                <a:gd name="connsiteX192" fmla="*/ 333 w 10000"/>
                <a:gd name="connsiteY192" fmla="*/ 10118 h 13014"/>
                <a:gd name="connsiteX193" fmla="*/ 363 w 10000"/>
                <a:gd name="connsiteY193" fmla="*/ 9970 h 13014"/>
                <a:gd name="connsiteX194" fmla="*/ 393 w 10000"/>
                <a:gd name="connsiteY194" fmla="*/ 9843 h 13014"/>
                <a:gd name="connsiteX195" fmla="*/ 408 w 10000"/>
                <a:gd name="connsiteY195" fmla="*/ 9758 h 13014"/>
                <a:gd name="connsiteX196" fmla="*/ 423 w 10000"/>
                <a:gd name="connsiteY196" fmla="*/ 9716 h 13014"/>
                <a:gd name="connsiteX197" fmla="*/ 423 w 10000"/>
                <a:gd name="connsiteY197" fmla="*/ 9674 h 13014"/>
                <a:gd name="connsiteX198" fmla="*/ 476 w 10000"/>
                <a:gd name="connsiteY198" fmla="*/ 9483 h 13014"/>
                <a:gd name="connsiteX199" fmla="*/ 506 w 10000"/>
                <a:gd name="connsiteY199" fmla="*/ 9356 h 13014"/>
                <a:gd name="connsiteX200" fmla="*/ 522 w 10000"/>
                <a:gd name="connsiteY200" fmla="*/ 9314 h 13014"/>
                <a:gd name="connsiteX201" fmla="*/ 522 w 10000"/>
                <a:gd name="connsiteY201" fmla="*/ 9314 h 13014"/>
                <a:gd name="connsiteX202" fmla="*/ 537 w 10000"/>
                <a:gd name="connsiteY202" fmla="*/ 9103 h 13014"/>
                <a:gd name="connsiteX203" fmla="*/ 537 w 10000"/>
                <a:gd name="connsiteY203" fmla="*/ 8955 h 13014"/>
                <a:gd name="connsiteX204" fmla="*/ 552 w 10000"/>
                <a:gd name="connsiteY204" fmla="*/ 8828 h 13014"/>
                <a:gd name="connsiteX205" fmla="*/ 552 w 10000"/>
                <a:gd name="connsiteY205" fmla="*/ 8786 h 13014"/>
                <a:gd name="connsiteX206" fmla="*/ 552 w 10000"/>
                <a:gd name="connsiteY206" fmla="*/ 8701 h 13014"/>
                <a:gd name="connsiteX207" fmla="*/ 552 w 10000"/>
                <a:gd name="connsiteY207" fmla="*/ 8701 h 13014"/>
                <a:gd name="connsiteX208" fmla="*/ 582 w 10000"/>
                <a:gd name="connsiteY208" fmla="*/ 8426 h 13014"/>
                <a:gd name="connsiteX209" fmla="*/ 597 w 10000"/>
                <a:gd name="connsiteY209" fmla="*/ 8215 h 13014"/>
                <a:gd name="connsiteX210" fmla="*/ 612 w 10000"/>
                <a:gd name="connsiteY210" fmla="*/ 8046 h 13014"/>
                <a:gd name="connsiteX211" fmla="*/ 612 w 10000"/>
                <a:gd name="connsiteY211" fmla="*/ 7982 h 13014"/>
                <a:gd name="connsiteX212" fmla="*/ 627 w 10000"/>
                <a:gd name="connsiteY212" fmla="*/ 7898 h 13014"/>
                <a:gd name="connsiteX213" fmla="*/ 627 w 10000"/>
                <a:gd name="connsiteY213" fmla="*/ 7855 h 13014"/>
                <a:gd name="connsiteX214" fmla="*/ 597 w 10000"/>
                <a:gd name="connsiteY214" fmla="*/ 7686 h 13014"/>
                <a:gd name="connsiteX215" fmla="*/ 597 w 10000"/>
                <a:gd name="connsiteY215" fmla="*/ 7602 h 13014"/>
                <a:gd name="connsiteX216" fmla="*/ 597 w 10000"/>
                <a:gd name="connsiteY216" fmla="*/ 7602 h 13014"/>
                <a:gd name="connsiteX217" fmla="*/ 582 w 10000"/>
                <a:gd name="connsiteY217" fmla="*/ 7559 h 13014"/>
                <a:gd name="connsiteX218" fmla="*/ 627 w 10000"/>
                <a:gd name="connsiteY218" fmla="*/ 7454 h 13014"/>
                <a:gd name="connsiteX219" fmla="*/ 665 w 10000"/>
                <a:gd name="connsiteY219" fmla="*/ 7327 h 13014"/>
                <a:gd name="connsiteX220" fmla="*/ 695 w 10000"/>
                <a:gd name="connsiteY220" fmla="*/ 7200 h 13014"/>
                <a:gd name="connsiteX221" fmla="*/ 711 w 10000"/>
                <a:gd name="connsiteY221" fmla="*/ 7115 h 13014"/>
                <a:gd name="connsiteX222" fmla="*/ 711 w 10000"/>
                <a:gd name="connsiteY222" fmla="*/ 7115 h 13014"/>
                <a:gd name="connsiteX223" fmla="*/ 711 w 10000"/>
                <a:gd name="connsiteY223" fmla="*/ 7073 h 13014"/>
                <a:gd name="connsiteX224" fmla="*/ 680 w 10000"/>
                <a:gd name="connsiteY224" fmla="*/ 6989 h 13014"/>
                <a:gd name="connsiteX225" fmla="*/ 665 w 10000"/>
                <a:gd name="connsiteY225" fmla="*/ 6883 h 13014"/>
                <a:gd name="connsiteX226" fmla="*/ 650 w 10000"/>
                <a:gd name="connsiteY226" fmla="*/ 6756 h 13014"/>
                <a:gd name="connsiteX227" fmla="*/ 650 w 10000"/>
                <a:gd name="connsiteY227" fmla="*/ 6672 h 13014"/>
                <a:gd name="connsiteX228" fmla="*/ 695 w 10000"/>
                <a:gd name="connsiteY228" fmla="*/ 6587 h 13014"/>
                <a:gd name="connsiteX229" fmla="*/ 756 w 10000"/>
                <a:gd name="connsiteY229" fmla="*/ 6587 h 13014"/>
                <a:gd name="connsiteX230" fmla="*/ 816 w 10000"/>
                <a:gd name="connsiteY230" fmla="*/ 6629 h 13014"/>
                <a:gd name="connsiteX231" fmla="*/ 884 w 10000"/>
                <a:gd name="connsiteY231" fmla="*/ 6672 h 13014"/>
                <a:gd name="connsiteX0" fmla="*/ 884 w 10000"/>
                <a:gd name="connsiteY0" fmla="*/ 6672 h 13014"/>
                <a:gd name="connsiteX1" fmla="*/ 899 w 10000"/>
                <a:gd name="connsiteY1" fmla="*/ 6672 h 13014"/>
                <a:gd name="connsiteX2" fmla="*/ 915 w 10000"/>
                <a:gd name="connsiteY2" fmla="*/ 6629 h 13014"/>
                <a:gd name="connsiteX3" fmla="*/ 930 w 10000"/>
                <a:gd name="connsiteY3" fmla="*/ 6587 h 13014"/>
                <a:gd name="connsiteX4" fmla="*/ 975 w 10000"/>
                <a:gd name="connsiteY4" fmla="*/ 6545 h 13014"/>
                <a:gd name="connsiteX5" fmla="*/ 1028 w 10000"/>
                <a:gd name="connsiteY5" fmla="*/ 6502 h 13014"/>
                <a:gd name="connsiteX6" fmla="*/ 1104 w 10000"/>
                <a:gd name="connsiteY6" fmla="*/ 6460 h 13014"/>
                <a:gd name="connsiteX7" fmla="*/ 1308 w 10000"/>
                <a:gd name="connsiteY7" fmla="*/ 6439 h 13014"/>
                <a:gd name="connsiteX8" fmla="*/ 1481 w 10000"/>
                <a:gd name="connsiteY8" fmla="*/ 6354 h 13014"/>
                <a:gd name="connsiteX9" fmla="*/ 1542 w 10000"/>
                <a:gd name="connsiteY9" fmla="*/ 6354 h 13014"/>
                <a:gd name="connsiteX10" fmla="*/ 1595 w 10000"/>
                <a:gd name="connsiteY10" fmla="*/ 6312 h 13014"/>
                <a:gd name="connsiteX11" fmla="*/ 1640 w 10000"/>
                <a:gd name="connsiteY11" fmla="*/ 6312 h 13014"/>
                <a:gd name="connsiteX12" fmla="*/ 1670 w 10000"/>
                <a:gd name="connsiteY12" fmla="*/ 6312 h 13014"/>
                <a:gd name="connsiteX13" fmla="*/ 1716 w 10000"/>
                <a:gd name="connsiteY13" fmla="*/ 6312 h 13014"/>
                <a:gd name="connsiteX14" fmla="*/ 1784 w 10000"/>
                <a:gd name="connsiteY14" fmla="*/ 6270 h 13014"/>
                <a:gd name="connsiteX15" fmla="*/ 1875 w 10000"/>
                <a:gd name="connsiteY15" fmla="*/ 6270 h 13014"/>
                <a:gd name="connsiteX16" fmla="*/ 1973 w 10000"/>
                <a:gd name="connsiteY16" fmla="*/ 6270 h 13014"/>
                <a:gd name="connsiteX17" fmla="*/ 2063 w 10000"/>
                <a:gd name="connsiteY17" fmla="*/ 6228 h 13014"/>
                <a:gd name="connsiteX18" fmla="*/ 2147 w 10000"/>
                <a:gd name="connsiteY18" fmla="*/ 6228 h 13014"/>
                <a:gd name="connsiteX19" fmla="*/ 2207 w 10000"/>
                <a:gd name="connsiteY19" fmla="*/ 6228 h 13014"/>
                <a:gd name="connsiteX20" fmla="*/ 2222 w 10000"/>
                <a:gd name="connsiteY20" fmla="*/ 6228 h 13014"/>
                <a:gd name="connsiteX21" fmla="*/ 2237 w 10000"/>
                <a:gd name="connsiteY21" fmla="*/ 6228 h 13014"/>
                <a:gd name="connsiteX22" fmla="*/ 2252 w 10000"/>
                <a:gd name="connsiteY22" fmla="*/ 6270 h 13014"/>
                <a:gd name="connsiteX23" fmla="*/ 2290 w 10000"/>
                <a:gd name="connsiteY23" fmla="*/ 6270 h 13014"/>
                <a:gd name="connsiteX24" fmla="*/ 2336 w 10000"/>
                <a:gd name="connsiteY24" fmla="*/ 6270 h 13014"/>
                <a:gd name="connsiteX25" fmla="*/ 2381 w 10000"/>
                <a:gd name="connsiteY25" fmla="*/ 6228 h 13014"/>
                <a:gd name="connsiteX26" fmla="*/ 2411 w 10000"/>
                <a:gd name="connsiteY26" fmla="*/ 6101 h 13014"/>
                <a:gd name="connsiteX27" fmla="*/ 2441 w 10000"/>
                <a:gd name="connsiteY27" fmla="*/ 5910 h 13014"/>
                <a:gd name="connsiteX28" fmla="*/ 2457 w 10000"/>
                <a:gd name="connsiteY28" fmla="*/ 5572 h 13014"/>
                <a:gd name="connsiteX29" fmla="*/ 2441 w 10000"/>
                <a:gd name="connsiteY29" fmla="*/ 5530 h 13014"/>
                <a:gd name="connsiteX30" fmla="*/ 2426 w 10000"/>
                <a:gd name="connsiteY30" fmla="*/ 5488 h 13014"/>
                <a:gd name="connsiteX31" fmla="*/ 2426 w 10000"/>
                <a:gd name="connsiteY31" fmla="*/ 5424 h 13014"/>
                <a:gd name="connsiteX32" fmla="*/ 2441 w 10000"/>
                <a:gd name="connsiteY32" fmla="*/ 5382 h 13014"/>
                <a:gd name="connsiteX33" fmla="*/ 2479 w 10000"/>
                <a:gd name="connsiteY33" fmla="*/ 5340 h 13014"/>
                <a:gd name="connsiteX34" fmla="*/ 2540 w 10000"/>
                <a:gd name="connsiteY34" fmla="*/ 5297 h 13014"/>
                <a:gd name="connsiteX35" fmla="*/ 2638 w 10000"/>
                <a:gd name="connsiteY35" fmla="*/ 5297 h 13014"/>
                <a:gd name="connsiteX36" fmla="*/ 2759 w 10000"/>
                <a:gd name="connsiteY36" fmla="*/ 5340 h 13014"/>
                <a:gd name="connsiteX37" fmla="*/ 2842 w 10000"/>
                <a:gd name="connsiteY37" fmla="*/ 5340 h 13014"/>
                <a:gd name="connsiteX38" fmla="*/ 2902 w 10000"/>
                <a:gd name="connsiteY38" fmla="*/ 5382 h 13014"/>
                <a:gd name="connsiteX39" fmla="*/ 2948 w 10000"/>
                <a:gd name="connsiteY39" fmla="*/ 5382 h 13014"/>
                <a:gd name="connsiteX40" fmla="*/ 3001 w 10000"/>
                <a:gd name="connsiteY40" fmla="*/ 5382 h 13014"/>
                <a:gd name="connsiteX41" fmla="*/ 3061 w 10000"/>
                <a:gd name="connsiteY41" fmla="*/ 5340 h 13014"/>
                <a:gd name="connsiteX42" fmla="*/ 3167 w 10000"/>
                <a:gd name="connsiteY42" fmla="*/ 5340 h 13014"/>
                <a:gd name="connsiteX43" fmla="*/ 3296 w 10000"/>
                <a:gd name="connsiteY43" fmla="*/ 5297 h 13014"/>
                <a:gd name="connsiteX44" fmla="*/ 3356 w 10000"/>
                <a:gd name="connsiteY44" fmla="*/ 5297 h 13014"/>
                <a:gd name="connsiteX45" fmla="*/ 3439 w 10000"/>
                <a:gd name="connsiteY45" fmla="*/ 5255 h 13014"/>
                <a:gd name="connsiteX46" fmla="*/ 3545 w 10000"/>
                <a:gd name="connsiteY46" fmla="*/ 5213 h 13014"/>
                <a:gd name="connsiteX47" fmla="*/ 3689 w 10000"/>
                <a:gd name="connsiteY47" fmla="*/ 5170 h 13014"/>
                <a:gd name="connsiteX48" fmla="*/ 3375 w 10000"/>
                <a:gd name="connsiteY48" fmla="*/ 3908 h 13014"/>
                <a:gd name="connsiteX49" fmla="*/ 3549 w 10000"/>
                <a:gd name="connsiteY49" fmla="*/ 2239 h 13014"/>
                <a:gd name="connsiteX50" fmla="*/ 3898 w 10000"/>
                <a:gd name="connsiteY50" fmla="*/ 2197 h 13014"/>
                <a:gd name="connsiteX51" fmla="*/ 4190 w 10000"/>
                <a:gd name="connsiteY51" fmla="*/ 1908 h 13014"/>
                <a:gd name="connsiteX52" fmla="*/ 4199 w 10000"/>
                <a:gd name="connsiteY52" fmla="*/ 523 h 13014"/>
                <a:gd name="connsiteX53" fmla="*/ 4594 w 10000"/>
                <a:gd name="connsiteY53" fmla="*/ 235 h 13014"/>
                <a:gd name="connsiteX54" fmla="*/ 4985 w 10000"/>
                <a:gd name="connsiteY54" fmla="*/ 1388 h 13014"/>
                <a:gd name="connsiteX55" fmla="*/ 5516 w 10000"/>
                <a:gd name="connsiteY55" fmla="*/ 1626 h 13014"/>
                <a:gd name="connsiteX56" fmla="*/ 6207 w 10000"/>
                <a:gd name="connsiteY56" fmla="*/ 2146 h 13014"/>
                <a:gd name="connsiteX57" fmla="*/ 6411 w 10000"/>
                <a:gd name="connsiteY57" fmla="*/ 1062 h 13014"/>
                <a:gd name="connsiteX58" fmla="*/ 6659 w 10000"/>
                <a:gd name="connsiteY58" fmla="*/ 1889 h 13014"/>
                <a:gd name="connsiteX59" fmla="*/ 7050 w 10000"/>
                <a:gd name="connsiteY59" fmla="*/ 2492 h 13014"/>
                <a:gd name="connsiteX60" fmla="*/ 7045 w 10000"/>
                <a:gd name="connsiteY60" fmla="*/ 4034 h 13014"/>
                <a:gd name="connsiteX61" fmla="*/ 7715 w 10000"/>
                <a:gd name="connsiteY61" fmla="*/ 6085 h 13014"/>
                <a:gd name="connsiteX62" fmla="*/ 6744 w 10000"/>
                <a:gd name="connsiteY62" fmla="*/ 8746 h 13014"/>
                <a:gd name="connsiteX63" fmla="*/ 9388 w 10000"/>
                <a:gd name="connsiteY63" fmla="*/ 3310 h 13014"/>
                <a:gd name="connsiteX64" fmla="*/ 9562 w 10000"/>
                <a:gd name="connsiteY64" fmla="*/ 3225 h 13014"/>
                <a:gd name="connsiteX65" fmla="*/ 9713 w 10000"/>
                <a:gd name="connsiteY65" fmla="*/ 3183 h 13014"/>
                <a:gd name="connsiteX66" fmla="*/ 9826 w 10000"/>
                <a:gd name="connsiteY66" fmla="*/ 3099 h 13014"/>
                <a:gd name="connsiteX67" fmla="*/ 9924 w 10000"/>
                <a:gd name="connsiteY67" fmla="*/ 3056 h 13014"/>
                <a:gd name="connsiteX68" fmla="*/ 10000 w 10000"/>
                <a:gd name="connsiteY68" fmla="*/ 3014 h 13014"/>
                <a:gd name="connsiteX69" fmla="*/ 9970 w 10000"/>
                <a:gd name="connsiteY69" fmla="*/ 3268 h 13014"/>
                <a:gd name="connsiteX70" fmla="*/ 9940 w 10000"/>
                <a:gd name="connsiteY70" fmla="*/ 3458 h 13014"/>
                <a:gd name="connsiteX71" fmla="*/ 9924 w 10000"/>
                <a:gd name="connsiteY71" fmla="*/ 3627 h 13014"/>
                <a:gd name="connsiteX72" fmla="*/ 9924 w 10000"/>
                <a:gd name="connsiteY72" fmla="*/ 3754 h 13014"/>
                <a:gd name="connsiteX73" fmla="*/ 9894 w 10000"/>
                <a:gd name="connsiteY73" fmla="*/ 3987 h 13014"/>
                <a:gd name="connsiteX74" fmla="*/ 9872 w 10000"/>
                <a:gd name="connsiteY74" fmla="*/ 4156 h 13014"/>
                <a:gd name="connsiteX75" fmla="*/ 9826 w 10000"/>
                <a:gd name="connsiteY75" fmla="*/ 4367 h 13014"/>
                <a:gd name="connsiteX76" fmla="*/ 9766 w 10000"/>
                <a:gd name="connsiteY76" fmla="*/ 4811 h 13014"/>
                <a:gd name="connsiteX77" fmla="*/ 9713 w 10000"/>
                <a:gd name="connsiteY77" fmla="*/ 5086 h 13014"/>
                <a:gd name="connsiteX78" fmla="*/ 9652 w 10000"/>
                <a:gd name="connsiteY78" fmla="*/ 5255 h 13014"/>
                <a:gd name="connsiteX79" fmla="*/ 9607 w 10000"/>
                <a:gd name="connsiteY79" fmla="*/ 5297 h 13014"/>
                <a:gd name="connsiteX80" fmla="*/ 9531 w 10000"/>
                <a:gd name="connsiteY80" fmla="*/ 5297 h 13014"/>
                <a:gd name="connsiteX81" fmla="*/ 9433 w 10000"/>
                <a:gd name="connsiteY81" fmla="*/ 5297 h 13014"/>
                <a:gd name="connsiteX82" fmla="*/ 9358 w 10000"/>
                <a:gd name="connsiteY82" fmla="*/ 5382 h 13014"/>
                <a:gd name="connsiteX83" fmla="*/ 9274 w 10000"/>
                <a:gd name="connsiteY83" fmla="*/ 5488 h 13014"/>
                <a:gd name="connsiteX84" fmla="*/ 9199 w 10000"/>
                <a:gd name="connsiteY84" fmla="*/ 5614 h 13014"/>
                <a:gd name="connsiteX85" fmla="*/ 9184 w 10000"/>
                <a:gd name="connsiteY85" fmla="*/ 5657 h 13014"/>
                <a:gd name="connsiteX86" fmla="*/ 9169 w 10000"/>
                <a:gd name="connsiteY86" fmla="*/ 5657 h 13014"/>
                <a:gd name="connsiteX87" fmla="*/ 9169 w 10000"/>
                <a:gd name="connsiteY87" fmla="*/ 5741 h 13014"/>
                <a:gd name="connsiteX88" fmla="*/ 9146 w 10000"/>
                <a:gd name="connsiteY88" fmla="*/ 5826 h 13014"/>
                <a:gd name="connsiteX89" fmla="*/ 9116 w 10000"/>
                <a:gd name="connsiteY89" fmla="*/ 5953 h 13014"/>
                <a:gd name="connsiteX90" fmla="*/ 9055 w 10000"/>
                <a:gd name="connsiteY90" fmla="*/ 5974 h 13014"/>
                <a:gd name="connsiteX91" fmla="*/ 9010 w 10000"/>
                <a:gd name="connsiteY91" fmla="*/ 6016 h 13014"/>
                <a:gd name="connsiteX92" fmla="*/ 8987 w 10000"/>
                <a:gd name="connsiteY92" fmla="*/ 5974 h 13014"/>
                <a:gd name="connsiteX93" fmla="*/ 8957 w 10000"/>
                <a:gd name="connsiteY93" fmla="*/ 5953 h 13014"/>
                <a:gd name="connsiteX94" fmla="*/ 8912 w 10000"/>
                <a:gd name="connsiteY94" fmla="*/ 5953 h 13014"/>
                <a:gd name="connsiteX95" fmla="*/ 8881 w 10000"/>
                <a:gd name="connsiteY95" fmla="*/ 5974 h 13014"/>
                <a:gd name="connsiteX96" fmla="*/ 8783 w 10000"/>
                <a:gd name="connsiteY96" fmla="*/ 6058 h 13014"/>
                <a:gd name="connsiteX97" fmla="*/ 8692 w 10000"/>
                <a:gd name="connsiteY97" fmla="*/ 6185 h 13014"/>
                <a:gd name="connsiteX98" fmla="*/ 8662 w 10000"/>
                <a:gd name="connsiteY98" fmla="*/ 6185 h 13014"/>
                <a:gd name="connsiteX99" fmla="*/ 8647 w 10000"/>
                <a:gd name="connsiteY99" fmla="*/ 6228 h 13014"/>
                <a:gd name="connsiteX100" fmla="*/ 8647 w 10000"/>
                <a:gd name="connsiteY100" fmla="*/ 6354 h 13014"/>
                <a:gd name="connsiteX101" fmla="*/ 8632 w 10000"/>
                <a:gd name="connsiteY101" fmla="*/ 6460 h 13014"/>
                <a:gd name="connsiteX102" fmla="*/ 8624 w 10000"/>
                <a:gd name="connsiteY102" fmla="*/ 6629 h 13014"/>
                <a:gd name="connsiteX103" fmla="*/ 8624 w 10000"/>
                <a:gd name="connsiteY103" fmla="*/ 6672 h 13014"/>
                <a:gd name="connsiteX104" fmla="*/ 8624 w 10000"/>
                <a:gd name="connsiteY104" fmla="*/ 6672 h 13014"/>
                <a:gd name="connsiteX105" fmla="*/ 8503 w 10000"/>
                <a:gd name="connsiteY105" fmla="*/ 6967 h 13014"/>
                <a:gd name="connsiteX106" fmla="*/ 8420 w 10000"/>
                <a:gd name="connsiteY106" fmla="*/ 7200 h 13014"/>
                <a:gd name="connsiteX107" fmla="*/ 8345 w 10000"/>
                <a:gd name="connsiteY107" fmla="*/ 7369 h 13014"/>
                <a:gd name="connsiteX108" fmla="*/ 8299 w 10000"/>
                <a:gd name="connsiteY108" fmla="*/ 7475 h 13014"/>
                <a:gd name="connsiteX109" fmla="*/ 8284 w 10000"/>
                <a:gd name="connsiteY109" fmla="*/ 7517 h 13014"/>
                <a:gd name="connsiteX110" fmla="*/ 8269 w 10000"/>
                <a:gd name="connsiteY110" fmla="*/ 7559 h 13014"/>
                <a:gd name="connsiteX111" fmla="*/ 8262 w 10000"/>
                <a:gd name="connsiteY111" fmla="*/ 7559 h 13014"/>
                <a:gd name="connsiteX112" fmla="*/ 8262 w 10000"/>
                <a:gd name="connsiteY112" fmla="*/ 7644 h 13014"/>
                <a:gd name="connsiteX113" fmla="*/ 8246 w 10000"/>
                <a:gd name="connsiteY113" fmla="*/ 7771 h 13014"/>
                <a:gd name="connsiteX114" fmla="*/ 8216 w 10000"/>
                <a:gd name="connsiteY114" fmla="*/ 7855 h 13014"/>
                <a:gd name="connsiteX115" fmla="*/ 8186 w 10000"/>
                <a:gd name="connsiteY115" fmla="*/ 7940 h 13014"/>
                <a:gd name="connsiteX116" fmla="*/ 8110 w 10000"/>
                <a:gd name="connsiteY116" fmla="*/ 8046 h 13014"/>
                <a:gd name="connsiteX117" fmla="*/ 8042 w 10000"/>
                <a:gd name="connsiteY117" fmla="*/ 8130 h 13014"/>
                <a:gd name="connsiteX118" fmla="*/ 7853 w 10000"/>
                <a:gd name="connsiteY118" fmla="*/ 8299 h 13014"/>
                <a:gd name="connsiteX119" fmla="*/ 7717 w 10000"/>
                <a:gd name="connsiteY119" fmla="*/ 8426 h 13014"/>
                <a:gd name="connsiteX120" fmla="*/ 7604 w 10000"/>
                <a:gd name="connsiteY120" fmla="*/ 8532 h 13014"/>
                <a:gd name="connsiteX121" fmla="*/ 7543 w 10000"/>
                <a:gd name="connsiteY121" fmla="*/ 8701 h 13014"/>
                <a:gd name="connsiteX122" fmla="*/ 7506 w 10000"/>
                <a:gd name="connsiteY122" fmla="*/ 8870 h 13014"/>
                <a:gd name="connsiteX123" fmla="*/ 7475 w 10000"/>
                <a:gd name="connsiteY123" fmla="*/ 9145 h 13014"/>
                <a:gd name="connsiteX124" fmla="*/ 7430 w 10000"/>
                <a:gd name="connsiteY124" fmla="*/ 9483 h 13014"/>
                <a:gd name="connsiteX125" fmla="*/ 7347 w 10000"/>
                <a:gd name="connsiteY125" fmla="*/ 9800 h 13014"/>
                <a:gd name="connsiteX126" fmla="*/ 7286 w 10000"/>
                <a:gd name="connsiteY126" fmla="*/ 10012 h 13014"/>
                <a:gd name="connsiteX127" fmla="*/ 7226 w 10000"/>
                <a:gd name="connsiteY127" fmla="*/ 10118 h 13014"/>
                <a:gd name="connsiteX128" fmla="*/ 7158 w 10000"/>
                <a:gd name="connsiteY128" fmla="*/ 10329 h 13014"/>
                <a:gd name="connsiteX129" fmla="*/ 7128 w 10000"/>
                <a:gd name="connsiteY129" fmla="*/ 10414 h 13014"/>
                <a:gd name="connsiteX130" fmla="*/ 7113 w 10000"/>
                <a:gd name="connsiteY130" fmla="*/ 10519 h 13014"/>
                <a:gd name="connsiteX131" fmla="*/ 7113 w 10000"/>
                <a:gd name="connsiteY131" fmla="*/ 10731 h 13014"/>
                <a:gd name="connsiteX132" fmla="*/ 7128 w 10000"/>
                <a:gd name="connsiteY132" fmla="*/ 10984 h 13014"/>
                <a:gd name="connsiteX133" fmla="*/ 7082 w 10000"/>
                <a:gd name="connsiteY133" fmla="*/ 10984 h 13014"/>
                <a:gd name="connsiteX134" fmla="*/ 7007 w 10000"/>
                <a:gd name="connsiteY134" fmla="*/ 11006 h 13014"/>
                <a:gd name="connsiteX135" fmla="*/ 6909 w 10000"/>
                <a:gd name="connsiteY135" fmla="*/ 11048 h 13014"/>
                <a:gd name="connsiteX136" fmla="*/ 6765 w 10000"/>
                <a:gd name="connsiteY136" fmla="*/ 11090 h 13014"/>
                <a:gd name="connsiteX137" fmla="*/ 6606 w 10000"/>
                <a:gd name="connsiteY137" fmla="*/ 11132 h 13014"/>
                <a:gd name="connsiteX138" fmla="*/ 6417 w 10000"/>
                <a:gd name="connsiteY138" fmla="*/ 11175 h 13014"/>
                <a:gd name="connsiteX139" fmla="*/ 6183 w 10000"/>
                <a:gd name="connsiteY139" fmla="*/ 11259 h 13014"/>
                <a:gd name="connsiteX140" fmla="*/ 5949 w 10000"/>
                <a:gd name="connsiteY140" fmla="*/ 11344 h 13014"/>
                <a:gd name="connsiteX141" fmla="*/ 5692 w 10000"/>
                <a:gd name="connsiteY141" fmla="*/ 11428 h 13014"/>
                <a:gd name="connsiteX142" fmla="*/ 5412 w 10000"/>
                <a:gd name="connsiteY142" fmla="*/ 11471 h 13014"/>
                <a:gd name="connsiteX143" fmla="*/ 4815 w 10000"/>
                <a:gd name="connsiteY143" fmla="*/ 11661 h 13014"/>
                <a:gd name="connsiteX144" fmla="*/ 4180 w 10000"/>
                <a:gd name="connsiteY144" fmla="*/ 11830 h 13014"/>
                <a:gd name="connsiteX145" fmla="*/ 3530 w 10000"/>
                <a:gd name="connsiteY145" fmla="*/ 12020 h 13014"/>
                <a:gd name="connsiteX146" fmla="*/ 2887 w 10000"/>
                <a:gd name="connsiteY146" fmla="*/ 12189 h 13014"/>
                <a:gd name="connsiteX147" fmla="*/ 2252 w 10000"/>
                <a:gd name="connsiteY147" fmla="*/ 12359 h 13014"/>
                <a:gd name="connsiteX148" fmla="*/ 1958 w 10000"/>
                <a:gd name="connsiteY148" fmla="*/ 12485 h 13014"/>
                <a:gd name="connsiteX149" fmla="*/ 1670 w 10000"/>
                <a:gd name="connsiteY149" fmla="*/ 12549 h 13014"/>
                <a:gd name="connsiteX150" fmla="*/ 1391 w 10000"/>
                <a:gd name="connsiteY150" fmla="*/ 12591 h 13014"/>
                <a:gd name="connsiteX151" fmla="*/ 1149 w 10000"/>
                <a:gd name="connsiteY151" fmla="*/ 12676 h 13014"/>
                <a:gd name="connsiteX152" fmla="*/ 915 w 10000"/>
                <a:gd name="connsiteY152" fmla="*/ 12760 h 13014"/>
                <a:gd name="connsiteX153" fmla="*/ 695 w 10000"/>
                <a:gd name="connsiteY153" fmla="*/ 12803 h 13014"/>
                <a:gd name="connsiteX154" fmla="*/ 522 w 10000"/>
                <a:gd name="connsiteY154" fmla="*/ 12845 h 13014"/>
                <a:gd name="connsiteX155" fmla="*/ 363 w 10000"/>
                <a:gd name="connsiteY155" fmla="*/ 12929 h 13014"/>
                <a:gd name="connsiteX156" fmla="*/ 234 w 10000"/>
                <a:gd name="connsiteY156" fmla="*/ 12929 h 13014"/>
                <a:gd name="connsiteX157" fmla="*/ 144 w 10000"/>
                <a:gd name="connsiteY157" fmla="*/ 12972 h 13014"/>
                <a:gd name="connsiteX158" fmla="*/ 91 w 10000"/>
                <a:gd name="connsiteY158" fmla="*/ 12972 h 13014"/>
                <a:gd name="connsiteX159" fmla="*/ 60 w 10000"/>
                <a:gd name="connsiteY159" fmla="*/ 13014 h 13014"/>
                <a:gd name="connsiteX160" fmla="*/ 60 w 10000"/>
                <a:gd name="connsiteY160" fmla="*/ 12972 h 13014"/>
                <a:gd name="connsiteX161" fmla="*/ 30 w 10000"/>
                <a:gd name="connsiteY161" fmla="*/ 12972 h 13014"/>
                <a:gd name="connsiteX162" fmla="*/ 15 w 10000"/>
                <a:gd name="connsiteY162" fmla="*/ 12929 h 13014"/>
                <a:gd name="connsiteX163" fmla="*/ 0 w 10000"/>
                <a:gd name="connsiteY163" fmla="*/ 12845 h 13014"/>
                <a:gd name="connsiteX164" fmla="*/ 15 w 10000"/>
                <a:gd name="connsiteY164" fmla="*/ 12718 h 13014"/>
                <a:gd name="connsiteX165" fmla="*/ 45 w 10000"/>
                <a:gd name="connsiteY165" fmla="*/ 12549 h 13014"/>
                <a:gd name="connsiteX166" fmla="*/ 128 w 10000"/>
                <a:gd name="connsiteY166" fmla="*/ 12359 h 13014"/>
                <a:gd name="connsiteX167" fmla="*/ 189 w 10000"/>
                <a:gd name="connsiteY167" fmla="*/ 12232 h 13014"/>
                <a:gd name="connsiteX168" fmla="*/ 265 w 10000"/>
                <a:gd name="connsiteY168" fmla="*/ 12063 h 13014"/>
                <a:gd name="connsiteX169" fmla="*/ 249 w 10000"/>
                <a:gd name="connsiteY169" fmla="*/ 11872 h 13014"/>
                <a:gd name="connsiteX170" fmla="*/ 219 w 10000"/>
                <a:gd name="connsiteY170" fmla="*/ 11703 h 13014"/>
                <a:gd name="connsiteX171" fmla="*/ 174 w 10000"/>
                <a:gd name="connsiteY171" fmla="*/ 11576 h 13014"/>
                <a:gd name="connsiteX172" fmla="*/ 159 w 10000"/>
                <a:gd name="connsiteY172" fmla="*/ 11534 h 13014"/>
                <a:gd name="connsiteX173" fmla="*/ 98 w 10000"/>
                <a:gd name="connsiteY173" fmla="*/ 11386 h 13014"/>
                <a:gd name="connsiteX174" fmla="*/ 76 w 10000"/>
                <a:gd name="connsiteY174" fmla="*/ 11302 h 13014"/>
                <a:gd name="connsiteX175" fmla="*/ 76 w 10000"/>
                <a:gd name="connsiteY175" fmla="*/ 11259 h 13014"/>
                <a:gd name="connsiteX176" fmla="*/ 60 w 10000"/>
                <a:gd name="connsiteY176" fmla="*/ 11259 h 13014"/>
                <a:gd name="connsiteX177" fmla="*/ 113 w 10000"/>
                <a:gd name="connsiteY177" fmla="*/ 11217 h 13014"/>
                <a:gd name="connsiteX178" fmla="*/ 159 w 10000"/>
                <a:gd name="connsiteY178" fmla="*/ 11175 h 13014"/>
                <a:gd name="connsiteX179" fmla="*/ 204 w 10000"/>
                <a:gd name="connsiteY179" fmla="*/ 11175 h 13014"/>
                <a:gd name="connsiteX180" fmla="*/ 234 w 10000"/>
                <a:gd name="connsiteY180" fmla="*/ 11175 h 13014"/>
                <a:gd name="connsiteX181" fmla="*/ 234 w 10000"/>
                <a:gd name="connsiteY181" fmla="*/ 11132 h 13014"/>
                <a:gd name="connsiteX182" fmla="*/ 204 w 10000"/>
                <a:gd name="connsiteY182" fmla="*/ 10942 h 13014"/>
                <a:gd name="connsiteX183" fmla="*/ 204 w 10000"/>
                <a:gd name="connsiteY183" fmla="*/ 10858 h 13014"/>
                <a:gd name="connsiteX184" fmla="*/ 204 w 10000"/>
                <a:gd name="connsiteY184" fmla="*/ 10815 h 13014"/>
                <a:gd name="connsiteX185" fmla="*/ 189 w 10000"/>
                <a:gd name="connsiteY185" fmla="*/ 10773 h 13014"/>
                <a:gd name="connsiteX186" fmla="*/ 234 w 10000"/>
                <a:gd name="connsiteY186" fmla="*/ 10646 h 13014"/>
                <a:gd name="connsiteX187" fmla="*/ 249 w 10000"/>
                <a:gd name="connsiteY187" fmla="*/ 10519 h 13014"/>
                <a:gd name="connsiteX188" fmla="*/ 280 w 10000"/>
                <a:gd name="connsiteY188" fmla="*/ 10414 h 13014"/>
                <a:gd name="connsiteX189" fmla="*/ 287 w 10000"/>
                <a:gd name="connsiteY189" fmla="*/ 10329 h 13014"/>
                <a:gd name="connsiteX190" fmla="*/ 287 w 10000"/>
                <a:gd name="connsiteY190" fmla="*/ 10329 h 13014"/>
                <a:gd name="connsiteX191" fmla="*/ 333 w 10000"/>
                <a:gd name="connsiteY191" fmla="*/ 10118 h 13014"/>
                <a:gd name="connsiteX192" fmla="*/ 363 w 10000"/>
                <a:gd name="connsiteY192" fmla="*/ 9970 h 13014"/>
                <a:gd name="connsiteX193" fmla="*/ 393 w 10000"/>
                <a:gd name="connsiteY193" fmla="*/ 9843 h 13014"/>
                <a:gd name="connsiteX194" fmla="*/ 408 w 10000"/>
                <a:gd name="connsiteY194" fmla="*/ 9758 h 13014"/>
                <a:gd name="connsiteX195" fmla="*/ 423 w 10000"/>
                <a:gd name="connsiteY195" fmla="*/ 9716 h 13014"/>
                <a:gd name="connsiteX196" fmla="*/ 423 w 10000"/>
                <a:gd name="connsiteY196" fmla="*/ 9674 h 13014"/>
                <a:gd name="connsiteX197" fmla="*/ 476 w 10000"/>
                <a:gd name="connsiteY197" fmla="*/ 9483 h 13014"/>
                <a:gd name="connsiteX198" fmla="*/ 506 w 10000"/>
                <a:gd name="connsiteY198" fmla="*/ 9356 h 13014"/>
                <a:gd name="connsiteX199" fmla="*/ 522 w 10000"/>
                <a:gd name="connsiteY199" fmla="*/ 9314 h 13014"/>
                <a:gd name="connsiteX200" fmla="*/ 522 w 10000"/>
                <a:gd name="connsiteY200" fmla="*/ 9314 h 13014"/>
                <a:gd name="connsiteX201" fmla="*/ 537 w 10000"/>
                <a:gd name="connsiteY201" fmla="*/ 9103 h 13014"/>
                <a:gd name="connsiteX202" fmla="*/ 537 w 10000"/>
                <a:gd name="connsiteY202" fmla="*/ 8955 h 13014"/>
                <a:gd name="connsiteX203" fmla="*/ 552 w 10000"/>
                <a:gd name="connsiteY203" fmla="*/ 8828 h 13014"/>
                <a:gd name="connsiteX204" fmla="*/ 552 w 10000"/>
                <a:gd name="connsiteY204" fmla="*/ 8786 h 13014"/>
                <a:gd name="connsiteX205" fmla="*/ 552 w 10000"/>
                <a:gd name="connsiteY205" fmla="*/ 8701 h 13014"/>
                <a:gd name="connsiteX206" fmla="*/ 552 w 10000"/>
                <a:gd name="connsiteY206" fmla="*/ 8701 h 13014"/>
                <a:gd name="connsiteX207" fmla="*/ 582 w 10000"/>
                <a:gd name="connsiteY207" fmla="*/ 8426 h 13014"/>
                <a:gd name="connsiteX208" fmla="*/ 597 w 10000"/>
                <a:gd name="connsiteY208" fmla="*/ 8215 h 13014"/>
                <a:gd name="connsiteX209" fmla="*/ 612 w 10000"/>
                <a:gd name="connsiteY209" fmla="*/ 8046 h 13014"/>
                <a:gd name="connsiteX210" fmla="*/ 612 w 10000"/>
                <a:gd name="connsiteY210" fmla="*/ 7982 h 13014"/>
                <a:gd name="connsiteX211" fmla="*/ 627 w 10000"/>
                <a:gd name="connsiteY211" fmla="*/ 7898 h 13014"/>
                <a:gd name="connsiteX212" fmla="*/ 627 w 10000"/>
                <a:gd name="connsiteY212" fmla="*/ 7855 h 13014"/>
                <a:gd name="connsiteX213" fmla="*/ 597 w 10000"/>
                <a:gd name="connsiteY213" fmla="*/ 7686 h 13014"/>
                <a:gd name="connsiteX214" fmla="*/ 597 w 10000"/>
                <a:gd name="connsiteY214" fmla="*/ 7602 h 13014"/>
                <a:gd name="connsiteX215" fmla="*/ 597 w 10000"/>
                <a:gd name="connsiteY215" fmla="*/ 7602 h 13014"/>
                <a:gd name="connsiteX216" fmla="*/ 582 w 10000"/>
                <a:gd name="connsiteY216" fmla="*/ 7559 h 13014"/>
                <a:gd name="connsiteX217" fmla="*/ 627 w 10000"/>
                <a:gd name="connsiteY217" fmla="*/ 7454 h 13014"/>
                <a:gd name="connsiteX218" fmla="*/ 665 w 10000"/>
                <a:gd name="connsiteY218" fmla="*/ 7327 h 13014"/>
                <a:gd name="connsiteX219" fmla="*/ 695 w 10000"/>
                <a:gd name="connsiteY219" fmla="*/ 7200 h 13014"/>
                <a:gd name="connsiteX220" fmla="*/ 711 w 10000"/>
                <a:gd name="connsiteY220" fmla="*/ 7115 h 13014"/>
                <a:gd name="connsiteX221" fmla="*/ 711 w 10000"/>
                <a:gd name="connsiteY221" fmla="*/ 7115 h 13014"/>
                <a:gd name="connsiteX222" fmla="*/ 711 w 10000"/>
                <a:gd name="connsiteY222" fmla="*/ 7073 h 13014"/>
                <a:gd name="connsiteX223" fmla="*/ 680 w 10000"/>
                <a:gd name="connsiteY223" fmla="*/ 6989 h 13014"/>
                <a:gd name="connsiteX224" fmla="*/ 665 w 10000"/>
                <a:gd name="connsiteY224" fmla="*/ 6883 h 13014"/>
                <a:gd name="connsiteX225" fmla="*/ 650 w 10000"/>
                <a:gd name="connsiteY225" fmla="*/ 6756 h 13014"/>
                <a:gd name="connsiteX226" fmla="*/ 650 w 10000"/>
                <a:gd name="connsiteY226" fmla="*/ 6672 h 13014"/>
                <a:gd name="connsiteX227" fmla="*/ 695 w 10000"/>
                <a:gd name="connsiteY227" fmla="*/ 6587 h 13014"/>
                <a:gd name="connsiteX228" fmla="*/ 756 w 10000"/>
                <a:gd name="connsiteY228" fmla="*/ 6587 h 13014"/>
                <a:gd name="connsiteX229" fmla="*/ 816 w 10000"/>
                <a:gd name="connsiteY229" fmla="*/ 6629 h 13014"/>
                <a:gd name="connsiteX230" fmla="*/ 884 w 10000"/>
                <a:gd name="connsiteY230" fmla="*/ 6672 h 13014"/>
                <a:gd name="connsiteX0" fmla="*/ 884 w 10000"/>
                <a:gd name="connsiteY0" fmla="*/ 6672 h 13014"/>
                <a:gd name="connsiteX1" fmla="*/ 899 w 10000"/>
                <a:gd name="connsiteY1" fmla="*/ 6672 h 13014"/>
                <a:gd name="connsiteX2" fmla="*/ 915 w 10000"/>
                <a:gd name="connsiteY2" fmla="*/ 6629 h 13014"/>
                <a:gd name="connsiteX3" fmla="*/ 930 w 10000"/>
                <a:gd name="connsiteY3" fmla="*/ 6587 h 13014"/>
                <a:gd name="connsiteX4" fmla="*/ 975 w 10000"/>
                <a:gd name="connsiteY4" fmla="*/ 6545 h 13014"/>
                <a:gd name="connsiteX5" fmla="*/ 1028 w 10000"/>
                <a:gd name="connsiteY5" fmla="*/ 6502 h 13014"/>
                <a:gd name="connsiteX6" fmla="*/ 1104 w 10000"/>
                <a:gd name="connsiteY6" fmla="*/ 6460 h 13014"/>
                <a:gd name="connsiteX7" fmla="*/ 1308 w 10000"/>
                <a:gd name="connsiteY7" fmla="*/ 6439 h 13014"/>
                <a:gd name="connsiteX8" fmla="*/ 1481 w 10000"/>
                <a:gd name="connsiteY8" fmla="*/ 6354 h 13014"/>
                <a:gd name="connsiteX9" fmla="*/ 1542 w 10000"/>
                <a:gd name="connsiteY9" fmla="*/ 6354 h 13014"/>
                <a:gd name="connsiteX10" fmla="*/ 1595 w 10000"/>
                <a:gd name="connsiteY10" fmla="*/ 6312 h 13014"/>
                <a:gd name="connsiteX11" fmla="*/ 1640 w 10000"/>
                <a:gd name="connsiteY11" fmla="*/ 6312 h 13014"/>
                <a:gd name="connsiteX12" fmla="*/ 1670 w 10000"/>
                <a:gd name="connsiteY12" fmla="*/ 6312 h 13014"/>
                <a:gd name="connsiteX13" fmla="*/ 1716 w 10000"/>
                <a:gd name="connsiteY13" fmla="*/ 6312 h 13014"/>
                <a:gd name="connsiteX14" fmla="*/ 1784 w 10000"/>
                <a:gd name="connsiteY14" fmla="*/ 6270 h 13014"/>
                <a:gd name="connsiteX15" fmla="*/ 1875 w 10000"/>
                <a:gd name="connsiteY15" fmla="*/ 6270 h 13014"/>
                <a:gd name="connsiteX16" fmla="*/ 1973 w 10000"/>
                <a:gd name="connsiteY16" fmla="*/ 6270 h 13014"/>
                <a:gd name="connsiteX17" fmla="*/ 2063 w 10000"/>
                <a:gd name="connsiteY17" fmla="*/ 6228 h 13014"/>
                <a:gd name="connsiteX18" fmla="*/ 2147 w 10000"/>
                <a:gd name="connsiteY18" fmla="*/ 6228 h 13014"/>
                <a:gd name="connsiteX19" fmla="*/ 2207 w 10000"/>
                <a:gd name="connsiteY19" fmla="*/ 6228 h 13014"/>
                <a:gd name="connsiteX20" fmla="*/ 2222 w 10000"/>
                <a:gd name="connsiteY20" fmla="*/ 6228 h 13014"/>
                <a:gd name="connsiteX21" fmla="*/ 2237 w 10000"/>
                <a:gd name="connsiteY21" fmla="*/ 6228 h 13014"/>
                <a:gd name="connsiteX22" fmla="*/ 2252 w 10000"/>
                <a:gd name="connsiteY22" fmla="*/ 6270 h 13014"/>
                <a:gd name="connsiteX23" fmla="*/ 2290 w 10000"/>
                <a:gd name="connsiteY23" fmla="*/ 6270 h 13014"/>
                <a:gd name="connsiteX24" fmla="*/ 2336 w 10000"/>
                <a:gd name="connsiteY24" fmla="*/ 6270 h 13014"/>
                <a:gd name="connsiteX25" fmla="*/ 2381 w 10000"/>
                <a:gd name="connsiteY25" fmla="*/ 6228 h 13014"/>
                <a:gd name="connsiteX26" fmla="*/ 2411 w 10000"/>
                <a:gd name="connsiteY26" fmla="*/ 6101 h 13014"/>
                <a:gd name="connsiteX27" fmla="*/ 2441 w 10000"/>
                <a:gd name="connsiteY27" fmla="*/ 5910 h 13014"/>
                <a:gd name="connsiteX28" fmla="*/ 2457 w 10000"/>
                <a:gd name="connsiteY28" fmla="*/ 5572 h 13014"/>
                <a:gd name="connsiteX29" fmla="*/ 2441 w 10000"/>
                <a:gd name="connsiteY29" fmla="*/ 5530 h 13014"/>
                <a:gd name="connsiteX30" fmla="*/ 2426 w 10000"/>
                <a:gd name="connsiteY30" fmla="*/ 5488 h 13014"/>
                <a:gd name="connsiteX31" fmla="*/ 2426 w 10000"/>
                <a:gd name="connsiteY31" fmla="*/ 5424 h 13014"/>
                <a:gd name="connsiteX32" fmla="*/ 2441 w 10000"/>
                <a:gd name="connsiteY32" fmla="*/ 5382 h 13014"/>
                <a:gd name="connsiteX33" fmla="*/ 2479 w 10000"/>
                <a:gd name="connsiteY33" fmla="*/ 5340 h 13014"/>
                <a:gd name="connsiteX34" fmla="*/ 2540 w 10000"/>
                <a:gd name="connsiteY34" fmla="*/ 5297 h 13014"/>
                <a:gd name="connsiteX35" fmla="*/ 2638 w 10000"/>
                <a:gd name="connsiteY35" fmla="*/ 5297 h 13014"/>
                <a:gd name="connsiteX36" fmla="*/ 2759 w 10000"/>
                <a:gd name="connsiteY36" fmla="*/ 5340 h 13014"/>
                <a:gd name="connsiteX37" fmla="*/ 2842 w 10000"/>
                <a:gd name="connsiteY37" fmla="*/ 5340 h 13014"/>
                <a:gd name="connsiteX38" fmla="*/ 2902 w 10000"/>
                <a:gd name="connsiteY38" fmla="*/ 5382 h 13014"/>
                <a:gd name="connsiteX39" fmla="*/ 2948 w 10000"/>
                <a:gd name="connsiteY39" fmla="*/ 5382 h 13014"/>
                <a:gd name="connsiteX40" fmla="*/ 3001 w 10000"/>
                <a:gd name="connsiteY40" fmla="*/ 5382 h 13014"/>
                <a:gd name="connsiteX41" fmla="*/ 3061 w 10000"/>
                <a:gd name="connsiteY41" fmla="*/ 5340 h 13014"/>
                <a:gd name="connsiteX42" fmla="*/ 3167 w 10000"/>
                <a:gd name="connsiteY42" fmla="*/ 5340 h 13014"/>
                <a:gd name="connsiteX43" fmla="*/ 3296 w 10000"/>
                <a:gd name="connsiteY43" fmla="*/ 5297 h 13014"/>
                <a:gd name="connsiteX44" fmla="*/ 3356 w 10000"/>
                <a:gd name="connsiteY44" fmla="*/ 5297 h 13014"/>
                <a:gd name="connsiteX45" fmla="*/ 3439 w 10000"/>
                <a:gd name="connsiteY45" fmla="*/ 5255 h 13014"/>
                <a:gd name="connsiteX46" fmla="*/ 3545 w 10000"/>
                <a:gd name="connsiteY46" fmla="*/ 5213 h 13014"/>
                <a:gd name="connsiteX47" fmla="*/ 3689 w 10000"/>
                <a:gd name="connsiteY47" fmla="*/ 5170 h 13014"/>
                <a:gd name="connsiteX48" fmla="*/ 3375 w 10000"/>
                <a:gd name="connsiteY48" fmla="*/ 3908 h 13014"/>
                <a:gd name="connsiteX49" fmla="*/ 3549 w 10000"/>
                <a:gd name="connsiteY49" fmla="*/ 2239 h 13014"/>
                <a:gd name="connsiteX50" fmla="*/ 3898 w 10000"/>
                <a:gd name="connsiteY50" fmla="*/ 2197 h 13014"/>
                <a:gd name="connsiteX51" fmla="*/ 4190 w 10000"/>
                <a:gd name="connsiteY51" fmla="*/ 1908 h 13014"/>
                <a:gd name="connsiteX52" fmla="*/ 4199 w 10000"/>
                <a:gd name="connsiteY52" fmla="*/ 523 h 13014"/>
                <a:gd name="connsiteX53" fmla="*/ 4594 w 10000"/>
                <a:gd name="connsiteY53" fmla="*/ 235 h 13014"/>
                <a:gd name="connsiteX54" fmla="*/ 4985 w 10000"/>
                <a:gd name="connsiteY54" fmla="*/ 1388 h 13014"/>
                <a:gd name="connsiteX55" fmla="*/ 5516 w 10000"/>
                <a:gd name="connsiteY55" fmla="*/ 1626 h 13014"/>
                <a:gd name="connsiteX56" fmla="*/ 6207 w 10000"/>
                <a:gd name="connsiteY56" fmla="*/ 2146 h 13014"/>
                <a:gd name="connsiteX57" fmla="*/ 6411 w 10000"/>
                <a:gd name="connsiteY57" fmla="*/ 1062 h 13014"/>
                <a:gd name="connsiteX58" fmla="*/ 6659 w 10000"/>
                <a:gd name="connsiteY58" fmla="*/ 1889 h 13014"/>
                <a:gd name="connsiteX59" fmla="*/ 7050 w 10000"/>
                <a:gd name="connsiteY59" fmla="*/ 2492 h 13014"/>
                <a:gd name="connsiteX60" fmla="*/ 7045 w 10000"/>
                <a:gd name="connsiteY60" fmla="*/ 4034 h 13014"/>
                <a:gd name="connsiteX61" fmla="*/ 7715 w 10000"/>
                <a:gd name="connsiteY61" fmla="*/ 6085 h 13014"/>
                <a:gd name="connsiteX62" fmla="*/ 6744 w 10000"/>
                <a:gd name="connsiteY62" fmla="*/ 8746 h 13014"/>
                <a:gd name="connsiteX63" fmla="*/ 9562 w 10000"/>
                <a:gd name="connsiteY63" fmla="*/ 3225 h 13014"/>
                <a:gd name="connsiteX64" fmla="*/ 9713 w 10000"/>
                <a:gd name="connsiteY64" fmla="*/ 3183 h 13014"/>
                <a:gd name="connsiteX65" fmla="*/ 9826 w 10000"/>
                <a:gd name="connsiteY65" fmla="*/ 3099 h 13014"/>
                <a:gd name="connsiteX66" fmla="*/ 9924 w 10000"/>
                <a:gd name="connsiteY66" fmla="*/ 3056 h 13014"/>
                <a:gd name="connsiteX67" fmla="*/ 10000 w 10000"/>
                <a:gd name="connsiteY67" fmla="*/ 3014 h 13014"/>
                <a:gd name="connsiteX68" fmla="*/ 9970 w 10000"/>
                <a:gd name="connsiteY68" fmla="*/ 3268 h 13014"/>
                <a:gd name="connsiteX69" fmla="*/ 9940 w 10000"/>
                <a:gd name="connsiteY69" fmla="*/ 3458 h 13014"/>
                <a:gd name="connsiteX70" fmla="*/ 9924 w 10000"/>
                <a:gd name="connsiteY70" fmla="*/ 3627 h 13014"/>
                <a:gd name="connsiteX71" fmla="*/ 9924 w 10000"/>
                <a:gd name="connsiteY71" fmla="*/ 3754 h 13014"/>
                <a:gd name="connsiteX72" fmla="*/ 9894 w 10000"/>
                <a:gd name="connsiteY72" fmla="*/ 3987 h 13014"/>
                <a:gd name="connsiteX73" fmla="*/ 9872 w 10000"/>
                <a:gd name="connsiteY73" fmla="*/ 4156 h 13014"/>
                <a:gd name="connsiteX74" fmla="*/ 9826 w 10000"/>
                <a:gd name="connsiteY74" fmla="*/ 4367 h 13014"/>
                <a:gd name="connsiteX75" fmla="*/ 9766 w 10000"/>
                <a:gd name="connsiteY75" fmla="*/ 4811 h 13014"/>
                <a:gd name="connsiteX76" fmla="*/ 9713 w 10000"/>
                <a:gd name="connsiteY76" fmla="*/ 5086 h 13014"/>
                <a:gd name="connsiteX77" fmla="*/ 9652 w 10000"/>
                <a:gd name="connsiteY77" fmla="*/ 5255 h 13014"/>
                <a:gd name="connsiteX78" fmla="*/ 9607 w 10000"/>
                <a:gd name="connsiteY78" fmla="*/ 5297 h 13014"/>
                <a:gd name="connsiteX79" fmla="*/ 9531 w 10000"/>
                <a:gd name="connsiteY79" fmla="*/ 5297 h 13014"/>
                <a:gd name="connsiteX80" fmla="*/ 9433 w 10000"/>
                <a:gd name="connsiteY80" fmla="*/ 5297 h 13014"/>
                <a:gd name="connsiteX81" fmla="*/ 9358 w 10000"/>
                <a:gd name="connsiteY81" fmla="*/ 5382 h 13014"/>
                <a:gd name="connsiteX82" fmla="*/ 9274 w 10000"/>
                <a:gd name="connsiteY82" fmla="*/ 5488 h 13014"/>
                <a:gd name="connsiteX83" fmla="*/ 9199 w 10000"/>
                <a:gd name="connsiteY83" fmla="*/ 5614 h 13014"/>
                <a:gd name="connsiteX84" fmla="*/ 9184 w 10000"/>
                <a:gd name="connsiteY84" fmla="*/ 5657 h 13014"/>
                <a:gd name="connsiteX85" fmla="*/ 9169 w 10000"/>
                <a:gd name="connsiteY85" fmla="*/ 5657 h 13014"/>
                <a:gd name="connsiteX86" fmla="*/ 9169 w 10000"/>
                <a:gd name="connsiteY86" fmla="*/ 5741 h 13014"/>
                <a:gd name="connsiteX87" fmla="*/ 9146 w 10000"/>
                <a:gd name="connsiteY87" fmla="*/ 5826 h 13014"/>
                <a:gd name="connsiteX88" fmla="*/ 9116 w 10000"/>
                <a:gd name="connsiteY88" fmla="*/ 5953 h 13014"/>
                <a:gd name="connsiteX89" fmla="*/ 9055 w 10000"/>
                <a:gd name="connsiteY89" fmla="*/ 5974 h 13014"/>
                <a:gd name="connsiteX90" fmla="*/ 9010 w 10000"/>
                <a:gd name="connsiteY90" fmla="*/ 6016 h 13014"/>
                <a:gd name="connsiteX91" fmla="*/ 8987 w 10000"/>
                <a:gd name="connsiteY91" fmla="*/ 5974 h 13014"/>
                <a:gd name="connsiteX92" fmla="*/ 8957 w 10000"/>
                <a:gd name="connsiteY92" fmla="*/ 5953 h 13014"/>
                <a:gd name="connsiteX93" fmla="*/ 8912 w 10000"/>
                <a:gd name="connsiteY93" fmla="*/ 5953 h 13014"/>
                <a:gd name="connsiteX94" fmla="*/ 8881 w 10000"/>
                <a:gd name="connsiteY94" fmla="*/ 5974 h 13014"/>
                <a:gd name="connsiteX95" fmla="*/ 8783 w 10000"/>
                <a:gd name="connsiteY95" fmla="*/ 6058 h 13014"/>
                <a:gd name="connsiteX96" fmla="*/ 8692 w 10000"/>
                <a:gd name="connsiteY96" fmla="*/ 6185 h 13014"/>
                <a:gd name="connsiteX97" fmla="*/ 8662 w 10000"/>
                <a:gd name="connsiteY97" fmla="*/ 6185 h 13014"/>
                <a:gd name="connsiteX98" fmla="*/ 8647 w 10000"/>
                <a:gd name="connsiteY98" fmla="*/ 6228 h 13014"/>
                <a:gd name="connsiteX99" fmla="*/ 8647 w 10000"/>
                <a:gd name="connsiteY99" fmla="*/ 6354 h 13014"/>
                <a:gd name="connsiteX100" fmla="*/ 8632 w 10000"/>
                <a:gd name="connsiteY100" fmla="*/ 6460 h 13014"/>
                <a:gd name="connsiteX101" fmla="*/ 8624 w 10000"/>
                <a:gd name="connsiteY101" fmla="*/ 6629 h 13014"/>
                <a:gd name="connsiteX102" fmla="*/ 8624 w 10000"/>
                <a:gd name="connsiteY102" fmla="*/ 6672 h 13014"/>
                <a:gd name="connsiteX103" fmla="*/ 8624 w 10000"/>
                <a:gd name="connsiteY103" fmla="*/ 6672 h 13014"/>
                <a:gd name="connsiteX104" fmla="*/ 8503 w 10000"/>
                <a:gd name="connsiteY104" fmla="*/ 6967 h 13014"/>
                <a:gd name="connsiteX105" fmla="*/ 8420 w 10000"/>
                <a:gd name="connsiteY105" fmla="*/ 7200 h 13014"/>
                <a:gd name="connsiteX106" fmla="*/ 8345 w 10000"/>
                <a:gd name="connsiteY106" fmla="*/ 7369 h 13014"/>
                <a:gd name="connsiteX107" fmla="*/ 8299 w 10000"/>
                <a:gd name="connsiteY107" fmla="*/ 7475 h 13014"/>
                <a:gd name="connsiteX108" fmla="*/ 8284 w 10000"/>
                <a:gd name="connsiteY108" fmla="*/ 7517 h 13014"/>
                <a:gd name="connsiteX109" fmla="*/ 8269 w 10000"/>
                <a:gd name="connsiteY109" fmla="*/ 7559 h 13014"/>
                <a:gd name="connsiteX110" fmla="*/ 8262 w 10000"/>
                <a:gd name="connsiteY110" fmla="*/ 7559 h 13014"/>
                <a:gd name="connsiteX111" fmla="*/ 8262 w 10000"/>
                <a:gd name="connsiteY111" fmla="*/ 7644 h 13014"/>
                <a:gd name="connsiteX112" fmla="*/ 8246 w 10000"/>
                <a:gd name="connsiteY112" fmla="*/ 7771 h 13014"/>
                <a:gd name="connsiteX113" fmla="*/ 8216 w 10000"/>
                <a:gd name="connsiteY113" fmla="*/ 7855 h 13014"/>
                <a:gd name="connsiteX114" fmla="*/ 8186 w 10000"/>
                <a:gd name="connsiteY114" fmla="*/ 7940 h 13014"/>
                <a:gd name="connsiteX115" fmla="*/ 8110 w 10000"/>
                <a:gd name="connsiteY115" fmla="*/ 8046 h 13014"/>
                <a:gd name="connsiteX116" fmla="*/ 8042 w 10000"/>
                <a:gd name="connsiteY116" fmla="*/ 8130 h 13014"/>
                <a:gd name="connsiteX117" fmla="*/ 7853 w 10000"/>
                <a:gd name="connsiteY117" fmla="*/ 8299 h 13014"/>
                <a:gd name="connsiteX118" fmla="*/ 7717 w 10000"/>
                <a:gd name="connsiteY118" fmla="*/ 8426 h 13014"/>
                <a:gd name="connsiteX119" fmla="*/ 7604 w 10000"/>
                <a:gd name="connsiteY119" fmla="*/ 8532 h 13014"/>
                <a:gd name="connsiteX120" fmla="*/ 7543 w 10000"/>
                <a:gd name="connsiteY120" fmla="*/ 8701 h 13014"/>
                <a:gd name="connsiteX121" fmla="*/ 7506 w 10000"/>
                <a:gd name="connsiteY121" fmla="*/ 8870 h 13014"/>
                <a:gd name="connsiteX122" fmla="*/ 7475 w 10000"/>
                <a:gd name="connsiteY122" fmla="*/ 9145 h 13014"/>
                <a:gd name="connsiteX123" fmla="*/ 7430 w 10000"/>
                <a:gd name="connsiteY123" fmla="*/ 9483 h 13014"/>
                <a:gd name="connsiteX124" fmla="*/ 7347 w 10000"/>
                <a:gd name="connsiteY124" fmla="*/ 9800 h 13014"/>
                <a:gd name="connsiteX125" fmla="*/ 7286 w 10000"/>
                <a:gd name="connsiteY125" fmla="*/ 10012 h 13014"/>
                <a:gd name="connsiteX126" fmla="*/ 7226 w 10000"/>
                <a:gd name="connsiteY126" fmla="*/ 10118 h 13014"/>
                <a:gd name="connsiteX127" fmla="*/ 7158 w 10000"/>
                <a:gd name="connsiteY127" fmla="*/ 10329 h 13014"/>
                <a:gd name="connsiteX128" fmla="*/ 7128 w 10000"/>
                <a:gd name="connsiteY128" fmla="*/ 10414 h 13014"/>
                <a:gd name="connsiteX129" fmla="*/ 7113 w 10000"/>
                <a:gd name="connsiteY129" fmla="*/ 10519 h 13014"/>
                <a:gd name="connsiteX130" fmla="*/ 7113 w 10000"/>
                <a:gd name="connsiteY130" fmla="*/ 10731 h 13014"/>
                <a:gd name="connsiteX131" fmla="*/ 7128 w 10000"/>
                <a:gd name="connsiteY131" fmla="*/ 10984 h 13014"/>
                <a:gd name="connsiteX132" fmla="*/ 7082 w 10000"/>
                <a:gd name="connsiteY132" fmla="*/ 10984 h 13014"/>
                <a:gd name="connsiteX133" fmla="*/ 7007 w 10000"/>
                <a:gd name="connsiteY133" fmla="*/ 11006 h 13014"/>
                <a:gd name="connsiteX134" fmla="*/ 6909 w 10000"/>
                <a:gd name="connsiteY134" fmla="*/ 11048 h 13014"/>
                <a:gd name="connsiteX135" fmla="*/ 6765 w 10000"/>
                <a:gd name="connsiteY135" fmla="*/ 11090 h 13014"/>
                <a:gd name="connsiteX136" fmla="*/ 6606 w 10000"/>
                <a:gd name="connsiteY136" fmla="*/ 11132 h 13014"/>
                <a:gd name="connsiteX137" fmla="*/ 6417 w 10000"/>
                <a:gd name="connsiteY137" fmla="*/ 11175 h 13014"/>
                <a:gd name="connsiteX138" fmla="*/ 6183 w 10000"/>
                <a:gd name="connsiteY138" fmla="*/ 11259 h 13014"/>
                <a:gd name="connsiteX139" fmla="*/ 5949 w 10000"/>
                <a:gd name="connsiteY139" fmla="*/ 11344 h 13014"/>
                <a:gd name="connsiteX140" fmla="*/ 5692 w 10000"/>
                <a:gd name="connsiteY140" fmla="*/ 11428 h 13014"/>
                <a:gd name="connsiteX141" fmla="*/ 5412 w 10000"/>
                <a:gd name="connsiteY141" fmla="*/ 11471 h 13014"/>
                <a:gd name="connsiteX142" fmla="*/ 4815 w 10000"/>
                <a:gd name="connsiteY142" fmla="*/ 11661 h 13014"/>
                <a:gd name="connsiteX143" fmla="*/ 4180 w 10000"/>
                <a:gd name="connsiteY143" fmla="*/ 11830 h 13014"/>
                <a:gd name="connsiteX144" fmla="*/ 3530 w 10000"/>
                <a:gd name="connsiteY144" fmla="*/ 12020 h 13014"/>
                <a:gd name="connsiteX145" fmla="*/ 2887 w 10000"/>
                <a:gd name="connsiteY145" fmla="*/ 12189 h 13014"/>
                <a:gd name="connsiteX146" fmla="*/ 2252 w 10000"/>
                <a:gd name="connsiteY146" fmla="*/ 12359 h 13014"/>
                <a:gd name="connsiteX147" fmla="*/ 1958 w 10000"/>
                <a:gd name="connsiteY147" fmla="*/ 12485 h 13014"/>
                <a:gd name="connsiteX148" fmla="*/ 1670 w 10000"/>
                <a:gd name="connsiteY148" fmla="*/ 12549 h 13014"/>
                <a:gd name="connsiteX149" fmla="*/ 1391 w 10000"/>
                <a:gd name="connsiteY149" fmla="*/ 12591 h 13014"/>
                <a:gd name="connsiteX150" fmla="*/ 1149 w 10000"/>
                <a:gd name="connsiteY150" fmla="*/ 12676 h 13014"/>
                <a:gd name="connsiteX151" fmla="*/ 915 w 10000"/>
                <a:gd name="connsiteY151" fmla="*/ 12760 h 13014"/>
                <a:gd name="connsiteX152" fmla="*/ 695 w 10000"/>
                <a:gd name="connsiteY152" fmla="*/ 12803 h 13014"/>
                <a:gd name="connsiteX153" fmla="*/ 522 w 10000"/>
                <a:gd name="connsiteY153" fmla="*/ 12845 h 13014"/>
                <a:gd name="connsiteX154" fmla="*/ 363 w 10000"/>
                <a:gd name="connsiteY154" fmla="*/ 12929 h 13014"/>
                <a:gd name="connsiteX155" fmla="*/ 234 w 10000"/>
                <a:gd name="connsiteY155" fmla="*/ 12929 h 13014"/>
                <a:gd name="connsiteX156" fmla="*/ 144 w 10000"/>
                <a:gd name="connsiteY156" fmla="*/ 12972 h 13014"/>
                <a:gd name="connsiteX157" fmla="*/ 91 w 10000"/>
                <a:gd name="connsiteY157" fmla="*/ 12972 h 13014"/>
                <a:gd name="connsiteX158" fmla="*/ 60 w 10000"/>
                <a:gd name="connsiteY158" fmla="*/ 13014 h 13014"/>
                <a:gd name="connsiteX159" fmla="*/ 60 w 10000"/>
                <a:gd name="connsiteY159" fmla="*/ 12972 h 13014"/>
                <a:gd name="connsiteX160" fmla="*/ 30 w 10000"/>
                <a:gd name="connsiteY160" fmla="*/ 12972 h 13014"/>
                <a:gd name="connsiteX161" fmla="*/ 15 w 10000"/>
                <a:gd name="connsiteY161" fmla="*/ 12929 h 13014"/>
                <a:gd name="connsiteX162" fmla="*/ 0 w 10000"/>
                <a:gd name="connsiteY162" fmla="*/ 12845 h 13014"/>
                <a:gd name="connsiteX163" fmla="*/ 15 w 10000"/>
                <a:gd name="connsiteY163" fmla="*/ 12718 h 13014"/>
                <a:gd name="connsiteX164" fmla="*/ 45 w 10000"/>
                <a:gd name="connsiteY164" fmla="*/ 12549 h 13014"/>
                <a:gd name="connsiteX165" fmla="*/ 128 w 10000"/>
                <a:gd name="connsiteY165" fmla="*/ 12359 h 13014"/>
                <a:gd name="connsiteX166" fmla="*/ 189 w 10000"/>
                <a:gd name="connsiteY166" fmla="*/ 12232 h 13014"/>
                <a:gd name="connsiteX167" fmla="*/ 265 w 10000"/>
                <a:gd name="connsiteY167" fmla="*/ 12063 h 13014"/>
                <a:gd name="connsiteX168" fmla="*/ 249 w 10000"/>
                <a:gd name="connsiteY168" fmla="*/ 11872 h 13014"/>
                <a:gd name="connsiteX169" fmla="*/ 219 w 10000"/>
                <a:gd name="connsiteY169" fmla="*/ 11703 h 13014"/>
                <a:gd name="connsiteX170" fmla="*/ 174 w 10000"/>
                <a:gd name="connsiteY170" fmla="*/ 11576 h 13014"/>
                <a:gd name="connsiteX171" fmla="*/ 159 w 10000"/>
                <a:gd name="connsiteY171" fmla="*/ 11534 h 13014"/>
                <a:gd name="connsiteX172" fmla="*/ 98 w 10000"/>
                <a:gd name="connsiteY172" fmla="*/ 11386 h 13014"/>
                <a:gd name="connsiteX173" fmla="*/ 76 w 10000"/>
                <a:gd name="connsiteY173" fmla="*/ 11302 h 13014"/>
                <a:gd name="connsiteX174" fmla="*/ 76 w 10000"/>
                <a:gd name="connsiteY174" fmla="*/ 11259 h 13014"/>
                <a:gd name="connsiteX175" fmla="*/ 60 w 10000"/>
                <a:gd name="connsiteY175" fmla="*/ 11259 h 13014"/>
                <a:gd name="connsiteX176" fmla="*/ 113 w 10000"/>
                <a:gd name="connsiteY176" fmla="*/ 11217 h 13014"/>
                <a:gd name="connsiteX177" fmla="*/ 159 w 10000"/>
                <a:gd name="connsiteY177" fmla="*/ 11175 h 13014"/>
                <a:gd name="connsiteX178" fmla="*/ 204 w 10000"/>
                <a:gd name="connsiteY178" fmla="*/ 11175 h 13014"/>
                <a:gd name="connsiteX179" fmla="*/ 234 w 10000"/>
                <a:gd name="connsiteY179" fmla="*/ 11175 h 13014"/>
                <a:gd name="connsiteX180" fmla="*/ 234 w 10000"/>
                <a:gd name="connsiteY180" fmla="*/ 11132 h 13014"/>
                <a:gd name="connsiteX181" fmla="*/ 204 w 10000"/>
                <a:gd name="connsiteY181" fmla="*/ 10942 h 13014"/>
                <a:gd name="connsiteX182" fmla="*/ 204 w 10000"/>
                <a:gd name="connsiteY182" fmla="*/ 10858 h 13014"/>
                <a:gd name="connsiteX183" fmla="*/ 204 w 10000"/>
                <a:gd name="connsiteY183" fmla="*/ 10815 h 13014"/>
                <a:gd name="connsiteX184" fmla="*/ 189 w 10000"/>
                <a:gd name="connsiteY184" fmla="*/ 10773 h 13014"/>
                <a:gd name="connsiteX185" fmla="*/ 234 w 10000"/>
                <a:gd name="connsiteY185" fmla="*/ 10646 h 13014"/>
                <a:gd name="connsiteX186" fmla="*/ 249 w 10000"/>
                <a:gd name="connsiteY186" fmla="*/ 10519 h 13014"/>
                <a:gd name="connsiteX187" fmla="*/ 280 w 10000"/>
                <a:gd name="connsiteY187" fmla="*/ 10414 h 13014"/>
                <a:gd name="connsiteX188" fmla="*/ 287 w 10000"/>
                <a:gd name="connsiteY188" fmla="*/ 10329 h 13014"/>
                <a:gd name="connsiteX189" fmla="*/ 287 w 10000"/>
                <a:gd name="connsiteY189" fmla="*/ 10329 h 13014"/>
                <a:gd name="connsiteX190" fmla="*/ 333 w 10000"/>
                <a:gd name="connsiteY190" fmla="*/ 10118 h 13014"/>
                <a:gd name="connsiteX191" fmla="*/ 363 w 10000"/>
                <a:gd name="connsiteY191" fmla="*/ 9970 h 13014"/>
                <a:gd name="connsiteX192" fmla="*/ 393 w 10000"/>
                <a:gd name="connsiteY192" fmla="*/ 9843 h 13014"/>
                <a:gd name="connsiteX193" fmla="*/ 408 w 10000"/>
                <a:gd name="connsiteY193" fmla="*/ 9758 h 13014"/>
                <a:gd name="connsiteX194" fmla="*/ 423 w 10000"/>
                <a:gd name="connsiteY194" fmla="*/ 9716 h 13014"/>
                <a:gd name="connsiteX195" fmla="*/ 423 w 10000"/>
                <a:gd name="connsiteY195" fmla="*/ 9674 h 13014"/>
                <a:gd name="connsiteX196" fmla="*/ 476 w 10000"/>
                <a:gd name="connsiteY196" fmla="*/ 9483 h 13014"/>
                <a:gd name="connsiteX197" fmla="*/ 506 w 10000"/>
                <a:gd name="connsiteY197" fmla="*/ 9356 h 13014"/>
                <a:gd name="connsiteX198" fmla="*/ 522 w 10000"/>
                <a:gd name="connsiteY198" fmla="*/ 9314 h 13014"/>
                <a:gd name="connsiteX199" fmla="*/ 522 w 10000"/>
                <a:gd name="connsiteY199" fmla="*/ 9314 h 13014"/>
                <a:gd name="connsiteX200" fmla="*/ 537 w 10000"/>
                <a:gd name="connsiteY200" fmla="*/ 9103 h 13014"/>
                <a:gd name="connsiteX201" fmla="*/ 537 w 10000"/>
                <a:gd name="connsiteY201" fmla="*/ 8955 h 13014"/>
                <a:gd name="connsiteX202" fmla="*/ 552 w 10000"/>
                <a:gd name="connsiteY202" fmla="*/ 8828 h 13014"/>
                <a:gd name="connsiteX203" fmla="*/ 552 w 10000"/>
                <a:gd name="connsiteY203" fmla="*/ 8786 h 13014"/>
                <a:gd name="connsiteX204" fmla="*/ 552 w 10000"/>
                <a:gd name="connsiteY204" fmla="*/ 8701 h 13014"/>
                <a:gd name="connsiteX205" fmla="*/ 552 w 10000"/>
                <a:gd name="connsiteY205" fmla="*/ 8701 h 13014"/>
                <a:gd name="connsiteX206" fmla="*/ 582 w 10000"/>
                <a:gd name="connsiteY206" fmla="*/ 8426 h 13014"/>
                <a:gd name="connsiteX207" fmla="*/ 597 w 10000"/>
                <a:gd name="connsiteY207" fmla="*/ 8215 h 13014"/>
                <a:gd name="connsiteX208" fmla="*/ 612 w 10000"/>
                <a:gd name="connsiteY208" fmla="*/ 8046 h 13014"/>
                <a:gd name="connsiteX209" fmla="*/ 612 w 10000"/>
                <a:gd name="connsiteY209" fmla="*/ 7982 h 13014"/>
                <a:gd name="connsiteX210" fmla="*/ 627 w 10000"/>
                <a:gd name="connsiteY210" fmla="*/ 7898 h 13014"/>
                <a:gd name="connsiteX211" fmla="*/ 627 w 10000"/>
                <a:gd name="connsiteY211" fmla="*/ 7855 h 13014"/>
                <a:gd name="connsiteX212" fmla="*/ 597 w 10000"/>
                <a:gd name="connsiteY212" fmla="*/ 7686 h 13014"/>
                <a:gd name="connsiteX213" fmla="*/ 597 w 10000"/>
                <a:gd name="connsiteY213" fmla="*/ 7602 h 13014"/>
                <a:gd name="connsiteX214" fmla="*/ 597 w 10000"/>
                <a:gd name="connsiteY214" fmla="*/ 7602 h 13014"/>
                <a:gd name="connsiteX215" fmla="*/ 582 w 10000"/>
                <a:gd name="connsiteY215" fmla="*/ 7559 h 13014"/>
                <a:gd name="connsiteX216" fmla="*/ 627 w 10000"/>
                <a:gd name="connsiteY216" fmla="*/ 7454 h 13014"/>
                <a:gd name="connsiteX217" fmla="*/ 665 w 10000"/>
                <a:gd name="connsiteY217" fmla="*/ 7327 h 13014"/>
                <a:gd name="connsiteX218" fmla="*/ 695 w 10000"/>
                <a:gd name="connsiteY218" fmla="*/ 7200 h 13014"/>
                <a:gd name="connsiteX219" fmla="*/ 711 w 10000"/>
                <a:gd name="connsiteY219" fmla="*/ 7115 h 13014"/>
                <a:gd name="connsiteX220" fmla="*/ 711 w 10000"/>
                <a:gd name="connsiteY220" fmla="*/ 7115 h 13014"/>
                <a:gd name="connsiteX221" fmla="*/ 711 w 10000"/>
                <a:gd name="connsiteY221" fmla="*/ 7073 h 13014"/>
                <a:gd name="connsiteX222" fmla="*/ 680 w 10000"/>
                <a:gd name="connsiteY222" fmla="*/ 6989 h 13014"/>
                <a:gd name="connsiteX223" fmla="*/ 665 w 10000"/>
                <a:gd name="connsiteY223" fmla="*/ 6883 h 13014"/>
                <a:gd name="connsiteX224" fmla="*/ 650 w 10000"/>
                <a:gd name="connsiteY224" fmla="*/ 6756 h 13014"/>
                <a:gd name="connsiteX225" fmla="*/ 650 w 10000"/>
                <a:gd name="connsiteY225" fmla="*/ 6672 h 13014"/>
                <a:gd name="connsiteX226" fmla="*/ 695 w 10000"/>
                <a:gd name="connsiteY226" fmla="*/ 6587 h 13014"/>
                <a:gd name="connsiteX227" fmla="*/ 756 w 10000"/>
                <a:gd name="connsiteY227" fmla="*/ 6587 h 13014"/>
                <a:gd name="connsiteX228" fmla="*/ 816 w 10000"/>
                <a:gd name="connsiteY228" fmla="*/ 6629 h 13014"/>
                <a:gd name="connsiteX229" fmla="*/ 884 w 10000"/>
                <a:gd name="connsiteY229" fmla="*/ 6672 h 13014"/>
                <a:gd name="connsiteX0" fmla="*/ 884 w 10000"/>
                <a:gd name="connsiteY0" fmla="*/ 6672 h 13014"/>
                <a:gd name="connsiteX1" fmla="*/ 899 w 10000"/>
                <a:gd name="connsiteY1" fmla="*/ 6672 h 13014"/>
                <a:gd name="connsiteX2" fmla="*/ 915 w 10000"/>
                <a:gd name="connsiteY2" fmla="*/ 6629 h 13014"/>
                <a:gd name="connsiteX3" fmla="*/ 930 w 10000"/>
                <a:gd name="connsiteY3" fmla="*/ 6587 h 13014"/>
                <a:gd name="connsiteX4" fmla="*/ 975 w 10000"/>
                <a:gd name="connsiteY4" fmla="*/ 6545 h 13014"/>
                <a:gd name="connsiteX5" fmla="*/ 1028 w 10000"/>
                <a:gd name="connsiteY5" fmla="*/ 6502 h 13014"/>
                <a:gd name="connsiteX6" fmla="*/ 1104 w 10000"/>
                <a:gd name="connsiteY6" fmla="*/ 6460 h 13014"/>
                <a:gd name="connsiteX7" fmla="*/ 1308 w 10000"/>
                <a:gd name="connsiteY7" fmla="*/ 6439 h 13014"/>
                <a:gd name="connsiteX8" fmla="*/ 1481 w 10000"/>
                <a:gd name="connsiteY8" fmla="*/ 6354 h 13014"/>
                <a:gd name="connsiteX9" fmla="*/ 1542 w 10000"/>
                <a:gd name="connsiteY9" fmla="*/ 6354 h 13014"/>
                <a:gd name="connsiteX10" fmla="*/ 1595 w 10000"/>
                <a:gd name="connsiteY10" fmla="*/ 6312 h 13014"/>
                <a:gd name="connsiteX11" fmla="*/ 1640 w 10000"/>
                <a:gd name="connsiteY11" fmla="*/ 6312 h 13014"/>
                <a:gd name="connsiteX12" fmla="*/ 1670 w 10000"/>
                <a:gd name="connsiteY12" fmla="*/ 6312 h 13014"/>
                <a:gd name="connsiteX13" fmla="*/ 1716 w 10000"/>
                <a:gd name="connsiteY13" fmla="*/ 6312 h 13014"/>
                <a:gd name="connsiteX14" fmla="*/ 1784 w 10000"/>
                <a:gd name="connsiteY14" fmla="*/ 6270 h 13014"/>
                <a:gd name="connsiteX15" fmla="*/ 1875 w 10000"/>
                <a:gd name="connsiteY15" fmla="*/ 6270 h 13014"/>
                <a:gd name="connsiteX16" fmla="*/ 1973 w 10000"/>
                <a:gd name="connsiteY16" fmla="*/ 6270 h 13014"/>
                <a:gd name="connsiteX17" fmla="*/ 2063 w 10000"/>
                <a:gd name="connsiteY17" fmla="*/ 6228 h 13014"/>
                <a:gd name="connsiteX18" fmla="*/ 2147 w 10000"/>
                <a:gd name="connsiteY18" fmla="*/ 6228 h 13014"/>
                <a:gd name="connsiteX19" fmla="*/ 2207 w 10000"/>
                <a:gd name="connsiteY19" fmla="*/ 6228 h 13014"/>
                <a:gd name="connsiteX20" fmla="*/ 2222 w 10000"/>
                <a:gd name="connsiteY20" fmla="*/ 6228 h 13014"/>
                <a:gd name="connsiteX21" fmla="*/ 2237 w 10000"/>
                <a:gd name="connsiteY21" fmla="*/ 6228 h 13014"/>
                <a:gd name="connsiteX22" fmla="*/ 2252 w 10000"/>
                <a:gd name="connsiteY22" fmla="*/ 6270 h 13014"/>
                <a:gd name="connsiteX23" fmla="*/ 2290 w 10000"/>
                <a:gd name="connsiteY23" fmla="*/ 6270 h 13014"/>
                <a:gd name="connsiteX24" fmla="*/ 2336 w 10000"/>
                <a:gd name="connsiteY24" fmla="*/ 6270 h 13014"/>
                <a:gd name="connsiteX25" fmla="*/ 2381 w 10000"/>
                <a:gd name="connsiteY25" fmla="*/ 6228 h 13014"/>
                <a:gd name="connsiteX26" fmla="*/ 2411 w 10000"/>
                <a:gd name="connsiteY26" fmla="*/ 6101 h 13014"/>
                <a:gd name="connsiteX27" fmla="*/ 2441 w 10000"/>
                <a:gd name="connsiteY27" fmla="*/ 5910 h 13014"/>
                <a:gd name="connsiteX28" fmla="*/ 2457 w 10000"/>
                <a:gd name="connsiteY28" fmla="*/ 5572 h 13014"/>
                <a:gd name="connsiteX29" fmla="*/ 2441 w 10000"/>
                <a:gd name="connsiteY29" fmla="*/ 5530 h 13014"/>
                <a:gd name="connsiteX30" fmla="*/ 2426 w 10000"/>
                <a:gd name="connsiteY30" fmla="*/ 5488 h 13014"/>
                <a:gd name="connsiteX31" fmla="*/ 2426 w 10000"/>
                <a:gd name="connsiteY31" fmla="*/ 5424 h 13014"/>
                <a:gd name="connsiteX32" fmla="*/ 2441 w 10000"/>
                <a:gd name="connsiteY32" fmla="*/ 5382 h 13014"/>
                <a:gd name="connsiteX33" fmla="*/ 2479 w 10000"/>
                <a:gd name="connsiteY33" fmla="*/ 5340 h 13014"/>
                <a:gd name="connsiteX34" fmla="*/ 2540 w 10000"/>
                <a:gd name="connsiteY34" fmla="*/ 5297 h 13014"/>
                <a:gd name="connsiteX35" fmla="*/ 2638 w 10000"/>
                <a:gd name="connsiteY35" fmla="*/ 5297 h 13014"/>
                <a:gd name="connsiteX36" fmla="*/ 2759 w 10000"/>
                <a:gd name="connsiteY36" fmla="*/ 5340 h 13014"/>
                <a:gd name="connsiteX37" fmla="*/ 2842 w 10000"/>
                <a:gd name="connsiteY37" fmla="*/ 5340 h 13014"/>
                <a:gd name="connsiteX38" fmla="*/ 2902 w 10000"/>
                <a:gd name="connsiteY38" fmla="*/ 5382 h 13014"/>
                <a:gd name="connsiteX39" fmla="*/ 2948 w 10000"/>
                <a:gd name="connsiteY39" fmla="*/ 5382 h 13014"/>
                <a:gd name="connsiteX40" fmla="*/ 3001 w 10000"/>
                <a:gd name="connsiteY40" fmla="*/ 5382 h 13014"/>
                <a:gd name="connsiteX41" fmla="*/ 3061 w 10000"/>
                <a:gd name="connsiteY41" fmla="*/ 5340 h 13014"/>
                <a:gd name="connsiteX42" fmla="*/ 3167 w 10000"/>
                <a:gd name="connsiteY42" fmla="*/ 5340 h 13014"/>
                <a:gd name="connsiteX43" fmla="*/ 3296 w 10000"/>
                <a:gd name="connsiteY43" fmla="*/ 5297 h 13014"/>
                <a:gd name="connsiteX44" fmla="*/ 3356 w 10000"/>
                <a:gd name="connsiteY44" fmla="*/ 5297 h 13014"/>
                <a:gd name="connsiteX45" fmla="*/ 3439 w 10000"/>
                <a:gd name="connsiteY45" fmla="*/ 5255 h 13014"/>
                <a:gd name="connsiteX46" fmla="*/ 3545 w 10000"/>
                <a:gd name="connsiteY46" fmla="*/ 5213 h 13014"/>
                <a:gd name="connsiteX47" fmla="*/ 3689 w 10000"/>
                <a:gd name="connsiteY47" fmla="*/ 5170 h 13014"/>
                <a:gd name="connsiteX48" fmla="*/ 3375 w 10000"/>
                <a:gd name="connsiteY48" fmla="*/ 3908 h 13014"/>
                <a:gd name="connsiteX49" fmla="*/ 3549 w 10000"/>
                <a:gd name="connsiteY49" fmla="*/ 2239 h 13014"/>
                <a:gd name="connsiteX50" fmla="*/ 3898 w 10000"/>
                <a:gd name="connsiteY50" fmla="*/ 2197 h 13014"/>
                <a:gd name="connsiteX51" fmla="*/ 4190 w 10000"/>
                <a:gd name="connsiteY51" fmla="*/ 1908 h 13014"/>
                <a:gd name="connsiteX52" fmla="*/ 4199 w 10000"/>
                <a:gd name="connsiteY52" fmla="*/ 523 h 13014"/>
                <a:gd name="connsiteX53" fmla="*/ 4594 w 10000"/>
                <a:gd name="connsiteY53" fmla="*/ 235 h 13014"/>
                <a:gd name="connsiteX54" fmla="*/ 4985 w 10000"/>
                <a:gd name="connsiteY54" fmla="*/ 1388 h 13014"/>
                <a:gd name="connsiteX55" fmla="*/ 5516 w 10000"/>
                <a:gd name="connsiteY55" fmla="*/ 1626 h 13014"/>
                <a:gd name="connsiteX56" fmla="*/ 6207 w 10000"/>
                <a:gd name="connsiteY56" fmla="*/ 2146 h 13014"/>
                <a:gd name="connsiteX57" fmla="*/ 6411 w 10000"/>
                <a:gd name="connsiteY57" fmla="*/ 1062 h 13014"/>
                <a:gd name="connsiteX58" fmla="*/ 6659 w 10000"/>
                <a:gd name="connsiteY58" fmla="*/ 1889 h 13014"/>
                <a:gd name="connsiteX59" fmla="*/ 7050 w 10000"/>
                <a:gd name="connsiteY59" fmla="*/ 2492 h 13014"/>
                <a:gd name="connsiteX60" fmla="*/ 7045 w 10000"/>
                <a:gd name="connsiteY60" fmla="*/ 4034 h 13014"/>
                <a:gd name="connsiteX61" fmla="*/ 7715 w 10000"/>
                <a:gd name="connsiteY61" fmla="*/ 6085 h 13014"/>
                <a:gd name="connsiteX62" fmla="*/ 6744 w 10000"/>
                <a:gd name="connsiteY62" fmla="*/ 8746 h 13014"/>
                <a:gd name="connsiteX63" fmla="*/ 9713 w 10000"/>
                <a:gd name="connsiteY63" fmla="*/ 3183 h 13014"/>
                <a:gd name="connsiteX64" fmla="*/ 9826 w 10000"/>
                <a:gd name="connsiteY64" fmla="*/ 3099 h 13014"/>
                <a:gd name="connsiteX65" fmla="*/ 9924 w 10000"/>
                <a:gd name="connsiteY65" fmla="*/ 3056 h 13014"/>
                <a:gd name="connsiteX66" fmla="*/ 10000 w 10000"/>
                <a:gd name="connsiteY66" fmla="*/ 3014 h 13014"/>
                <a:gd name="connsiteX67" fmla="*/ 9970 w 10000"/>
                <a:gd name="connsiteY67" fmla="*/ 3268 h 13014"/>
                <a:gd name="connsiteX68" fmla="*/ 9940 w 10000"/>
                <a:gd name="connsiteY68" fmla="*/ 3458 h 13014"/>
                <a:gd name="connsiteX69" fmla="*/ 9924 w 10000"/>
                <a:gd name="connsiteY69" fmla="*/ 3627 h 13014"/>
                <a:gd name="connsiteX70" fmla="*/ 9924 w 10000"/>
                <a:gd name="connsiteY70" fmla="*/ 3754 h 13014"/>
                <a:gd name="connsiteX71" fmla="*/ 9894 w 10000"/>
                <a:gd name="connsiteY71" fmla="*/ 3987 h 13014"/>
                <a:gd name="connsiteX72" fmla="*/ 9872 w 10000"/>
                <a:gd name="connsiteY72" fmla="*/ 4156 h 13014"/>
                <a:gd name="connsiteX73" fmla="*/ 9826 w 10000"/>
                <a:gd name="connsiteY73" fmla="*/ 4367 h 13014"/>
                <a:gd name="connsiteX74" fmla="*/ 9766 w 10000"/>
                <a:gd name="connsiteY74" fmla="*/ 4811 h 13014"/>
                <a:gd name="connsiteX75" fmla="*/ 9713 w 10000"/>
                <a:gd name="connsiteY75" fmla="*/ 5086 h 13014"/>
                <a:gd name="connsiteX76" fmla="*/ 9652 w 10000"/>
                <a:gd name="connsiteY76" fmla="*/ 5255 h 13014"/>
                <a:gd name="connsiteX77" fmla="*/ 9607 w 10000"/>
                <a:gd name="connsiteY77" fmla="*/ 5297 h 13014"/>
                <a:gd name="connsiteX78" fmla="*/ 9531 w 10000"/>
                <a:gd name="connsiteY78" fmla="*/ 5297 h 13014"/>
                <a:gd name="connsiteX79" fmla="*/ 9433 w 10000"/>
                <a:gd name="connsiteY79" fmla="*/ 5297 h 13014"/>
                <a:gd name="connsiteX80" fmla="*/ 9358 w 10000"/>
                <a:gd name="connsiteY80" fmla="*/ 5382 h 13014"/>
                <a:gd name="connsiteX81" fmla="*/ 9274 w 10000"/>
                <a:gd name="connsiteY81" fmla="*/ 5488 h 13014"/>
                <a:gd name="connsiteX82" fmla="*/ 9199 w 10000"/>
                <a:gd name="connsiteY82" fmla="*/ 5614 h 13014"/>
                <a:gd name="connsiteX83" fmla="*/ 9184 w 10000"/>
                <a:gd name="connsiteY83" fmla="*/ 5657 h 13014"/>
                <a:gd name="connsiteX84" fmla="*/ 9169 w 10000"/>
                <a:gd name="connsiteY84" fmla="*/ 5657 h 13014"/>
                <a:gd name="connsiteX85" fmla="*/ 9169 w 10000"/>
                <a:gd name="connsiteY85" fmla="*/ 5741 h 13014"/>
                <a:gd name="connsiteX86" fmla="*/ 9146 w 10000"/>
                <a:gd name="connsiteY86" fmla="*/ 5826 h 13014"/>
                <a:gd name="connsiteX87" fmla="*/ 9116 w 10000"/>
                <a:gd name="connsiteY87" fmla="*/ 5953 h 13014"/>
                <a:gd name="connsiteX88" fmla="*/ 9055 w 10000"/>
                <a:gd name="connsiteY88" fmla="*/ 5974 h 13014"/>
                <a:gd name="connsiteX89" fmla="*/ 9010 w 10000"/>
                <a:gd name="connsiteY89" fmla="*/ 6016 h 13014"/>
                <a:gd name="connsiteX90" fmla="*/ 8987 w 10000"/>
                <a:gd name="connsiteY90" fmla="*/ 5974 h 13014"/>
                <a:gd name="connsiteX91" fmla="*/ 8957 w 10000"/>
                <a:gd name="connsiteY91" fmla="*/ 5953 h 13014"/>
                <a:gd name="connsiteX92" fmla="*/ 8912 w 10000"/>
                <a:gd name="connsiteY92" fmla="*/ 5953 h 13014"/>
                <a:gd name="connsiteX93" fmla="*/ 8881 w 10000"/>
                <a:gd name="connsiteY93" fmla="*/ 5974 h 13014"/>
                <a:gd name="connsiteX94" fmla="*/ 8783 w 10000"/>
                <a:gd name="connsiteY94" fmla="*/ 6058 h 13014"/>
                <a:gd name="connsiteX95" fmla="*/ 8692 w 10000"/>
                <a:gd name="connsiteY95" fmla="*/ 6185 h 13014"/>
                <a:gd name="connsiteX96" fmla="*/ 8662 w 10000"/>
                <a:gd name="connsiteY96" fmla="*/ 6185 h 13014"/>
                <a:gd name="connsiteX97" fmla="*/ 8647 w 10000"/>
                <a:gd name="connsiteY97" fmla="*/ 6228 h 13014"/>
                <a:gd name="connsiteX98" fmla="*/ 8647 w 10000"/>
                <a:gd name="connsiteY98" fmla="*/ 6354 h 13014"/>
                <a:gd name="connsiteX99" fmla="*/ 8632 w 10000"/>
                <a:gd name="connsiteY99" fmla="*/ 6460 h 13014"/>
                <a:gd name="connsiteX100" fmla="*/ 8624 w 10000"/>
                <a:gd name="connsiteY100" fmla="*/ 6629 h 13014"/>
                <a:gd name="connsiteX101" fmla="*/ 8624 w 10000"/>
                <a:gd name="connsiteY101" fmla="*/ 6672 h 13014"/>
                <a:gd name="connsiteX102" fmla="*/ 8624 w 10000"/>
                <a:gd name="connsiteY102" fmla="*/ 6672 h 13014"/>
                <a:gd name="connsiteX103" fmla="*/ 8503 w 10000"/>
                <a:gd name="connsiteY103" fmla="*/ 6967 h 13014"/>
                <a:gd name="connsiteX104" fmla="*/ 8420 w 10000"/>
                <a:gd name="connsiteY104" fmla="*/ 7200 h 13014"/>
                <a:gd name="connsiteX105" fmla="*/ 8345 w 10000"/>
                <a:gd name="connsiteY105" fmla="*/ 7369 h 13014"/>
                <a:gd name="connsiteX106" fmla="*/ 8299 w 10000"/>
                <a:gd name="connsiteY106" fmla="*/ 7475 h 13014"/>
                <a:gd name="connsiteX107" fmla="*/ 8284 w 10000"/>
                <a:gd name="connsiteY107" fmla="*/ 7517 h 13014"/>
                <a:gd name="connsiteX108" fmla="*/ 8269 w 10000"/>
                <a:gd name="connsiteY108" fmla="*/ 7559 h 13014"/>
                <a:gd name="connsiteX109" fmla="*/ 8262 w 10000"/>
                <a:gd name="connsiteY109" fmla="*/ 7559 h 13014"/>
                <a:gd name="connsiteX110" fmla="*/ 8262 w 10000"/>
                <a:gd name="connsiteY110" fmla="*/ 7644 h 13014"/>
                <a:gd name="connsiteX111" fmla="*/ 8246 w 10000"/>
                <a:gd name="connsiteY111" fmla="*/ 7771 h 13014"/>
                <a:gd name="connsiteX112" fmla="*/ 8216 w 10000"/>
                <a:gd name="connsiteY112" fmla="*/ 7855 h 13014"/>
                <a:gd name="connsiteX113" fmla="*/ 8186 w 10000"/>
                <a:gd name="connsiteY113" fmla="*/ 7940 h 13014"/>
                <a:gd name="connsiteX114" fmla="*/ 8110 w 10000"/>
                <a:gd name="connsiteY114" fmla="*/ 8046 h 13014"/>
                <a:gd name="connsiteX115" fmla="*/ 8042 w 10000"/>
                <a:gd name="connsiteY115" fmla="*/ 8130 h 13014"/>
                <a:gd name="connsiteX116" fmla="*/ 7853 w 10000"/>
                <a:gd name="connsiteY116" fmla="*/ 8299 h 13014"/>
                <a:gd name="connsiteX117" fmla="*/ 7717 w 10000"/>
                <a:gd name="connsiteY117" fmla="*/ 8426 h 13014"/>
                <a:gd name="connsiteX118" fmla="*/ 7604 w 10000"/>
                <a:gd name="connsiteY118" fmla="*/ 8532 h 13014"/>
                <a:gd name="connsiteX119" fmla="*/ 7543 w 10000"/>
                <a:gd name="connsiteY119" fmla="*/ 8701 h 13014"/>
                <a:gd name="connsiteX120" fmla="*/ 7506 w 10000"/>
                <a:gd name="connsiteY120" fmla="*/ 8870 h 13014"/>
                <a:gd name="connsiteX121" fmla="*/ 7475 w 10000"/>
                <a:gd name="connsiteY121" fmla="*/ 9145 h 13014"/>
                <a:gd name="connsiteX122" fmla="*/ 7430 w 10000"/>
                <a:gd name="connsiteY122" fmla="*/ 9483 h 13014"/>
                <a:gd name="connsiteX123" fmla="*/ 7347 w 10000"/>
                <a:gd name="connsiteY123" fmla="*/ 9800 h 13014"/>
                <a:gd name="connsiteX124" fmla="*/ 7286 w 10000"/>
                <a:gd name="connsiteY124" fmla="*/ 10012 h 13014"/>
                <a:gd name="connsiteX125" fmla="*/ 7226 w 10000"/>
                <a:gd name="connsiteY125" fmla="*/ 10118 h 13014"/>
                <a:gd name="connsiteX126" fmla="*/ 7158 w 10000"/>
                <a:gd name="connsiteY126" fmla="*/ 10329 h 13014"/>
                <a:gd name="connsiteX127" fmla="*/ 7128 w 10000"/>
                <a:gd name="connsiteY127" fmla="*/ 10414 h 13014"/>
                <a:gd name="connsiteX128" fmla="*/ 7113 w 10000"/>
                <a:gd name="connsiteY128" fmla="*/ 10519 h 13014"/>
                <a:gd name="connsiteX129" fmla="*/ 7113 w 10000"/>
                <a:gd name="connsiteY129" fmla="*/ 10731 h 13014"/>
                <a:gd name="connsiteX130" fmla="*/ 7128 w 10000"/>
                <a:gd name="connsiteY130" fmla="*/ 10984 h 13014"/>
                <a:gd name="connsiteX131" fmla="*/ 7082 w 10000"/>
                <a:gd name="connsiteY131" fmla="*/ 10984 h 13014"/>
                <a:gd name="connsiteX132" fmla="*/ 7007 w 10000"/>
                <a:gd name="connsiteY132" fmla="*/ 11006 h 13014"/>
                <a:gd name="connsiteX133" fmla="*/ 6909 w 10000"/>
                <a:gd name="connsiteY133" fmla="*/ 11048 h 13014"/>
                <a:gd name="connsiteX134" fmla="*/ 6765 w 10000"/>
                <a:gd name="connsiteY134" fmla="*/ 11090 h 13014"/>
                <a:gd name="connsiteX135" fmla="*/ 6606 w 10000"/>
                <a:gd name="connsiteY135" fmla="*/ 11132 h 13014"/>
                <a:gd name="connsiteX136" fmla="*/ 6417 w 10000"/>
                <a:gd name="connsiteY136" fmla="*/ 11175 h 13014"/>
                <a:gd name="connsiteX137" fmla="*/ 6183 w 10000"/>
                <a:gd name="connsiteY137" fmla="*/ 11259 h 13014"/>
                <a:gd name="connsiteX138" fmla="*/ 5949 w 10000"/>
                <a:gd name="connsiteY138" fmla="*/ 11344 h 13014"/>
                <a:gd name="connsiteX139" fmla="*/ 5692 w 10000"/>
                <a:gd name="connsiteY139" fmla="*/ 11428 h 13014"/>
                <a:gd name="connsiteX140" fmla="*/ 5412 w 10000"/>
                <a:gd name="connsiteY140" fmla="*/ 11471 h 13014"/>
                <a:gd name="connsiteX141" fmla="*/ 4815 w 10000"/>
                <a:gd name="connsiteY141" fmla="*/ 11661 h 13014"/>
                <a:gd name="connsiteX142" fmla="*/ 4180 w 10000"/>
                <a:gd name="connsiteY142" fmla="*/ 11830 h 13014"/>
                <a:gd name="connsiteX143" fmla="*/ 3530 w 10000"/>
                <a:gd name="connsiteY143" fmla="*/ 12020 h 13014"/>
                <a:gd name="connsiteX144" fmla="*/ 2887 w 10000"/>
                <a:gd name="connsiteY144" fmla="*/ 12189 h 13014"/>
                <a:gd name="connsiteX145" fmla="*/ 2252 w 10000"/>
                <a:gd name="connsiteY145" fmla="*/ 12359 h 13014"/>
                <a:gd name="connsiteX146" fmla="*/ 1958 w 10000"/>
                <a:gd name="connsiteY146" fmla="*/ 12485 h 13014"/>
                <a:gd name="connsiteX147" fmla="*/ 1670 w 10000"/>
                <a:gd name="connsiteY147" fmla="*/ 12549 h 13014"/>
                <a:gd name="connsiteX148" fmla="*/ 1391 w 10000"/>
                <a:gd name="connsiteY148" fmla="*/ 12591 h 13014"/>
                <a:gd name="connsiteX149" fmla="*/ 1149 w 10000"/>
                <a:gd name="connsiteY149" fmla="*/ 12676 h 13014"/>
                <a:gd name="connsiteX150" fmla="*/ 915 w 10000"/>
                <a:gd name="connsiteY150" fmla="*/ 12760 h 13014"/>
                <a:gd name="connsiteX151" fmla="*/ 695 w 10000"/>
                <a:gd name="connsiteY151" fmla="*/ 12803 h 13014"/>
                <a:gd name="connsiteX152" fmla="*/ 522 w 10000"/>
                <a:gd name="connsiteY152" fmla="*/ 12845 h 13014"/>
                <a:gd name="connsiteX153" fmla="*/ 363 w 10000"/>
                <a:gd name="connsiteY153" fmla="*/ 12929 h 13014"/>
                <a:gd name="connsiteX154" fmla="*/ 234 w 10000"/>
                <a:gd name="connsiteY154" fmla="*/ 12929 h 13014"/>
                <a:gd name="connsiteX155" fmla="*/ 144 w 10000"/>
                <a:gd name="connsiteY155" fmla="*/ 12972 h 13014"/>
                <a:gd name="connsiteX156" fmla="*/ 91 w 10000"/>
                <a:gd name="connsiteY156" fmla="*/ 12972 h 13014"/>
                <a:gd name="connsiteX157" fmla="*/ 60 w 10000"/>
                <a:gd name="connsiteY157" fmla="*/ 13014 h 13014"/>
                <a:gd name="connsiteX158" fmla="*/ 60 w 10000"/>
                <a:gd name="connsiteY158" fmla="*/ 12972 h 13014"/>
                <a:gd name="connsiteX159" fmla="*/ 30 w 10000"/>
                <a:gd name="connsiteY159" fmla="*/ 12972 h 13014"/>
                <a:gd name="connsiteX160" fmla="*/ 15 w 10000"/>
                <a:gd name="connsiteY160" fmla="*/ 12929 h 13014"/>
                <a:gd name="connsiteX161" fmla="*/ 0 w 10000"/>
                <a:gd name="connsiteY161" fmla="*/ 12845 h 13014"/>
                <a:gd name="connsiteX162" fmla="*/ 15 w 10000"/>
                <a:gd name="connsiteY162" fmla="*/ 12718 h 13014"/>
                <a:gd name="connsiteX163" fmla="*/ 45 w 10000"/>
                <a:gd name="connsiteY163" fmla="*/ 12549 h 13014"/>
                <a:gd name="connsiteX164" fmla="*/ 128 w 10000"/>
                <a:gd name="connsiteY164" fmla="*/ 12359 h 13014"/>
                <a:gd name="connsiteX165" fmla="*/ 189 w 10000"/>
                <a:gd name="connsiteY165" fmla="*/ 12232 h 13014"/>
                <a:gd name="connsiteX166" fmla="*/ 265 w 10000"/>
                <a:gd name="connsiteY166" fmla="*/ 12063 h 13014"/>
                <a:gd name="connsiteX167" fmla="*/ 249 w 10000"/>
                <a:gd name="connsiteY167" fmla="*/ 11872 h 13014"/>
                <a:gd name="connsiteX168" fmla="*/ 219 w 10000"/>
                <a:gd name="connsiteY168" fmla="*/ 11703 h 13014"/>
                <a:gd name="connsiteX169" fmla="*/ 174 w 10000"/>
                <a:gd name="connsiteY169" fmla="*/ 11576 h 13014"/>
                <a:gd name="connsiteX170" fmla="*/ 159 w 10000"/>
                <a:gd name="connsiteY170" fmla="*/ 11534 h 13014"/>
                <a:gd name="connsiteX171" fmla="*/ 98 w 10000"/>
                <a:gd name="connsiteY171" fmla="*/ 11386 h 13014"/>
                <a:gd name="connsiteX172" fmla="*/ 76 w 10000"/>
                <a:gd name="connsiteY172" fmla="*/ 11302 h 13014"/>
                <a:gd name="connsiteX173" fmla="*/ 76 w 10000"/>
                <a:gd name="connsiteY173" fmla="*/ 11259 h 13014"/>
                <a:gd name="connsiteX174" fmla="*/ 60 w 10000"/>
                <a:gd name="connsiteY174" fmla="*/ 11259 h 13014"/>
                <a:gd name="connsiteX175" fmla="*/ 113 w 10000"/>
                <a:gd name="connsiteY175" fmla="*/ 11217 h 13014"/>
                <a:gd name="connsiteX176" fmla="*/ 159 w 10000"/>
                <a:gd name="connsiteY176" fmla="*/ 11175 h 13014"/>
                <a:gd name="connsiteX177" fmla="*/ 204 w 10000"/>
                <a:gd name="connsiteY177" fmla="*/ 11175 h 13014"/>
                <a:gd name="connsiteX178" fmla="*/ 234 w 10000"/>
                <a:gd name="connsiteY178" fmla="*/ 11175 h 13014"/>
                <a:gd name="connsiteX179" fmla="*/ 234 w 10000"/>
                <a:gd name="connsiteY179" fmla="*/ 11132 h 13014"/>
                <a:gd name="connsiteX180" fmla="*/ 204 w 10000"/>
                <a:gd name="connsiteY180" fmla="*/ 10942 h 13014"/>
                <a:gd name="connsiteX181" fmla="*/ 204 w 10000"/>
                <a:gd name="connsiteY181" fmla="*/ 10858 h 13014"/>
                <a:gd name="connsiteX182" fmla="*/ 204 w 10000"/>
                <a:gd name="connsiteY182" fmla="*/ 10815 h 13014"/>
                <a:gd name="connsiteX183" fmla="*/ 189 w 10000"/>
                <a:gd name="connsiteY183" fmla="*/ 10773 h 13014"/>
                <a:gd name="connsiteX184" fmla="*/ 234 w 10000"/>
                <a:gd name="connsiteY184" fmla="*/ 10646 h 13014"/>
                <a:gd name="connsiteX185" fmla="*/ 249 w 10000"/>
                <a:gd name="connsiteY185" fmla="*/ 10519 h 13014"/>
                <a:gd name="connsiteX186" fmla="*/ 280 w 10000"/>
                <a:gd name="connsiteY186" fmla="*/ 10414 h 13014"/>
                <a:gd name="connsiteX187" fmla="*/ 287 w 10000"/>
                <a:gd name="connsiteY187" fmla="*/ 10329 h 13014"/>
                <a:gd name="connsiteX188" fmla="*/ 287 w 10000"/>
                <a:gd name="connsiteY188" fmla="*/ 10329 h 13014"/>
                <a:gd name="connsiteX189" fmla="*/ 333 w 10000"/>
                <a:gd name="connsiteY189" fmla="*/ 10118 h 13014"/>
                <a:gd name="connsiteX190" fmla="*/ 363 w 10000"/>
                <a:gd name="connsiteY190" fmla="*/ 9970 h 13014"/>
                <a:gd name="connsiteX191" fmla="*/ 393 w 10000"/>
                <a:gd name="connsiteY191" fmla="*/ 9843 h 13014"/>
                <a:gd name="connsiteX192" fmla="*/ 408 w 10000"/>
                <a:gd name="connsiteY192" fmla="*/ 9758 h 13014"/>
                <a:gd name="connsiteX193" fmla="*/ 423 w 10000"/>
                <a:gd name="connsiteY193" fmla="*/ 9716 h 13014"/>
                <a:gd name="connsiteX194" fmla="*/ 423 w 10000"/>
                <a:gd name="connsiteY194" fmla="*/ 9674 h 13014"/>
                <a:gd name="connsiteX195" fmla="*/ 476 w 10000"/>
                <a:gd name="connsiteY195" fmla="*/ 9483 h 13014"/>
                <a:gd name="connsiteX196" fmla="*/ 506 w 10000"/>
                <a:gd name="connsiteY196" fmla="*/ 9356 h 13014"/>
                <a:gd name="connsiteX197" fmla="*/ 522 w 10000"/>
                <a:gd name="connsiteY197" fmla="*/ 9314 h 13014"/>
                <a:gd name="connsiteX198" fmla="*/ 522 w 10000"/>
                <a:gd name="connsiteY198" fmla="*/ 9314 h 13014"/>
                <a:gd name="connsiteX199" fmla="*/ 537 w 10000"/>
                <a:gd name="connsiteY199" fmla="*/ 9103 h 13014"/>
                <a:gd name="connsiteX200" fmla="*/ 537 w 10000"/>
                <a:gd name="connsiteY200" fmla="*/ 8955 h 13014"/>
                <a:gd name="connsiteX201" fmla="*/ 552 w 10000"/>
                <a:gd name="connsiteY201" fmla="*/ 8828 h 13014"/>
                <a:gd name="connsiteX202" fmla="*/ 552 w 10000"/>
                <a:gd name="connsiteY202" fmla="*/ 8786 h 13014"/>
                <a:gd name="connsiteX203" fmla="*/ 552 w 10000"/>
                <a:gd name="connsiteY203" fmla="*/ 8701 h 13014"/>
                <a:gd name="connsiteX204" fmla="*/ 552 w 10000"/>
                <a:gd name="connsiteY204" fmla="*/ 8701 h 13014"/>
                <a:gd name="connsiteX205" fmla="*/ 582 w 10000"/>
                <a:gd name="connsiteY205" fmla="*/ 8426 h 13014"/>
                <a:gd name="connsiteX206" fmla="*/ 597 w 10000"/>
                <a:gd name="connsiteY206" fmla="*/ 8215 h 13014"/>
                <a:gd name="connsiteX207" fmla="*/ 612 w 10000"/>
                <a:gd name="connsiteY207" fmla="*/ 8046 h 13014"/>
                <a:gd name="connsiteX208" fmla="*/ 612 w 10000"/>
                <a:gd name="connsiteY208" fmla="*/ 7982 h 13014"/>
                <a:gd name="connsiteX209" fmla="*/ 627 w 10000"/>
                <a:gd name="connsiteY209" fmla="*/ 7898 h 13014"/>
                <a:gd name="connsiteX210" fmla="*/ 627 w 10000"/>
                <a:gd name="connsiteY210" fmla="*/ 7855 h 13014"/>
                <a:gd name="connsiteX211" fmla="*/ 597 w 10000"/>
                <a:gd name="connsiteY211" fmla="*/ 7686 h 13014"/>
                <a:gd name="connsiteX212" fmla="*/ 597 w 10000"/>
                <a:gd name="connsiteY212" fmla="*/ 7602 h 13014"/>
                <a:gd name="connsiteX213" fmla="*/ 597 w 10000"/>
                <a:gd name="connsiteY213" fmla="*/ 7602 h 13014"/>
                <a:gd name="connsiteX214" fmla="*/ 582 w 10000"/>
                <a:gd name="connsiteY214" fmla="*/ 7559 h 13014"/>
                <a:gd name="connsiteX215" fmla="*/ 627 w 10000"/>
                <a:gd name="connsiteY215" fmla="*/ 7454 h 13014"/>
                <a:gd name="connsiteX216" fmla="*/ 665 w 10000"/>
                <a:gd name="connsiteY216" fmla="*/ 7327 h 13014"/>
                <a:gd name="connsiteX217" fmla="*/ 695 w 10000"/>
                <a:gd name="connsiteY217" fmla="*/ 7200 h 13014"/>
                <a:gd name="connsiteX218" fmla="*/ 711 w 10000"/>
                <a:gd name="connsiteY218" fmla="*/ 7115 h 13014"/>
                <a:gd name="connsiteX219" fmla="*/ 711 w 10000"/>
                <a:gd name="connsiteY219" fmla="*/ 7115 h 13014"/>
                <a:gd name="connsiteX220" fmla="*/ 711 w 10000"/>
                <a:gd name="connsiteY220" fmla="*/ 7073 h 13014"/>
                <a:gd name="connsiteX221" fmla="*/ 680 w 10000"/>
                <a:gd name="connsiteY221" fmla="*/ 6989 h 13014"/>
                <a:gd name="connsiteX222" fmla="*/ 665 w 10000"/>
                <a:gd name="connsiteY222" fmla="*/ 6883 h 13014"/>
                <a:gd name="connsiteX223" fmla="*/ 650 w 10000"/>
                <a:gd name="connsiteY223" fmla="*/ 6756 h 13014"/>
                <a:gd name="connsiteX224" fmla="*/ 650 w 10000"/>
                <a:gd name="connsiteY224" fmla="*/ 6672 h 13014"/>
                <a:gd name="connsiteX225" fmla="*/ 695 w 10000"/>
                <a:gd name="connsiteY225" fmla="*/ 6587 h 13014"/>
                <a:gd name="connsiteX226" fmla="*/ 756 w 10000"/>
                <a:gd name="connsiteY226" fmla="*/ 6587 h 13014"/>
                <a:gd name="connsiteX227" fmla="*/ 816 w 10000"/>
                <a:gd name="connsiteY227" fmla="*/ 6629 h 13014"/>
                <a:gd name="connsiteX228" fmla="*/ 884 w 10000"/>
                <a:gd name="connsiteY228" fmla="*/ 6672 h 13014"/>
                <a:gd name="connsiteX0" fmla="*/ 884 w 10000"/>
                <a:gd name="connsiteY0" fmla="*/ 6672 h 13014"/>
                <a:gd name="connsiteX1" fmla="*/ 899 w 10000"/>
                <a:gd name="connsiteY1" fmla="*/ 6672 h 13014"/>
                <a:gd name="connsiteX2" fmla="*/ 915 w 10000"/>
                <a:gd name="connsiteY2" fmla="*/ 6629 h 13014"/>
                <a:gd name="connsiteX3" fmla="*/ 930 w 10000"/>
                <a:gd name="connsiteY3" fmla="*/ 6587 h 13014"/>
                <a:gd name="connsiteX4" fmla="*/ 975 w 10000"/>
                <a:gd name="connsiteY4" fmla="*/ 6545 h 13014"/>
                <a:gd name="connsiteX5" fmla="*/ 1028 w 10000"/>
                <a:gd name="connsiteY5" fmla="*/ 6502 h 13014"/>
                <a:gd name="connsiteX6" fmla="*/ 1104 w 10000"/>
                <a:gd name="connsiteY6" fmla="*/ 6460 h 13014"/>
                <a:gd name="connsiteX7" fmla="*/ 1308 w 10000"/>
                <a:gd name="connsiteY7" fmla="*/ 6439 h 13014"/>
                <a:gd name="connsiteX8" fmla="*/ 1481 w 10000"/>
                <a:gd name="connsiteY8" fmla="*/ 6354 h 13014"/>
                <a:gd name="connsiteX9" fmla="*/ 1542 w 10000"/>
                <a:gd name="connsiteY9" fmla="*/ 6354 h 13014"/>
                <a:gd name="connsiteX10" fmla="*/ 1595 w 10000"/>
                <a:gd name="connsiteY10" fmla="*/ 6312 h 13014"/>
                <a:gd name="connsiteX11" fmla="*/ 1640 w 10000"/>
                <a:gd name="connsiteY11" fmla="*/ 6312 h 13014"/>
                <a:gd name="connsiteX12" fmla="*/ 1670 w 10000"/>
                <a:gd name="connsiteY12" fmla="*/ 6312 h 13014"/>
                <a:gd name="connsiteX13" fmla="*/ 1716 w 10000"/>
                <a:gd name="connsiteY13" fmla="*/ 6312 h 13014"/>
                <a:gd name="connsiteX14" fmla="*/ 1784 w 10000"/>
                <a:gd name="connsiteY14" fmla="*/ 6270 h 13014"/>
                <a:gd name="connsiteX15" fmla="*/ 1875 w 10000"/>
                <a:gd name="connsiteY15" fmla="*/ 6270 h 13014"/>
                <a:gd name="connsiteX16" fmla="*/ 1973 w 10000"/>
                <a:gd name="connsiteY16" fmla="*/ 6270 h 13014"/>
                <a:gd name="connsiteX17" fmla="*/ 2063 w 10000"/>
                <a:gd name="connsiteY17" fmla="*/ 6228 h 13014"/>
                <a:gd name="connsiteX18" fmla="*/ 2147 w 10000"/>
                <a:gd name="connsiteY18" fmla="*/ 6228 h 13014"/>
                <a:gd name="connsiteX19" fmla="*/ 2207 w 10000"/>
                <a:gd name="connsiteY19" fmla="*/ 6228 h 13014"/>
                <a:gd name="connsiteX20" fmla="*/ 2222 w 10000"/>
                <a:gd name="connsiteY20" fmla="*/ 6228 h 13014"/>
                <a:gd name="connsiteX21" fmla="*/ 2237 w 10000"/>
                <a:gd name="connsiteY21" fmla="*/ 6228 h 13014"/>
                <a:gd name="connsiteX22" fmla="*/ 2252 w 10000"/>
                <a:gd name="connsiteY22" fmla="*/ 6270 h 13014"/>
                <a:gd name="connsiteX23" fmla="*/ 2290 w 10000"/>
                <a:gd name="connsiteY23" fmla="*/ 6270 h 13014"/>
                <a:gd name="connsiteX24" fmla="*/ 2336 w 10000"/>
                <a:gd name="connsiteY24" fmla="*/ 6270 h 13014"/>
                <a:gd name="connsiteX25" fmla="*/ 2381 w 10000"/>
                <a:gd name="connsiteY25" fmla="*/ 6228 h 13014"/>
                <a:gd name="connsiteX26" fmla="*/ 2411 w 10000"/>
                <a:gd name="connsiteY26" fmla="*/ 6101 h 13014"/>
                <a:gd name="connsiteX27" fmla="*/ 2441 w 10000"/>
                <a:gd name="connsiteY27" fmla="*/ 5910 h 13014"/>
                <a:gd name="connsiteX28" fmla="*/ 2457 w 10000"/>
                <a:gd name="connsiteY28" fmla="*/ 5572 h 13014"/>
                <a:gd name="connsiteX29" fmla="*/ 2441 w 10000"/>
                <a:gd name="connsiteY29" fmla="*/ 5530 h 13014"/>
                <a:gd name="connsiteX30" fmla="*/ 2426 w 10000"/>
                <a:gd name="connsiteY30" fmla="*/ 5488 h 13014"/>
                <a:gd name="connsiteX31" fmla="*/ 2426 w 10000"/>
                <a:gd name="connsiteY31" fmla="*/ 5424 h 13014"/>
                <a:gd name="connsiteX32" fmla="*/ 2441 w 10000"/>
                <a:gd name="connsiteY32" fmla="*/ 5382 h 13014"/>
                <a:gd name="connsiteX33" fmla="*/ 2479 w 10000"/>
                <a:gd name="connsiteY33" fmla="*/ 5340 h 13014"/>
                <a:gd name="connsiteX34" fmla="*/ 2540 w 10000"/>
                <a:gd name="connsiteY34" fmla="*/ 5297 h 13014"/>
                <a:gd name="connsiteX35" fmla="*/ 2638 w 10000"/>
                <a:gd name="connsiteY35" fmla="*/ 5297 h 13014"/>
                <a:gd name="connsiteX36" fmla="*/ 2759 w 10000"/>
                <a:gd name="connsiteY36" fmla="*/ 5340 h 13014"/>
                <a:gd name="connsiteX37" fmla="*/ 2842 w 10000"/>
                <a:gd name="connsiteY37" fmla="*/ 5340 h 13014"/>
                <a:gd name="connsiteX38" fmla="*/ 2902 w 10000"/>
                <a:gd name="connsiteY38" fmla="*/ 5382 h 13014"/>
                <a:gd name="connsiteX39" fmla="*/ 2948 w 10000"/>
                <a:gd name="connsiteY39" fmla="*/ 5382 h 13014"/>
                <a:gd name="connsiteX40" fmla="*/ 3001 w 10000"/>
                <a:gd name="connsiteY40" fmla="*/ 5382 h 13014"/>
                <a:gd name="connsiteX41" fmla="*/ 3061 w 10000"/>
                <a:gd name="connsiteY41" fmla="*/ 5340 h 13014"/>
                <a:gd name="connsiteX42" fmla="*/ 3167 w 10000"/>
                <a:gd name="connsiteY42" fmla="*/ 5340 h 13014"/>
                <a:gd name="connsiteX43" fmla="*/ 3296 w 10000"/>
                <a:gd name="connsiteY43" fmla="*/ 5297 h 13014"/>
                <a:gd name="connsiteX44" fmla="*/ 3356 w 10000"/>
                <a:gd name="connsiteY44" fmla="*/ 5297 h 13014"/>
                <a:gd name="connsiteX45" fmla="*/ 3439 w 10000"/>
                <a:gd name="connsiteY45" fmla="*/ 5255 h 13014"/>
                <a:gd name="connsiteX46" fmla="*/ 3545 w 10000"/>
                <a:gd name="connsiteY46" fmla="*/ 5213 h 13014"/>
                <a:gd name="connsiteX47" fmla="*/ 3689 w 10000"/>
                <a:gd name="connsiteY47" fmla="*/ 5170 h 13014"/>
                <a:gd name="connsiteX48" fmla="*/ 3375 w 10000"/>
                <a:gd name="connsiteY48" fmla="*/ 3908 h 13014"/>
                <a:gd name="connsiteX49" fmla="*/ 3549 w 10000"/>
                <a:gd name="connsiteY49" fmla="*/ 2239 h 13014"/>
                <a:gd name="connsiteX50" fmla="*/ 3898 w 10000"/>
                <a:gd name="connsiteY50" fmla="*/ 2197 h 13014"/>
                <a:gd name="connsiteX51" fmla="*/ 4190 w 10000"/>
                <a:gd name="connsiteY51" fmla="*/ 1908 h 13014"/>
                <a:gd name="connsiteX52" fmla="*/ 4199 w 10000"/>
                <a:gd name="connsiteY52" fmla="*/ 523 h 13014"/>
                <a:gd name="connsiteX53" fmla="*/ 4594 w 10000"/>
                <a:gd name="connsiteY53" fmla="*/ 235 h 13014"/>
                <a:gd name="connsiteX54" fmla="*/ 4985 w 10000"/>
                <a:gd name="connsiteY54" fmla="*/ 1388 h 13014"/>
                <a:gd name="connsiteX55" fmla="*/ 5516 w 10000"/>
                <a:gd name="connsiteY55" fmla="*/ 1626 h 13014"/>
                <a:gd name="connsiteX56" fmla="*/ 6207 w 10000"/>
                <a:gd name="connsiteY56" fmla="*/ 2146 h 13014"/>
                <a:gd name="connsiteX57" fmla="*/ 6411 w 10000"/>
                <a:gd name="connsiteY57" fmla="*/ 1062 h 13014"/>
                <a:gd name="connsiteX58" fmla="*/ 6659 w 10000"/>
                <a:gd name="connsiteY58" fmla="*/ 1889 h 13014"/>
                <a:gd name="connsiteX59" fmla="*/ 7050 w 10000"/>
                <a:gd name="connsiteY59" fmla="*/ 2492 h 13014"/>
                <a:gd name="connsiteX60" fmla="*/ 7045 w 10000"/>
                <a:gd name="connsiteY60" fmla="*/ 4034 h 13014"/>
                <a:gd name="connsiteX61" fmla="*/ 7715 w 10000"/>
                <a:gd name="connsiteY61" fmla="*/ 6085 h 13014"/>
                <a:gd name="connsiteX62" fmla="*/ 6744 w 10000"/>
                <a:gd name="connsiteY62" fmla="*/ 8746 h 13014"/>
                <a:gd name="connsiteX63" fmla="*/ 9826 w 10000"/>
                <a:gd name="connsiteY63" fmla="*/ 3099 h 13014"/>
                <a:gd name="connsiteX64" fmla="*/ 9924 w 10000"/>
                <a:gd name="connsiteY64" fmla="*/ 3056 h 13014"/>
                <a:gd name="connsiteX65" fmla="*/ 10000 w 10000"/>
                <a:gd name="connsiteY65" fmla="*/ 3014 h 13014"/>
                <a:gd name="connsiteX66" fmla="*/ 9970 w 10000"/>
                <a:gd name="connsiteY66" fmla="*/ 3268 h 13014"/>
                <a:gd name="connsiteX67" fmla="*/ 9940 w 10000"/>
                <a:gd name="connsiteY67" fmla="*/ 3458 h 13014"/>
                <a:gd name="connsiteX68" fmla="*/ 9924 w 10000"/>
                <a:gd name="connsiteY68" fmla="*/ 3627 h 13014"/>
                <a:gd name="connsiteX69" fmla="*/ 9924 w 10000"/>
                <a:gd name="connsiteY69" fmla="*/ 3754 h 13014"/>
                <a:gd name="connsiteX70" fmla="*/ 9894 w 10000"/>
                <a:gd name="connsiteY70" fmla="*/ 3987 h 13014"/>
                <a:gd name="connsiteX71" fmla="*/ 9872 w 10000"/>
                <a:gd name="connsiteY71" fmla="*/ 4156 h 13014"/>
                <a:gd name="connsiteX72" fmla="*/ 9826 w 10000"/>
                <a:gd name="connsiteY72" fmla="*/ 4367 h 13014"/>
                <a:gd name="connsiteX73" fmla="*/ 9766 w 10000"/>
                <a:gd name="connsiteY73" fmla="*/ 4811 h 13014"/>
                <a:gd name="connsiteX74" fmla="*/ 9713 w 10000"/>
                <a:gd name="connsiteY74" fmla="*/ 5086 h 13014"/>
                <a:gd name="connsiteX75" fmla="*/ 9652 w 10000"/>
                <a:gd name="connsiteY75" fmla="*/ 5255 h 13014"/>
                <a:gd name="connsiteX76" fmla="*/ 9607 w 10000"/>
                <a:gd name="connsiteY76" fmla="*/ 5297 h 13014"/>
                <a:gd name="connsiteX77" fmla="*/ 9531 w 10000"/>
                <a:gd name="connsiteY77" fmla="*/ 5297 h 13014"/>
                <a:gd name="connsiteX78" fmla="*/ 9433 w 10000"/>
                <a:gd name="connsiteY78" fmla="*/ 5297 h 13014"/>
                <a:gd name="connsiteX79" fmla="*/ 9358 w 10000"/>
                <a:gd name="connsiteY79" fmla="*/ 5382 h 13014"/>
                <a:gd name="connsiteX80" fmla="*/ 9274 w 10000"/>
                <a:gd name="connsiteY80" fmla="*/ 5488 h 13014"/>
                <a:gd name="connsiteX81" fmla="*/ 9199 w 10000"/>
                <a:gd name="connsiteY81" fmla="*/ 5614 h 13014"/>
                <a:gd name="connsiteX82" fmla="*/ 9184 w 10000"/>
                <a:gd name="connsiteY82" fmla="*/ 5657 h 13014"/>
                <a:gd name="connsiteX83" fmla="*/ 9169 w 10000"/>
                <a:gd name="connsiteY83" fmla="*/ 5657 h 13014"/>
                <a:gd name="connsiteX84" fmla="*/ 9169 w 10000"/>
                <a:gd name="connsiteY84" fmla="*/ 5741 h 13014"/>
                <a:gd name="connsiteX85" fmla="*/ 9146 w 10000"/>
                <a:gd name="connsiteY85" fmla="*/ 5826 h 13014"/>
                <a:gd name="connsiteX86" fmla="*/ 9116 w 10000"/>
                <a:gd name="connsiteY86" fmla="*/ 5953 h 13014"/>
                <a:gd name="connsiteX87" fmla="*/ 9055 w 10000"/>
                <a:gd name="connsiteY87" fmla="*/ 5974 h 13014"/>
                <a:gd name="connsiteX88" fmla="*/ 9010 w 10000"/>
                <a:gd name="connsiteY88" fmla="*/ 6016 h 13014"/>
                <a:gd name="connsiteX89" fmla="*/ 8987 w 10000"/>
                <a:gd name="connsiteY89" fmla="*/ 5974 h 13014"/>
                <a:gd name="connsiteX90" fmla="*/ 8957 w 10000"/>
                <a:gd name="connsiteY90" fmla="*/ 5953 h 13014"/>
                <a:gd name="connsiteX91" fmla="*/ 8912 w 10000"/>
                <a:gd name="connsiteY91" fmla="*/ 5953 h 13014"/>
                <a:gd name="connsiteX92" fmla="*/ 8881 w 10000"/>
                <a:gd name="connsiteY92" fmla="*/ 5974 h 13014"/>
                <a:gd name="connsiteX93" fmla="*/ 8783 w 10000"/>
                <a:gd name="connsiteY93" fmla="*/ 6058 h 13014"/>
                <a:gd name="connsiteX94" fmla="*/ 8692 w 10000"/>
                <a:gd name="connsiteY94" fmla="*/ 6185 h 13014"/>
                <a:gd name="connsiteX95" fmla="*/ 8662 w 10000"/>
                <a:gd name="connsiteY95" fmla="*/ 6185 h 13014"/>
                <a:gd name="connsiteX96" fmla="*/ 8647 w 10000"/>
                <a:gd name="connsiteY96" fmla="*/ 6228 h 13014"/>
                <a:gd name="connsiteX97" fmla="*/ 8647 w 10000"/>
                <a:gd name="connsiteY97" fmla="*/ 6354 h 13014"/>
                <a:gd name="connsiteX98" fmla="*/ 8632 w 10000"/>
                <a:gd name="connsiteY98" fmla="*/ 6460 h 13014"/>
                <a:gd name="connsiteX99" fmla="*/ 8624 w 10000"/>
                <a:gd name="connsiteY99" fmla="*/ 6629 h 13014"/>
                <a:gd name="connsiteX100" fmla="*/ 8624 w 10000"/>
                <a:gd name="connsiteY100" fmla="*/ 6672 h 13014"/>
                <a:gd name="connsiteX101" fmla="*/ 8624 w 10000"/>
                <a:gd name="connsiteY101" fmla="*/ 6672 h 13014"/>
                <a:gd name="connsiteX102" fmla="*/ 8503 w 10000"/>
                <a:gd name="connsiteY102" fmla="*/ 6967 h 13014"/>
                <a:gd name="connsiteX103" fmla="*/ 8420 w 10000"/>
                <a:gd name="connsiteY103" fmla="*/ 7200 h 13014"/>
                <a:gd name="connsiteX104" fmla="*/ 8345 w 10000"/>
                <a:gd name="connsiteY104" fmla="*/ 7369 h 13014"/>
                <a:gd name="connsiteX105" fmla="*/ 8299 w 10000"/>
                <a:gd name="connsiteY105" fmla="*/ 7475 h 13014"/>
                <a:gd name="connsiteX106" fmla="*/ 8284 w 10000"/>
                <a:gd name="connsiteY106" fmla="*/ 7517 h 13014"/>
                <a:gd name="connsiteX107" fmla="*/ 8269 w 10000"/>
                <a:gd name="connsiteY107" fmla="*/ 7559 h 13014"/>
                <a:gd name="connsiteX108" fmla="*/ 8262 w 10000"/>
                <a:gd name="connsiteY108" fmla="*/ 7559 h 13014"/>
                <a:gd name="connsiteX109" fmla="*/ 8262 w 10000"/>
                <a:gd name="connsiteY109" fmla="*/ 7644 h 13014"/>
                <a:gd name="connsiteX110" fmla="*/ 8246 w 10000"/>
                <a:gd name="connsiteY110" fmla="*/ 7771 h 13014"/>
                <a:gd name="connsiteX111" fmla="*/ 8216 w 10000"/>
                <a:gd name="connsiteY111" fmla="*/ 7855 h 13014"/>
                <a:gd name="connsiteX112" fmla="*/ 8186 w 10000"/>
                <a:gd name="connsiteY112" fmla="*/ 7940 h 13014"/>
                <a:gd name="connsiteX113" fmla="*/ 8110 w 10000"/>
                <a:gd name="connsiteY113" fmla="*/ 8046 h 13014"/>
                <a:gd name="connsiteX114" fmla="*/ 8042 w 10000"/>
                <a:gd name="connsiteY114" fmla="*/ 8130 h 13014"/>
                <a:gd name="connsiteX115" fmla="*/ 7853 w 10000"/>
                <a:gd name="connsiteY115" fmla="*/ 8299 h 13014"/>
                <a:gd name="connsiteX116" fmla="*/ 7717 w 10000"/>
                <a:gd name="connsiteY116" fmla="*/ 8426 h 13014"/>
                <a:gd name="connsiteX117" fmla="*/ 7604 w 10000"/>
                <a:gd name="connsiteY117" fmla="*/ 8532 h 13014"/>
                <a:gd name="connsiteX118" fmla="*/ 7543 w 10000"/>
                <a:gd name="connsiteY118" fmla="*/ 8701 h 13014"/>
                <a:gd name="connsiteX119" fmla="*/ 7506 w 10000"/>
                <a:gd name="connsiteY119" fmla="*/ 8870 h 13014"/>
                <a:gd name="connsiteX120" fmla="*/ 7475 w 10000"/>
                <a:gd name="connsiteY120" fmla="*/ 9145 h 13014"/>
                <a:gd name="connsiteX121" fmla="*/ 7430 w 10000"/>
                <a:gd name="connsiteY121" fmla="*/ 9483 h 13014"/>
                <a:gd name="connsiteX122" fmla="*/ 7347 w 10000"/>
                <a:gd name="connsiteY122" fmla="*/ 9800 h 13014"/>
                <a:gd name="connsiteX123" fmla="*/ 7286 w 10000"/>
                <a:gd name="connsiteY123" fmla="*/ 10012 h 13014"/>
                <a:gd name="connsiteX124" fmla="*/ 7226 w 10000"/>
                <a:gd name="connsiteY124" fmla="*/ 10118 h 13014"/>
                <a:gd name="connsiteX125" fmla="*/ 7158 w 10000"/>
                <a:gd name="connsiteY125" fmla="*/ 10329 h 13014"/>
                <a:gd name="connsiteX126" fmla="*/ 7128 w 10000"/>
                <a:gd name="connsiteY126" fmla="*/ 10414 h 13014"/>
                <a:gd name="connsiteX127" fmla="*/ 7113 w 10000"/>
                <a:gd name="connsiteY127" fmla="*/ 10519 h 13014"/>
                <a:gd name="connsiteX128" fmla="*/ 7113 w 10000"/>
                <a:gd name="connsiteY128" fmla="*/ 10731 h 13014"/>
                <a:gd name="connsiteX129" fmla="*/ 7128 w 10000"/>
                <a:gd name="connsiteY129" fmla="*/ 10984 h 13014"/>
                <a:gd name="connsiteX130" fmla="*/ 7082 w 10000"/>
                <a:gd name="connsiteY130" fmla="*/ 10984 h 13014"/>
                <a:gd name="connsiteX131" fmla="*/ 7007 w 10000"/>
                <a:gd name="connsiteY131" fmla="*/ 11006 h 13014"/>
                <a:gd name="connsiteX132" fmla="*/ 6909 w 10000"/>
                <a:gd name="connsiteY132" fmla="*/ 11048 h 13014"/>
                <a:gd name="connsiteX133" fmla="*/ 6765 w 10000"/>
                <a:gd name="connsiteY133" fmla="*/ 11090 h 13014"/>
                <a:gd name="connsiteX134" fmla="*/ 6606 w 10000"/>
                <a:gd name="connsiteY134" fmla="*/ 11132 h 13014"/>
                <a:gd name="connsiteX135" fmla="*/ 6417 w 10000"/>
                <a:gd name="connsiteY135" fmla="*/ 11175 h 13014"/>
                <a:gd name="connsiteX136" fmla="*/ 6183 w 10000"/>
                <a:gd name="connsiteY136" fmla="*/ 11259 h 13014"/>
                <a:gd name="connsiteX137" fmla="*/ 5949 w 10000"/>
                <a:gd name="connsiteY137" fmla="*/ 11344 h 13014"/>
                <a:gd name="connsiteX138" fmla="*/ 5692 w 10000"/>
                <a:gd name="connsiteY138" fmla="*/ 11428 h 13014"/>
                <a:gd name="connsiteX139" fmla="*/ 5412 w 10000"/>
                <a:gd name="connsiteY139" fmla="*/ 11471 h 13014"/>
                <a:gd name="connsiteX140" fmla="*/ 4815 w 10000"/>
                <a:gd name="connsiteY140" fmla="*/ 11661 h 13014"/>
                <a:gd name="connsiteX141" fmla="*/ 4180 w 10000"/>
                <a:gd name="connsiteY141" fmla="*/ 11830 h 13014"/>
                <a:gd name="connsiteX142" fmla="*/ 3530 w 10000"/>
                <a:gd name="connsiteY142" fmla="*/ 12020 h 13014"/>
                <a:gd name="connsiteX143" fmla="*/ 2887 w 10000"/>
                <a:gd name="connsiteY143" fmla="*/ 12189 h 13014"/>
                <a:gd name="connsiteX144" fmla="*/ 2252 w 10000"/>
                <a:gd name="connsiteY144" fmla="*/ 12359 h 13014"/>
                <a:gd name="connsiteX145" fmla="*/ 1958 w 10000"/>
                <a:gd name="connsiteY145" fmla="*/ 12485 h 13014"/>
                <a:gd name="connsiteX146" fmla="*/ 1670 w 10000"/>
                <a:gd name="connsiteY146" fmla="*/ 12549 h 13014"/>
                <a:gd name="connsiteX147" fmla="*/ 1391 w 10000"/>
                <a:gd name="connsiteY147" fmla="*/ 12591 h 13014"/>
                <a:gd name="connsiteX148" fmla="*/ 1149 w 10000"/>
                <a:gd name="connsiteY148" fmla="*/ 12676 h 13014"/>
                <a:gd name="connsiteX149" fmla="*/ 915 w 10000"/>
                <a:gd name="connsiteY149" fmla="*/ 12760 h 13014"/>
                <a:gd name="connsiteX150" fmla="*/ 695 w 10000"/>
                <a:gd name="connsiteY150" fmla="*/ 12803 h 13014"/>
                <a:gd name="connsiteX151" fmla="*/ 522 w 10000"/>
                <a:gd name="connsiteY151" fmla="*/ 12845 h 13014"/>
                <a:gd name="connsiteX152" fmla="*/ 363 w 10000"/>
                <a:gd name="connsiteY152" fmla="*/ 12929 h 13014"/>
                <a:gd name="connsiteX153" fmla="*/ 234 w 10000"/>
                <a:gd name="connsiteY153" fmla="*/ 12929 h 13014"/>
                <a:gd name="connsiteX154" fmla="*/ 144 w 10000"/>
                <a:gd name="connsiteY154" fmla="*/ 12972 h 13014"/>
                <a:gd name="connsiteX155" fmla="*/ 91 w 10000"/>
                <a:gd name="connsiteY155" fmla="*/ 12972 h 13014"/>
                <a:gd name="connsiteX156" fmla="*/ 60 w 10000"/>
                <a:gd name="connsiteY156" fmla="*/ 13014 h 13014"/>
                <a:gd name="connsiteX157" fmla="*/ 60 w 10000"/>
                <a:gd name="connsiteY157" fmla="*/ 12972 h 13014"/>
                <a:gd name="connsiteX158" fmla="*/ 30 w 10000"/>
                <a:gd name="connsiteY158" fmla="*/ 12972 h 13014"/>
                <a:gd name="connsiteX159" fmla="*/ 15 w 10000"/>
                <a:gd name="connsiteY159" fmla="*/ 12929 h 13014"/>
                <a:gd name="connsiteX160" fmla="*/ 0 w 10000"/>
                <a:gd name="connsiteY160" fmla="*/ 12845 h 13014"/>
                <a:gd name="connsiteX161" fmla="*/ 15 w 10000"/>
                <a:gd name="connsiteY161" fmla="*/ 12718 h 13014"/>
                <a:gd name="connsiteX162" fmla="*/ 45 w 10000"/>
                <a:gd name="connsiteY162" fmla="*/ 12549 h 13014"/>
                <a:gd name="connsiteX163" fmla="*/ 128 w 10000"/>
                <a:gd name="connsiteY163" fmla="*/ 12359 h 13014"/>
                <a:gd name="connsiteX164" fmla="*/ 189 w 10000"/>
                <a:gd name="connsiteY164" fmla="*/ 12232 h 13014"/>
                <a:gd name="connsiteX165" fmla="*/ 265 w 10000"/>
                <a:gd name="connsiteY165" fmla="*/ 12063 h 13014"/>
                <a:gd name="connsiteX166" fmla="*/ 249 w 10000"/>
                <a:gd name="connsiteY166" fmla="*/ 11872 h 13014"/>
                <a:gd name="connsiteX167" fmla="*/ 219 w 10000"/>
                <a:gd name="connsiteY167" fmla="*/ 11703 h 13014"/>
                <a:gd name="connsiteX168" fmla="*/ 174 w 10000"/>
                <a:gd name="connsiteY168" fmla="*/ 11576 h 13014"/>
                <a:gd name="connsiteX169" fmla="*/ 159 w 10000"/>
                <a:gd name="connsiteY169" fmla="*/ 11534 h 13014"/>
                <a:gd name="connsiteX170" fmla="*/ 98 w 10000"/>
                <a:gd name="connsiteY170" fmla="*/ 11386 h 13014"/>
                <a:gd name="connsiteX171" fmla="*/ 76 w 10000"/>
                <a:gd name="connsiteY171" fmla="*/ 11302 h 13014"/>
                <a:gd name="connsiteX172" fmla="*/ 76 w 10000"/>
                <a:gd name="connsiteY172" fmla="*/ 11259 h 13014"/>
                <a:gd name="connsiteX173" fmla="*/ 60 w 10000"/>
                <a:gd name="connsiteY173" fmla="*/ 11259 h 13014"/>
                <a:gd name="connsiteX174" fmla="*/ 113 w 10000"/>
                <a:gd name="connsiteY174" fmla="*/ 11217 h 13014"/>
                <a:gd name="connsiteX175" fmla="*/ 159 w 10000"/>
                <a:gd name="connsiteY175" fmla="*/ 11175 h 13014"/>
                <a:gd name="connsiteX176" fmla="*/ 204 w 10000"/>
                <a:gd name="connsiteY176" fmla="*/ 11175 h 13014"/>
                <a:gd name="connsiteX177" fmla="*/ 234 w 10000"/>
                <a:gd name="connsiteY177" fmla="*/ 11175 h 13014"/>
                <a:gd name="connsiteX178" fmla="*/ 234 w 10000"/>
                <a:gd name="connsiteY178" fmla="*/ 11132 h 13014"/>
                <a:gd name="connsiteX179" fmla="*/ 204 w 10000"/>
                <a:gd name="connsiteY179" fmla="*/ 10942 h 13014"/>
                <a:gd name="connsiteX180" fmla="*/ 204 w 10000"/>
                <a:gd name="connsiteY180" fmla="*/ 10858 h 13014"/>
                <a:gd name="connsiteX181" fmla="*/ 204 w 10000"/>
                <a:gd name="connsiteY181" fmla="*/ 10815 h 13014"/>
                <a:gd name="connsiteX182" fmla="*/ 189 w 10000"/>
                <a:gd name="connsiteY182" fmla="*/ 10773 h 13014"/>
                <a:gd name="connsiteX183" fmla="*/ 234 w 10000"/>
                <a:gd name="connsiteY183" fmla="*/ 10646 h 13014"/>
                <a:gd name="connsiteX184" fmla="*/ 249 w 10000"/>
                <a:gd name="connsiteY184" fmla="*/ 10519 h 13014"/>
                <a:gd name="connsiteX185" fmla="*/ 280 w 10000"/>
                <a:gd name="connsiteY185" fmla="*/ 10414 h 13014"/>
                <a:gd name="connsiteX186" fmla="*/ 287 w 10000"/>
                <a:gd name="connsiteY186" fmla="*/ 10329 h 13014"/>
                <a:gd name="connsiteX187" fmla="*/ 287 w 10000"/>
                <a:gd name="connsiteY187" fmla="*/ 10329 h 13014"/>
                <a:gd name="connsiteX188" fmla="*/ 333 w 10000"/>
                <a:gd name="connsiteY188" fmla="*/ 10118 h 13014"/>
                <a:gd name="connsiteX189" fmla="*/ 363 w 10000"/>
                <a:gd name="connsiteY189" fmla="*/ 9970 h 13014"/>
                <a:gd name="connsiteX190" fmla="*/ 393 w 10000"/>
                <a:gd name="connsiteY190" fmla="*/ 9843 h 13014"/>
                <a:gd name="connsiteX191" fmla="*/ 408 w 10000"/>
                <a:gd name="connsiteY191" fmla="*/ 9758 h 13014"/>
                <a:gd name="connsiteX192" fmla="*/ 423 w 10000"/>
                <a:gd name="connsiteY192" fmla="*/ 9716 h 13014"/>
                <a:gd name="connsiteX193" fmla="*/ 423 w 10000"/>
                <a:gd name="connsiteY193" fmla="*/ 9674 h 13014"/>
                <a:gd name="connsiteX194" fmla="*/ 476 w 10000"/>
                <a:gd name="connsiteY194" fmla="*/ 9483 h 13014"/>
                <a:gd name="connsiteX195" fmla="*/ 506 w 10000"/>
                <a:gd name="connsiteY195" fmla="*/ 9356 h 13014"/>
                <a:gd name="connsiteX196" fmla="*/ 522 w 10000"/>
                <a:gd name="connsiteY196" fmla="*/ 9314 h 13014"/>
                <a:gd name="connsiteX197" fmla="*/ 522 w 10000"/>
                <a:gd name="connsiteY197" fmla="*/ 9314 h 13014"/>
                <a:gd name="connsiteX198" fmla="*/ 537 w 10000"/>
                <a:gd name="connsiteY198" fmla="*/ 9103 h 13014"/>
                <a:gd name="connsiteX199" fmla="*/ 537 w 10000"/>
                <a:gd name="connsiteY199" fmla="*/ 8955 h 13014"/>
                <a:gd name="connsiteX200" fmla="*/ 552 w 10000"/>
                <a:gd name="connsiteY200" fmla="*/ 8828 h 13014"/>
                <a:gd name="connsiteX201" fmla="*/ 552 w 10000"/>
                <a:gd name="connsiteY201" fmla="*/ 8786 h 13014"/>
                <a:gd name="connsiteX202" fmla="*/ 552 w 10000"/>
                <a:gd name="connsiteY202" fmla="*/ 8701 h 13014"/>
                <a:gd name="connsiteX203" fmla="*/ 552 w 10000"/>
                <a:gd name="connsiteY203" fmla="*/ 8701 h 13014"/>
                <a:gd name="connsiteX204" fmla="*/ 582 w 10000"/>
                <a:gd name="connsiteY204" fmla="*/ 8426 h 13014"/>
                <a:gd name="connsiteX205" fmla="*/ 597 w 10000"/>
                <a:gd name="connsiteY205" fmla="*/ 8215 h 13014"/>
                <a:gd name="connsiteX206" fmla="*/ 612 w 10000"/>
                <a:gd name="connsiteY206" fmla="*/ 8046 h 13014"/>
                <a:gd name="connsiteX207" fmla="*/ 612 w 10000"/>
                <a:gd name="connsiteY207" fmla="*/ 7982 h 13014"/>
                <a:gd name="connsiteX208" fmla="*/ 627 w 10000"/>
                <a:gd name="connsiteY208" fmla="*/ 7898 h 13014"/>
                <a:gd name="connsiteX209" fmla="*/ 627 w 10000"/>
                <a:gd name="connsiteY209" fmla="*/ 7855 h 13014"/>
                <a:gd name="connsiteX210" fmla="*/ 597 w 10000"/>
                <a:gd name="connsiteY210" fmla="*/ 7686 h 13014"/>
                <a:gd name="connsiteX211" fmla="*/ 597 w 10000"/>
                <a:gd name="connsiteY211" fmla="*/ 7602 h 13014"/>
                <a:gd name="connsiteX212" fmla="*/ 597 w 10000"/>
                <a:gd name="connsiteY212" fmla="*/ 7602 h 13014"/>
                <a:gd name="connsiteX213" fmla="*/ 582 w 10000"/>
                <a:gd name="connsiteY213" fmla="*/ 7559 h 13014"/>
                <a:gd name="connsiteX214" fmla="*/ 627 w 10000"/>
                <a:gd name="connsiteY214" fmla="*/ 7454 h 13014"/>
                <a:gd name="connsiteX215" fmla="*/ 665 w 10000"/>
                <a:gd name="connsiteY215" fmla="*/ 7327 h 13014"/>
                <a:gd name="connsiteX216" fmla="*/ 695 w 10000"/>
                <a:gd name="connsiteY216" fmla="*/ 7200 h 13014"/>
                <a:gd name="connsiteX217" fmla="*/ 711 w 10000"/>
                <a:gd name="connsiteY217" fmla="*/ 7115 h 13014"/>
                <a:gd name="connsiteX218" fmla="*/ 711 w 10000"/>
                <a:gd name="connsiteY218" fmla="*/ 7115 h 13014"/>
                <a:gd name="connsiteX219" fmla="*/ 711 w 10000"/>
                <a:gd name="connsiteY219" fmla="*/ 7073 h 13014"/>
                <a:gd name="connsiteX220" fmla="*/ 680 w 10000"/>
                <a:gd name="connsiteY220" fmla="*/ 6989 h 13014"/>
                <a:gd name="connsiteX221" fmla="*/ 665 w 10000"/>
                <a:gd name="connsiteY221" fmla="*/ 6883 h 13014"/>
                <a:gd name="connsiteX222" fmla="*/ 650 w 10000"/>
                <a:gd name="connsiteY222" fmla="*/ 6756 h 13014"/>
                <a:gd name="connsiteX223" fmla="*/ 650 w 10000"/>
                <a:gd name="connsiteY223" fmla="*/ 6672 h 13014"/>
                <a:gd name="connsiteX224" fmla="*/ 695 w 10000"/>
                <a:gd name="connsiteY224" fmla="*/ 6587 h 13014"/>
                <a:gd name="connsiteX225" fmla="*/ 756 w 10000"/>
                <a:gd name="connsiteY225" fmla="*/ 6587 h 13014"/>
                <a:gd name="connsiteX226" fmla="*/ 816 w 10000"/>
                <a:gd name="connsiteY226" fmla="*/ 6629 h 13014"/>
                <a:gd name="connsiteX227" fmla="*/ 884 w 10000"/>
                <a:gd name="connsiteY227" fmla="*/ 6672 h 13014"/>
                <a:gd name="connsiteX0" fmla="*/ 884 w 10115"/>
                <a:gd name="connsiteY0" fmla="*/ 6672 h 13014"/>
                <a:gd name="connsiteX1" fmla="*/ 899 w 10115"/>
                <a:gd name="connsiteY1" fmla="*/ 6672 h 13014"/>
                <a:gd name="connsiteX2" fmla="*/ 915 w 10115"/>
                <a:gd name="connsiteY2" fmla="*/ 6629 h 13014"/>
                <a:gd name="connsiteX3" fmla="*/ 930 w 10115"/>
                <a:gd name="connsiteY3" fmla="*/ 6587 h 13014"/>
                <a:gd name="connsiteX4" fmla="*/ 975 w 10115"/>
                <a:gd name="connsiteY4" fmla="*/ 6545 h 13014"/>
                <a:gd name="connsiteX5" fmla="*/ 1028 w 10115"/>
                <a:gd name="connsiteY5" fmla="*/ 6502 h 13014"/>
                <a:gd name="connsiteX6" fmla="*/ 1104 w 10115"/>
                <a:gd name="connsiteY6" fmla="*/ 6460 h 13014"/>
                <a:gd name="connsiteX7" fmla="*/ 1308 w 10115"/>
                <a:gd name="connsiteY7" fmla="*/ 6439 h 13014"/>
                <a:gd name="connsiteX8" fmla="*/ 1481 w 10115"/>
                <a:gd name="connsiteY8" fmla="*/ 6354 h 13014"/>
                <a:gd name="connsiteX9" fmla="*/ 1542 w 10115"/>
                <a:gd name="connsiteY9" fmla="*/ 6354 h 13014"/>
                <a:gd name="connsiteX10" fmla="*/ 1595 w 10115"/>
                <a:gd name="connsiteY10" fmla="*/ 6312 h 13014"/>
                <a:gd name="connsiteX11" fmla="*/ 1640 w 10115"/>
                <a:gd name="connsiteY11" fmla="*/ 6312 h 13014"/>
                <a:gd name="connsiteX12" fmla="*/ 1670 w 10115"/>
                <a:gd name="connsiteY12" fmla="*/ 6312 h 13014"/>
                <a:gd name="connsiteX13" fmla="*/ 1716 w 10115"/>
                <a:gd name="connsiteY13" fmla="*/ 6312 h 13014"/>
                <a:gd name="connsiteX14" fmla="*/ 1784 w 10115"/>
                <a:gd name="connsiteY14" fmla="*/ 6270 h 13014"/>
                <a:gd name="connsiteX15" fmla="*/ 1875 w 10115"/>
                <a:gd name="connsiteY15" fmla="*/ 6270 h 13014"/>
                <a:gd name="connsiteX16" fmla="*/ 1973 w 10115"/>
                <a:gd name="connsiteY16" fmla="*/ 6270 h 13014"/>
                <a:gd name="connsiteX17" fmla="*/ 2063 w 10115"/>
                <a:gd name="connsiteY17" fmla="*/ 6228 h 13014"/>
                <a:gd name="connsiteX18" fmla="*/ 2147 w 10115"/>
                <a:gd name="connsiteY18" fmla="*/ 6228 h 13014"/>
                <a:gd name="connsiteX19" fmla="*/ 2207 w 10115"/>
                <a:gd name="connsiteY19" fmla="*/ 6228 h 13014"/>
                <a:gd name="connsiteX20" fmla="*/ 2222 w 10115"/>
                <a:gd name="connsiteY20" fmla="*/ 6228 h 13014"/>
                <a:gd name="connsiteX21" fmla="*/ 2237 w 10115"/>
                <a:gd name="connsiteY21" fmla="*/ 6228 h 13014"/>
                <a:gd name="connsiteX22" fmla="*/ 2252 w 10115"/>
                <a:gd name="connsiteY22" fmla="*/ 6270 h 13014"/>
                <a:gd name="connsiteX23" fmla="*/ 2290 w 10115"/>
                <a:gd name="connsiteY23" fmla="*/ 6270 h 13014"/>
                <a:gd name="connsiteX24" fmla="*/ 2336 w 10115"/>
                <a:gd name="connsiteY24" fmla="*/ 6270 h 13014"/>
                <a:gd name="connsiteX25" fmla="*/ 2381 w 10115"/>
                <a:gd name="connsiteY25" fmla="*/ 6228 h 13014"/>
                <a:gd name="connsiteX26" fmla="*/ 2411 w 10115"/>
                <a:gd name="connsiteY26" fmla="*/ 6101 h 13014"/>
                <a:gd name="connsiteX27" fmla="*/ 2441 w 10115"/>
                <a:gd name="connsiteY27" fmla="*/ 5910 h 13014"/>
                <a:gd name="connsiteX28" fmla="*/ 2457 w 10115"/>
                <a:gd name="connsiteY28" fmla="*/ 5572 h 13014"/>
                <a:gd name="connsiteX29" fmla="*/ 2441 w 10115"/>
                <a:gd name="connsiteY29" fmla="*/ 5530 h 13014"/>
                <a:gd name="connsiteX30" fmla="*/ 2426 w 10115"/>
                <a:gd name="connsiteY30" fmla="*/ 5488 h 13014"/>
                <a:gd name="connsiteX31" fmla="*/ 2426 w 10115"/>
                <a:gd name="connsiteY31" fmla="*/ 5424 h 13014"/>
                <a:gd name="connsiteX32" fmla="*/ 2441 w 10115"/>
                <a:gd name="connsiteY32" fmla="*/ 5382 h 13014"/>
                <a:gd name="connsiteX33" fmla="*/ 2479 w 10115"/>
                <a:gd name="connsiteY33" fmla="*/ 5340 h 13014"/>
                <a:gd name="connsiteX34" fmla="*/ 2540 w 10115"/>
                <a:gd name="connsiteY34" fmla="*/ 5297 h 13014"/>
                <a:gd name="connsiteX35" fmla="*/ 2638 w 10115"/>
                <a:gd name="connsiteY35" fmla="*/ 5297 h 13014"/>
                <a:gd name="connsiteX36" fmla="*/ 2759 w 10115"/>
                <a:gd name="connsiteY36" fmla="*/ 5340 h 13014"/>
                <a:gd name="connsiteX37" fmla="*/ 2842 w 10115"/>
                <a:gd name="connsiteY37" fmla="*/ 5340 h 13014"/>
                <a:gd name="connsiteX38" fmla="*/ 2902 w 10115"/>
                <a:gd name="connsiteY38" fmla="*/ 5382 h 13014"/>
                <a:gd name="connsiteX39" fmla="*/ 2948 w 10115"/>
                <a:gd name="connsiteY39" fmla="*/ 5382 h 13014"/>
                <a:gd name="connsiteX40" fmla="*/ 3001 w 10115"/>
                <a:gd name="connsiteY40" fmla="*/ 5382 h 13014"/>
                <a:gd name="connsiteX41" fmla="*/ 3061 w 10115"/>
                <a:gd name="connsiteY41" fmla="*/ 5340 h 13014"/>
                <a:gd name="connsiteX42" fmla="*/ 3167 w 10115"/>
                <a:gd name="connsiteY42" fmla="*/ 5340 h 13014"/>
                <a:gd name="connsiteX43" fmla="*/ 3296 w 10115"/>
                <a:gd name="connsiteY43" fmla="*/ 5297 h 13014"/>
                <a:gd name="connsiteX44" fmla="*/ 3356 w 10115"/>
                <a:gd name="connsiteY44" fmla="*/ 5297 h 13014"/>
                <a:gd name="connsiteX45" fmla="*/ 3439 w 10115"/>
                <a:gd name="connsiteY45" fmla="*/ 5255 h 13014"/>
                <a:gd name="connsiteX46" fmla="*/ 3545 w 10115"/>
                <a:gd name="connsiteY46" fmla="*/ 5213 h 13014"/>
                <a:gd name="connsiteX47" fmla="*/ 3689 w 10115"/>
                <a:gd name="connsiteY47" fmla="*/ 5170 h 13014"/>
                <a:gd name="connsiteX48" fmla="*/ 3375 w 10115"/>
                <a:gd name="connsiteY48" fmla="*/ 3908 h 13014"/>
                <a:gd name="connsiteX49" fmla="*/ 3549 w 10115"/>
                <a:gd name="connsiteY49" fmla="*/ 2239 h 13014"/>
                <a:gd name="connsiteX50" fmla="*/ 3898 w 10115"/>
                <a:gd name="connsiteY50" fmla="*/ 2197 h 13014"/>
                <a:gd name="connsiteX51" fmla="*/ 4190 w 10115"/>
                <a:gd name="connsiteY51" fmla="*/ 1908 h 13014"/>
                <a:gd name="connsiteX52" fmla="*/ 4199 w 10115"/>
                <a:gd name="connsiteY52" fmla="*/ 523 h 13014"/>
                <a:gd name="connsiteX53" fmla="*/ 4594 w 10115"/>
                <a:gd name="connsiteY53" fmla="*/ 235 h 13014"/>
                <a:gd name="connsiteX54" fmla="*/ 4985 w 10115"/>
                <a:gd name="connsiteY54" fmla="*/ 1388 h 13014"/>
                <a:gd name="connsiteX55" fmla="*/ 5516 w 10115"/>
                <a:gd name="connsiteY55" fmla="*/ 1626 h 13014"/>
                <a:gd name="connsiteX56" fmla="*/ 6207 w 10115"/>
                <a:gd name="connsiteY56" fmla="*/ 2146 h 13014"/>
                <a:gd name="connsiteX57" fmla="*/ 6411 w 10115"/>
                <a:gd name="connsiteY57" fmla="*/ 1062 h 13014"/>
                <a:gd name="connsiteX58" fmla="*/ 6659 w 10115"/>
                <a:gd name="connsiteY58" fmla="*/ 1889 h 13014"/>
                <a:gd name="connsiteX59" fmla="*/ 7050 w 10115"/>
                <a:gd name="connsiteY59" fmla="*/ 2492 h 13014"/>
                <a:gd name="connsiteX60" fmla="*/ 7045 w 10115"/>
                <a:gd name="connsiteY60" fmla="*/ 4034 h 13014"/>
                <a:gd name="connsiteX61" fmla="*/ 7715 w 10115"/>
                <a:gd name="connsiteY61" fmla="*/ 6085 h 13014"/>
                <a:gd name="connsiteX62" fmla="*/ 6744 w 10115"/>
                <a:gd name="connsiteY62" fmla="*/ 8746 h 13014"/>
                <a:gd name="connsiteX63" fmla="*/ 9826 w 10115"/>
                <a:gd name="connsiteY63" fmla="*/ 3099 h 13014"/>
                <a:gd name="connsiteX64" fmla="*/ 10000 w 10115"/>
                <a:gd name="connsiteY64" fmla="*/ 3014 h 13014"/>
                <a:gd name="connsiteX65" fmla="*/ 9970 w 10115"/>
                <a:gd name="connsiteY65" fmla="*/ 3268 h 13014"/>
                <a:gd name="connsiteX66" fmla="*/ 9940 w 10115"/>
                <a:gd name="connsiteY66" fmla="*/ 3458 h 13014"/>
                <a:gd name="connsiteX67" fmla="*/ 9924 w 10115"/>
                <a:gd name="connsiteY67" fmla="*/ 3627 h 13014"/>
                <a:gd name="connsiteX68" fmla="*/ 9924 w 10115"/>
                <a:gd name="connsiteY68" fmla="*/ 3754 h 13014"/>
                <a:gd name="connsiteX69" fmla="*/ 9894 w 10115"/>
                <a:gd name="connsiteY69" fmla="*/ 3987 h 13014"/>
                <a:gd name="connsiteX70" fmla="*/ 9872 w 10115"/>
                <a:gd name="connsiteY70" fmla="*/ 4156 h 13014"/>
                <a:gd name="connsiteX71" fmla="*/ 9826 w 10115"/>
                <a:gd name="connsiteY71" fmla="*/ 4367 h 13014"/>
                <a:gd name="connsiteX72" fmla="*/ 9766 w 10115"/>
                <a:gd name="connsiteY72" fmla="*/ 4811 h 13014"/>
                <a:gd name="connsiteX73" fmla="*/ 9713 w 10115"/>
                <a:gd name="connsiteY73" fmla="*/ 5086 h 13014"/>
                <a:gd name="connsiteX74" fmla="*/ 9652 w 10115"/>
                <a:gd name="connsiteY74" fmla="*/ 5255 h 13014"/>
                <a:gd name="connsiteX75" fmla="*/ 9607 w 10115"/>
                <a:gd name="connsiteY75" fmla="*/ 5297 h 13014"/>
                <a:gd name="connsiteX76" fmla="*/ 9531 w 10115"/>
                <a:gd name="connsiteY76" fmla="*/ 5297 h 13014"/>
                <a:gd name="connsiteX77" fmla="*/ 9433 w 10115"/>
                <a:gd name="connsiteY77" fmla="*/ 5297 h 13014"/>
                <a:gd name="connsiteX78" fmla="*/ 9358 w 10115"/>
                <a:gd name="connsiteY78" fmla="*/ 5382 h 13014"/>
                <a:gd name="connsiteX79" fmla="*/ 9274 w 10115"/>
                <a:gd name="connsiteY79" fmla="*/ 5488 h 13014"/>
                <a:gd name="connsiteX80" fmla="*/ 9199 w 10115"/>
                <a:gd name="connsiteY80" fmla="*/ 5614 h 13014"/>
                <a:gd name="connsiteX81" fmla="*/ 9184 w 10115"/>
                <a:gd name="connsiteY81" fmla="*/ 5657 h 13014"/>
                <a:gd name="connsiteX82" fmla="*/ 9169 w 10115"/>
                <a:gd name="connsiteY82" fmla="*/ 5657 h 13014"/>
                <a:gd name="connsiteX83" fmla="*/ 9169 w 10115"/>
                <a:gd name="connsiteY83" fmla="*/ 5741 h 13014"/>
                <a:gd name="connsiteX84" fmla="*/ 9146 w 10115"/>
                <a:gd name="connsiteY84" fmla="*/ 5826 h 13014"/>
                <a:gd name="connsiteX85" fmla="*/ 9116 w 10115"/>
                <a:gd name="connsiteY85" fmla="*/ 5953 h 13014"/>
                <a:gd name="connsiteX86" fmla="*/ 9055 w 10115"/>
                <a:gd name="connsiteY86" fmla="*/ 5974 h 13014"/>
                <a:gd name="connsiteX87" fmla="*/ 9010 w 10115"/>
                <a:gd name="connsiteY87" fmla="*/ 6016 h 13014"/>
                <a:gd name="connsiteX88" fmla="*/ 8987 w 10115"/>
                <a:gd name="connsiteY88" fmla="*/ 5974 h 13014"/>
                <a:gd name="connsiteX89" fmla="*/ 8957 w 10115"/>
                <a:gd name="connsiteY89" fmla="*/ 5953 h 13014"/>
                <a:gd name="connsiteX90" fmla="*/ 8912 w 10115"/>
                <a:gd name="connsiteY90" fmla="*/ 5953 h 13014"/>
                <a:gd name="connsiteX91" fmla="*/ 8881 w 10115"/>
                <a:gd name="connsiteY91" fmla="*/ 5974 h 13014"/>
                <a:gd name="connsiteX92" fmla="*/ 8783 w 10115"/>
                <a:gd name="connsiteY92" fmla="*/ 6058 h 13014"/>
                <a:gd name="connsiteX93" fmla="*/ 8692 w 10115"/>
                <a:gd name="connsiteY93" fmla="*/ 6185 h 13014"/>
                <a:gd name="connsiteX94" fmla="*/ 8662 w 10115"/>
                <a:gd name="connsiteY94" fmla="*/ 6185 h 13014"/>
                <a:gd name="connsiteX95" fmla="*/ 8647 w 10115"/>
                <a:gd name="connsiteY95" fmla="*/ 6228 h 13014"/>
                <a:gd name="connsiteX96" fmla="*/ 8647 w 10115"/>
                <a:gd name="connsiteY96" fmla="*/ 6354 h 13014"/>
                <a:gd name="connsiteX97" fmla="*/ 8632 w 10115"/>
                <a:gd name="connsiteY97" fmla="*/ 6460 h 13014"/>
                <a:gd name="connsiteX98" fmla="*/ 8624 w 10115"/>
                <a:gd name="connsiteY98" fmla="*/ 6629 h 13014"/>
                <a:gd name="connsiteX99" fmla="*/ 8624 w 10115"/>
                <a:gd name="connsiteY99" fmla="*/ 6672 h 13014"/>
                <a:gd name="connsiteX100" fmla="*/ 8624 w 10115"/>
                <a:gd name="connsiteY100" fmla="*/ 6672 h 13014"/>
                <a:gd name="connsiteX101" fmla="*/ 8503 w 10115"/>
                <a:gd name="connsiteY101" fmla="*/ 6967 h 13014"/>
                <a:gd name="connsiteX102" fmla="*/ 8420 w 10115"/>
                <a:gd name="connsiteY102" fmla="*/ 7200 h 13014"/>
                <a:gd name="connsiteX103" fmla="*/ 8345 w 10115"/>
                <a:gd name="connsiteY103" fmla="*/ 7369 h 13014"/>
                <a:gd name="connsiteX104" fmla="*/ 8299 w 10115"/>
                <a:gd name="connsiteY104" fmla="*/ 7475 h 13014"/>
                <a:gd name="connsiteX105" fmla="*/ 8284 w 10115"/>
                <a:gd name="connsiteY105" fmla="*/ 7517 h 13014"/>
                <a:gd name="connsiteX106" fmla="*/ 8269 w 10115"/>
                <a:gd name="connsiteY106" fmla="*/ 7559 h 13014"/>
                <a:gd name="connsiteX107" fmla="*/ 8262 w 10115"/>
                <a:gd name="connsiteY107" fmla="*/ 7559 h 13014"/>
                <a:gd name="connsiteX108" fmla="*/ 8262 w 10115"/>
                <a:gd name="connsiteY108" fmla="*/ 7644 h 13014"/>
                <a:gd name="connsiteX109" fmla="*/ 8246 w 10115"/>
                <a:gd name="connsiteY109" fmla="*/ 7771 h 13014"/>
                <a:gd name="connsiteX110" fmla="*/ 8216 w 10115"/>
                <a:gd name="connsiteY110" fmla="*/ 7855 h 13014"/>
                <a:gd name="connsiteX111" fmla="*/ 8186 w 10115"/>
                <a:gd name="connsiteY111" fmla="*/ 7940 h 13014"/>
                <a:gd name="connsiteX112" fmla="*/ 8110 w 10115"/>
                <a:gd name="connsiteY112" fmla="*/ 8046 h 13014"/>
                <a:gd name="connsiteX113" fmla="*/ 8042 w 10115"/>
                <a:gd name="connsiteY113" fmla="*/ 8130 h 13014"/>
                <a:gd name="connsiteX114" fmla="*/ 7853 w 10115"/>
                <a:gd name="connsiteY114" fmla="*/ 8299 h 13014"/>
                <a:gd name="connsiteX115" fmla="*/ 7717 w 10115"/>
                <a:gd name="connsiteY115" fmla="*/ 8426 h 13014"/>
                <a:gd name="connsiteX116" fmla="*/ 7604 w 10115"/>
                <a:gd name="connsiteY116" fmla="*/ 8532 h 13014"/>
                <a:gd name="connsiteX117" fmla="*/ 7543 w 10115"/>
                <a:gd name="connsiteY117" fmla="*/ 8701 h 13014"/>
                <a:gd name="connsiteX118" fmla="*/ 7506 w 10115"/>
                <a:gd name="connsiteY118" fmla="*/ 8870 h 13014"/>
                <a:gd name="connsiteX119" fmla="*/ 7475 w 10115"/>
                <a:gd name="connsiteY119" fmla="*/ 9145 h 13014"/>
                <a:gd name="connsiteX120" fmla="*/ 7430 w 10115"/>
                <a:gd name="connsiteY120" fmla="*/ 9483 h 13014"/>
                <a:gd name="connsiteX121" fmla="*/ 7347 w 10115"/>
                <a:gd name="connsiteY121" fmla="*/ 9800 h 13014"/>
                <a:gd name="connsiteX122" fmla="*/ 7286 w 10115"/>
                <a:gd name="connsiteY122" fmla="*/ 10012 h 13014"/>
                <a:gd name="connsiteX123" fmla="*/ 7226 w 10115"/>
                <a:gd name="connsiteY123" fmla="*/ 10118 h 13014"/>
                <a:gd name="connsiteX124" fmla="*/ 7158 w 10115"/>
                <a:gd name="connsiteY124" fmla="*/ 10329 h 13014"/>
                <a:gd name="connsiteX125" fmla="*/ 7128 w 10115"/>
                <a:gd name="connsiteY125" fmla="*/ 10414 h 13014"/>
                <a:gd name="connsiteX126" fmla="*/ 7113 w 10115"/>
                <a:gd name="connsiteY126" fmla="*/ 10519 h 13014"/>
                <a:gd name="connsiteX127" fmla="*/ 7113 w 10115"/>
                <a:gd name="connsiteY127" fmla="*/ 10731 h 13014"/>
                <a:gd name="connsiteX128" fmla="*/ 7128 w 10115"/>
                <a:gd name="connsiteY128" fmla="*/ 10984 h 13014"/>
                <a:gd name="connsiteX129" fmla="*/ 7082 w 10115"/>
                <a:gd name="connsiteY129" fmla="*/ 10984 h 13014"/>
                <a:gd name="connsiteX130" fmla="*/ 7007 w 10115"/>
                <a:gd name="connsiteY130" fmla="*/ 11006 h 13014"/>
                <a:gd name="connsiteX131" fmla="*/ 6909 w 10115"/>
                <a:gd name="connsiteY131" fmla="*/ 11048 h 13014"/>
                <a:gd name="connsiteX132" fmla="*/ 6765 w 10115"/>
                <a:gd name="connsiteY132" fmla="*/ 11090 h 13014"/>
                <a:gd name="connsiteX133" fmla="*/ 6606 w 10115"/>
                <a:gd name="connsiteY133" fmla="*/ 11132 h 13014"/>
                <a:gd name="connsiteX134" fmla="*/ 6417 w 10115"/>
                <a:gd name="connsiteY134" fmla="*/ 11175 h 13014"/>
                <a:gd name="connsiteX135" fmla="*/ 6183 w 10115"/>
                <a:gd name="connsiteY135" fmla="*/ 11259 h 13014"/>
                <a:gd name="connsiteX136" fmla="*/ 5949 w 10115"/>
                <a:gd name="connsiteY136" fmla="*/ 11344 h 13014"/>
                <a:gd name="connsiteX137" fmla="*/ 5692 w 10115"/>
                <a:gd name="connsiteY137" fmla="*/ 11428 h 13014"/>
                <a:gd name="connsiteX138" fmla="*/ 5412 w 10115"/>
                <a:gd name="connsiteY138" fmla="*/ 11471 h 13014"/>
                <a:gd name="connsiteX139" fmla="*/ 4815 w 10115"/>
                <a:gd name="connsiteY139" fmla="*/ 11661 h 13014"/>
                <a:gd name="connsiteX140" fmla="*/ 4180 w 10115"/>
                <a:gd name="connsiteY140" fmla="*/ 11830 h 13014"/>
                <a:gd name="connsiteX141" fmla="*/ 3530 w 10115"/>
                <a:gd name="connsiteY141" fmla="*/ 12020 h 13014"/>
                <a:gd name="connsiteX142" fmla="*/ 2887 w 10115"/>
                <a:gd name="connsiteY142" fmla="*/ 12189 h 13014"/>
                <a:gd name="connsiteX143" fmla="*/ 2252 w 10115"/>
                <a:gd name="connsiteY143" fmla="*/ 12359 h 13014"/>
                <a:gd name="connsiteX144" fmla="*/ 1958 w 10115"/>
                <a:gd name="connsiteY144" fmla="*/ 12485 h 13014"/>
                <a:gd name="connsiteX145" fmla="*/ 1670 w 10115"/>
                <a:gd name="connsiteY145" fmla="*/ 12549 h 13014"/>
                <a:gd name="connsiteX146" fmla="*/ 1391 w 10115"/>
                <a:gd name="connsiteY146" fmla="*/ 12591 h 13014"/>
                <a:gd name="connsiteX147" fmla="*/ 1149 w 10115"/>
                <a:gd name="connsiteY147" fmla="*/ 12676 h 13014"/>
                <a:gd name="connsiteX148" fmla="*/ 915 w 10115"/>
                <a:gd name="connsiteY148" fmla="*/ 12760 h 13014"/>
                <a:gd name="connsiteX149" fmla="*/ 695 w 10115"/>
                <a:gd name="connsiteY149" fmla="*/ 12803 h 13014"/>
                <a:gd name="connsiteX150" fmla="*/ 522 w 10115"/>
                <a:gd name="connsiteY150" fmla="*/ 12845 h 13014"/>
                <a:gd name="connsiteX151" fmla="*/ 363 w 10115"/>
                <a:gd name="connsiteY151" fmla="*/ 12929 h 13014"/>
                <a:gd name="connsiteX152" fmla="*/ 234 w 10115"/>
                <a:gd name="connsiteY152" fmla="*/ 12929 h 13014"/>
                <a:gd name="connsiteX153" fmla="*/ 144 w 10115"/>
                <a:gd name="connsiteY153" fmla="*/ 12972 h 13014"/>
                <a:gd name="connsiteX154" fmla="*/ 91 w 10115"/>
                <a:gd name="connsiteY154" fmla="*/ 12972 h 13014"/>
                <a:gd name="connsiteX155" fmla="*/ 60 w 10115"/>
                <a:gd name="connsiteY155" fmla="*/ 13014 h 13014"/>
                <a:gd name="connsiteX156" fmla="*/ 60 w 10115"/>
                <a:gd name="connsiteY156" fmla="*/ 12972 h 13014"/>
                <a:gd name="connsiteX157" fmla="*/ 30 w 10115"/>
                <a:gd name="connsiteY157" fmla="*/ 12972 h 13014"/>
                <a:gd name="connsiteX158" fmla="*/ 15 w 10115"/>
                <a:gd name="connsiteY158" fmla="*/ 12929 h 13014"/>
                <a:gd name="connsiteX159" fmla="*/ 0 w 10115"/>
                <a:gd name="connsiteY159" fmla="*/ 12845 h 13014"/>
                <a:gd name="connsiteX160" fmla="*/ 15 w 10115"/>
                <a:gd name="connsiteY160" fmla="*/ 12718 h 13014"/>
                <a:gd name="connsiteX161" fmla="*/ 45 w 10115"/>
                <a:gd name="connsiteY161" fmla="*/ 12549 h 13014"/>
                <a:gd name="connsiteX162" fmla="*/ 128 w 10115"/>
                <a:gd name="connsiteY162" fmla="*/ 12359 h 13014"/>
                <a:gd name="connsiteX163" fmla="*/ 189 w 10115"/>
                <a:gd name="connsiteY163" fmla="*/ 12232 h 13014"/>
                <a:gd name="connsiteX164" fmla="*/ 265 w 10115"/>
                <a:gd name="connsiteY164" fmla="*/ 12063 h 13014"/>
                <a:gd name="connsiteX165" fmla="*/ 249 w 10115"/>
                <a:gd name="connsiteY165" fmla="*/ 11872 h 13014"/>
                <a:gd name="connsiteX166" fmla="*/ 219 w 10115"/>
                <a:gd name="connsiteY166" fmla="*/ 11703 h 13014"/>
                <a:gd name="connsiteX167" fmla="*/ 174 w 10115"/>
                <a:gd name="connsiteY167" fmla="*/ 11576 h 13014"/>
                <a:gd name="connsiteX168" fmla="*/ 159 w 10115"/>
                <a:gd name="connsiteY168" fmla="*/ 11534 h 13014"/>
                <a:gd name="connsiteX169" fmla="*/ 98 w 10115"/>
                <a:gd name="connsiteY169" fmla="*/ 11386 h 13014"/>
                <a:gd name="connsiteX170" fmla="*/ 76 w 10115"/>
                <a:gd name="connsiteY170" fmla="*/ 11302 h 13014"/>
                <a:gd name="connsiteX171" fmla="*/ 76 w 10115"/>
                <a:gd name="connsiteY171" fmla="*/ 11259 h 13014"/>
                <a:gd name="connsiteX172" fmla="*/ 60 w 10115"/>
                <a:gd name="connsiteY172" fmla="*/ 11259 h 13014"/>
                <a:gd name="connsiteX173" fmla="*/ 113 w 10115"/>
                <a:gd name="connsiteY173" fmla="*/ 11217 h 13014"/>
                <a:gd name="connsiteX174" fmla="*/ 159 w 10115"/>
                <a:gd name="connsiteY174" fmla="*/ 11175 h 13014"/>
                <a:gd name="connsiteX175" fmla="*/ 204 w 10115"/>
                <a:gd name="connsiteY175" fmla="*/ 11175 h 13014"/>
                <a:gd name="connsiteX176" fmla="*/ 234 w 10115"/>
                <a:gd name="connsiteY176" fmla="*/ 11175 h 13014"/>
                <a:gd name="connsiteX177" fmla="*/ 234 w 10115"/>
                <a:gd name="connsiteY177" fmla="*/ 11132 h 13014"/>
                <a:gd name="connsiteX178" fmla="*/ 204 w 10115"/>
                <a:gd name="connsiteY178" fmla="*/ 10942 h 13014"/>
                <a:gd name="connsiteX179" fmla="*/ 204 w 10115"/>
                <a:gd name="connsiteY179" fmla="*/ 10858 h 13014"/>
                <a:gd name="connsiteX180" fmla="*/ 204 w 10115"/>
                <a:gd name="connsiteY180" fmla="*/ 10815 h 13014"/>
                <a:gd name="connsiteX181" fmla="*/ 189 w 10115"/>
                <a:gd name="connsiteY181" fmla="*/ 10773 h 13014"/>
                <a:gd name="connsiteX182" fmla="*/ 234 w 10115"/>
                <a:gd name="connsiteY182" fmla="*/ 10646 h 13014"/>
                <a:gd name="connsiteX183" fmla="*/ 249 w 10115"/>
                <a:gd name="connsiteY183" fmla="*/ 10519 h 13014"/>
                <a:gd name="connsiteX184" fmla="*/ 280 w 10115"/>
                <a:gd name="connsiteY184" fmla="*/ 10414 h 13014"/>
                <a:gd name="connsiteX185" fmla="*/ 287 w 10115"/>
                <a:gd name="connsiteY185" fmla="*/ 10329 h 13014"/>
                <a:gd name="connsiteX186" fmla="*/ 287 w 10115"/>
                <a:gd name="connsiteY186" fmla="*/ 10329 h 13014"/>
                <a:gd name="connsiteX187" fmla="*/ 333 w 10115"/>
                <a:gd name="connsiteY187" fmla="*/ 10118 h 13014"/>
                <a:gd name="connsiteX188" fmla="*/ 363 w 10115"/>
                <a:gd name="connsiteY188" fmla="*/ 9970 h 13014"/>
                <a:gd name="connsiteX189" fmla="*/ 393 w 10115"/>
                <a:gd name="connsiteY189" fmla="*/ 9843 h 13014"/>
                <a:gd name="connsiteX190" fmla="*/ 408 w 10115"/>
                <a:gd name="connsiteY190" fmla="*/ 9758 h 13014"/>
                <a:gd name="connsiteX191" fmla="*/ 423 w 10115"/>
                <a:gd name="connsiteY191" fmla="*/ 9716 h 13014"/>
                <a:gd name="connsiteX192" fmla="*/ 423 w 10115"/>
                <a:gd name="connsiteY192" fmla="*/ 9674 h 13014"/>
                <a:gd name="connsiteX193" fmla="*/ 476 w 10115"/>
                <a:gd name="connsiteY193" fmla="*/ 9483 h 13014"/>
                <a:gd name="connsiteX194" fmla="*/ 506 w 10115"/>
                <a:gd name="connsiteY194" fmla="*/ 9356 h 13014"/>
                <a:gd name="connsiteX195" fmla="*/ 522 w 10115"/>
                <a:gd name="connsiteY195" fmla="*/ 9314 h 13014"/>
                <a:gd name="connsiteX196" fmla="*/ 522 w 10115"/>
                <a:gd name="connsiteY196" fmla="*/ 9314 h 13014"/>
                <a:gd name="connsiteX197" fmla="*/ 537 w 10115"/>
                <a:gd name="connsiteY197" fmla="*/ 9103 h 13014"/>
                <a:gd name="connsiteX198" fmla="*/ 537 w 10115"/>
                <a:gd name="connsiteY198" fmla="*/ 8955 h 13014"/>
                <a:gd name="connsiteX199" fmla="*/ 552 w 10115"/>
                <a:gd name="connsiteY199" fmla="*/ 8828 h 13014"/>
                <a:gd name="connsiteX200" fmla="*/ 552 w 10115"/>
                <a:gd name="connsiteY200" fmla="*/ 8786 h 13014"/>
                <a:gd name="connsiteX201" fmla="*/ 552 w 10115"/>
                <a:gd name="connsiteY201" fmla="*/ 8701 h 13014"/>
                <a:gd name="connsiteX202" fmla="*/ 552 w 10115"/>
                <a:gd name="connsiteY202" fmla="*/ 8701 h 13014"/>
                <a:gd name="connsiteX203" fmla="*/ 582 w 10115"/>
                <a:gd name="connsiteY203" fmla="*/ 8426 h 13014"/>
                <a:gd name="connsiteX204" fmla="*/ 597 w 10115"/>
                <a:gd name="connsiteY204" fmla="*/ 8215 h 13014"/>
                <a:gd name="connsiteX205" fmla="*/ 612 w 10115"/>
                <a:gd name="connsiteY205" fmla="*/ 8046 h 13014"/>
                <a:gd name="connsiteX206" fmla="*/ 612 w 10115"/>
                <a:gd name="connsiteY206" fmla="*/ 7982 h 13014"/>
                <a:gd name="connsiteX207" fmla="*/ 627 w 10115"/>
                <a:gd name="connsiteY207" fmla="*/ 7898 h 13014"/>
                <a:gd name="connsiteX208" fmla="*/ 627 w 10115"/>
                <a:gd name="connsiteY208" fmla="*/ 7855 h 13014"/>
                <a:gd name="connsiteX209" fmla="*/ 597 w 10115"/>
                <a:gd name="connsiteY209" fmla="*/ 7686 h 13014"/>
                <a:gd name="connsiteX210" fmla="*/ 597 w 10115"/>
                <a:gd name="connsiteY210" fmla="*/ 7602 h 13014"/>
                <a:gd name="connsiteX211" fmla="*/ 597 w 10115"/>
                <a:gd name="connsiteY211" fmla="*/ 7602 h 13014"/>
                <a:gd name="connsiteX212" fmla="*/ 582 w 10115"/>
                <a:gd name="connsiteY212" fmla="*/ 7559 h 13014"/>
                <a:gd name="connsiteX213" fmla="*/ 627 w 10115"/>
                <a:gd name="connsiteY213" fmla="*/ 7454 h 13014"/>
                <a:gd name="connsiteX214" fmla="*/ 665 w 10115"/>
                <a:gd name="connsiteY214" fmla="*/ 7327 h 13014"/>
                <a:gd name="connsiteX215" fmla="*/ 695 w 10115"/>
                <a:gd name="connsiteY215" fmla="*/ 7200 h 13014"/>
                <a:gd name="connsiteX216" fmla="*/ 711 w 10115"/>
                <a:gd name="connsiteY216" fmla="*/ 7115 h 13014"/>
                <a:gd name="connsiteX217" fmla="*/ 711 w 10115"/>
                <a:gd name="connsiteY217" fmla="*/ 7115 h 13014"/>
                <a:gd name="connsiteX218" fmla="*/ 711 w 10115"/>
                <a:gd name="connsiteY218" fmla="*/ 7073 h 13014"/>
                <a:gd name="connsiteX219" fmla="*/ 680 w 10115"/>
                <a:gd name="connsiteY219" fmla="*/ 6989 h 13014"/>
                <a:gd name="connsiteX220" fmla="*/ 665 w 10115"/>
                <a:gd name="connsiteY220" fmla="*/ 6883 h 13014"/>
                <a:gd name="connsiteX221" fmla="*/ 650 w 10115"/>
                <a:gd name="connsiteY221" fmla="*/ 6756 h 13014"/>
                <a:gd name="connsiteX222" fmla="*/ 650 w 10115"/>
                <a:gd name="connsiteY222" fmla="*/ 6672 h 13014"/>
                <a:gd name="connsiteX223" fmla="*/ 695 w 10115"/>
                <a:gd name="connsiteY223" fmla="*/ 6587 h 13014"/>
                <a:gd name="connsiteX224" fmla="*/ 756 w 10115"/>
                <a:gd name="connsiteY224" fmla="*/ 6587 h 13014"/>
                <a:gd name="connsiteX225" fmla="*/ 816 w 10115"/>
                <a:gd name="connsiteY225" fmla="*/ 6629 h 13014"/>
                <a:gd name="connsiteX226" fmla="*/ 884 w 10115"/>
                <a:gd name="connsiteY226" fmla="*/ 6672 h 13014"/>
                <a:gd name="connsiteX0" fmla="*/ 884 w 10115"/>
                <a:gd name="connsiteY0" fmla="*/ 6672 h 13014"/>
                <a:gd name="connsiteX1" fmla="*/ 899 w 10115"/>
                <a:gd name="connsiteY1" fmla="*/ 6672 h 13014"/>
                <a:gd name="connsiteX2" fmla="*/ 915 w 10115"/>
                <a:gd name="connsiteY2" fmla="*/ 6629 h 13014"/>
                <a:gd name="connsiteX3" fmla="*/ 930 w 10115"/>
                <a:gd name="connsiteY3" fmla="*/ 6587 h 13014"/>
                <a:gd name="connsiteX4" fmla="*/ 975 w 10115"/>
                <a:gd name="connsiteY4" fmla="*/ 6545 h 13014"/>
                <a:gd name="connsiteX5" fmla="*/ 1028 w 10115"/>
                <a:gd name="connsiteY5" fmla="*/ 6502 h 13014"/>
                <a:gd name="connsiteX6" fmla="*/ 1104 w 10115"/>
                <a:gd name="connsiteY6" fmla="*/ 6460 h 13014"/>
                <a:gd name="connsiteX7" fmla="*/ 1308 w 10115"/>
                <a:gd name="connsiteY7" fmla="*/ 6439 h 13014"/>
                <a:gd name="connsiteX8" fmla="*/ 1481 w 10115"/>
                <a:gd name="connsiteY8" fmla="*/ 6354 h 13014"/>
                <a:gd name="connsiteX9" fmla="*/ 1542 w 10115"/>
                <a:gd name="connsiteY9" fmla="*/ 6354 h 13014"/>
                <a:gd name="connsiteX10" fmla="*/ 1595 w 10115"/>
                <a:gd name="connsiteY10" fmla="*/ 6312 h 13014"/>
                <a:gd name="connsiteX11" fmla="*/ 1640 w 10115"/>
                <a:gd name="connsiteY11" fmla="*/ 6312 h 13014"/>
                <a:gd name="connsiteX12" fmla="*/ 1670 w 10115"/>
                <a:gd name="connsiteY12" fmla="*/ 6312 h 13014"/>
                <a:gd name="connsiteX13" fmla="*/ 1716 w 10115"/>
                <a:gd name="connsiteY13" fmla="*/ 6312 h 13014"/>
                <a:gd name="connsiteX14" fmla="*/ 1784 w 10115"/>
                <a:gd name="connsiteY14" fmla="*/ 6270 h 13014"/>
                <a:gd name="connsiteX15" fmla="*/ 1875 w 10115"/>
                <a:gd name="connsiteY15" fmla="*/ 6270 h 13014"/>
                <a:gd name="connsiteX16" fmla="*/ 1973 w 10115"/>
                <a:gd name="connsiteY16" fmla="*/ 6270 h 13014"/>
                <a:gd name="connsiteX17" fmla="*/ 2063 w 10115"/>
                <a:gd name="connsiteY17" fmla="*/ 6228 h 13014"/>
                <a:gd name="connsiteX18" fmla="*/ 2147 w 10115"/>
                <a:gd name="connsiteY18" fmla="*/ 6228 h 13014"/>
                <a:gd name="connsiteX19" fmla="*/ 2207 w 10115"/>
                <a:gd name="connsiteY19" fmla="*/ 6228 h 13014"/>
                <a:gd name="connsiteX20" fmla="*/ 2222 w 10115"/>
                <a:gd name="connsiteY20" fmla="*/ 6228 h 13014"/>
                <a:gd name="connsiteX21" fmla="*/ 2237 w 10115"/>
                <a:gd name="connsiteY21" fmla="*/ 6228 h 13014"/>
                <a:gd name="connsiteX22" fmla="*/ 2252 w 10115"/>
                <a:gd name="connsiteY22" fmla="*/ 6270 h 13014"/>
                <a:gd name="connsiteX23" fmla="*/ 2290 w 10115"/>
                <a:gd name="connsiteY23" fmla="*/ 6270 h 13014"/>
                <a:gd name="connsiteX24" fmla="*/ 2336 w 10115"/>
                <a:gd name="connsiteY24" fmla="*/ 6270 h 13014"/>
                <a:gd name="connsiteX25" fmla="*/ 2381 w 10115"/>
                <a:gd name="connsiteY25" fmla="*/ 6228 h 13014"/>
                <a:gd name="connsiteX26" fmla="*/ 2411 w 10115"/>
                <a:gd name="connsiteY26" fmla="*/ 6101 h 13014"/>
                <a:gd name="connsiteX27" fmla="*/ 2441 w 10115"/>
                <a:gd name="connsiteY27" fmla="*/ 5910 h 13014"/>
                <a:gd name="connsiteX28" fmla="*/ 2457 w 10115"/>
                <a:gd name="connsiteY28" fmla="*/ 5572 h 13014"/>
                <a:gd name="connsiteX29" fmla="*/ 2441 w 10115"/>
                <a:gd name="connsiteY29" fmla="*/ 5530 h 13014"/>
                <a:gd name="connsiteX30" fmla="*/ 2426 w 10115"/>
                <a:gd name="connsiteY30" fmla="*/ 5488 h 13014"/>
                <a:gd name="connsiteX31" fmla="*/ 2426 w 10115"/>
                <a:gd name="connsiteY31" fmla="*/ 5424 h 13014"/>
                <a:gd name="connsiteX32" fmla="*/ 2441 w 10115"/>
                <a:gd name="connsiteY32" fmla="*/ 5382 h 13014"/>
                <a:gd name="connsiteX33" fmla="*/ 2479 w 10115"/>
                <a:gd name="connsiteY33" fmla="*/ 5340 h 13014"/>
                <a:gd name="connsiteX34" fmla="*/ 2540 w 10115"/>
                <a:gd name="connsiteY34" fmla="*/ 5297 h 13014"/>
                <a:gd name="connsiteX35" fmla="*/ 2638 w 10115"/>
                <a:gd name="connsiteY35" fmla="*/ 5297 h 13014"/>
                <a:gd name="connsiteX36" fmla="*/ 2759 w 10115"/>
                <a:gd name="connsiteY36" fmla="*/ 5340 h 13014"/>
                <a:gd name="connsiteX37" fmla="*/ 2842 w 10115"/>
                <a:gd name="connsiteY37" fmla="*/ 5340 h 13014"/>
                <a:gd name="connsiteX38" fmla="*/ 2902 w 10115"/>
                <a:gd name="connsiteY38" fmla="*/ 5382 h 13014"/>
                <a:gd name="connsiteX39" fmla="*/ 2948 w 10115"/>
                <a:gd name="connsiteY39" fmla="*/ 5382 h 13014"/>
                <a:gd name="connsiteX40" fmla="*/ 3001 w 10115"/>
                <a:gd name="connsiteY40" fmla="*/ 5382 h 13014"/>
                <a:gd name="connsiteX41" fmla="*/ 3061 w 10115"/>
                <a:gd name="connsiteY41" fmla="*/ 5340 h 13014"/>
                <a:gd name="connsiteX42" fmla="*/ 3167 w 10115"/>
                <a:gd name="connsiteY42" fmla="*/ 5340 h 13014"/>
                <a:gd name="connsiteX43" fmla="*/ 3296 w 10115"/>
                <a:gd name="connsiteY43" fmla="*/ 5297 h 13014"/>
                <a:gd name="connsiteX44" fmla="*/ 3356 w 10115"/>
                <a:gd name="connsiteY44" fmla="*/ 5297 h 13014"/>
                <a:gd name="connsiteX45" fmla="*/ 3439 w 10115"/>
                <a:gd name="connsiteY45" fmla="*/ 5255 h 13014"/>
                <a:gd name="connsiteX46" fmla="*/ 3545 w 10115"/>
                <a:gd name="connsiteY46" fmla="*/ 5213 h 13014"/>
                <a:gd name="connsiteX47" fmla="*/ 3689 w 10115"/>
                <a:gd name="connsiteY47" fmla="*/ 5170 h 13014"/>
                <a:gd name="connsiteX48" fmla="*/ 3375 w 10115"/>
                <a:gd name="connsiteY48" fmla="*/ 3908 h 13014"/>
                <a:gd name="connsiteX49" fmla="*/ 3549 w 10115"/>
                <a:gd name="connsiteY49" fmla="*/ 2239 h 13014"/>
                <a:gd name="connsiteX50" fmla="*/ 3898 w 10115"/>
                <a:gd name="connsiteY50" fmla="*/ 2197 h 13014"/>
                <a:gd name="connsiteX51" fmla="*/ 4190 w 10115"/>
                <a:gd name="connsiteY51" fmla="*/ 1908 h 13014"/>
                <a:gd name="connsiteX52" fmla="*/ 4199 w 10115"/>
                <a:gd name="connsiteY52" fmla="*/ 523 h 13014"/>
                <a:gd name="connsiteX53" fmla="*/ 4594 w 10115"/>
                <a:gd name="connsiteY53" fmla="*/ 235 h 13014"/>
                <a:gd name="connsiteX54" fmla="*/ 4985 w 10115"/>
                <a:gd name="connsiteY54" fmla="*/ 1388 h 13014"/>
                <a:gd name="connsiteX55" fmla="*/ 5516 w 10115"/>
                <a:gd name="connsiteY55" fmla="*/ 1626 h 13014"/>
                <a:gd name="connsiteX56" fmla="*/ 6207 w 10115"/>
                <a:gd name="connsiteY56" fmla="*/ 2146 h 13014"/>
                <a:gd name="connsiteX57" fmla="*/ 6411 w 10115"/>
                <a:gd name="connsiteY57" fmla="*/ 1062 h 13014"/>
                <a:gd name="connsiteX58" fmla="*/ 6659 w 10115"/>
                <a:gd name="connsiteY58" fmla="*/ 1889 h 13014"/>
                <a:gd name="connsiteX59" fmla="*/ 7050 w 10115"/>
                <a:gd name="connsiteY59" fmla="*/ 2492 h 13014"/>
                <a:gd name="connsiteX60" fmla="*/ 7045 w 10115"/>
                <a:gd name="connsiteY60" fmla="*/ 4034 h 13014"/>
                <a:gd name="connsiteX61" fmla="*/ 7715 w 10115"/>
                <a:gd name="connsiteY61" fmla="*/ 6085 h 13014"/>
                <a:gd name="connsiteX62" fmla="*/ 6744 w 10115"/>
                <a:gd name="connsiteY62" fmla="*/ 8746 h 13014"/>
                <a:gd name="connsiteX63" fmla="*/ 9826 w 10115"/>
                <a:gd name="connsiteY63" fmla="*/ 3099 h 13014"/>
                <a:gd name="connsiteX64" fmla="*/ 10000 w 10115"/>
                <a:gd name="connsiteY64" fmla="*/ 3014 h 13014"/>
                <a:gd name="connsiteX65" fmla="*/ 9940 w 10115"/>
                <a:gd name="connsiteY65" fmla="*/ 3458 h 13014"/>
                <a:gd name="connsiteX66" fmla="*/ 9924 w 10115"/>
                <a:gd name="connsiteY66" fmla="*/ 3627 h 13014"/>
                <a:gd name="connsiteX67" fmla="*/ 9924 w 10115"/>
                <a:gd name="connsiteY67" fmla="*/ 3754 h 13014"/>
                <a:gd name="connsiteX68" fmla="*/ 9894 w 10115"/>
                <a:gd name="connsiteY68" fmla="*/ 3987 h 13014"/>
                <a:gd name="connsiteX69" fmla="*/ 9872 w 10115"/>
                <a:gd name="connsiteY69" fmla="*/ 4156 h 13014"/>
                <a:gd name="connsiteX70" fmla="*/ 9826 w 10115"/>
                <a:gd name="connsiteY70" fmla="*/ 4367 h 13014"/>
                <a:gd name="connsiteX71" fmla="*/ 9766 w 10115"/>
                <a:gd name="connsiteY71" fmla="*/ 4811 h 13014"/>
                <a:gd name="connsiteX72" fmla="*/ 9713 w 10115"/>
                <a:gd name="connsiteY72" fmla="*/ 5086 h 13014"/>
                <a:gd name="connsiteX73" fmla="*/ 9652 w 10115"/>
                <a:gd name="connsiteY73" fmla="*/ 5255 h 13014"/>
                <a:gd name="connsiteX74" fmla="*/ 9607 w 10115"/>
                <a:gd name="connsiteY74" fmla="*/ 5297 h 13014"/>
                <a:gd name="connsiteX75" fmla="*/ 9531 w 10115"/>
                <a:gd name="connsiteY75" fmla="*/ 5297 h 13014"/>
                <a:gd name="connsiteX76" fmla="*/ 9433 w 10115"/>
                <a:gd name="connsiteY76" fmla="*/ 5297 h 13014"/>
                <a:gd name="connsiteX77" fmla="*/ 9358 w 10115"/>
                <a:gd name="connsiteY77" fmla="*/ 5382 h 13014"/>
                <a:gd name="connsiteX78" fmla="*/ 9274 w 10115"/>
                <a:gd name="connsiteY78" fmla="*/ 5488 h 13014"/>
                <a:gd name="connsiteX79" fmla="*/ 9199 w 10115"/>
                <a:gd name="connsiteY79" fmla="*/ 5614 h 13014"/>
                <a:gd name="connsiteX80" fmla="*/ 9184 w 10115"/>
                <a:gd name="connsiteY80" fmla="*/ 5657 h 13014"/>
                <a:gd name="connsiteX81" fmla="*/ 9169 w 10115"/>
                <a:gd name="connsiteY81" fmla="*/ 5657 h 13014"/>
                <a:gd name="connsiteX82" fmla="*/ 9169 w 10115"/>
                <a:gd name="connsiteY82" fmla="*/ 5741 h 13014"/>
                <a:gd name="connsiteX83" fmla="*/ 9146 w 10115"/>
                <a:gd name="connsiteY83" fmla="*/ 5826 h 13014"/>
                <a:gd name="connsiteX84" fmla="*/ 9116 w 10115"/>
                <a:gd name="connsiteY84" fmla="*/ 5953 h 13014"/>
                <a:gd name="connsiteX85" fmla="*/ 9055 w 10115"/>
                <a:gd name="connsiteY85" fmla="*/ 5974 h 13014"/>
                <a:gd name="connsiteX86" fmla="*/ 9010 w 10115"/>
                <a:gd name="connsiteY86" fmla="*/ 6016 h 13014"/>
                <a:gd name="connsiteX87" fmla="*/ 8987 w 10115"/>
                <a:gd name="connsiteY87" fmla="*/ 5974 h 13014"/>
                <a:gd name="connsiteX88" fmla="*/ 8957 w 10115"/>
                <a:gd name="connsiteY88" fmla="*/ 5953 h 13014"/>
                <a:gd name="connsiteX89" fmla="*/ 8912 w 10115"/>
                <a:gd name="connsiteY89" fmla="*/ 5953 h 13014"/>
                <a:gd name="connsiteX90" fmla="*/ 8881 w 10115"/>
                <a:gd name="connsiteY90" fmla="*/ 5974 h 13014"/>
                <a:gd name="connsiteX91" fmla="*/ 8783 w 10115"/>
                <a:gd name="connsiteY91" fmla="*/ 6058 h 13014"/>
                <a:gd name="connsiteX92" fmla="*/ 8692 w 10115"/>
                <a:gd name="connsiteY92" fmla="*/ 6185 h 13014"/>
                <a:gd name="connsiteX93" fmla="*/ 8662 w 10115"/>
                <a:gd name="connsiteY93" fmla="*/ 6185 h 13014"/>
                <a:gd name="connsiteX94" fmla="*/ 8647 w 10115"/>
                <a:gd name="connsiteY94" fmla="*/ 6228 h 13014"/>
                <a:gd name="connsiteX95" fmla="*/ 8647 w 10115"/>
                <a:gd name="connsiteY95" fmla="*/ 6354 h 13014"/>
                <a:gd name="connsiteX96" fmla="*/ 8632 w 10115"/>
                <a:gd name="connsiteY96" fmla="*/ 6460 h 13014"/>
                <a:gd name="connsiteX97" fmla="*/ 8624 w 10115"/>
                <a:gd name="connsiteY97" fmla="*/ 6629 h 13014"/>
                <a:gd name="connsiteX98" fmla="*/ 8624 w 10115"/>
                <a:gd name="connsiteY98" fmla="*/ 6672 h 13014"/>
                <a:gd name="connsiteX99" fmla="*/ 8624 w 10115"/>
                <a:gd name="connsiteY99" fmla="*/ 6672 h 13014"/>
                <a:gd name="connsiteX100" fmla="*/ 8503 w 10115"/>
                <a:gd name="connsiteY100" fmla="*/ 6967 h 13014"/>
                <a:gd name="connsiteX101" fmla="*/ 8420 w 10115"/>
                <a:gd name="connsiteY101" fmla="*/ 7200 h 13014"/>
                <a:gd name="connsiteX102" fmla="*/ 8345 w 10115"/>
                <a:gd name="connsiteY102" fmla="*/ 7369 h 13014"/>
                <a:gd name="connsiteX103" fmla="*/ 8299 w 10115"/>
                <a:gd name="connsiteY103" fmla="*/ 7475 h 13014"/>
                <a:gd name="connsiteX104" fmla="*/ 8284 w 10115"/>
                <a:gd name="connsiteY104" fmla="*/ 7517 h 13014"/>
                <a:gd name="connsiteX105" fmla="*/ 8269 w 10115"/>
                <a:gd name="connsiteY105" fmla="*/ 7559 h 13014"/>
                <a:gd name="connsiteX106" fmla="*/ 8262 w 10115"/>
                <a:gd name="connsiteY106" fmla="*/ 7559 h 13014"/>
                <a:gd name="connsiteX107" fmla="*/ 8262 w 10115"/>
                <a:gd name="connsiteY107" fmla="*/ 7644 h 13014"/>
                <a:gd name="connsiteX108" fmla="*/ 8246 w 10115"/>
                <a:gd name="connsiteY108" fmla="*/ 7771 h 13014"/>
                <a:gd name="connsiteX109" fmla="*/ 8216 w 10115"/>
                <a:gd name="connsiteY109" fmla="*/ 7855 h 13014"/>
                <a:gd name="connsiteX110" fmla="*/ 8186 w 10115"/>
                <a:gd name="connsiteY110" fmla="*/ 7940 h 13014"/>
                <a:gd name="connsiteX111" fmla="*/ 8110 w 10115"/>
                <a:gd name="connsiteY111" fmla="*/ 8046 h 13014"/>
                <a:gd name="connsiteX112" fmla="*/ 8042 w 10115"/>
                <a:gd name="connsiteY112" fmla="*/ 8130 h 13014"/>
                <a:gd name="connsiteX113" fmla="*/ 7853 w 10115"/>
                <a:gd name="connsiteY113" fmla="*/ 8299 h 13014"/>
                <a:gd name="connsiteX114" fmla="*/ 7717 w 10115"/>
                <a:gd name="connsiteY114" fmla="*/ 8426 h 13014"/>
                <a:gd name="connsiteX115" fmla="*/ 7604 w 10115"/>
                <a:gd name="connsiteY115" fmla="*/ 8532 h 13014"/>
                <a:gd name="connsiteX116" fmla="*/ 7543 w 10115"/>
                <a:gd name="connsiteY116" fmla="*/ 8701 h 13014"/>
                <a:gd name="connsiteX117" fmla="*/ 7506 w 10115"/>
                <a:gd name="connsiteY117" fmla="*/ 8870 h 13014"/>
                <a:gd name="connsiteX118" fmla="*/ 7475 w 10115"/>
                <a:gd name="connsiteY118" fmla="*/ 9145 h 13014"/>
                <a:gd name="connsiteX119" fmla="*/ 7430 w 10115"/>
                <a:gd name="connsiteY119" fmla="*/ 9483 h 13014"/>
                <a:gd name="connsiteX120" fmla="*/ 7347 w 10115"/>
                <a:gd name="connsiteY120" fmla="*/ 9800 h 13014"/>
                <a:gd name="connsiteX121" fmla="*/ 7286 w 10115"/>
                <a:gd name="connsiteY121" fmla="*/ 10012 h 13014"/>
                <a:gd name="connsiteX122" fmla="*/ 7226 w 10115"/>
                <a:gd name="connsiteY122" fmla="*/ 10118 h 13014"/>
                <a:gd name="connsiteX123" fmla="*/ 7158 w 10115"/>
                <a:gd name="connsiteY123" fmla="*/ 10329 h 13014"/>
                <a:gd name="connsiteX124" fmla="*/ 7128 w 10115"/>
                <a:gd name="connsiteY124" fmla="*/ 10414 h 13014"/>
                <a:gd name="connsiteX125" fmla="*/ 7113 w 10115"/>
                <a:gd name="connsiteY125" fmla="*/ 10519 h 13014"/>
                <a:gd name="connsiteX126" fmla="*/ 7113 w 10115"/>
                <a:gd name="connsiteY126" fmla="*/ 10731 h 13014"/>
                <a:gd name="connsiteX127" fmla="*/ 7128 w 10115"/>
                <a:gd name="connsiteY127" fmla="*/ 10984 h 13014"/>
                <a:gd name="connsiteX128" fmla="*/ 7082 w 10115"/>
                <a:gd name="connsiteY128" fmla="*/ 10984 h 13014"/>
                <a:gd name="connsiteX129" fmla="*/ 7007 w 10115"/>
                <a:gd name="connsiteY129" fmla="*/ 11006 h 13014"/>
                <a:gd name="connsiteX130" fmla="*/ 6909 w 10115"/>
                <a:gd name="connsiteY130" fmla="*/ 11048 h 13014"/>
                <a:gd name="connsiteX131" fmla="*/ 6765 w 10115"/>
                <a:gd name="connsiteY131" fmla="*/ 11090 h 13014"/>
                <a:gd name="connsiteX132" fmla="*/ 6606 w 10115"/>
                <a:gd name="connsiteY132" fmla="*/ 11132 h 13014"/>
                <a:gd name="connsiteX133" fmla="*/ 6417 w 10115"/>
                <a:gd name="connsiteY133" fmla="*/ 11175 h 13014"/>
                <a:gd name="connsiteX134" fmla="*/ 6183 w 10115"/>
                <a:gd name="connsiteY134" fmla="*/ 11259 h 13014"/>
                <a:gd name="connsiteX135" fmla="*/ 5949 w 10115"/>
                <a:gd name="connsiteY135" fmla="*/ 11344 h 13014"/>
                <a:gd name="connsiteX136" fmla="*/ 5692 w 10115"/>
                <a:gd name="connsiteY136" fmla="*/ 11428 h 13014"/>
                <a:gd name="connsiteX137" fmla="*/ 5412 w 10115"/>
                <a:gd name="connsiteY137" fmla="*/ 11471 h 13014"/>
                <a:gd name="connsiteX138" fmla="*/ 4815 w 10115"/>
                <a:gd name="connsiteY138" fmla="*/ 11661 h 13014"/>
                <a:gd name="connsiteX139" fmla="*/ 4180 w 10115"/>
                <a:gd name="connsiteY139" fmla="*/ 11830 h 13014"/>
                <a:gd name="connsiteX140" fmla="*/ 3530 w 10115"/>
                <a:gd name="connsiteY140" fmla="*/ 12020 h 13014"/>
                <a:gd name="connsiteX141" fmla="*/ 2887 w 10115"/>
                <a:gd name="connsiteY141" fmla="*/ 12189 h 13014"/>
                <a:gd name="connsiteX142" fmla="*/ 2252 w 10115"/>
                <a:gd name="connsiteY142" fmla="*/ 12359 h 13014"/>
                <a:gd name="connsiteX143" fmla="*/ 1958 w 10115"/>
                <a:gd name="connsiteY143" fmla="*/ 12485 h 13014"/>
                <a:gd name="connsiteX144" fmla="*/ 1670 w 10115"/>
                <a:gd name="connsiteY144" fmla="*/ 12549 h 13014"/>
                <a:gd name="connsiteX145" fmla="*/ 1391 w 10115"/>
                <a:gd name="connsiteY145" fmla="*/ 12591 h 13014"/>
                <a:gd name="connsiteX146" fmla="*/ 1149 w 10115"/>
                <a:gd name="connsiteY146" fmla="*/ 12676 h 13014"/>
                <a:gd name="connsiteX147" fmla="*/ 915 w 10115"/>
                <a:gd name="connsiteY147" fmla="*/ 12760 h 13014"/>
                <a:gd name="connsiteX148" fmla="*/ 695 w 10115"/>
                <a:gd name="connsiteY148" fmla="*/ 12803 h 13014"/>
                <a:gd name="connsiteX149" fmla="*/ 522 w 10115"/>
                <a:gd name="connsiteY149" fmla="*/ 12845 h 13014"/>
                <a:gd name="connsiteX150" fmla="*/ 363 w 10115"/>
                <a:gd name="connsiteY150" fmla="*/ 12929 h 13014"/>
                <a:gd name="connsiteX151" fmla="*/ 234 w 10115"/>
                <a:gd name="connsiteY151" fmla="*/ 12929 h 13014"/>
                <a:gd name="connsiteX152" fmla="*/ 144 w 10115"/>
                <a:gd name="connsiteY152" fmla="*/ 12972 h 13014"/>
                <a:gd name="connsiteX153" fmla="*/ 91 w 10115"/>
                <a:gd name="connsiteY153" fmla="*/ 12972 h 13014"/>
                <a:gd name="connsiteX154" fmla="*/ 60 w 10115"/>
                <a:gd name="connsiteY154" fmla="*/ 13014 h 13014"/>
                <a:gd name="connsiteX155" fmla="*/ 60 w 10115"/>
                <a:gd name="connsiteY155" fmla="*/ 12972 h 13014"/>
                <a:gd name="connsiteX156" fmla="*/ 30 w 10115"/>
                <a:gd name="connsiteY156" fmla="*/ 12972 h 13014"/>
                <a:gd name="connsiteX157" fmla="*/ 15 w 10115"/>
                <a:gd name="connsiteY157" fmla="*/ 12929 h 13014"/>
                <a:gd name="connsiteX158" fmla="*/ 0 w 10115"/>
                <a:gd name="connsiteY158" fmla="*/ 12845 h 13014"/>
                <a:gd name="connsiteX159" fmla="*/ 15 w 10115"/>
                <a:gd name="connsiteY159" fmla="*/ 12718 h 13014"/>
                <a:gd name="connsiteX160" fmla="*/ 45 w 10115"/>
                <a:gd name="connsiteY160" fmla="*/ 12549 h 13014"/>
                <a:gd name="connsiteX161" fmla="*/ 128 w 10115"/>
                <a:gd name="connsiteY161" fmla="*/ 12359 h 13014"/>
                <a:gd name="connsiteX162" fmla="*/ 189 w 10115"/>
                <a:gd name="connsiteY162" fmla="*/ 12232 h 13014"/>
                <a:gd name="connsiteX163" fmla="*/ 265 w 10115"/>
                <a:gd name="connsiteY163" fmla="*/ 12063 h 13014"/>
                <a:gd name="connsiteX164" fmla="*/ 249 w 10115"/>
                <a:gd name="connsiteY164" fmla="*/ 11872 h 13014"/>
                <a:gd name="connsiteX165" fmla="*/ 219 w 10115"/>
                <a:gd name="connsiteY165" fmla="*/ 11703 h 13014"/>
                <a:gd name="connsiteX166" fmla="*/ 174 w 10115"/>
                <a:gd name="connsiteY166" fmla="*/ 11576 h 13014"/>
                <a:gd name="connsiteX167" fmla="*/ 159 w 10115"/>
                <a:gd name="connsiteY167" fmla="*/ 11534 h 13014"/>
                <a:gd name="connsiteX168" fmla="*/ 98 w 10115"/>
                <a:gd name="connsiteY168" fmla="*/ 11386 h 13014"/>
                <a:gd name="connsiteX169" fmla="*/ 76 w 10115"/>
                <a:gd name="connsiteY169" fmla="*/ 11302 h 13014"/>
                <a:gd name="connsiteX170" fmla="*/ 76 w 10115"/>
                <a:gd name="connsiteY170" fmla="*/ 11259 h 13014"/>
                <a:gd name="connsiteX171" fmla="*/ 60 w 10115"/>
                <a:gd name="connsiteY171" fmla="*/ 11259 h 13014"/>
                <a:gd name="connsiteX172" fmla="*/ 113 w 10115"/>
                <a:gd name="connsiteY172" fmla="*/ 11217 h 13014"/>
                <a:gd name="connsiteX173" fmla="*/ 159 w 10115"/>
                <a:gd name="connsiteY173" fmla="*/ 11175 h 13014"/>
                <a:gd name="connsiteX174" fmla="*/ 204 w 10115"/>
                <a:gd name="connsiteY174" fmla="*/ 11175 h 13014"/>
                <a:gd name="connsiteX175" fmla="*/ 234 w 10115"/>
                <a:gd name="connsiteY175" fmla="*/ 11175 h 13014"/>
                <a:gd name="connsiteX176" fmla="*/ 234 w 10115"/>
                <a:gd name="connsiteY176" fmla="*/ 11132 h 13014"/>
                <a:gd name="connsiteX177" fmla="*/ 204 w 10115"/>
                <a:gd name="connsiteY177" fmla="*/ 10942 h 13014"/>
                <a:gd name="connsiteX178" fmla="*/ 204 w 10115"/>
                <a:gd name="connsiteY178" fmla="*/ 10858 h 13014"/>
                <a:gd name="connsiteX179" fmla="*/ 204 w 10115"/>
                <a:gd name="connsiteY179" fmla="*/ 10815 h 13014"/>
                <a:gd name="connsiteX180" fmla="*/ 189 w 10115"/>
                <a:gd name="connsiteY180" fmla="*/ 10773 h 13014"/>
                <a:gd name="connsiteX181" fmla="*/ 234 w 10115"/>
                <a:gd name="connsiteY181" fmla="*/ 10646 h 13014"/>
                <a:gd name="connsiteX182" fmla="*/ 249 w 10115"/>
                <a:gd name="connsiteY182" fmla="*/ 10519 h 13014"/>
                <a:gd name="connsiteX183" fmla="*/ 280 w 10115"/>
                <a:gd name="connsiteY183" fmla="*/ 10414 h 13014"/>
                <a:gd name="connsiteX184" fmla="*/ 287 w 10115"/>
                <a:gd name="connsiteY184" fmla="*/ 10329 h 13014"/>
                <a:gd name="connsiteX185" fmla="*/ 287 w 10115"/>
                <a:gd name="connsiteY185" fmla="*/ 10329 h 13014"/>
                <a:gd name="connsiteX186" fmla="*/ 333 w 10115"/>
                <a:gd name="connsiteY186" fmla="*/ 10118 h 13014"/>
                <a:gd name="connsiteX187" fmla="*/ 363 w 10115"/>
                <a:gd name="connsiteY187" fmla="*/ 9970 h 13014"/>
                <a:gd name="connsiteX188" fmla="*/ 393 w 10115"/>
                <a:gd name="connsiteY188" fmla="*/ 9843 h 13014"/>
                <a:gd name="connsiteX189" fmla="*/ 408 w 10115"/>
                <a:gd name="connsiteY189" fmla="*/ 9758 h 13014"/>
                <a:gd name="connsiteX190" fmla="*/ 423 w 10115"/>
                <a:gd name="connsiteY190" fmla="*/ 9716 h 13014"/>
                <a:gd name="connsiteX191" fmla="*/ 423 w 10115"/>
                <a:gd name="connsiteY191" fmla="*/ 9674 h 13014"/>
                <a:gd name="connsiteX192" fmla="*/ 476 w 10115"/>
                <a:gd name="connsiteY192" fmla="*/ 9483 h 13014"/>
                <a:gd name="connsiteX193" fmla="*/ 506 w 10115"/>
                <a:gd name="connsiteY193" fmla="*/ 9356 h 13014"/>
                <a:gd name="connsiteX194" fmla="*/ 522 w 10115"/>
                <a:gd name="connsiteY194" fmla="*/ 9314 h 13014"/>
                <a:gd name="connsiteX195" fmla="*/ 522 w 10115"/>
                <a:gd name="connsiteY195" fmla="*/ 9314 h 13014"/>
                <a:gd name="connsiteX196" fmla="*/ 537 w 10115"/>
                <a:gd name="connsiteY196" fmla="*/ 9103 h 13014"/>
                <a:gd name="connsiteX197" fmla="*/ 537 w 10115"/>
                <a:gd name="connsiteY197" fmla="*/ 8955 h 13014"/>
                <a:gd name="connsiteX198" fmla="*/ 552 w 10115"/>
                <a:gd name="connsiteY198" fmla="*/ 8828 h 13014"/>
                <a:gd name="connsiteX199" fmla="*/ 552 w 10115"/>
                <a:gd name="connsiteY199" fmla="*/ 8786 h 13014"/>
                <a:gd name="connsiteX200" fmla="*/ 552 w 10115"/>
                <a:gd name="connsiteY200" fmla="*/ 8701 h 13014"/>
                <a:gd name="connsiteX201" fmla="*/ 552 w 10115"/>
                <a:gd name="connsiteY201" fmla="*/ 8701 h 13014"/>
                <a:gd name="connsiteX202" fmla="*/ 582 w 10115"/>
                <a:gd name="connsiteY202" fmla="*/ 8426 h 13014"/>
                <a:gd name="connsiteX203" fmla="*/ 597 w 10115"/>
                <a:gd name="connsiteY203" fmla="*/ 8215 h 13014"/>
                <a:gd name="connsiteX204" fmla="*/ 612 w 10115"/>
                <a:gd name="connsiteY204" fmla="*/ 8046 h 13014"/>
                <a:gd name="connsiteX205" fmla="*/ 612 w 10115"/>
                <a:gd name="connsiteY205" fmla="*/ 7982 h 13014"/>
                <a:gd name="connsiteX206" fmla="*/ 627 w 10115"/>
                <a:gd name="connsiteY206" fmla="*/ 7898 h 13014"/>
                <a:gd name="connsiteX207" fmla="*/ 627 w 10115"/>
                <a:gd name="connsiteY207" fmla="*/ 7855 h 13014"/>
                <a:gd name="connsiteX208" fmla="*/ 597 w 10115"/>
                <a:gd name="connsiteY208" fmla="*/ 7686 h 13014"/>
                <a:gd name="connsiteX209" fmla="*/ 597 w 10115"/>
                <a:gd name="connsiteY209" fmla="*/ 7602 h 13014"/>
                <a:gd name="connsiteX210" fmla="*/ 597 w 10115"/>
                <a:gd name="connsiteY210" fmla="*/ 7602 h 13014"/>
                <a:gd name="connsiteX211" fmla="*/ 582 w 10115"/>
                <a:gd name="connsiteY211" fmla="*/ 7559 h 13014"/>
                <a:gd name="connsiteX212" fmla="*/ 627 w 10115"/>
                <a:gd name="connsiteY212" fmla="*/ 7454 h 13014"/>
                <a:gd name="connsiteX213" fmla="*/ 665 w 10115"/>
                <a:gd name="connsiteY213" fmla="*/ 7327 h 13014"/>
                <a:gd name="connsiteX214" fmla="*/ 695 w 10115"/>
                <a:gd name="connsiteY214" fmla="*/ 7200 h 13014"/>
                <a:gd name="connsiteX215" fmla="*/ 711 w 10115"/>
                <a:gd name="connsiteY215" fmla="*/ 7115 h 13014"/>
                <a:gd name="connsiteX216" fmla="*/ 711 w 10115"/>
                <a:gd name="connsiteY216" fmla="*/ 7115 h 13014"/>
                <a:gd name="connsiteX217" fmla="*/ 711 w 10115"/>
                <a:gd name="connsiteY217" fmla="*/ 7073 h 13014"/>
                <a:gd name="connsiteX218" fmla="*/ 680 w 10115"/>
                <a:gd name="connsiteY218" fmla="*/ 6989 h 13014"/>
                <a:gd name="connsiteX219" fmla="*/ 665 w 10115"/>
                <a:gd name="connsiteY219" fmla="*/ 6883 h 13014"/>
                <a:gd name="connsiteX220" fmla="*/ 650 w 10115"/>
                <a:gd name="connsiteY220" fmla="*/ 6756 h 13014"/>
                <a:gd name="connsiteX221" fmla="*/ 650 w 10115"/>
                <a:gd name="connsiteY221" fmla="*/ 6672 h 13014"/>
                <a:gd name="connsiteX222" fmla="*/ 695 w 10115"/>
                <a:gd name="connsiteY222" fmla="*/ 6587 h 13014"/>
                <a:gd name="connsiteX223" fmla="*/ 756 w 10115"/>
                <a:gd name="connsiteY223" fmla="*/ 6587 h 13014"/>
                <a:gd name="connsiteX224" fmla="*/ 816 w 10115"/>
                <a:gd name="connsiteY224" fmla="*/ 6629 h 13014"/>
                <a:gd name="connsiteX225" fmla="*/ 884 w 10115"/>
                <a:gd name="connsiteY225" fmla="*/ 6672 h 13014"/>
                <a:gd name="connsiteX0" fmla="*/ 884 w 10092"/>
                <a:gd name="connsiteY0" fmla="*/ 6672 h 13014"/>
                <a:gd name="connsiteX1" fmla="*/ 899 w 10092"/>
                <a:gd name="connsiteY1" fmla="*/ 6672 h 13014"/>
                <a:gd name="connsiteX2" fmla="*/ 915 w 10092"/>
                <a:gd name="connsiteY2" fmla="*/ 6629 h 13014"/>
                <a:gd name="connsiteX3" fmla="*/ 930 w 10092"/>
                <a:gd name="connsiteY3" fmla="*/ 6587 h 13014"/>
                <a:gd name="connsiteX4" fmla="*/ 975 w 10092"/>
                <a:gd name="connsiteY4" fmla="*/ 6545 h 13014"/>
                <a:gd name="connsiteX5" fmla="*/ 1028 w 10092"/>
                <a:gd name="connsiteY5" fmla="*/ 6502 h 13014"/>
                <a:gd name="connsiteX6" fmla="*/ 1104 w 10092"/>
                <a:gd name="connsiteY6" fmla="*/ 6460 h 13014"/>
                <a:gd name="connsiteX7" fmla="*/ 1308 w 10092"/>
                <a:gd name="connsiteY7" fmla="*/ 6439 h 13014"/>
                <a:gd name="connsiteX8" fmla="*/ 1481 w 10092"/>
                <a:gd name="connsiteY8" fmla="*/ 6354 h 13014"/>
                <a:gd name="connsiteX9" fmla="*/ 1542 w 10092"/>
                <a:gd name="connsiteY9" fmla="*/ 6354 h 13014"/>
                <a:gd name="connsiteX10" fmla="*/ 1595 w 10092"/>
                <a:gd name="connsiteY10" fmla="*/ 6312 h 13014"/>
                <a:gd name="connsiteX11" fmla="*/ 1640 w 10092"/>
                <a:gd name="connsiteY11" fmla="*/ 6312 h 13014"/>
                <a:gd name="connsiteX12" fmla="*/ 1670 w 10092"/>
                <a:gd name="connsiteY12" fmla="*/ 6312 h 13014"/>
                <a:gd name="connsiteX13" fmla="*/ 1716 w 10092"/>
                <a:gd name="connsiteY13" fmla="*/ 6312 h 13014"/>
                <a:gd name="connsiteX14" fmla="*/ 1784 w 10092"/>
                <a:gd name="connsiteY14" fmla="*/ 6270 h 13014"/>
                <a:gd name="connsiteX15" fmla="*/ 1875 w 10092"/>
                <a:gd name="connsiteY15" fmla="*/ 6270 h 13014"/>
                <a:gd name="connsiteX16" fmla="*/ 1973 w 10092"/>
                <a:gd name="connsiteY16" fmla="*/ 6270 h 13014"/>
                <a:gd name="connsiteX17" fmla="*/ 2063 w 10092"/>
                <a:gd name="connsiteY17" fmla="*/ 6228 h 13014"/>
                <a:gd name="connsiteX18" fmla="*/ 2147 w 10092"/>
                <a:gd name="connsiteY18" fmla="*/ 6228 h 13014"/>
                <a:gd name="connsiteX19" fmla="*/ 2207 w 10092"/>
                <a:gd name="connsiteY19" fmla="*/ 6228 h 13014"/>
                <a:gd name="connsiteX20" fmla="*/ 2222 w 10092"/>
                <a:gd name="connsiteY20" fmla="*/ 6228 h 13014"/>
                <a:gd name="connsiteX21" fmla="*/ 2237 w 10092"/>
                <a:gd name="connsiteY21" fmla="*/ 6228 h 13014"/>
                <a:gd name="connsiteX22" fmla="*/ 2252 w 10092"/>
                <a:gd name="connsiteY22" fmla="*/ 6270 h 13014"/>
                <a:gd name="connsiteX23" fmla="*/ 2290 w 10092"/>
                <a:gd name="connsiteY23" fmla="*/ 6270 h 13014"/>
                <a:gd name="connsiteX24" fmla="*/ 2336 w 10092"/>
                <a:gd name="connsiteY24" fmla="*/ 6270 h 13014"/>
                <a:gd name="connsiteX25" fmla="*/ 2381 w 10092"/>
                <a:gd name="connsiteY25" fmla="*/ 6228 h 13014"/>
                <a:gd name="connsiteX26" fmla="*/ 2411 w 10092"/>
                <a:gd name="connsiteY26" fmla="*/ 6101 h 13014"/>
                <a:gd name="connsiteX27" fmla="*/ 2441 w 10092"/>
                <a:gd name="connsiteY27" fmla="*/ 5910 h 13014"/>
                <a:gd name="connsiteX28" fmla="*/ 2457 w 10092"/>
                <a:gd name="connsiteY28" fmla="*/ 5572 h 13014"/>
                <a:gd name="connsiteX29" fmla="*/ 2441 w 10092"/>
                <a:gd name="connsiteY29" fmla="*/ 5530 h 13014"/>
                <a:gd name="connsiteX30" fmla="*/ 2426 w 10092"/>
                <a:gd name="connsiteY30" fmla="*/ 5488 h 13014"/>
                <a:gd name="connsiteX31" fmla="*/ 2426 w 10092"/>
                <a:gd name="connsiteY31" fmla="*/ 5424 h 13014"/>
                <a:gd name="connsiteX32" fmla="*/ 2441 w 10092"/>
                <a:gd name="connsiteY32" fmla="*/ 5382 h 13014"/>
                <a:gd name="connsiteX33" fmla="*/ 2479 w 10092"/>
                <a:gd name="connsiteY33" fmla="*/ 5340 h 13014"/>
                <a:gd name="connsiteX34" fmla="*/ 2540 w 10092"/>
                <a:gd name="connsiteY34" fmla="*/ 5297 h 13014"/>
                <a:gd name="connsiteX35" fmla="*/ 2638 w 10092"/>
                <a:gd name="connsiteY35" fmla="*/ 5297 h 13014"/>
                <a:gd name="connsiteX36" fmla="*/ 2759 w 10092"/>
                <a:gd name="connsiteY36" fmla="*/ 5340 h 13014"/>
                <a:gd name="connsiteX37" fmla="*/ 2842 w 10092"/>
                <a:gd name="connsiteY37" fmla="*/ 5340 h 13014"/>
                <a:gd name="connsiteX38" fmla="*/ 2902 w 10092"/>
                <a:gd name="connsiteY38" fmla="*/ 5382 h 13014"/>
                <a:gd name="connsiteX39" fmla="*/ 2948 w 10092"/>
                <a:gd name="connsiteY39" fmla="*/ 5382 h 13014"/>
                <a:gd name="connsiteX40" fmla="*/ 3001 w 10092"/>
                <a:gd name="connsiteY40" fmla="*/ 5382 h 13014"/>
                <a:gd name="connsiteX41" fmla="*/ 3061 w 10092"/>
                <a:gd name="connsiteY41" fmla="*/ 5340 h 13014"/>
                <a:gd name="connsiteX42" fmla="*/ 3167 w 10092"/>
                <a:gd name="connsiteY42" fmla="*/ 5340 h 13014"/>
                <a:gd name="connsiteX43" fmla="*/ 3296 w 10092"/>
                <a:gd name="connsiteY43" fmla="*/ 5297 h 13014"/>
                <a:gd name="connsiteX44" fmla="*/ 3356 w 10092"/>
                <a:gd name="connsiteY44" fmla="*/ 5297 h 13014"/>
                <a:gd name="connsiteX45" fmla="*/ 3439 w 10092"/>
                <a:gd name="connsiteY45" fmla="*/ 5255 h 13014"/>
                <a:gd name="connsiteX46" fmla="*/ 3545 w 10092"/>
                <a:gd name="connsiteY46" fmla="*/ 5213 h 13014"/>
                <a:gd name="connsiteX47" fmla="*/ 3689 w 10092"/>
                <a:gd name="connsiteY47" fmla="*/ 5170 h 13014"/>
                <a:gd name="connsiteX48" fmla="*/ 3375 w 10092"/>
                <a:gd name="connsiteY48" fmla="*/ 3908 h 13014"/>
                <a:gd name="connsiteX49" fmla="*/ 3549 w 10092"/>
                <a:gd name="connsiteY49" fmla="*/ 2239 h 13014"/>
                <a:gd name="connsiteX50" fmla="*/ 3898 w 10092"/>
                <a:gd name="connsiteY50" fmla="*/ 2197 h 13014"/>
                <a:gd name="connsiteX51" fmla="*/ 4190 w 10092"/>
                <a:gd name="connsiteY51" fmla="*/ 1908 h 13014"/>
                <a:gd name="connsiteX52" fmla="*/ 4199 w 10092"/>
                <a:gd name="connsiteY52" fmla="*/ 523 h 13014"/>
                <a:gd name="connsiteX53" fmla="*/ 4594 w 10092"/>
                <a:gd name="connsiteY53" fmla="*/ 235 h 13014"/>
                <a:gd name="connsiteX54" fmla="*/ 4985 w 10092"/>
                <a:gd name="connsiteY54" fmla="*/ 1388 h 13014"/>
                <a:gd name="connsiteX55" fmla="*/ 5516 w 10092"/>
                <a:gd name="connsiteY55" fmla="*/ 1626 h 13014"/>
                <a:gd name="connsiteX56" fmla="*/ 6207 w 10092"/>
                <a:gd name="connsiteY56" fmla="*/ 2146 h 13014"/>
                <a:gd name="connsiteX57" fmla="*/ 6411 w 10092"/>
                <a:gd name="connsiteY57" fmla="*/ 1062 h 13014"/>
                <a:gd name="connsiteX58" fmla="*/ 6659 w 10092"/>
                <a:gd name="connsiteY58" fmla="*/ 1889 h 13014"/>
                <a:gd name="connsiteX59" fmla="*/ 7050 w 10092"/>
                <a:gd name="connsiteY59" fmla="*/ 2492 h 13014"/>
                <a:gd name="connsiteX60" fmla="*/ 7045 w 10092"/>
                <a:gd name="connsiteY60" fmla="*/ 4034 h 13014"/>
                <a:gd name="connsiteX61" fmla="*/ 7715 w 10092"/>
                <a:gd name="connsiteY61" fmla="*/ 6085 h 13014"/>
                <a:gd name="connsiteX62" fmla="*/ 6744 w 10092"/>
                <a:gd name="connsiteY62" fmla="*/ 8746 h 13014"/>
                <a:gd name="connsiteX63" fmla="*/ 9826 w 10092"/>
                <a:gd name="connsiteY63" fmla="*/ 3099 h 13014"/>
                <a:gd name="connsiteX64" fmla="*/ 9940 w 10092"/>
                <a:gd name="connsiteY64" fmla="*/ 3458 h 13014"/>
                <a:gd name="connsiteX65" fmla="*/ 9924 w 10092"/>
                <a:gd name="connsiteY65" fmla="*/ 3627 h 13014"/>
                <a:gd name="connsiteX66" fmla="*/ 9924 w 10092"/>
                <a:gd name="connsiteY66" fmla="*/ 3754 h 13014"/>
                <a:gd name="connsiteX67" fmla="*/ 9894 w 10092"/>
                <a:gd name="connsiteY67" fmla="*/ 3987 h 13014"/>
                <a:gd name="connsiteX68" fmla="*/ 9872 w 10092"/>
                <a:gd name="connsiteY68" fmla="*/ 4156 h 13014"/>
                <a:gd name="connsiteX69" fmla="*/ 9826 w 10092"/>
                <a:gd name="connsiteY69" fmla="*/ 4367 h 13014"/>
                <a:gd name="connsiteX70" fmla="*/ 9766 w 10092"/>
                <a:gd name="connsiteY70" fmla="*/ 4811 h 13014"/>
                <a:gd name="connsiteX71" fmla="*/ 9713 w 10092"/>
                <a:gd name="connsiteY71" fmla="*/ 5086 h 13014"/>
                <a:gd name="connsiteX72" fmla="*/ 9652 w 10092"/>
                <a:gd name="connsiteY72" fmla="*/ 5255 h 13014"/>
                <a:gd name="connsiteX73" fmla="*/ 9607 w 10092"/>
                <a:gd name="connsiteY73" fmla="*/ 5297 h 13014"/>
                <a:gd name="connsiteX74" fmla="*/ 9531 w 10092"/>
                <a:gd name="connsiteY74" fmla="*/ 5297 h 13014"/>
                <a:gd name="connsiteX75" fmla="*/ 9433 w 10092"/>
                <a:gd name="connsiteY75" fmla="*/ 5297 h 13014"/>
                <a:gd name="connsiteX76" fmla="*/ 9358 w 10092"/>
                <a:gd name="connsiteY76" fmla="*/ 5382 h 13014"/>
                <a:gd name="connsiteX77" fmla="*/ 9274 w 10092"/>
                <a:gd name="connsiteY77" fmla="*/ 5488 h 13014"/>
                <a:gd name="connsiteX78" fmla="*/ 9199 w 10092"/>
                <a:gd name="connsiteY78" fmla="*/ 5614 h 13014"/>
                <a:gd name="connsiteX79" fmla="*/ 9184 w 10092"/>
                <a:gd name="connsiteY79" fmla="*/ 5657 h 13014"/>
                <a:gd name="connsiteX80" fmla="*/ 9169 w 10092"/>
                <a:gd name="connsiteY80" fmla="*/ 5657 h 13014"/>
                <a:gd name="connsiteX81" fmla="*/ 9169 w 10092"/>
                <a:gd name="connsiteY81" fmla="*/ 5741 h 13014"/>
                <a:gd name="connsiteX82" fmla="*/ 9146 w 10092"/>
                <a:gd name="connsiteY82" fmla="*/ 5826 h 13014"/>
                <a:gd name="connsiteX83" fmla="*/ 9116 w 10092"/>
                <a:gd name="connsiteY83" fmla="*/ 5953 h 13014"/>
                <a:gd name="connsiteX84" fmla="*/ 9055 w 10092"/>
                <a:gd name="connsiteY84" fmla="*/ 5974 h 13014"/>
                <a:gd name="connsiteX85" fmla="*/ 9010 w 10092"/>
                <a:gd name="connsiteY85" fmla="*/ 6016 h 13014"/>
                <a:gd name="connsiteX86" fmla="*/ 8987 w 10092"/>
                <a:gd name="connsiteY86" fmla="*/ 5974 h 13014"/>
                <a:gd name="connsiteX87" fmla="*/ 8957 w 10092"/>
                <a:gd name="connsiteY87" fmla="*/ 5953 h 13014"/>
                <a:gd name="connsiteX88" fmla="*/ 8912 w 10092"/>
                <a:gd name="connsiteY88" fmla="*/ 5953 h 13014"/>
                <a:gd name="connsiteX89" fmla="*/ 8881 w 10092"/>
                <a:gd name="connsiteY89" fmla="*/ 5974 h 13014"/>
                <a:gd name="connsiteX90" fmla="*/ 8783 w 10092"/>
                <a:gd name="connsiteY90" fmla="*/ 6058 h 13014"/>
                <a:gd name="connsiteX91" fmla="*/ 8692 w 10092"/>
                <a:gd name="connsiteY91" fmla="*/ 6185 h 13014"/>
                <a:gd name="connsiteX92" fmla="*/ 8662 w 10092"/>
                <a:gd name="connsiteY92" fmla="*/ 6185 h 13014"/>
                <a:gd name="connsiteX93" fmla="*/ 8647 w 10092"/>
                <a:gd name="connsiteY93" fmla="*/ 6228 h 13014"/>
                <a:gd name="connsiteX94" fmla="*/ 8647 w 10092"/>
                <a:gd name="connsiteY94" fmla="*/ 6354 h 13014"/>
                <a:gd name="connsiteX95" fmla="*/ 8632 w 10092"/>
                <a:gd name="connsiteY95" fmla="*/ 6460 h 13014"/>
                <a:gd name="connsiteX96" fmla="*/ 8624 w 10092"/>
                <a:gd name="connsiteY96" fmla="*/ 6629 h 13014"/>
                <a:gd name="connsiteX97" fmla="*/ 8624 w 10092"/>
                <a:gd name="connsiteY97" fmla="*/ 6672 h 13014"/>
                <a:gd name="connsiteX98" fmla="*/ 8624 w 10092"/>
                <a:gd name="connsiteY98" fmla="*/ 6672 h 13014"/>
                <a:gd name="connsiteX99" fmla="*/ 8503 w 10092"/>
                <a:gd name="connsiteY99" fmla="*/ 6967 h 13014"/>
                <a:gd name="connsiteX100" fmla="*/ 8420 w 10092"/>
                <a:gd name="connsiteY100" fmla="*/ 7200 h 13014"/>
                <a:gd name="connsiteX101" fmla="*/ 8345 w 10092"/>
                <a:gd name="connsiteY101" fmla="*/ 7369 h 13014"/>
                <a:gd name="connsiteX102" fmla="*/ 8299 w 10092"/>
                <a:gd name="connsiteY102" fmla="*/ 7475 h 13014"/>
                <a:gd name="connsiteX103" fmla="*/ 8284 w 10092"/>
                <a:gd name="connsiteY103" fmla="*/ 7517 h 13014"/>
                <a:gd name="connsiteX104" fmla="*/ 8269 w 10092"/>
                <a:gd name="connsiteY104" fmla="*/ 7559 h 13014"/>
                <a:gd name="connsiteX105" fmla="*/ 8262 w 10092"/>
                <a:gd name="connsiteY105" fmla="*/ 7559 h 13014"/>
                <a:gd name="connsiteX106" fmla="*/ 8262 w 10092"/>
                <a:gd name="connsiteY106" fmla="*/ 7644 h 13014"/>
                <a:gd name="connsiteX107" fmla="*/ 8246 w 10092"/>
                <a:gd name="connsiteY107" fmla="*/ 7771 h 13014"/>
                <a:gd name="connsiteX108" fmla="*/ 8216 w 10092"/>
                <a:gd name="connsiteY108" fmla="*/ 7855 h 13014"/>
                <a:gd name="connsiteX109" fmla="*/ 8186 w 10092"/>
                <a:gd name="connsiteY109" fmla="*/ 7940 h 13014"/>
                <a:gd name="connsiteX110" fmla="*/ 8110 w 10092"/>
                <a:gd name="connsiteY110" fmla="*/ 8046 h 13014"/>
                <a:gd name="connsiteX111" fmla="*/ 8042 w 10092"/>
                <a:gd name="connsiteY111" fmla="*/ 8130 h 13014"/>
                <a:gd name="connsiteX112" fmla="*/ 7853 w 10092"/>
                <a:gd name="connsiteY112" fmla="*/ 8299 h 13014"/>
                <a:gd name="connsiteX113" fmla="*/ 7717 w 10092"/>
                <a:gd name="connsiteY113" fmla="*/ 8426 h 13014"/>
                <a:gd name="connsiteX114" fmla="*/ 7604 w 10092"/>
                <a:gd name="connsiteY114" fmla="*/ 8532 h 13014"/>
                <a:gd name="connsiteX115" fmla="*/ 7543 w 10092"/>
                <a:gd name="connsiteY115" fmla="*/ 8701 h 13014"/>
                <a:gd name="connsiteX116" fmla="*/ 7506 w 10092"/>
                <a:gd name="connsiteY116" fmla="*/ 8870 h 13014"/>
                <a:gd name="connsiteX117" fmla="*/ 7475 w 10092"/>
                <a:gd name="connsiteY117" fmla="*/ 9145 h 13014"/>
                <a:gd name="connsiteX118" fmla="*/ 7430 w 10092"/>
                <a:gd name="connsiteY118" fmla="*/ 9483 h 13014"/>
                <a:gd name="connsiteX119" fmla="*/ 7347 w 10092"/>
                <a:gd name="connsiteY119" fmla="*/ 9800 h 13014"/>
                <a:gd name="connsiteX120" fmla="*/ 7286 w 10092"/>
                <a:gd name="connsiteY120" fmla="*/ 10012 h 13014"/>
                <a:gd name="connsiteX121" fmla="*/ 7226 w 10092"/>
                <a:gd name="connsiteY121" fmla="*/ 10118 h 13014"/>
                <a:gd name="connsiteX122" fmla="*/ 7158 w 10092"/>
                <a:gd name="connsiteY122" fmla="*/ 10329 h 13014"/>
                <a:gd name="connsiteX123" fmla="*/ 7128 w 10092"/>
                <a:gd name="connsiteY123" fmla="*/ 10414 h 13014"/>
                <a:gd name="connsiteX124" fmla="*/ 7113 w 10092"/>
                <a:gd name="connsiteY124" fmla="*/ 10519 h 13014"/>
                <a:gd name="connsiteX125" fmla="*/ 7113 w 10092"/>
                <a:gd name="connsiteY125" fmla="*/ 10731 h 13014"/>
                <a:gd name="connsiteX126" fmla="*/ 7128 w 10092"/>
                <a:gd name="connsiteY126" fmla="*/ 10984 h 13014"/>
                <a:gd name="connsiteX127" fmla="*/ 7082 w 10092"/>
                <a:gd name="connsiteY127" fmla="*/ 10984 h 13014"/>
                <a:gd name="connsiteX128" fmla="*/ 7007 w 10092"/>
                <a:gd name="connsiteY128" fmla="*/ 11006 h 13014"/>
                <a:gd name="connsiteX129" fmla="*/ 6909 w 10092"/>
                <a:gd name="connsiteY129" fmla="*/ 11048 h 13014"/>
                <a:gd name="connsiteX130" fmla="*/ 6765 w 10092"/>
                <a:gd name="connsiteY130" fmla="*/ 11090 h 13014"/>
                <a:gd name="connsiteX131" fmla="*/ 6606 w 10092"/>
                <a:gd name="connsiteY131" fmla="*/ 11132 h 13014"/>
                <a:gd name="connsiteX132" fmla="*/ 6417 w 10092"/>
                <a:gd name="connsiteY132" fmla="*/ 11175 h 13014"/>
                <a:gd name="connsiteX133" fmla="*/ 6183 w 10092"/>
                <a:gd name="connsiteY133" fmla="*/ 11259 h 13014"/>
                <a:gd name="connsiteX134" fmla="*/ 5949 w 10092"/>
                <a:gd name="connsiteY134" fmla="*/ 11344 h 13014"/>
                <a:gd name="connsiteX135" fmla="*/ 5692 w 10092"/>
                <a:gd name="connsiteY135" fmla="*/ 11428 h 13014"/>
                <a:gd name="connsiteX136" fmla="*/ 5412 w 10092"/>
                <a:gd name="connsiteY136" fmla="*/ 11471 h 13014"/>
                <a:gd name="connsiteX137" fmla="*/ 4815 w 10092"/>
                <a:gd name="connsiteY137" fmla="*/ 11661 h 13014"/>
                <a:gd name="connsiteX138" fmla="*/ 4180 w 10092"/>
                <a:gd name="connsiteY138" fmla="*/ 11830 h 13014"/>
                <a:gd name="connsiteX139" fmla="*/ 3530 w 10092"/>
                <a:gd name="connsiteY139" fmla="*/ 12020 h 13014"/>
                <a:gd name="connsiteX140" fmla="*/ 2887 w 10092"/>
                <a:gd name="connsiteY140" fmla="*/ 12189 h 13014"/>
                <a:gd name="connsiteX141" fmla="*/ 2252 w 10092"/>
                <a:gd name="connsiteY141" fmla="*/ 12359 h 13014"/>
                <a:gd name="connsiteX142" fmla="*/ 1958 w 10092"/>
                <a:gd name="connsiteY142" fmla="*/ 12485 h 13014"/>
                <a:gd name="connsiteX143" fmla="*/ 1670 w 10092"/>
                <a:gd name="connsiteY143" fmla="*/ 12549 h 13014"/>
                <a:gd name="connsiteX144" fmla="*/ 1391 w 10092"/>
                <a:gd name="connsiteY144" fmla="*/ 12591 h 13014"/>
                <a:gd name="connsiteX145" fmla="*/ 1149 w 10092"/>
                <a:gd name="connsiteY145" fmla="*/ 12676 h 13014"/>
                <a:gd name="connsiteX146" fmla="*/ 915 w 10092"/>
                <a:gd name="connsiteY146" fmla="*/ 12760 h 13014"/>
                <a:gd name="connsiteX147" fmla="*/ 695 w 10092"/>
                <a:gd name="connsiteY147" fmla="*/ 12803 h 13014"/>
                <a:gd name="connsiteX148" fmla="*/ 522 w 10092"/>
                <a:gd name="connsiteY148" fmla="*/ 12845 h 13014"/>
                <a:gd name="connsiteX149" fmla="*/ 363 w 10092"/>
                <a:gd name="connsiteY149" fmla="*/ 12929 h 13014"/>
                <a:gd name="connsiteX150" fmla="*/ 234 w 10092"/>
                <a:gd name="connsiteY150" fmla="*/ 12929 h 13014"/>
                <a:gd name="connsiteX151" fmla="*/ 144 w 10092"/>
                <a:gd name="connsiteY151" fmla="*/ 12972 h 13014"/>
                <a:gd name="connsiteX152" fmla="*/ 91 w 10092"/>
                <a:gd name="connsiteY152" fmla="*/ 12972 h 13014"/>
                <a:gd name="connsiteX153" fmla="*/ 60 w 10092"/>
                <a:gd name="connsiteY153" fmla="*/ 13014 h 13014"/>
                <a:gd name="connsiteX154" fmla="*/ 60 w 10092"/>
                <a:gd name="connsiteY154" fmla="*/ 12972 h 13014"/>
                <a:gd name="connsiteX155" fmla="*/ 30 w 10092"/>
                <a:gd name="connsiteY155" fmla="*/ 12972 h 13014"/>
                <a:gd name="connsiteX156" fmla="*/ 15 w 10092"/>
                <a:gd name="connsiteY156" fmla="*/ 12929 h 13014"/>
                <a:gd name="connsiteX157" fmla="*/ 0 w 10092"/>
                <a:gd name="connsiteY157" fmla="*/ 12845 h 13014"/>
                <a:gd name="connsiteX158" fmla="*/ 15 w 10092"/>
                <a:gd name="connsiteY158" fmla="*/ 12718 h 13014"/>
                <a:gd name="connsiteX159" fmla="*/ 45 w 10092"/>
                <a:gd name="connsiteY159" fmla="*/ 12549 h 13014"/>
                <a:gd name="connsiteX160" fmla="*/ 128 w 10092"/>
                <a:gd name="connsiteY160" fmla="*/ 12359 h 13014"/>
                <a:gd name="connsiteX161" fmla="*/ 189 w 10092"/>
                <a:gd name="connsiteY161" fmla="*/ 12232 h 13014"/>
                <a:gd name="connsiteX162" fmla="*/ 265 w 10092"/>
                <a:gd name="connsiteY162" fmla="*/ 12063 h 13014"/>
                <a:gd name="connsiteX163" fmla="*/ 249 w 10092"/>
                <a:gd name="connsiteY163" fmla="*/ 11872 h 13014"/>
                <a:gd name="connsiteX164" fmla="*/ 219 w 10092"/>
                <a:gd name="connsiteY164" fmla="*/ 11703 h 13014"/>
                <a:gd name="connsiteX165" fmla="*/ 174 w 10092"/>
                <a:gd name="connsiteY165" fmla="*/ 11576 h 13014"/>
                <a:gd name="connsiteX166" fmla="*/ 159 w 10092"/>
                <a:gd name="connsiteY166" fmla="*/ 11534 h 13014"/>
                <a:gd name="connsiteX167" fmla="*/ 98 w 10092"/>
                <a:gd name="connsiteY167" fmla="*/ 11386 h 13014"/>
                <a:gd name="connsiteX168" fmla="*/ 76 w 10092"/>
                <a:gd name="connsiteY168" fmla="*/ 11302 h 13014"/>
                <a:gd name="connsiteX169" fmla="*/ 76 w 10092"/>
                <a:gd name="connsiteY169" fmla="*/ 11259 h 13014"/>
                <a:gd name="connsiteX170" fmla="*/ 60 w 10092"/>
                <a:gd name="connsiteY170" fmla="*/ 11259 h 13014"/>
                <a:gd name="connsiteX171" fmla="*/ 113 w 10092"/>
                <a:gd name="connsiteY171" fmla="*/ 11217 h 13014"/>
                <a:gd name="connsiteX172" fmla="*/ 159 w 10092"/>
                <a:gd name="connsiteY172" fmla="*/ 11175 h 13014"/>
                <a:gd name="connsiteX173" fmla="*/ 204 w 10092"/>
                <a:gd name="connsiteY173" fmla="*/ 11175 h 13014"/>
                <a:gd name="connsiteX174" fmla="*/ 234 w 10092"/>
                <a:gd name="connsiteY174" fmla="*/ 11175 h 13014"/>
                <a:gd name="connsiteX175" fmla="*/ 234 w 10092"/>
                <a:gd name="connsiteY175" fmla="*/ 11132 h 13014"/>
                <a:gd name="connsiteX176" fmla="*/ 204 w 10092"/>
                <a:gd name="connsiteY176" fmla="*/ 10942 h 13014"/>
                <a:gd name="connsiteX177" fmla="*/ 204 w 10092"/>
                <a:gd name="connsiteY177" fmla="*/ 10858 h 13014"/>
                <a:gd name="connsiteX178" fmla="*/ 204 w 10092"/>
                <a:gd name="connsiteY178" fmla="*/ 10815 h 13014"/>
                <a:gd name="connsiteX179" fmla="*/ 189 w 10092"/>
                <a:gd name="connsiteY179" fmla="*/ 10773 h 13014"/>
                <a:gd name="connsiteX180" fmla="*/ 234 w 10092"/>
                <a:gd name="connsiteY180" fmla="*/ 10646 h 13014"/>
                <a:gd name="connsiteX181" fmla="*/ 249 w 10092"/>
                <a:gd name="connsiteY181" fmla="*/ 10519 h 13014"/>
                <a:gd name="connsiteX182" fmla="*/ 280 w 10092"/>
                <a:gd name="connsiteY182" fmla="*/ 10414 h 13014"/>
                <a:gd name="connsiteX183" fmla="*/ 287 w 10092"/>
                <a:gd name="connsiteY183" fmla="*/ 10329 h 13014"/>
                <a:gd name="connsiteX184" fmla="*/ 287 w 10092"/>
                <a:gd name="connsiteY184" fmla="*/ 10329 h 13014"/>
                <a:gd name="connsiteX185" fmla="*/ 333 w 10092"/>
                <a:gd name="connsiteY185" fmla="*/ 10118 h 13014"/>
                <a:gd name="connsiteX186" fmla="*/ 363 w 10092"/>
                <a:gd name="connsiteY186" fmla="*/ 9970 h 13014"/>
                <a:gd name="connsiteX187" fmla="*/ 393 w 10092"/>
                <a:gd name="connsiteY187" fmla="*/ 9843 h 13014"/>
                <a:gd name="connsiteX188" fmla="*/ 408 w 10092"/>
                <a:gd name="connsiteY188" fmla="*/ 9758 h 13014"/>
                <a:gd name="connsiteX189" fmla="*/ 423 w 10092"/>
                <a:gd name="connsiteY189" fmla="*/ 9716 h 13014"/>
                <a:gd name="connsiteX190" fmla="*/ 423 w 10092"/>
                <a:gd name="connsiteY190" fmla="*/ 9674 h 13014"/>
                <a:gd name="connsiteX191" fmla="*/ 476 w 10092"/>
                <a:gd name="connsiteY191" fmla="*/ 9483 h 13014"/>
                <a:gd name="connsiteX192" fmla="*/ 506 w 10092"/>
                <a:gd name="connsiteY192" fmla="*/ 9356 h 13014"/>
                <a:gd name="connsiteX193" fmla="*/ 522 w 10092"/>
                <a:gd name="connsiteY193" fmla="*/ 9314 h 13014"/>
                <a:gd name="connsiteX194" fmla="*/ 522 w 10092"/>
                <a:gd name="connsiteY194" fmla="*/ 9314 h 13014"/>
                <a:gd name="connsiteX195" fmla="*/ 537 w 10092"/>
                <a:gd name="connsiteY195" fmla="*/ 9103 h 13014"/>
                <a:gd name="connsiteX196" fmla="*/ 537 w 10092"/>
                <a:gd name="connsiteY196" fmla="*/ 8955 h 13014"/>
                <a:gd name="connsiteX197" fmla="*/ 552 w 10092"/>
                <a:gd name="connsiteY197" fmla="*/ 8828 h 13014"/>
                <a:gd name="connsiteX198" fmla="*/ 552 w 10092"/>
                <a:gd name="connsiteY198" fmla="*/ 8786 h 13014"/>
                <a:gd name="connsiteX199" fmla="*/ 552 w 10092"/>
                <a:gd name="connsiteY199" fmla="*/ 8701 h 13014"/>
                <a:gd name="connsiteX200" fmla="*/ 552 w 10092"/>
                <a:gd name="connsiteY200" fmla="*/ 8701 h 13014"/>
                <a:gd name="connsiteX201" fmla="*/ 582 w 10092"/>
                <a:gd name="connsiteY201" fmla="*/ 8426 h 13014"/>
                <a:gd name="connsiteX202" fmla="*/ 597 w 10092"/>
                <a:gd name="connsiteY202" fmla="*/ 8215 h 13014"/>
                <a:gd name="connsiteX203" fmla="*/ 612 w 10092"/>
                <a:gd name="connsiteY203" fmla="*/ 8046 h 13014"/>
                <a:gd name="connsiteX204" fmla="*/ 612 w 10092"/>
                <a:gd name="connsiteY204" fmla="*/ 7982 h 13014"/>
                <a:gd name="connsiteX205" fmla="*/ 627 w 10092"/>
                <a:gd name="connsiteY205" fmla="*/ 7898 h 13014"/>
                <a:gd name="connsiteX206" fmla="*/ 627 w 10092"/>
                <a:gd name="connsiteY206" fmla="*/ 7855 h 13014"/>
                <a:gd name="connsiteX207" fmla="*/ 597 w 10092"/>
                <a:gd name="connsiteY207" fmla="*/ 7686 h 13014"/>
                <a:gd name="connsiteX208" fmla="*/ 597 w 10092"/>
                <a:gd name="connsiteY208" fmla="*/ 7602 h 13014"/>
                <a:gd name="connsiteX209" fmla="*/ 597 w 10092"/>
                <a:gd name="connsiteY209" fmla="*/ 7602 h 13014"/>
                <a:gd name="connsiteX210" fmla="*/ 582 w 10092"/>
                <a:gd name="connsiteY210" fmla="*/ 7559 h 13014"/>
                <a:gd name="connsiteX211" fmla="*/ 627 w 10092"/>
                <a:gd name="connsiteY211" fmla="*/ 7454 h 13014"/>
                <a:gd name="connsiteX212" fmla="*/ 665 w 10092"/>
                <a:gd name="connsiteY212" fmla="*/ 7327 h 13014"/>
                <a:gd name="connsiteX213" fmla="*/ 695 w 10092"/>
                <a:gd name="connsiteY213" fmla="*/ 7200 h 13014"/>
                <a:gd name="connsiteX214" fmla="*/ 711 w 10092"/>
                <a:gd name="connsiteY214" fmla="*/ 7115 h 13014"/>
                <a:gd name="connsiteX215" fmla="*/ 711 w 10092"/>
                <a:gd name="connsiteY215" fmla="*/ 7115 h 13014"/>
                <a:gd name="connsiteX216" fmla="*/ 711 w 10092"/>
                <a:gd name="connsiteY216" fmla="*/ 7073 h 13014"/>
                <a:gd name="connsiteX217" fmla="*/ 680 w 10092"/>
                <a:gd name="connsiteY217" fmla="*/ 6989 h 13014"/>
                <a:gd name="connsiteX218" fmla="*/ 665 w 10092"/>
                <a:gd name="connsiteY218" fmla="*/ 6883 h 13014"/>
                <a:gd name="connsiteX219" fmla="*/ 650 w 10092"/>
                <a:gd name="connsiteY219" fmla="*/ 6756 h 13014"/>
                <a:gd name="connsiteX220" fmla="*/ 650 w 10092"/>
                <a:gd name="connsiteY220" fmla="*/ 6672 h 13014"/>
                <a:gd name="connsiteX221" fmla="*/ 695 w 10092"/>
                <a:gd name="connsiteY221" fmla="*/ 6587 h 13014"/>
                <a:gd name="connsiteX222" fmla="*/ 756 w 10092"/>
                <a:gd name="connsiteY222" fmla="*/ 6587 h 13014"/>
                <a:gd name="connsiteX223" fmla="*/ 816 w 10092"/>
                <a:gd name="connsiteY223" fmla="*/ 6629 h 13014"/>
                <a:gd name="connsiteX224" fmla="*/ 884 w 10092"/>
                <a:gd name="connsiteY224" fmla="*/ 6672 h 13014"/>
                <a:gd name="connsiteX0" fmla="*/ 884 w 9940"/>
                <a:gd name="connsiteY0" fmla="*/ 6672 h 13014"/>
                <a:gd name="connsiteX1" fmla="*/ 899 w 9940"/>
                <a:gd name="connsiteY1" fmla="*/ 6672 h 13014"/>
                <a:gd name="connsiteX2" fmla="*/ 915 w 9940"/>
                <a:gd name="connsiteY2" fmla="*/ 6629 h 13014"/>
                <a:gd name="connsiteX3" fmla="*/ 930 w 9940"/>
                <a:gd name="connsiteY3" fmla="*/ 6587 h 13014"/>
                <a:gd name="connsiteX4" fmla="*/ 975 w 9940"/>
                <a:gd name="connsiteY4" fmla="*/ 6545 h 13014"/>
                <a:gd name="connsiteX5" fmla="*/ 1028 w 9940"/>
                <a:gd name="connsiteY5" fmla="*/ 6502 h 13014"/>
                <a:gd name="connsiteX6" fmla="*/ 1104 w 9940"/>
                <a:gd name="connsiteY6" fmla="*/ 6460 h 13014"/>
                <a:gd name="connsiteX7" fmla="*/ 1308 w 9940"/>
                <a:gd name="connsiteY7" fmla="*/ 6439 h 13014"/>
                <a:gd name="connsiteX8" fmla="*/ 1481 w 9940"/>
                <a:gd name="connsiteY8" fmla="*/ 6354 h 13014"/>
                <a:gd name="connsiteX9" fmla="*/ 1542 w 9940"/>
                <a:gd name="connsiteY9" fmla="*/ 6354 h 13014"/>
                <a:gd name="connsiteX10" fmla="*/ 1595 w 9940"/>
                <a:gd name="connsiteY10" fmla="*/ 6312 h 13014"/>
                <a:gd name="connsiteX11" fmla="*/ 1640 w 9940"/>
                <a:gd name="connsiteY11" fmla="*/ 6312 h 13014"/>
                <a:gd name="connsiteX12" fmla="*/ 1670 w 9940"/>
                <a:gd name="connsiteY12" fmla="*/ 6312 h 13014"/>
                <a:gd name="connsiteX13" fmla="*/ 1716 w 9940"/>
                <a:gd name="connsiteY13" fmla="*/ 6312 h 13014"/>
                <a:gd name="connsiteX14" fmla="*/ 1784 w 9940"/>
                <a:gd name="connsiteY14" fmla="*/ 6270 h 13014"/>
                <a:gd name="connsiteX15" fmla="*/ 1875 w 9940"/>
                <a:gd name="connsiteY15" fmla="*/ 6270 h 13014"/>
                <a:gd name="connsiteX16" fmla="*/ 1973 w 9940"/>
                <a:gd name="connsiteY16" fmla="*/ 6270 h 13014"/>
                <a:gd name="connsiteX17" fmla="*/ 2063 w 9940"/>
                <a:gd name="connsiteY17" fmla="*/ 6228 h 13014"/>
                <a:gd name="connsiteX18" fmla="*/ 2147 w 9940"/>
                <a:gd name="connsiteY18" fmla="*/ 6228 h 13014"/>
                <a:gd name="connsiteX19" fmla="*/ 2207 w 9940"/>
                <a:gd name="connsiteY19" fmla="*/ 6228 h 13014"/>
                <a:gd name="connsiteX20" fmla="*/ 2222 w 9940"/>
                <a:gd name="connsiteY20" fmla="*/ 6228 h 13014"/>
                <a:gd name="connsiteX21" fmla="*/ 2237 w 9940"/>
                <a:gd name="connsiteY21" fmla="*/ 6228 h 13014"/>
                <a:gd name="connsiteX22" fmla="*/ 2252 w 9940"/>
                <a:gd name="connsiteY22" fmla="*/ 6270 h 13014"/>
                <a:gd name="connsiteX23" fmla="*/ 2290 w 9940"/>
                <a:gd name="connsiteY23" fmla="*/ 6270 h 13014"/>
                <a:gd name="connsiteX24" fmla="*/ 2336 w 9940"/>
                <a:gd name="connsiteY24" fmla="*/ 6270 h 13014"/>
                <a:gd name="connsiteX25" fmla="*/ 2381 w 9940"/>
                <a:gd name="connsiteY25" fmla="*/ 6228 h 13014"/>
                <a:gd name="connsiteX26" fmla="*/ 2411 w 9940"/>
                <a:gd name="connsiteY26" fmla="*/ 6101 h 13014"/>
                <a:gd name="connsiteX27" fmla="*/ 2441 w 9940"/>
                <a:gd name="connsiteY27" fmla="*/ 5910 h 13014"/>
                <a:gd name="connsiteX28" fmla="*/ 2457 w 9940"/>
                <a:gd name="connsiteY28" fmla="*/ 5572 h 13014"/>
                <a:gd name="connsiteX29" fmla="*/ 2441 w 9940"/>
                <a:gd name="connsiteY29" fmla="*/ 5530 h 13014"/>
                <a:gd name="connsiteX30" fmla="*/ 2426 w 9940"/>
                <a:gd name="connsiteY30" fmla="*/ 5488 h 13014"/>
                <a:gd name="connsiteX31" fmla="*/ 2426 w 9940"/>
                <a:gd name="connsiteY31" fmla="*/ 5424 h 13014"/>
                <a:gd name="connsiteX32" fmla="*/ 2441 w 9940"/>
                <a:gd name="connsiteY32" fmla="*/ 5382 h 13014"/>
                <a:gd name="connsiteX33" fmla="*/ 2479 w 9940"/>
                <a:gd name="connsiteY33" fmla="*/ 5340 h 13014"/>
                <a:gd name="connsiteX34" fmla="*/ 2540 w 9940"/>
                <a:gd name="connsiteY34" fmla="*/ 5297 h 13014"/>
                <a:gd name="connsiteX35" fmla="*/ 2638 w 9940"/>
                <a:gd name="connsiteY35" fmla="*/ 5297 h 13014"/>
                <a:gd name="connsiteX36" fmla="*/ 2759 w 9940"/>
                <a:gd name="connsiteY36" fmla="*/ 5340 h 13014"/>
                <a:gd name="connsiteX37" fmla="*/ 2842 w 9940"/>
                <a:gd name="connsiteY37" fmla="*/ 5340 h 13014"/>
                <a:gd name="connsiteX38" fmla="*/ 2902 w 9940"/>
                <a:gd name="connsiteY38" fmla="*/ 5382 h 13014"/>
                <a:gd name="connsiteX39" fmla="*/ 2948 w 9940"/>
                <a:gd name="connsiteY39" fmla="*/ 5382 h 13014"/>
                <a:gd name="connsiteX40" fmla="*/ 3001 w 9940"/>
                <a:gd name="connsiteY40" fmla="*/ 5382 h 13014"/>
                <a:gd name="connsiteX41" fmla="*/ 3061 w 9940"/>
                <a:gd name="connsiteY41" fmla="*/ 5340 h 13014"/>
                <a:gd name="connsiteX42" fmla="*/ 3167 w 9940"/>
                <a:gd name="connsiteY42" fmla="*/ 5340 h 13014"/>
                <a:gd name="connsiteX43" fmla="*/ 3296 w 9940"/>
                <a:gd name="connsiteY43" fmla="*/ 5297 h 13014"/>
                <a:gd name="connsiteX44" fmla="*/ 3356 w 9940"/>
                <a:gd name="connsiteY44" fmla="*/ 5297 h 13014"/>
                <a:gd name="connsiteX45" fmla="*/ 3439 w 9940"/>
                <a:gd name="connsiteY45" fmla="*/ 5255 h 13014"/>
                <a:gd name="connsiteX46" fmla="*/ 3545 w 9940"/>
                <a:gd name="connsiteY46" fmla="*/ 5213 h 13014"/>
                <a:gd name="connsiteX47" fmla="*/ 3689 w 9940"/>
                <a:gd name="connsiteY47" fmla="*/ 5170 h 13014"/>
                <a:gd name="connsiteX48" fmla="*/ 3375 w 9940"/>
                <a:gd name="connsiteY48" fmla="*/ 3908 h 13014"/>
                <a:gd name="connsiteX49" fmla="*/ 3549 w 9940"/>
                <a:gd name="connsiteY49" fmla="*/ 2239 h 13014"/>
                <a:gd name="connsiteX50" fmla="*/ 3898 w 9940"/>
                <a:gd name="connsiteY50" fmla="*/ 2197 h 13014"/>
                <a:gd name="connsiteX51" fmla="*/ 4190 w 9940"/>
                <a:gd name="connsiteY51" fmla="*/ 1908 h 13014"/>
                <a:gd name="connsiteX52" fmla="*/ 4199 w 9940"/>
                <a:gd name="connsiteY52" fmla="*/ 523 h 13014"/>
                <a:gd name="connsiteX53" fmla="*/ 4594 w 9940"/>
                <a:gd name="connsiteY53" fmla="*/ 235 h 13014"/>
                <a:gd name="connsiteX54" fmla="*/ 4985 w 9940"/>
                <a:gd name="connsiteY54" fmla="*/ 1388 h 13014"/>
                <a:gd name="connsiteX55" fmla="*/ 5516 w 9940"/>
                <a:gd name="connsiteY55" fmla="*/ 1626 h 13014"/>
                <a:gd name="connsiteX56" fmla="*/ 6207 w 9940"/>
                <a:gd name="connsiteY56" fmla="*/ 2146 h 13014"/>
                <a:gd name="connsiteX57" fmla="*/ 6411 w 9940"/>
                <a:gd name="connsiteY57" fmla="*/ 1062 h 13014"/>
                <a:gd name="connsiteX58" fmla="*/ 6659 w 9940"/>
                <a:gd name="connsiteY58" fmla="*/ 1889 h 13014"/>
                <a:gd name="connsiteX59" fmla="*/ 7050 w 9940"/>
                <a:gd name="connsiteY59" fmla="*/ 2492 h 13014"/>
                <a:gd name="connsiteX60" fmla="*/ 7045 w 9940"/>
                <a:gd name="connsiteY60" fmla="*/ 4034 h 13014"/>
                <a:gd name="connsiteX61" fmla="*/ 7715 w 9940"/>
                <a:gd name="connsiteY61" fmla="*/ 6085 h 13014"/>
                <a:gd name="connsiteX62" fmla="*/ 6744 w 9940"/>
                <a:gd name="connsiteY62" fmla="*/ 8746 h 13014"/>
                <a:gd name="connsiteX63" fmla="*/ 9940 w 9940"/>
                <a:gd name="connsiteY63" fmla="*/ 3458 h 13014"/>
                <a:gd name="connsiteX64" fmla="*/ 9924 w 9940"/>
                <a:gd name="connsiteY64" fmla="*/ 3627 h 13014"/>
                <a:gd name="connsiteX65" fmla="*/ 9924 w 9940"/>
                <a:gd name="connsiteY65" fmla="*/ 3754 h 13014"/>
                <a:gd name="connsiteX66" fmla="*/ 9894 w 9940"/>
                <a:gd name="connsiteY66" fmla="*/ 3987 h 13014"/>
                <a:gd name="connsiteX67" fmla="*/ 9872 w 9940"/>
                <a:gd name="connsiteY67" fmla="*/ 4156 h 13014"/>
                <a:gd name="connsiteX68" fmla="*/ 9826 w 9940"/>
                <a:gd name="connsiteY68" fmla="*/ 4367 h 13014"/>
                <a:gd name="connsiteX69" fmla="*/ 9766 w 9940"/>
                <a:gd name="connsiteY69" fmla="*/ 4811 h 13014"/>
                <a:gd name="connsiteX70" fmla="*/ 9713 w 9940"/>
                <a:gd name="connsiteY70" fmla="*/ 5086 h 13014"/>
                <a:gd name="connsiteX71" fmla="*/ 9652 w 9940"/>
                <a:gd name="connsiteY71" fmla="*/ 5255 h 13014"/>
                <a:gd name="connsiteX72" fmla="*/ 9607 w 9940"/>
                <a:gd name="connsiteY72" fmla="*/ 5297 h 13014"/>
                <a:gd name="connsiteX73" fmla="*/ 9531 w 9940"/>
                <a:gd name="connsiteY73" fmla="*/ 5297 h 13014"/>
                <a:gd name="connsiteX74" fmla="*/ 9433 w 9940"/>
                <a:gd name="connsiteY74" fmla="*/ 5297 h 13014"/>
                <a:gd name="connsiteX75" fmla="*/ 9358 w 9940"/>
                <a:gd name="connsiteY75" fmla="*/ 5382 h 13014"/>
                <a:gd name="connsiteX76" fmla="*/ 9274 w 9940"/>
                <a:gd name="connsiteY76" fmla="*/ 5488 h 13014"/>
                <a:gd name="connsiteX77" fmla="*/ 9199 w 9940"/>
                <a:gd name="connsiteY77" fmla="*/ 5614 h 13014"/>
                <a:gd name="connsiteX78" fmla="*/ 9184 w 9940"/>
                <a:gd name="connsiteY78" fmla="*/ 5657 h 13014"/>
                <a:gd name="connsiteX79" fmla="*/ 9169 w 9940"/>
                <a:gd name="connsiteY79" fmla="*/ 5657 h 13014"/>
                <a:gd name="connsiteX80" fmla="*/ 9169 w 9940"/>
                <a:gd name="connsiteY80" fmla="*/ 5741 h 13014"/>
                <a:gd name="connsiteX81" fmla="*/ 9146 w 9940"/>
                <a:gd name="connsiteY81" fmla="*/ 5826 h 13014"/>
                <a:gd name="connsiteX82" fmla="*/ 9116 w 9940"/>
                <a:gd name="connsiteY82" fmla="*/ 5953 h 13014"/>
                <a:gd name="connsiteX83" fmla="*/ 9055 w 9940"/>
                <a:gd name="connsiteY83" fmla="*/ 5974 h 13014"/>
                <a:gd name="connsiteX84" fmla="*/ 9010 w 9940"/>
                <a:gd name="connsiteY84" fmla="*/ 6016 h 13014"/>
                <a:gd name="connsiteX85" fmla="*/ 8987 w 9940"/>
                <a:gd name="connsiteY85" fmla="*/ 5974 h 13014"/>
                <a:gd name="connsiteX86" fmla="*/ 8957 w 9940"/>
                <a:gd name="connsiteY86" fmla="*/ 5953 h 13014"/>
                <a:gd name="connsiteX87" fmla="*/ 8912 w 9940"/>
                <a:gd name="connsiteY87" fmla="*/ 5953 h 13014"/>
                <a:gd name="connsiteX88" fmla="*/ 8881 w 9940"/>
                <a:gd name="connsiteY88" fmla="*/ 5974 h 13014"/>
                <a:gd name="connsiteX89" fmla="*/ 8783 w 9940"/>
                <a:gd name="connsiteY89" fmla="*/ 6058 h 13014"/>
                <a:gd name="connsiteX90" fmla="*/ 8692 w 9940"/>
                <a:gd name="connsiteY90" fmla="*/ 6185 h 13014"/>
                <a:gd name="connsiteX91" fmla="*/ 8662 w 9940"/>
                <a:gd name="connsiteY91" fmla="*/ 6185 h 13014"/>
                <a:gd name="connsiteX92" fmla="*/ 8647 w 9940"/>
                <a:gd name="connsiteY92" fmla="*/ 6228 h 13014"/>
                <a:gd name="connsiteX93" fmla="*/ 8647 w 9940"/>
                <a:gd name="connsiteY93" fmla="*/ 6354 h 13014"/>
                <a:gd name="connsiteX94" fmla="*/ 8632 w 9940"/>
                <a:gd name="connsiteY94" fmla="*/ 6460 h 13014"/>
                <a:gd name="connsiteX95" fmla="*/ 8624 w 9940"/>
                <a:gd name="connsiteY95" fmla="*/ 6629 h 13014"/>
                <a:gd name="connsiteX96" fmla="*/ 8624 w 9940"/>
                <a:gd name="connsiteY96" fmla="*/ 6672 h 13014"/>
                <a:gd name="connsiteX97" fmla="*/ 8624 w 9940"/>
                <a:gd name="connsiteY97" fmla="*/ 6672 h 13014"/>
                <a:gd name="connsiteX98" fmla="*/ 8503 w 9940"/>
                <a:gd name="connsiteY98" fmla="*/ 6967 h 13014"/>
                <a:gd name="connsiteX99" fmla="*/ 8420 w 9940"/>
                <a:gd name="connsiteY99" fmla="*/ 7200 h 13014"/>
                <a:gd name="connsiteX100" fmla="*/ 8345 w 9940"/>
                <a:gd name="connsiteY100" fmla="*/ 7369 h 13014"/>
                <a:gd name="connsiteX101" fmla="*/ 8299 w 9940"/>
                <a:gd name="connsiteY101" fmla="*/ 7475 h 13014"/>
                <a:gd name="connsiteX102" fmla="*/ 8284 w 9940"/>
                <a:gd name="connsiteY102" fmla="*/ 7517 h 13014"/>
                <a:gd name="connsiteX103" fmla="*/ 8269 w 9940"/>
                <a:gd name="connsiteY103" fmla="*/ 7559 h 13014"/>
                <a:gd name="connsiteX104" fmla="*/ 8262 w 9940"/>
                <a:gd name="connsiteY104" fmla="*/ 7559 h 13014"/>
                <a:gd name="connsiteX105" fmla="*/ 8262 w 9940"/>
                <a:gd name="connsiteY105" fmla="*/ 7644 h 13014"/>
                <a:gd name="connsiteX106" fmla="*/ 8246 w 9940"/>
                <a:gd name="connsiteY106" fmla="*/ 7771 h 13014"/>
                <a:gd name="connsiteX107" fmla="*/ 8216 w 9940"/>
                <a:gd name="connsiteY107" fmla="*/ 7855 h 13014"/>
                <a:gd name="connsiteX108" fmla="*/ 8186 w 9940"/>
                <a:gd name="connsiteY108" fmla="*/ 7940 h 13014"/>
                <a:gd name="connsiteX109" fmla="*/ 8110 w 9940"/>
                <a:gd name="connsiteY109" fmla="*/ 8046 h 13014"/>
                <a:gd name="connsiteX110" fmla="*/ 8042 w 9940"/>
                <a:gd name="connsiteY110" fmla="*/ 8130 h 13014"/>
                <a:gd name="connsiteX111" fmla="*/ 7853 w 9940"/>
                <a:gd name="connsiteY111" fmla="*/ 8299 h 13014"/>
                <a:gd name="connsiteX112" fmla="*/ 7717 w 9940"/>
                <a:gd name="connsiteY112" fmla="*/ 8426 h 13014"/>
                <a:gd name="connsiteX113" fmla="*/ 7604 w 9940"/>
                <a:gd name="connsiteY113" fmla="*/ 8532 h 13014"/>
                <a:gd name="connsiteX114" fmla="*/ 7543 w 9940"/>
                <a:gd name="connsiteY114" fmla="*/ 8701 h 13014"/>
                <a:gd name="connsiteX115" fmla="*/ 7506 w 9940"/>
                <a:gd name="connsiteY115" fmla="*/ 8870 h 13014"/>
                <a:gd name="connsiteX116" fmla="*/ 7475 w 9940"/>
                <a:gd name="connsiteY116" fmla="*/ 9145 h 13014"/>
                <a:gd name="connsiteX117" fmla="*/ 7430 w 9940"/>
                <a:gd name="connsiteY117" fmla="*/ 9483 h 13014"/>
                <a:gd name="connsiteX118" fmla="*/ 7347 w 9940"/>
                <a:gd name="connsiteY118" fmla="*/ 9800 h 13014"/>
                <a:gd name="connsiteX119" fmla="*/ 7286 w 9940"/>
                <a:gd name="connsiteY119" fmla="*/ 10012 h 13014"/>
                <a:gd name="connsiteX120" fmla="*/ 7226 w 9940"/>
                <a:gd name="connsiteY120" fmla="*/ 10118 h 13014"/>
                <a:gd name="connsiteX121" fmla="*/ 7158 w 9940"/>
                <a:gd name="connsiteY121" fmla="*/ 10329 h 13014"/>
                <a:gd name="connsiteX122" fmla="*/ 7128 w 9940"/>
                <a:gd name="connsiteY122" fmla="*/ 10414 h 13014"/>
                <a:gd name="connsiteX123" fmla="*/ 7113 w 9940"/>
                <a:gd name="connsiteY123" fmla="*/ 10519 h 13014"/>
                <a:gd name="connsiteX124" fmla="*/ 7113 w 9940"/>
                <a:gd name="connsiteY124" fmla="*/ 10731 h 13014"/>
                <a:gd name="connsiteX125" fmla="*/ 7128 w 9940"/>
                <a:gd name="connsiteY125" fmla="*/ 10984 h 13014"/>
                <a:gd name="connsiteX126" fmla="*/ 7082 w 9940"/>
                <a:gd name="connsiteY126" fmla="*/ 10984 h 13014"/>
                <a:gd name="connsiteX127" fmla="*/ 7007 w 9940"/>
                <a:gd name="connsiteY127" fmla="*/ 11006 h 13014"/>
                <a:gd name="connsiteX128" fmla="*/ 6909 w 9940"/>
                <a:gd name="connsiteY128" fmla="*/ 11048 h 13014"/>
                <a:gd name="connsiteX129" fmla="*/ 6765 w 9940"/>
                <a:gd name="connsiteY129" fmla="*/ 11090 h 13014"/>
                <a:gd name="connsiteX130" fmla="*/ 6606 w 9940"/>
                <a:gd name="connsiteY130" fmla="*/ 11132 h 13014"/>
                <a:gd name="connsiteX131" fmla="*/ 6417 w 9940"/>
                <a:gd name="connsiteY131" fmla="*/ 11175 h 13014"/>
                <a:gd name="connsiteX132" fmla="*/ 6183 w 9940"/>
                <a:gd name="connsiteY132" fmla="*/ 11259 h 13014"/>
                <a:gd name="connsiteX133" fmla="*/ 5949 w 9940"/>
                <a:gd name="connsiteY133" fmla="*/ 11344 h 13014"/>
                <a:gd name="connsiteX134" fmla="*/ 5692 w 9940"/>
                <a:gd name="connsiteY134" fmla="*/ 11428 h 13014"/>
                <a:gd name="connsiteX135" fmla="*/ 5412 w 9940"/>
                <a:gd name="connsiteY135" fmla="*/ 11471 h 13014"/>
                <a:gd name="connsiteX136" fmla="*/ 4815 w 9940"/>
                <a:gd name="connsiteY136" fmla="*/ 11661 h 13014"/>
                <a:gd name="connsiteX137" fmla="*/ 4180 w 9940"/>
                <a:gd name="connsiteY137" fmla="*/ 11830 h 13014"/>
                <a:gd name="connsiteX138" fmla="*/ 3530 w 9940"/>
                <a:gd name="connsiteY138" fmla="*/ 12020 h 13014"/>
                <a:gd name="connsiteX139" fmla="*/ 2887 w 9940"/>
                <a:gd name="connsiteY139" fmla="*/ 12189 h 13014"/>
                <a:gd name="connsiteX140" fmla="*/ 2252 w 9940"/>
                <a:gd name="connsiteY140" fmla="*/ 12359 h 13014"/>
                <a:gd name="connsiteX141" fmla="*/ 1958 w 9940"/>
                <a:gd name="connsiteY141" fmla="*/ 12485 h 13014"/>
                <a:gd name="connsiteX142" fmla="*/ 1670 w 9940"/>
                <a:gd name="connsiteY142" fmla="*/ 12549 h 13014"/>
                <a:gd name="connsiteX143" fmla="*/ 1391 w 9940"/>
                <a:gd name="connsiteY143" fmla="*/ 12591 h 13014"/>
                <a:gd name="connsiteX144" fmla="*/ 1149 w 9940"/>
                <a:gd name="connsiteY144" fmla="*/ 12676 h 13014"/>
                <a:gd name="connsiteX145" fmla="*/ 915 w 9940"/>
                <a:gd name="connsiteY145" fmla="*/ 12760 h 13014"/>
                <a:gd name="connsiteX146" fmla="*/ 695 w 9940"/>
                <a:gd name="connsiteY146" fmla="*/ 12803 h 13014"/>
                <a:gd name="connsiteX147" fmla="*/ 522 w 9940"/>
                <a:gd name="connsiteY147" fmla="*/ 12845 h 13014"/>
                <a:gd name="connsiteX148" fmla="*/ 363 w 9940"/>
                <a:gd name="connsiteY148" fmla="*/ 12929 h 13014"/>
                <a:gd name="connsiteX149" fmla="*/ 234 w 9940"/>
                <a:gd name="connsiteY149" fmla="*/ 12929 h 13014"/>
                <a:gd name="connsiteX150" fmla="*/ 144 w 9940"/>
                <a:gd name="connsiteY150" fmla="*/ 12972 h 13014"/>
                <a:gd name="connsiteX151" fmla="*/ 91 w 9940"/>
                <a:gd name="connsiteY151" fmla="*/ 12972 h 13014"/>
                <a:gd name="connsiteX152" fmla="*/ 60 w 9940"/>
                <a:gd name="connsiteY152" fmla="*/ 13014 h 13014"/>
                <a:gd name="connsiteX153" fmla="*/ 60 w 9940"/>
                <a:gd name="connsiteY153" fmla="*/ 12972 h 13014"/>
                <a:gd name="connsiteX154" fmla="*/ 30 w 9940"/>
                <a:gd name="connsiteY154" fmla="*/ 12972 h 13014"/>
                <a:gd name="connsiteX155" fmla="*/ 15 w 9940"/>
                <a:gd name="connsiteY155" fmla="*/ 12929 h 13014"/>
                <a:gd name="connsiteX156" fmla="*/ 0 w 9940"/>
                <a:gd name="connsiteY156" fmla="*/ 12845 h 13014"/>
                <a:gd name="connsiteX157" fmla="*/ 15 w 9940"/>
                <a:gd name="connsiteY157" fmla="*/ 12718 h 13014"/>
                <a:gd name="connsiteX158" fmla="*/ 45 w 9940"/>
                <a:gd name="connsiteY158" fmla="*/ 12549 h 13014"/>
                <a:gd name="connsiteX159" fmla="*/ 128 w 9940"/>
                <a:gd name="connsiteY159" fmla="*/ 12359 h 13014"/>
                <a:gd name="connsiteX160" fmla="*/ 189 w 9940"/>
                <a:gd name="connsiteY160" fmla="*/ 12232 h 13014"/>
                <a:gd name="connsiteX161" fmla="*/ 265 w 9940"/>
                <a:gd name="connsiteY161" fmla="*/ 12063 h 13014"/>
                <a:gd name="connsiteX162" fmla="*/ 249 w 9940"/>
                <a:gd name="connsiteY162" fmla="*/ 11872 h 13014"/>
                <a:gd name="connsiteX163" fmla="*/ 219 w 9940"/>
                <a:gd name="connsiteY163" fmla="*/ 11703 h 13014"/>
                <a:gd name="connsiteX164" fmla="*/ 174 w 9940"/>
                <a:gd name="connsiteY164" fmla="*/ 11576 h 13014"/>
                <a:gd name="connsiteX165" fmla="*/ 159 w 9940"/>
                <a:gd name="connsiteY165" fmla="*/ 11534 h 13014"/>
                <a:gd name="connsiteX166" fmla="*/ 98 w 9940"/>
                <a:gd name="connsiteY166" fmla="*/ 11386 h 13014"/>
                <a:gd name="connsiteX167" fmla="*/ 76 w 9940"/>
                <a:gd name="connsiteY167" fmla="*/ 11302 h 13014"/>
                <a:gd name="connsiteX168" fmla="*/ 76 w 9940"/>
                <a:gd name="connsiteY168" fmla="*/ 11259 h 13014"/>
                <a:gd name="connsiteX169" fmla="*/ 60 w 9940"/>
                <a:gd name="connsiteY169" fmla="*/ 11259 h 13014"/>
                <a:gd name="connsiteX170" fmla="*/ 113 w 9940"/>
                <a:gd name="connsiteY170" fmla="*/ 11217 h 13014"/>
                <a:gd name="connsiteX171" fmla="*/ 159 w 9940"/>
                <a:gd name="connsiteY171" fmla="*/ 11175 h 13014"/>
                <a:gd name="connsiteX172" fmla="*/ 204 w 9940"/>
                <a:gd name="connsiteY172" fmla="*/ 11175 h 13014"/>
                <a:gd name="connsiteX173" fmla="*/ 234 w 9940"/>
                <a:gd name="connsiteY173" fmla="*/ 11175 h 13014"/>
                <a:gd name="connsiteX174" fmla="*/ 234 w 9940"/>
                <a:gd name="connsiteY174" fmla="*/ 11132 h 13014"/>
                <a:gd name="connsiteX175" fmla="*/ 204 w 9940"/>
                <a:gd name="connsiteY175" fmla="*/ 10942 h 13014"/>
                <a:gd name="connsiteX176" fmla="*/ 204 w 9940"/>
                <a:gd name="connsiteY176" fmla="*/ 10858 h 13014"/>
                <a:gd name="connsiteX177" fmla="*/ 204 w 9940"/>
                <a:gd name="connsiteY177" fmla="*/ 10815 h 13014"/>
                <a:gd name="connsiteX178" fmla="*/ 189 w 9940"/>
                <a:gd name="connsiteY178" fmla="*/ 10773 h 13014"/>
                <a:gd name="connsiteX179" fmla="*/ 234 w 9940"/>
                <a:gd name="connsiteY179" fmla="*/ 10646 h 13014"/>
                <a:gd name="connsiteX180" fmla="*/ 249 w 9940"/>
                <a:gd name="connsiteY180" fmla="*/ 10519 h 13014"/>
                <a:gd name="connsiteX181" fmla="*/ 280 w 9940"/>
                <a:gd name="connsiteY181" fmla="*/ 10414 h 13014"/>
                <a:gd name="connsiteX182" fmla="*/ 287 w 9940"/>
                <a:gd name="connsiteY182" fmla="*/ 10329 h 13014"/>
                <a:gd name="connsiteX183" fmla="*/ 287 w 9940"/>
                <a:gd name="connsiteY183" fmla="*/ 10329 h 13014"/>
                <a:gd name="connsiteX184" fmla="*/ 333 w 9940"/>
                <a:gd name="connsiteY184" fmla="*/ 10118 h 13014"/>
                <a:gd name="connsiteX185" fmla="*/ 363 w 9940"/>
                <a:gd name="connsiteY185" fmla="*/ 9970 h 13014"/>
                <a:gd name="connsiteX186" fmla="*/ 393 w 9940"/>
                <a:gd name="connsiteY186" fmla="*/ 9843 h 13014"/>
                <a:gd name="connsiteX187" fmla="*/ 408 w 9940"/>
                <a:gd name="connsiteY187" fmla="*/ 9758 h 13014"/>
                <a:gd name="connsiteX188" fmla="*/ 423 w 9940"/>
                <a:gd name="connsiteY188" fmla="*/ 9716 h 13014"/>
                <a:gd name="connsiteX189" fmla="*/ 423 w 9940"/>
                <a:gd name="connsiteY189" fmla="*/ 9674 h 13014"/>
                <a:gd name="connsiteX190" fmla="*/ 476 w 9940"/>
                <a:gd name="connsiteY190" fmla="*/ 9483 h 13014"/>
                <a:gd name="connsiteX191" fmla="*/ 506 w 9940"/>
                <a:gd name="connsiteY191" fmla="*/ 9356 h 13014"/>
                <a:gd name="connsiteX192" fmla="*/ 522 w 9940"/>
                <a:gd name="connsiteY192" fmla="*/ 9314 h 13014"/>
                <a:gd name="connsiteX193" fmla="*/ 522 w 9940"/>
                <a:gd name="connsiteY193" fmla="*/ 9314 h 13014"/>
                <a:gd name="connsiteX194" fmla="*/ 537 w 9940"/>
                <a:gd name="connsiteY194" fmla="*/ 9103 h 13014"/>
                <a:gd name="connsiteX195" fmla="*/ 537 w 9940"/>
                <a:gd name="connsiteY195" fmla="*/ 8955 h 13014"/>
                <a:gd name="connsiteX196" fmla="*/ 552 w 9940"/>
                <a:gd name="connsiteY196" fmla="*/ 8828 h 13014"/>
                <a:gd name="connsiteX197" fmla="*/ 552 w 9940"/>
                <a:gd name="connsiteY197" fmla="*/ 8786 h 13014"/>
                <a:gd name="connsiteX198" fmla="*/ 552 w 9940"/>
                <a:gd name="connsiteY198" fmla="*/ 8701 h 13014"/>
                <a:gd name="connsiteX199" fmla="*/ 552 w 9940"/>
                <a:gd name="connsiteY199" fmla="*/ 8701 h 13014"/>
                <a:gd name="connsiteX200" fmla="*/ 582 w 9940"/>
                <a:gd name="connsiteY200" fmla="*/ 8426 h 13014"/>
                <a:gd name="connsiteX201" fmla="*/ 597 w 9940"/>
                <a:gd name="connsiteY201" fmla="*/ 8215 h 13014"/>
                <a:gd name="connsiteX202" fmla="*/ 612 w 9940"/>
                <a:gd name="connsiteY202" fmla="*/ 8046 h 13014"/>
                <a:gd name="connsiteX203" fmla="*/ 612 w 9940"/>
                <a:gd name="connsiteY203" fmla="*/ 7982 h 13014"/>
                <a:gd name="connsiteX204" fmla="*/ 627 w 9940"/>
                <a:gd name="connsiteY204" fmla="*/ 7898 h 13014"/>
                <a:gd name="connsiteX205" fmla="*/ 627 w 9940"/>
                <a:gd name="connsiteY205" fmla="*/ 7855 h 13014"/>
                <a:gd name="connsiteX206" fmla="*/ 597 w 9940"/>
                <a:gd name="connsiteY206" fmla="*/ 7686 h 13014"/>
                <a:gd name="connsiteX207" fmla="*/ 597 w 9940"/>
                <a:gd name="connsiteY207" fmla="*/ 7602 h 13014"/>
                <a:gd name="connsiteX208" fmla="*/ 597 w 9940"/>
                <a:gd name="connsiteY208" fmla="*/ 7602 h 13014"/>
                <a:gd name="connsiteX209" fmla="*/ 582 w 9940"/>
                <a:gd name="connsiteY209" fmla="*/ 7559 h 13014"/>
                <a:gd name="connsiteX210" fmla="*/ 627 w 9940"/>
                <a:gd name="connsiteY210" fmla="*/ 7454 h 13014"/>
                <a:gd name="connsiteX211" fmla="*/ 665 w 9940"/>
                <a:gd name="connsiteY211" fmla="*/ 7327 h 13014"/>
                <a:gd name="connsiteX212" fmla="*/ 695 w 9940"/>
                <a:gd name="connsiteY212" fmla="*/ 7200 h 13014"/>
                <a:gd name="connsiteX213" fmla="*/ 711 w 9940"/>
                <a:gd name="connsiteY213" fmla="*/ 7115 h 13014"/>
                <a:gd name="connsiteX214" fmla="*/ 711 w 9940"/>
                <a:gd name="connsiteY214" fmla="*/ 7115 h 13014"/>
                <a:gd name="connsiteX215" fmla="*/ 711 w 9940"/>
                <a:gd name="connsiteY215" fmla="*/ 7073 h 13014"/>
                <a:gd name="connsiteX216" fmla="*/ 680 w 9940"/>
                <a:gd name="connsiteY216" fmla="*/ 6989 h 13014"/>
                <a:gd name="connsiteX217" fmla="*/ 665 w 9940"/>
                <a:gd name="connsiteY217" fmla="*/ 6883 h 13014"/>
                <a:gd name="connsiteX218" fmla="*/ 650 w 9940"/>
                <a:gd name="connsiteY218" fmla="*/ 6756 h 13014"/>
                <a:gd name="connsiteX219" fmla="*/ 650 w 9940"/>
                <a:gd name="connsiteY219" fmla="*/ 6672 h 13014"/>
                <a:gd name="connsiteX220" fmla="*/ 695 w 9940"/>
                <a:gd name="connsiteY220" fmla="*/ 6587 h 13014"/>
                <a:gd name="connsiteX221" fmla="*/ 756 w 9940"/>
                <a:gd name="connsiteY221" fmla="*/ 6587 h 13014"/>
                <a:gd name="connsiteX222" fmla="*/ 816 w 9940"/>
                <a:gd name="connsiteY222" fmla="*/ 6629 h 13014"/>
                <a:gd name="connsiteX223" fmla="*/ 884 w 9940"/>
                <a:gd name="connsiteY223" fmla="*/ 6672 h 13014"/>
                <a:gd name="connsiteX0" fmla="*/ 889 w 10000"/>
                <a:gd name="connsiteY0" fmla="*/ 5127 h 10000"/>
                <a:gd name="connsiteX1" fmla="*/ 904 w 10000"/>
                <a:gd name="connsiteY1" fmla="*/ 5127 h 10000"/>
                <a:gd name="connsiteX2" fmla="*/ 921 w 10000"/>
                <a:gd name="connsiteY2" fmla="*/ 5094 h 10000"/>
                <a:gd name="connsiteX3" fmla="*/ 936 w 10000"/>
                <a:gd name="connsiteY3" fmla="*/ 5061 h 10000"/>
                <a:gd name="connsiteX4" fmla="*/ 981 w 10000"/>
                <a:gd name="connsiteY4" fmla="*/ 5029 h 10000"/>
                <a:gd name="connsiteX5" fmla="*/ 1034 w 10000"/>
                <a:gd name="connsiteY5" fmla="*/ 4996 h 10000"/>
                <a:gd name="connsiteX6" fmla="*/ 1111 w 10000"/>
                <a:gd name="connsiteY6" fmla="*/ 4964 h 10000"/>
                <a:gd name="connsiteX7" fmla="*/ 1316 w 10000"/>
                <a:gd name="connsiteY7" fmla="*/ 4948 h 10000"/>
                <a:gd name="connsiteX8" fmla="*/ 1490 w 10000"/>
                <a:gd name="connsiteY8" fmla="*/ 4882 h 10000"/>
                <a:gd name="connsiteX9" fmla="*/ 1551 w 10000"/>
                <a:gd name="connsiteY9" fmla="*/ 4882 h 10000"/>
                <a:gd name="connsiteX10" fmla="*/ 1605 w 10000"/>
                <a:gd name="connsiteY10" fmla="*/ 4850 h 10000"/>
                <a:gd name="connsiteX11" fmla="*/ 1650 w 10000"/>
                <a:gd name="connsiteY11" fmla="*/ 4850 h 10000"/>
                <a:gd name="connsiteX12" fmla="*/ 1680 w 10000"/>
                <a:gd name="connsiteY12" fmla="*/ 4850 h 10000"/>
                <a:gd name="connsiteX13" fmla="*/ 1726 w 10000"/>
                <a:gd name="connsiteY13" fmla="*/ 4850 h 10000"/>
                <a:gd name="connsiteX14" fmla="*/ 1795 w 10000"/>
                <a:gd name="connsiteY14" fmla="*/ 4818 h 10000"/>
                <a:gd name="connsiteX15" fmla="*/ 1886 w 10000"/>
                <a:gd name="connsiteY15" fmla="*/ 4818 h 10000"/>
                <a:gd name="connsiteX16" fmla="*/ 1985 w 10000"/>
                <a:gd name="connsiteY16" fmla="*/ 4818 h 10000"/>
                <a:gd name="connsiteX17" fmla="*/ 2075 w 10000"/>
                <a:gd name="connsiteY17" fmla="*/ 4786 h 10000"/>
                <a:gd name="connsiteX18" fmla="*/ 2160 w 10000"/>
                <a:gd name="connsiteY18" fmla="*/ 4786 h 10000"/>
                <a:gd name="connsiteX19" fmla="*/ 2220 w 10000"/>
                <a:gd name="connsiteY19" fmla="*/ 4786 h 10000"/>
                <a:gd name="connsiteX20" fmla="*/ 2235 w 10000"/>
                <a:gd name="connsiteY20" fmla="*/ 4786 h 10000"/>
                <a:gd name="connsiteX21" fmla="*/ 2251 w 10000"/>
                <a:gd name="connsiteY21" fmla="*/ 4786 h 10000"/>
                <a:gd name="connsiteX22" fmla="*/ 2266 w 10000"/>
                <a:gd name="connsiteY22" fmla="*/ 4818 h 10000"/>
                <a:gd name="connsiteX23" fmla="*/ 2304 w 10000"/>
                <a:gd name="connsiteY23" fmla="*/ 4818 h 10000"/>
                <a:gd name="connsiteX24" fmla="*/ 2350 w 10000"/>
                <a:gd name="connsiteY24" fmla="*/ 4818 h 10000"/>
                <a:gd name="connsiteX25" fmla="*/ 2395 w 10000"/>
                <a:gd name="connsiteY25" fmla="*/ 4786 h 10000"/>
                <a:gd name="connsiteX26" fmla="*/ 2426 w 10000"/>
                <a:gd name="connsiteY26" fmla="*/ 4688 h 10000"/>
                <a:gd name="connsiteX27" fmla="*/ 2456 w 10000"/>
                <a:gd name="connsiteY27" fmla="*/ 4541 h 10000"/>
                <a:gd name="connsiteX28" fmla="*/ 2472 w 10000"/>
                <a:gd name="connsiteY28" fmla="*/ 4282 h 10000"/>
                <a:gd name="connsiteX29" fmla="*/ 2456 w 10000"/>
                <a:gd name="connsiteY29" fmla="*/ 4249 h 10000"/>
                <a:gd name="connsiteX30" fmla="*/ 2441 w 10000"/>
                <a:gd name="connsiteY30" fmla="*/ 4217 h 10000"/>
                <a:gd name="connsiteX31" fmla="*/ 2441 w 10000"/>
                <a:gd name="connsiteY31" fmla="*/ 4168 h 10000"/>
                <a:gd name="connsiteX32" fmla="*/ 2456 w 10000"/>
                <a:gd name="connsiteY32" fmla="*/ 4136 h 10000"/>
                <a:gd name="connsiteX33" fmla="*/ 2494 w 10000"/>
                <a:gd name="connsiteY33" fmla="*/ 4103 h 10000"/>
                <a:gd name="connsiteX34" fmla="*/ 2555 w 10000"/>
                <a:gd name="connsiteY34" fmla="*/ 4070 h 10000"/>
                <a:gd name="connsiteX35" fmla="*/ 2654 w 10000"/>
                <a:gd name="connsiteY35" fmla="*/ 4070 h 10000"/>
                <a:gd name="connsiteX36" fmla="*/ 2776 w 10000"/>
                <a:gd name="connsiteY36" fmla="*/ 4103 h 10000"/>
                <a:gd name="connsiteX37" fmla="*/ 2859 w 10000"/>
                <a:gd name="connsiteY37" fmla="*/ 4103 h 10000"/>
                <a:gd name="connsiteX38" fmla="*/ 2920 w 10000"/>
                <a:gd name="connsiteY38" fmla="*/ 4136 h 10000"/>
                <a:gd name="connsiteX39" fmla="*/ 2966 w 10000"/>
                <a:gd name="connsiteY39" fmla="*/ 4136 h 10000"/>
                <a:gd name="connsiteX40" fmla="*/ 3019 w 10000"/>
                <a:gd name="connsiteY40" fmla="*/ 4136 h 10000"/>
                <a:gd name="connsiteX41" fmla="*/ 3079 w 10000"/>
                <a:gd name="connsiteY41" fmla="*/ 4103 h 10000"/>
                <a:gd name="connsiteX42" fmla="*/ 3186 w 10000"/>
                <a:gd name="connsiteY42" fmla="*/ 4103 h 10000"/>
                <a:gd name="connsiteX43" fmla="*/ 3316 w 10000"/>
                <a:gd name="connsiteY43" fmla="*/ 4070 h 10000"/>
                <a:gd name="connsiteX44" fmla="*/ 3460 w 10000"/>
                <a:gd name="connsiteY44" fmla="*/ 4038 h 10000"/>
                <a:gd name="connsiteX45" fmla="*/ 3566 w 10000"/>
                <a:gd name="connsiteY45" fmla="*/ 4006 h 10000"/>
                <a:gd name="connsiteX46" fmla="*/ 3711 w 10000"/>
                <a:gd name="connsiteY46" fmla="*/ 3973 h 10000"/>
                <a:gd name="connsiteX47" fmla="*/ 3395 w 10000"/>
                <a:gd name="connsiteY47" fmla="*/ 3003 h 10000"/>
                <a:gd name="connsiteX48" fmla="*/ 3570 w 10000"/>
                <a:gd name="connsiteY48" fmla="*/ 1720 h 10000"/>
                <a:gd name="connsiteX49" fmla="*/ 3922 w 10000"/>
                <a:gd name="connsiteY49" fmla="*/ 1688 h 10000"/>
                <a:gd name="connsiteX50" fmla="*/ 4215 w 10000"/>
                <a:gd name="connsiteY50" fmla="*/ 1466 h 10000"/>
                <a:gd name="connsiteX51" fmla="*/ 4224 w 10000"/>
                <a:gd name="connsiteY51" fmla="*/ 402 h 10000"/>
                <a:gd name="connsiteX52" fmla="*/ 4622 w 10000"/>
                <a:gd name="connsiteY52" fmla="*/ 181 h 10000"/>
                <a:gd name="connsiteX53" fmla="*/ 5015 w 10000"/>
                <a:gd name="connsiteY53" fmla="*/ 1067 h 10000"/>
                <a:gd name="connsiteX54" fmla="*/ 5549 w 10000"/>
                <a:gd name="connsiteY54" fmla="*/ 1249 h 10000"/>
                <a:gd name="connsiteX55" fmla="*/ 6244 w 10000"/>
                <a:gd name="connsiteY55" fmla="*/ 1649 h 10000"/>
                <a:gd name="connsiteX56" fmla="*/ 6450 w 10000"/>
                <a:gd name="connsiteY56" fmla="*/ 816 h 10000"/>
                <a:gd name="connsiteX57" fmla="*/ 6699 w 10000"/>
                <a:gd name="connsiteY57" fmla="*/ 1452 h 10000"/>
                <a:gd name="connsiteX58" fmla="*/ 7093 w 10000"/>
                <a:gd name="connsiteY58" fmla="*/ 1915 h 10000"/>
                <a:gd name="connsiteX59" fmla="*/ 7088 w 10000"/>
                <a:gd name="connsiteY59" fmla="*/ 3100 h 10000"/>
                <a:gd name="connsiteX60" fmla="*/ 7762 w 10000"/>
                <a:gd name="connsiteY60" fmla="*/ 4676 h 10000"/>
                <a:gd name="connsiteX61" fmla="*/ 6785 w 10000"/>
                <a:gd name="connsiteY61" fmla="*/ 6720 h 10000"/>
                <a:gd name="connsiteX62" fmla="*/ 10000 w 10000"/>
                <a:gd name="connsiteY62" fmla="*/ 2657 h 10000"/>
                <a:gd name="connsiteX63" fmla="*/ 9984 w 10000"/>
                <a:gd name="connsiteY63" fmla="*/ 2787 h 10000"/>
                <a:gd name="connsiteX64" fmla="*/ 9984 w 10000"/>
                <a:gd name="connsiteY64" fmla="*/ 2885 h 10000"/>
                <a:gd name="connsiteX65" fmla="*/ 9954 w 10000"/>
                <a:gd name="connsiteY65" fmla="*/ 3064 h 10000"/>
                <a:gd name="connsiteX66" fmla="*/ 9932 w 10000"/>
                <a:gd name="connsiteY66" fmla="*/ 3193 h 10000"/>
                <a:gd name="connsiteX67" fmla="*/ 9885 w 10000"/>
                <a:gd name="connsiteY67" fmla="*/ 3356 h 10000"/>
                <a:gd name="connsiteX68" fmla="*/ 9825 w 10000"/>
                <a:gd name="connsiteY68" fmla="*/ 3697 h 10000"/>
                <a:gd name="connsiteX69" fmla="*/ 9772 w 10000"/>
                <a:gd name="connsiteY69" fmla="*/ 3908 h 10000"/>
                <a:gd name="connsiteX70" fmla="*/ 9710 w 10000"/>
                <a:gd name="connsiteY70" fmla="*/ 4038 h 10000"/>
                <a:gd name="connsiteX71" fmla="*/ 9665 w 10000"/>
                <a:gd name="connsiteY71" fmla="*/ 4070 h 10000"/>
                <a:gd name="connsiteX72" fmla="*/ 9589 w 10000"/>
                <a:gd name="connsiteY72" fmla="*/ 4070 h 10000"/>
                <a:gd name="connsiteX73" fmla="*/ 9490 w 10000"/>
                <a:gd name="connsiteY73" fmla="*/ 4070 h 10000"/>
                <a:gd name="connsiteX74" fmla="*/ 9414 w 10000"/>
                <a:gd name="connsiteY74" fmla="*/ 4136 h 10000"/>
                <a:gd name="connsiteX75" fmla="*/ 9330 w 10000"/>
                <a:gd name="connsiteY75" fmla="*/ 4217 h 10000"/>
                <a:gd name="connsiteX76" fmla="*/ 9255 w 10000"/>
                <a:gd name="connsiteY76" fmla="*/ 4314 h 10000"/>
                <a:gd name="connsiteX77" fmla="*/ 9239 w 10000"/>
                <a:gd name="connsiteY77" fmla="*/ 4347 h 10000"/>
                <a:gd name="connsiteX78" fmla="*/ 9224 w 10000"/>
                <a:gd name="connsiteY78" fmla="*/ 4347 h 10000"/>
                <a:gd name="connsiteX79" fmla="*/ 9224 w 10000"/>
                <a:gd name="connsiteY79" fmla="*/ 4411 h 10000"/>
                <a:gd name="connsiteX80" fmla="*/ 9201 w 10000"/>
                <a:gd name="connsiteY80" fmla="*/ 4477 h 10000"/>
                <a:gd name="connsiteX81" fmla="*/ 9171 w 10000"/>
                <a:gd name="connsiteY81" fmla="*/ 4574 h 10000"/>
                <a:gd name="connsiteX82" fmla="*/ 9110 w 10000"/>
                <a:gd name="connsiteY82" fmla="*/ 4590 h 10000"/>
                <a:gd name="connsiteX83" fmla="*/ 9064 w 10000"/>
                <a:gd name="connsiteY83" fmla="*/ 4623 h 10000"/>
                <a:gd name="connsiteX84" fmla="*/ 9041 w 10000"/>
                <a:gd name="connsiteY84" fmla="*/ 4590 h 10000"/>
                <a:gd name="connsiteX85" fmla="*/ 9011 w 10000"/>
                <a:gd name="connsiteY85" fmla="*/ 4574 h 10000"/>
                <a:gd name="connsiteX86" fmla="*/ 8966 w 10000"/>
                <a:gd name="connsiteY86" fmla="*/ 4574 h 10000"/>
                <a:gd name="connsiteX87" fmla="*/ 8935 w 10000"/>
                <a:gd name="connsiteY87" fmla="*/ 4590 h 10000"/>
                <a:gd name="connsiteX88" fmla="*/ 8836 w 10000"/>
                <a:gd name="connsiteY88" fmla="*/ 4655 h 10000"/>
                <a:gd name="connsiteX89" fmla="*/ 8744 w 10000"/>
                <a:gd name="connsiteY89" fmla="*/ 4753 h 10000"/>
                <a:gd name="connsiteX90" fmla="*/ 8714 w 10000"/>
                <a:gd name="connsiteY90" fmla="*/ 4753 h 10000"/>
                <a:gd name="connsiteX91" fmla="*/ 8699 w 10000"/>
                <a:gd name="connsiteY91" fmla="*/ 4786 h 10000"/>
                <a:gd name="connsiteX92" fmla="*/ 8699 w 10000"/>
                <a:gd name="connsiteY92" fmla="*/ 4882 h 10000"/>
                <a:gd name="connsiteX93" fmla="*/ 8684 w 10000"/>
                <a:gd name="connsiteY93" fmla="*/ 4964 h 10000"/>
                <a:gd name="connsiteX94" fmla="*/ 8676 w 10000"/>
                <a:gd name="connsiteY94" fmla="*/ 5094 h 10000"/>
                <a:gd name="connsiteX95" fmla="*/ 8676 w 10000"/>
                <a:gd name="connsiteY95" fmla="*/ 5127 h 10000"/>
                <a:gd name="connsiteX96" fmla="*/ 8676 w 10000"/>
                <a:gd name="connsiteY96" fmla="*/ 5127 h 10000"/>
                <a:gd name="connsiteX97" fmla="*/ 8554 w 10000"/>
                <a:gd name="connsiteY97" fmla="*/ 5353 h 10000"/>
                <a:gd name="connsiteX98" fmla="*/ 8471 w 10000"/>
                <a:gd name="connsiteY98" fmla="*/ 5533 h 10000"/>
                <a:gd name="connsiteX99" fmla="*/ 8395 w 10000"/>
                <a:gd name="connsiteY99" fmla="*/ 5662 h 10000"/>
                <a:gd name="connsiteX100" fmla="*/ 8349 w 10000"/>
                <a:gd name="connsiteY100" fmla="*/ 5744 h 10000"/>
                <a:gd name="connsiteX101" fmla="*/ 8334 w 10000"/>
                <a:gd name="connsiteY101" fmla="*/ 5776 h 10000"/>
                <a:gd name="connsiteX102" fmla="*/ 8319 w 10000"/>
                <a:gd name="connsiteY102" fmla="*/ 5808 h 10000"/>
                <a:gd name="connsiteX103" fmla="*/ 8312 w 10000"/>
                <a:gd name="connsiteY103" fmla="*/ 5808 h 10000"/>
                <a:gd name="connsiteX104" fmla="*/ 8312 w 10000"/>
                <a:gd name="connsiteY104" fmla="*/ 5874 h 10000"/>
                <a:gd name="connsiteX105" fmla="*/ 8296 w 10000"/>
                <a:gd name="connsiteY105" fmla="*/ 5971 h 10000"/>
                <a:gd name="connsiteX106" fmla="*/ 8266 w 10000"/>
                <a:gd name="connsiteY106" fmla="*/ 6036 h 10000"/>
                <a:gd name="connsiteX107" fmla="*/ 8235 w 10000"/>
                <a:gd name="connsiteY107" fmla="*/ 6101 h 10000"/>
                <a:gd name="connsiteX108" fmla="*/ 8159 w 10000"/>
                <a:gd name="connsiteY108" fmla="*/ 6183 h 10000"/>
                <a:gd name="connsiteX109" fmla="*/ 8091 w 10000"/>
                <a:gd name="connsiteY109" fmla="*/ 6247 h 10000"/>
                <a:gd name="connsiteX110" fmla="*/ 7900 w 10000"/>
                <a:gd name="connsiteY110" fmla="*/ 6377 h 10000"/>
                <a:gd name="connsiteX111" fmla="*/ 7764 w 10000"/>
                <a:gd name="connsiteY111" fmla="*/ 6475 h 10000"/>
                <a:gd name="connsiteX112" fmla="*/ 7650 w 10000"/>
                <a:gd name="connsiteY112" fmla="*/ 6556 h 10000"/>
                <a:gd name="connsiteX113" fmla="*/ 7589 w 10000"/>
                <a:gd name="connsiteY113" fmla="*/ 6686 h 10000"/>
                <a:gd name="connsiteX114" fmla="*/ 7551 w 10000"/>
                <a:gd name="connsiteY114" fmla="*/ 6816 h 10000"/>
                <a:gd name="connsiteX115" fmla="*/ 7520 w 10000"/>
                <a:gd name="connsiteY115" fmla="*/ 7027 h 10000"/>
                <a:gd name="connsiteX116" fmla="*/ 7475 w 10000"/>
                <a:gd name="connsiteY116" fmla="*/ 7287 h 10000"/>
                <a:gd name="connsiteX117" fmla="*/ 7391 w 10000"/>
                <a:gd name="connsiteY117" fmla="*/ 7530 h 10000"/>
                <a:gd name="connsiteX118" fmla="*/ 7330 w 10000"/>
                <a:gd name="connsiteY118" fmla="*/ 7693 h 10000"/>
                <a:gd name="connsiteX119" fmla="*/ 7270 w 10000"/>
                <a:gd name="connsiteY119" fmla="*/ 7775 h 10000"/>
                <a:gd name="connsiteX120" fmla="*/ 7201 w 10000"/>
                <a:gd name="connsiteY120" fmla="*/ 7937 h 10000"/>
                <a:gd name="connsiteX121" fmla="*/ 7171 w 10000"/>
                <a:gd name="connsiteY121" fmla="*/ 8002 h 10000"/>
                <a:gd name="connsiteX122" fmla="*/ 7156 w 10000"/>
                <a:gd name="connsiteY122" fmla="*/ 8083 h 10000"/>
                <a:gd name="connsiteX123" fmla="*/ 7156 w 10000"/>
                <a:gd name="connsiteY123" fmla="*/ 8246 h 10000"/>
                <a:gd name="connsiteX124" fmla="*/ 7171 w 10000"/>
                <a:gd name="connsiteY124" fmla="*/ 8440 h 10000"/>
                <a:gd name="connsiteX125" fmla="*/ 7125 w 10000"/>
                <a:gd name="connsiteY125" fmla="*/ 8440 h 10000"/>
                <a:gd name="connsiteX126" fmla="*/ 7049 w 10000"/>
                <a:gd name="connsiteY126" fmla="*/ 8457 h 10000"/>
                <a:gd name="connsiteX127" fmla="*/ 6951 w 10000"/>
                <a:gd name="connsiteY127" fmla="*/ 8489 h 10000"/>
                <a:gd name="connsiteX128" fmla="*/ 6806 w 10000"/>
                <a:gd name="connsiteY128" fmla="*/ 8522 h 10000"/>
                <a:gd name="connsiteX129" fmla="*/ 6646 w 10000"/>
                <a:gd name="connsiteY129" fmla="*/ 8554 h 10000"/>
                <a:gd name="connsiteX130" fmla="*/ 6456 w 10000"/>
                <a:gd name="connsiteY130" fmla="*/ 8587 h 10000"/>
                <a:gd name="connsiteX131" fmla="*/ 6220 w 10000"/>
                <a:gd name="connsiteY131" fmla="*/ 8651 h 10000"/>
                <a:gd name="connsiteX132" fmla="*/ 5985 w 10000"/>
                <a:gd name="connsiteY132" fmla="*/ 8717 h 10000"/>
                <a:gd name="connsiteX133" fmla="*/ 5726 w 10000"/>
                <a:gd name="connsiteY133" fmla="*/ 8781 h 10000"/>
                <a:gd name="connsiteX134" fmla="*/ 5445 w 10000"/>
                <a:gd name="connsiteY134" fmla="*/ 8814 h 10000"/>
                <a:gd name="connsiteX135" fmla="*/ 4844 w 10000"/>
                <a:gd name="connsiteY135" fmla="*/ 8960 h 10000"/>
                <a:gd name="connsiteX136" fmla="*/ 4205 w 10000"/>
                <a:gd name="connsiteY136" fmla="*/ 9090 h 10000"/>
                <a:gd name="connsiteX137" fmla="*/ 3551 w 10000"/>
                <a:gd name="connsiteY137" fmla="*/ 9236 h 10000"/>
                <a:gd name="connsiteX138" fmla="*/ 2904 w 10000"/>
                <a:gd name="connsiteY138" fmla="*/ 9366 h 10000"/>
                <a:gd name="connsiteX139" fmla="*/ 2266 w 10000"/>
                <a:gd name="connsiteY139" fmla="*/ 9497 h 10000"/>
                <a:gd name="connsiteX140" fmla="*/ 1970 w 10000"/>
                <a:gd name="connsiteY140" fmla="*/ 9594 h 10000"/>
                <a:gd name="connsiteX141" fmla="*/ 1680 w 10000"/>
                <a:gd name="connsiteY141" fmla="*/ 9643 h 10000"/>
                <a:gd name="connsiteX142" fmla="*/ 1399 w 10000"/>
                <a:gd name="connsiteY142" fmla="*/ 9675 h 10000"/>
                <a:gd name="connsiteX143" fmla="*/ 1156 w 10000"/>
                <a:gd name="connsiteY143" fmla="*/ 9740 h 10000"/>
                <a:gd name="connsiteX144" fmla="*/ 921 w 10000"/>
                <a:gd name="connsiteY144" fmla="*/ 9805 h 10000"/>
                <a:gd name="connsiteX145" fmla="*/ 699 w 10000"/>
                <a:gd name="connsiteY145" fmla="*/ 9838 h 10000"/>
                <a:gd name="connsiteX146" fmla="*/ 525 w 10000"/>
                <a:gd name="connsiteY146" fmla="*/ 9870 h 10000"/>
                <a:gd name="connsiteX147" fmla="*/ 365 w 10000"/>
                <a:gd name="connsiteY147" fmla="*/ 9935 h 10000"/>
                <a:gd name="connsiteX148" fmla="*/ 235 w 10000"/>
                <a:gd name="connsiteY148" fmla="*/ 9935 h 10000"/>
                <a:gd name="connsiteX149" fmla="*/ 145 w 10000"/>
                <a:gd name="connsiteY149" fmla="*/ 9968 h 10000"/>
                <a:gd name="connsiteX150" fmla="*/ 92 w 10000"/>
                <a:gd name="connsiteY150" fmla="*/ 9968 h 10000"/>
                <a:gd name="connsiteX151" fmla="*/ 60 w 10000"/>
                <a:gd name="connsiteY151" fmla="*/ 10000 h 10000"/>
                <a:gd name="connsiteX152" fmla="*/ 60 w 10000"/>
                <a:gd name="connsiteY152" fmla="*/ 9968 h 10000"/>
                <a:gd name="connsiteX153" fmla="*/ 30 w 10000"/>
                <a:gd name="connsiteY153" fmla="*/ 9968 h 10000"/>
                <a:gd name="connsiteX154" fmla="*/ 15 w 10000"/>
                <a:gd name="connsiteY154" fmla="*/ 9935 h 10000"/>
                <a:gd name="connsiteX155" fmla="*/ 0 w 10000"/>
                <a:gd name="connsiteY155" fmla="*/ 9870 h 10000"/>
                <a:gd name="connsiteX156" fmla="*/ 15 w 10000"/>
                <a:gd name="connsiteY156" fmla="*/ 9773 h 10000"/>
                <a:gd name="connsiteX157" fmla="*/ 45 w 10000"/>
                <a:gd name="connsiteY157" fmla="*/ 9643 h 10000"/>
                <a:gd name="connsiteX158" fmla="*/ 129 w 10000"/>
                <a:gd name="connsiteY158" fmla="*/ 9497 h 10000"/>
                <a:gd name="connsiteX159" fmla="*/ 190 w 10000"/>
                <a:gd name="connsiteY159" fmla="*/ 9399 h 10000"/>
                <a:gd name="connsiteX160" fmla="*/ 267 w 10000"/>
                <a:gd name="connsiteY160" fmla="*/ 9269 h 10000"/>
                <a:gd name="connsiteX161" fmla="*/ 251 w 10000"/>
                <a:gd name="connsiteY161" fmla="*/ 9122 h 10000"/>
                <a:gd name="connsiteX162" fmla="*/ 220 w 10000"/>
                <a:gd name="connsiteY162" fmla="*/ 8993 h 10000"/>
                <a:gd name="connsiteX163" fmla="*/ 175 w 10000"/>
                <a:gd name="connsiteY163" fmla="*/ 8895 h 10000"/>
                <a:gd name="connsiteX164" fmla="*/ 160 w 10000"/>
                <a:gd name="connsiteY164" fmla="*/ 8863 h 10000"/>
                <a:gd name="connsiteX165" fmla="*/ 99 w 10000"/>
                <a:gd name="connsiteY165" fmla="*/ 8749 h 10000"/>
                <a:gd name="connsiteX166" fmla="*/ 76 w 10000"/>
                <a:gd name="connsiteY166" fmla="*/ 8684 h 10000"/>
                <a:gd name="connsiteX167" fmla="*/ 76 w 10000"/>
                <a:gd name="connsiteY167" fmla="*/ 8651 h 10000"/>
                <a:gd name="connsiteX168" fmla="*/ 60 w 10000"/>
                <a:gd name="connsiteY168" fmla="*/ 8651 h 10000"/>
                <a:gd name="connsiteX169" fmla="*/ 114 w 10000"/>
                <a:gd name="connsiteY169" fmla="*/ 8619 h 10000"/>
                <a:gd name="connsiteX170" fmla="*/ 160 w 10000"/>
                <a:gd name="connsiteY170" fmla="*/ 8587 h 10000"/>
                <a:gd name="connsiteX171" fmla="*/ 205 w 10000"/>
                <a:gd name="connsiteY171" fmla="*/ 8587 h 10000"/>
                <a:gd name="connsiteX172" fmla="*/ 235 w 10000"/>
                <a:gd name="connsiteY172" fmla="*/ 8587 h 10000"/>
                <a:gd name="connsiteX173" fmla="*/ 235 w 10000"/>
                <a:gd name="connsiteY173" fmla="*/ 8554 h 10000"/>
                <a:gd name="connsiteX174" fmla="*/ 205 w 10000"/>
                <a:gd name="connsiteY174" fmla="*/ 8408 h 10000"/>
                <a:gd name="connsiteX175" fmla="*/ 205 w 10000"/>
                <a:gd name="connsiteY175" fmla="*/ 8343 h 10000"/>
                <a:gd name="connsiteX176" fmla="*/ 205 w 10000"/>
                <a:gd name="connsiteY176" fmla="*/ 8310 h 10000"/>
                <a:gd name="connsiteX177" fmla="*/ 190 w 10000"/>
                <a:gd name="connsiteY177" fmla="*/ 8278 h 10000"/>
                <a:gd name="connsiteX178" fmla="*/ 235 w 10000"/>
                <a:gd name="connsiteY178" fmla="*/ 8180 h 10000"/>
                <a:gd name="connsiteX179" fmla="*/ 251 w 10000"/>
                <a:gd name="connsiteY179" fmla="*/ 8083 h 10000"/>
                <a:gd name="connsiteX180" fmla="*/ 282 w 10000"/>
                <a:gd name="connsiteY180" fmla="*/ 8002 h 10000"/>
                <a:gd name="connsiteX181" fmla="*/ 289 w 10000"/>
                <a:gd name="connsiteY181" fmla="*/ 7937 h 10000"/>
                <a:gd name="connsiteX182" fmla="*/ 289 w 10000"/>
                <a:gd name="connsiteY182" fmla="*/ 7937 h 10000"/>
                <a:gd name="connsiteX183" fmla="*/ 335 w 10000"/>
                <a:gd name="connsiteY183" fmla="*/ 7775 h 10000"/>
                <a:gd name="connsiteX184" fmla="*/ 365 w 10000"/>
                <a:gd name="connsiteY184" fmla="*/ 7661 h 10000"/>
                <a:gd name="connsiteX185" fmla="*/ 395 w 10000"/>
                <a:gd name="connsiteY185" fmla="*/ 7563 h 10000"/>
                <a:gd name="connsiteX186" fmla="*/ 410 w 10000"/>
                <a:gd name="connsiteY186" fmla="*/ 7498 h 10000"/>
                <a:gd name="connsiteX187" fmla="*/ 426 w 10000"/>
                <a:gd name="connsiteY187" fmla="*/ 7466 h 10000"/>
                <a:gd name="connsiteX188" fmla="*/ 426 w 10000"/>
                <a:gd name="connsiteY188" fmla="*/ 7434 h 10000"/>
                <a:gd name="connsiteX189" fmla="*/ 479 w 10000"/>
                <a:gd name="connsiteY189" fmla="*/ 7287 h 10000"/>
                <a:gd name="connsiteX190" fmla="*/ 509 w 10000"/>
                <a:gd name="connsiteY190" fmla="*/ 7189 h 10000"/>
                <a:gd name="connsiteX191" fmla="*/ 525 w 10000"/>
                <a:gd name="connsiteY191" fmla="*/ 7157 h 10000"/>
                <a:gd name="connsiteX192" fmla="*/ 525 w 10000"/>
                <a:gd name="connsiteY192" fmla="*/ 7157 h 10000"/>
                <a:gd name="connsiteX193" fmla="*/ 540 w 10000"/>
                <a:gd name="connsiteY193" fmla="*/ 6995 h 10000"/>
                <a:gd name="connsiteX194" fmla="*/ 540 w 10000"/>
                <a:gd name="connsiteY194" fmla="*/ 6881 h 10000"/>
                <a:gd name="connsiteX195" fmla="*/ 555 w 10000"/>
                <a:gd name="connsiteY195" fmla="*/ 6783 h 10000"/>
                <a:gd name="connsiteX196" fmla="*/ 555 w 10000"/>
                <a:gd name="connsiteY196" fmla="*/ 6751 h 10000"/>
                <a:gd name="connsiteX197" fmla="*/ 555 w 10000"/>
                <a:gd name="connsiteY197" fmla="*/ 6686 h 10000"/>
                <a:gd name="connsiteX198" fmla="*/ 555 w 10000"/>
                <a:gd name="connsiteY198" fmla="*/ 6686 h 10000"/>
                <a:gd name="connsiteX199" fmla="*/ 586 w 10000"/>
                <a:gd name="connsiteY199" fmla="*/ 6475 h 10000"/>
                <a:gd name="connsiteX200" fmla="*/ 601 w 10000"/>
                <a:gd name="connsiteY200" fmla="*/ 6312 h 10000"/>
                <a:gd name="connsiteX201" fmla="*/ 616 w 10000"/>
                <a:gd name="connsiteY201" fmla="*/ 6183 h 10000"/>
                <a:gd name="connsiteX202" fmla="*/ 616 w 10000"/>
                <a:gd name="connsiteY202" fmla="*/ 6133 h 10000"/>
                <a:gd name="connsiteX203" fmla="*/ 631 w 10000"/>
                <a:gd name="connsiteY203" fmla="*/ 6069 h 10000"/>
                <a:gd name="connsiteX204" fmla="*/ 631 w 10000"/>
                <a:gd name="connsiteY204" fmla="*/ 6036 h 10000"/>
                <a:gd name="connsiteX205" fmla="*/ 601 w 10000"/>
                <a:gd name="connsiteY205" fmla="*/ 5906 h 10000"/>
                <a:gd name="connsiteX206" fmla="*/ 601 w 10000"/>
                <a:gd name="connsiteY206" fmla="*/ 5841 h 10000"/>
                <a:gd name="connsiteX207" fmla="*/ 601 w 10000"/>
                <a:gd name="connsiteY207" fmla="*/ 5841 h 10000"/>
                <a:gd name="connsiteX208" fmla="*/ 586 w 10000"/>
                <a:gd name="connsiteY208" fmla="*/ 5808 h 10000"/>
                <a:gd name="connsiteX209" fmla="*/ 631 w 10000"/>
                <a:gd name="connsiteY209" fmla="*/ 5728 h 10000"/>
                <a:gd name="connsiteX210" fmla="*/ 669 w 10000"/>
                <a:gd name="connsiteY210" fmla="*/ 5630 h 10000"/>
                <a:gd name="connsiteX211" fmla="*/ 699 w 10000"/>
                <a:gd name="connsiteY211" fmla="*/ 5533 h 10000"/>
                <a:gd name="connsiteX212" fmla="*/ 715 w 10000"/>
                <a:gd name="connsiteY212" fmla="*/ 5467 h 10000"/>
                <a:gd name="connsiteX213" fmla="*/ 715 w 10000"/>
                <a:gd name="connsiteY213" fmla="*/ 5467 h 10000"/>
                <a:gd name="connsiteX214" fmla="*/ 715 w 10000"/>
                <a:gd name="connsiteY214" fmla="*/ 5435 h 10000"/>
                <a:gd name="connsiteX215" fmla="*/ 684 w 10000"/>
                <a:gd name="connsiteY215" fmla="*/ 5370 h 10000"/>
                <a:gd name="connsiteX216" fmla="*/ 669 w 10000"/>
                <a:gd name="connsiteY216" fmla="*/ 5289 h 10000"/>
                <a:gd name="connsiteX217" fmla="*/ 654 w 10000"/>
                <a:gd name="connsiteY217" fmla="*/ 5191 h 10000"/>
                <a:gd name="connsiteX218" fmla="*/ 654 w 10000"/>
                <a:gd name="connsiteY218" fmla="*/ 5127 h 10000"/>
                <a:gd name="connsiteX219" fmla="*/ 699 w 10000"/>
                <a:gd name="connsiteY219" fmla="*/ 5061 h 10000"/>
                <a:gd name="connsiteX220" fmla="*/ 761 w 10000"/>
                <a:gd name="connsiteY220" fmla="*/ 5061 h 10000"/>
                <a:gd name="connsiteX221" fmla="*/ 821 w 10000"/>
                <a:gd name="connsiteY221" fmla="*/ 5094 h 10000"/>
                <a:gd name="connsiteX222" fmla="*/ 889 w 10000"/>
                <a:gd name="connsiteY222" fmla="*/ 5127 h 10000"/>
                <a:gd name="connsiteX0" fmla="*/ 889 w 10000"/>
                <a:gd name="connsiteY0" fmla="*/ 5127 h 10000"/>
                <a:gd name="connsiteX1" fmla="*/ 904 w 10000"/>
                <a:gd name="connsiteY1" fmla="*/ 5127 h 10000"/>
                <a:gd name="connsiteX2" fmla="*/ 921 w 10000"/>
                <a:gd name="connsiteY2" fmla="*/ 5094 h 10000"/>
                <a:gd name="connsiteX3" fmla="*/ 936 w 10000"/>
                <a:gd name="connsiteY3" fmla="*/ 5061 h 10000"/>
                <a:gd name="connsiteX4" fmla="*/ 981 w 10000"/>
                <a:gd name="connsiteY4" fmla="*/ 5029 h 10000"/>
                <a:gd name="connsiteX5" fmla="*/ 1034 w 10000"/>
                <a:gd name="connsiteY5" fmla="*/ 4996 h 10000"/>
                <a:gd name="connsiteX6" fmla="*/ 1111 w 10000"/>
                <a:gd name="connsiteY6" fmla="*/ 4964 h 10000"/>
                <a:gd name="connsiteX7" fmla="*/ 1316 w 10000"/>
                <a:gd name="connsiteY7" fmla="*/ 4948 h 10000"/>
                <a:gd name="connsiteX8" fmla="*/ 1490 w 10000"/>
                <a:gd name="connsiteY8" fmla="*/ 4882 h 10000"/>
                <a:gd name="connsiteX9" fmla="*/ 1551 w 10000"/>
                <a:gd name="connsiteY9" fmla="*/ 4882 h 10000"/>
                <a:gd name="connsiteX10" fmla="*/ 1605 w 10000"/>
                <a:gd name="connsiteY10" fmla="*/ 4850 h 10000"/>
                <a:gd name="connsiteX11" fmla="*/ 1650 w 10000"/>
                <a:gd name="connsiteY11" fmla="*/ 4850 h 10000"/>
                <a:gd name="connsiteX12" fmla="*/ 1680 w 10000"/>
                <a:gd name="connsiteY12" fmla="*/ 4850 h 10000"/>
                <a:gd name="connsiteX13" fmla="*/ 1726 w 10000"/>
                <a:gd name="connsiteY13" fmla="*/ 4850 h 10000"/>
                <a:gd name="connsiteX14" fmla="*/ 1795 w 10000"/>
                <a:gd name="connsiteY14" fmla="*/ 4818 h 10000"/>
                <a:gd name="connsiteX15" fmla="*/ 1886 w 10000"/>
                <a:gd name="connsiteY15" fmla="*/ 4818 h 10000"/>
                <a:gd name="connsiteX16" fmla="*/ 1985 w 10000"/>
                <a:gd name="connsiteY16" fmla="*/ 4818 h 10000"/>
                <a:gd name="connsiteX17" fmla="*/ 2075 w 10000"/>
                <a:gd name="connsiteY17" fmla="*/ 4786 h 10000"/>
                <a:gd name="connsiteX18" fmla="*/ 2160 w 10000"/>
                <a:gd name="connsiteY18" fmla="*/ 4786 h 10000"/>
                <a:gd name="connsiteX19" fmla="*/ 2220 w 10000"/>
                <a:gd name="connsiteY19" fmla="*/ 4786 h 10000"/>
                <a:gd name="connsiteX20" fmla="*/ 2235 w 10000"/>
                <a:gd name="connsiteY20" fmla="*/ 4786 h 10000"/>
                <a:gd name="connsiteX21" fmla="*/ 2251 w 10000"/>
                <a:gd name="connsiteY21" fmla="*/ 4786 h 10000"/>
                <a:gd name="connsiteX22" fmla="*/ 2266 w 10000"/>
                <a:gd name="connsiteY22" fmla="*/ 4818 h 10000"/>
                <a:gd name="connsiteX23" fmla="*/ 2304 w 10000"/>
                <a:gd name="connsiteY23" fmla="*/ 4818 h 10000"/>
                <a:gd name="connsiteX24" fmla="*/ 2350 w 10000"/>
                <a:gd name="connsiteY24" fmla="*/ 4818 h 10000"/>
                <a:gd name="connsiteX25" fmla="*/ 2395 w 10000"/>
                <a:gd name="connsiteY25" fmla="*/ 4786 h 10000"/>
                <a:gd name="connsiteX26" fmla="*/ 2426 w 10000"/>
                <a:gd name="connsiteY26" fmla="*/ 4688 h 10000"/>
                <a:gd name="connsiteX27" fmla="*/ 2456 w 10000"/>
                <a:gd name="connsiteY27" fmla="*/ 4541 h 10000"/>
                <a:gd name="connsiteX28" fmla="*/ 2472 w 10000"/>
                <a:gd name="connsiteY28" fmla="*/ 4282 h 10000"/>
                <a:gd name="connsiteX29" fmla="*/ 2456 w 10000"/>
                <a:gd name="connsiteY29" fmla="*/ 4249 h 10000"/>
                <a:gd name="connsiteX30" fmla="*/ 2441 w 10000"/>
                <a:gd name="connsiteY30" fmla="*/ 4217 h 10000"/>
                <a:gd name="connsiteX31" fmla="*/ 2441 w 10000"/>
                <a:gd name="connsiteY31" fmla="*/ 4168 h 10000"/>
                <a:gd name="connsiteX32" fmla="*/ 2456 w 10000"/>
                <a:gd name="connsiteY32" fmla="*/ 4136 h 10000"/>
                <a:gd name="connsiteX33" fmla="*/ 2494 w 10000"/>
                <a:gd name="connsiteY33" fmla="*/ 4103 h 10000"/>
                <a:gd name="connsiteX34" fmla="*/ 2555 w 10000"/>
                <a:gd name="connsiteY34" fmla="*/ 4070 h 10000"/>
                <a:gd name="connsiteX35" fmla="*/ 2654 w 10000"/>
                <a:gd name="connsiteY35" fmla="*/ 4070 h 10000"/>
                <a:gd name="connsiteX36" fmla="*/ 2776 w 10000"/>
                <a:gd name="connsiteY36" fmla="*/ 4103 h 10000"/>
                <a:gd name="connsiteX37" fmla="*/ 2859 w 10000"/>
                <a:gd name="connsiteY37" fmla="*/ 4103 h 10000"/>
                <a:gd name="connsiteX38" fmla="*/ 2920 w 10000"/>
                <a:gd name="connsiteY38" fmla="*/ 4136 h 10000"/>
                <a:gd name="connsiteX39" fmla="*/ 2966 w 10000"/>
                <a:gd name="connsiteY39" fmla="*/ 4136 h 10000"/>
                <a:gd name="connsiteX40" fmla="*/ 3019 w 10000"/>
                <a:gd name="connsiteY40" fmla="*/ 4136 h 10000"/>
                <a:gd name="connsiteX41" fmla="*/ 3079 w 10000"/>
                <a:gd name="connsiteY41" fmla="*/ 4103 h 10000"/>
                <a:gd name="connsiteX42" fmla="*/ 3186 w 10000"/>
                <a:gd name="connsiteY42" fmla="*/ 4103 h 10000"/>
                <a:gd name="connsiteX43" fmla="*/ 3316 w 10000"/>
                <a:gd name="connsiteY43" fmla="*/ 4070 h 10000"/>
                <a:gd name="connsiteX44" fmla="*/ 3566 w 10000"/>
                <a:gd name="connsiteY44" fmla="*/ 4006 h 10000"/>
                <a:gd name="connsiteX45" fmla="*/ 3711 w 10000"/>
                <a:gd name="connsiteY45" fmla="*/ 3973 h 10000"/>
                <a:gd name="connsiteX46" fmla="*/ 3395 w 10000"/>
                <a:gd name="connsiteY46" fmla="*/ 3003 h 10000"/>
                <a:gd name="connsiteX47" fmla="*/ 3570 w 10000"/>
                <a:gd name="connsiteY47" fmla="*/ 1720 h 10000"/>
                <a:gd name="connsiteX48" fmla="*/ 3922 w 10000"/>
                <a:gd name="connsiteY48" fmla="*/ 1688 h 10000"/>
                <a:gd name="connsiteX49" fmla="*/ 4215 w 10000"/>
                <a:gd name="connsiteY49" fmla="*/ 1466 h 10000"/>
                <a:gd name="connsiteX50" fmla="*/ 4224 w 10000"/>
                <a:gd name="connsiteY50" fmla="*/ 402 h 10000"/>
                <a:gd name="connsiteX51" fmla="*/ 4622 w 10000"/>
                <a:gd name="connsiteY51" fmla="*/ 181 h 10000"/>
                <a:gd name="connsiteX52" fmla="*/ 5015 w 10000"/>
                <a:gd name="connsiteY52" fmla="*/ 1067 h 10000"/>
                <a:gd name="connsiteX53" fmla="*/ 5549 w 10000"/>
                <a:gd name="connsiteY53" fmla="*/ 1249 h 10000"/>
                <a:gd name="connsiteX54" fmla="*/ 6244 w 10000"/>
                <a:gd name="connsiteY54" fmla="*/ 1649 h 10000"/>
                <a:gd name="connsiteX55" fmla="*/ 6450 w 10000"/>
                <a:gd name="connsiteY55" fmla="*/ 816 h 10000"/>
                <a:gd name="connsiteX56" fmla="*/ 6699 w 10000"/>
                <a:gd name="connsiteY56" fmla="*/ 1452 h 10000"/>
                <a:gd name="connsiteX57" fmla="*/ 7093 w 10000"/>
                <a:gd name="connsiteY57" fmla="*/ 1915 h 10000"/>
                <a:gd name="connsiteX58" fmla="*/ 7088 w 10000"/>
                <a:gd name="connsiteY58" fmla="*/ 3100 h 10000"/>
                <a:gd name="connsiteX59" fmla="*/ 7762 w 10000"/>
                <a:gd name="connsiteY59" fmla="*/ 4676 h 10000"/>
                <a:gd name="connsiteX60" fmla="*/ 6785 w 10000"/>
                <a:gd name="connsiteY60" fmla="*/ 6720 h 10000"/>
                <a:gd name="connsiteX61" fmla="*/ 10000 w 10000"/>
                <a:gd name="connsiteY61" fmla="*/ 2657 h 10000"/>
                <a:gd name="connsiteX62" fmla="*/ 9984 w 10000"/>
                <a:gd name="connsiteY62" fmla="*/ 2787 h 10000"/>
                <a:gd name="connsiteX63" fmla="*/ 9984 w 10000"/>
                <a:gd name="connsiteY63" fmla="*/ 2885 h 10000"/>
                <a:gd name="connsiteX64" fmla="*/ 9954 w 10000"/>
                <a:gd name="connsiteY64" fmla="*/ 3064 h 10000"/>
                <a:gd name="connsiteX65" fmla="*/ 9932 w 10000"/>
                <a:gd name="connsiteY65" fmla="*/ 3193 h 10000"/>
                <a:gd name="connsiteX66" fmla="*/ 9885 w 10000"/>
                <a:gd name="connsiteY66" fmla="*/ 3356 h 10000"/>
                <a:gd name="connsiteX67" fmla="*/ 9825 w 10000"/>
                <a:gd name="connsiteY67" fmla="*/ 3697 h 10000"/>
                <a:gd name="connsiteX68" fmla="*/ 9772 w 10000"/>
                <a:gd name="connsiteY68" fmla="*/ 3908 h 10000"/>
                <a:gd name="connsiteX69" fmla="*/ 9710 w 10000"/>
                <a:gd name="connsiteY69" fmla="*/ 4038 h 10000"/>
                <a:gd name="connsiteX70" fmla="*/ 9665 w 10000"/>
                <a:gd name="connsiteY70" fmla="*/ 4070 h 10000"/>
                <a:gd name="connsiteX71" fmla="*/ 9589 w 10000"/>
                <a:gd name="connsiteY71" fmla="*/ 4070 h 10000"/>
                <a:gd name="connsiteX72" fmla="*/ 9490 w 10000"/>
                <a:gd name="connsiteY72" fmla="*/ 4070 h 10000"/>
                <a:gd name="connsiteX73" fmla="*/ 9414 w 10000"/>
                <a:gd name="connsiteY73" fmla="*/ 4136 h 10000"/>
                <a:gd name="connsiteX74" fmla="*/ 9330 w 10000"/>
                <a:gd name="connsiteY74" fmla="*/ 4217 h 10000"/>
                <a:gd name="connsiteX75" fmla="*/ 9255 w 10000"/>
                <a:gd name="connsiteY75" fmla="*/ 4314 h 10000"/>
                <a:gd name="connsiteX76" fmla="*/ 9239 w 10000"/>
                <a:gd name="connsiteY76" fmla="*/ 4347 h 10000"/>
                <a:gd name="connsiteX77" fmla="*/ 9224 w 10000"/>
                <a:gd name="connsiteY77" fmla="*/ 4347 h 10000"/>
                <a:gd name="connsiteX78" fmla="*/ 9224 w 10000"/>
                <a:gd name="connsiteY78" fmla="*/ 4411 h 10000"/>
                <a:gd name="connsiteX79" fmla="*/ 9201 w 10000"/>
                <a:gd name="connsiteY79" fmla="*/ 4477 h 10000"/>
                <a:gd name="connsiteX80" fmla="*/ 9171 w 10000"/>
                <a:gd name="connsiteY80" fmla="*/ 4574 h 10000"/>
                <a:gd name="connsiteX81" fmla="*/ 9110 w 10000"/>
                <a:gd name="connsiteY81" fmla="*/ 4590 h 10000"/>
                <a:gd name="connsiteX82" fmla="*/ 9064 w 10000"/>
                <a:gd name="connsiteY82" fmla="*/ 4623 h 10000"/>
                <a:gd name="connsiteX83" fmla="*/ 9041 w 10000"/>
                <a:gd name="connsiteY83" fmla="*/ 4590 h 10000"/>
                <a:gd name="connsiteX84" fmla="*/ 9011 w 10000"/>
                <a:gd name="connsiteY84" fmla="*/ 4574 h 10000"/>
                <a:gd name="connsiteX85" fmla="*/ 8966 w 10000"/>
                <a:gd name="connsiteY85" fmla="*/ 4574 h 10000"/>
                <a:gd name="connsiteX86" fmla="*/ 8935 w 10000"/>
                <a:gd name="connsiteY86" fmla="*/ 4590 h 10000"/>
                <a:gd name="connsiteX87" fmla="*/ 8836 w 10000"/>
                <a:gd name="connsiteY87" fmla="*/ 4655 h 10000"/>
                <a:gd name="connsiteX88" fmla="*/ 8744 w 10000"/>
                <a:gd name="connsiteY88" fmla="*/ 4753 h 10000"/>
                <a:gd name="connsiteX89" fmla="*/ 8714 w 10000"/>
                <a:gd name="connsiteY89" fmla="*/ 4753 h 10000"/>
                <a:gd name="connsiteX90" fmla="*/ 8699 w 10000"/>
                <a:gd name="connsiteY90" fmla="*/ 4786 h 10000"/>
                <a:gd name="connsiteX91" fmla="*/ 8699 w 10000"/>
                <a:gd name="connsiteY91" fmla="*/ 4882 h 10000"/>
                <a:gd name="connsiteX92" fmla="*/ 8684 w 10000"/>
                <a:gd name="connsiteY92" fmla="*/ 4964 h 10000"/>
                <a:gd name="connsiteX93" fmla="*/ 8676 w 10000"/>
                <a:gd name="connsiteY93" fmla="*/ 5094 h 10000"/>
                <a:gd name="connsiteX94" fmla="*/ 8676 w 10000"/>
                <a:gd name="connsiteY94" fmla="*/ 5127 h 10000"/>
                <a:gd name="connsiteX95" fmla="*/ 8676 w 10000"/>
                <a:gd name="connsiteY95" fmla="*/ 5127 h 10000"/>
                <a:gd name="connsiteX96" fmla="*/ 8554 w 10000"/>
                <a:gd name="connsiteY96" fmla="*/ 5353 h 10000"/>
                <a:gd name="connsiteX97" fmla="*/ 8471 w 10000"/>
                <a:gd name="connsiteY97" fmla="*/ 5533 h 10000"/>
                <a:gd name="connsiteX98" fmla="*/ 8395 w 10000"/>
                <a:gd name="connsiteY98" fmla="*/ 5662 h 10000"/>
                <a:gd name="connsiteX99" fmla="*/ 8349 w 10000"/>
                <a:gd name="connsiteY99" fmla="*/ 5744 h 10000"/>
                <a:gd name="connsiteX100" fmla="*/ 8334 w 10000"/>
                <a:gd name="connsiteY100" fmla="*/ 5776 h 10000"/>
                <a:gd name="connsiteX101" fmla="*/ 8319 w 10000"/>
                <a:gd name="connsiteY101" fmla="*/ 5808 h 10000"/>
                <a:gd name="connsiteX102" fmla="*/ 8312 w 10000"/>
                <a:gd name="connsiteY102" fmla="*/ 5808 h 10000"/>
                <a:gd name="connsiteX103" fmla="*/ 8312 w 10000"/>
                <a:gd name="connsiteY103" fmla="*/ 5874 h 10000"/>
                <a:gd name="connsiteX104" fmla="*/ 8296 w 10000"/>
                <a:gd name="connsiteY104" fmla="*/ 5971 h 10000"/>
                <a:gd name="connsiteX105" fmla="*/ 8266 w 10000"/>
                <a:gd name="connsiteY105" fmla="*/ 6036 h 10000"/>
                <a:gd name="connsiteX106" fmla="*/ 8235 w 10000"/>
                <a:gd name="connsiteY106" fmla="*/ 6101 h 10000"/>
                <a:gd name="connsiteX107" fmla="*/ 8159 w 10000"/>
                <a:gd name="connsiteY107" fmla="*/ 6183 h 10000"/>
                <a:gd name="connsiteX108" fmla="*/ 8091 w 10000"/>
                <a:gd name="connsiteY108" fmla="*/ 6247 h 10000"/>
                <a:gd name="connsiteX109" fmla="*/ 7900 w 10000"/>
                <a:gd name="connsiteY109" fmla="*/ 6377 h 10000"/>
                <a:gd name="connsiteX110" fmla="*/ 7764 w 10000"/>
                <a:gd name="connsiteY110" fmla="*/ 6475 h 10000"/>
                <a:gd name="connsiteX111" fmla="*/ 7650 w 10000"/>
                <a:gd name="connsiteY111" fmla="*/ 6556 h 10000"/>
                <a:gd name="connsiteX112" fmla="*/ 7589 w 10000"/>
                <a:gd name="connsiteY112" fmla="*/ 6686 h 10000"/>
                <a:gd name="connsiteX113" fmla="*/ 7551 w 10000"/>
                <a:gd name="connsiteY113" fmla="*/ 6816 h 10000"/>
                <a:gd name="connsiteX114" fmla="*/ 7520 w 10000"/>
                <a:gd name="connsiteY114" fmla="*/ 7027 h 10000"/>
                <a:gd name="connsiteX115" fmla="*/ 7475 w 10000"/>
                <a:gd name="connsiteY115" fmla="*/ 7287 h 10000"/>
                <a:gd name="connsiteX116" fmla="*/ 7391 w 10000"/>
                <a:gd name="connsiteY116" fmla="*/ 7530 h 10000"/>
                <a:gd name="connsiteX117" fmla="*/ 7330 w 10000"/>
                <a:gd name="connsiteY117" fmla="*/ 7693 h 10000"/>
                <a:gd name="connsiteX118" fmla="*/ 7270 w 10000"/>
                <a:gd name="connsiteY118" fmla="*/ 7775 h 10000"/>
                <a:gd name="connsiteX119" fmla="*/ 7201 w 10000"/>
                <a:gd name="connsiteY119" fmla="*/ 7937 h 10000"/>
                <a:gd name="connsiteX120" fmla="*/ 7171 w 10000"/>
                <a:gd name="connsiteY120" fmla="*/ 8002 h 10000"/>
                <a:gd name="connsiteX121" fmla="*/ 7156 w 10000"/>
                <a:gd name="connsiteY121" fmla="*/ 8083 h 10000"/>
                <a:gd name="connsiteX122" fmla="*/ 7156 w 10000"/>
                <a:gd name="connsiteY122" fmla="*/ 8246 h 10000"/>
                <a:gd name="connsiteX123" fmla="*/ 7171 w 10000"/>
                <a:gd name="connsiteY123" fmla="*/ 8440 h 10000"/>
                <a:gd name="connsiteX124" fmla="*/ 7125 w 10000"/>
                <a:gd name="connsiteY124" fmla="*/ 8440 h 10000"/>
                <a:gd name="connsiteX125" fmla="*/ 7049 w 10000"/>
                <a:gd name="connsiteY125" fmla="*/ 8457 h 10000"/>
                <a:gd name="connsiteX126" fmla="*/ 6951 w 10000"/>
                <a:gd name="connsiteY126" fmla="*/ 8489 h 10000"/>
                <a:gd name="connsiteX127" fmla="*/ 6806 w 10000"/>
                <a:gd name="connsiteY127" fmla="*/ 8522 h 10000"/>
                <a:gd name="connsiteX128" fmla="*/ 6646 w 10000"/>
                <a:gd name="connsiteY128" fmla="*/ 8554 h 10000"/>
                <a:gd name="connsiteX129" fmla="*/ 6456 w 10000"/>
                <a:gd name="connsiteY129" fmla="*/ 8587 h 10000"/>
                <a:gd name="connsiteX130" fmla="*/ 6220 w 10000"/>
                <a:gd name="connsiteY130" fmla="*/ 8651 h 10000"/>
                <a:gd name="connsiteX131" fmla="*/ 5985 w 10000"/>
                <a:gd name="connsiteY131" fmla="*/ 8717 h 10000"/>
                <a:gd name="connsiteX132" fmla="*/ 5726 w 10000"/>
                <a:gd name="connsiteY132" fmla="*/ 8781 h 10000"/>
                <a:gd name="connsiteX133" fmla="*/ 5445 w 10000"/>
                <a:gd name="connsiteY133" fmla="*/ 8814 h 10000"/>
                <a:gd name="connsiteX134" fmla="*/ 4844 w 10000"/>
                <a:gd name="connsiteY134" fmla="*/ 8960 h 10000"/>
                <a:gd name="connsiteX135" fmla="*/ 4205 w 10000"/>
                <a:gd name="connsiteY135" fmla="*/ 9090 h 10000"/>
                <a:gd name="connsiteX136" fmla="*/ 3551 w 10000"/>
                <a:gd name="connsiteY136" fmla="*/ 9236 h 10000"/>
                <a:gd name="connsiteX137" fmla="*/ 2904 w 10000"/>
                <a:gd name="connsiteY137" fmla="*/ 9366 h 10000"/>
                <a:gd name="connsiteX138" fmla="*/ 2266 w 10000"/>
                <a:gd name="connsiteY138" fmla="*/ 9497 h 10000"/>
                <a:gd name="connsiteX139" fmla="*/ 1970 w 10000"/>
                <a:gd name="connsiteY139" fmla="*/ 9594 h 10000"/>
                <a:gd name="connsiteX140" fmla="*/ 1680 w 10000"/>
                <a:gd name="connsiteY140" fmla="*/ 9643 h 10000"/>
                <a:gd name="connsiteX141" fmla="*/ 1399 w 10000"/>
                <a:gd name="connsiteY141" fmla="*/ 9675 h 10000"/>
                <a:gd name="connsiteX142" fmla="*/ 1156 w 10000"/>
                <a:gd name="connsiteY142" fmla="*/ 9740 h 10000"/>
                <a:gd name="connsiteX143" fmla="*/ 921 w 10000"/>
                <a:gd name="connsiteY143" fmla="*/ 9805 h 10000"/>
                <a:gd name="connsiteX144" fmla="*/ 699 w 10000"/>
                <a:gd name="connsiteY144" fmla="*/ 9838 h 10000"/>
                <a:gd name="connsiteX145" fmla="*/ 525 w 10000"/>
                <a:gd name="connsiteY145" fmla="*/ 9870 h 10000"/>
                <a:gd name="connsiteX146" fmla="*/ 365 w 10000"/>
                <a:gd name="connsiteY146" fmla="*/ 9935 h 10000"/>
                <a:gd name="connsiteX147" fmla="*/ 235 w 10000"/>
                <a:gd name="connsiteY147" fmla="*/ 9935 h 10000"/>
                <a:gd name="connsiteX148" fmla="*/ 145 w 10000"/>
                <a:gd name="connsiteY148" fmla="*/ 9968 h 10000"/>
                <a:gd name="connsiteX149" fmla="*/ 92 w 10000"/>
                <a:gd name="connsiteY149" fmla="*/ 9968 h 10000"/>
                <a:gd name="connsiteX150" fmla="*/ 60 w 10000"/>
                <a:gd name="connsiteY150" fmla="*/ 10000 h 10000"/>
                <a:gd name="connsiteX151" fmla="*/ 60 w 10000"/>
                <a:gd name="connsiteY151" fmla="*/ 9968 h 10000"/>
                <a:gd name="connsiteX152" fmla="*/ 30 w 10000"/>
                <a:gd name="connsiteY152" fmla="*/ 9968 h 10000"/>
                <a:gd name="connsiteX153" fmla="*/ 15 w 10000"/>
                <a:gd name="connsiteY153" fmla="*/ 9935 h 10000"/>
                <a:gd name="connsiteX154" fmla="*/ 0 w 10000"/>
                <a:gd name="connsiteY154" fmla="*/ 9870 h 10000"/>
                <a:gd name="connsiteX155" fmla="*/ 15 w 10000"/>
                <a:gd name="connsiteY155" fmla="*/ 9773 h 10000"/>
                <a:gd name="connsiteX156" fmla="*/ 45 w 10000"/>
                <a:gd name="connsiteY156" fmla="*/ 9643 h 10000"/>
                <a:gd name="connsiteX157" fmla="*/ 129 w 10000"/>
                <a:gd name="connsiteY157" fmla="*/ 9497 h 10000"/>
                <a:gd name="connsiteX158" fmla="*/ 190 w 10000"/>
                <a:gd name="connsiteY158" fmla="*/ 9399 h 10000"/>
                <a:gd name="connsiteX159" fmla="*/ 267 w 10000"/>
                <a:gd name="connsiteY159" fmla="*/ 9269 h 10000"/>
                <a:gd name="connsiteX160" fmla="*/ 251 w 10000"/>
                <a:gd name="connsiteY160" fmla="*/ 9122 h 10000"/>
                <a:gd name="connsiteX161" fmla="*/ 220 w 10000"/>
                <a:gd name="connsiteY161" fmla="*/ 8993 h 10000"/>
                <a:gd name="connsiteX162" fmla="*/ 175 w 10000"/>
                <a:gd name="connsiteY162" fmla="*/ 8895 h 10000"/>
                <a:gd name="connsiteX163" fmla="*/ 160 w 10000"/>
                <a:gd name="connsiteY163" fmla="*/ 8863 h 10000"/>
                <a:gd name="connsiteX164" fmla="*/ 99 w 10000"/>
                <a:gd name="connsiteY164" fmla="*/ 8749 h 10000"/>
                <a:gd name="connsiteX165" fmla="*/ 76 w 10000"/>
                <a:gd name="connsiteY165" fmla="*/ 8684 h 10000"/>
                <a:gd name="connsiteX166" fmla="*/ 76 w 10000"/>
                <a:gd name="connsiteY166" fmla="*/ 8651 h 10000"/>
                <a:gd name="connsiteX167" fmla="*/ 60 w 10000"/>
                <a:gd name="connsiteY167" fmla="*/ 8651 h 10000"/>
                <a:gd name="connsiteX168" fmla="*/ 114 w 10000"/>
                <a:gd name="connsiteY168" fmla="*/ 8619 h 10000"/>
                <a:gd name="connsiteX169" fmla="*/ 160 w 10000"/>
                <a:gd name="connsiteY169" fmla="*/ 8587 h 10000"/>
                <a:gd name="connsiteX170" fmla="*/ 205 w 10000"/>
                <a:gd name="connsiteY170" fmla="*/ 8587 h 10000"/>
                <a:gd name="connsiteX171" fmla="*/ 235 w 10000"/>
                <a:gd name="connsiteY171" fmla="*/ 8587 h 10000"/>
                <a:gd name="connsiteX172" fmla="*/ 235 w 10000"/>
                <a:gd name="connsiteY172" fmla="*/ 8554 h 10000"/>
                <a:gd name="connsiteX173" fmla="*/ 205 w 10000"/>
                <a:gd name="connsiteY173" fmla="*/ 8408 h 10000"/>
                <a:gd name="connsiteX174" fmla="*/ 205 w 10000"/>
                <a:gd name="connsiteY174" fmla="*/ 8343 h 10000"/>
                <a:gd name="connsiteX175" fmla="*/ 205 w 10000"/>
                <a:gd name="connsiteY175" fmla="*/ 8310 h 10000"/>
                <a:gd name="connsiteX176" fmla="*/ 190 w 10000"/>
                <a:gd name="connsiteY176" fmla="*/ 8278 h 10000"/>
                <a:gd name="connsiteX177" fmla="*/ 235 w 10000"/>
                <a:gd name="connsiteY177" fmla="*/ 8180 h 10000"/>
                <a:gd name="connsiteX178" fmla="*/ 251 w 10000"/>
                <a:gd name="connsiteY178" fmla="*/ 8083 h 10000"/>
                <a:gd name="connsiteX179" fmla="*/ 282 w 10000"/>
                <a:gd name="connsiteY179" fmla="*/ 8002 h 10000"/>
                <a:gd name="connsiteX180" fmla="*/ 289 w 10000"/>
                <a:gd name="connsiteY180" fmla="*/ 7937 h 10000"/>
                <a:gd name="connsiteX181" fmla="*/ 289 w 10000"/>
                <a:gd name="connsiteY181" fmla="*/ 7937 h 10000"/>
                <a:gd name="connsiteX182" fmla="*/ 335 w 10000"/>
                <a:gd name="connsiteY182" fmla="*/ 7775 h 10000"/>
                <a:gd name="connsiteX183" fmla="*/ 365 w 10000"/>
                <a:gd name="connsiteY183" fmla="*/ 7661 h 10000"/>
                <a:gd name="connsiteX184" fmla="*/ 395 w 10000"/>
                <a:gd name="connsiteY184" fmla="*/ 7563 h 10000"/>
                <a:gd name="connsiteX185" fmla="*/ 410 w 10000"/>
                <a:gd name="connsiteY185" fmla="*/ 7498 h 10000"/>
                <a:gd name="connsiteX186" fmla="*/ 426 w 10000"/>
                <a:gd name="connsiteY186" fmla="*/ 7466 h 10000"/>
                <a:gd name="connsiteX187" fmla="*/ 426 w 10000"/>
                <a:gd name="connsiteY187" fmla="*/ 7434 h 10000"/>
                <a:gd name="connsiteX188" fmla="*/ 479 w 10000"/>
                <a:gd name="connsiteY188" fmla="*/ 7287 h 10000"/>
                <a:gd name="connsiteX189" fmla="*/ 509 w 10000"/>
                <a:gd name="connsiteY189" fmla="*/ 7189 h 10000"/>
                <a:gd name="connsiteX190" fmla="*/ 525 w 10000"/>
                <a:gd name="connsiteY190" fmla="*/ 7157 h 10000"/>
                <a:gd name="connsiteX191" fmla="*/ 525 w 10000"/>
                <a:gd name="connsiteY191" fmla="*/ 7157 h 10000"/>
                <a:gd name="connsiteX192" fmla="*/ 540 w 10000"/>
                <a:gd name="connsiteY192" fmla="*/ 6995 h 10000"/>
                <a:gd name="connsiteX193" fmla="*/ 540 w 10000"/>
                <a:gd name="connsiteY193" fmla="*/ 6881 h 10000"/>
                <a:gd name="connsiteX194" fmla="*/ 555 w 10000"/>
                <a:gd name="connsiteY194" fmla="*/ 6783 h 10000"/>
                <a:gd name="connsiteX195" fmla="*/ 555 w 10000"/>
                <a:gd name="connsiteY195" fmla="*/ 6751 h 10000"/>
                <a:gd name="connsiteX196" fmla="*/ 555 w 10000"/>
                <a:gd name="connsiteY196" fmla="*/ 6686 h 10000"/>
                <a:gd name="connsiteX197" fmla="*/ 555 w 10000"/>
                <a:gd name="connsiteY197" fmla="*/ 6686 h 10000"/>
                <a:gd name="connsiteX198" fmla="*/ 586 w 10000"/>
                <a:gd name="connsiteY198" fmla="*/ 6475 h 10000"/>
                <a:gd name="connsiteX199" fmla="*/ 601 w 10000"/>
                <a:gd name="connsiteY199" fmla="*/ 6312 h 10000"/>
                <a:gd name="connsiteX200" fmla="*/ 616 w 10000"/>
                <a:gd name="connsiteY200" fmla="*/ 6183 h 10000"/>
                <a:gd name="connsiteX201" fmla="*/ 616 w 10000"/>
                <a:gd name="connsiteY201" fmla="*/ 6133 h 10000"/>
                <a:gd name="connsiteX202" fmla="*/ 631 w 10000"/>
                <a:gd name="connsiteY202" fmla="*/ 6069 h 10000"/>
                <a:gd name="connsiteX203" fmla="*/ 631 w 10000"/>
                <a:gd name="connsiteY203" fmla="*/ 6036 h 10000"/>
                <a:gd name="connsiteX204" fmla="*/ 601 w 10000"/>
                <a:gd name="connsiteY204" fmla="*/ 5906 h 10000"/>
                <a:gd name="connsiteX205" fmla="*/ 601 w 10000"/>
                <a:gd name="connsiteY205" fmla="*/ 5841 h 10000"/>
                <a:gd name="connsiteX206" fmla="*/ 601 w 10000"/>
                <a:gd name="connsiteY206" fmla="*/ 5841 h 10000"/>
                <a:gd name="connsiteX207" fmla="*/ 586 w 10000"/>
                <a:gd name="connsiteY207" fmla="*/ 5808 h 10000"/>
                <a:gd name="connsiteX208" fmla="*/ 631 w 10000"/>
                <a:gd name="connsiteY208" fmla="*/ 5728 h 10000"/>
                <a:gd name="connsiteX209" fmla="*/ 669 w 10000"/>
                <a:gd name="connsiteY209" fmla="*/ 5630 h 10000"/>
                <a:gd name="connsiteX210" fmla="*/ 699 w 10000"/>
                <a:gd name="connsiteY210" fmla="*/ 5533 h 10000"/>
                <a:gd name="connsiteX211" fmla="*/ 715 w 10000"/>
                <a:gd name="connsiteY211" fmla="*/ 5467 h 10000"/>
                <a:gd name="connsiteX212" fmla="*/ 715 w 10000"/>
                <a:gd name="connsiteY212" fmla="*/ 5467 h 10000"/>
                <a:gd name="connsiteX213" fmla="*/ 715 w 10000"/>
                <a:gd name="connsiteY213" fmla="*/ 5435 h 10000"/>
                <a:gd name="connsiteX214" fmla="*/ 684 w 10000"/>
                <a:gd name="connsiteY214" fmla="*/ 5370 h 10000"/>
                <a:gd name="connsiteX215" fmla="*/ 669 w 10000"/>
                <a:gd name="connsiteY215" fmla="*/ 5289 h 10000"/>
                <a:gd name="connsiteX216" fmla="*/ 654 w 10000"/>
                <a:gd name="connsiteY216" fmla="*/ 5191 h 10000"/>
                <a:gd name="connsiteX217" fmla="*/ 654 w 10000"/>
                <a:gd name="connsiteY217" fmla="*/ 5127 h 10000"/>
                <a:gd name="connsiteX218" fmla="*/ 699 w 10000"/>
                <a:gd name="connsiteY218" fmla="*/ 5061 h 10000"/>
                <a:gd name="connsiteX219" fmla="*/ 761 w 10000"/>
                <a:gd name="connsiteY219" fmla="*/ 5061 h 10000"/>
                <a:gd name="connsiteX220" fmla="*/ 821 w 10000"/>
                <a:gd name="connsiteY220" fmla="*/ 5094 h 10000"/>
                <a:gd name="connsiteX221" fmla="*/ 889 w 10000"/>
                <a:gd name="connsiteY221" fmla="*/ 5127 h 10000"/>
                <a:gd name="connsiteX0" fmla="*/ 889 w 10000"/>
                <a:gd name="connsiteY0" fmla="*/ 5127 h 10000"/>
                <a:gd name="connsiteX1" fmla="*/ 904 w 10000"/>
                <a:gd name="connsiteY1" fmla="*/ 5127 h 10000"/>
                <a:gd name="connsiteX2" fmla="*/ 921 w 10000"/>
                <a:gd name="connsiteY2" fmla="*/ 5094 h 10000"/>
                <a:gd name="connsiteX3" fmla="*/ 936 w 10000"/>
                <a:gd name="connsiteY3" fmla="*/ 5061 h 10000"/>
                <a:gd name="connsiteX4" fmla="*/ 981 w 10000"/>
                <a:gd name="connsiteY4" fmla="*/ 5029 h 10000"/>
                <a:gd name="connsiteX5" fmla="*/ 1034 w 10000"/>
                <a:gd name="connsiteY5" fmla="*/ 4996 h 10000"/>
                <a:gd name="connsiteX6" fmla="*/ 1111 w 10000"/>
                <a:gd name="connsiteY6" fmla="*/ 4964 h 10000"/>
                <a:gd name="connsiteX7" fmla="*/ 1316 w 10000"/>
                <a:gd name="connsiteY7" fmla="*/ 4948 h 10000"/>
                <a:gd name="connsiteX8" fmla="*/ 1490 w 10000"/>
                <a:gd name="connsiteY8" fmla="*/ 4882 h 10000"/>
                <a:gd name="connsiteX9" fmla="*/ 1551 w 10000"/>
                <a:gd name="connsiteY9" fmla="*/ 4882 h 10000"/>
                <a:gd name="connsiteX10" fmla="*/ 1605 w 10000"/>
                <a:gd name="connsiteY10" fmla="*/ 4850 h 10000"/>
                <a:gd name="connsiteX11" fmla="*/ 1650 w 10000"/>
                <a:gd name="connsiteY11" fmla="*/ 4850 h 10000"/>
                <a:gd name="connsiteX12" fmla="*/ 1680 w 10000"/>
                <a:gd name="connsiteY12" fmla="*/ 4850 h 10000"/>
                <a:gd name="connsiteX13" fmla="*/ 1726 w 10000"/>
                <a:gd name="connsiteY13" fmla="*/ 4850 h 10000"/>
                <a:gd name="connsiteX14" fmla="*/ 1795 w 10000"/>
                <a:gd name="connsiteY14" fmla="*/ 4818 h 10000"/>
                <a:gd name="connsiteX15" fmla="*/ 1886 w 10000"/>
                <a:gd name="connsiteY15" fmla="*/ 4818 h 10000"/>
                <a:gd name="connsiteX16" fmla="*/ 1985 w 10000"/>
                <a:gd name="connsiteY16" fmla="*/ 4818 h 10000"/>
                <a:gd name="connsiteX17" fmla="*/ 2075 w 10000"/>
                <a:gd name="connsiteY17" fmla="*/ 4786 h 10000"/>
                <a:gd name="connsiteX18" fmla="*/ 2160 w 10000"/>
                <a:gd name="connsiteY18" fmla="*/ 4786 h 10000"/>
                <a:gd name="connsiteX19" fmla="*/ 2220 w 10000"/>
                <a:gd name="connsiteY19" fmla="*/ 4786 h 10000"/>
                <a:gd name="connsiteX20" fmla="*/ 2235 w 10000"/>
                <a:gd name="connsiteY20" fmla="*/ 4786 h 10000"/>
                <a:gd name="connsiteX21" fmla="*/ 2251 w 10000"/>
                <a:gd name="connsiteY21" fmla="*/ 4786 h 10000"/>
                <a:gd name="connsiteX22" fmla="*/ 2266 w 10000"/>
                <a:gd name="connsiteY22" fmla="*/ 4818 h 10000"/>
                <a:gd name="connsiteX23" fmla="*/ 2304 w 10000"/>
                <a:gd name="connsiteY23" fmla="*/ 4818 h 10000"/>
                <a:gd name="connsiteX24" fmla="*/ 2350 w 10000"/>
                <a:gd name="connsiteY24" fmla="*/ 4818 h 10000"/>
                <a:gd name="connsiteX25" fmla="*/ 2395 w 10000"/>
                <a:gd name="connsiteY25" fmla="*/ 4786 h 10000"/>
                <a:gd name="connsiteX26" fmla="*/ 2426 w 10000"/>
                <a:gd name="connsiteY26" fmla="*/ 4688 h 10000"/>
                <a:gd name="connsiteX27" fmla="*/ 2456 w 10000"/>
                <a:gd name="connsiteY27" fmla="*/ 4541 h 10000"/>
                <a:gd name="connsiteX28" fmla="*/ 2472 w 10000"/>
                <a:gd name="connsiteY28" fmla="*/ 4282 h 10000"/>
                <a:gd name="connsiteX29" fmla="*/ 2456 w 10000"/>
                <a:gd name="connsiteY29" fmla="*/ 4249 h 10000"/>
                <a:gd name="connsiteX30" fmla="*/ 2441 w 10000"/>
                <a:gd name="connsiteY30" fmla="*/ 4217 h 10000"/>
                <a:gd name="connsiteX31" fmla="*/ 2441 w 10000"/>
                <a:gd name="connsiteY31" fmla="*/ 4168 h 10000"/>
                <a:gd name="connsiteX32" fmla="*/ 2456 w 10000"/>
                <a:gd name="connsiteY32" fmla="*/ 4136 h 10000"/>
                <a:gd name="connsiteX33" fmla="*/ 2494 w 10000"/>
                <a:gd name="connsiteY33" fmla="*/ 4103 h 10000"/>
                <a:gd name="connsiteX34" fmla="*/ 2555 w 10000"/>
                <a:gd name="connsiteY34" fmla="*/ 4070 h 10000"/>
                <a:gd name="connsiteX35" fmla="*/ 2654 w 10000"/>
                <a:gd name="connsiteY35" fmla="*/ 4070 h 10000"/>
                <a:gd name="connsiteX36" fmla="*/ 2776 w 10000"/>
                <a:gd name="connsiteY36" fmla="*/ 4103 h 10000"/>
                <a:gd name="connsiteX37" fmla="*/ 2859 w 10000"/>
                <a:gd name="connsiteY37" fmla="*/ 4103 h 10000"/>
                <a:gd name="connsiteX38" fmla="*/ 2920 w 10000"/>
                <a:gd name="connsiteY38" fmla="*/ 4136 h 10000"/>
                <a:gd name="connsiteX39" fmla="*/ 2966 w 10000"/>
                <a:gd name="connsiteY39" fmla="*/ 4136 h 10000"/>
                <a:gd name="connsiteX40" fmla="*/ 3019 w 10000"/>
                <a:gd name="connsiteY40" fmla="*/ 4136 h 10000"/>
                <a:gd name="connsiteX41" fmla="*/ 3079 w 10000"/>
                <a:gd name="connsiteY41" fmla="*/ 4103 h 10000"/>
                <a:gd name="connsiteX42" fmla="*/ 3316 w 10000"/>
                <a:gd name="connsiteY42" fmla="*/ 4070 h 10000"/>
                <a:gd name="connsiteX43" fmla="*/ 3566 w 10000"/>
                <a:gd name="connsiteY43" fmla="*/ 4006 h 10000"/>
                <a:gd name="connsiteX44" fmla="*/ 3711 w 10000"/>
                <a:gd name="connsiteY44" fmla="*/ 3973 h 10000"/>
                <a:gd name="connsiteX45" fmla="*/ 3395 w 10000"/>
                <a:gd name="connsiteY45" fmla="*/ 3003 h 10000"/>
                <a:gd name="connsiteX46" fmla="*/ 3570 w 10000"/>
                <a:gd name="connsiteY46" fmla="*/ 1720 h 10000"/>
                <a:gd name="connsiteX47" fmla="*/ 3922 w 10000"/>
                <a:gd name="connsiteY47" fmla="*/ 1688 h 10000"/>
                <a:gd name="connsiteX48" fmla="*/ 4215 w 10000"/>
                <a:gd name="connsiteY48" fmla="*/ 1466 h 10000"/>
                <a:gd name="connsiteX49" fmla="*/ 4224 w 10000"/>
                <a:gd name="connsiteY49" fmla="*/ 402 h 10000"/>
                <a:gd name="connsiteX50" fmla="*/ 4622 w 10000"/>
                <a:gd name="connsiteY50" fmla="*/ 181 h 10000"/>
                <a:gd name="connsiteX51" fmla="*/ 5015 w 10000"/>
                <a:gd name="connsiteY51" fmla="*/ 1067 h 10000"/>
                <a:gd name="connsiteX52" fmla="*/ 5549 w 10000"/>
                <a:gd name="connsiteY52" fmla="*/ 1249 h 10000"/>
                <a:gd name="connsiteX53" fmla="*/ 6244 w 10000"/>
                <a:gd name="connsiteY53" fmla="*/ 1649 h 10000"/>
                <a:gd name="connsiteX54" fmla="*/ 6450 w 10000"/>
                <a:gd name="connsiteY54" fmla="*/ 816 h 10000"/>
                <a:gd name="connsiteX55" fmla="*/ 6699 w 10000"/>
                <a:gd name="connsiteY55" fmla="*/ 1452 h 10000"/>
                <a:gd name="connsiteX56" fmla="*/ 7093 w 10000"/>
                <a:gd name="connsiteY56" fmla="*/ 1915 h 10000"/>
                <a:gd name="connsiteX57" fmla="*/ 7088 w 10000"/>
                <a:gd name="connsiteY57" fmla="*/ 3100 h 10000"/>
                <a:gd name="connsiteX58" fmla="*/ 7762 w 10000"/>
                <a:gd name="connsiteY58" fmla="*/ 4676 h 10000"/>
                <a:gd name="connsiteX59" fmla="*/ 6785 w 10000"/>
                <a:gd name="connsiteY59" fmla="*/ 6720 h 10000"/>
                <a:gd name="connsiteX60" fmla="*/ 10000 w 10000"/>
                <a:gd name="connsiteY60" fmla="*/ 2657 h 10000"/>
                <a:gd name="connsiteX61" fmla="*/ 9984 w 10000"/>
                <a:gd name="connsiteY61" fmla="*/ 2787 h 10000"/>
                <a:gd name="connsiteX62" fmla="*/ 9984 w 10000"/>
                <a:gd name="connsiteY62" fmla="*/ 2885 h 10000"/>
                <a:gd name="connsiteX63" fmla="*/ 9954 w 10000"/>
                <a:gd name="connsiteY63" fmla="*/ 3064 h 10000"/>
                <a:gd name="connsiteX64" fmla="*/ 9932 w 10000"/>
                <a:gd name="connsiteY64" fmla="*/ 3193 h 10000"/>
                <a:gd name="connsiteX65" fmla="*/ 9885 w 10000"/>
                <a:gd name="connsiteY65" fmla="*/ 3356 h 10000"/>
                <a:gd name="connsiteX66" fmla="*/ 9825 w 10000"/>
                <a:gd name="connsiteY66" fmla="*/ 3697 h 10000"/>
                <a:gd name="connsiteX67" fmla="*/ 9772 w 10000"/>
                <a:gd name="connsiteY67" fmla="*/ 3908 h 10000"/>
                <a:gd name="connsiteX68" fmla="*/ 9710 w 10000"/>
                <a:gd name="connsiteY68" fmla="*/ 4038 h 10000"/>
                <a:gd name="connsiteX69" fmla="*/ 9665 w 10000"/>
                <a:gd name="connsiteY69" fmla="*/ 4070 h 10000"/>
                <a:gd name="connsiteX70" fmla="*/ 9589 w 10000"/>
                <a:gd name="connsiteY70" fmla="*/ 4070 h 10000"/>
                <a:gd name="connsiteX71" fmla="*/ 9490 w 10000"/>
                <a:gd name="connsiteY71" fmla="*/ 4070 h 10000"/>
                <a:gd name="connsiteX72" fmla="*/ 9414 w 10000"/>
                <a:gd name="connsiteY72" fmla="*/ 4136 h 10000"/>
                <a:gd name="connsiteX73" fmla="*/ 9330 w 10000"/>
                <a:gd name="connsiteY73" fmla="*/ 4217 h 10000"/>
                <a:gd name="connsiteX74" fmla="*/ 9255 w 10000"/>
                <a:gd name="connsiteY74" fmla="*/ 4314 h 10000"/>
                <a:gd name="connsiteX75" fmla="*/ 9239 w 10000"/>
                <a:gd name="connsiteY75" fmla="*/ 4347 h 10000"/>
                <a:gd name="connsiteX76" fmla="*/ 9224 w 10000"/>
                <a:gd name="connsiteY76" fmla="*/ 4347 h 10000"/>
                <a:gd name="connsiteX77" fmla="*/ 9224 w 10000"/>
                <a:gd name="connsiteY77" fmla="*/ 4411 h 10000"/>
                <a:gd name="connsiteX78" fmla="*/ 9201 w 10000"/>
                <a:gd name="connsiteY78" fmla="*/ 4477 h 10000"/>
                <a:gd name="connsiteX79" fmla="*/ 9171 w 10000"/>
                <a:gd name="connsiteY79" fmla="*/ 4574 h 10000"/>
                <a:gd name="connsiteX80" fmla="*/ 9110 w 10000"/>
                <a:gd name="connsiteY80" fmla="*/ 4590 h 10000"/>
                <a:gd name="connsiteX81" fmla="*/ 9064 w 10000"/>
                <a:gd name="connsiteY81" fmla="*/ 4623 h 10000"/>
                <a:gd name="connsiteX82" fmla="*/ 9041 w 10000"/>
                <a:gd name="connsiteY82" fmla="*/ 4590 h 10000"/>
                <a:gd name="connsiteX83" fmla="*/ 9011 w 10000"/>
                <a:gd name="connsiteY83" fmla="*/ 4574 h 10000"/>
                <a:gd name="connsiteX84" fmla="*/ 8966 w 10000"/>
                <a:gd name="connsiteY84" fmla="*/ 4574 h 10000"/>
                <a:gd name="connsiteX85" fmla="*/ 8935 w 10000"/>
                <a:gd name="connsiteY85" fmla="*/ 4590 h 10000"/>
                <a:gd name="connsiteX86" fmla="*/ 8836 w 10000"/>
                <a:gd name="connsiteY86" fmla="*/ 4655 h 10000"/>
                <a:gd name="connsiteX87" fmla="*/ 8744 w 10000"/>
                <a:gd name="connsiteY87" fmla="*/ 4753 h 10000"/>
                <a:gd name="connsiteX88" fmla="*/ 8714 w 10000"/>
                <a:gd name="connsiteY88" fmla="*/ 4753 h 10000"/>
                <a:gd name="connsiteX89" fmla="*/ 8699 w 10000"/>
                <a:gd name="connsiteY89" fmla="*/ 4786 h 10000"/>
                <a:gd name="connsiteX90" fmla="*/ 8699 w 10000"/>
                <a:gd name="connsiteY90" fmla="*/ 4882 h 10000"/>
                <a:gd name="connsiteX91" fmla="*/ 8684 w 10000"/>
                <a:gd name="connsiteY91" fmla="*/ 4964 h 10000"/>
                <a:gd name="connsiteX92" fmla="*/ 8676 w 10000"/>
                <a:gd name="connsiteY92" fmla="*/ 5094 h 10000"/>
                <a:gd name="connsiteX93" fmla="*/ 8676 w 10000"/>
                <a:gd name="connsiteY93" fmla="*/ 5127 h 10000"/>
                <a:gd name="connsiteX94" fmla="*/ 8676 w 10000"/>
                <a:gd name="connsiteY94" fmla="*/ 5127 h 10000"/>
                <a:gd name="connsiteX95" fmla="*/ 8554 w 10000"/>
                <a:gd name="connsiteY95" fmla="*/ 5353 h 10000"/>
                <a:gd name="connsiteX96" fmla="*/ 8471 w 10000"/>
                <a:gd name="connsiteY96" fmla="*/ 5533 h 10000"/>
                <a:gd name="connsiteX97" fmla="*/ 8395 w 10000"/>
                <a:gd name="connsiteY97" fmla="*/ 5662 h 10000"/>
                <a:gd name="connsiteX98" fmla="*/ 8349 w 10000"/>
                <a:gd name="connsiteY98" fmla="*/ 5744 h 10000"/>
                <a:gd name="connsiteX99" fmla="*/ 8334 w 10000"/>
                <a:gd name="connsiteY99" fmla="*/ 5776 h 10000"/>
                <a:gd name="connsiteX100" fmla="*/ 8319 w 10000"/>
                <a:gd name="connsiteY100" fmla="*/ 5808 h 10000"/>
                <a:gd name="connsiteX101" fmla="*/ 8312 w 10000"/>
                <a:gd name="connsiteY101" fmla="*/ 5808 h 10000"/>
                <a:gd name="connsiteX102" fmla="*/ 8312 w 10000"/>
                <a:gd name="connsiteY102" fmla="*/ 5874 h 10000"/>
                <a:gd name="connsiteX103" fmla="*/ 8296 w 10000"/>
                <a:gd name="connsiteY103" fmla="*/ 5971 h 10000"/>
                <a:gd name="connsiteX104" fmla="*/ 8266 w 10000"/>
                <a:gd name="connsiteY104" fmla="*/ 6036 h 10000"/>
                <a:gd name="connsiteX105" fmla="*/ 8235 w 10000"/>
                <a:gd name="connsiteY105" fmla="*/ 6101 h 10000"/>
                <a:gd name="connsiteX106" fmla="*/ 8159 w 10000"/>
                <a:gd name="connsiteY106" fmla="*/ 6183 h 10000"/>
                <a:gd name="connsiteX107" fmla="*/ 8091 w 10000"/>
                <a:gd name="connsiteY107" fmla="*/ 6247 h 10000"/>
                <a:gd name="connsiteX108" fmla="*/ 7900 w 10000"/>
                <a:gd name="connsiteY108" fmla="*/ 6377 h 10000"/>
                <a:gd name="connsiteX109" fmla="*/ 7764 w 10000"/>
                <a:gd name="connsiteY109" fmla="*/ 6475 h 10000"/>
                <a:gd name="connsiteX110" fmla="*/ 7650 w 10000"/>
                <a:gd name="connsiteY110" fmla="*/ 6556 h 10000"/>
                <a:gd name="connsiteX111" fmla="*/ 7589 w 10000"/>
                <a:gd name="connsiteY111" fmla="*/ 6686 h 10000"/>
                <a:gd name="connsiteX112" fmla="*/ 7551 w 10000"/>
                <a:gd name="connsiteY112" fmla="*/ 6816 h 10000"/>
                <a:gd name="connsiteX113" fmla="*/ 7520 w 10000"/>
                <a:gd name="connsiteY113" fmla="*/ 7027 h 10000"/>
                <a:gd name="connsiteX114" fmla="*/ 7475 w 10000"/>
                <a:gd name="connsiteY114" fmla="*/ 7287 h 10000"/>
                <a:gd name="connsiteX115" fmla="*/ 7391 w 10000"/>
                <a:gd name="connsiteY115" fmla="*/ 7530 h 10000"/>
                <a:gd name="connsiteX116" fmla="*/ 7330 w 10000"/>
                <a:gd name="connsiteY116" fmla="*/ 7693 h 10000"/>
                <a:gd name="connsiteX117" fmla="*/ 7270 w 10000"/>
                <a:gd name="connsiteY117" fmla="*/ 7775 h 10000"/>
                <a:gd name="connsiteX118" fmla="*/ 7201 w 10000"/>
                <a:gd name="connsiteY118" fmla="*/ 7937 h 10000"/>
                <a:gd name="connsiteX119" fmla="*/ 7171 w 10000"/>
                <a:gd name="connsiteY119" fmla="*/ 8002 h 10000"/>
                <a:gd name="connsiteX120" fmla="*/ 7156 w 10000"/>
                <a:gd name="connsiteY120" fmla="*/ 8083 h 10000"/>
                <a:gd name="connsiteX121" fmla="*/ 7156 w 10000"/>
                <a:gd name="connsiteY121" fmla="*/ 8246 h 10000"/>
                <a:gd name="connsiteX122" fmla="*/ 7171 w 10000"/>
                <a:gd name="connsiteY122" fmla="*/ 8440 h 10000"/>
                <a:gd name="connsiteX123" fmla="*/ 7125 w 10000"/>
                <a:gd name="connsiteY123" fmla="*/ 8440 h 10000"/>
                <a:gd name="connsiteX124" fmla="*/ 7049 w 10000"/>
                <a:gd name="connsiteY124" fmla="*/ 8457 h 10000"/>
                <a:gd name="connsiteX125" fmla="*/ 6951 w 10000"/>
                <a:gd name="connsiteY125" fmla="*/ 8489 h 10000"/>
                <a:gd name="connsiteX126" fmla="*/ 6806 w 10000"/>
                <a:gd name="connsiteY126" fmla="*/ 8522 h 10000"/>
                <a:gd name="connsiteX127" fmla="*/ 6646 w 10000"/>
                <a:gd name="connsiteY127" fmla="*/ 8554 h 10000"/>
                <a:gd name="connsiteX128" fmla="*/ 6456 w 10000"/>
                <a:gd name="connsiteY128" fmla="*/ 8587 h 10000"/>
                <a:gd name="connsiteX129" fmla="*/ 6220 w 10000"/>
                <a:gd name="connsiteY129" fmla="*/ 8651 h 10000"/>
                <a:gd name="connsiteX130" fmla="*/ 5985 w 10000"/>
                <a:gd name="connsiteY130" fmla="*/ 8717 h 10000"/>
                <a:gd name="connsiteX131" fmla="*/ 5726 w 10000"/>
                <a:gd name="connsiteY131" fmla="*/ 8781 h 10000"/>
                <a:gd name="connsiteX132" fmla="*/ 5445 w 10000"/>
                <a:gd name="connsiteY132" fmla="*/ 8814 h 10000"/>
                <a:gd name="connsiteX133" fmla="*/ 4844 w 10000"/>
                <a:gd name="connsiteY133" fmla="*/ 8960 h 10000"/>
                <a:gd name="connsiteX134" fmla="*/ 4205 w 10000"/>
                <a:gd name="connsiteY134" fmla="*/ 9090 h 10000"/>
                <a:gd name="connsiteX135" fmla="*/ 3551 w 10000"/>
                <a:gd name="connsiteY135" fmla="*/ 9236 h 10000"/>
                <a:gd name="connsiteX136" fmla="*/ 2904 w 10000"/>
                <a:gd name="connsiteY136" fmla="*/ 9366 h 10000"/>
                <a:gd name="connsiteX137" fmla="*/ 2266 w 10000"/>
                <a:gd name="connsiteY137" fmla="*/ 9497 h 10000"/>
                <a:gd name="connsiteX138" fmla="*/ 1970 w 10000"/>
                <a:gd name="connsiteY138" fmla="*/ 9594 h 10000"/>
                <a:gd name="connsiteX139" fmla="*/ 1680 w 10000"/>
                <a:gd name="connsiteY139" fmla="*/ 9643 h 10000"/>
                <a:gd name="connsiteX140" fmla="*/ 1399 w 10000"/>
                <a:gd name="connsiteY140" fmla="*/ 9675 h 10000"/>
                <a:gd name="connsiteX141" fmla="*/ 1156 w 10000"/>
                <a:gd name="connsiteY141" fmla="*/ 9740 h 10000"/>
                <a:gd name="connsiteX142" fmla="*/ 921 w 10000"/>
                <a:gd name="connsiteY142" fmla="*/ 9805 h 10000"/>
                <a:gd name="connsiteX143" fmla="*/ 699 w 10000"/>
                <a:gd name="connsiteY143" fmla="*/ 9838 h 10000"/>
                <a:gd name="connsiteX144" fmla="*/ 525 w 10000"/>
                <a:gd name="connsiteY144" fmla="*/ 9870 h 10000"/>
                <a:gd name="connsiteX145" fmla="*/ 365 w 10000"/>
                <a:gd name="connsiteY145" fmla="*/ 9935 h 10000"/>
                <a:gd name="connsiteX146" fmla="*/ 235 w 10000"/>
                <a:gd name="connsiteY146" fmla="*/ 9935 h 10000"/>
                <a:gd name="connsiteX147" fmla="*/ 145 w 10000"/>
                <a:gd name="connsiteY147" fmla="*/ 9968 h 10000"/>
                <a:gd name="connsiteX148" fmla="*/ 92 w 10000"/>
                <a:gd name="connsiteY148" fmla="*/ 9968 h 10000"/>
                <a:gd name="connsiteX149" fmla="*/ 60 w 10000"/>
                <a:gd name="connsiteY149" fmla="*/ 10000 h 10000"/>
                <a:gd name="connsiteX150" fmla="*/ 60 w 10000"/>
                <a:gd name="connsiteY150" fmla="*/ 9968 h 10000"/>
                <a:gd name="connsiteX151" fmla="*/ 30 w 10000"/>
                <a:gd name="connsiteY151" fmla="*/ 9968 h 10000"/>
                <a:gd name="connsiteX152" fmla="*/ 15 w 10000"/>
                <a:gd name="connsiteY152" fmla="*/ 9935 h 10000"/>
                <a:gd name="connsiteX153" fmla="*/ 0 w 10000"/>
                <a:gd name="connsiteY153" fmla="*/ 9870 h 10000"/>
                <a:gd name="connsiteX154" fmla="*/ 15 w 10000"/>
                <a:gd name="connsiteY154" fmla="*/ 9773 h 10000"/>
                <a:gd name="connsiteX155" fmla="*/ 45 w 10000"/>
                <a:gd name="connsiteY155" fmla="*/ 9643 h 10000"/>
                <a:gd name="connsiteX156" fmla="*/ 129 w 10000"/>
                <a:gd name="connsiteY156" fmla="*/ 9497 h 10000"/>
                <a:gd name="connsiteX157" fmla="*/ 190 w 10000"/>
                <a:gd name="connsiteY157" fmla="*/ 9399 h 10000"/>
                <a:gd name="connsiteX158" fmla="*/ 267 w 10000"/>
                <a:gd name="connsiteY158" fmla="*/ 9269 h 10000"/>
                <a:gd name="connsiteX159" fmla="*/ 251 w 10000"/>
                <a:gd name="connsiteY159" fmla="*/ 9122 h 10000"/>
                <a:gd name="connsiteX160" fmla="*/ 220 w 10000"/>
                <a:gd name="connsiteY160" fmla="*/ 8993 h 10000"/>
                <a:gd name="connsiteX161" fmla="*/ 175 w 10000"/>
                <a:gd name="connsiteY161" fmla="*/ 8895 h 10000"/>
                <a:gd name="connsiteX162" fmla="*/ 160 w 10000"/>
                <a:gd name="connsiteY162" fmla="*/ 8863 h 10000"/>
                <a:gd name="connsiteX163" fmla="*/ 99 w 10000"/>
                <a:gd name="connsiteY163" fmla="*/ 8749 h 10000"/>
                <a:gd name="connsiteX164" fmla="*/ 76 w 10000"/>
                <a:gd name="connsiteY164" fmla="*/ 8684 h 10000"/>
                <a:gd name="connsiteX165" fmla="*/ 76 w 10000"/>
                <a:gd name="connsiteY165" fmla="*/ 8651 h 10000"/>
                <a:gd name="connsiteX166" fmla="*/ 60 w 10000"/>
                <a:gd name="connsiteY166" fmla="*/ 8651 h 10000"/>
                <a:gd name="connsiteX167" fmla="*/ 114 w 10000"/>
                <a:gd name="connsiteY167" fmla="*/ 8619 h 10000"/>
                <a:gd name="connsiteX168" fmla="*/ 160 w 10000"/>
                <a:gd name="connsiteY168" fmla="*/ 8587 h 10000"/>
                <a:gd name="connsiteX169" fmla="*/ 205 w 10000"/>
                <a:gd name="connsiteY169" fmla="*/ 8587 h 10000"/>
                <a:gd name="connsiteX170" fmla="*/ 235 w 10000"/>
                <a:gd name="connsiteY170" fmla="*/ 8587 h 10000"/>
                <a:gd name="connsiteX171" fmla="*/ 235 w 10000"/>
                <a:gd name="connsiteY171" fmla="*/ 8554 h 10000"/>
                <a:gd name="connsiteX172" fmla="*/ 205 w 10000"/>
                <a:gd name="connsiteY172" fmla="*/ 8408 h 10000"/>
                <a:gd name="connsiteX173" fmla="*/ 205 w 10000"/>
                <a:gd name="connsiteY173" fmla="*/ 8343 h 10000"/>
                <a:gd name="connsiteX174" fmla="*/ 205 w 10000"/>
                <a:gd name="connsiteY174" fmla="*/ 8310 h 10000"/>
                <a:gd name="connsiteX175" fmla="*/ 190 w 10000"/>
                <a:gd name="connsiteY175" fmla="*/ 8278 h 10000"/>
                <a:gd name="connsiteX176" fmla="*/ 235 w 10000"/>
                <a:gd name="connsiteY176" fmla="*/ 8180 h 10000"/>
                <a:gd name="connsiteX177" fmla="*/ 251 w 10000"/>
                <a:gd name="connsiteY177" fmla="*/ 8083 h 10000"/>
                <a:gd name="connsiteX178" fmla="*/ 282 w 10000"/>
                <a:gd name="connsiteY178" fmla="*/ 8002 h 10000"/>
                <a:gd name="connsiteX179" fmla="*/ 289 w 10000"/>
                <a:gd name="connsiteY179" fmla="*/ 7937 h 10000"/>
                <a:gd name="connsiteX180" fmla="*/ 289 w 10000"/>
                <a:gd name="connsiteY180" fmla="*/ 7937 h 10000"/>
                <a:gd name="connsiteX181" fmla="*/ 335 w 10000"/>
                <a:gd name="connsiteY181" fmla="*/ 7775 h 10000"/>
                <a:gd name="connsiteX182" fmla="*/ 365 w 10000"/>
                <a:gd name="connsiteY182" fmla="*/ 7661 h 10000"/>
                <a:gd name="connsiteX183" fmla="*/ 395 w 10000"/>
                <a:gd name="connsiteY183" fmla="*/ 7563 h 10000"/>
                <a:gd name="connsiteX184" fmla="*/ 410 w 10000"/>
                <a:gd name="connsiteY184" fmla="*/ 7498 h 10000"/>
                <a:gd name="connsiteX185" fmla="*/ 426 w 10000"/>
                <a:gd name="connsiteY185" fmla="*/ 7466 h 10000"/>
                <a:gd name="connsiteX186" fmla="*/ 426 w 10000"/>
                <a:gd name="connsiteY186" fmla="*/ 7434 h 10000"/>
                <a:gd name="connsiteX187" fmla="*/ 479 w 10000"/>
                <a:gd name="connsiteY187" fmla="*/ 7287 h 10000"/>
                <a:gd name="connsiteX188" fmla="*/ 509 w 10000"/>
                <a:gd name="connsiteY188" fmla="*/ 7189 h 10000"/>
                <a:gd name="connsiteX189" fmla="*/ 525 w 10000"/>
                <a:gd name="connsiteY189" fmla="*/ 7157 h 10000"/>
                <a:gd name="connsiteX190" fmla="*/ 525 w 10000"/>
                <a:gd name="connsiteY190" fmla="*/ 7157 h 10000"/>
                <a:gd name="connsiteX191" fmla="*/ 540 w 10000"/>
                <a:gd name="connsiteY191" fmla="*/ 6995 h 10000"/>
                <a:gd name="connsiteX192" fmla="*/ 540 w 10000"/>
                <a:gd name="connsiteY192" fmla="*/ 6881 h 10000"/>
                <a:gd name="connsiteX193" fmla="*/ 555 w 10000"/>
                <a:gd name="connsiteY193" fmla="*/ 6783 h 10000"/>
                <a:gd name="connsiteX194" fmla="*/ 555 w 10000"/>
                <a:gd name="connsiteY194" fmla="*/ 6751 h 10000"/>
                <a:gd name="connsiteX195" fmla="*/ 555 w 10000"/>
                <a:gd name="connsiteY195" fmla="*/ 6686 h 10000"/>
                <a:gd name="connsiteX196" fmla="*/ 555 w 10000"/>
                <a:gd name="connsiteY196" fmla="*/ 6686 h 10000"/>
                <a:gd name="connsiteX197" fmla="*/ 586 w 10000"/>
                <a:gd name="connsiteY197" fmla="*/ 6475 h 10000"/>
                <a:gd name="connsiteX198" fmla="*/ 601 w 10000"/>
                <a:gd name="connsiteY198" fmla="*/ 6312 h 10000"/>
                <a:gd name="connsiteX199" fmla="*/ 616 w 10000"/>
                <a:gd name="connsiteY199" fmla="*/ 6183 h 10000"/>
                <a:gd name="connsiteX200" fmla="*/ 616 w 10000"/>
                <a:gd name="connsiteY200" fmla="*/ 6133 h 10000"/>
                <a:gd name="connsiteX201" fmla="*/ 631 w 10000"/>
                <a:gd name="connsiteY201" fmla="*/ 6069 h 10000"/>
                <a:gd name="connsiteX202" fmla="*/ 631 w 10000"/>
                <a:gd name="connsiteY202" fmla="*/ 6036 h 10000"/>
                <a:gd name="connsiteX203" fmla="*/ 601 w 10000"/>
                <a:gd name="connsiteY203" fmla="*/ 5906 h 10000"/>
                <a:gd name="connsiteX204" fmla="*/ 601 w 10000"/>
                <a:gd name="connsiteY204" fmla="*/ 5841 h 10000"/>
                <a:gd name="connsiteX205" fmla="*/ 601 w 10000"/>
                <a:gd name="connsiteY205" fmla="*/ 5841 h 10000"/>
                <a:gd name="connsiteX206" fmla="*/ 586 w 10000"/>
                <a:gd name="connsiteY206" fmla="*/ 5808 h 10000"/>
                <a:gd name="connsiteX207" fmla="*/ 631 w 10000"/>
                <a:gd name="connsiteY207" fmla="*/ 5728 h 10000"/>
                <a:gd name="connsiteX208" fmla="*/ 669 w 10000"/>
                <a:gd name="connsiteY208" fmla="*/ 5630 h 10000"/>
                <a:gd name="connsiteX209" fmla="*/ 699 w 10000"/>
                <a:gd name="connsiteY209" fmla="*/ 5533 h 10000"/>
                <a:gd name="connsiteX210" fmla="*/ 715 w 10000"/>
                <a:gd name="connsiteY210" fmla="*/ 5467 h 10000"/>
                <a:gd name="connsiteX211" fmla="*/ 715 w 10000"/>
                <a:gd name="connsiteY211" fmla="*/ 5467 h 10000"/>
                <a:gd name="connsiteX212" fmla="*/ 715 w 10000"/>
                <a:gd name="connsiteY212" fmla="*/ 5435 h 10000"/>
                <a:gd name="connsiteX213" fmla="*/ 684 w 10000"/>
                <a:gd name="connsiteY213" fmla="*/ 5370 h 10000"/>
                <a:gd name="connsiteX214" fmla="*/ 669 w 10000"/>
                <a:gd name="connsiteY214" fmla="*/ 5289 h 10000"/>
                <a:gd name="connsiteX215" fmla="*/ 654 w 10000"/>
                <a:gd name="connsiteY215" fmla="*/ 5191 h 10000"/>
                <a:gd name="connsiteX216" fmla="*/ 654 w 10000"/>
                <a:gd name="connsiteY216" fmla="*/ 5127 h 10000"/>
                <a:gd name="connsiteX217" fmla="*/ 699 w 10000"/>
                <a:gd name="connsiteY217" fmla="*/ 5061 h 10000"/>
                <a:gd name="connsiteX218" fmla="*/ 761 w 10000"/>
                <a:gd name="connsiteY218" fmla="*/ 5061 h 10000"/>
                <a:gd name="connsiteX219" fmla="*/ 821 w 10000"/>
                <a:gd name="connsiteY219" fmla="*/ 5094 h 10000"/>
                <a:gd name="connsiteX220" fmla="*/ 889 w 10000"/>
                <a:gd name="connsiteY220" fmla="*/ 5127 h 10000"/>
                <a:gd name="connsiteX0" fmla="*/ 889 w 10000"/>
                <a:gd name="connsiteY0" fmla="*/ 5127 h 10000"/>
                <a:gd name="connsiteX1" fmla="*/ 904 w 10000"/>
                <a:gd name="connsiteY1" fmla="*/ 5127 h 10000"/>
                <a:gd name="connsiteX2" fmla="*/ 921 w 10000"/>
                <a:gd name="connsiteY2" fmla="*/ 5094 h 10000"/>
                <a:gd name="connsiteX3" fmla="*/ 936 w 10000"/>
                <a:gd name="connsiteY3" fmla="*/ 5061 h 10000"/>
                <a:gd name="connsiteX4" fmla="*/ 981 w 10000"/>
                <a:gd name="connsiteY4" fmla="*/ 5029 h 10000"/>
                <a:gd name="connsiteX5" fmla="*/ 1034 w 10000"/>
                <a:gd name="connsiteY5" fmla="*/ 4996 h 10000"/>
                <a:gd name="connsiteX6" fmla="*/ 1111 w 10000"/>
                <a:gd name="connsiteY6" fmla="*/ 4964 h 10000"/>
                <a:gd name="connsiteX7" fmla="*/ 1316 w 10000"/>
                <a:gd name="connsiteY7" fmla="*/ 4948 h 10000"/>
                <a:gd name="connsiteX8" fmla="*/ 1490 w 10000"/>
                <a:gd name="connsiteY8" fmla="*/ 4882 h 10000"/>
                <a:gd name="connsiteX9" fmla="*/ 1551 w 10000"/>
                <a:gd name="connsiteY9" fmla="*/ 4882 h 10000"/>
                <a:gd name="connsiteX10" fmla="*/ 1605 w 10000"/>
                <a:gd name="connsiteY10" fmla="*/ 4850 h 10000"/>
                <a:gd name="connsiteX11" fmla="*/ 1650 w 10000"/>
                <a:gd name="connsiteY11" fmla="*/ 4850 h 10000"/>
                <a:gd name="connsiteX12" fmla="*/ 1680 w 10000"/>
                <a:gd name="connsiteY12" fmla="*/ 4850 h 10000"/>
                <a:gd name="connsiteX13" fmla="*/ 1726 w 10000"/>
                <a:gd name="connsiteY13" fmla="*/ 4850 h 10000"/>
                <a:gd name="connsiteX14" fmla="*/ 1795 w 10000"/>
                <a:gd name="connsiteY14" fmla="*/ 4818 h 10000"/>
                <a:gd name="connsiteX15" fmla="*/ 1886 w 10000"/>
                <a:gd name="connsiteY15" fmla="*/ 4818 h 10000"/>
                <a:gd name="connsiteX16" fmla="*/ 1985 w 10000"/>
                <a:gd name="connsiteY16" fmla="*/ 4818 h 10000"/>
                <a:gd name="connsiteX17" fmla="*/ 2075 w 10000"/>
                <a:gd name="connsiteY17" fmla="*/ 4786 h 10000"/>
                <a:gd name="connsiteX18" fmla="*/ 2160 w 10000"/>
                <a:gd name="connsiteY18" fmla="*/ 4786 h 10000"/>
                <a:gd name="connsiteX19" fmla="*/ 2220 w 10000"/>
                <a:gd name="connsiteY19" fmla="*/ 4786 h 10000"/>
                <a:gd name="connsiteX20" fmla="*/ 2235 w 10000"/>
                <a:gd name="connsiteY20" fmla="*/ 4786 h 10000"/>
                <a:gd name="connsiteX21" fmla="*/ 2251 w 10000"/>
                <a:gd name="connsiteY21" fmla="*/ 4786 h 10000"/>
                <a:gd name="connsiteX22" fmla="*/ 2266 w 10000"/>
                <a:gd name="connsiteY22" fmla="*/ 4818 h 10000"/>
                <a:gd name="connsiteX23" fmla="*/ 2304 w 10000"/>
                <a:gd name="connsiteY23" fmla="*/ 4818 h 10000"/>
                <a:gd name="connsiteX24" fmla="*/ 2350 w 10000"/>
                <a:gd name="connsiteY24" fmla="*/ 4818 h 10000"/>
                <a:gd name="connsiteX25" fmla="*/ 2395 w 10000"/>
                <a:gd name="connsiteY25" fmla="*/ 4786 h 10000"/>
                <a:gd name="connsiteX26" fmla="*/ 2426 w 10000"/>
                <a:gd name="connsiteY26" fmla="*/ 4688 h 10000"/>
                <a:gd name="connsiteX27" fmla="*/ 2456 w 10000"/>
                <a:gd name="connsiteY27" fmla="*/ 4541 h 10000"/>
                <a:gd name="connsiteX28" fmla="*/ 2472 w 10000"/>
                <a:gd name="connsiteY28" fmla="*/ 4282 h 10000"/>
                <a:gd name="connsiteX29" fmla="*/ 2456 w 10000"/>
                <a:gd name="connsiteY29" fmla="*/ 4249 h 10000"/>
                <a:gd name="connsiteX30" fmla="*/ 2441 w 10000"/>
                <a:gd name="connsiteY30" fmla="*/ 4217 h 10000"/>
                <a:gd name="connsiteX31" fmla="*/ 2441 w 10000"/>
                <a:gd name="connsiteY31" fmla="*/ 4168 h 10000"/>
                <a:gd name="connsiteX32" fmla="*/ 2456 w 10000"/>
                <a:gd name="connsiteY32" fmla="*/ 4136 h 10000"/>
                <a:gd name="connsiteX33" fmla="*/ 2494 w 10000"/>
                <a:gd name="connsiteY33" fmla="*/ 4103 h 10000"/>
                <a:gd name="connsiteX34" fmla="*/ 2555 w 10000"/>
                <a:gd name="connsiteY34" fmla="*/ 4070 h 10000"/>
                <a:gd name="connsiteX35" fmla="*/ 2654 w 10000"/>
                <a:gd name="connsiteY35" fmla="*/ 4070 h 10000"/>
                <a:gd name="connsiteX36" fmla="*/ 2776 w 10000"/>
                <a:gd name="connsiteY36" fmla="*/ 4103 h 10000"/>
                <a:gd name="connsiteX37" fmla="*/ 2859 w 10000"/>
                <a:gd name="connsiteY37" fmla="*/ 4103 h 10000"/>
                <a:gd name="connsiteX38" fmla="*/ 2920 w 10000"/>
                <a:gd name="connsiteY38" fmla="*/ 4136 h 10000"/>
                <a:gd name="connsiteX39" fmla="*/ 2966 w 10000"/>
                <a:gd name="connsiteY39" fmla="*/ 4136 h 10000"/>
                <a:gd name="connsiteX40" fmla="*/ 3019 w 10000"/>
                <a:gd name="connsiteY40" fmla="*/ 4136 h 10000"/>
                <a:gd name="connsiteX41" fmla="*/ 3079 w 10000"/>
                <a:gd name="connsiteY41" fmla="*/ 4103 h 10000"/>
                <a:gd name="connsiteX42" fmla="*/ 3566 w 10000"/>
                <a:gd name="connsiteY42" fmla="*/ 4006 h 10000"/>
                <a:gd name="connsiteX43" fmla="*/ 3711 w 10000"/>
                <a:gd name="connsiteY43" fmla="*/ 3973 h 10000"/>
                <a:gd name="connsiteX44" fmla="*/ 3395 w 10000"/>
                <a:gd name="connsiteY44" fmla="*/ 3003 h 10000"/>
                <a:gd name="connsiteX45" fmla="*/ 3570 w 10000"/>
                <a:gd name="connsiteY45" fmla="*/ 1720 h 10000"/>
                <a:gd name="connsiteX46" fmla="*/ 3922 w 10000"/>
                <a:gd name="connsiteY46" fmla="*/ 1688 h 10000"/>
                <a:gd name="connsiteX47" fmla="*/ 4215 w 10000"/>
                <a:gd name="connsiteY47" fmla="*/ 1466 h 10000"/>
                <a:gd name="connsiteX48" fmla="*/ 4224 w 10000"/>
                <a:gd name="connsiteY48" fmla="*/ 402 h 10000"/>
                <a:gd name="connsiteX49" fmla="*/ 4622 w 10000"/>
                <a:gd name="connsiteY49" fmla="*/ 181 h 10000"/>
                <a:gd name="connsiteX50" fmla="*/ 5015 w 10000"/>
                <a:gd name="connsiteY50" fmla="*/ 1067 h 10000"/>
                <a:gd name="connsiteX51" fmla="*/ 5549 w 10000"/>
                <a:gd name="connsiteY51" fmla="*/ 1249 h 10000"/>
                <a:gd name="connsiteX52" fmla="*/ 6244 w 10000"/>
                <a:gd name="connsiteY52" fmla="*/ 1649 h 10000"/>
                <a:gd name="connsiteX53" fmla="*/ 6450 w 10000"/>
                <a:gd name="connsiteY53" fmla="*/ 816 h 10000"/>
                <a:gd name="connsiteX54" fmla="*/ 6699 w 10000"/>
                <a:gd name="connsiteY54" fmla="*/ 1452 h 10000"/>
                <a:gd name="connsiteX55" fmla="*/ 7093 w 10000"/>
                <a:gd name="connsiteY55" fmla="*/ 1915 h 10000"/>
                <a:gd name="connsiteX56" fmla="*/ 7088 w 10000"/>
                <a:gd name="connsiteY56" fmla="*/ 3100 h 10000"/>
                <a:gd name="connsiteX57" fmla="*/ 7762 w 10000"/>
                <a:gd name="connsiteY57" fmla="*/ 4676 h 10000"/>
                <a:gd name="connsiteX58" fmla="*/ 6785 w 10000"/>
                <a:gd name="connsiteY58" fmla="*/ 6720 h 10000"/>
                <a:gd name="connsiteX59" fmla="*/ 10000 w 10000"/>
                <a:gd name="connsiteY59" fmla="*/ 2657 h 10000"/>
                <a:gd name="connsiteX60" fmla="*/ 9984 w 10000"/>
                <a:gd name="connsiteY60" fmla="*/ 2787 h 10000"/>
                <a:gd name="connsiteX61" fmla="*/ 9984 w 10000"/>
                <a:gd name="connsiteY61" fmla="*/ 2885 h 10000"/>
                <a:gd name="connsiteX62" fmla="*/ 9954 w 10000"/>
                <a:gd name="connsiteY62" fmla="*/ 3064 h 10000"/>
                <a:gd name="connsiteX63" fmla="*/ 9932 w 10000"/>
                <a:gd name="connsiteY63" fmla="*/ 3193 h 10000"/>
                <a:gd name="connsiteX64" fmla="*/ 9885 w 10000"/>
                <a:gd name="connsiteY64" fmla="*/ 3356 h 10000"/>
                <a:gd name="connsiteX65" fmla="*/ 9825 w 10000"/>
                <a:gd name="connsiteY65" fmla="*/ 3697 h 10000"/>
                <a:gd name="connsiteX66" fmla="*/ 9772 w 10000"/>
                <a:gd name="connsiteY66" fmla="*/ 3908 h 10000"/>
                <a:gd name="connsiteX67" fmla="*/ 9710 w 10000"/>
                <a:gd name="connsiteY67" fmla="*/ 4038 h 10000"/>
                <a:gd name="connsiteX68" fmla="*/ 9665 w 10000"/>
                <a:gd name="connsiteY68" fmla="*/ 4070 h 10000"/>
                <a:gd name="connsiteX69" fmla="*/ 9589 w 10000"/>
                <a:gd name="connsiteY69" fmla="*/ 4070 h 10000"/>
                <a:gd name="connsiteX70" fmla="*/ 9490 w 10000"/>
                <a:gd name="connsiteY70" fmla="*/ 4070 h 10000"/>
                <a:gd name="connsiteX71" fmla="*/ 9414 w 10000"/>
                <a:gd name="connsiteY71" fmla="*/ 4136 h 10000"/>
                <a:gd name="connsiteX72" fmla="*/ 9330 w 10000"/>
                <a:gd name="connsiteY72" fmla="*/ 4217 h 10000"/>
                <a:gd name="connsiteX73" fmla="*/ 9255 w 10000"/>
                <a:gd name="connsiteY73" fmla="*/ 4314 h 10000"/>
                <a:gd name="connsiteX74" fmla="*/ 9239 w 10000"/>
                <a:gd name="connsiteY74" fmla="*/ 4347 h 10000"/>
                <a:gd name="connsiteX75" fmla="*/ 9224 w 10000"/>
                <a:gd name="connsiteY75" fmla="*/ 4347 h 10000"/>
                <a:gd name="connsiteX76" fmla="*/ 9224 w 10000"/>
                <a:gd name="connsiteY76" fmla="*/ 4411 h 10000"/>
                <a:gd name="connsiteX77" fmla="*/ 9201 w 10000"/>
                <a:gd name="connsiteY77" fmla="*/ 4477 h 10000"/>
                <a:gd name="connsiteX78" fmla="*/ 9171 w 10000"/>
                <a:gd name="connsiteY78" fmla="*/ 4574 h 10000"/>
                <a:gd name="connsiteX79" fmla="*/ 9110 w 10000"/>
                <a:gd name="connsiteY79" fmla="*/ 4590 h 10000"/>
                <a:gd name="connsiteX80" fmla="*/ 9064 w 10000"/>
                <a:gd name="connsiteY80" fmla="*/ 4623 h 10000"/>
                <a:gd name="connsiteX81" fmla="*/ 9041 w 10000"/>
                <a:gd name="connsiteY81" fmla="*/ 4590 h 10000"/>
                <a:gd name="connsiteX82" fmla="*/ 9011 w 10000"/>
                <a:gd name="connsiteY82" fmla="*/ 4574 h 10000"/>
                <a:gd name="connsiteX83" fmla="*/ 8966 w 10000"/>
                <a:gd name="connsiteY83" fmla="*/ 4574 h 10000"/>
                <a:gd name="connsiteX84" fmla="*/ 8935 w 10000"/>
                <a:gd name="connsiteY84" fmla="*/ 4590 h 10000"/>
                <a:gd name="connsiteX85" fmla="*/ 8836 w 10000"/>
                <a:gd name="connsiteY85" fmla="*/ 4655 h 10000"/>
                <a:gd name="connsiteX86" fmla="*/ 8744 w 10000"/>
                <a:gd name="connsiteY86" fmla="*/ 4753 h 10000"/>
                <a:gd name="connsiteX87" fmla="*/ 8714 w 10000"/>
                <a:gd name="connsiteY87" fmla="*/ 4753 h 10000"/>
                <a:gd name="connsiteX88" fmla="*/ 8699 w 10000"/>
                <a:gd name="connsiteY88" fmla="*/ 4786 h 10000"/>
                <a:gd name="connsiteX89" fmla="*/ 8699 w 10000"/>
                <a:gd name="connsiteY89" fmla="*/ 4882 h 10000"/>
                <a:gd name="connsiteX90" fmla="*/ 8684 w 10000"/>
                <a:gd name="connsiteY90" fmla="*/ 4964 h 10000"/>
                <a:gd name="connsiteX91" fmla="*/ 8676 w 10000"/>
                <a:gd name="connsiteY91" fmla="*/ 5094 h 10000"/>
                <a:gd name="connsiteX92" fmla="*/ 8676 w 10000"/>
                <a:gd name="connsiteY92" fmla="*/ 5127 h 10000"/>
                <a:gd name="connsiteX93" fmla="*/ 8676 w 10000"/>
                <a:gd name="connsiteY93" fmla="*/ 5127 h 10000"/>
                <a:gd name="connsiteX94" fmla="*/ 8554 w 10000"/>
                <a:gd name="connsiteY94" fmla="*/ 5353 h 10000"/>
                <a:gd name="connsiteX95" fmla="*/ 8471 w 10000"/>
                <a:gd name="connsiteY95" fmla="*/ 5533 h 10000"/>
                <a:gd name="connsiteX96" fmla="*/ 8395 w 10000"/>
                <a:gd name="connsiteY96" fmla="*/ 5662 h 10000"/>
                <a:gd name="connsiteX97" fmla="*/ 8349 w 10000"/>
                <a:gd name="connsiteY97" fmla="*/ 5744 h 10000"/>
                <a:gd name="connsiteX98" fmla="*/ 8334 w 10000"/>
                <a:gd name="connsiteY98" fmla="*/ 5776 h 10000"/>
                <a:gd name="connsiteX99" fmla="*/ 8319 w 10000"/>
                <a:gd name="connsiteY99" fmla="*/ 5808 h 10000"/>
                <a:gd name="connsiteX100" fmla="*/ 8312 w 10000"/>
                <a:gd name="connsiteY100" fmla="*/ 5808 h 10000"/>
                <a:gd name="connsiteX101" fmla="*/ 8312 w 10000"/>
                <a:gd name="connsiteY101" fmla="*/ 5874 h 10000"/>
                <a:gd name="connsiteX102" fmla="*/ 8296 w 10000"/>
                <a:gd name="connsiteY102" fmla="*/ 5971 h 10000"/>
                <a:gd name="connsiteX103" fmla="*/ 8266 w 10000"/>
                <a:gd name="connsiteY103" fmla="*/ 6036 h 10000"/>
                <a:gd name="connsiteX104" fmla="*/ 8235 w 10000"/>
                <a:gd name="connsiteY104" fmla="*/ 6101 h 10000"/>
                <a:gd name="connsiteX105" fmla="*/ 8159 w 10000"/>
                <a:gd name="connsiteY105" fmla="*/ 6183 h 10000"/>
                <a:gd name="connsiteX106" fmla="*/ 8091 w 10000"/>
                <a:gd name="connsiteY106" fmla="*/ 6247 h 10000"/>
                <a:gd name="connsiteX107" fmla="*/ 7900 w 10000"/>
                <a:gd name="connsiteY107" fmla="*/ 6377 h 10000"/>
                <a:gd name="connsiteX108" fmla="*/ 7764 w 10000"/>
                <a:gd name="connsiteY108" fmla="*/ 6475 h 10000"/>
                <a:gd name="connsiteX109" fmla="*/ 7650 w 10000"/>
                <a:gd name="connsiteY109" fmla="*/ 6556 h 10000"/>
                <a:gd name="connsiteX110" fmla="*/ 7589 w 10000"/>
                <a:gd name="connsiteY110" fmla="*/ 6686 h 10000"/>
                <a:gd name="connsiteX111" fmla="*/ 7551 w 10000"/>
                <a:gd name="connsiteY111" fmla="*/ 6816 h 10000"/>
                <a:gd name="connsiteX112" fmla="*/ 7520 w 10000"/>
                <a:gd name="connsiteY112" fmla="*/ 7027 h 10000"/>
                <a:gd name="connsiteX113" fmla="*/ 7475 w 10000"/>
                <a:gd name="connsiteY113" fmla="*/ 7287 h 10000"/>
                <a:gd name="connsiteX114" fmla="*/ 7391 w 10000"/>
                <a:gd name="connsiteY114" fmla="*/ 7530 h 10000"/>
                <a:gd name="connsiteX115" fmla="*/ 7330 w 10000"/>
                <a:gd name="connsiteY115" fmla="*/ 7693 h 10000"/>
                <a:gd name="connsiteX116" fmla="*/ 7270 w 10000"/>
                <a:gd name="connsiteY116" fmla="*/ 7775 h 10000"/>
                <a:gd name="connsiteX117" fmla="*/ 7201 w 10000"/>
                <a:gd name="connsiteY117" fmla="*/ 7937 h 10000"/>
                <a:gd name="connsiteX118" fmla="*/ 7171 w 10000"/>
                <a:gd name="connsiteY118" fmla="*/ 8002 h 10000"/>
                <a:gd name="connsiteX119" fmla="*/ 7156 w 10000"/>
                <a:gd name="connsiteY119" fmla="*/ 8083 h 10000"/>
                <a:gd name="connsiteX120" fmla="*/ 7156 w 10000"/>
                <a:gd name="connsiteY120" fmla="*/ 8246 h 10000"/>
                <a:gd name="connsiteX121" fmla="*/ 7171 w 10000"/>
                <a:gd name="connsiteY121" fmla="*/ 8440 h 10000"/>
                <a:gd name="connsiteX122" fmla="*/ 7125 w 10000"/>
                <a:gd name="connsiteY122" fmla="*/ 8440 h 10000"/>
                <a:gd name="connsiteX123" fmla="*/ 7049 w 10000"/>
                <a:gd name="connsiteY123" fmla="*/ 8457 h 10000"/>
                <a:gd name="connsiteX124" fmla="*/ 6951 w 10000"/>
                <a:gd name="connsiteY124" fmla="*/ 8489 h 10000"/>
                <a:gd name="connsiteX125" fmla="*/ 6806 w 10000"/>
                <a:gd name="connsiteY125" fmla="*/ 8522 h 10000"/>
                <a:gd name="connsiteX126" fmla="*/ 6646 w 10000"/>
                <a:gd name="connsiteY126" fmla="*/ 8554 h 10000"/>
                <a:gd name="connsiteX127" fmla="*/ 6456 w 10000"/>
                <a:gd name="connsiteY127" fmla="*/ 8587 h 10000"/>
                <a:gd name="connsiteX128" fmla="*/ 6220 w 10000"/>
                <a:gd name="connsiteY128" fmla="*/ 8651 h 10000"/>
                <a:gd name="connsiteX129" fmla="*/ 5985 w 10000"/>
                <a:gd name="connsiteY129" fmla="*/ 8717 h 10000"/>
                <a:gd name="connsiteX130" fmla="*/ 5726 w 10000"/>
                <a:gd name="connsiteY130" fmla="*/ 8781 h 10000"/>
                <a:gd name="connsiteX131" fmla="*/ 5445 w 10000"/>
                <a:gd name="connsiteY131" fmla="*/ 8814 h 10000"/>
                <a:gd name="connsiteX132" fmla="*/ 4844 w 10000"/>
                <a:gd name="connsiteY132" fmla="*/ 8960 h 10000"/>
                <a:gd name="connsiteX133" fmla="*/ 4205 w 10000"/>
                <a:gd name="connsiteY133" fmla="*/ 9090 h 10000"/>
                <a:gd name="connsiteX134" fmla="*/ 3551 w 10000"/>
                <a:gd name="connsiteY134" fmla="*/ 9236 h 10000"/>
                <a:gd name="connsiteX135" fmla="*/ 2904 w 10000"/>
                <a:gd name="connsiteY135" fmla="*/ 9366 h 10000"/>
                <a:gd name="connsiteX136" fmla="*/ 2266 w 10000"/>
                <a:gd name="connsiteY136" fmla="*/ 9497 h 10000"/>
                <a:gd name="connsiteX137" fmla="*/ 1970 w 10000"/>
                <a:gd name="connsiteY137" fmla="*/ 9594 h 10000"/>
                <a:gd name="connsiteX138" fmla="*/ 1680 w 10000"/>
                <a:gd name="connsiteY138" fmla="*/ 9643 h 10000"/>
                <a:gd name="connsiteX139" fmla="*/ 1399 w 10000"/>
                <a:gd name="connsiteY139" fmla="*/ 9675 h 10000"/>
                <a:gd name="connsiteX140" fmla="*/ 1156 w 10000"/>
                <a:gd name="connsiteY140" fmla="*/ 9740 h 10000"/>
                <a:gd name="connsiteX141" fmla="*/ 921 w 10000"/>
                <a:gd name="connsiteY141" fmla="*/ 9805 h 10000"/>
                <a:gd name="connsiteX142" fmla="*/ 699 w 10000"/>
                <a:gd name="connsiteY142" fmla="*/ 9838 h 10000"/>
                <a:gd name="connsiteX143" fmla="*/ 525 w 10000"/>
                <a:gd name="connsiteY143" fmla="*/ 9870 h 10000"/>
                <a:gd name="connsiteX144" fmla="*/ 365 w 10000"/>
                <a:gd name="connsiteY144" fmla="*/ 9935 h 10000"/>
                <a:gd name="connsiteX145" fmla="*/ 235 w 10000"/>
                <a:gd name="connsiteY145" fmla="*/ 9935 h 10000"/>
                <a:gd name="connsiteX146" fmla="*/ 145 w 10000"/>
                <a:gd name="connsiteY146" fmla="*/ 9968 h 10000"/>
                <a:gd name="connsiteX147" fmla="*/ 92 w 10000"/>
                <a:gd name="connsiteY147" fmla="*/ 9968 h 10000"/>
                <a:gd name="connsiteX148" fmla="*/ 60 w 10000"/>
                <a:gd name="connsiteY148" fmla="*/ 10000 h 10000"/>
                <a:gd name="connsiteX149" fmla="*/ 60 w 10000"/>
                <a:gd name="connsiteY149" fmla="*/ 9968 h 10000"/>
                <a:gd name="connsiteX150" fmla="*/ 30 w 10000"/>
                <a:gd name="connsiteY150" fmla="*/ 9968 h 10000"/>
                <a:gd name="connsiteX151" fmla="*/ 15 w 10000"/>
                <a:gd name="connsiteY151" fmla="*/ 9935 h 10000"/>
                <a:gd name="connsiteX152" fmla="*/ 0 w 10000"/>
                <a:gd name="connsiteY152" fmla="*/ 9870 h 10000"/>
                <a:gd name="connsiteX153" fmla="*/ 15 w 10000"/>
                <a:gd name="connsiteY153" fmla="*/ 9773 h 10000"/>
                <a:gd name="connsiteX154" fmla="*/ 45 w 10000"/>
                <a:gd name="connsiteY154" fmla="*/ 9643 h 10000"/>
                <a:gd name="connsiteX155" fmla="*/ 129 w 10000"/>
                <a:gd name="connsiteY155" fmla="*/ 9497 h 10000"/>
                <a:gd name="connsiteX156" fmla="*/ 190 w 10000"/>
                <a:gd name="connsiteY156" fmla="*/ 9399 h 10000"/>
                <a:gd name="connsiteX157" fmla="*/ 267 w 10000"/>
                <a:gd name="connsiteY157" fmla="*/ 9269 h 10000"/>
                <a:gd name="connsiteX158" fmla="*/ 251 w 10000"/>
                <a:gd name="connsiteY158" fmla="*/ 9122 h 10000"/>
                <a:gd name="connsiteX159" fmla="*/ 220 w 10000"/>
                <a:gd name="connsiteY159" fmla="*/ 8993 h 10000"/>
                <a:gd name="connsiteX160" fmla="*/ 175 w 10000"/>
                <a:gd name="connsiteY160" fmla="*/ 8895 h 10000"/>
                <a:gd name="connsiteX161" fmla="*/ 160 w 10000"/>
                <a:gd name="connsiteY161" fmla="*/ 8863 h 10000"/>
                <a:gd name="connsiteX162" fmla="*/ 99 w 10000"/>
                <a:gd name="connsiteY162" fmla="*/ 8749 h 10000"/>
                <a:gd name="connsiteX163" fmla="*/ 76 w 10000"/>
                <a:gd name="connsiteY163" fmla="*/ 8684 h 10000"/>
                <a:gd name="connsiteX164" fmla="*/ 76 w 10000"/>
                <a:gd name="connsiteY164" fmla="*/ 8651 h 10000"/>
                <a:gd name="connsiteX165" fmla="*/ 60 w 10000"/>
                <a:gd name="connsiteY165" fmla="*/ 8651 h 10000"/>
                <a:gd name="connsiteX166" fmla="*/ 114 w 10000"/>
                <a:gd name="connsiteY166" fmla="*/ 8619 h 10000"/>
                <a:gd name="connsiteX167" fmla="*/ 160 w 10000"/>
                <a:gd name="connsiteY167" fmla="*/ 8587 h 10000"/>
                <a:gd name="connsiteX168" fmla="*/ 205 w 10000"/>
                <a:gd name="connsiteY168" fmla="*/ 8587 h 10000"/>
                <a:gd name="connsiteX169" fmla="*/ 235 w 10000"/>
                <a:gd name="connsiteY169" fmla="*/ 8587 h 10000"/>
                <a:gd name="connsiteX170" fmla="*/ 235 w 10000"/>
                <a:gd name="connsiteY170" fmla="*/ 8554 h 10000"/>
                <a:gd name="connsiteX171" fmla="*/ 205 w 10000"/>
                <a:gd name="connsiteY171" fmla="*/ 8408 h 10000"/>
                <a:gd name="connsiteX172" fmla="*/ 205 w 10000"/>
                <a:gd name="connsiteY172" fmla="*/ 8343 h 10000"/>
                <a:gd name="connsiteX173" fmla="*/ 205 w 10000"/>
                <a:gd name="connsiteY173" fmla="*/ 8310 h 10000"/>
                <a:gd name="connsiteX174" fmla="*/ 190 w 10000"/>
                <a:gd name="connsiteY174" fmla="*/ 8278 h 10000"/>
                <a:gd name="connsiteX175" fmla="*/ 235 w 10000"/>
                <a:gd name="connsiteY175" fmla="*/ 8180 h 10000"/>
                <a:gd name="connsiteX176" fmla="*/ 251 w 10000"/>
                <a:gd name="connsiteY176" fmla="*/ 8083 h 10000"/>
                <a:gd name="connsiteX177" fmla="*/ 282 w 10000"/>
                <a:gd name="connsiteY177" fmla="*/ 8002 h 10000"/>
                <a:gd name="connsiteX178" fmla="*/ 289 w 10000"/>
                <a:gd name="connsiteY178" fmla="*/ 7937 h 10000"/>
                <a:gd name="connsiteX179" fmla="*/ 289 w 10000"/>
                <a:gd name="connsiteY179" fmla="*/ 7937 h 10000"/>
                <a:gd name="connsiteX180" fmla="*/ 335 w 10000"/>
                <a:gd name="connsiteY180" fmla="*/ 7775 h 10000"/>
                <a:gd name="connsiteX181" fmla="*/ 365 w 10000"/>
                <a:gd name="connsiteY181" fmla="*/ 7661 h 10000"/>
                <a:gd name="connsiteX182" fmla="*/ 395 w 10000"/>
                <a:gd name="connsiteY182" fmla="*/ 7563 h 10000"/>
                <a:gd name="connsiteX183" fmla="*/ 410 w 10000"/>
                <a:gd name="connsiteY183" fmla="*/ 7498 h 10000"/>
                <a:gd name="connsiteX184" fmla="*/ 426 w 10000"/>
                <a:gd name="connsiteY184" fmla="*/ 7466 h 10000"/>
                <a:gd name="connsiteX185" fmla="*/ 426 w 10000"/>
                <a:gd name="connsiteY185" fmla="*/ 7434 h 10000"/>
                <a:gd name="connsiteX186" fmla="*/ 479 w 10000"/>
                <a:gd name="connsiteY186" fmla="*/ 7287 h 10000"/>
                <a:gd name="connsiteX187" fmla="*/ 509 w 10000"/>
                <a:gd name="connsiteY187" fmla="*/ 7189 h 10000"/>
                <a:gd name="connsiteX188" fmla="*/ 525 w 10000"/>
                <a:gd name="connsiteY188" fmla="*/ 7157 h 10000"/>
                <a:gd name="connsiteX189" fmla="*/ 525 w 10000"/>
                <a:gd name="connsiteY189" fmla="*/ 7157 h 10000"/>
                <a:gd name="connsiteX190" fmla="*/ 540 w 10000"/>
                <a:gd name="connsiteY190" fmla="*/ 6995 h 10000"/>
                <a:gd name="connsiteX191" fmla="*/ 540 w 10000"/>
                <a:gd name="connsiteY191" fmla="*/ 6881 h 10000"/>
                <a:gd name="connsiteX192" fmla="*/ 555 w 10000"/>
                <a:gd name="connsiteY192" fmla="*/ 6783 h 10000"/>
                <a:gd name="connsiteX193" fmla="*/ 555 w 10000"/>
                <a:gd name="connsiteY193" fmla="*/ 6751 h 10000"/>
                <a:gd name="connsiteX194" fmla="*/ 555 w 10000"/>
                <a:gd name="connsiteY194" fmla="*/ 6686 h 10000"/>
                <a:gd name="connsiteX195" fmla="*/ 555 w 10000"/>
                <a:gd name="connsiteY195" fmla="*/ 6686 h 10000"/>
                <a:gd name="connsiteX196" fmla="*/ 586 w 10000"/>
                <a:gd name="connsiteY196" fmla="*/ 6475 h 10000"/>
                <a:gd name="connsiteX197" fmla="*/ 601 w 10000"/>
                <a:gd name="connsiteY197" fmla="*/ 6312 h 10000"/>
                <a:gd name="connsiteX198" fmla="*/ 616 w 10000"/>
                <a:gd name="connsiteY198" fmla="*/ 6183 h 10000"/>
                <a:gd name="connsiteX199" fmla="*/ 616 w 10000"/>
                <a:gd name="connsiteY199" fmla="*/ 6133 h 10000"/>
                <a:gd name="connsiteX200" fmla="*/ 631 w 10000"/>
                <a:gd name="connsiteY200" fmla="*/ 6069 h 10000"/>
                <a:gd name="connsiteX201" fmla="*/ 631 w 10000"/>
                <a:gd name="connsiteY201" fmla="*/ 6036 h 10000"/>
                <a:gd name="connsiteX202" fmla="*/ 601 w 10000"/>
                <a:gd name="connsiteY202" fmla="*/ 5906 h 10000"/>
                <a:gd name="connsiteX203" fmla="*/ 601 w 10000"/>
                <a:gd name="connsiteY203" fmla="*/ 5841 h 10000"/>
                <a:gd name="connsiteX204" fmla="*/ 601 w 10000"/>
                <a:gd name="connsiteY204" fmla="*/ 5841 h 10000"/>
                <a:gd name="connsiteX205" fmla="*/ 586 w 10000"/>
                <a:gd name="connsiteY205" fmla="*/ 5808 h 10000"/>
                <a:gd name="connsiteX206" fmla="*/ 631 w 10000"/>
                <a:gd name="connsiteY206" fmla="*/ 5728 h 10000"/>
                <a:gd name="connsiteX207" fmla="*/ 669 w 10000"/>
                <a:gd name="connsiteY207" fmla="*/ 5630 h 10000"/>
                <a:gd name="connsiteX208" fmla="*/ 699 w 10000"/>
                <a:gd name="connsiteY208" fmla="*/ 5533 h 10000"/>
                <a:gd name="connsiteX209" fmla="*/ 715 w 10000"/>
                <a:gd name="connsiteY209" fmla="*/ 5467 h 10000"/>
                <a:gd name="connsiteX210" fmla="*/ 715 w 10000"/>
                <a:gd name="connsiteY210" fmla="*/ 5467 h 10000"/>
                <a:gd name="connsiteX211" fmla="*/ 715 w 10000"/>
                <a:gd name="connsiteY211" fmla="*/ 5435 h 10000"/>
                <a:gd name="connsiteX212" fmla="*/ 684 w 10000"/>
                <a:gd name="connsiteY212" fmla="*/ 5370 h 10000"/>
                <a:gd name="connsiteX213" fmla="*/ 669 w 10000"/>
                <a:gd name="connsiteY213" fmla="*/ 5289 h 10000"/>
                <a:gd name="connsiteX214" fmla="*/ 654 w 10000"/>
                <a:gd name="connsiteY214" fmla="*/ 5191 h 10000"/>
                <a:gd name="connsiteX215" fmla="*/ 654 w 10000"/>
                <a:gd name="connsiteY215" fmla="*/ 5127 h 10000"/>
                <a:gd name="connsiteX216" fmla="*/ 699 w 10000"/>
                <a:gd name="connsiteY216" fmla="*/ 5061 h 10000"/>
                <a:gd name="connsiteX217" fmla="*/ 761 w 10000"/>
                <a:gd name="connsiteY217" fmla="*/ 5061 h 10000"/>
                <a:gd name="connsiteX218" fmla="*/ 821 w 10000"/>
                <a:gd name="connsiteY218" fmla="*/ 5094 h 10000"/>
                <a:gd name="connsiteX219" fmla="*/ 889 w 10000"/>
                <a:gd name="connsiteY219" fmla="*/ 5127 h 10000"/>
                <a:gd name="connsiteX0" fmla="*/ 889 w 10000"/>
                <a:gd name="connsiteY0" fmla="*/ 5127 h 10000"/>
                <a:gd name="connsiteX1" fmla="*/ 904 w 10000"/>
                <a:gd name="connsiteY1" fmla="*/ 5127 h 10000"/>
                <a:gd name="connsiteX2" fmla="*/ 921 w 10000"/>
                <a:gd name="connsiteY2" fmla="*/ 5094 h 10000"/>
                <a:gd name="connsiteX3" fmla="*/ 936 w 10000"/>
                <a:gd name="connsiteY3" fmla="*/ 5061 h 10000"/>
                <a:gd name="connsiteX4" fmla="*/ 981 w 10000"/>
                <a:gd name="connsiteY4" fmla="*/ 5029 h 10000"/>
                <a:gd name="connsiteX5" fmla="*/ 1034 w 10000"/>
                <a:gd name="connsiteY5" fmla="*/ 4996 h 10000"/>
                <a:gd name="connsiteX6" fmla="*/ 1111 w 10000"/>
                <a:gd name="connsiteY6" fmla="*/ 4964 h 10000"/>
                <a:gd name="connsiteX7" fmla="*/ 1316 w 10000"/>
                <a:gd name="connsiteY7" fmla="*/ 4948 h 10000"/>
                <a:gd name="connsiteX8" fmla="*/ 1490 w 10000"/>
                <a:gd name="connsiteY8" fmla="*/ 4882 h 10000"/>
                <a:gd name="connsiteX9" fmla="*/ 1551 w 10000"/>
                <a:gd name="connsiteY9" fmla="*/ 4882 h 10000"/>
                <a:gd name="connsiteX10" fmla="*/ 1605 w 10000"/>
                <a:gd name="connsiteY10" fmla="*/ 4850 h 10000"/>
                <a:gd name="connsiteX11" fmla="*/ 1650 w 10000"/>
                <a:gd name="connsiteY11" fmla="*/ 4850 h 10000"/>
                <a:gd name="connsiteX12" fmla="*/ 1680 w 10000"/>
                <a:gd name="connsiteY12" fmla="*/ 4850 h 10000"/>
                <a:gd name="connsiteX13" fmla="*/ 1726 w 10000"/>
                <a:gd name="connsiteY13" fmla="*/ 4850 h 10000"/>
                <a:gd name="connsiteX14" fmla="*/ 1795 w 10000"/>
                <a:gd name="connsiteY14" fmla="*/ 4818 h 10000"/>
                <a:gd name="connsiteX15" fmla="*/ 1886 w 10000"/>
                <a:gd name="connsiteY15" fmla="*/ 4818 h 10000"/>
                <a:gd name="connsiteX16" fmla="*/ 1985 w 10000"/>
                <a:gd name="connsiteY16" fmla="*/ 4818 h 10000"/>
                <a:gd name="connsiteX17" fmla="*/ 2075 w 10000"/>
                <a:gd name="connsiteY17" fmla="*/ 4786 h 10000"/>
                <a:gd name="connsiteX18" fmla="*/ 2160 w 10000"/>
                <a:gd name="connsiteY18" fmla="*/ 4786 h 10000"/>
                <a:gd name="connsiteX19" fmla="*/ 2220 w 10000"/>
                <a:gd name="connsiteY19" fmla="*/ 4786 h 10000"/>
                <a:gd name="connsiteX20" fmla="*/ 2235 w 10000"/>
                <a:gd name="connsiteY20" fmla="*/ 4786 h 10000"/>
                <a:gd name="connsiteX21" fmla="*/ 2251 w 10000"/>
                <a:gd name="connsiteY21" fmla="*/ 4786 h 10000"/>
                <a:gd name="connsiteX22" fmla="*/ 2266 w 10000"/>
                <a:gd name="connsiteY22" fmla="*/ 4818 h 10000"/>
                <a:gd name="connsiteX23" fmla="*/ 2304 w 10000"/>
                <a:gd name="connsiteY23" fmla="*/ 4818 h 10000"/>
                <a:gd name="connsiteX24" fmla="*/ 2350 w 10000"/>
                <a:gd name="connsiteY24" fmla="*/ 4818 h 10000"/>
                <a:gd name="connsiteX25" fmla="*/ 2395 w 10000"/>
                <a:gd name="connsiteY25" fmla="*/ 4786 h 10000"/>
                <a:gd name="connsiteX26" fmla="*/ 2426 w 10000"/>
                <a:gd name="connsiteY26" fmla="*/ 4688 h 10000"/>
                <a:gd name="connsiteX27" fmla="*/ 2456 w 10000"/>
                <a:gd name="connsiteY27" fmla="*/ 4541 h 10000"/>
                <a:gd name="connsiteX28" fmla="*/ 2472 w 10000"/>
                <a:gd name="connsiteY28" fmla="*/ 4282 h 10000"/>
                <a:gd name="connsiteX29" fmla="*/ 2456 w 10000"/>
                <a:gd name="connsiteY29" fmla="*/ 4249 h 10000"/>
                <a:gd name="connsiteX30" fmla="*/ 2441 w 10000"/>
                <a:gd name="connsiteY30" fmla="*/ 4217 h 10000"/>
                <a:gd name="connsiteX31" fmla="*/ 2441 w 10000"/>
                <a:gd name="connsiteY31" fmla="*/ 4168 h 10000"/>
                <a:gd name="connsiteX32" fmla="*/ 2456 w 10000"/>
                <a:gd name="connsiteY32" fmla="*/ 4136 h 10000"/>
                <a:gd name="connsiteX33" fmla="*/ 2494 w 10000"/>
                <a:gd name="connsiteY33" fmla="*/ 4103 h 10000"/>
                <a:gd name="connsiteX34" fmla="*/ 2555 w 10000"/>
                <a:gd name="connsiteY34" fmla="*/ 4070 h 10000"/>
                <a:gd name="connsiteX35" fmla="*/ 2654 w 10000"/>
                <a:gd name="connsiteY35" fmla="*/ 4070 h 10000"/>
                <a:gd name="connsiteX36" fmla="*/ 2776 w 10000"/>
                <a:gd name="connsiteY36" fmla="*/ 4103 h 10000"/>
                <a:gd name="connsiteX37" fmla="*/ 2859 w 10000"/>
                <a:gd name="connsiteY37" fmla="*/ 4103 h 10000"/>
                <a:gd name="connsiteX38" fmla="*/ 2920 w 10000"/>
                <a:gd name="connsiteY38" fmla="*/ 4136 h 10000"/>
                <a:gd name="connsiteX39" fmla="*/ 2966 w 10000"/>
                <a:gd name="connsiteY39" fmla="*/ 4136 h 10000"/>
                <a:gd name="connsiteX40" fmla="*/ 3019 w 10000"/>
                <a:gd name="connsiteY40" fmla="*/ 4136 h 10000"/>
                <a:gd name="connsiteX41" fmla="*/ 3079 w 10000"/>
                <a:gd name="connsiteY41" fmla="*/ 4103 h 10000"/>
                <a:gd name="connsiteX42" fmla="*/ 3711 w 10000"/>
                <a:gd name="connsiteY42" fmla="*/ 3973 h 10000"/>
                <a:gd name="connsiteX43" fmla="*/ 3395 w 10000"/>
                <a:gd name="connsiteY43" fmla="*/ 3003 h 10000"/>
                <a:gd name="connsiteX44" fmla="*/ 3570 w 10000"/>
                <a:gd name="connsiteY44" fmla="*/ 1720 h 10000"/>
                <a:gd name="connsiteX45" fmla="*/ 3922 w 10000"/>
                <a:gd name="connsiteY45" fmla="*/ 1688 h 10000"/>
                <a:gd name="connsiteX46" fmla="*/ 4215 w 10000"/>
                <a:gd name="connsiteY46" fmla="*/ 1466 h 10000"/>
                <a:gd name="connsiteX47" fmla="*/ 4224 w 10000"/>
                <a:gd name="connsiteY47" fmla="*/ 402 h 10000"/>
                <a:gd name="connsiteX48" fmla="*/ 4622 w 10000"/>
                <a:gd name="connsiteY48" fmla="*/ 181 h 10000"/>
                <a:gd name="connsiteX49" fmla="*/ 5015 w 10000"/>
                <a:gd name="connsiteY49" fmla="*/ 1067 h 10000"/>
                <a:gd name="connsiteX50" fmla="*/ 5549 w 10000"/>
                <a:gd name="connsiteY50" fmla="*/ 1249 h 10000"/>
                <a:gd name="connsiteX51" fmla="*/ 6244 w 10000"/>
                <a:gd name="connsiteY51" fmla="*/ 1649 h 10000"/>
                <a:gd name="connsiteX52" fmla="*/ 6450 w 10000"/>
                <a:gd name="connsiteY52" fmla="*/ 816 h 10000"/>
                <a:gd name="connsiteX53" fmla="*/ 6699 w 10000"/>
                <a:gd name="connsiteY53" fmla="*/ 1452 h 10000"/>
                <a:gd name="connsiteX54" fmla="*/ 7093 w 10000"/>
                <a:gd name="connsiteY54" fmla="*/ 1915 h 10000"/>
                <a:gd name="connsiteX55" fmla="*/ 7088 w 10000"/>
                <a:gd name="connsiteY55" fmla="*/ 3100 h 10000"/>
                <a:gd name="connsiteX56" fmla="*/ 7762 w 10000"/>
                <a:gd name="connsiteY56" fmla="*/ 4676 h 10000"/>
                <a:gd name="connsiteX57" fmla="*/ 6785 w 10000"/>
                <a:gd name="connsiteY57" fmla="*/ 6720 h 10000"/>
                <a:gd name="connsiteX58" fmla="*/ 10000 w 10000"/>
                <a:gd name="connsiteY58" fmla="*/ 2657 h 10000"/>
                <a:gd name="connsiteX59" fmla="*/ 9984 w 10000"/>
                <a:gd name="connsiteY59" fmla="*/ 2787 h 10000"/>
                <a:gd name="connsiteX60" fmla="*/ 9984 w 10000"/>
                <a:gd name="connsiteY60" fmla="*/ 2885 h 10000"/>
                <a:gd name="connsiteX61" fmla="*/ 9954 w 10000"/>
                <a:gd name="connsiteY61" fmla="*/ 3064 h 10000"/>
                <a:gd name="connsiteX62" fmla="*/ 9932 w 10000"/>
                <a:gd name="connsiteY62" fmla="*/ 3193 h 10000"/>
                <a:gd name="connsiteX63" fmla="*/ 9885 w 10000"/>
                <a:gd name="connsiteY63" fmla="*/ 3356 h 10000"/>
                <a:gd name="connsiteX64" fmla="*/ 9825 w 10000"/>
                <a:gd name="connsiteY64" fmla="*/ 3697 h 10000"/>
                <a:gd name="connsiteX65" fmla="*/ 9772 w 10000"/>
                <a:gd name="connsiteY65" fmla="*/ 3908 h 10000"/>
                <a:gd name="connsiteX66" fmla="*/ 9710 w 10000"/>
                <a:gd name="connsiteY66" fmla="*/ 4038 h 10000"/>
                <a:gd name="connsiteX67" fmla="*/ 9665 w 10000"/>
                <a:gd name="connsiteY67" fmla="*/ 4070 h 10000"/>
                <a:gd name="connsiteX68" fmla="*/ 9589 w 10000"/>
                <a:gd name="connsiteY68" fmla="*/ 4070 h 10000"/>
                <a:gd name="connsiteX69" fmla="*/ 9490 w 10000"/>
                <a:gd name="connsiteY69" fmla="*/ 4070 h 10000"/>
                <a:gd name="connsiteX70" fmla="*/ 9414 w 10000"/>
                <a:gd name="connsiteY70" fmla="*/ 4136 h 10000"/>
                <a:gd name="connsiteX71" fmla="*/ 9330 w 10000"/>
                <a:gd name="connsiteY71" fmla="*/ 4217 h 10000"/>
                <a:gd name="connsiteX72" fmla="*/ 9255 w 10000"/>
                <a:gd name="connsiteY72" fmla="*/ 4314 h 10000"/>
                <a:gd name="connsiteX73" fmla="*/ 9239 w 10000"/>
                <a:gd name="connsiteY73" fmla="*/ 4347 h 10000"/>
                <a:gd name="connsiteX74" fmla="*/ 9224 w 10000"/>
                <a:gd name="connsiteY74" fmla="*/ 4347 h 10000"/>
                <a:gd name="connsiteX75" fmla="*/ 9224 w 10000"/>
                <a:gd name="connsiteY75" fmla="*/ 4411 h 10000"/>
                <a:gd name="connsiteX76" fmla="*/ 9201 w 10000"/>
                <a:gd name="connsiteY76" fmla="*/ 4477 h 10000"/>
                <a:gd name="connsiteX77" fmla="*/ 9171 w 10000"/>
                <a:gd name="connsiteY77" fmla="*/ 4574 h 10000"/>
                <a:gd name="connsiteX78" fmla="*/ 9110 w 10000"/>
                <a:gd name="connsiteY78" fmla="*/ 4590 h 10000"/>
                <a:gd name="connsiteX79" fmla="*/ 9064 w 10000"/>
                <a:gd name="connsiteY79" fmla="*/ 4623 h 10000"/>
                <a:gd name="connsiteX80" fmla="*/ 9041 w 10000"/>
                <a:gd name="connsiteY80" fmla="*/ 4590 h 10000"/>
                <a:gd name="connsiteX81" fmla="*/ 9011 w 10000"/>
                <a:gd name="connsiteY81" fmla="*/ 4574 h 10000"/>
                <a:gd name="connsiteX82" fmla="*/ 8966 w 10000"/>
                <a:gd name="connsiteY82" fmla="*/ 4574 h 10000"/>
                <a:gd name="connsiteX83" fmla="*/ 8935 w 10000"/>
                <a:gd name="connsiteY83" fmla="*/ 4590 h 10000"/>
                <a:gd name="connsiteX84" fmla="*/ 8836 w 10000"/>
                <a:gd name="connsiteY84" fmla="*/ 4655 h 10000"/>
                <a:gd name="connsiteX85" fmla="*/ 8744 w 10000"/>
                <a:gd name="connsiteY85" fmla="*/ 4753 h 10000"/>
                <a:gd name="connsiteX86" fmla="*/ 8714 w 10000"/>
                <a:gd name="connsiteY86" fmla="*/ 4753 h 10000"/>
                <a:gd name="connsiteX87" fmla="*/ 8699 w 10000"/>
                <a:gd name="connsiteY87" fmla="*/ 4786 h 10000"/>
                <a:gd name="connsiteX88" fmla="*/ 8699 w 10000"/>
                <a:gd name="connsiteY88" fmla="*/ 4882 h 10000"/>
                <a:gd name="connsiteX89" fmla="*/ 8684 w 10000"/>
                <a:gd name="connsiteY89" fmla="*/ 4964 h 10000"/>
                <a:gd name="connsiteX90" fmla="*/ 8676 w 10000"/>
                <a:gd name="connsiteY90" fmla="*/ 5094 h 10000"/>
                <a:gd name="connsiteX91" fmla="*/ 8676 w 10000"/>
                <a:gd name="connsiteY91" fmla="*/ 5127 h 10000"/>
                <a:gd name="connsiteX92" fmla="*/ 8676 w 10000"/>
                <a:gd name="connsiteY92" fmla="*/ 5127 h 10000"/>
                <a:gd name="connsiteX93" fmla="*/ 8554 w 10000"/>
                <a:gd name="connsiteY93" fmla="*/ 5353 h 10000"/>
                <a:gd name="connsiteX94" fmla="*/ 8471 w 10000"/>
                <a:gd name="connsiteY94" fmla="*/ 5533 h 10000"/>
                <a:gd name="connsiteX95" fmla="*/ 8395 w 10000"/>
                <a:gd name="connsiteY95" fmla="*/ 5662 h 10000"/>
                <a:gd name="connsiteX96" fmla="*/ 8349 w 10000"/>
                <a:gd name="connsiteY96" fmla="*/ 5744 h 10000"/>
                <a:gd name="connsiteX97" fmla="*/ 8334 w 10000"/>
                <a:gd name="connsiteY97" fmla="*/ 5776 h 10000"/>
                <a:gd name="connsiteX98" fmla="*/ 8319 w 10000"/>
                <a:gd name="connsiteY98" fmla="*/ 5808 h 10000"/>
                <a:gd name="connsiteX99" fmla="*/ 8312 w 10000"/>
                <a:gd name="connsiteY99" fmla="*/ 5808 h 10000"/>
                <a:gd name="connsiteX100" fmla="*/ 8312 w 10000"/>
                <a:gd name="connsiteY100" fmla="*/ 5874 h 10000"/>
                <a:gd name="connsiteX101" fmla="*/ 8296 w 10000"/>
                <a:gd name="connsiteY101" fmla="*/ 5971 h 10000"/>
                <a:gd name="connsiteX102" fmla="*/ 8266 w 10000"/>
                <a:gd name="connsiteY102" fmla="*/ 6036 h 10000"/>
                <a:gd name="connsiteX103" fmla="*/ 8235 w 10000"/>
                <a:gd name="connsiteY103" fmla="*/ 6101 h 10000"/>
                <a:gd name="connsiteX104" fmla="*/ 8159 w 10000"/>
                <a:gd name="connsiteY104" fmla="*/ 6183 h 10000"/>
                <a:gd name="connsiteX105" fmla="*/ 8091 w 10000"/>
                <a:gd name="connsiteY105" fmla="*/ 6247 h 10000"/>
                <a:gd name="connsiteX106" fmla="*/ 7900 w 10000"/>
                <a:gd name="connsiteY106" fmla="*/ 6377 h 10000"/>
                <a:gd name="connsiteX107" fmla="*/ 7764 w 10000"/>
                <a:gd name="connsiteY107" fmla="*/ 6475 h 10000"/>
                <a:gd name="connsiteX108" fmla="*/ 7650 w 10000"/>
                <a:gd name="connsiteY108" fmla="*/ 6556 h 10000"/>
                <a:gd name="connsiteX109" fmla="*/ 7589 w 10000"/>
                <a:gd name="connsiteY109" fmla="*/ 6686 h 10000"/>
                <a:gd name="connsiteX110" fmla="*/ 7551 w 10000"/>
                <a:gd name="connsiteY110" fmla="*/ 6816 h 10000"/>
                <a:gd name="connsiteX111" fmla="*/ 7520 w 10000"/>
                <a:gd name="connsiteY111" fmla="*/ 7027 h 10000"/>
                <a:gd name="connsiteX112" fmla="*/ 7475 w 10000"/>
                <a:gd name="connsiteY112" fmla="*/ 7287 h 10000"/>
                <a:gd name="connsiteX113" fmla="*/ 7391 w 10000"/>
                <a:gd name="connsiteY113" fmla="*/ 7530 h 10000"/>
                <a:gd name="connsiteX114" fmla="*/ 7330 w 10000"/>
                <a:gd name="connsiteY114" fmla="*/ 7693 h 10000"/>
                <a:gd name="connsiteX115" fmla="*/ 7270 w 10000"/>
                <a:gd name="connsiteY115" fmla="*/ 7775 h 10000"/>
                <a:gd name="connsiteX116" fmla="*/ 7201 w 10000"/>
                <a:gd name="connsiteY116" fmla="*/ 7937 h 10000"/>
                <a:gd name="connsiteX117" fmla="*/ 7171 w 10000"/>
                <a:gd name="connsiteY117" fmla="*/ 8002 h 10000"/>
                <a:gd name="connsiteX118" fmla="*/ 7156 w 10000"/>
                <a:gd name="connsiteY118" fmla="*/ 8083 h 10000"/>
                <a:gd name="connsiteX119" fmla="*/ 7156 w 10000"/>
                <a:gd name="connsiteY119" fmla="*/ 8246 h 10000"/>
                <a:gd name="connsiteX120" fmla="*/ 7171 w 10000"/>
                <a:gd name="connsiteY120" fmla="*/ 8440 h 10000"/>
                <a:gd name="connsiteX121" fmla="*/ 7125 w 10000"/>
                <a:gd name="connsiteY121" fmla="*/ 8440 h 10000"/>
                <a:gd name="connsiteX122" fmla="*/ 7049 w 10000"/>
                <a:gd name="connsiteY122" fmla="*/ 8457 h 10000"/>
                <a:gd name="connsiteX123" fmla="*/ 6951 w 10000"/>
                <a:gd name="connsiteY123" fmla="*/ 8489 h 10000"/>
                <a:gd name="connsiteX124" fmla="*/ 6806 w 10000"/>
                <a:gd name="connsiteY124" fmla="*/ 8522 h 10000"/>
                <a:gd name="connsiteX125" fmla="*/ 6646 w 10000"/>
                <a:gd name="connsiteY125" fmla="*/ 8554 h 10000"/>
                <a:gd name="connsiteX126" fmla="*/ 6456 w 10000"/>
                <a:gd name="connsiteY126" fmla="*/ 8587 h 10000"/>
                <a:gd name="connsiteX127" fmla="*/ 6220 w 10000"/>
                <a:gd name="connsiteY127" fmla="*/ 8651 h 10000"/>
                <a:gd name="connsiteX128" fmla="*/ 5985 w 10000"/>
                <a:gd name="connsiteY128" fmla="*/ 8717 h 10000"/>
                <a:gd name="connsiteX129" fmla="*/ 5726 w 10000"/>
                <a:gd name="connsiteY129" fmla="*/ 8781 h 10000"/>
                <a:gd name="connsiteX130" fmla="*/ 5445 w 10000"/>
                <a:gd name="connsiteY130" fmla="*/ 8814 h 10000"/>
                <a:gd name="connsiteX131" fmla="*/ 4844 w 10000"/>
                <a:gd name="connsiteY131" fmla="*/ 8960 h 10000"/>
                <a:gd name="connsiteX132" fmla="*/ 4205 w 10000"/>
                <a:gd name="connsiteY132" fmla="*/ 9090 h 10000"/>
                <a:gd name="connsiteX133" fmla="*/ 3551 w 10000"/>
                <a:gd name="connsiteY133" fmla="*/ 9236 h 10000"/>
                <a:gd name="connsiteX134" fmla="*/ 2904 w 10000"/>
                <a:gd name="connsiteY134" fmla="*/ 9366 h 10000"/>
                <a:gd name="connsiteX135" fmla="*/ 2266 w 10000"/>
                <a:gd name="connsiteY135" fmla="*/ 9497 h 10000"/>
                <a:gd name="connsiteX136" fmla="*/ 1970 w 10000"/>
                <a:gd name="connsiteY136" fmla="*/ 9594 h 10000"/>
                <a:gd name="connsiteX137" fmla="*/ 1680 w 10000"/>
                <a:gd name="connsiteY137" fmla="*/ 9643 h 10000"/>
                <a:gd name="connsiteX138" fmla="*/ 1399 w 10000"/>
                <a:gd name="connsiteY138" fmla="*/ 9675 h 10000"/>
                <a:gd name="connsiteX139" fmla="*/ 1156 w 10000"/>
                <a:gd name="connsiteY139" fmla="*/ 9740 h 10000"/>
                <a:gd name="connsiteX140" fmla="*/ 921 w 10000"/>
                <a:gd name="connsiteY140" fmla="*/ 9805 h 10000"/>
                <a:gd name="connsiteX141" fmla="*/ 699 w 10000"/>
                <a:gd name="connsiteY141" fmla="*/ 9838 h 10000"/>
                <a:gd name="connsiteX142" fmla="*/ 525 w 10000"/>
                <a:gd name="connsiteY142" fmla="*/ 9870 h 10000"/>
                <a:gd name="connsiteX143" fmla="*/ 365 w 10000"/>
                <a:gd name="connsiteY143" fmla="*/ 9935 h 10000"/>
                <a:gd name="connsiteX144" fmla="*/ 235 w 10000"/>
                <a:gd name="connsiteY144" fmla="*/ 9935 h 10000"/>
                <a:gd name="connsiteX145" fmla="*/ 145 w 10000"/>
                <a:gd name="connsiteY145" fmla="*/ 9968 h 10000"/>
                <a:gd name="connsiteX146" fmla="*/ 92 w 10000"/>
                <a:gd name="connsiteY146" fmla="*/ 9968 h 10000"/>
                <a:gd name="connsiteX147" fmla="*/ 60 w 10000"/>
                <a:gd name="connsiteY147" fmla="*/ 10000 h 10000"/>
                <a:gd name="connsiteX148" fmla="*/ 60 w 10000"/>
                <a:gd name="connsiteY148" fmla="*/ 9968 h 10000"/>
                <a:gd name="connsiteX149" fmla="*/ 30 w 10000"/>
                <a:gd name="connsiteY149" fmla="*/ 9968 h 10000"/>
                <a:gd name="connsiteX150" fmla="*/ 15 w 10000"/>
                <a:gd name="connsiteY150" fmla="*/ 9935 h 10000"/>
                <a:gd name="connsiteX151" fmla="*/ 0 w 10000"/>
                <a:gd name="connsiteY151" fmla="*/ 9870 h 10000"/>
                <a:gd name="connsiteX152" fmla="*/ 15 w 10000"/>
                <a:gd name="connsiteY152" fmla="*/ 9773 h 10000"/>
                <a:gd name="connsiteX153" fmla="*/ 45 w 10000"/>
                <a:gd name="connsiteY153" fmla="*/ 9643 h 10000"/>
                <a:gd name="connsiteX154" fmla="*/ 129 w 10000"/>
                <a:gd name="connsiteY154" fmla="*/ 9497 h 10000"/>
                <a:gd name="connsiteX155" fmla="*/ 190 w 10000"/>
                <a:gd name="connsiteY155" fmla="*/ 9399 h 10000"/>
                <a:gd name="connsiteX156" fmla="*/ 267 w 10000"/>
                <a:gd name="connsiteY156" fmla="*/ 9269 h 10000"/>
                <a:gd name="connsiteX157" fmla="*/ 251 w 10000"/>
                <a:gd name="connsiteY157" fmla="*/ 9122 h 10000"/>
                <a:gd name="connsiteX158" fmla="*/ 220 w 10000"/>
                <a:gd name="connsiteY158" fmla="*/ 8993 h 10000"/>
                <a:gd name="connsiteX159" fmla="*/ 175 w 10000"/>
                <a:gd name="connsiteY159" fmla="*/ 8895 h 10000"/>
                <a:gd name="connsiteX160" fmla="*/ 160 w 10000"/>
                <a:gd name="connsiteY160" fmla="*/ 8863 h 10000"/>
                <a:gd name="connsiteX161" fmla="*/ 99 w 10000"/>
                <a:gd name="connsiteY161" fmla="*/ 8749 h 10000"/>
                <a:gd name="connsiteX162" fmla="*/ 76 w 10000"/>
                <a:gd name="connsiteY162" fmla="*/ 8684 h 10000"/>
                <a:gd name="connsiteX163" fmla="*/ 76 w 10000"/>
                <a:gd name="connsiteY163" fmla="*/ 8651 h 10000"/>
                <a:gd name="connsiteX164" fmla="*/ 60 w 10000"/>
                <a:gd name="connsiteY164" fmla="*/ 8651 h 10000"/>
                <a:gd name="connsiteX165" fmla="*/ 114 w 10000"/>
                <a:gd name="connsiteY165" fmla="*/ 8619 h 10000"/>
                <a:gd name="connsiteX166" fmla="*/ 160 w 10000"/>
                <a:gd name="connsiteY166" fmla="*/ 8587 h 10000"/>
                <a:gd name="connsiteX167" fmla="*/ 205 w 10000"/>
                <a:gd name="connsiteY167" fmla="*/ 8587 h 10000"/>
                <a:gd name="connsiteX168" fmla="*/ 235 w 10000"/>
                <a:gd name="connsiteY168" fmla="*/ 8587 h 10000"/>
                <a:gd name="connsiteX169" fmla="*/ 235 w 10000"/>
                <a:gd name="connsiteY169" fmla="*/ 8554 h 10000"/>
                <a:gd name="connsiteX170" fmla="*/ 205 w 10000"/>
                <a:gd name="connsiteY170" fmla="*/ 8408 h 10000"/>
                <a:gd name="connsiteX171" fmla="*/ 205 w 10000"/>
                <a:gd name="connsiteY171" fmla="*/ 8343 h 10000"/>
                <a:gd name="connsiteX172" fmla="*/ 205 w 10000"/>
                <a:gd name="connsiteY172" fmla="*/ 8310 h 10000"/>
                <a:gd name="connsiteX173" fmla="*/ 190 w 10000"/>
                <a:gd name="connsiteY173" fmla="*/ 8278 h 10000"/>
                <a:gd name="connsiteX174" fmla="*/ 235 w 10000"/>
                <a:gd name="connsiteY174" fmla="*/ 8180 h 10000"/>
                <a:gd name="connsiteX175" fmla="*/ 251 w 10000"/>
                <a:gd name="connsiteY175" fmla="*/ 8083 h 10000"/>
                <a:gd name="connsiteX176" fmla="*/ 282 w 10000"/>
                <a:gd name="connsiteY176" fmla="*/ 8002 h 10000"/>
                <a:gd name="connsiteX177" fmla="*/ 289 w 10000"/>
                <a:gd name="connsiteY177" fmla="*/ 7937 h 10000"/>
                <a:gd name="connsiteX178" fmla="*/ 289 w 10000"/>
                <a:gd name="connsiteY178" fmla="*/ 7937 h 10000"/>
                <a:gd name="connsiteX179" fmla="*/ 335 w 10000"/>
                <a:gd name="connsiteY179" fmla="*/ 7775 h 10000"/>
                <a:gd name="connsiteX180" fmla="*/ 365 w 10000"/>
                <a:gd name="connsiteY180" fmla="*/ 7661 h 10000"/>
                <a:gd name="connsiteX181" fmla="*/ 395 w 10000"/>
                <a:gd name="connsiteY181" fmla="*/ 7563 h 10000"/>
                <a:gd name="connsiteX182" fmla="*/ 410 w 10000"/>
                <a:gd name="connsiteY182" fmla="*/ 7498 h 10000"/>
                <a:gd name="connsiteX183" fmla="*/ 426 w 10000"/>
                <a:gd name="connsiteY183" fmla="*/ 7466 h 10000"/>
                <a:gd name="connsiteX184" fmla="*/ 426 w 10000"/>
                <a:gd name="connsiteY184" fmla="*/ 7434 h 10000"/>
                <a:gd name="connsiteX185" fmla="*/ 479 w 10000"/>
                <a:gd name="connsiteY185" fmla="*/ 7287 h 10000"/>
                <a:gd name="connsiteX186" fmla="*/ 509 w 10000"/>
                <a:gd name="connsiteY186" fmla="*/ 7189 h 10000"/>
                <a:gd name="connsiteX187" fmla="*/ 525 w 10000"/>
                <a:gd name="connsiteY187" fmla="*/ 7157 h 10000"/>
                <a:gd name="connsiteX188" fmla="*/ 525 w 10000"/>
                <a:gd name="connsiteY188" fmla="*/ 7157 h 10000"/>
                <a:gd name="connsiteX189" fmla="*/ 540 w 10000"/>
                <a:gd name="connsiteY189" fmla="*/ 6995 h 10000"/>
                <a:gd name="connsiteX190" fmla="*/ 540 w 10000"/>
                <a:gd name="connsiteY190" fmla="*/ 6881 h 10000"/>
                <a:gd name="connsiteX191" fmla="*/ 555 w 10000"/>
                <a:gd name="connsiteY191" fmla="*/ 6783 h 10000"/>
                <a:gd name="connsiteX192" fmla="*/ 555 w 10000"/>
                <a:gd name="connsiteY192" fmla="*/ 6751 h 10000"/>
                <a:gd name="connsiteX193" fmla="*/ 555 w 10000"/>
                <a:gd name="connsiteY193" fmla="*/ 6686 h 10000"/>
                <a:gd name="connsiteX194" fmla="*/ 555 w 10000"/>
                <a:gd name="connsiteY194" fmla="*/ 6686 h 10000"/>
                <a:gd name="connsiteX195" fmla="*/ 586 w 10000"/>
                <a:gd name="connsiteY195" fmla="*/ 6475 h 10000"/>
                <a:gd name="connsiteX196" fmla="*/ 601 w 10000"/>
                <a:gd name="connsiteY196" fmla="*/ 6312 h 10000"/>
                <a:gd name="connsiteX197" fmla="*/ 616 w 10000"/>
                <a:gd name="connsiteY197" fmla="*/ 6183 h 10000"/>
                <a:gd name="connsiteX198" fmla="*/ 616 w 10000"/>
                <a:gd name="connsiteY198" fmla="*/ 6133 h 10000"/>
                <a:gd name="connsiteX199" fmla="*/ 631 w 10000"/>
                <a:gd name="connsiteY199" fmla="*/ 6069 h 10000"/>
                <a:gd name="connsiteX200" fmla="*/ 631 w 10000"/>
                <a:gd name="connsiteY200" fmla="*/ 6036 h 10000"/>
                <a:gd name="connsiteX201" fmla="*/ 601 w 10000"/>
                <a:gd name="connsiteY201" fmla="*/ 5906 h 10000"/>
                <a:gd name="connsiteX202" fmla="*/ 601 w 10000"/>
                <a:gd name="connsiteY202" fmla="*/ 5841 h 10000"/>
                <a:gd name="connsiteX203" fmla="*/ 601 w 10000"/>
                <a:gd name="connsiteY203" fmla="*/ 5841 h 10000"/>
                <a:gd name="connsiteX204" fmla="*/ 586 w 10000"/>
                <a:gd name="connsiteY204" fmla="*/ 5808 h 10000"/>
                <a:gd name="connsiteX205" fmla="*/ 631 w 10000"/>
                <a:gd name="connsiteY205" fmla="*/ 5728 h 10000"/>
                <a:gd name="connsiteX206" fmla="*/ 669 w 10000"/>
                <a:gd name="connsiteY206" fmla="*/ 5630 h 10000"/>
                <a:gd name="connsiteX207" fmla="*/ 699 w 10000"/>
                <a:gd name="connsiteY207" fmla="*/ 5533 h 10000"/>
                <a:gd name="connsiteX208" fmla="*/ 715 w 10000"/>
                <a:gd name="connsiteY208" fmla="*/ 5467 h 10000"/>
                <a:gd name="connsiteX209" fmla="*/ 715 w 10000"/>
                <a:gd name="connsiteY209" fmla="*/ 5467 h 10000"/>
                <a:gd name="connsiteX210" fmla="*/ 715 w 10000"/>
                <a:gd name="connsiteY210" fmla="*/ 5435 h 10000"/>
                <a:gd name="connsiteX211" fmla="*/ 684 w 10000"/>
                <a:gd name="connsiteY211" fmla="*/ 5370 h 10000"/>
                <a:gd name="connsiteX212" fmla="*/ 669 w 10000"/>
                <a:gd name="connsiteY212" fmla="*/ 5289 h 10000"/>
                <a:gd name="connsiteX213" fmla="*/ 654 w 10000"/>
                <a:gd name="connsiteY213" fmla="*/ 5191 h 10000"/>
                <a:gd name="connsiteX214" fmla="*/ 654 w 10000"/>
                <a:gd name="connsiteY214" fmla="*/ 5127 h 10000"/>
                <a:gd name="connsiteX215" fmla="*/ 699 w 10000"/>
                <a:gd name="connsiteY215" fmla="*/ 5061 h 10000"/>
                <a:gd name="connsiteX216" fmla="*/ 761 w 10000"/>
                <a:gd name="connsiteY216" fmla="*/ 5061 h 10000"/>
                <a:gd name="connsiteX217" fmla="*/ 821 w 10000"/>
                <a:gd name="connsiteY217" fmla="*/ 5094 h 10000"/>
                <a:gd name="connsiteX218" fmla="*/ 889 w 10000"/>
                <a:gd name="connsiteY218" fmla="*/ 5127 h 10000"/>
                <a:gd name="connsiteX0" fmla="*/ 889 w 11555"/>
                <a:gd name="connsiteY0" fmla="*/ 5127 h 10000"/>
                <a:gd name="connsiteX1" fmla="*/ 904 w 11555"/>
                <a:gd name="connsiteY1" fmla="*/ 5127 h 10000"/>
                <a:gd name="connsiteX2" fmla="*/ 921 w 11555"/>
                <a:gd name="connsiteY2" fmla="*/ 5094 h 10000"/>
                <a:gd name="connsiteX3" fmla="*/ 936 w 11555"/>
                <a:gd name="connsiteY3" fmla="*/ 5061 h 10000"/>
                <a:gd name="connsiteX4" fmla="*/ 981 w 11555"/>
                <a:gd name="connsiteY4" fmla="*/ 5029 h 10000"/>
                <a:gd name="connsiteX5" fmla="*/ 1034 w 11555"/>
                <a:gd name="connsiteY5" fmla="*/ 4996 h 10000"/>
                <a:gd name="connsiteX6" fmla="*/ 1111 w 11555"/>
                <a:gd name="connsiteY6" fmla="*/ 4964 h 10000"/>
                <a:gd name="connsiteX7" fmla="*/ 1316 w 11555"/>
                <a:gd name="connsiteY7" fmla="*/ 4948 h 10000"/>
                <a:gd name="connsiteX8" fmla="*/ 1490 w 11555"/>
                <a:gd name="connsiteY8" fmla="*/ 4882 h 10000"/>
                <a:gd name="connsiteX9" fmla="*/ 1551 w 11555"/>
                <a:gd name="connsiteY9" fmla="*/ 4882 h 10000"/>
                <a:gd name="connsiteX10" fmla="*/ 1605 w 11555"/>
                <a:gd name="connsiteY10" fmla="*/ 4850 h 10000"/>
                <a:gd name="connsiteX11" fmla="*/ 1650 w 11555"/>
                <a:gd name="connsiteY11" fmla="*/ 4850 h 10000"/>
                <a:gd name="connsiteX12" fmla="*/ 1680 w 11555"/>
                <a:gd name="connsiteY12" fmla="*/ 4850 h 10000"/>
                <a:gd name="connsiteX13" fmla="*/ 1726 w 11555"/>
                <a:gd name="connsiteY13" fmla="*/ 4850 h 10000"/>
                <a:gd name="connsiteX14" fmla="*/ 1795 w 11555"/>
                <a:gd name="connsiteY14" fmla="*/ 4818 h 10000"/>
                <a:gd name="connsiteX15" fmla="*/ 1886 w 11555"/>
                <a:gd name="connsiteY15" fmla="*/ 4818 h 10000"/>
                <a:gd name="connsiteX16" fmla="*/ 1985 w 11555"/>
                <a:gd name="connsiteY16" fmla="*/ 4818 h 10000"/>
                <a:gd name="connsiteX17" fmla="*/ 2075 w 11555"/>
                <a:gd name="connsiteY17" fmla="*/ 4786 h 10000"/>
                <a:gd name="connsiteX18" fmla="*/ 2160 w 11555"/>
                <a:gd name="connsiteY18" fmla="*/ 4786 h 10000"/>
                <a:gd name="connsiteX19" fmla="*/ 2220 w 11555"/>
                <a:gd name="connsiteY19" fmla="*/ 4786 h 10000"/>
                <a:gd name="connsiteX20" fmla="*/ 2235 w 11555"/>
                <a:gd name="connsiteY20" fmla="*/ 4786 h 10000"/>
                <a:gd name="connsiteX21" fmla="*/ 2251 w 11555"/>
                <a:gd name="connsiteY21" fmla="*/ 4786 h 10000"/>
                <a:gd name="connsiteX22" fmla="*/ 2266 w 11555"/>
                <a:gd name="connsiteY22" fmla="*/ 4818 h 10000"/>
                <a:gd name="connsiteX23" fmla="*/ 2304 w 11555"/>
                <a:gd name="connsiteY23" fmla="*/ 4818 h 10000"/>
                <a:gd name="connsiteX24" fmla="*/ 2350 w 11555"/>
                <a:gd name="connsiteY24" fmla="*/ 4818 h 10000"/>
                <a:gd name="connsiteX25" fmla="*/ 2395 w 11555"/>
                <a:gd name="connsiteY25" fmla="*/ 4786 h 10000"/>
                <a:gd name="connsiteX26" fmla="*/ 2426 w 11555"/>
                <a:gd name="connsiteY26" fmla="*/ 4688 h 10000"/>
                <a:gd name="connsiteX27" fmla="*/ 2456 w 11555"/>
                <a:gd name="connsiteY27" fmla="*/ 4541 h 10000"/>
                <a:gd name="connsiteX28" fmla="*/ 2472 w 11555"/>
                <a:gd name="connsiteY28" fmla="*/ 4282 h 10000"/>
                <a:gd name="connsiteX29" fmla="*/ 2456 w 11555"/>
                <a:gd name="connsiteY29" fmla="*/ 4249 h 10000"/>
                <a:gd name="connsiteX30" fmla="*/ 2441 w 11555"/>
                <a:gd name="connsiteY30" fmla="*/ 4217 h 10000"/>
                <a:gd name="connsiteX31" fmla="*/ 2441 w 11555"/>
                <a:gd name="connsiteY31" fmla="*/ 4168 h 10000"/>
                <a:gd name="connsiteX32" fmla="*/ 2456 w 11555"/>
                <a:gd name="connsiteY32" fmla="*/ 4136 h 10000"/>
                <a:gd name="connsiteX33" fmla="*/ 2494 w 11555"/>
                <a:gd name="connsiteY33" fmla="*/ 4103 h 10000"/>
                <a:gd name="connsiteX34" fmla="*/ 2555 w 11555"/>
                <a:gd name="connsiteY34" fmla="*/ 4070 h 10000"/>
                <a:gd name="connsiteX35" fmla="*/ 2654 w 11555"/>
                <a:gd name="connsiteY35" fmla="*/ 4070 h 10000"/>
                <a:gd name="connsiteX36" fmla="*/ 2776 w 11555"/>
                <a:gd name="connsiteY36" fmla="*/ 4103 h 10000"/>
                <a:gd name="connsiteX37" fmla="*/ 2859 w 11555"/>
                <a:gd name="connsiteY37" fmla="*/ 4103 h 10000"/>
                <a:gd name="connsiteX38" fmla="*/ 2920 w 11555"/>
                <a:gd name="connsiteY38" fmla="*/ 4136 h 10000"/>
                <a:gd name="connsiteX39" fmla="*/ 2966 w 11555"/>
                <a:gd name="connsiteY39" fmla="*/ 4136 h 10000"/>
                <a:gd name="connsiteX40" fmla="*/ 3019 w 11555"/>
                <a:gd name="connsiteY40" fmla="*/ 4136 h 10000"/>
                <a:gd name="connsiteX41" fmla="*/ 3079 w 11555"/>
                <a:gd name="connsiteY41" fmla="*/ 4103 h 10000"/>
                <a:gd name="connsiteX42" fmla="*/ 3711 w 11555"/>
                <a:gd name="connsiteY42" fmla="*/ 3973 h 10000"/>
                <a:gd name="connsiteX43" fmla="*/ 3395 w 11555"/>
                <a:gd name="connsiteY43" fmla="*/ 3003 h 10000"/>
                <a:gd name="connsiteX44" fmla="*/ 3570 w 11555"/>
                <a:gd name="connsiteY44" fmla="*/ 1720 h 10000"/>
                <a:gd name="connsiteX45" fmla="*/ 3922 w 11555"/>
                <a:gd name="connsiteY45" fmla="*/ 1688 h 10000"/>
                <a:gd name="connsiteX46" fmla="*/ 4215 w 11555"/>
                <a:gd name="connsiteY46" fmla="*/ 1466 h 10000"/>
                <a:gd name="connsiteX47" fmla="*/ 4224 w 11555"/>
                <a:gd name="connsiteY47" fmla="*/ 402 h 10000"/>
                <a:gd name="connsiteX48" fmla="*/ 4622 w 11555"/>
                <a:gd name="connsiteY48" fmla="*/ 181 h 10000"/>
                <a:gd name="connsiteX49" fmla="*/ 5015 w 11555"/>
                <a:gd name="connsiteY49" fmla="*/ 1067 h 10000"/>
                <a:gd name="connsiteX50" fmla="*/ 5549 w 11555"/>
                <a:gd name="connsiteY50" fmla="*/ 1249 h 10000"/>
                <a:gd name="connsiteX51" fmla="*/ 6244 w 11555"/>
                <a:gd name="connsiteY51" fmla="*/ 1649 h 10000"/>
                <a:gd name="connsiteX52" fmla="*/ 6450 w 11555"/>
                <a:gd name="connsiteY52" fmla="*/ 816 h 10000"/>
                <a:gd name="connsiteX53" fmla="*/ 6699 w 11555"/>
                <a:gd name="connsiteY53" fmla="*/ 1452 h 10000"/>
                <a:gd name="connsiteX54" fmla="*/ 7093 w 11555"/>
                <a:gd name="connsiteY54" fmla="*/ 1915 h 10000"/>
                <a:gd name="connsiteX55" fmla="*/ 7088 w 11555"/>
                <a:gd name="connsiteY55" fmla="*/ 3100 h 10000"/>
                <a:gd name="connsiteX56" fmla="*/ 7762 w 11555"/>
                <a:gd name="connsiteY56" fmla="*/ 4676 h 10000"/>
                <a:gd name="connsiteX57" fmla="*/ 6785 w 11555"/>
                <a:gd name="connsiteY57" fmla="*/ 6720 h 10000"/>
                <a:gd name="connsiteX58" fmla="*/ 10000 w 11555"/>
                <a:gd name="connsiteY58" fmla="*/ 2657 h 10000"/>
                <a:gd name="connsiteX59" fmla="*/ 9984 w 11555"/>
                <a:gd name="connsiteY59" fmla="*/ 2787 h 10000"/>
                <a:gd name="connsiteX60" fmla="*/ 11555 w 11555"/>
                <a:gd name="connsiteY60" fmla="*/ 4213 h 10000"/>
                <a:gd name="connsiteX61" fmla="*/ 9954 w 11555"/>
                <a:gd name="connsiteY61" fmla="*/ 3064 h 10000"/>
                <a:gd name="connsiteX62" fmla="*/ 9932 w 11555"/>
                <a:gd name="connsiteY62" fmla="*/ 3193 h 10000"/>
                <a:gd name="connsiteX63" fmla="*/ 9885 w 11555"/>
                <a:gd name="connsiteY63" fmla="*/ 3356 h 10000"/>
                <a:gd name="connsiteX64" fmla="*/ 9825 w 11555"/>
                <a:gd name="connsiteY64" fmla="*/ 3697 h 10000"/>
                <a:gd name="connsiteX65" fmla="*/ 9772 w 11555"/>
                <a:gd name="connsiteY65" fmla="*/ 3908 h 10000"/>
                <a:gd name="connsiteX66" fmla="*/ 9710 w 11555"/>
                <a:gd name="connsiteY66" fmla="*/ 4038 h 10000"/>
                <a:gd name="connsiteX67" fmla="*/ 9665 w 11555"/>
                <a:gd name="connsiteY67" fmla="*/ 4070 h 10000"/>
                <a:gd name="connsiteX68" fmla="*/ 9589 w 11555"/>
                <a:gd name="connsiteY68" fmla="*/ 4070 h 10000"/>
                <a:gd name="connsiteX69" fmla="*/ 9490 w 11555"/>
                <a:gd name="connsiteY69" fmla="*/ 4070 h 10000"/>
                <a:gd name="connsiteX70" fmla="*/ 9414 w 11555"/>
                <a:gd name="connsiteY70" fmla="*/ 4136 h 10000"/>
                <a:gd name="connsiteX71" fmla="*/ 9330 w 11555"/>
                <a:gd name="connsiteY71" fmla="*/ 4217 h 10000"/>
                <a:gd name="connsiteX72" fmla="*/ 9255 w 11555"/>
                <a:gd name="connsiteY72" fmla="*/ 4314 h 10000"/>
                <a:gd name="connsiteX73" fmla="*/ 9239 w 11555"/>
                <a:gd name="connsiteY73" fmla="*/ 4347 h 10000"/>
                <a:gd name="connsiteX74" fmla="*/ 9224 w 11555"/>
                <a:gd name="connsiteY74" fmla="*/ 4347 h 10000"/>
                <a:gd name="connsiteX75" fmla="*/ 9224 w 11555"/>
                <a:gd name="connsiteY75" fmla="*/ 4411 h 10000"/>
                <a:gd name="connsiteX76" fmla="*/ 9201 w 11555"/>
                <a:gd name="connsiteY76" fmla="*/ 4477 h 10000"/>
                <a:gd name="connsiteX77" fmla="*/ 9171 w 11555"/>
                <a:gd name="connsiteY77" fmla="*/ 4574 h 10000"/>
                <a:gd name="connsiteX78" fmla="*/ 9110 w 11555"/>
                <a:gd name="connsiteY78" fmla="*/ 4590 h 10000"/>
                <a:gd name="connsiteX79" fmla="*/ 9064 w 11555"/>
                <a:gd name="connsiteY79" fmla="*/ 4623 h 10000"/>
                <a:gd name="connsiteX80" fmla="*/ 9041 w 11555"/>
                <a:gd name="connsiteY80" fmla="*/ 4590 h 10000"/>
                <a:gd name="connsiteX81" fmla="*/ 9011 w 11555"/>
                <a:gd name="connsiteY81" fmla="*/ 4574 h 10000"/>
                <a:gd name="connsiteX82" fmla="*/ 8966 w 11555"/>
                <a:gd name="connsiteY82" fmla="*/ 4574 h 10000"/>
                <a:gd name="connsiteX83" fmla="*/ 8935 w 11555"/>
                <a:gd name="connsiteY83" fmla="*/ 4590 h 10000"/>
                <a:gd name="connsiteX84" fmla="*/ 8836 w 11555"/>
                <a:gd name="connsiteY84" fmla="*/ 4655 h 10000"/>
                <a:gd name="connsiteX85" fmla="*/ 8744 w 11555"/>
                <a:gd name="connsiteY85" fmla="*/ 4753 h 10000"/>
                <a:gd name="connsiteX86" fmla="*/ 8714 w 11555"/>
                <a:gd name="connsiteY86" fmla="*/ 4753 h 10000"/>
                <a:gd name="connsiteX87" fmla="*/ 8699 w 11555"/>
                <a:gd name="connsiteY87" fmla="*/ 4786 h 10000"/>
                <a:gd name="connsiteX88" fmla="*/ 8699 w 11555"/>
                <a:gd name="connsiteY88" fmla="*/ 4882 h 10000"/>
                <a:gd name="connsiteX89" fmla="*/ 8684 w 11555"/>
                <a:gd name="connsiteY89" fmla="*/ 4964 h 10000"/>
                <a:gd name="connsiteX90" fmla="*/ 8676 w 11555"/>
                <a:gd name="connsiteY90" fmla="*/ 5094 h 10000"/>
                <a:gd name="connsiteX91" fmla="*/ 8676 w 11555"/>
                <a:gd name="connsiteY91" fmla="*/ 5127 h 10000"/>
                <a:gd name="connsiteX92" fmla="*/ 8676 w 11555"/>
                <a:gd name="connsiteY92" fmla="*/ 5127 h 10000"/>
                <a:gd name="connsiteX93" fmla="*/ 8554 w 11555"/>
                <a:gd name="connsiteY93" fmla="*/ 5353 h 10000"/>
                <a:gd name="connsiteX94" fmla="*/ 8471 w 11555"/>
                <a:gd name="connsiteY94" fmla="*/ 5533 h 10000"/>
                <a:gd name="connsiteX95" fmla="*/ 8395 w 11555"/>
                <a:gd name="connsiteY95" fmla="*/ 5662 h 10000"/>
                <a:gd name="connsiteX96" fmla="*/ 8349 w 11555"/>
                <a:gd name="connsiteY96" fmla="*/ 5744 h 10000"/>
                <a:gd name="connsiteX97" fmla="*/ 8334 w 11555"/>
                <a:gd name="connsiteY97" fmla="*/ 5776 h 10000"/>
                <a:gd name="connsiteX98" fmla="*/ 8319 w 11555"/>
                <a:gd name="connsiteY98" fmla="*/ 5808 h 10000"/>
                <a:gd name="connsiteX99" fmla="*/ 8312 w 11555"/>
                <a:gd name="connsiteY99" fmla="*/ 5808 h 10000"/>
                <a:gd name="connsiteX100" fmla="*/ 8312 w 11555"/>
                <a:gd name="connsiteY100" fmla="*/ 5874 h 10000"/>
                <a:gd name="connsiteX101" fmla="*/ 8296 w 11555"/>
                <a:gd name="connsiteY101" fmla="*/ 5971 h 10000"/>
                <a:gd name="connsiteX102" fmla="*/ 8266 w 11555"/>
                <a:gd name="connsiteY102" fmla="*/ 6036 h 10000"/>
                <a:gd name="connsiteX103" fmla="*/ 8235 w 11555"/>
                <a:gd name="connsiteY103" fmla="*/ 6101 h 10000"/>
                <a:gd name="connsiteX104" fmla="*/ 8159 w 11555"/>
                <a:gd name="connsiteY104" fmla="*/ 6183 h 10000"/>
                <a:gd name="connsiteX105" fmla="*/ 8091 w 11555"/>
                <a:gd name="connsiteY105" fmla="*/ 6247 h 10000"/>
                <a:gd name="connsiteX106" fmla="*/ 7900 w 11555"/>
                <a:gd name="connsiteY106" fmla="*/ 6377 h 10000"/>
                <a:gd name="connsiteX107" fmla="*/ 7764 w 11555"/>
                <a:gd name="connsiteY107" fmla="*/ 6475 h 10000"/>
                <a:gd name="connsiteX108" fmla="*/ 7650 w 11555"/>
                <a:gd name="connsiteY108" fmla="*/ 6556 h 10000"/>
                <a:gd name="connsiteX109" fmla="*/ 7589 w 11555"/>
                <a:gd name="connsiteY109" fmla="*/ 6686 h 10000"/>
                <a:gd name="connsiteX110" fmla="*/ 7551 w 11555"/>
                <a:gd name="connsiteY110" fmla="*/ 6816 h 10000"/>
                <a:gd name="connsiteX111" fmla="*/ 7520 w 11555"/>
                <a:gd name="connsiteY111" fmla="*/ 7027 h 10000"/>
                <a:gd name="connsiteX112" fmla="*/ 7475 w 11555"/>
                <a:gd name="connsiteY112" fmla="*/ 7287 h 10000"/>
                <a:gd name="connsiteX113" fmla="*/ 7391 w 11555"/>
                <a:gd name="connsiteY113" fmla="*/ 7530 h 10000"/>
                <a:gd name="connsiteX114" fmla="*/ 7330 w 11555"/>
                <a:gd name="connsiteY114" fmla="*/ 7693 h 10000"/>
                <a:gd name="connsiteX115" fmla="*/ 7270 w 11555"/>
                <a:gd name="connsiteY115" fmla="*/ 7775 h 10000"/>
                <a:gd name="connsiteX116" fmla="*/ 7201 w 11555"/>
                <a:gd name="connsiteY116" fmla="*/ 7937 h 10000"/>
                <a:gd name="connsiteX117" fmla="*/ 7171 w 11555"/>
                <a:gd name="connsiteY117" fmla="*/ 8002 h 10000"/>
                <a:gd name="connsiteX118" fmla="*/ 7156 w 11555"/>
                <a:gd name="connsiteY118" fmla="*/ 8083 h 10000"/>
                <a:gd name="connsiteX119" fmla="*/ 7156 w 11555"/>
                <a:gd name="connsiteY119" fmla="*/ 8246 h 10000"/>
                <a:gd name="connsiteX120" fmla="*/ 7171 w 11555"/>
                <a:gd name="connsiteY120" fmla="*/ 8440 h 10000"/>
                <a:gd name="connsiteX121" fmla="*/ 7125 w 11555"/>
                <a:gd name="connsiteY121" fmla="*/ 8440 h 10000"/>
                <a:gd name="connsiteX122" fmla="*/ 7049 w 11555"/>
                <a:gd name="connsiteY122" fmla="*/ 8457 h 10000"/>
                <a:gd name="connsiteX123" fmla="*/ 6951 w 11555"/>
                <a:gd name="connsiteY123" fmla="*/ 8489 h 10000"/>
                <a:gd name="connsiteX124" fmla="*/ 6806 w 11555"/>
                <a:gd name="connsiteY124" fmla="*/ 8522 h 10000"/>
                <a:gd name="connsiteX125" fmla="*/ 6646 w 11555"/>
                <a:gd name="connsiteY125" fmla="*/ 8554 h 10000"/>
                <a:gd name="connsiteX126" fmla="*/ 6456 w 11555"/>
                <a:gd name="connsiteY126" fmla="*/ 8587 h 10000"/>
                <a:gd name="connsiteX127" fmla="*/ 6220 w 11555"/>
                <a:gd name="connsiteY127" fmla="*/ 8651 h 10000"/>
                <a:gd name="connsiteX128" fmla="*/ 5985 w 11555"/>
                <a:gd name="connsiteY128" fmla="*/ 8717 h 10000"/>
                <a:gd name="connsiteX129" fmla="*/ 5726 w 11555"/>
                <a:gd name="connsiteY129" fmla="*/ 8781 h 10000"/>
                <a:gd name="connsiteX130" fmla="*/ 5445 w 11555"/>
                <a:gd name="connsiteY130" fmla="*/ 8814 h 10000"/>
                <a:gd name="connsiteX131" fmla="*/ 4844 w 11555"/>
                <a:gd name="connsiteY131" fmla="*/ 8960 h 10000"/>
                <a:gd name="connsiteX132" fmla="*/ 4205 w 11555"/>
                <a:gd name="connsiteY132" fmla="*/ 9090 h 10000"/>
                <a:gd name="connsiteX133" fmla="*/ 3551 w 11555"/>
                <a:gd name="connsiteY133" fmla="*/ 9236 h 10000"/>
                <a:gd name="connsiteX134" fmla="*/ 2904 w 11555"/>
                <a:gd name="connsiteY134" fmla="*/ 9366 h 10000"/>
                <a:gd name="connsiteX135" fmla="*/ 2266 w 11555"/>
                <a:gd name="connsiteY135" fmla="*/ 9497 h 10000"/>
                <a:gd name="connsiteX136" fmla="*/ 1970 w 11555"/>
                <a:gd name="connsiteY136" fmla="*/ 9594 h 10000"/>
                <a:gd name="connsiteX137" fmla="*/ 1680 w 11555"/>
                <a:gd name="connsiteY137" fmla="*/ 9643 h 10000"/>
                <a:gd name="connsiteX138" fmla="*/ 1399 w 11555"/>
                <a:gd name="connsiteY138" fmla="*/ 9675 h 10000"/>
                <a:gd name="connsiteX139" fmla="*/ 1156 w 11555"/>
                <a:gd name="connsiteY139" fmla="*/ 9740 h 10000"/>
                <a:gd name="connsiteX140" fmla="*/ 921 w 11555"/>
                <a:gd name="connsiteY140" fmla="*/ 9805 h 10000"/>
                <a:gd name="connsiteX141" fmla="*/ 699 w 11555"/>
                <a:gd name="connsiteY141" fmla="*/ 9838 h 10000"/>
                <a:gd name="connsiteX142" fmla="*/ 525 w 11555"/>
                <a:gd name="connsiteY142" fmla="*/ 9870 h 10000"/>
                <a:gd name="connsiteX143" fmla="*/ 365 w 11555"/>
                <a:gd name="connsiteY143" fmla="*/ 9935 h 10000"/>
                <a:gd name="connsiteX144" fmla="*/ 235 w 11555"/>
                <a:gd name="connsiteY144" fmla="*/ 9935 h 10000"/>
                <a:gd name="connsiteX145" fmla="*/ 145 w 11555"/>
                <a:gd name="connsiteY145" fmla="*/ 9968 h 10000"/>
                <a:gd name="connsiteX146" fmla="*/ 92 w 11555"/>
                <a:gd name="connsiteY146" fmla="*/ 9968 h 10000"/>
                <a:gd name="connsiteX147" fmla="*/ 60 w 11555"/>
                <a:gd name="connsiteY147" fmla="*/ 10000 h 10000"/>
                <a:gd name="connsiteX148" fmla="*/ 60 w 11555"/>
                <a:gd name="connsiteY148" fmla="*/ 9968 h 10000"/>
                <a:gd name="connsiteX149" fmla="*/ 30 w 11555"/>
                <a:gd name="connsiteY149" fmla="*/ 9968 h 10000"/>
                <a:gd name="connsiteX150" fmla="*/ 15 w 11555"/>
                <a:gd name="connsiteY150" fmla="*/ 9935 h 10000"/>
                <a:gd name="connsiteX151" fmla="*/ 0 w 11555"/>
                <a:gd name="connsiteY151" fmla="*/ 9870 h 10000"/>
                <a:gd name="connsiteX152" fmla="*/ 15 w 11555"/>
                <a:gd name="connsiteY152" fmla="*/ 9773 h 10000"/>
                <a:gd name="connsiteX153" fmla="*/ 45 w 11555"/>
                <a:gd name="connsiteY153" fmla="*/ 9643 h 10000"/>
                <a:gd name="connsiteX154" fmla="*/ 129 w 11555"/>
                <a:gd name="connsiteY154" fmla="*/ 9497 h 10000"/>
                <a:gd name="connsiteX155" fmla="*/ 190 w 11555"/>
                <a:gd name="connsiteY155" fmla="*/ 9399 h 10000"/>
                <a:gd name="connsiteX156" fmla="*/ 267 w 11555"/>
                <a:gd name="connsiteY156" fmla="*/ 9269 h 10000"/>
                <a:gd name="connsiteX157" fmla="*/ 251 w 11555"/>
                <a:gd name="connsiteY157" fmla="*/ 9122 h 10000"/>
                <a:gd name="connsiteX158" fmla="*/ 220 w 11555"/>
                <a:gd name="connsiteY158" fmla="*/ 8993 h 10000"/>
                <a:gd name="connsiteX159" fmla="*/ 175 w 11555"/>
                <a:gd name="connsiteY159" fmla="*/ 8895 h 10000"/>
                <a:gd name="connsiteX160" fmla="*/ 160 w 11555"/>
                <a:gd name="connsiteY160" fmla="*/ 8863 h 10000"/>
                <a:gd name="connsiteX161" fmla="*/ 99 w 11555"/>
                <a:gd name="connsiteY161" fmla="*/ 8749 h 10000"/>
                <a:gd name="connsiteX162" fmla="*/ 76 w 11555"/>
                <a:gd name="connsiteY162" fmla="*/ 8684 h 10000"/>
                <a:gd name="connsiteX163" fmla="*/ 76 w 11555"/>
                <a:gd name="connsiteY163" fmla="*/ 8651 h 10000"/>
                <a:gd name="connsiteX164" fmla="*/ 60 w 11555"/>
                <a:gd name="connsiteY164" fmla="*/ 8651 h 10000"/>
                <a:gd name="connsiteX165" fmla="*/ 114 w 11555"/>
                <a:gd name="connsiteY165" fmla="*/ 8619 h 10000"/>
                <a:gd name="connsiteX166" fmla="*/ 160 w 11555"/>
                <a:gd name="connsiteY166" fmla="*/ 8587 h 10000"/>
                <a:gd name="connsiteX167" fmla="*/ 205 w 11555"/>
                <a:gd name="connsiteY167" fmla="*/ 8587 h 10000"/>
                <a:gd name="connsiteX168" fmla="*/ 235 w 11555"/>
                <a:gd name="connsiteY168" fmla="*/ 8587 h 10000"/>
                <a:gd name="connsiteX169" fmla="*/ 235 w 11555"/>
                <a:gd name="connsiteY169" fmla="*/ 8554 h 10000"/>
                <a:gd name="connsiteX170" fmla="*/ 205 w 11555"/>
                <a:gd name="connsiteY170" fmla="*/ 8408 h 10000"/>
                <a:gd name="connsiteX171" fmla="*/ 205 w 11555"/>
                <a:gd name="connsiteY171" fmla="*/ 8343 h 10000"/>
                <a:gd name="connsiteX172" fmla="*/ 205 w 11555"/>
                <a:gd name="connsiteY172" fmla="*/ 8310 h 10000"/>
                <a:gd name="connsiteX173" fmla="*/ 190 w 11555"/>
                <a:gd name="connsiteY173" fmla="*/ 8278 h 10000"/>
                <a:gd name="connsiteX174" fmla="*/ 235 w 11555"/>
                <a:gd name="connsiteY174" fmla="*/ 8180 h 10000"/>
                <a:gd name="connsiteX175" fmla="*/ 251 w 11555"/>
                <a:gd name="connsiteY175" fmla="*/ 8083 h 10000"/>
                <a:gd name="connsiteX176" fmla="*/ 282 w 11555"/>
                <a:gd name="connsiteY176" fmla="*/ 8002 h 10000"/>
                <a:gd name="connsiteX177" fmla="*/ 289 w 11555"/>
                <a:gd name="connsiteY177" fmla="*/ 7937 h 10000"/>
                <a:gd name="connsiteX178" fmla="*/ 289 w 11555"/>
                <a:gd name="connsiteY178" fmla="*/ 7937 h 10000"/>
                <a:gd name="connsiteX179" fmla="*/ 335 w 11555"/>
                <a:gd name="connsiteY179" fmla="*/ 7775 h 10000"/>
                <a:gd name="connsiteX180" fmla="*/ 365 w 11555"/>
                <a:gd name="connsiteY180" fmla="*/ 7661 h 10000"/>
                <a:gd name="connsiteX181" fmla="*/ 395 w 11555"/>
                <a:gd name="connsiteY181" fmla="*/ 7563 h 10000"/>
                <a:gd name="connsiteX182" fmla="*/ 410 w 11555"/>
                <a:gd name="connsiteY182" fmla="*/ 7498 h 10000"/>
                <a:gd name="connsiteX183" fmla="*/ 426 w 11555"/>
                <a:gd name="connsiteY183" fmla="*/ 7466 h 10000"/>
                <a:gd name="connsiteX184" fmla="*/ 426 w 11555"/>
                <a:gd name="connsiteY184" fmla="*/ 7434 h 10000"/>
                <a:gd name="connsiteX185" fmla="*/ 479 w 11555"/>
                <a:gd name="connsiteY185" fmla="*/ 7287 h 10000"/>
                <a:gd name="connsiteX186" fmla="*/ 509 w 11555"/>
                <a:gd name="connsiteY186" fmla="*/ 7189 h 10000"/>
                <a:gd name="connsiteX187" fmla="*/ 525 w 11555"/>
                <a:gd name="connsiteY187" fmla="*/ 7157 h 10000"/>
                <a:gd name="connsiteX188" fmla="*/ 525 w 11555"/>
                <a:gd name="connsiteY188" fmla="*/ 7157 h 10000"/>
                <a:gd name="connsiteX189" fmla="*/ 540 w 11555"/>
                <a:gd name="connsiteY189" fmla="*/ 6995 h 10000"/>
                <a:gd name="connsiteX190" fmla="*/ 540 w 11555"/>
                <a:gd name="connsiteY190" fmla="*/ 6881 h 10000"/>
                <a:gd name="connsiteX191" fmla="*/ 555 w 11555"/>
                <a:gd name="connsiteY191" fmla="*/ 6783 h 10000"/>
                <a:gd name="connsiteX192" fmla="*/ 555 w 11555"/>
                <a:gd name="connsiteY192" fmla="*/ 6751 h 10000"/>
                <a:gd name="connsiteX193" fmla="*/ 555 w 11555"/>
                <a:gd name="connsiteY193" fmla="*/ 6686 h 10000"/>
                <a:gd name="connsiteX194" fmla="*/ 555 w 11555"/>
                <a:gd name="connsiteY194" fmla="*/ 6686 h 10000"/>
                <a:gd name="connsiteX195" fmla="*/ 586 w 11555"/>
                <a:gd name="connsiteY195" fmla="*/ 6475 h 10000"/>
                <a:gd name="connsiteX196" fmla="*/ 601 w 11555"/>
                <a:gd name="connsiteY196" fmla="*/ 6312 h 10000"/>
                <a:gd name="connsiteX197" fmla="*/ 616 w 11555"/>
                <a:gd name="connsiteY197" fmla="*/ 6183 h 10000"/>
                <a:gd name="connsiteX198" fmla="*/ 616 w 11555"/>
                <a:gd name="connsiteY198" fmla="*/ 6133 h 10000"/>
                <a:gd name="connsiteX199" fmla="*/ 631 w 11555"/>
                <a:gd name="connsiteY199" fmla="*/ 6069 h 10000"/>
                <a:gd name="connsiteX200" fmla="*/ 631 w 11555"/>
                <a:gd name="connsiteY200" fmla="*/ 6036 h 10000"/>
                <a:gd name="connsiteX201" fmla="*/ 601 w 11555"/>
                <a:gd name="connsiteY201" fmla="*/ 5906 h 10000"/>
                <a:gd name="connsiteX202" fmla="*/ 601 w 11555"/>
                <a:gd name="connsiteY202" fmla="*/ 5841 h 10000"/>
                <a:gd name="connsiteX203" fmla="*/ 601 w 11555"/>
                <a:gd name="connsiteY203" fmla="*/ 5841 h 10000"/>
                <a:gd name="connsiteX204" fmla="*/ 586 w 11555"/>
                <a:gd name="connsiteY204" fmla="*/ 5808 h 10000"/>
                <a:gd name="connsiteX205" fmla="*/ 631 w 11555"/>
                <a:gd name="connsiteY205" fmla="*/ 5728 h 10000"/>
                <a:gd name="connsiteX206" fmla="*/ 669 w 11555"/>
                <a:gd name="connsiteY206" fmla="*/ 5630 h 10000"/>
                <a:gd name="connsiteX207" fmla="*/ 699 w 11555"/>
                <a:gd name="connsiteY207" fmla="*/ 5533 h 10000"/>
                <a:gd name="connsiteX208" fmla="*/ 715 w 11555"/>
                <a:gd name="connsiteY208" fmla="*/ 5467 h 10000"/>
                <a:gd name="connsiteX209" fmla="*/ 715 w 11555"/>
                <a:gd name="connsiteY209" fmla="*/ 5467 h 10000"/>
                <a:gd name="connsiteX210" fmla="*/ 715 w 11555"/>
                <a:gd name="connsiteY210" fmla="*/ 5435 h 10000"/>
                <a:gd name="connsiteX211" fmla="*/ 684 w 11555"/>
                <a:gd name="connsiteY211" fmla="*/ 5370 h 10000"/>
                <a:gd name="connsiteX212" fmla="*/ 669 w 11555"/>
                <a:gd name="connsiteY212" fmla="*/ 5289 h 10000"/>
                <a:gd name="connsiteX213" fmla="*/ 654 w 11555"/>
                <a:gd name="connsiteY213" fmla="*/ 5191 h 10000"/>
                <a:gd name="connsiteX214" fmla="*/ 654 w 11555"/>
                <a:gd name="connsiteY214" fmla="*/ 5127 h 10000"/>
                <a:gd name="connsiteX215" fmla="*/ 699 w 11555"/>
                <a:gd name="connsiteY215" fmla="*/ 5061 h 10000"/>
                <a:gd name="connsiteX216" fmla="*/ 761 w 11555"/>
                <a:gd name="connsiteY216" fmla="*/ 5061 h 10000"/>
                <a:gd name="connsiteX217" fmla="*/ 821 w 11555"/>
                <a:gd name="connsiteY217" fmla="*/ 5094 h 10000"/>
                <a:gd name="connsiteX218" fmla="*/ 889 w 11555"/>
                <a:gd name="connsiteY218" fmla="*/ 5127 h 10000"/>
                <a:gd name="connsiteX0" fmla="*/ 889 w 10000"/>
                <a:gd name="connsiteY0" fmla="*/ 5127 h 10000"/>
                <a:gd name="connsiteX1" fmla="*/ 904 w 10000"/>
                <a:gd name="connsiteY1" fmla="*/ 5127 h 10000"/>
                <a:gd name="connsiteX2" fmla="*/ 921 w 10000"/>
                <a:gd name="connsiteY2" fmla="*/ 5094 h 10000"/>
                <a:gd name="connsiteX3" fmla="*/ 936 w 10000"/>
                <a:gd name="connsiteY3" fmla="*/ 5061 h 10000"/>
                <a:gd name="connsiteX4" fmla="*/ 981 w 10000"/>
                <a:gd name="connsiteY4" fmla="*/ 5029 h 10000"/>
                <a:gd name="connsiteX5" fmla="*/ 1034 w 10000"/>
                <a:gd name="connsiteY5" fmla="*/ 4996 h 10000"/>
                <a:gd name="connsiteX6" fmla="*/ 1111 w 10000"/>
                <a:gd name="connsiteY6" fmla="*/ 4964 h 10000"/>
                <a:gd name="connsiteX7" fmla="*/ 1316 w 10000"/>
                <a:gd name="connsiteY7" fmla="*/ 4948 h 10000"/>
                <a:gd name="connsiteX8" fmla="*/ 1490 w 10000"/>
                <a:gd name="connsiteY8" fmla="*/ 4882 h 10000"/>
                <a:gd name="connsiteX9" fmla="*/ 1551 w 10000"/>
                <a:gd name="connsiteY9" fmla="*/ 4882 h 10000"/>
                <a:gd name="connsiteX10" fmla="*/ 1605 w 10000"/>
                <a:gd name="connsiteY10" fmla="*/ 4850 h 10000"/>
                <a:gd name="connsiteX11" fmla="*/ 1650 w 10000"/>
                <a:gd name="connsiteY11" fmla="*/ 4850 h 10000"/>
                <a:gd name="connsiteX12" fmla="*/ 1680 w 10000"/>
                <a:gd name="connsiteY12" fmla="*/ 4850 h 10000"/>
                <a:gd name="connsiteX13" fmla="*/ 1726 w 10000"/>
                <a:gd name="connsiteY13" fmla="*/ 4850 h 10000"/>
                <a:gd name="connsiteX14" fmla="*/ 1795 w 10000"/>
                <a:gd name="connsiteY14" fmla="*/ 4818 h 10000"/>
                <a:gd name="connsiteX15" fmla="*/ 1886 w 10000"/>
                <a:gd name="connsiteY15" fmla="*/ 4818 h 10000"/>
                <a:gd name="connsiteX16" fmla="*/ 1985 w 10000"/>
                <a:gd name="connsiteY16" fmla="*/ 4818 h 10000"/>
                <a:gd name="connsiteX17" fmla="*/ 2075 w 10000"/>
                <a:gd name="connsiteY17" fmla="*/ 4786 h 10000"/>
                <a:gd name="connsiteX18" fmla="*/ 2160 w 10000"/>
                <a:gd name="connsiteY18" fmla="*/ 4786 h 10000"/>
                <a:gd name="connsiteX19" fmla="*/ 2220 w 10000"/>
                <a:gd name="connsiteY19" fmla="*/ 4786 h 10000"/>
                <a:gd name="connsiteX20" fmla="*/ 2235 w 10000"/>
                <a:gd name="connsiteY20" fmla="*/ 4786 h 10000"/>
                <a:gd name="connsiteX21" fmla="*/ 2251 w 10000"/>
                <a:gd name="connsiteY21" fmla="*/ 4786 h 10000"/>
                <a:gd name="connsiteX22" fmla="*/ 2266 w 10000"/>
                <a:gd name="connsiteY22" fmla="*/ 4818 h 10000"/>
                <a:gd name="connsiteX23" fmla="*/ 2304 w 10000"/>
                <a:gd name="connsiteY23" fmla="*/ 4818 h 10000"/>
                <a:gd name="connsiteX24" fmla="*/ 2350 w 10000"/>
                <a:gd name="connsiteY24" fmla="*/ 4818 h 10000"/>
                <a:gd name="connsiteX25" fmla="*/ 2395 w 10000"/>
                <a:gd name="connsiteY25" fmla="*/ 4786 h 10000"/>
                <a:gd name="connsiteX26" fmla="*/ 2426 w 10000"/>
                <a:gd name="connsiteY26" fmla="*/ 4688 h 10000"/>
                <a:gd name="connsiteX27" fmla="*/ 2456 w 10000"/>
                <a:gd name="connsiteY27" fmla="*/ 4541 h 10000"/>
                <a:gd name="connsiteX28" fmla="*/ 2472 w 10000"/>
                <a:gd name="connsiteY28" fmla="*/ 4282 h 10000"/>
                <a:gd name="connsiteX29" fmla="*/ 2456 w 10000"/>
                <a:gd name="connsiteY29" fmla="*/ 4249 h 10000"/>
                <a:gd name="connsiteX30" fmla="*/ 2441 w 10000"/>
                <a:gd name="connsiteY30" fmla="*/ 4217 h 10000"/>
                <a:gd name="connsiteX31" fmla="*/ 2441 w 10000"/>
                <a:gd name="connsiteY31" fmla="*/ 4168 h 10000"/>
                <a:gd name="connsiteX32" fmla="*/ 2456 w 10000"/>
                <a:gd name="connsiteY32" fmla="*/ 4136 h 10000"/>
                <a:gd name="connsiteX33" fmla="*/ 2494 w 10000"/>
                <a:gd name="connsiteY33" fmla="*/ 4103 h 10000"/>
                <a:gd name="connsiteX34" fmla="*/ 2555 w 10000"/>
                <a:gd name="connsiteY34" fmla="*/ 4070 h 10000"/>
                <a:gd name="connsiteX35" fmla="*/ 2654 w 10000"/>
                <a:gd name="connsiteY35" fmla="*/ 4070 h 10000"/>
                <a:gd name="connsiteX36" fmla="*/ 2776 w 10000"/>
                <a:gd name="connsiteY36" fmla="*/ 4103 h 10000"/>
                <a:gd name="connsiteX37" fmla="*/ 2859 w 10000"/>
                <a:gd name="connsiteY37" fmla="*/ 4103 h 10000"/>
                <a:gd name="connsiteX38" fmla="*/ 2920 w 10000"/>
                <a:gd name="connsiteY38" fmla="*/ 4136 h 10000"/>
                <a:gd name="connsiteX39" fmla="*/ 2966 w 10000"/>
                <a:gd name="connsiteY39" fmla="*/ 4136 h 10000"/>
                <a:gd name="connsiteX40" fmla="*/ 3019 w 10000"/>
                <a:gd name="connsiteY40" fmla="*/ 4136 h 10000"/>
                <a:gd name="connsiteX41" fmla="*/ 3079 w 10000"/>
                <a:gd name="connsiteY41" fmla="*/ 4103 h 10000"/>
                <a:gd name="connsiteX42" fmla="*/ 3711 w 10000"/>
                <a:gd name="connsiteY42" fmla="*/ 3973 h 10000"/>
                <a:gd name="connsiteX43" fmla="*/ 3395 w 10000"/>
                <a:gd name="connsiteY43" fmla="*/ 3003 h 10000"/>
                <a:gd name="connsiteX44" fmla="*/ 3570 w 10000"/>
                <a:gd name="connsiteY44" fmla="*/ 1720 h 10000"/>
                <a:gd name="connsiteX45" fmla="*/ 3922 w 10000"/>
                <a:gd name="connsiteY45" fmla="*/ 1688 h 10000"/>
                <a:gd name="connsiteX46" fmla="*/ 4215 w 10000"/>
                <a:gd name="connsiteY46" fmla="*/ 1466 h 10000"/>
                <a:gd name="connsiteX47" fmla="*/ 4224 w 10000"/>
                <a:gd name="connsiteY47" fmla="*/ 402 h 10000"/>
                <a:gd name="connsiteX48" fmla="*/ 4622 w 10000"/>
                <a:gd name="connsiteY48" fmla="*/ 181 h 10000"/>
                <a:gd name="connsiteX49" fmla="*/ 5015 w 10000"/>
                <a:gd name="connsiteY49" fmla="*/ 1067 h 10000"/>
                <a:gd name="connsiteX50" fmla="*/ 5549 w 10000"/>
                <a:gd name="connsiteY50" fmla="*/ 1249 h 10000"/>
                <a:gd name="connsiteX51" fmla="*/ 6244 w 10000"/>
                <a:gd name="connsiteY51" fmla="*/ 1649 h 10000"/>
                <a:gd name="connsiteX52" fmla="*/ 6450 w 10000"/>
                <a:gd name="connsiteY52" fmla="*/ 816 h 10000"/>
                <a:gd name="connsiteX53" fmla="*/ 6699 w 10000"/>
                <a:gd name="connsiteY53" fmla="*/ 1452 h 10000"/>
                <a:gd name="connsiteX54" fmla="*/ 7093 w 10000"/>
                <a:gd name="connsiteY54" fmla="*/ 1915 h 10000"/>
                <a:gd name="connsiteX55" fmla="*/ 7088 w 10000"/>
                <a:gd name="connsiteY55" fmla="*/ 3100 h 10000"/>
                <a:gd name="connsiteX56" fmla="*/ 7762 w 10000"/>
                <a:gd name="connsiteY56" fmla="*/ 4676 h 10000"/>
                <a:gd name="connsiteX57" fmla="*/ 6785 w 10000"/>
                <a:gd name="connsiteY57" fmla="*/ 6720 h 10000"/>
                <a:gd name="connsiteX58" fmla="*/ 10000 w 10000"/>
                <a:gd name="connsiteY58" fmla="*/ 2657 h 10000"/>
                <a:gd name="connsiteX59" fmla="*/ 9984 w 10000"/>
                <a:gd name="connsiteY59" fmla="*/ 2787 h 10000"/>
                <a:gd name="connsiteX60" fmla="*/ 9954 w 10000"/>
                <a:gd name="connsiteY60" fmla="*/ 3064 h 10000"/>
                <a:gd name="connsiteX61" fmla="*/ 9932 w 10000"/>
                <a:gd name="connsiteY61" fmla="*/ 3193 h 10000"/>
                <a:gd name="connsiteX62" fmla="*/ 9885 w 10000"/>
                <a:gd name="connsiteY62" fmla="*/ 3356 h 10000"/>
                <a:gd name="connsiteX63" fmla="*/ 9825 w 10000"/>
                <a:gd name="connsiteY63" fmla="*/ 3697 h 10000"/>
                <a:gd name="connsiteX64" fmla="*/ 9772 w 10000"/>
                <a:gd name="connsiteY64" fmla="*/ 3908 h 10000"/>
                <a:gd name="connsiteX65" fmla="*/ 9710 w 10000"/>
                <a:gd name="connsiteY65" fmla="*/ 4038 h 10000"/>
                <a:gd name="connsiteX66" fmla="*/ 9665 w 10000"/>
                <a:gd name="connsiteY66" fmla="*/ 4070 h 10000"/>
                <a:gd name="connsiteX67" fmla="*/ 9589 w 10000"/>
                <a:gd name="connsiteY67" fmla="*/ 4070 h 10000"/>
                <a:gd name="connsiteX68" fmla="*/ 9490 w 10000"/>
                <a:gd name="connsiteY68" fmla="*/ 4070 h 10000"/>
                <a:gd name="connsiteX69" fmla="*/ 9414 w 10000"/>
                <a:gd name="connsiteY69" fmla="*/ 4136 h 10000"/>
                <a:gd name="connsiteX70" fmla="*/ 9330 w 10000"/>
                <a:gd name="connsiteY70" fmla="*/ 4217 h 10000"/>
                <a:gd name="connsiteX71" fmla="*/ 9255 w 10000"/>
                <a:gd name="connsiteY71" fmla="*/ 4314 h 10000"/>
                <a:gd name="connsiteX72" fmla="*/ 9239 w 10000"/>
                <a:gd name="connsiteY72" fmla="*/ 4347 h 10000"/>
                <a:gd name="connsiteX73" fmla="*/ 9224 w 10000"/>
                <a:gd name="connsiteY73" fmla="*/ 4347 h 10000"/>
                <a:gd name="connsiteX74" fmla="*/ 9224 w 10000"/>
                <a:gd name="connsiteY74" fmla="*/ 4411 h 10000"/>
                <a:gd name="connsiteX75" fmla="*/ 9201 w 10000"/>
                <a:gd name="connsiteY75" fmla="*/ 4477 h 10000"/>
                <a:gd name="connsiteX76" fmla="*/ 9171 w 10000"/>
                <a:gd name="connsiteY76" fmla="*/ 4574 h 10000"/>
                <a:gd name="connsiteX77" fmla="*/ 9110 w 10000"/>
                <a:gd name="connsiteY77" fmla="*/ 4590 h 10000"/>
                <a:gd name="connsiteX78" fmla="*/ 9064 w 10000"/>
                <a:gd name="connsiteY78" fmla="*/ 4623 h 10000"/>
                <a:gd name="connsiteX79" fmla="*/ 9041 w 10000"/>
                <a:gd name="connsiteY79" fmla="*/ 4590 h 10000"/>
                <a:gd name="connsiteX80" fmla="*/ 9011 w 10000"/>
                <a:gd name="connsiteY80" fmla="*/ 4574 h 10000"/>
                <a:gd name="connsiteX81" fmla="*/ 8966 w 10000"/>
                <a:gd name="connsiteY81" fmla="*/ 4574 h 10000"/>
                <a:gd name="connsiteX82" fmla="*/ 8935 w 10000"/>
                <a:gd name="connsiteY82" fmla="*/ 4590 h 10000"/>
                <a:gd name="connsiteX83" fmla="*/ 8836 w 10000"/>
                <a:gd name="connsiteY83" fmla="*/ 4655 h 10000"/>
                <a:gd name="connsiteX84" fmla="*/ 8744 w 10000"/>
                <a:gd name="connsiteY84" fmla="*/ 4753 h 10000"/>
                <a:gd name="connsiteX85" fmla="*/ 8714 w 10000"/>
                <a:gd name="connsiteY85" fmla="*/ 4753 h 10000"/>
                <a:gd name="connsiteX86" fmla="*/ 8699 w 10000"/>
                <a:gd name="connsiteY86" fmla="*/ 4786 h 10000"/>
                <a:gd name="connsiteX87" fmla="*/ 8699 w 10000"/>
                <a:gd name="connsiteY87" fmla="*/ 4882 h 10000"/>
                <a:gd name="connsiteX88" fmla="*/ 8684 w 10000"/>
                <a:gd name="connsiteY88" fmla="*/ 4964 h 10000"/>
                <a:gd name="connsiteX89" fmla="*/ 8676 w 10000"/>
                <a:gd name="connsiteY89" fmla="*/ 5094 h 10000"/>
                <a:gd name="connsiteX90" fmla="*/ 8676 w 10000"/>
                <a:gd name="connsiteY90" fmla="*/ 5127 h 10000"/>
                <a:gd name="connsiteX91" fmla="*/ 8676 w 10000"/>
                <a:gd name="connsiteY91" fmla="*/ 5127 h 10000"/>
                <a:gd name="connsiteX92" fmla="*/ 8554 w 10000"/>
                <a:gd name="connsiteY92" fmla="*/ 5353 h 10000"/>
                <a:gd name="connsiteX93" fmla="*/ 8471 w 10000"/>
                <a:gd name="connsiteY93" fmla="*/ 5533 h 10000"/>
                <a:gd name="connsiteX94" fmla="*/ 8395 w 10000"/>
                <a:gd name="connsiteY94" fmla="*/ 5662 h 10000"/>
                <a:gd name="connsiteX95" fmla="*/ 8349 w 10000"/>
                <a:gd name="connsiteY95" fmla="*/ 5744 h 10000"/>
                <a:gd name="connsiteX96" fmla="*/ 8334 w 10000"/>
                <a:gd name="connsiteY96" fmla="*/ 5776 h 10000"/>
                <a:gd name="connsiteX97" fmla="*/ 8319 w 10000"/>
                <a:gd name="connsiteY97" fmla="*/ 5808 h 10000"/>
                <a:gd name="connsiteX98" fmla="*/ 8312 w 10000"/>
                <a:gd name="connsiteY98" fmla="*/ 5808 h 10000"/>
                <a:gd name="connsiteX99" fmla="*/ 8312 w 10000"/>
                <a:gd name="connsiteY99" fmla="*/ 5874 h 10000"/>
                <a:gd name="connsiteX100" fmla="*/ 8296 w 10000"/>
                <a:gd name="connsiteY100" fmla="*/ 5971 h 10000"/>
                <a:gd name="connsiteX101" fmla="*/ 8266 w 10000"/>
                <a:gd name="connsiteY101" fmla="*/ 6036 h 10000"/>
                <a:gd name="connsiteX102" fmla="*/ 8235 w 10000"/>
                <a:gd name="connsiteY102" fmla="*/ 6101 h 10000"/>
                <a:gd name="connsiteX103" fmla="*/ 8159 w 10000"/>
                <a:gd name="connsiteY103" fmla="*/ 6183 h 10000"/>
                <a:gd name="connsiteX104" fmla="*/ 8091 w 10000"/>
                <a:gd name="connsiteY104" fmla="*/ 6247 h 10000"/>
                <a:gd name="connsiteX105" fmla="*/ 7900 w 10000"/>
                <a:gd name="connsiteY105" fmla="*/ 6377 h 10000"/>
                <a:gd name="connsiteX106" fmla="*/ 7764 w 10000"/>
                <a:gd name="connsiteY106" fmla="*/ 6475 h 10000"/>
                <a:gd name="connsiteX107" fmla="*/ 7650 w 10000"/>
                <a:gd name="connsiteY107" fmla="*/ 6556 h 10000"/>
                <a:gd name="connsiteX108" fmla="*/ 7589 w 10000"/>
                <a:gd name="connsiteY108" fmla="*/ 6686 h 10000"/>
                <a:gd name="connsiteX109" fmla="*/ 7551 w 10000"/>
                <a:gd name="connsiteY109" fmla="*/ 6816 h 10000"/>
                <a:gd name="connsiteX110" fmla="*/ 7520 w 10000"/>
                <a:gd name="connsiteY110" fmla="*/ 7027 h 10000"/>
                <a:gd name="connsiteX111" fmla="*/ 7475 w 10000"/>
                <a:gd name="connsiteY111" fmla="*/ 7287 h 10000"/>
                <a:gd name="connsiteX112" fmla="*/ 7391 w 10000"/>
                <a:gd name="connsiteY112" fmla="*/ 7530 h 10000"/>
                <a:gd name="connsiteX113" fmla="*/ 7330 w 10000"/>
                <a:gd name="connsiteY113" fmla="*/ 7693 h 10000"/>
                <a:gd name="connsiteX114" fmla="*/ 7270 w 10000"/>
                <a:gd name="connsiteY114" fmla="*/ 7775 h 10000"/>
                <a:gd name="connsiteX115" fmla="*/ 7201 w 10000"/>
                <a:gd name="connsiteY115" fmla="*/ 7937 h 10000"/>
                <a:gd name="connsiteX116" fmla="*/ 7171 w 10000"/>
                <a:gd name="connsiteY116" fmla="*/ 8002 h 10000"/>
                <a:gd name="connsiteX117" fmla="*/ 7156 w 10000"/>
                <a:gd name="connsiteY117" fmla="*/ 8083 h 10000"/>
                <a:gd name="connsiteX118" fmla="*/ 7156 w 10000"/>
                <a:gd name="connsiteY118" fmla="*/ 8246 h 10000"/>
                <a:gd name="connsiteX119" fmla="*/ 7171 w 10000"/>
                <a:gd name="connsiteY119" fmla="*/ 8440 h 10000"/>
                <a:gd name="connsiteX120" fmla="*/ 7125 w 10000"/>
                <a:gd name="connsiteY120" fmla="*/ 8440 h 10000"/>
                <a:gd name="connsiteX121" fmla="*/ 7049 w 10000"/>
                <a:gd name="connsiteY121" fmla="*/ 8457 h 10000"/>
                <a:gd name="connsiteX122" fmla="*/ 6951 w 10000"/>
                <a:gd name="connsiteY122" fmla="*/ 8489 h 10000"/>
                <a:gd name="connsiteX123" fmla="*/ 6806 w 10000"/>
                <a:gd name="connsiteY123" fmla="*/ 8522 h 10000"/>
                <a:gd name="connsiteX124" fmla="*/ 6646 w 10000"/>
                <a:gd name="connsiteY124" fmla="*/ 8554 h 10000"/>
                <a:gd name="connsiteX125" fmla="*/ 6456 w 10000"/>
                <a:gd name="connsiteY125" fmla="*/ 8587 h 10000"/>
                <a:gd name="connsiteX126" fmla="*/ 6220 w 10000"/>
                <a:gd name="connsiteY126" fmla="*/ 8651 h 10000"/>
                <a:gd name="connsiteX127" fmla="*/ 5985 w 10000"/>
                <a:gd name="connsiteY127" fmla="*/ 8717 h 10000"/>
                <a:gd name="connsiteX128" fmla="*/ 5726 w 10000"/>
                <a:gd name="connsiteY128" fmla="*/ 8781 h 10000"/>
                <a:gd name="connsiteX129" fmla="*/ 5445 w 10000"/>
                <a:gd name="connsiteY129" fmla="*/ 8814 h 10000"/>
                <a:gd name="connsiteX130" fmla="*/ 4844 w 10000"/>
                <a:gd name="connsiteY130" fmla="*/ 8960 h 10000"/>
                <a:gd name="connsiteX131" fmla="*/ 4205 w 10000"/>
                <a:gd name="connsiteY131" fmla="*/ 9090 h 10000"/>
                <a:gd name="connsiteX132" fmla="*/ 3551 w 10000"/>
                <a:gd name="connsiteY132" fmla="*/ 9236 h 10000"/>
                <a:gd name="connsiteX133" fmla="*/ 2904 w 10000"/>
                <a:gd name="connsiteY133" fmla="*/ 9366 h 10000"/>
                <a:gd name="connsiteX134" fmla="*/ 2266 w 10000"/>
                <a:gd name="connsiteY134" fmla="*/ 9497 h 10000"/>
                <a:gd name="connsiteX135" fmla="*/ 1970 w 10000"/>
                <a:gd name="connsiteY135" fmla="*/ 9594 h 10000"/>
                <a:gd name="connsiteX136" fmla="*/ 1680 w 10000"/>
                <a:gd name="connsiteY136" fmla="*/ 9643 h 10000"/>
                <a:gd name="connsiteX137" fmla="*/ 1399 w 10000"/>
                <a:gd name="connsiteY137" fmla="*/ 9675 h 10000"/>
                <a:gd name="connsiteX138" fmla="*/ 1156 w 10000"/>
                <a:gd name="connsiteY138" fmla="*/ 9740 h 10000"/>
                <a:gd name="connsiteX139" fmla="*/ 921 w 10000"/>
                <a:gd name="connsiteY139" fmla="*/ 9805 h 10000"/>
                <a:gd name="connsiteX140" fmla="*/ 699 w 10000"/>
                <a:gd name="connsiteY140" fmla="*/ 9838 h 10000"/>
                <a:gd name="connsiteX141" fmla="*/ 525 w 10000"/>
                <a:gd name="connsiteY141" fmla="*/ 9870 h 10000"/>
                <a:gd name="connsiteX142" fmla="*/ 365 w 10000"/>
                <a:gd name="connsiteY142" fmla="*/ 9935 h 10000"/>
                <a:gd name="connsiteX143" fmla="*/ 235 w 10000"/>
                <a:gd name="connsiteY143" fmla="*/ 9935 h 10000"/>
                <a:gd name="connsiteX144" fmla="*/ 145 w 10000"/>
                <a:gd name="connsiteY144" fmla="*/ 9968 h 10000"/>
                <a:gd name="connsiteX145" fmla="*/ 92 w 10000"/>
                <a:gd name="connsiteY145" fmla="*/ 9968 h 10000"/>
                <a:gd name="connsiteX146" fmla="*/ 60 w 10000"/>
                <a:gd name="connsiteY146" fmla="*/ 10000 h 10000"/>
                <a:gd name="connsiteX147" fmla="*/ 60 w 10000"/>
                <a:gd name="connsiteY147" fmla="*/ 9968 h 10000"/>
                <a:gd name="connsiteX148" fmla="*/ 30 w 10000"/>
                <a:gd name="connsiteY148" fmla="*/ 9968 h 10000"/>
                <a:gd name="connsiteX149" fmla="*/ 15 w 10000"/>
                <a:gd name="connsiteY149" fmla="*/ 9935 h 10000"/>
                <a:gd name="connsiteX150" fmla="*/ 0 w 10000"/>
                <a:gd name="connsiteY150" fmla="*/ 9870 h 10000"/>
                <a:gd name="connsiteX151" fmla="*/ 15 w 10000"/>
                <a:gd name="connsiteY151" fmla="*/ 9773 h 10000"/>
                <a:gd name="connsiteX152" fmla="*/ 45 w 10000"/>
                <a:gd name="connsiteY152" fmla="*/ 9643 h 10000"/>
                <a:gd name="connsiteX153" fmla="*/ 129 w 10000"/>
                <a:gd name="connsiteY153" fmla="*/ 9497 h 10000"/>
                <a:gd name="connsiteX154" fmla="*/ 190 w 10000"/>
                <a:gd name="connsiteY154" fmla="*/ 9399 h 10000"/>
                <a:gd name="connsiteX155" fmla="*/ 267 w 10000"/>
                <a:gd name="connsiteY155" fmla="*/ 9269 h 10000"/>
                <a:gd name="connsiteX156" fmla="*/ 251 w 10000"/>
                <a:gd name="connsiteY156" fmla="*/ 9122 h 10000"/>
                <a:gd name="connsiteX157" fmla="*/ 220 w 10000"/>
                <a:gd name="connsiteY157" fmla="*/ 8993 h 10000"/>
                <a:gd name="connsiteX158" fmla="*/ 175 w 10000"/>
                <a:gd name="connsiteY158" fmla="*/ 8895 h 10000"/>
                <a:gd name="connsiteX159" fmla="*/ 160 w 10000"/>
                <a:gd name="connsiteY159" fmla="*/ 8863 h 10000"/>
                <a:gd name="connsiteX160" fmla="*/ 99 w 10000"/>
                <a:gd name="connsiteY160" fmla="*/ 8749 h 10000"/>
                <a:gd name="connsiteX161" fmla="*/ 76 w 10000"/>
                <a:gd name="connsiteY161" fmla="*/ 8684 h 10000"/>
                <a:gd name="connsiteX162" fmla="*/ 76 w 10000"/>
                <a:gd name="connsiteY162" fmla="*/ 8651 h 10000"/>
                <a:gd name="connsiteX163" fmla="*/ 60 w 10000"/>
                <a:gd name="connsiteY163" fmla="*/ 8651 h 10000"/>
                <a:gd name="connsiteX164" fmla="*/ 114 w 10000"/>
                <a:gd name="connsiteY164" fmla="*/ 8619 h 10000"/>
                <a:gd name="connsiteX165" fmla="*/ 160 w 10000"/>
                <a:gd name="connsiteY165" fmla="*/ 8587 h 10000"/>
                <a:gd name="connsiteX166" fmla="*/ 205 w 10000"/>
                <a:gd name="connsiteY166" fmla="*/ 8587 h 10000"/>
                <a:gd name="connsiteX167" fmla="*/ 235 w 10000"/>
                <a:gd name="connsiteY167" fmla="*/ 8587 h 10000"/>
                <a:gd name="connsiteX168" fmla="*/ 235 w 10000"/>
                <a:gd name="connsiteY168" fmla="*/ 8554 h 10000"/>
                <a:gd name="connsiteX169" fmla="*/ 205 w 10000"/>
                <a:gd name="connsiteY169" fmla="*/ 8408 h 10000"/>
                <a:gd name="connsiteX170" fmla="*/ 205 w 10000"/>
                <a:gd name="connsiteY170" fmla="*/ 8343 h 10000"/>
                <a:gd name="connsiteX171" fmla="*/ 205 w 10000"/>
                <a:gd name="connsiteY171" fmla="*/ 8310 h 10000"/>
                <a:gd name="connsiteX172" fmla="*/ 190 w 10000"/>
                <a:gd name="connsiteY172" fmla="*/ 8278 h 10000"/>
                <a:gd name="connsiteX173" fmla="*/ 235 w 10000"/>
                <a:gd name="connsiteY173" fmla="*/ 8180 h 10000"/>
                <a:gd name="connsiteX174" fmla="*/ 251 w 10000"/>
                <a:gd name="connsiteY174" fmla="*/ 8083 h 10000"/>
                <a:gd name="connsiteX175" fmla="*/ 282 w 10000"/>
                <a:gd name="connsiteY175" fmla="*/ 8002 h 10000"/>
                <a:gd name="connsiteX176" fmla="*/ 289 w 10000"/>
                <a:gd name="connsiteY176" fmla="*/ 7937 h 10000"/>
                <a:gd name="connsiteX177" fmla="*/ 289 w 10000"/>
                <a:gd name="connsiteY177" fmla="*/ 7937 h 10000"/>
                <a:gd name="connsiteX178" fmla="*/ 335 w 10000"/>
                <a:gd name="connsiteY178" fmla="*/ 7775 h 10000"/>
                <a:gd name="connsiteX179" fmla="*/ 365 w 10000"/>
                <a:gd name="connsiteY179" fmla="*/ 7661 h 10000"/>
                <a:gd name="connsiteX180" fmla="*/ 395 w 10000"/>
                <a:gd name="connsiteY180" fmla="*/ 7563 h 10000"/>
                <a:gd name="connsiteX181" fmla="*/ 410 w 10000"/>
                <a:gd name="connsiteY181" fmla="*/ 7498 h 10000"/>
                <a:gd name="connsiteX182" fmla="*/ 426 w 10000"/>
                <a:gd name="connsiteY182" fmla="*/ 7466 h 10000"/>
                <a:gd name="connsiteX183" fmla="*/ 426 w 10000"/>
                <a:gd name="connsiteY183" fmla="*/ 7434 h 10000"/>
                <a:gd name="connsiteX184" fmla="*/ 479 w 10000"/>
                <a:gd name="connsiteY184" fmla="*/ 7287 h 10000"/>
                <a:gd name="connsiteX185" fmla="*/ 509 w 10000"/>
                <a:gd name="connsiteY185" fmla="*/ 7189 h 10000"/>
                <a:gd name="connsiteX186" fmla="*/ 525 w 10000"/>
                <a:gd name="connsiteY186" fmla="*/ 7157 h 10000"/>
                <a:gd name="connsiteX187" fmla="*/ 525 w 10000"/>
                <a:gd name="connsiteY187" fmla="*/ 7157 h 10000"/>
                <a:gd name="connsiteX188" fmla="*/ 540 w 10000"/>
                <a:gd name="connsiteY188" fmla="*/ 6995 h 10000"/>
                <a:gd name="connsiteX189" fmla="*/ 540 w 10000"/>
                <a:gd name="connsiteY189" fmla="*/ 6881 h 10000"/>
                <a:gd name="connsiteX190" fmla="*/ 555 w 10000"/>
                <a:gd name="connsiteY190" fmla="*/ 6783 h 10000"/>
                <a:gd name="connsiteX191" fmla="*/ 555 w 10000"/>
                <a:gd name="connsiteY191" fmla="*/ 6751 h 10000"/>
                <a:gd name="connsiteX192" fmla="*/ 555 w 10000"/>
                <a:gd name="connsiteY192" fmla="*/ 6686 h 10000"/>
                <a:gd name="connsiteX193" fmla="*/ 555 w 10000"/>
                <a:gd name="connsiteY193" fmla="*/ 6686 h 10000"/>
                <a:gd name="connsiteX194" fmla="*/ 586 w 10000"/>
                <a:gd name="connsiteY194" fmla="*/ 6475 h 10000"/>
                <a:gd name="connsiteX195" fmla="*/ 601 w 10000"/>
                <a:gd name="connsiteY195" fmla="*/ 6312 h 10000"/>
                <a:gd name="connsiteX196" fmla="*/ 616 w 10000"/>
                <a:gd name="connsiteY196" fmla="*/ 6183 h 10000"/>
                <a:gd name="connsiteX197" fmla="*/ 616 w 10000"/>
                <a:gd name="connsiteY197" fmla="*/ 6133 h 10000"/>
                <a:gd name="connsiteX198" fmla="*/ 631 w 10000"/>
                <a:gd name="connsiteY198" fmla="*/ 6069 h 10000"/>
                <a:gd name="connsiteX199" fmla="*/ 631 w 10000"/>
                <a:gd name="connsiteY199" fmla="*/ 6036 h 10000"/>
                <a:gd name="connsiteX200" fmla="*/ 601 w 10000"/>
                <a:gd name="connsiteY200" fmla="*/ 5906 h 10000"/>
                <a:gd name="connsiteX201" fmla="*/ 601 w 10000"/>
                <a:gd name="connsiteY201" fmla="*/ 5841 h 10000"/>
                <a:gd name="connsiteX202" fmla="*/ 601 w 10000"/>
                <a:gd name="connsiteY202" fmla="*/ 5841 h 10000"/>
                <a:gd name="connsiteX203" fmla="*/ 586 w 10000"/>
                <a:gd name="connsiteY203" fmla="*/ 5808 h 10000"/>
                <a:gd name="connsiteX204" fmla="*/ 631 w 10000"/>
                <a:gd name="connsiteY204" fmla="*/ 5728 h 10000"/>
                <a:gd name="connsiteX205" fmla="*/ 669 w 10000"/>
                <a:gd name="connsiteY205" fmla="*/ 5630 h 10000"/>
                <a:gd name="connsiteX206" fmla="*/ 699 w 10000"/>
                <a:gd name="connsiteY206" fmla="*/ 5533 h 10000"/>
                <a:gd name="connsiteX207" fmla="*/ 715 w 10000"/>
                <a:gd name="connsiteY207" fmla="*/ 5467 h 10000"/>
                <a:gd name="connsiteX208" fmla="*/ 715 w 10000"/>
                <a:gd name="connsiteY208" fmla="*/ 5467 h 10000"/>
                <a:gd name="connsiteX209" fmla="*/ 715 w 10000"/>
                <a:gd name="connsiteY209" fmla="*/ 5435 h 10000"/>
                <a:gd name="connsiteX210" fmla="*/ 684 w 10000"/>
                <a:gd name="connsiteY210" fmla="*/ 5370 h 10000"/>
                <a:gd name="connsiteX211" fmla="*/ 669 w 10000"/>
                <a:gd name="connsiteY211" fmla="*/ 5289 h 10000"/>
                <a:gd name="connsiteX212" fmla="*/ 654 w 10000"/>
                <a:gd name="connsiteY212" fmla="*/ 5191 h 10000"/>
                <a:gd name="connsiteX213" fmla="*/ 654 w 10000"/>
                <a:gd name="connsiteY213" fmla="*/ 5127 h 10000"/>
                <a:gd name="connsiteX214" fmla="*/ 699 w 10000"/>
                <a:gd name="connsiteY214" fmla="*/ 5061 h 10000"/>
                <a:gd name="connsiteX215" fmla="*/ 761 w 10000"/>
                <a:gd name="connsiteY215" fmla="*/ 5061 h 10000"/>
                <a:gd name="connsiteX216" fmla="*/ 821 w 10000"/>
                <a:gd name="connsiteY216" fmla="*/ 5094 h 10000"/>
                <a:gd name="connsiteX217" fmla="*/ 889 w 10000"/>
                <a:gd name="connsiteY217" fmla="*/ 5127 h 10000"/>
                <a:gd name="connsiteX0" fmla="*/ 889 w 10000"/>
                <a:gd name="connsiteY0" fmla="*/ 5127 h 10000"/>
                <a:gd name="connsiteX1" fmla="*/ 904 w 10000"/>
                <a:gd name="connsiteY1" fmla="*/ 5127 h 10000"/>
                <a:gd name="connsiteX2" fmla="*/ 921 w 10000"/>
                <a:gd name="connsiteY2" fmla="*/ 5094 h 10000"/>
                <a:gd name="connsiteX3" fmla="*/ 936 w 10000"/>
                <a:gd name="connsiteY3" fmla="*/ 5061 h 10000"/>
                <a:gd name="connsiteX4" fmla="*/ 981 w 10000"/>
                <a:gd name="connsiteY4" fmla="*/ 5029 h 10000"/>
                <a:gd name="connsiteX5" fmla="*/ 1034 w 10000"/>
                <a:gd name="connsiteY5" fmla="*/ 4996 h 10000"/>
                <a:gd name="connsiteX6" fmla="*/ 1111 w 10000"/>
                <a:gd name="connsiteY6" fmla="*/ 4964 h 10000"/>
                <a:gd name="connsiteX7" fmla="*/ 1316 w 10000"/>
                <a:gd name="connsiteY7" fmla="*/ 4948 h 10000"/>
                <a:gd name="connsiteX8" fmla="*/ 1490 w 10000"/>
                <a:gd name="connsiteY8" fmla="*/ 4882 h 10000"/>
                <a:gd name="connsiteX9" fmla="*/ 1551 w 10000"/>
                <a:gd name="connsiteY9" fmla="*/ 4882 h 10000"/>
                <a:gd name="connsiteX10" fmla="*/ 1605 w 10000"/>
                <a:gd name="connsiteY10" fmla="*/ 4850 h 10000"/>
                <a:gd name="connsiteX11" fmla="*/ 1650 w 10000"/>
                <a:gd name="connsiteY11" fmla="*/ 4850 h 10000"/>
                <a:gd name="connsiteX12" fmla="*/ 1680 w 10000"/>
                <a:gd name="connsiteY12" fmla="*/ 4850 h 10000"/>
                <a:gd name="connsiteX13" fmla="*/ 1726 w 10000"/>
                <a:gd name="connsiteY13" fmla="*/ 4850 h 10000"/>
                <a:gd name="connsiteX14" fmla="*/ 1795 w 10000"/>
                <a:gd name="connsiteY14" fmla="*/ 4818 h 10000"/>
                <a:gd name="connsiteX15" fmla="*/ 1886 w 10000"/>
                <a:gd name="connsiteY15" fmla="*/ 4818 h 10000"/>
                <a:gd name="connsiteX16" fmla="*/ 1985 w 10000"/>
                <a:gd name="connsiteY16" fmla="*/ 4818 h 10000"/>
                <a:gd name="connsiteX17" fmla="*/ 2075 w 10000"/>
                <a:gd name="connsiteY17" fmla="*/ 4786 h 10000"/>
                <a:gd name="connsiteX18" fmla="*/ 2160 w 10000"/>
                <a:gd name="connsiteY18" fmla="*/ 4786 h 10000"/>
                <a:gd name="connsiteX19" fmla="*/ 2220 w 10000"/>
                <a:gd name="connsiteY19" fmla="*/ 4786 h 10000"/>
                <a:gd name="connsiteX20" fmla="*/ 2235 w 10000"/>
                <a:gd name="connsiteY20" fmla="*/ 4786 h 10000"/>
                <a:gd name="connsiteX21" fmla="*/ 2251 w 10000"/>
                <a:gd name="connsiteY21" fmla="*/ 4786 h 10000"/>
                <a:gd name="connsiteX22" fmla="*/ 2266 w 10000"/>
                <a:gd name="connsiteY22" fmla="*/ 4818 h 10000"/>
                <a:gd name="connsiteX23" fmla="*/ 2304 w 10000"/>
                <a:gd name="connsiteY23" fmla="*/ 4818 h 10000"/>
                <a:gd name="connsiteX24" fmla="*/ 2350 w 10000"/>
                <a:gd name="connsiteY24" fmla="*/ 4818 h 10000"/>
                <a:gd name="connsiteX25" fmla="*/ 2395 w 10000"/>
                <a:gd name="connsiteY25" fmla="*/ 4786 h 10000"/>
                <a:gd name="connsiteX26" fmla="*/ 2426 w 10000"/>
                <a:gd name="connsiteY26" fmla="*/ 4688 h 10000"/>
                <a:gd name="connsiteX27" fmla="*/ 2456 w 10000"/>
                <a:gd name="connsiteY27" fmla="*/ 4541 h 10000"/>
                <a:gd name="connsiteX28" fmla="*/ 2472 w 10000"/>
                <a:gd name="connsiteY28" fmla="*/ 4282 h 10000"/>
                <a:gd name="connsiteX29" fmla="*/ 2456 w 10000"/>
                <a:gd name="connsiteY29" fmla="*/ 4249 h 10000"/>
                <a:gd name="connsiteX30" fmla="*/ 2441 w 10000"/>
                <a:gd name="connsiteY30" fmla="*/ 4217 h 10000"/>
                <a:gd name="connsiteX31" fmla="*/ 2441 w 10000"/>
                <a:gd name="connsiteY31" fmla="*/ 4168 h 10000"/>
                <a:gd name="connsiteX32" fmla="*/ 2456 w 10000"/>
                <a:gd name="connsiteY32" fmla="*/ 4136 h 10000"/>
                <a:gd name="connsiteX33" fmla="*/ 2494 w 10000"/>
                <a:gd name="connsiteY33" fmla="*/ 4103 h 10000"/>
                <a:gd name="connsiteX34" fmla="*/ 2555 w 10000"/>
                <a:gd name="connsiteY34" fmla="*/ 4070 h 10000"/>
                <a:gd name="connsiteX35" fmla="*/ 2654 w 10000"/>
                <a:gd name="connsiteY35" fmla="*/ 4070 h 10000"/>
                <a:gd name="connsiteX36" fmla="*/ 2776 w 10000"/>
                <a:gd name="connsiteY36" fmla="*/ 4103 h 10000"/>
                <a:gd name="connsiteX37" fmla="*/ 2859 w 10000"/>
                <a:gd name="connsiteY37" fmla="*/ 4103 h 10000"/>
                <a:gd name="connsiteX38" fmla="*/ 2920 w 10000"/>
                <a:gd name="connsiteY38" fmla="*/ 4136 h 10000"/>
                <a:gd name="connsiteX39" fmla="*/ 2966 w 10000"/>
                <a:gd name="connsiteY39" fmla="*/ 4136 h 10000"/>
                <a:gd name="connsiteX40" fmla="*/ 3019 w 10000"/>
                <a:gd name="connsiteY40" fmla="*/ 4136 h 10000"/>
                <a:gd name="connsiteX41" fmla="*/ 3079 w 10000"/>
                <a:gd name="connsiteY41" fmla="*/ 4103 h 10000"/>
                <a:gd name="connsiteX42" fmla="*/ 3711 w 10000"/>
                <a:gd name="connsiteY42" fmla="*/ 3973 h 10000"/>
                <a:gd name="connsiteX43" fmla="*/ 3395 w 10000"/>
                <a:gd name="connsiteY43" fmla="*/ 3003 h 10000"/>
                <a:gd name="connsiteX44" fmla="*/ 3570 w 10000"/>
                <a:gd name="connsiteY44" fmla="*/ 1720 h 10000"/>
                <a:gd name="connsiteX45" fmla="*/ 3922 w 10000"/>
                <a:gd name="connsiteY45" fmla="*/ 1688 h 10000"/>
                <a:gd name="connsiteX46" fmla="*/ 4215 w 10000"/>
                <a:gd name="connsiteY46" fmla="*/ 1466 h 10000"/>
                <a:gd name="connsiteX47" fmla="*/ 4224 w 10000"/>
                <a:gd name="connsiteY47" fmla="*/ 402 h 10000"/>
                <a:gd name="connsiteX48" fmla="*/ 4622 w 10000"/>
                <a:gd name="connsiteY48" fmla="*/ 181 h 10000"/>
                <a:gd name="connsiteX49" fmla="*/ 5015 w 10000"/>
                <a:gd name="connsiteY49" fmla="*/ 1067 h 10000"/>
                <a:gd name="connsiteX50" fmla="*/ 5549 w 10000"/>
                <a:gd name="connsiteY50" fmla="*/ 1249 h 10000"/>
                <a:gd name="connsiteX51" fmla="*/ 6244 w 10000"/>
                <a:gd name="connsiteY51" fmla="*/ 1649 h 10000"/>
                <a:gd name="connsiteX52" fmla="*/ 6450 w 10000"/>
                <a:gd name="connsiteY52" fmla="*/ 816 h 10000"/>
                <a:gd name="connsiteX53" fmla="*/ 6699 w 10000"/>
                <a:gd name="connsiteY53" fmla="*/ 1452 h 10000"/>
                <a:gd name="connsiteX54" fmla="*/ 7093 w 10000"/>
                <a:gd name="connsiteY54" fmla="*/ 1915 h 10000"/>
                <a:gd name="connsiteX55" fmla="*/ 7088 w 10000"/>
                <a:gd name="connsiteY55" fmla="*/ 3100 h 10000"/>
                <a:gd name="connsiteX56" fmla="*/ 7762 w 10000"/>
                <a:gd name="connsiteY56" fmla="*/ 4676 h 10000"/>
                <a:gd name="connsiteX57" fmla="*/ 6785 w 10000"/>
                <a:gd name="connsiteY57" fmla="*/ 6720 h 10000"/>
                <a:gd name="connsiteX58" fmla="*/ 10000 w 10000"/>
                <a:gd name="connsiteY58" fmla="*/ 2657 h 10000"/>
                <a:gd name="connsiteX59" fmla="*/ 9984 w 10000"/>
                <a:gd name="connsiteY59" fmla="*/ 2787 h 10000"/>
                <a:gd name="connsiteX60" fmla="*/ 9954 w 10000"/>
                <a:gd name="connsiteY60" fmla="*/ 3064 h 10000"/>
                <a:gd name="connsiteX61" fmla="*/ 9885 w 10000"/>
                <a:gd name="connsiteY61" fmla="*/ 3356 h 10000"/>
                <a:gd name="connsiteX62" fmla="*/ 9825 w 10000"/>
                <a:gd name="connsiteY62" fmla="*/ 3697 h 10000"/>
                <a:gd name="connsiteX63" fmla="*/ 9772 w 10000"/>
                <a:gd name="connsiteY63" fmla="*/ 3908 h 10000"/>
                <a:gd name="connsiteX64" fmla="*/ 9710 w 10000"/>
                <a:gd name="connsiteY64" fmla="*/ 4038 h 10000"/>
                <a:gd name="connsiteX65" fmla="*/ 9665 w 10000"/>
                <a:gd name="connsiteY65" fmla="*/ 4070 h 10000"/>
                <a:gd name="connsiteX66" fmla="*/ 9589 w 10000"/>
                <a:gd name="connsiteY66" fmla="*/ 4070 h 10000"/>
                <a:gd name="connsiteX67" fmla="*/ 9490 w 10000"/>
                <a:gd name="connsiteY67" fmla="*/ 4070 h 10000"/>
                <a:gd name="connsiteX68" fmla="*/ 9414 w 10000"/>
                <a:gd name="connsiteY68" fmla="*/ 4136 h 10000"/>
                <a:gd name="connsiteX69" fmla="*/ 9330 w 10000"/>
                <a:gd name="connsiteY69" fmla="*/ 4217 h 10000"/>
                <a:gd name="connsiteX70" fmla="*/ 9255 w 10000"/>
                <a:gd name="connsiteY70" fmla="*/ 4314 h 10000"/>
                <a:gd name="connsiteX71" fmla="*/ 9239 w 10000"/>
                <a:gd name="connsiteY71" fmla="*/ 4347 h 10000"/>
                <a:gd name="connsiteX72" fmla="*/ 9224 w 10000"/>
                <a:gd name="connsiteY72" fmla="*/ 4347 h 10000"/>
                <a:gd name="connsiteX73" fmla="*/ 9224 w 10000"/>
                <a:gd name="connsiteY73" fmla="*/ 4411 h 10000"/>
                <a:gd name="connsiteX74" fmla="*/ 9201 w 10000"/>
                <a:gd name="connsiteY74" fmla="*/ 4477 h 10000"/>
                <a:gd name="connsiteX75" fmla="*/ 9171 w 10000"/>
                <a:gd name="connsiteY75" fmla="*/ 4574 h 10000"/>
                <a:gd name="connsiteX76" fmla="*/ 9110 w 10000"/>
                <a:gd name="connsiteY76" fmla="*/ 4590 h 10000"/>
                <a:gd name="connsiteX77" fmla="*/ 9064 w 10000"/>
                <a:gd name="connsiteY77" fmla="*/ 4623 h 10000"/>
                <a:gd name="connsiteX78" fmla="*/ 9041 w 10000"/>
                <a:gd name="connsiteY78" fmla="*/ 4590 h 10000"/>
                <a:gd name="connsiteX79" fmla="*/ 9011 w 10000"/>
                <a:gd name="connsiteY79" fmla="*/ 4574 h 10000"/>
                <a:gd name="connsiteX80" fmla="*/ 8966 w 10000"/>
                <a:gd name="connsiteY80" fmla="*/ 4574 h 10000"/>
                <a:gd name="connsiteX81" fmla="*/ 8935 w 10000"/>
                <a:gd name="connsiteY81" fmla="*/ 4590 h 10000"/>
                <a:gd name="connsiteX82" fmla="*/ 8836 w 10000"/>
                <a:gd name="connsiteY82" fmla="*/ 4655 h 10000"/>
                <a:gd name="connsiteX83" fmla="*/ 8744 w 10000"/>
                <a:gd name="connsiteY83" fmla="*/ 4753 h 10000"/>
                <a:gd name="connsiteX84" fmla="*/ 8714 w 10000"/>
                <a:gd name="connsiteY84" fmla="*/ 4753 h 10000"/>
                <a:gd name="connsiteX85" fmla="*/ 8699 w 10000"/>
                <a:gd name="connsiteY85" fmla="*/ 4786 h 10000"/>
                <a:gd name="connsiteX86" fmla="*/ 8699 w 10000"/>
                <a:gd name="connsiteY86" fmla="*/ 4882 h 10000"/>
                <a:gd name="connsiteX87" fmla="*/ 8684 w 10000"/>
                <a:gd name="connsiteY87" fmla="*/ 4964 h 10000"/>
                <a:gd name="connsiteX88" fmla="*/ 8676 w 10000"/>
                <a:gd name="connsiteY88" fmla="*/ 5094 h 10000"/>
                <a:gd name="connsiteX89" fmla="*/ 8676 w 10000"/>
                <a:gd name="connsiteY89" fmla="*/ 5127 h 10000"/>
                <a:gd name="connsiteX90" fmla="*/ 8676 w 10000"/>
                <a:gd name="connsiteY90" fmla="*/ 5127 h 10000"/>
                <a:gd name="connsiteX91" fmla="*/ 8554 w 10000"/>
                <a:gd name="connsiteY91" fmla="*/ 5353 h 10000"/>
                <a:gd name="connsiteX92" fmla="*/ 8471 w 10000"/>
                <a:gd name="connsiteY92" fmla="*/ 5533 h 10000"/>
                <a:gd name="connsiteX93" fmla="*/ 8395 w 10000"/>
                <a:gd name="connsiteY93" fmla="*/ 5662 h 10000"/>
                <a:gd name="connsiteX94" fmla="*/ 8349 w 10000"/>
                <a:gd name="connsiteY94" fmla="*/ 5744 h 10000"/>
                <a:gd name="connsiteX95" fmla="*/ 8334 w 10000"/>
                <a:gd name="connsiteY95" fmla="*/ 5776 h 10000"/>
                <a:gd name="connsiteX96" fmla="*/ 8319 w 10000"/>
                <a:gd name="connsiteY96" fmla="*/ 5808 h 10000"/>
                <a:gd name="connsiteX97" fmla="*/ 8312 w 10000"/>
                <a:gd name="connsiteY97" fmla="*/ 5808 h 10000"/>
                <a:gd name="connsiteX98" fmla="*/ 8312 w 10000"/>
                <a:gd name="connsiteY98" fmla="*/ 5874 h 10000"/>
                <a:gd name="connsiteX99" fmla="*/ 8296 w 10000"/>
                <a:gd name="connsiteY99" fmla="*/ 5971 h 10000"/>
                <a:gd name="connsiteX100" fmla="*/ 8266 w 10000"/>
                <a:gd name="connsiteY100" fmla="*/ 6036 h 10000"/>
                <a:gd name="connsiteX101" fmla="*/ 8235 w 10000"/>
                <a:gd name="connsiteY101" fmla="*/ 6101 h 10000"/>
                <a:gd name="connsiteX102" fmla="*/ 8159 w 10000"/>
                <a:gd name="connsiteY102" fmla="*/ 6183 h 10000"/>
                <a:gd name="connsiteX103" fmla="*/ 8091 w 10000"/>
                <a:gd name="connsiteY103" fmla="*/ 6247 h 10000"/>
                <a:gd name="connsiteX104" fmla="*/ 7900 w 10000"/>
                <a:gd name="connsiteY104" fmla="*/ 6377 h 10000"/>
                <a:gd name="connsiteX105" fmla="*/ 7764 w 10000"/>
                <a:gd name="connsiteY105" fmla="*/ 6475 h 10000"/>
                <a:gd name="connsiteX106" fmla="*/ 7650 w 10000"/>
                <a:gd name="connsiteY106" fmla="*/ 6556 h 10000"/>
                <a:gd name="connsiteX107" fmla="*/ 7589 w 10000"/>
                <a:gd name="connsiteY107" fmla="*/ 6686 h 10000"/>
                <a:gd name="connsiteX108" fmla="*/ 7551 w 10000"/>
                <a:gd name="connsiteY108" fmla="*/ 6816 h 10000"/>
                <a:gd name="connsiteX109" fmla="*/ 7520 w 10000"/>
                <a:gd name="connsiteY109" fmla="*/ 7027 h 10000"/>
                <a:gd name="connsiteX110" fmla="*/ 7475 w 10000"/>
                <a:gd name="connsiteY110" fmla="*/ 7287 h 10000"/>
                <a:gd name="connsiteX111" fmla="*/ 7391 w 10000"/>
                <a:gd name="connsiteY111" fmla="*/ 7530 h 10000"/>
                <a:gd name="connsiteX112" fmla="*/ 7330 w 10000"/>
                <a:gd name="connsiteY112" fmla="*/ 7693 h 10000"/>
                <a:gd name="connsiteX113" fmla="*/ 7270 w 10000"/>
                <a:gd name="connsiteY113" fmla="*/ 7775 h 10000"/>
                <a:gd name="connsiteX114" fmla="*/ 7201 w 10000"/>
                <a:gd name="connsiteY114" fmla="*/ 7937 h 10000"/>
                <a:gd name="connsiteX115" fmla="*/ 7171 w 10000"/>
                <a:gd name="connsiteY115" fmla="*/ 8002 h 10000"/>
                <a:gd name="connsiteX116" fmla="*/ 7156 w 10000"/>
                <a:gd name="connsiteY116" fmla="*/ 8083 h 10000"/>
                <a:gd name="connsiteX117" fmla="*/ 7156 w 10000"/>
                <a:gd name="connsiteY117" fmla="*/ 8246 h 10000"/>
                <a:gd name="connsiteX118" fmla="*/ 7171 w 10000"/>
                <a:gd name="connsiteY118" fmla="*/ 8440 h 10000"/>
                <a:gd name="connsiteX119" fmla="*/ 7125 w 10000"/>
                <a:gd name="connsiteY119" fmla="*/ 8440 h 10000"/>
                <a:gd name="connsiteX120" fmla="*/ 7049 w 10000"/>
                <a:gd name="connsiteY120" fmla="*/ 8457 h 10000"/>
                <a:gd name="connsiteX121" fmla="*/ 6951 w 10000"/>
                <a:gd name="connsiteY121" fmla="*/ 8489 h 10000"/>
                <a:gd name="connsiteX122" fmla="*/ 6806 w 10000"/>
                <a:gd name="connsiteY122" fmla="*/ 8522 h 10000"/>
                <a:gd name="connsiteX123" fmla="*/ 6646 w 10000"/>
                <a:gd name="connsiteY123" fmla="*/ 8554 h 10000"/>
                <a:gd name="connsiteX124" fmla="*/ 6456 w 10000"/>
                <a:gd name="connsiteY124" fmla="*/ 8587 h 10000"/>
                <a:gd name="connsiteX125" fmla="*/ 6220 w 10000"/>
                <a:gd name="connsiteY125" fmla="*/ 8651 h 10000"/>
                <a:gd name="connsiteX126" fmla="*/ 5985 w 10000"/>
                <a:gd name="connsiteY126" fmla="*/ 8717 h 10000"/>
                <a:gd name="connsiteX127" fmla="*/ 5726 w 10000"/>
                <a:gd name="connsiteY127" fmla="*/ 8781 h 10000"/>
                <a:gd name="connsiteX128" fmla="*/ 5445 w 10000"/>
                <a:gd name="connsiteY128" fmla="*/ 8814 h 10000"/>
                <a:gd name="connsiteX129" fmla="*/ 4844 w 10000"/>
                <a:gd name="connsiteY129" fmla="*/ 8960 h 10000"/>
                <a:gd name="connsiteX130" fmla="*/ 4205 w 10000"/>
                <a:gd name="connsiteY130" fmla="*/ 9090 h 10000"/>
                <a:gd name="connsiteX131" fmla="*/ 3551 w 10000"/>
                <a:gd name="connsiteY131" fmla="*/ 9236 h 10000"/>
                <a:gd name="connsiteX132" fmla="*/ 2904 w 10000"/>
                <a:gd name="connsiteY132" fmla="*/ 9366 h 10000"/>
                <a:gd name="connsiteX133" fmla="*/ 2266 w 10000"/>
                <a:gd name="connsiteY133" fmla="*/ 9497 h 10000"/>
                <a:gd name="connsiteX134" fmla="*/ 1970 w 10000"/>
                <a:gd name="connsiteY134" fmla="*/ 9594 h 10000"/>
                <a:gd name="connsiteX135" fmla="*/ 1680 w 10000"/>
                <a:gd name="connsiteY135" fmla="*/ 9643 h 10000"/>
                <a:gd name="connsiteX136" fmla="*/ 1399 w 10000"/>
                <a:gd name="connsiteY136" fmla="*/ 9675 h 10000"/>
                <a:gd name="connsiteX137" fmla="*/ 1156 w 10000"/>
                <a:gd name="connsiteY137" fmla="*/ 9740 h 10000"/>
                <a:gd name="connsiteX138" fmla="*/ 921 w 10000"/>
                <a:gd name="connsiteY138" fmla="*/ 9805 h 10000"/>
                <a:gd name="connsiteX139" fmla="*/ 699 w 10000"/>
                <a:gd name="connsiteY139" fmla="*/ 9838 h 10000"/>
                <a:gd name="connsiteX140" fmla="*/ 525 w 10000"/>
                <a:gd name="connsiteY140" fmla="*/ 9870 h 10000"/>
                <a:gd name="connsiteX141" fmla="*/ 365 w 10000"/>
                <a:gd name="connsiteY141" fmla="*/ 9935 h 10000"/>
                <a:gd name="connsiteX142" fmla="*/ 235 w 10000"/>
                <a:gd name="connsiteY142" fmla="*/ 9935 h 10000"/>
                <a:gd name="connsiteX143" fmla="*/ 145 w 10000"/>
                <a:gd name="connsiteY143" fmla="*/ 9968 h 10000"/>
                <a:gd name="connsiteX144" fmla="*/ 92 w 10000"/>
                <a:gd name="connsiteY144" fmla="*/ 9968 h 10000"/>
                <a:gd name="connsiteX145" fmla="*/ 60 w 10000"/>
                <a:gd name="connsiteY145" fmla="*/ 10000 h 10000"/>
                <a:gd name="connsiteX146" fmla="*/ 60 w 10000"/>
                <a:gd name="connsiteY146" fmla="*/ 9968 h 10000"/>
                <a:gd name="connsiteX147" fmla="*/ 30 w 10000"/>
                <a:gd name="connsiteY147" fmla="*/ 9968 h 10000"/>
                <a:gd name="connsiteX148" fmla="*/ 15 w 10000"/>
                <a:gd name="connsiteY148" fmla="*/ 9935 h 10000"/>
                <a:gd name="connsiteX149" fmla="*/ 0 w 10000"/>
                <a:gd name="connsiteY149" fmla="*/ 9870 h 10000"/>
                <a:gd name="connsiteX150" fmla="*/ 15 w 10000"/>
                <a:gd name="connsiteY150" fmla="*/ 9773 h 10000"/>
                <a:gd name="connsiteX151" fmla="*/ 45 w 10000"/>
                <a:gd name="connsiteY151" fmla="*/ 9643 h 10000"/>
                <a:gd name="connsiteX152" fmla="*/ 129 w 10000"/>
                <a:gd name="connsiteY152" fmla="*/ 9497 h 10000"/>
                <a:gd name="connsiteX153" fmla="*/ 190 w 10000"/>
                <a:gd name="connsiteY153" fmla="*/ 9399 h 10000"/>
                <a:gd name="connsiteX154" fmla="*/ 267 w 10000"/>
                <a:gd name="connsiteY154" fmla="*/ 9269 h 10000"/>
                <a:gd name="connsiteX155" fmla="*/ 251 w 10000"/>
                <a:gd name="connsiteY155" fmla="*/ 9122 h 10000"/>
                <a:gd name="connsiteX156" fmla="*/ 220 w 10000"/>
                <a:gd name="connsiteY156" fmla="*/ 8993 h 10000"/>
                <a:gd name="connsiteX157" fmla="*/ 175 w 10000"/>
                <a:gd name="connsiteY157" fmla="*/ 8895 h 10000"/>
                <a:gd name="connsiteX158" fmla="*/ 160 w 10000"/>
                <a:gd name="connsiteY158" fmla="*/ 8863 h 10000"/>
                <a:gd name="connsiteX159" fmla="*/ 99 w 10000"/>
                <a:gd name="connsiteY159" fmla="*/ 8749 h 10000"/>
                <a:gd name="connsiteX160" fmla="*/ 76 w 10000"/>
                <a:gd name="connsiteY160" fmla="*/ 8684 h 10000"/>
                <a:gd name="connsiteX161" fmla="*/ 76 w 10000"/>
                <a:gd name="connsiteY161" fmla="*/ 8651 h 10000"/>
                <a:gd name="connsiteX162" fmla="*/ 60 w 10000"/>
                <a:gd name="connsiteY162" fmla="*/ 8651 h 10000"/>
                <a:gd name="connsiteX163" fmla="*/ 114 w 10000"/>
                <a:gd name="connsiteY163" fmla="*/ 8619 h 10000"/>
                <a:gd name="connsiteX164" fmla="*/ 160 w 10000"/>
                <a:gd name="connsiteY164" fmla="*/ 8587 h 10000"/>
                <a:gd name="connsiteX165" fmla="*/ 205 w 10000"/>
                <a:gd name="connsiteY165" fmla="*/ 8587 h 10000"/>
                <a:gd name="connsiteX166" fmla="*/ 235 w 10000"/>
                <a:gd name="connsiteY166" fmla="*/ 8587 h 10000"/>
                <a:gd name="connsiteX167" fmla="*/ 235 w 10000"/>
                <a:gd name="connsiteY167" fmla="*/ 8554 h 10000"/>
                <a:gd name="connsiteX168" fmla="*/ 205 w 10000"/>
                <a:gd name="connsiteY168" fmla="*/ 8408 h 10000"/>
                <a:gd name="connsiteX169" fmla="*/ 205 w 10000"/>
                <a:gd name="connsiteY169" fmla="*/ 8343 h 10000"/>
                <a:gd name="connsiteX170" fmla="*/ 205 w 10000"/>
                <a:gd name="connsiteY170" fmla="*/ 8310 h 10000"/>
                <a:gd name="connsiteX171" fmla="*/ 190 w 10000"/>
                <a:gd name="connsiteY171" fmla="*/ 8278 h 10000"/>
                <a:gd name="connsiteX172" fmla="*/ 235 w 10000"/>
                <a:gd name="connsiteY172" fmla="*/ 8180 h 10000"/>
                <a:gd name="connsiteX173" fmla="*/ 251 w 10000"/>
                <a:gd name="connsiteY173" fmla="*/ 8083 h 10000"/>
                <a:gd name="connsiteX174" fmla="*/ 282 w 10000"/>
                <a:gd name="connsiteY174" fmla="*/ 8002 h 10000"/>
                <a:gd name="connsiteX175" fmla="*/ 289 w 10000"/>
                <a:gd name="connsiteY175" fmla="*/ 7937 h 10000"/>
                <a:gd name="connsiteX176" fmla="*/ 289 w 10000"/>
                <a:gd name="connsiteY176" fmla="*/ 7937 h 10000"/>
                <a:gd name="connsiteX177" fmla="*/ 335 w 10000"/>
                <a:gd name="connsiteY177" fmla="*/ 7775 h 10000"/>
                <a:gd name="connsiteX178" fmla="*/ 365 w 10000"/>
                <a:gd name="connsiteY178" fmla="*/ 7661 h 10000"/>
                <a:gd name="connsiteX179" fmla="*/ 395 w 10000"/>
                <a:gd name="connsiteY179" fmla="*/ 7563 h 10000"/>
                <a:gd name="connsiteX180" fmla="*/ 410 w 10000"/>
                <a:gd name="connsiteY180" fmla="*/ 7498 h 10000"/>
                <a:gd name="connsiteX181" fmla="*/ 426 w 10000"/>
                <a:gd name="connsiteY181" fmla="*/ 7466 h 10000"/>
                <a:gd name="connsiteX182" fmla="*/ 426 w 10000"/>
                <a:gd name="connsiteY182" fmla="*/ 7434 h 10000"/>
                <a:gd name="connsiteX183" fmla="*/ 479 w 10000"/>
                <a:gd name="connsiteY183" fmla="*/ 7287 h 10000"/>
                <a:gd name="connsiteX184" fmla="*/ 509 w 10000"/>
                <a:gd name="connsiteY184" fmla="*/ 7189 h 10000"/>
                <a:gd name="connsiteX185" fmla="*/ 525 w 10000"/>
                <a:gd name="connsiteY185" fmla="*/ 7157 h 10000"/>
                <a:gd name="connsiteX186" fmla="*/ 525 w 10000"/>
                <a:gd name="connsiteY186" fmla="*/ 7157 h 10000"/>
                <a:gd name="connsiteX187" fmla="*/ 540 w 10000"/>
                <a:gd name="connsiteY187" fmla="*/ 6995 h 10000"/>
                <a:gd name="connsiteX188" fmla="*/ 540 w 10000"/>
                <a:gd name="connsiteY188" fmla="*/ 6881 h 10000"/>
                <a:gd name="connsiteX189" fmla="*/ 555 w 10000"/>
                <a:gd name="connsiteY189" fmla="*/ 6783 h 10000"/>
                <a:gd name="connsiteX190" fmla="*/ 555 w 10000"/>
                <a:gd name="connsiteY190" fmla="*/ 6751 h 10000"/>
                <a:gd name="connsiteX191" fmla="*/ 555 w 10000"/>
                <a:gd name="connsiteY191" fmla="*/ 6686 h 10000"/>
                <a:gd name="connsiteX192" fmla="*/ 555 w 10000"/>
                <a:gd name="connsiteY192" fmla="*/ 6686 h 10000"/>
                <a:gd name="connsiteX193" fmla="*/ 586 w 10000"/>
                <a:gd name="connsiteY193" fmla="*/ 6475 h 10000"/>
                <a:gd name="connsiteX194" fmla="*/ 601 w 10000"/>
                <a:gd name="connsiteY194" fmla="*/ 6312 h 10000"/>
                <a:gd name="connsiteX195" fmla="*/ 616 w 10000"/>
                <a:gd name="connsiteY195" fmla="*/ 6183 h 10000"/>
                <a:gd name="connsiteX196" fmla="*/ 616 w 10000"/>
                <a:gd name="connsiteY196" fmla="*/ 6133 h 10000"/>
                <a:gd name="connsiteX197" fmla="*/ 631 w 10000"/>
                <a:gd name="connsiteY197" fmla="*/ 6069 h 10000"/>
                <a:gd name="connsiteX198" fmla="*/ 631 w 10000"/>
                <a:gd name="connsiteY198" fmla="*/ 6036 h 10000"/>
                <a:gd name="connsiteX199" fmla="*/ 601 w 10000"/>
                <a:gd name="connsiteY199" fmla="*/ 5906 h 10000"/>
                <a:gd name="connsiteX200" fmla="*/ 601 w 10000"/>
                <a:gd name="connsiteY200" fmla="*/ 5841 h 10000"/>
                <a:gd name="connsiteX201" fmla="*/ 601 w 10000"/>
                <a:gd name="connsiteY201" fmla="*/ 5841 h 10000"/>
                <a:gd name="connsiteX202" fmla="*/ 586 w 10000"/>
                <a:gd name="connsiteY202" fmla="*/ 5808 h 10000"/>
                <a:gd name="connsiteX203" fmla="*/ 631 w 10000"/>
                <a:gd name="connsiteY203" fmla="*/ 5728 h 10000"/>
                <a:gd name="connsiteX204" fmla="*/ 669 w 10000"/>
                <a:gd name="connsiteY204" fmla="*/ 5630 h 10000"/>
                <a:gd name="connsiteX205" fmla="*/ 699 w 10000"/>
                <a:gd name="connsiteY205" fmla="*/ 5533 h 10000"/>
                <a:gd name="connsiteX206" fmla="*/ 715 w 10000"/>
                <a:gd name="connsiteY206" fmla="*/ 5467 h 10000"/>
                <a:gd name="connsiteX207" fmla="*/ 715 w 10000"/>
                <a:gd name="connsiteY207" fmla="*/ 5467 h 10000"/>
                <a:gd name="connsiteX208" fmla="*/ 715 w 10000"/>
                <a:gd name="connsiteY208" fmla="*/ 5435 h 10000"/>
                <a:gd name="connsiteX209" fmla="*/ 684 w 10000"/>
                <a:gd name="connsiteY209" fmla="*/ 5370 h 10000"/>
                <a:gd name="connsiteX210" fmla="*/ 669 w 10000"/>
                <a:gd name="connsiteY210" fmla="*/ 5289 h 10000"/>
                <a:gd name="connsiteX211" fmla="*/ 654 w 10000"/>
                <a:gd name="connsiteY211" fmla="*/ 5191 h 10000"/>
                <a:gd name="connsiteX212" fmla="*/ 654 w 10000"/>
                <a:gd name="connsiteY212" fmla="*/ 5127 h 10000"/>
                <a:gd name="connsiteX213" fmla="*/ 699 w 10000"/>
                <a:gd name="connsiteY213" fmla="*/ 5061 h 10000"/>
                <a:gd name="connsiteX214" fmla="*/ 761 w 10000"/>
                <a:gd name="connsiteY214" fmla="*/ 5061 h 10000"/>
                <a:gd name="connsiteX215" fmla="*/ 821 w 10000"/>
                <a:gd name="connsiteY215" fmla="*/ 5094 h 10000"/>
                <a:gd name="connsiteX216" fmla="*/ 889 w 10000"/>
                <a:gd name="connsiteY216" fmla="*/ 5127 h 10000"/>
                <a:gd name="connsiteX0" fmla="*/ 889 w 10000"/>
                <a:gd name="connsiteY0" fmla="*/ 5127 h 10000"/>
                <a:gd name="connsiteX1" fmla="*/ 904 w 10000"/>
                <a:gd name="connsiteY1" fmla="*/ 5127 h 10000"/>
                <a:gd name="connsiteX2" fmla="*/ 921 w 10000"/>
                <a:gd name="connsiteY2" fmla="*/ 5094 h 10000"/>
                <a:gd name="connsiteX3" fmla="*/ 936 w 10000"/>
                <a:gd name="connsiteY3" fmla="*/ 5061 h 10000"/>
                <a:gd name="connsiteX4" fmla="*/ 981 w 10000"/>
                <a:gd name="connsiteY4" fmla="*/ 5029 h 10000"/>
                <a:gd name="connsiteX5" fmla="*/ 1034 w 10000"/>
                <a:gd name="connsiteY5" fmla="*/ 4996 h 10000"/>
                <a:gd name="connsiteX6" fmla="*/ 1111 w 10000"/>
                <a:gd name="connsiteY6" fmla="*/ 4964 h 10000"/>
                <a:gd name="connsiteX7" fmla="*/ 1316 w 10000"/>
                <a:gd name="connsiteY7" fmla="*/ 4948 h 10000"/>
                <a:gd name="connsiteX8" fmla="*/ 1490 w 10000"/>
                <a:gd name="connsiteY8" fmla="*/ 4882 h 10000"/>
                <a:gd name="connsiteX9" fmla="*/ 1551 w 10000"/>
                <a:gd name="connsiteY9" fmla="*/ 4882 h 10000"/>
                <a:gd name="connsiteX10" fmla="*/ 1605 w 10000"/>
                <a:gd name="connsiteY10" fmla="*/ 4850 h 10000"/>
                <a:gd name="connsiteX11" fmla="*/ 1650 w 10000"/>
                <a:gd name="connsiteY11" fmla="*/ 4850 h 10000"/>
                <a:gd name="connsiteX12" fmla="*/ 1680 w 10000"/>
                <a:gd name="connsiteY12" fmla="*/ 4850 h 10000"/>
                <a:gd name="connsiteX13" fmla="*/ 1726 w 10000"/>
                <a:gd name="connsiteY13" fmla="*/ 4850 h 10000"/>
                <a:gd name="connsiteX14" fmla="*/ 1795 w 10000"/>
                <a:gd name="connsiteY14" fmla="*/ 4818 h 10000"/>
                <a:gd name="connsiteX15" fmla="*/ 1886 w 10000"/>
                <a:gd name="connsiteY15" fmla="*/ 4818 h 10000"/>
                <a:gd name="connsiteX16" fmla="*/ 1985 w 10000"/>
                <a:gd name="connsiteY16" fmla="*/ 4818 h 10000"/>
                <a:gd name="connsiteX17" fmla="*/ 2075 w 10000"/>
                <a:gd name="connsiteY17" fmla="*/ 4786 h 10000"/>
                <a:gd name="connsiteX18" fmla="*/ 2160 w 10000"/>
                <a:gd name="connsiteY18" fmla="*/ 4786 h 10000"/>
                <a:gd name="connsiteX19" fmla="*/ 2220 w 10000"/>
                <a:gd name="connsiteY19" fmla="*/ 4786 h 10000"/>
                <a:gd name="connsiteX20" fmla="*/ 2235 w 10000"/>
                <a:gd name="connsiteY20" fmla="*/ 4786 h 10000"/>
                <a:gd name="connsiteX21" fmla="*/ 2251 w 10000"/>
                <a:gd name="connsiteY21" fmla="*/ 4786 h 10000"/>
                <a:gd name="connsiteX22" fmla="*/ 2266 w 10000"/>
                <a:gd name="connsiteY22" fmla="*/ 4818 h 10000"/>
                <a:gd name="connsiteX23" fmla="*/ 2304 w 10000"/>
                <a:gd name="connsiteY23" fmla="*/ 4818 h 10000"/>
                <a:gd name="connsiteX24" fmla="*/ 2350 w 10000"/>
                <a:gd name="connsiteY24" fmla="*/ 4818 h 10000"/>
                <a:gd name="connsiteX25" fmla="*/ 2395 w 10000"/>
                <a:gd name="connsiteY25" fmla="*/ 4786 h 10000"/>
                <a:gd name="connsiteX26" fmla="*/ 2426 w 10000"/>
                <a:gd name="connsiteY26" fmla="*/ 4688 h 10000"/>
                <a:gd name="connsiteX27" fmla="*/ 2456 w 10000"/>
                <a:gd name="connsiteY27" fmla="*/ 4541 h 10000"/>
                <a:gd name="connsiteX28" fmla="*/ 2472 w 10000"/>
                <a:gd name="connsiteY28" fmla="*/ 4282 h 10000"/>
                <a:gd name="connsiteX29" fmla="*/ 2456 w 10000"/>
                <a:gd name="connsiteY29" fmla="*/ 4249 h 10000"/>
                <a:gd name="connsiteX30" fmla="*/ 2441 w 10000"/>
                <a:gd name="connsiteY30" fmla="*/ 4217 h 10000"/>
                <a:gd name="connsiteX31" fmla="*/ 2441 w 10000"/>
                <a:gd name="connsiteY31" fmla="*/ 4168 h 10000"/>
                <a:gd name="connsiteX32" fmla="*/ 2456 w 10000"/>
                <a:gd name="connsiteY32" fmla="*/ 4136 h 10000"/>
                <a:gd name="connsiteX33" fmla="*/ 2494 w 10000"/>
                <a:gd name="connsiteY33" fmla="*/ 4103 h 10000"/>
                <a:gd name="connsiteX34" fmla="*/ 2555 w 10000"/>
                <a:gd name="connsiteY34" fmla="*/ 4070 h 10000"/>
                <a:gd name="connsiteX35" fmla="*/ 2654 w 10000"/>
                <a:gd name="connsiteY35" fmla="*/ 4070 h 10000"/>
                <a:gd name="connsiteX36" fmla="*/ 2776 w 10000"/>
                <a:gd name="connsiteY36" fmla="*/ 4103 h 10000"/>
                <a:gd name="connsiteX37" fmla="*/ 2859 w 10000"/>
                <a:gd name="connsiteY37" fmla="*/ 4103 h 10000"/>
                <a:gd name="connsiteX38" fmla="*/ 2920 w 10000"/>
                <a:gd name="connsiteY38" fmla="*/ 4136 h 10000"/>
                <a:gd name="connsiteX39" fmla="*/ 2966 w 10000"/>
                <a:gd name="connsiteY39" fmla="*/ 4136 h 10000"/>
                <a:gd name="connsiteX40" fmla="*/ 3019 w 10000"/>
                <a:gd name="connsiteY40" fmla="*/ 4136 h 10000"/>
                <a:gd name="connsiteX41" fmla="*/ 3079 w 10000"/>
                <a:gd name="connsiteY41" fmla="*/ 4103 h 10000"/>
                <a:gd name="connsiteX42" fmla="*/ 3711 w 10000"/>
                <a:gd name="connsiteY42" fmla="*/ 3973 h 10000"/>
                <a:gd name="connsiteX43" fmla="*/ 3395 w 10000"/>
                <a:gd name="connsiteY43" fmla="*/ 3003 h 10000"/>
                <a:gd name="connsiteX44" fmla="*/ 3570 w 10000"/>
                <a:gd name="connsiteY44" fmla="*/ 1720 h 10000"/>
                <a:gd name="connsiteX45" fmla="*/ 3922 w 10000"/>
                <a:gd name="connsiteY45" fmla="*/ 1688 h 10000"/>
                <a:gd name="connsiteX46" fmla="*/ 4215 w 10000"/>
                <a:gd name="connsiteY46" fmla="*/ 1466 h 10000"/>
                <a:gd name="connsiteX47" fmla="*/ 4224 w 10000"/>
                <a:gd name="connsiteY47" fmla="*/ 402 h 10000"/>
                <a:gd name="connsiteX48" fmla="*/ 4622 w 10000"/>
                <a:gd name="connsiteY48" fmla="*/ 181 h 10000"/>
                <a:gd name="connsiteX49" fmla="*/ 5015 w 10000"/>
                <a:gd name="connsiteY49" fmla="*/ 1067 h 10000"/>
                <a:gd name="connsiteX50" fmla="*/ 5549 w 10000"/>
                <a:gd name="connsiteY50" fmla="*/ 1249 h 10000"/>
                <a:gd name="connsiteX51" fmla="*/ 6244 w 10000"/>
                <a:gd name="connsiteY51" fmla="*/ 1649 h 10000"/>
                <a:gd name="connsiteX52" fmla="*/ 6450 w 10000"/>
                <a:gd name="connsiteY52" fmla="*/ 816 h 10000"/>
                <a:gd name="connsiteX53" fmla="*/ 6699 w 10000"/>
                <a:gd name="connsiteY53" fmla="*/ 1452 h 10000"/>
                <a:gd name="connsiteX54" fmla="*/ 7093 w 10000"/>
                <a:gd name="connsiteY54" fmla="*/ 1915 h 10000"/>
                <a:gd name="connsiteX55" fmla="*/ 7088 w 10000"/>
                <a:gd name="connsiteY55" fmla="*/ 3100 h 10000"/>
                <a:gd name="connsiteX56" fmla="*/ 7762 w 10000"/>
                <a:gd name="connsiteY56" fmla="*/ 4676 h 10000"/>
                <a:gd name="connsiteX57" fmla="*/ 6785 w 10000"/>
                <a:gd name="connsiteY57" fmla="*/ 6720 h 10000"/>
                <a:gd name="connsiteX58" fmla="*/ 10000 w 10000"/>
                <a:gd name="connsiteY58" fmla="*/ 2657 h 10000"/>
                <a:gd name="connsiteX59" fmla="*/ 9984 w 10000"/>
                <a:gd name="connsiteY59" fmla="*/ 2787 h 10000"/>
                <a:gd name="connsiteX60" fmla="*/ 9885 w 10000"/>
                <a:gd name="connsiteY60" fmla="*/ 3356 h 10000"/>
                <a:gd name="connsiteX61" fmla="*/ 9825 w 10000"/>
                <a:gd name="connsiteY61" fmla="*/ 3697 h 10000"/>
                <a:gd name="connsiteX62" fmla="*/ 9772 w 10000"/>
                <a:gd name="connsiteY62" fmla="*/ 3908 h 10000"/>
                <a:gd name="connsiteX63" fmla="*/ 9710 w 10000"/>
                <a:gd name="connsiteY63" fmla="*/ 4038 h 10000"/>
                <a:gd name="connsiteX64" fmla="*/ 9665 w 10000"/>
                <a:gd name="connsiteY64" fmla="*/ 4070 h 10000"/>
                <a:gd name="connsiteX65" fmla="*/ 9589 w 10000"/>
                <a:gd name="connsiteY65" fmla="*/ 4070 h 10000"/>
                <a:gd name="connsiteX66" fmla="*/ 9490 w 10000"/>
                <a:gd name="connsiteY66" fmla="*/ 4070 h 10000"/>
                <a:gd name="connsiteX67" fmla="*/ 9414 w 10000"/>
                <a:gd name="connsiteY67" fmla="*/ 4136 h 10000"/>
                <a:gd name="connsiteX68" fmla="*/ 9330 w 10000"/>
                <a:gd name="connsiteY68" fmla="*/ 4217 h 10000"/>
                <a:gd name="connsiteX69" fmla="*/ 9255 w 10000"/>
                <a:gd name="connsiteY69" fmla="*/ 4314 h 10000"/>
                <a:gd name="connsiteX70" fmla="*/ 9239 w 10000"/>
                <a:gd name="connsiteY70" fmla="*/ 4347 h 10000"/>
                <a:gd name="connsiteX71" fmla="*/ 9224 w 10000"/>
                <a:gd name="connsiteY71" fmla="*/ 4347 h 10000"/>
                <a:gd name="connsiteX72" fmla="*/ 9224 w 10000"/>
                <a:gd name="connsiteY72" fmla="*/ 4411 h 10000"/>
                <a:gd name="connsiteX73" fmla="*/ 9201 w 10000"/>
                <a:gd name="connsiteY73" fmla="*/ 4477 h 10000"/>
                <a:gd name="connsiteX74" fmla="*/ 9171 w 10000"/>
                <a:gd name="connsiteY74" fmla="*/ 4574 h 10000"/>
                <a:gd name="connsiteX75" fmla="*/ 9110 w 10000"/>
                <a:gd name="connsiteY75" fmla="*/ 4590 h 10000"/>
                <a:gd name="connsiteX76" fmla="*/ 9064 w 10000"/>
                <a:gd name="connsiteY76" fmla="*/ 4623 h 10000"/>
                <a:gd name="connsiteX77" fmla="*/ 9041 w 10000"/>
                <a:gd name="connsiteY77" fmla="*/ 4590 h 10000"/>
                <a:gd name="connsiteX78" fmla="*/ 9011 w 10000"/>
                <a:gd name="connsiteY78" fmla="*/ 4574 h 10000"/>
                <a:gd name="connsiteX79" fmla="*/ 8966 w 10000"/>
                <a:gd name="connsiteY79" fmla="*/ 4574 h 10000"/>
                <a:gd name="connsiteX80" fmla="*/ 8935 w 10000"/>
                <a:gd name="connsiteY80" fmla="*/ 4590 h 10000"/>
                <a:gd name="connsiteX81" fmla="*/ 8836 w 10000"/>
                <a:gd name="connsiteY81" fmla="*/ 4655 h 10000"/>
                <a:gd name="connsiteX82" fmla="*/ 8744 w 10000"/>
                <a:gd name="connsiteY82" fmla="*/ 4753 h 10000"/>
                <a:gd name="connsiteX83" fmla="*/ 8714 w 10000"/>
                <a:gd name="connsiteY83" fmla="*/ 4753 h 10000"/>
                <a:gd name="connsiteX84" fmla="*/ 8699 w 10000"/>
                <a:gd name="connsiteY84" fmla="*/ 4786 h 10000"/>
                <a:gd name="connsiteX85" fmla="*/ 8699 w 10000"/>
                <a:gd name="connsiteY85" fmla="*/ 4882 h 10000"/>
                <a:gd name="connsiteX86" fmla="*/ 8684 w 10000"/>
                <a:gd name="connsiteY86" fmla="*/ 4964 h 10000"/>
                <a:gd name="connsiteX87" fmla="*/ 8676 w 10000"/>
                <a:gd name="connsiteY87" fmla="*/ 5094 h 10000"/>
                <a:gd name="connsiteX88" fmla="*/ 8676 w 10000"/>
                <a:gd name="connsiteY88" fmla="*/ 5127 h 10000"/>
                <a:gd name="connsiteX89" fmla="*/ 8676 w 10000"/>
                <a:gd name="connsiteY89" fmla="*/ 5127 h 10000"/>
                <a:gd name="connsiteX90" fmla="*/ 8554 w 10000"/>
                <a:gd name="connsiteY90" fmla="*/ 5353 h 10000"/>
                <a:gd name="connsiteX91" fmla="*/ 8471 w 10000"/>
                <a:gd name="connsiteY91" fmla="*/ 5533 h 10000"/>
                <a:gd name="connsiteX92" fmla="*/ 8395 w 10000"/>
                <a:gd name="connsiteY92" fmla="*/ 5662 h 10000"/>
                <a:gd name="connsiteX93" fmla="*/ 8349 w 10000"/>
                <a:gd name="connsiteY93" fmla="*/ 5744 h 10000"/>
                <a:gd name="connsiteX94" fmla="*/ 8334 w 10000"/>
                <a:gd name="connsiteY94" fmla="*/ 5776 h 10000"/>
                <a:gd name="connsiteX95" fmla="*/ 8319 w 10000"/>
                <a:gd name="connsiteY95" fmla="*/ 5808 h 10000"/>
                <a:gd name="connsiteX96" fmla="*/ 8312 w 10000"/>
                <a:gd name="connsiteY96" fmla="*/ 5808 h 10000"/>
                <a:gd name="connsiteX97" fmla="*/ 8312 w 10000"/>
                <a:gd name="connsiteY97" fmla="*/ 5874 h 10000"/>
                <a:gd name="connsiteX98" fmla="*/ 8296 w 10000"/>
                <a:gd name="connsiteY98" fmla="*/ 5971 h 10000"/>
                <a:gd name="connsiteX99" fmla="*/ 8266 w 10000"/>
                <a:gd name="connsiteY99" fmla="*/ 6036 h 10000"/>
                <a:gd name="connsiteX100" fmla="*/ 8235 w 10000"/>
                <a:gd name="connsiteY100" fmla="*/ 6101 h 10000"/>
                <a:gd name="connsiteX101" fmla="*/ 8159 w 10000"/>
                <a:gd name="connsiteY101" fmla="*/ 6183 h 10000"/>
                <a:gd name="connsiteX102" fmla="*/ 8091 w 10000"/>
                <a:gd name="connsiteY102" fmla="*/ 6247 h 10000"/>
                <a:gd name="connsiteX103" fmla="*/ 7900 w 10000"/>
                <a:gd name="connsiteY103" fmla="*/ 6377 h 10000"/>
                <a:gd name="connsiteX104" fmla="*/ 7764 w 10000"/>
                <a:gd name="connsiteY104" fmla="*/ 6475 h 10000"/>
                <a:gd name="connsiteX105" fmla="*/ 7650 w 10000"/>
                <a:gd name="connsiteY105" fmla="*/ 6556 h 10000"/>
                <a:gd name="connsiteX106" fmla="*/ 7589 w 10000"/>
                <a:gd name="connsiteY106" fmla="*/ 6686 h 10000"/>
                <a:gd name="connsiteX107" fmla="*/ 7551 w 10000"/>
                <a:gd name="connsiteY107" fmla="*/ 6816 h 10000"/>
                <a:gd name="connsiteX108" fmla="*/ 7520 w 10000"/>
                <a:gd name="connsiteY108" fmla="*/ 7027 h 10000"/>
                <a:gd name="connsiteX109" fmla="*/ 7475 w 10000"/>
                <a:gd name="connsiteY109" fmla="*/ 7287 h 10000"/>
                <a:gd name="connsiteX110" fmla="*/ 7391 w 10000"/>
                <a:gd name="connsiteY110" fmla="*/ 7530 h 10000"/>
                <a:gd name="connsiteX111" fmla="*/ 7330 w 10000"/>
                <a:gd name="connsiteY111" fmla="*/ 7693 h 10000"/>
                <a:gd name="connsiteX112" fmla="*/ 7270 w 10000"/>
                <a:gd name="connsiteY112" fmla="*/ 7775 h 10000"/>
                <a:gd name="connsiteX113" fmla="*/ 7201 w 10000"/>
                <a:gd name="connsiteY113" fmla="*/ 7937 h 10000"/>
                <a:gd name="connsiteX114" fmla="*/ 7171 w 10000"/>
                <a:gd name="connsiteY114" fmla="*/ 8002 h 10000"/>
                <a:gd name="connsiteX115" fmla="*/ 7156 w 10000"/>
                <a:gd name="connsiteY115" fmla="*/ 8083 h 10000"/>
                <a:gd name="connsiteX116" fmla="*/ 7156 w 10000"/>
                <a:gd name="connsiteY116" fmla="*/ 8246 h 10000"/>
                <a:gd name="connsiteX117" fmla="*/ 7171 w 10000"/>
                <a:gd name="connsiteY117" fmla="*/ 8440 h 10000"/>
                <a:gd name="connsiteX118" fmla="*/ 7125 w 10000"/>
                <a:gd name="connsiteY118" fmla="*/ 8440 h 10000"/>
                <a:gd name="connsiteX119" fmla="*/ 7049 w 10000"/>
                <a:gd name="connsiteY119" fmla="*/ 8457 h 10000"/>
                <a:gd name="connsiteX120" fmla="*/ 6951 w 10000"/>
                <a:gd name="connsiteY120" fmla="*/ 8489 h 10000"/>
                <a:gd name="connsiteX121" fmla="*/ 6806 w 10000"/>
                <a:gd name="connsiteY121" fmla="*/ 8522 h 10000"/>
                <a:gd name="connsiteX122" fmla="*/ 6646 w 10000"/>
                <a:gd name="connsiteY122" fmla="*/ 8554 h 10000"/>
                <a:gd name="connsiteX123" fmla="*/ 6456 w 10000"/>
                <a:gd name="connsiteY123" fmla="*/ 8587 h 10000"/>
                <a:gd name="connsiteX124" fmla="*/ 6220 w 10000"/>
                <a:gd name="connsiteY124" fmla="*/ 8651 h 10000"/>
                <a:gd name="connsiteX125" fmla="*/ 5985 w 10000"/>
                <a:gd name="connsiteY125" fmla="*/ 8717 h 10000"/>
                <a:gd name="connsiteX126" fmla="*/ 5726 w 10000"/>
                <a:gd name="connsiteY126" fmla="*/ 8781 h 10000"/>
                <a:gd name="connsiteX127" fmla="*/ 5445 w 10000"/>
                <a:gd name="connsiteY127" fmla="*/ 8814 h 10000"/>
                <a:gd name="connsiteX128" fmla="*/ 4844 w 10000"/>
                <a:gd name="connsiteY128" fmla="*/ 8960 h 10000"/>
                <a:gd name="connsiteX129" fmla="*/ 4205 w 10000"/>
                <a:gd name="connsiteY129" fmla="*/ 9090 h 10000"/>
                <a:gd name="connsiteX130" fmla="*/ 3551 w 10000"/>
                <a:gd name="connsiteY130" fmla="*/ 9236 h 10000"/>
                <a:gd name="connsiteX131" fmla="*/ 2904 w 10000"/>
                <a:gd name="connsiteY131" fmla="*/ 9366 h 10000"/>
                <a:gd name="connsiteX132" fmla="*/ 2266 w 10000"/>
                <a:gd name="connsiteY132" fmla="*/ 9497 h 10000"/>
                <a:gd name="connsiteX133" fmla="*/ 1970 w 10000"/>
                <a:gd name="connsiteY133" fmla="*/ 9594 h 10000"/>
                <a:gd name="connsiteX134" fmla="*/ 1680 w 10000"/>
                <a:gd name="connsiteY134" fmla="*/ 9643 h 10000"/>
                <a:gd name="connsiteX135" fmla="*/ 1399 w 10000"/>
                <a:gd name="connsiteY135" fmla="*/ 9675 h 10000"/>
                <a:gd name="connsiteX136" fmla="*/ 1156 w 10000"/>
                <a:gd name="connsiteY136" fmla="*/ 9740 h 10000"/>
                <a:gd name="connsiteX137" fmla="*/ 921 w 10000"/>
                <a:gd name="connsiteY137" fmla="*/ 9805 h 10000"/>
                <a:gd name="connsiteX138" fmla="*/ 699 w 10000"/>
                <a:gd name="connsiteY138" fmla="*/ 9838 h 10000"/>
                <a:gd name="connsiteX139" fmla="*/ 525 w 10000"/>
                <a:gd name="connsiteY139" fmla="*/ 9870 h 10000"/>
                <a:gd name="connsiteX140" fmla="*/ 365 w 10000"/>
                <a:gd name="connsiteY140" fmla="*/ 9935 h 10000"/>
                <a:gd name="connsiteX141" fmla="*/ 235 w 10000"/>
                <a:gd name="connsiteY141" fmla="*/ 9935 h 10000"/>
                <a:gd name="connsiteX142" fmla="*/ 145 w 10000"/>
                <a:gd name="connsiteY142" fmla="*/ 9968 h 10000"/>
                <a:gd name="connsiteX143" fmla="*/ 92 w 10000"/>
                <a:gd name="connsiteY143" fmla="*/ 9968 h 10000"/>
                <a:gd name="connsiteX144" fmla="*/ 60 w 10000"/>
                <a:gd name="connsiteY144" fmla="*/ 10000 h 10000"/>
                <a:gd name="connsiteX145" fmla="*/ 60 w 10000"/>
                <a:gd name="connsiteY145" fmla="*/ 9968 h 10000"/>
                <a:gd name="connsiteX146" fmla="*/ 30 w 10000"/>
                <a:gd name="connsiteY146" fmla="*/ 9968 h 10000"/>
                <a:gd name="connsiteX147" fmla="*/ 15 w 10000"/>
                <a:gd name="connsiteY147" fmla="*/ 9935 h 10000"/>
                <a:gd name="connsiteX148" fmla="*/ 0 w 10000"/>
                <a:gd name="connsiteY148" fmla="*/ 9870 h 10000"/>
                <a:gd name="connsiteX149" fmla="*/ 15 w 10000"/>
                <a:gd name="connsiteY149" fmla="*/ 9773 h 10000"/>
                <a:gd name="connsiteX150" fmla="*/ 45 w 10000"/>
                <a:gd name="connsiteY150" fmla="*/ 9643 h 10000"/>
                <a:gd name="connsiteX151" fmla="*/ 129 w 10000"/>
                <a:gd name="connsiteY151" fmla="*/ 9497 h 10000"/>
                <a:gd name="connsiteX152" fmla="*/ 190 w 10000"/>
                <a:gd name="connsiteY152" fmla="*/ 9399 h 10000"/>
                <a:gd name="connsiteX153" fmla="*/ 267 w 10000"/>
                <a:gd name="connsiteY153" fmla="*/ 9269 h 10000"/>
                <a:gd name="connsiteX154" fmla="*/ 251 w 10000"/>
                <a:gd name="connsiteY154" fmla="*/ 9122 h 10000"/>
                <a:gd name="connsiteX155" fmla="*/ 220 w 10000"/>
                <a:gd name="connsiteY155" fmla="*/ 8993 h 10000"/>
                <a:gd name="connsiteX156" fmla="*/ 175 w 10000"/>
                <a:gd name="connsiteY156" fmla="*/ 8895 h 10000"/>
                <a:gd name="connsiteX157" fmla="*/ 160 w 10000"/>
                <a:gd name="connsiteY157" fmla="*/ 8863 h 10000"/>
                <a:gd name="connsiteX158" fmla="*/ 99 w 10000"/>
                <a:gd name="connsiteY158" fmla="*/ 8749 h 10000"/>
                <a:gd name="connsiteX159" fmla="*/ 76 w 10000"/>
                <a:gd name="connsiteY159" fmla="*/ 8684 h 10000"/>
                <a:gd name="connsiteX160" fmla="*/ 76 w 10000"/>
                <a:gd name="connsiteY160" fmla="*/ 8651 h 10000"/>
                <a:gd name="connsiteX161" fmla="*/ 60 w 10000"/>
                <a:gd name="connsiteY161" fmla="*/ 8651 h 10000"/>
                <a:gd name="connsiteX162" fmla="*/ 114 w 10000"/>
                <a:gd name="connsiteY162" fmla="*/ 8619 h 10000"/>
                <a:gd name="connsiteX163" fmla="*/ 160 w 10000"/>
                <a:gd name="connsiteY163" fmla="*/ 8587 h 10000"/>
                <a:gd name="connsiteX164" fmla="*/ 205 w 10000"/>
                <a:gd name="connsiteY164" fmla="*/ 8587 h 10000"/>
                <a:gd name="connsiteX165" fmla="*/ 235 w 10000"/>
                <a:gd name="connsiteY165" fmla="*/ 8587 h 10000"/>
                <a:gd name="connsiteX166" fmla="*/ 235 w 10000"/>
                <a:gd name="connsiteY166" fmla="*/ 8554 h 10000"/>
                <a:gd name="connsiteX167" fmla="*/ 205 w 10000"/>
                <a:gd name="connsiteY167" fmla="*/ 8408 h 10000"/>
                <a:gd name="connsiteX168" fmla="*/ 205 w 10000"/>
                <a:gd name="connsiteY168" fmla="*/ 8343 h 10000"/>
                <a:gd name="connsiteX169" fmla="*/ 205 w 10000"/>
                <a:gd name="connsiteY169" fmla="*/ 8310 h 10000"/>
                <a:gd name="connsiteX170" fmla="*/ 190 w 10000"/>
                <a:gd name="connsiteY170" fmla="*/ 8278 h 10000"/>
                <a:gd name="connsiteX171" fmla="*/ 235 w 10000"/>
                <a:gd name="connsiteY171" fmla="*/ 8180 h 10000"/>
                <a:gd name="connsiteX172" fmla="*/ 251 w 10000"/>
                <a:gd name="connsiteY172" fmla="*/ 8083 h 10000"/>
                <a:gd name="connsiteX173" fmla="*/ 282 w 10000"/>
                <a:gd name="connsiteY173" fmla="*/ 8002 h 10000"/>
                <a:gd name="connsiteX174" fmla="*/ 289 w 10000"/>
                <a:gd name="connsiteY174" fmla="*/ 7937 h 10000"/>
                <a:gd name="connsiteX175" fmla="*/ 289 w 10000"/>
                <a:gd name="connsiteY175" fmla="*/ 7937 h 10000"/>
                <a:gd name="connsiteX176" fmla="*/ 335 w 10000"/>
                <a:gd name="connsiteY176" fmla="*/ 7775 h 10000"/>
                <a:gd name="connsiteX177" fmla="*/ 365 w 10000"/>
                <a:gd name="connsiteY177" fmla="*/ 7661 h 10000"/>
                <a:gd name="connsiteX178" fmla="*/ 395 w 10000"/>
                <a:gd name="connsiteY178" fmla="*/ 7563 h 10000"/>
                <a:gd name="connsiteX179" fmla="*/ 410 w 10000"/>
                <a:gd name="connsiteY179" fmla="*/ 7498 h 10000"/>
                <a:gd name="connsiteX180" fmla="*/ 426 w 10000"/>
                <a:gd name="connsiteY180" fmla="*/ 7466 h 10000"/>
                <a:gd name="connsiteX181" fmla="*/ 426 w 10000"/>
                <a:gd name="connsiteY181" fmla="*/ 7434 h 10000"/>
                <a:gd name="connsiteX182" fmla="*/ 479 w 10000"/>
                <a:gd name="connsiteY182" fmla="*/ 7287 h 10000"/>
                <a:gd name="connsiteX183" fmla="*/ 509 w 10000"/>
                <a:gd name="connsiteY183" fmla="*/ 7189 h 10000"/>
                <a:gd name="connsiteX184" fmla="*/ 525 w 10000"/>
                <a:gd name="connsiteY184" fmla="*/ 7157 h 10000"/>
                <a:gd name="connsiteX185" fmla="*/ 525 w 10000"/>
                <a:gd name="connsiteY185" fmla="*/ 7157 h 10000"/>
                <a:gd name="connsiteX186" fmla="*/ 540 w 10000"/>
                <a:gd name="connsiteY186" fmla="*/ 6995 h 10000"/>
                <a:gd name="connsiteX187" fmla="*/ 540 w 10000"/>
                <a:gd name="connsiteY187" fmla="*/ 6881 h 10000"/>
                <a:gd name="connsiteX188" fmla="*/ 555 w 10000"/>
                <a:gd name="connsiteY188" fmla="*/ 6783 h 10000"/>
                <a:gd name="connsiteX189" fmla="*/ 555 w 10000"/>
                <a:gd name="connsiteY189" fmla="*/ 6751 h 10000"/>
                <a:gd name="connsiteX190" fmla="*/ 555 w 10000"/>
                <a:gd name="connsiteY190" fmla="*/ 6686 h 10000"/>
                <a:gd name="connsiteX191" fmla="*/ 555 w 10000"/>
                <a:gd name="connsiteY191" fmla="*/ 6686 h 10000"/>
                <a:gd name="connsiteX192" fmla="*/ 586 w 10000"/>
                <a:gd name="connsiteY192" fmla="*/ 6475 h 10000"/>
                <a:gd name="connsiteX193" fmla="*/ 601 w 10000"/>
                <a:gd name="connsiteY193" fmla="*/ 6312 h 10000"/>
                <a:gd name="connsiteX194" fmla="*/ 616 w 10000"/>
                <a:gd name="connsiteY194" fmla="*/ 6183 h 10000"/>
                <a:gd name="connsiteX195" fmla="*/ 616 w 10000"/>
                <a:gd name="connsiteY195" fmla="*/ 6133 h 10000"/>
                <a:gd name="connsiteX196" fmla="*/ 631 w 10000"/>
                <a:gd name="connsiteY196" fmla="*/ 6069 h 10000"/>
                <a:gd name="connsiteX197" fmla="*/ 631 w 10000"/>
                <a:gd name="connsiteY197" fmla="*/ 6036 h 10000"/>
                <a:gd name="connsiteX198" fmla="*/ 601 w 10000"/>
                <a:gd name="connsiteY198" fmla="*/ 5906 h 10000"/>
                <a:gd name="connsiteX199" fmla="*/ 601 w 10000"/>
                <a:gd name="connsiteY199" fmla="*/ 5841 h 10000"/>
                <a:gd name="connsiteX200" fmla="*/ 601 w 10000"/>
                <a:gd name="connsiteY200" fmla="*/ 5841 h 10000"/>
                <a:gd name="connsiteX201" fmla="*/ 586 w 10000"/>
                <a:gd name="connsiteY201" fmla="*/ 5808 h 10000"/>
                <a:gd name="connsiteX202" fmla="*/ 631 w 10000"/>
                <a:gd name="connsiteY202" fmla="*/ 5728 h 10000"/>
                <a:gd name="connsiteX203" fmla="*/ 669 w 10000"/>
                <a:gd name="connsiteY203" fmla="*/ 5630 h 10000"/>
                <a:gd name="connsiteX204" fmla="*/ 699 w 10000"/>
                <a:gd name="connsiteY204" fmla="*/ 5533 h 10000"/>
                <a:gd name="connsiteX205" fmla="*/ 715 w 10000"/>
                <a:gd name="connsiteY205" fmla="*/ 5467 h 10000"/>
                <a:gd name="connsiteX206" fmla="*/ 715 w 10000"/>
                <a:gd name="connsiteY206" fmla="*/ 5467 h 10000"/>
                <a:gd name="connsiteX207" fmla="*/ 715 w 10000"/>
                <a:gd name="connsiteY207" fmla="*/ 5435 h 10000"/>
                <a:gd name="connsiteX208" fmla="*/ 684 w 10000"/>
                <a:gd name="connsiteY208" fmla="*/ 5370 h 10000"/>
                <a:gd name="connsiteX209" fmla="*/ 669 w 10000"/>
                <a:gd name="connsiteY209" fmla="*/ 5289 h 10000"/>
                <a:gd name="connsiteX210" fmla="*/ 654 w 10000"/>
                <a:gd name="connsiteY210" fmla="*/ 5191 h 10000"/>
                <a:gd name="connsiteX211" fmla="*/ 654 w 10000"/>
                <a:gd name="connsiteY211" fmla="*/ 5127 h 10000"/>
                <a:gd name="connsiteX212" fmla="*/ 699 w 10000"/>
                <a:gd name="connsiteY212" fmla="*/ 5061 h 10000"/>
                <a:gd name="connsiteX213" fmla="*/ 761 w 10000"/>
                <a:gd name="connsiteY213" fmla="*/ 5061 h 10000"/>
                <a:gd name="connsiteX214" fmla="*/ 821 w 10000"/>
                <a:gd name="connsiteY214" fmla="*/ 5094 h 10000"/>
                <a:gd name="connsiteX215" fmla="*/ 889 w 10000"/>
                <a:gd name="connsiteY215" fmla="*/ 5127 h 10000"/>
                <a:gd name="connsiteX0" fmla="*/ 889 w 10000"/>
                <a:gd name="connsiteY0" fmla="*/ 5127 h 10000"/>
                <a:gd name="connsiteX1" fmla="*/ 904 w 10000"/>
                <a:gd name="connsiteY1" fmla="*/ 5127 h 10000"/>
                <a:gd name="connsiteX2" fmla="*/ 921 w 10000"/>
                <a:gd name="connsiteY2" fmla="*/ 5094 h 10000"/>
                <a:gd name="connsiteX3" fmla="*/ 936 w 10000"/>
                <a:gd name="connsiteY3" fmla="*/ 5061 h 10000"/>
                <a:gd name="connsiteX4" fmla="*/ 981 w 10000"/>
                <a:gd name="connsiteY4" fmla="*/ 5029 h 10000"/>
                <a:gd name="connsiteX5" fmla="*/ 1034 w 10000"/>
                <a:gd name="connsiteY5" fmla="*/ 4996 h 10000"/>
                <a:gd name="connsiteX6" fmla="*/ 1111 w 10000"/>
                <a:gd name="connsiteY6" fmla="*/ 4964 h 10000"/>
                <a:gd name="connsiteX7" fmla="*/ 1316 w 10000"/>
                <a:gd name="connsiteY7" fmla="*/ 4948 h 10000"/>
                <a:gd name="connsiteX8" fmla="*/ 1490 w 10000"/>
                <a:gd name="connsiteY8" fmla="*/ 4882 h 10000"/>
                <a:gd name="connsiteX9" fmla="*/ 1551 w 10000"/>
                <a:gd name="connsiteY9" fmla="*/ 4882 h 10000"/>
                <a:gd name="connsiteX10" fmla="*/ 1605 w 10000"/>
                <a:gd name="connsiteY10" fmla="*/ 4850 h 10000"/>
                <a:gd name="connsiteX11" fmla="*/ 1650 w 10000"/>
                <a:gd name="connsiteY11" fmla="*/ 4850 h 10000"/>
                <a:gd name="connsiteX12" fmla="*/ 1680 w 10000"/>
                <a:gd name="connsiteY12" fmla="*/ 4850 h 10000"/>
                <a:gd name="connsiteX13" fmla="*/ 1726 w 10000"/>
                <a:gd name="connsiteY13" fmla="*/ 4850 h 10000"/>
                <a:gd name="connsiteX14" fmla="*/ 1795 w 10000"/>
                <a:gd name="connsiteY14" fmla="*/ 4818 h 10000"/>
                <a:gd name="connsiteX15" fmla="*/ 1886 w 10000"/>
                <a:gd name="connsiteY15" fmla="*/ 4818 h 10000"/>
                <a:gd name="connsiteX16" fmla="*/ 1985 w 10000"/>
                <a:gd name="connsiteY16" fmla="*/ 4818 h 10000"/>
                <a:gd name="connsiteX17" fmla="*/ 2075 w 10000"/>
                <a:gd name="connsiteY17" fmla="*/ 4786 h 10000"/>
                <a:gd name="connsiteX18" fmla="*/ 2160 w 10000"/>
                <a:gd name="connsiteY18" fmla="*/ 4786 h 10000"/>
                <a:gd name="connsiteX19" fmla="*/ 2220 w 10000"/>
                <a:gd name="connsiteY19" fmla="*/ 4786 h 10000"/>
                <a:gd name="connsiteX20" fmla="*/ 2235 w 10000"/>
                <a:gd name="connsiteY20" fmla="*/ 4786 h 10000"/>
                <a:gd name="connsiteX21" fmla="*/ 2251 w 10000"/>
                <a:gd name="connsiteY21" fmla="*/ 4786 h 10000"/>
                <a:gd name="connsiteX22" fmla="*/ 2266 w 10000"/>
                <a:gd name="connsiteY22" fmla="*/ 4818 h 10000"/>
                <a:gd name="connsiteX23" fmla="*/ 2304 w 10000"/>
                <a:gd name="connsiteY23" fmla="*/ 4818 h 10000"/>
                <a:gd name="connsiteX24" fmla="*/ 2350 w 10000"/>
                <a:gd name="connsiteY24" fmla="*/ 4818 h 10000"/>
                <a:gd name="connsiteX25" fmla="*/ 2395 w 10000"/>
                <a:gd name="connsiteY25" fmla="*/ 4786 h 10000"/>
                <a:gd name="connsiteX26" fmla="*/ 2426 w 10000"/>
                <a:gd name="connsiteY26" fmla="*/ 4688 h 10000"/>
                <a:gd name="connsiteX27" fmla="*/ 2456 w 10000"/>
                <a:gd name="connsiteY27" fmla="*/ 4541 h 10000"/>
                <a:gd name="connsiteX28" fmla="*/ 2472 w 10000"/>
                <a:gd name="connsiteY28" fmla="*/ 4282 h 10000"/>
                <a:gd name="connsiteX29" fmla="*/ 2456 w 10000"/>
                <a:gd name="connsiteY29" fmla="*/ 4249 h 10000"/>
                <a:gd name="connsiteX30" fmla="*/ 2441 w 10000"/>
                <a:gd name="connsiteY30" fmla="*/ 4217 h 10000"/>
                <a:gd name="connsiteX31" fmla="*/ 2441 w 10000"/>
                <a:gd name="connsiteY31" fmla="*/ 4168 h 10000"/>
                <a:gd name="connsiteX32" fmla="*/ 2456 w 10000"/>
                <a:gd name="connsiteY32" fmla="*/ 4136 h 10000"/>
                <a:gd name="connsiteX33" fmla="*/ 2494 w 10000"/>
                <a:gd name="connsiteY33" fmla="*/ 4103 h 10000"/>
                <a:gd name="connsiteX34" fmla="*/ 2555 w 10000"/>
                <a:gd name="connsiteY34" fmla="*/ 4070 h 10000"/>
                <a:gd name="connsiteX35" fmla="*/ 2654 w 10000"/>
                <a:gd name="connsiteY35" fmla="*/ 4070 h 10000"/>
                <a:gd name="connsiteX36" fmla="*/ 2776 w 10000"/>
                <a:gd name="connsiteY36" fmla="*/ 4103 h 10000"/>
                <a:gd name="connsiteX37" fmla="*/ 2859 w 10000"/>
                <a:gd name="connsiteY37" fmla="*/ 4103 h 10000"/>
                <a:gd name="connsiteX38" fmla="*/ 2920 w 10000"/>
                <a:gd name="connsiteY38" fmla="*/ 4136 h 10000"/>
                <a:gd name="connsiteX39" fmla="*/ 2966 w 10000"/>
                <a:gd name="connsiteY39" fmla="*/ 4136 h 10000"/>
                <a:gd name="connsiteX40" fmla="*/ 3019 w 10000"/>
                <a:gd name="connsiteY40" fmla="*/ 4136 h 10000"/>
                <a:gd name="connsiteX41" fmla="*/ 3079 w 10000"/>
                <a:gd name="connsiteY41" fmla="*/ 4103 h 10000"/>
                <a:gd name="connsiteX42" fmla="*/ 3711 w 10000"/>
                <a:gd name="connsiteY42" fmla="*/ 3973 h 10000"/>
                <a:gd name="connsiteX43" fmla="*/ 3395 w 10000"/>
                <a:gd name="connsiteY43" fmla="*/ 3003 h 10000"/>
                <a:gd name="connsiteX44" fmla="*/ 3570 w 10000"/>
                <a:gd name="connsiteY44" fmla="*/ 1720 h 10000"/>
                <a:gd name="connsiteX45" fmla="*/ 3922 w 10000"/>
                <a:gd name="connsiteY45" fmla="*/ 1688 h 10000"/>
                <a:gd name="connsiteX46" fmla="*/ 4215 w 10000"/>
                <a:gd name="connsiteY46" fmla="*/ 1466 h 10000"/>
                <a:gd name="connsiteX47" fmla="*/ 4224 w 10000"/>
                <a:gd name="connsiteY47" fmla="*/ 402 h 10000"/>
                <a:gd name="connsiteX48" fmla="*/ 4622 w 10000"/>
                <a:gd name="connsiteY48" fmla="*/ 181 h 10000"/>
                <a:gd name="connsiteX49" fmla="*/ 5015 w 10000"/>
                <a:gd name="connsiteY49" fmla="*/ 1067 h 10000"/>
                <a:gd name="connsiteX50" fmla="*/ 5549 w 10000"/>
                <a:gd name="connsiteY50" fmla="*/ 1249 h 10000"/>
                <a:gd name="connsiteX51" fmla="*/ 6244 w 10000"/>
                <a:gd name="connsiteY51" fmla="*/ 1649 h 10000"/>
                <a:gd name="connsiteX52" fmla="*/ 6450 w 10000"/>
                <a:gd name="connsiteY52" fmla="*/ 816 h 10000"/>
                <a:gd name="connsiteX53" fmla="*/ 6699 w 10000"/>
                <a:gd name="connsiteY53" fmla="*/ 1452 h 10000"/>
                <a:gd name="connsiteX54" fmla="*/ 7093 w 10000"/>
                <a:gd name="connsiteY54" fmla="*/ 1915 h 10000"/>
                <a:gd name="connsiteX55" fmla="*/ 7088 w 10000"/>
                <a:gd name="connsiteY55" fmla="*/ 3100 h 10000"/>
                <a:gd name="connsiteX56" fmla="*/ 7762 w 10000"/>
                <a:gd name="connsiteY56" fmla="*/ 4676 h 10000"/>
                <a:gd name="connsiteX57" fmla="*/ 6785 w 10000"/>
                <a:gd name="connsiteY57" fmla="*/ 6720 h 10000"/>
                <a:gd name="connsiteX58" fmla="*/ 10000 w 10000"/>
                <a:gd name="connsiteY58" fmla="*/ 2657 h 10000"/>
                <a:gd name="connsiteX59" fmla="*/ 9984 w 10000"/>
                <a:gd name="connsiteY59" fmla="*/ 2787 h 10000"/>
                <a:gd name="connsiteX60" fmla="*/ 9885 w 10000"/>
                <a:gd name="connsiteY60" fmla="*/ 3356 h 10000"/>
                <a:gd name="connsiteX61" fmla="*/ 9772 w 10000"/>
                <a:gd name="connsiteY61" fmla="*/ 3908 h 10000"/>
                <a:gd name="connsiteX62" fmla="*/ 9710 w 10000"/>
                <a:gd name="connsiteY62" fmla="*/ 4038 h 10000"/>
                <a:gd name="connsiteX63" fmla="*/ 9665 w 10000"/>
                <a:gd name="connsiteY63" fmla="*/ 4070 h 10000"/>
                <a:gd name="connsiteX64" fmla="*/ 9589 w 10000"/>
                <a:gd name="connsiteY64" fmla="*/ 4070 h 10000"/>
                <a:gd name="connsiteX65" fmla="*/ 9490 w 10000"/>
                <a:gd name="connsiteY65" fmla="*/ 4070 h 10000"/>
                <a:gd name="connsiteX66" fmla="*/ 9414 w 10000"/>
                <a:gd name="connsiteY66" fmla="*/ 4136 h 10000"/>
                <a:gd name="connsiteX67" fmla="*/ 9330 w 10000"/>
                <a:gd name="connsiteY67" fmla="*/ 4217 h 10000"/>
                <a:gd name="connsiteX68" fmla="*/ 9255 w 10000"/>
                <a:gd name="connsiteY68" fmla="*/ 4314 h 10000"/>
                <a:gd name="connsiteX69" fmla="*/ 9239 w 10000"/>
                <a:gd name="connsiteY69" fmla="*/ 4347 h 10000"/>
                <a:gd name="connsiteX70" fmla="*/ 9224 w 10000"/>
                <a:gd name="connsiteY70" fmla="*/ 4347 h 10000"/>
                <a:gd name="connsiteX71" fmla="*/ 9224 w 10000"/>
                <a:gd name="connsiteY71" fmla="*/ 4411 h 10000"/>
                <a:gd name="connsiteX72" fmla="*/ 9201 w 10000"/>
                <a:gd name="connsiteY72" fmla="*/ 4477 h 10000"/>
                <a:gd name="connsiteX73" fmla="*/ 9171 w 10000"/>
                <a:gd name="connsiteY73" fmla="*/ 4574 h 10000"/>
                <a:gd name="connsiteX74" fmla="*/ 9110 w 10000"/>
                <a:gd name="connsiteY74" fmla="*/ 4590 h 10000"/>
                <a:gd name="connsiteX75" fmla="*/ 9064 w 10000"/>
                <a:gd name="connsiteY75" fmla="*/ 4623 h 10000"/>
                <a:gd name="connsiteX76" fmla="*/ 9041 w 10000"/>
                <a:gd name="connsiteY76" fmla="*/ 4590 h 10000"/>
                <a:gd name="connsiteX77" fmla="*/ 9011 w 10000"/>
                <a:gd name="connsiteY77" fmla="*/ 4574 h 10000"/>
                <a:gd name="connsiteX78" fmla="*/ 8966 w 10000"/>
                <a:gd name="connsiteY78" fmla="*/ 4574 h 10000"/>
                <a:gd name="connsiteX79" fmla="*/ 8935 w 10000"/>
                <a:gd name="connsiteY79" fmla="*/ 4590 h 10000"/>
                <a:gd name="connsiteX80" fmla="*/ 8836 w 10000"/>
                <a:gd name="connsiteY80" fmla="*/ 4655 h 10000"/>
                <a:gd name="connsiteX81" fmla="*/ 8744 w 10000"/>
                <a:gd name="connsiteY81" fmla="*/ 4753 h 10000"/>
                <a:gd name="connsiteX82" fmla="*/ 8714 w 10000"/>
                <a:gd name="connsiteY82" fmla="*/ 4753 h 10000"/>
                <a:gd name="connsiteX83" fmla="*/ 8699 w 10000"/>
                <a:gd name="connsiteY83" fmla="*/ 4786 h 10000"/>
                <a:gd name="connsiteX84" fmla="*/ 8699 w 10000"/>
                <a:gd name="connsiteY84" fmla="*/ 4882 h 10000"/>
                <a:gd name="connsiteX85" fmla="*/ 8684 w 10000"/>
                <a:gd name="connsiteY85" fmla="*/ 4964 h 10000"/>
                <a:gd name="connsiteX86" fmla="*/ 8676 w 10000"/>
                <a:gd name="connsiteY86" fmla="*/ 5094 h 10000"/>
                <a:gd name="connsiteX87" fmla="*/ 8676 w 10000"/>
                <a:gd name="connsiteY87" fmla="*/ 5127 h 10000"/>
                <a:gd name="connsiteX88" fmla="*/ 8676 w 10000"/>
                <a:gd name="connsiteY88" fmla="*/ 5127 h 10000"/>
                <a:gd name="connsiteX89" fmla="*/ 8554 w 10000"/>
                <a:gd name="connsiteY89" fmla="*/ 5353 h 10000"/>
                <a:gd name="connsiteX90" fmla="*/ 8471 w 10000"/>
                <a:gd name="connsiteY90" fmla="*/ 5533 h 10000"/>
                <a:gd name="connsiteX91" fmla="*/ 8395 w 10000"/>
                <a:gd name="connsiteY91" fmla="*/ 5662 h 10000"/>
                <a:gd name="connsiteX92" fmla="*/ 8349 w 10000"/>
                <a:gd name="connsiteY92" fmla="*/ 5744 h 10000"/>
                <a:gd name="connsiteX93" fmla="*/ 8334 w 10000"/>
                <a:gd name="connsiteY93" fmla="*/ 5776 h 10000"/>
                <a:gd name="connsiteX94" fmla="*/ 8319 w 10000"/>
                <a:gd name="connsiteY94" fmla="*/ 5808 h 10000"/>
                <a:gd name="connsiteX95" fmla="*/ 8312 w 10000"/>
                <a:gd name="connsiteY95" fmla="*/ 5808 h 10000"/>
                <a:gd name="connsiteX96" fmla="*/ 8312 w 10000"/>
                <a:gd name="connsiteY96" fmla="*/ 5874 h 10000"/>
                <a:gd name="connsiteX97" fmla="*/ 8296 w 10000"/>
                <a:gd name="connsiteY97" fmla="*/ 5971 h 10000"/>
                <a:gd name="connsiteX98" fmla="*/ 8266 w 10000"/>
                <a:gd name="connsiteY98" fmla="*/ 6036 h 10000"/>
                <a:gd name="connsiteX99" fmla="*/ 8235 w 10000"/>
                <a:gd name="connsiteY99" fmla="*/ 6101 h 10000"/>
                <a:gd name="connsiteX100" fmla="*/ 8159 w 10000"/>
                <a:gd name="connsiteY100" fmla="*/ 6183 h 10000"/>
                <a:gd name="connsiteX101" fmla="*/ 8091 w 10000"/>
                <a:gd name="connsiteY101" fmla="*/ 6247 h 10000"/>
                <a:gd name="connsiteX102" fmla="*/ 7900 w 10000"/>
                <a:gd name="connsiteY102" fmla="*/ 6377 h 10000"/>
                <a:gd name="connsiteX103" fmla="*/ 7764 w 10000"/>
                <a:gd name="connsiteY103" fmla="*/ 6475 h 10000"/>
                <a:gd name="connsiteX104" fmla="*/ 7650 w 10000"/>
                <a:gd name="connsiteY104" fmla="*/ 6556 h 10000"/>
                <a:gd name="connsiteX105" fmla="*/ 7589 w 10000"/>
                <a:gd name="connsiteY105" fmla="*/ 6686 h 10000"/>
                <a:gd name="connsiteX106" fmla="*/ 7551 w 10000"/>
                <a:gd name="connsiteY106" fmla="*/ 6816 h 10000"/>
                <a:gd name="connsiteX107" fmla="*/ 7520 w 10000"/>
                <a:gd name="connsiteY107" fmla="*/ 7027 h 10000"/>
                <a:gd name="connsiteX108" fmla="*/ 7475 w 10000"/>
                <a:gd name="connsiteY108" fmla="*/ 7287 h 10000"/>
                <a:gd name="connsiteX109" fmla="*/ 7391 w 10000"/>
                <a:gd name="connsiteY109" fmla="*/ 7530 h 10000"/>
                <a:gd name="connsiteX110" fmla="*/ 7330 w 10000"/>
                <a:gd name="connsiteY110" fmla="*/ 7693 h 10000"/>
                <a:gd name="connsiteX111" fmla="*/ 7270 w 10000"/>
                <a:gd name="connsiteY111" fmla="*/ 7775 h 10000"/>
                <a:gd name="connsiteX112" fmla="*/ 7201 w 10000"/>
                <a:gd name="connsiteY112" fmla="*/ 7937 h 10000"/>
                <a:gd name="connsiteX113" fmla="*/ 7171 w 10000"/>
                <a:gd name="connsiteY113" fmla="*/ 8002 h 10000"/>
                <a:gd name="connsiteX114" fmla="*/ 7156 w 10000"/>
                <a:gd name="connsiteY114" fmla="*/ 8083 h 10000"/>
                <a:gd name="connsiteX115" fmla="*/ 7156 w 10000"/>
                <a:gd name="connsiteY115" fmla="*/ 8246 h 10000"/>
                <a:gd name="connsiteX116" fmla="*/ 7171 w 10000"/>
                <a:gd name="connsiteY116" fmla="*/ 8440 h 10000"/>
                <a:gd name="connsiteX117" fmla="*/ 7125 w 10000"/>
                <a:gd name="connsiteY117" fmla="*/ 8440 h 10000"/>
                <a:gd name="connsiteX118" fmla="*/ 7049 w 10000"/>
                <a:gd name="connsiteY118" fmla="*/ 8457 h 10000"/>
                <a:gd name="connsiteX119" fmla="*/ 6951 w 10000"/>
                <a:gd name="connsiteY119" fmla="*/ 8489 h 10000"/>
                <a:gd name="connsiteX120" fmla="*/ 6806 w 10000"/>
                <a:gd name="connsiteY120" fmla="*/ 8522 h 10000"/>
                <a:gd name="connsiteX121" fmla="*/ 6646 w 10000"/>
                <a:gd name="connsiteY121" fmla="*/ 8554 h 10000"/>
                <a:gd name="connsiteX122" fmla="*/ 6456 w 10000"/>
                <a:gd name="connsiteY122" fmla="*/ 8587 h 10000"/>
                <a:gd name="connsiteX123" fmla="*/ 6220 w 10000"/>
                <a:gd name="connsiteY123" fmla="*/ 8651 h 10000"/>
                <a:gd name="connsiteX124" fmla="*/ 5985 w 10000"/>
                <a:gd name="connsiteY124" fmla="*/ 8717 h 10000"/>
                <a:gd name="connsiteX125" fmla="*/ 5726 w 10000"/>
                <a:gd name="connsiteY125" fmla="*/ 8781 h 10000"/>
                <a:gd name="connsiteX126" fmla="*/ 5445 w 10000"/>
                <a:gd name="connsiteY126" fmla="*/ 8814 h 10000"/>
                <a:gd name="connsiteX127" fmla="*/ 4844 w 10000"/>
                <a:gd name="connsiteY127" fmla="*/ 8960 h 10000"/>
                <a:gd name="connsiteX128" fmla="*/ 4205 w 10000"/>
                <a:gd name="connsiteY128" fmla="*/ 9090 h 10000"/>
                <a:gd name="connsiteX129" fmla="*/ 3551 w 10000"/>
                <a:gd name="connsiteY129" fmla="*/ 9236 h 10000"/>
                <a:gd name="connsiteX130" fmla="*/ 2904 w 10000"/>
                <a:gd name="connsiteY130" fmla="*/ 9366 h 10000"/>
                <a:gd name="connsiteX131" fmla="*/ 2266 w 10000"/>
                <a:gd name="connsiteY131" fmla="*/ 9497 h 10000"/>
                <a:gd name="connsiteX132" fmla="*/ 1970 w 10000"/>
                <a:gd name="connsiteY132" fmla="*/ 9594 h 10000"/>
                <a:gd name="connsiteX133" fmla="*/ 1680 w 10000"/>
                <a:gd name="connsiteY133" fmla="*/ 9643 h 10000"/>
                <a:gd name="connsiteX134" fmla="*/ 1399 w 10000"/>
                <a:gd name="connsiteY134" fmla="*/ 9675 h 10000"/>
                <a:gd name="connsiteX135" fmla="*/ 1156 w 10000"/>
                <a:gd name="connsiteY135" fmla="*/ 9740 h 10000"/>
                <a:gd name="connsiteX136" fmla="*/ 921 w 10000"/>
                <a:gd name="connsiteY136" fmla="*/ 9805 h 10000"/>
                <a:gd name="connsiteX137" fmla="*/ 699 w 10000"/>
                <a:gd name="connsiteY137" fmla="*/ 9838 h 10000"/>
                <a:gd name="connsiteX138" fmla="*/ 525 w 10000"/>
                <a:gd name="connsiteY138" fmla="*/ 9870 h 10000"/>
                <a:gd name="connsiteX139" fmla="*/ 365 w 10000"/>
                <a:gd name="connsiteY139" fmla="*/ 9935 h 10000"/>
                <a:gd name="connsiteX140" fmla="*/ 235 w 10000"/>
                <a:gd name="connsiteY140" fmla="*/ 9935 h 10000"/>
                <a:gd name="connsiteX141" fmla="*/ 145 w 10000"/>
                <a:gd name="connsiteY141" fmla="*/ 9968 h 10000"/>
                <a:gd name="connsiteX142" fmla="*/ 92 w 10000"/>
                <a:gd name="connsiteY142" fmla="*/ 9968 h 10000"/>
                <a:gd name="connsiteX143" fmla="*/ 60 w 10000"/>
                <a:gd name="connsiteY143" fmla="*/ 10000 h 10000"/>
                <a:gd name="connsiteX144" fmla="*/ 60 w 10000"/>
                <a:gd name="connsiteY144" fmla="*/ 9968 h 10000"/>
                <a:gd name="connsiteX145" fmla="*/ 30 w 10000"/>
                <a:gd name="connsiteY145" fmla="*/ 9968 h 10000"/>
                <a:gd name="connsiteX146" fmla="*/ 15 w 10000"/>
                <a:gd name="connsiteY146" fmla="*/ 9935 h 10000"/>
                <a:gd name="connsiteX147" fmla="*/ 0 w 10000"/>
                <a:gd name="connsiteY147" fmla="*/ 9870 h 10000"/>
                <a:gd name="connsiteX148" fmla="*/ 15 w 10000"/>
                <a:gd name="connsiteY148" fmla="*/ 9773 h 10000"/>
                <a:gd name="connsiteX149" fmla="*/ 45 w 10000"/>
                <a:gd name="connsiteY149" fmla="*/ 9643 h 10000"/>
                <a:gd name="connsiteX150" fmla="*/ 129 w 10000"/>
                <a:gd name="connsiteY150" fmla="*/ 9497 h 10000"/>
                <a:gd name="connsiteX151" fmla="*/ 190 w 10000"/>
                <a:gd name="connsiteY151" fmla="*/ 9399 h 10000"/>
                <a:gd name="connsiteX152" fmla="*/ 267 w 10000"/>
                <a:gd name="connsiteY152" fmla="*/ 9269 h 10000"/>
                <a:gd name="connsiteX153" fmla="*/ 251 w 10000"/>
                <a:gd name="connsiteY153" fmla="*/ 9122 h 10000"/>
                <a:gd name="connsiteX154" fmla="*/ 220 w 10000"/>
                <a:gd name="connsiteY154" fmla="*/ 8993 h 10000"/>
                <a:gd name="connsiteX155" fmla="*/ 175 w 10000"/>
                <a:gd name="connsiteY155" fmla="*/ 8895 h 10000"/>
                <a:gd name="connsiteX156" fmla="*/ 160 w 10000"/>
                <a:gd name="connsiteY156" fmla="*/ 8863 h 10000"/>
                <a:gd name="connsiteX157" fmla="*/ 99 w 10000"/>
                <a:gd name="connsiteY157" fmla="*/ 8749 h 10000"/>
                <a:gd name="connsiteX158" fmla="*/ 76 w 10000"/>
                <a:gd name="connsiteY158" fmla="*/ 8684 h 10000"/>
                <a:gd name="connsiteX159" fmla="*/ 76 w 10000"/>
                <a:gd name="connsiteY159" fmla="*/ 8651 h 10000"/>
                <a:gd name="connsiteX160" fmla="*/ 60 w 10000"/>
                <a:gd name="connsiteY160" fmla="*/ 8651 h 10000"/>
                <a:gd name="connsiteX161" fmla="*/ 114 w 10000"/>
                <a:gd name="connsiteY161" fmla="*/ 8619 h 10000"/>
                <a:gd name="connsiteX162" fmla="*/ 160 w 10000"/>
                <a:gd name="connsiteY162" fmla="*/ 8587 h 10000"/>
                <a:gd name="connsiteX163" fmla="*/ 205 w 10000"/>
                <a:gd name="connsiteY163" fmla="*/ 8587 h 10000"/>
                <a:gd name="connsiteX164" fmla="*/ 235 w 10000"/>
                <a:gd name="connsiteY164" fmla="*/ 8587 h 10000"/>
                <a:gd name="connsiteX165" fmla="*/ 235 w 10000"/>
                <a:gd name="connsiteY165" fmla="*/ 8554 h 10000"/>
                <a:gd name="connsiteX166" fmla="*/ 205 w 10000"/>
                <a:gd name="connsiteY166" fmla="*/ 8408 h 10000"/>
                <a:gd name="connsiteX167" fmla="*/ 205 w 10000"/>
                <a:gd name="connsiteY167" fmla="*/ 8343 h 10000"/>
                <a:gd name="connsiteX168" fmla="*/ 205 w 10000"/>
                <a:gd name="connsiteY168" fmla="*/ 8310 h 10000"/>
                <a:gd name="connsiteX169" fmla="*/ 190 w 10000"/>
                <a:gd name="connsiteY169" fmla="*/ 8278 h 10000"/>
                <a:gd name="connsiteX170" fmla="*/ 235 w 10000"/>
                <a:gd name="connsiteY170" fmla="*/ 8180 h 10000"/>
                <a:gd name="connsiteX171" fmla="*/ 251 w 10000"/>
                <a:gd name="connsiteY171" fmla="*/ 8083 h 10000"/>
                <a:gd name="connsiteX172" fmla="*/ 282 w 10000"/>
                <a:gd name="connsiteY172" fmla="*/ 8002 h 10000"/>
                <a:gd name="connsiteX173" fmla="*/ 289 w 10000"/>
                <a:gd name="connsiteY173" fmla="*/ 7937 h 10000"/>
                <a:gd name="connsiteX174" fmla="*/ 289 w 10000"/>
                <a:gd name="connsiteY174" fmla="*/ 7937 h 10000"/>
                <a:gd name="connsiteX175" fmla="*/ 335 w 10000"/>
                <a:gd name="connsiteY175" fmla="*/ 7775 h 10000"/>
                <a:gd name="connsiteX176" fmla="*/ 365 w 10000"/>
                <a:gd name="connsiteY176" fmla="*/ 7661 h 10000"/>
                <a:gd name="connsiteX177" fmla="*/ 395 w 10000"/>
                <a:gd name="connsiteY177" fmla="*/ 7563 h 10000"/>
                <a:gd name="connsiteX178" fmla="*/ 410 w 10000"/>
                <a:gd name="connsiteY178" fmla="*/ 7498 h 10000"/>
                <a:gd name="connsiteX179" fmla="*/ 426 w 10000"/>
                <a:gd name="connsiteY179" fmla="*/ 7466 h 10000"/>
                <a:gd name="connsiteX180" fmla="*/ 426 w 10000"/>
                <a:gd name="connsiteY180" fmla="*/ 7434 h 10000"/>
                <a:gd name="connsiteX181" fmla="*/ 479 w 10000"/>
                <a:gd name="connsiteY181" fmla="*/ 7287 h 10000"/>
                <a:gd name="connsiteX182" fmla="*/ 509 w 10000"/>
                <a:gd name="connsiteY182" fmla="*/ 7189 h 10000"/>
                <a:gd name="connsiteX183" fmla="*/ 525 w 10000"/>
                <a:gd name="connsiteY183" fmla="*/ 7157 h 10000"/>
                <a:gd name="connsiteX184" fmla="*/ 525 w 10000"/>
                <a:gd name="connsiteY184" fmla="*/ 7157 h 10000"/>
                <a:gd name="connsiteX185" fmla="*/ 540 w 10000"/>
                <a:gd name="connsiteY185" fmla="*/ 6995 h 10000"/>
                <a:gd name="connsiteX186" fmla="*/ 540 w 10000"/>
                <a:gd name="connsiteY186" fmla="*/ 6881 h 10000"/>
                <a:gd name="connsiteX187" fmla="*/ 555 w 10000"/>
                <a:gd name="connsiteY187" fmla="*/ 6783 h 10000"/>
                <a:gd name="connsiteX188" fmla="*/ 555 w 10000"/>
                <a:gd name="connsiteY188" fmla="*/ 6751 h 10000"/>
                <a:gd name="connsiteX189" fmla="*/ 555 w 10000"/>
                <a:gd name="connsiteY189" fmla="*/ 6686 h 10000"/>
                <a:gd name="connsiteX190" fmla="*/ 555 w 10000"/>
                <a:gd name="connsiteY190" fmla="*/ 6686 h 10000"/>
                <a:gd name="connsiteX191" fmla="*/ 586 w 10000"/>
                <a:gd name="connsiteY191" fmla="*/ 6475 h 10000"/>
                <a:gd name="connsiteX192" fmla="*/ 601 w 10000"/>
                <a:gd name="connsiteY192" fmla="*/ 6312 h 10000"/>
                <a:gd name="connsiteX193" fmla="*/ 616 w 10000"/>
                <a:gd name="connsiteY193" fmla="*/ 6183 h 10000"/>
                <a:gd name="connsiteX194" fmla="*/ 616 w 10000"/>
                <a:gd name="connsiteY194" fmla="*/ 6133 h 10000"/>
                <a:gd name="connsiteX195" fmla="*/ 631 w 10000"/>
                <a:gd name="connsiteY195" fmla="*/ 6069 h 10000"/>
                <a:gd name="connsiteX196" fmla="*/ 631 w 10000"/>
                <a:gd name="connsiteY196" fmla="*/ 6036 h 10000"/>
                <a:gd name="connsiteX197" fmla="*/ 601 w 10000"/>
                <a:gd name="connsiteY197" fmla="*/ 5906 h 10000"/>
                <a:gd name="connsiteX198" fmla="*/ 601 w 10000"/>
                <a:gd name="connsiteY198" fmla="*/ 5841 h 10000"/>
                <a:gd name="connsiteX199" fmla="*/ 601 w 10000"/>
                <a:gd name="connsiteY199" fmla="*/ 5841 h 10000"/>
                <a:gd name="connsiteX200" fmla="*/ 586 w 10000"/>
                <a:gd name="connsiteY200" fmla="*/ 5808 h 10000"/>
                <a:gd name="connsiteX201" fmla="*/ 631 w 10000"/>
                <a:gd name="connsiteY201" fmla="*/ 5728 h 10000"/>
                <a:gd name="connsiteX202" fmla="*/ 669 w 10000"/>
                <a:gd name="connsiteY202" fmla="*/ 5630 h 10000"/>
                <a:gd name="connsiteX203" fmla="*/ 699 w 10000"/>
                <a:gd name="connsiteY203" fmla="*/ 5533 h 10000"/>
                <a:gd name="connsiteX204" fmla="*/ 715 w 10000"/>
                <a:gd name="connsiteY204" fmla="*/ 5467 h 10000"/>
                <a:gd name="connsiteX205" fmla="*/ 715 w 10000"/>
                <a:gd name="connsiteY205" fmla="*/ 5467 h 10000"/>
                <a:gd name="connsiteX206" fmla="*/ 715 w 10000"/>
                <a:gd name="connsiteY206" fmla="*/ 5435 h 10000"/>
                <a:gd name="connsiteX207" fmla="*/ 684 w 10000"/>
                <a:gd name="connsiteY207" fmla="*/ 5370 h 10000"/>
                <a:gd name="connsiteX208" fmla="*/ 669 w 10000"/>
                <a:gd name="connsiteY208" fmla="*/ 5289 h 10000"/>
                <a:gd name="connsiteX209" fmla="*/ 654 w 10000"/>
                <a:gd name="connsiteY209" fmla="*/ 5191 h 10000"/>
                <a:gd name="connsiteX210" fmla="*/ 654 w 10000"/>
                <a:gd name="connsiteY210" fmla="*/ 5127 h 10000"/>
                <a:gd name="connsiteX211" fmla="*/ 699 w 10000"/>
                <a:gd name="connsiteY211" fmla="*/ 5061 h 10000"/>
                <a:gd name="connsiteX212" fmla="*/ 761 w 10000"/>
                <a:gd name="connsiteY212" fmla="*/ 5061 h 10000"/>
                <a:gd name="connsiteX213" fmla="*/ 821 w 10000"/>
                <a:gd name="connsiteY213" fmla="*/ 5094 h 10000"/>
                <a:gd name="connsiteX214" fmla="*/ 889 w 10000"/>
                <a:gd name="connsiteY214" fmla="*/ 5127 h 10000"/>
                <a:gd name="connsiteX0" fmla="*/ 889 w 12724"/>
                <a:gd name="connsiteY0" fmla="*/ 5127 h 10000"/>
                <a:gd name="connsiteX1" fmla="*/ 904 w 12724"/>
                <a:gd name="connsiteY1" fmla="*/ 5127 h 10000"/>
                <a:gd name="connsiteX2" fmla="*/ 921 w 12724"/>
                <a:gd name="connsiteY2" fmla="*/ 5094 h 10000"/>
                <a:gd name="connsiteX3" fmla="*/ 936 w 12724"/>
                <a:gd name="connsiteY3" fmla="*/ 5061 h 10000"/>
                <a:gd name="connsiteX4" fmla="*/ 981 w 12724"/>
                <a:gd name="connsiteY4" fmla="*/ 5029 h 10000"/>
                <a:gd name="connsiteX5" fmla="*/ 1034 w 12724"/>
                <a:gd name="connsiteY5" fmla="*/ 4996 h 10000"/>
                <a:gd name="connsiteX6" fmla="*/ 1111 w 12724"/>
                <a:gd name="connsiteY6" fmla="*/ 4964 h 10000"/>
                <a:gd name="connsiteX7" fmla="*/ 1316 w 12724"/>
                <a:gd name="connsiteY7" fmla="*/ 4948 h 10000"/>
                <a:gd name="connsiteX8" fmla="*/ 1490 w 12724"/>
                <a:gd name="connsiteY8" fmla="*/ 4882 h 10000"/>
                <a:gd name="connsiteX9" fmla="*/ 1551 w 12724"/>
                <a:gd name="connsiteY9" fmla="*/ 4882 h 10000"/>
                <a:gd name="connsiteX10" fmla="*/ 1605 w 12724"/>
                <a:gd name="connsiteY10" fmla="*/ 4850 h 10000"/>
                <a:gd name="connsiteX11" fmla="*/ 1650 w 12724"/>
                <a:gd name="connsiteY11" fmla="*/ 4850 h 10000"/>
                <a:gd name="connsiteX12" fmla="*/ 1680 w 12724"/>
                <a:gd name="connsiteY12" fmla="*/ 4850 h 10000"/>
                <a:gd name="connsiteX13" fmla="*/ 1726 w 12724"/>
                <a:gd name="connsiteY13" fmla="*/ 4850 h 10000"/>
                <a:gd name="connsiteX14" fmla="*/ 1795 w 12724"/>
                <a:gd name="connsiteY14" fmla="*/ 4818 h 10000"/>
                <a:gd name="connsiteX15" fmla="*/ 1886 w 12724"/>
                <a:gd name="connsiteY15" fmla="*/ 4818 h 10000"/>
                <a:gd name="connsiteX16" fmla="*/ 1985 w 12724"/>
                <a:gd name="connsiteY16" fmla="*/ 4818 h 10000"/>
                <a:gd name="connsiteX17" fmla="*/ 2075 w 12724"/>
                <a:gd name="connsiteY17" fmla="*/ 4786 h 10000"/>
                <a:gd name="connsiteX18" fmla="*/ 2160 w 12724"/>
                <a:gd name="connsiteY18" fmla="*/ 4786 h 10000"/>
                <a:gd name="connsiteX19" fmla="*/ 2220 w 12724"/>
                <a:gd name="connsiteY19" fmla="*/ 4786 h 10000"/>
                <a:gd name="connsiteX20" fmla="*/ 2235 w 12724"/>
                <a:gd name="connsiteY20" fmla="*/ 4786 h 10000"/>
                <a:gd name="connsiteX21" fmla="*/ 2251 w 12724"/>
                <a:gd name="connsiteY21" fmla="*/ 4786 h 10000"/>
                <a:gd name="connsiteX22" fmla="*/ 2266 w 12724"/>
                <a:gd name="connsiteY22" fmla="*/ 4818 h 10000"/>
                <a:gd name="connsiteX23" fmla="*/ 2304 w 12724"/>
                <a:gd name="connsiteY23" fmla="*/ 4818 h 10000"/>
                <a:gd name="connsiteX24" fmla="*/ 2350 w 12724"/>
                <a:gd name="connsiteY24" fmla="*/ 4818 h 10000"/>
                <a:gd name="connsiteX25" fmla="*/ 2395 w 12724"/>
                <a:gd name="connsiteY25" fmla="*/ 4786 h 10000"/>
                <a:gd name="connsiteX26" fmla="*/ 2426 w 12724"/>
                <a:gd name="connsiteY26" fmla="*/ 4688 h 10000"/>
                <a:gd name="connsiteX27" fmla="*/ 2456 w 12724"/>
                <a:gd name="connsiteY27" fmla="*/ 4541 h 10000"/>
                <a:gd name="connsiteX28" fmla="*/ 2472 w 12724"/>
                <a:gd name="connsiteY28" fmla="*/ 4282 h 10000"/>
                <a:gd name="connsiteX29" fmla="*/ 2456 w 12724"/>
                <a:gd name="connsiteY29" fmla="*/ 4249 h 10000"/>
                <a:gd name="connsiteX30" fmla="*/ 2441 w 12724"/>
                <a:gd name="connsiteY30" fmla="*/ 4217 h 10000"/>
                <a:gd name="connsiteX31" fmla="*/ 2441 w 12724"/>
                <a:gd name="connsiteY31" fmla="*/ 4168 h 10000"/>
                <a:gd name="connsiteX32" fmla="*/ 2456 w 12724"/>
                <a:gd name="connsiteY32" fmla="*/ 4136 h 10000"/>
                <a:gd name="connsiteX33" fmla="*/ 2494 w 12724"/>
                <a:gd name="connsiteY33" fmla="*/ 4103 h 10000"/>
                <a:gd name="connsiteX34" fmla="*/ 2555 w 12724"/>
                <a:gd name="connsiteY34" fmla="*/ 4070 h 10000"/>
                <a:gd name="connsiteX35" fmla="*/ 2654 w 12724"/>
                <a:gd name="connsiteY35" fmla="*/ 4070 h 10000"/>
                <a:gd name="connsiteX36" fmla="*/ 2776 w 12724"/>
                <a:gd name="connsiteY36" fmla="*/ 4103 h 10000"/>
                <a:gd name="connsiteX37" fmla="*/ 2859 w 12724"/>
                <a:gd name="connsiteY37" fmla="*/ 4103 h 10000"/>
                <a:gd name="connsiteX38" fmla="*/ 2920 w 12724"/>
                <a:gd name="connsiteY38" fmla="*/ 4136 h 10000"/>
                <a:gd name="connsiteX39" fmla="*/ 2966 w 12724"/>
                <a:gd name="connsiteY39" fmla="*/ 4136 h 10000"/>
                <a:gd name="connsiteX40" fmla="*/ 3019 w 12724"/>
                <a:gd name="connsiteY40" fmla="*/ 4136 h 10000"/>
                <a:gd name="connsiteX41" fmla="*/ 3079 w 12724"/>
                <a:gd name="connsiteY41" fmla="*/ 4103 h 10000"/>
                <a:gd name="connsiteX42" fmla="*/ 3711 w 12724"/>
                <a:gd name="connsiteY42" fmla="*/ 3973 h 10000"/>
                <a:gd name="connsiteX43" fmla="*/ 3395 w 12724"/>
                <a:gd name="connsiteY43" fmla="*/ 3003 h 10000"/>
                <a:gd name="connsiteX44" fmla="*/ 3570 w 12724"/>
                <a:gd name="connsiteY44" fmla="*/ 1720 h 10000"/>
                <a:gd name="connsiteX45" fmla="*/ 3922 w 12724"/>
                <a:gd name="connsiteY45" fmla="*/ 1688 h 10000"/>
                <a:gd name="connsiteX46" fmla="*/ 4215 w 12724"/>
                <a:gd name="connsiteY46" fmla="*/ 1466 h 10000"/>
                <a:gd name="connsiteX47" fmla="*/ 4224 w 12724"/>
                <a:gd name="connsiteY47" fmla="*/ 402 h 10000"/>
                <a:gd name="connsiteX48" fmla="*/ 4622 w 12724"/>
                <a:gd name="connsiteY48" fmla="*/ 181 h 10000"/>
                <a:gd name="connsiteX49" fmla="*/ 5015 w 12724"/>
                <a:gd name="connsiteY49" fmla="*/ 1067 h 10000"/>
                <a:gd name="connsiteX50" fmla="*/ 5549 w 12724"/>
                <a:gd name="connsiteY50" fmla="*/ 1249 h 10000"/>
                <a:gd name="connsiteX51" fmla="*/ 6244 w 12724"/>
                <a:gd name="connsiteY51" fmla="*/ 1649 h 10000"/>
                <a:gd name="connsiteX52" fmla="*/ 6450 w 12724"/>
                <a:gd name="connsiteY52" fmla="*/ 816 h 10000"/>
                <a:gd name="connsiteX53" fmla="*/ 6699 w 12724"/>
                <a:gd name="connsiteY53" fmla="*/ 1452 h 10000"/>
                <a:gd name="connsiteX54" fmla="*/ 7093 w 12724"/>
                <a:gd name="connsiteY54" fmla="*/ 1915 h 10000"/>
                <a:gd name="connsiteX55" fmla="*/ 7088 w 12724"/>
                <a:gd name="connsiteY55" fmla="*/ 3100 h 10000"/>
                <a:gd name="connsiteX56" fmla="*/ 7762 w 12724"/>
                <a:gd name="connsiteY56" fmla="*/ 4676 h 10000"/>
                <a:gd name="connsiteX57" fmla="*/ 6785 w 12724"/>
                <a:gd name="connsiteY57" fmla="*/ 6720 h 10000"/>
                <a:gd name="connsiteX58" fmla="*/ 10000 w 12724"/>
                <a:gd name="connsiteY58" fmla="*/ 2657 h 10000"/>
                <a:gd name="connsiteX59" fmla="*/ 12724 w 12724"/>
                <a:gd name="connsiteY59" fmla="*/ 2787 h 10000"/>
                <a:gd name="connsiteX60" fmla="*/ 9885 w 12724"/>
                <a:gd name="connsiteY60" fmla="*/ 3356 h 10000"/>
                <a:gd name="connsiteX61" fmla="*/ 9772 w 12724"/>
                <a:gd name="connsiteY61" fmla="*/ 3908 h 10000"/>
                <a:gd name="connsiteX62" fmla="*/ 9710 w 12724"/>
                <a:gd name="connsiteY62" fmla="*/ 4038 h 10000"/>
                <a:gd name="connsiteX63" fmla="*/ 9665 w 12724"/>
                <a:gd name="connsiteY63" fmla="*/ 4070 h 10000"/>
                <a:gd name="connsiteX64" fmla="*/ 9589 w 12724"/>
                <a:gd name="connsiteY64" fmla="*/ 4070 h 10000"/>
                <a:gd name="connsiteX65" fmla="*/ 9490 w 12724"/>
                <a:gd name="connsiteY65" fmla="*/ 4070 h 10000"/>
                <a:gd name="connsiteX66" fmla="*/ 9414 w 12724"/>
                <a:gd name="connsiteY66" fmla="*/ 4136 h 10000"/>
                <a:gd name="connsiteX67" fmla="*/ 9330 w 12724"/>
                <a:gd name="connsiteY67" fmla="*/ 4217 h 10000"/>
                <a:gd name="connsiteX68" fmla="*/ 9255 w 12724"/>
                <a:gd name="connsiteY68" fmla="*/ 4314 h 10000"/>
                <a:gd name="connsiteX69" fmla="*/ 9239 w 12724"/>
                <a:gd name="connsiteY69" fmla="*/ 4347 h 10000"/>
                <a:gd name="connsiteX70" fmla="*/ 9224 w 12724"/>
                <a:gd name="connsiteY70" fmla="*/ 4347 h 10000"/>
                <a:gd name="connsiteX71" fmla="*/ 9224 w 12724"/>
                <a:gd name="connsiteY71" fmla="*/ 4411 h 10000"/>
                <a:gd name="connsiteX72" fmla="*/ 9201 w 12724"/>
                <a:gd name="connsiteY72" fmla="*/ 4477 h 10000"/>
                <a:gd name="connsiteX73" fmla="*/ 9171 w 12724"/>
                <a:gd name="connsiteY73" fmla="*/ 4574 h 10000"/>
                <a:gd name="connsiteX74" fmla="*/ 9110 w 12724"/>
                <a:gd name="connsiteY74" fmla="*/ 4590 h 10000"/>
                <a:gd name="connsiteX75" fmla="*/ 9064 w 12724"/>
                <a:gd name="connsiteY75" fmla="*/ 4623 h 10000"/>
                <a:gd name="connsiteX76" fmla="*/ 9041 w 12724"/>
                <a:gd name="connsiteY76" fmla="*/ 4590 h 10000"/>
                <a:gd name="connsiteX77" fmla="*/ 9011 w 12724"/>
                <a:gd name="connsiteY77" fmla="*/ 4574 h 10000"/>
                <a:gd name="connsiteX78" fmla="*/ 8966 w 12724"/>
                <a:gd name="connsiteY78" fmla="*/ 4574 h 10000"/>
                <a:gd name="connsiteX79" fmla="*/ 8935 w 12724"/>
                <a:gd name="connsiteY79" fmla="*/ 4590 h 10000"/>
                <a:gd name="connsiteX80" fmla="*/ 8836 w 12724"/>
                <a:gd name="connsiteY80" fmla="*/ 4655 h 10000"/>
                <a:gd name="connsiteX81" fmla="*/ 8744 w 12724"/>
                <a:gd name="connsiteY81" fmla="*/ 4753 h 10000"/>
                <a:gd name="connsiteX82" fmla="*/ 8714 w 12724"/>
                <a:gd name="connsiteY82" fmla="*/ 4753 h 10000"/>
                <a:gd name="connsiteX83" fmla="*/ 8699 w 12724"/>
                <a:gd name="connsiteY83" fmla="*/ 4786 h 10000"/>
                <a:gd name="connsiteX84" fmla="*/ 8699 w 12724"/>
                <a:gd name="connsiteY84" fmla="*/ 4882 h 10000"/>
                <a:gd name="connsiteX85" fmla="*/ 8684 w 12724"/>
                <a:gd name="connsiteY85" fmla="*/ 4964 h 10000"/>
                <a:gd name="connsiteX86" fmla="*/ 8676 w 12724"/>
                <a:gd name="connsiteY86" fmla="*/ 5094 h 10000"/>
                <a:gd name="connsiteX87" fmla="*/ 8676 w 12724"/>
                <a:gd name="connsiteY87" fmla="*/ 5127 h 10000"/>
                <a:gd name="connsiteX88" fmla="*/ 8676 w 12724"/>
                <a:gd name="connsiteY88" fmla="*/ 5127 h 10000"/>
                <a:gd name="connsiteX89" fmla="*/ 8554 w 12724"/>
                <a:gd name="connsiteY89" fmla="*/ 5353 h 10000"/>
                <a:gd name="connsiteX90" fmla="*/ 8471 w 12724"/>
                <a:gd name="connsiteY90" fmla="*/ 5533 h 10000"/>
                <a:gd name="connsiteX91" fmla="*/ 8395 w 12724"/>
                <a:gd name="connsiteY91" fmla="*/ 5662 h 10000"/>
                <a:gd name="connsiteX92" fmla="*/ 8349 w 12724"/>
                <a:gd name="connsiteY92" fmla="*/ 5744 h 10000"/>
                <a:gd name="connsiteX93" fmla="*/ 8334 w 12724"/>
                <a:gd name="connsiteY93" fmla="*/ 5776 h 10000"/>
                <a:gd name="connsiteX94" fmla="*/ 8319 w 12724"/>
                <a:gd name="connsiteY94" fmla="*/ 5808 h 10000"/>
                <a:gd name="connsiteX95" fmla="*/ 8312 w 12724"/>
                <a:gd name="connsiteY95" fmla="*/ 5808 h 10000"/>
                <a:gd name="connsiteX96" fmla="*/ 8312 w 12724"/>
                <a:gd name="connsiteY96" fmla="*/ 5874 h 10000"/>
                <a:gd name="connsiteX97" fmla="*/ 8296 w 12724"/>
                <a:gd name="connsiteY97" fmla="*/ 5971 h 10000"/>
                <a:gd name="connsiteX98" fmla="*/ 8266 w 12724"/>
                <a:gd name="connsiteY98" fmla="*/ 6036 h 10000"/>
                <a:gd name="connsiteX99" fmla="*/ 8235 w 12724"/>
                <a:gd name="connsiteY99" fmla="*/ 6101 h 10000"/>
                <a:gd name="connsiteX100" fmla="*/ 8159 w 12724"/>
                <a:gd name="connsiteY100" fmla="*/ 6183 h 10000"/>
                <a:gd name="connsiteX101" fmla="*/ 8091 w 12724"/>
                <a:gd name="connsiteY101" fmla="*/ 6247 h 10000"/>
                <a:gd name="connsiteX102" fmla="*/ 7900 w 12724"/>
                <a:gd name="connsiteY102" fmla="*/ 6377 h 10000"/>
                <a:gd name="connsiteX103" fmla="*/ 7764 w 12724"/>
                <a:gd name="connsiteY103" fmla="*/ 6475 h 10000"/>
                <a:gd name="connsiteX104" fmla="*/ 7650 w 12724"/>
                <a:gd name="connsiteY104" fmla="*/ 6556 h 10000"/>
                <a:gd name="connsiteX105" fmla="*/ 7589 w 12724"/>
                <a:gd name="connsiteY105" fmla="*/ 6686 h 10000"/>
                <a:gd name="connsiteX106" fmla="*/ 7551 w 12724"/>
                <a:gd name="connsiteY106" fmla="*/ 6816 h 10000"/>
                <a:gd name="connsiteX107" fmla="*/ 7520 w 12724"/>
                <a:gd name="connsiteY107" fmla="*/ 7027 h 10000"/>
                <a:gd name="connsiteX108" fmla="*/ 7475 w 12724"/>
                <a:gd name="connsiteY108" fmla="*/ 7287 h 10000"/>
                <a:gd name="connsiteX109" fmla="*/ 7391 w 12724"/>
                <a:gd name="connsiteY109" fmla="*/ 7530 h 10000"/>
                <a:gd name="connsiteX110" fmla="*/ 7330 w 12724"/>
                <a:gd name="connsiteY110" fmla="*/ 7693 h 10000"/>
                <a:gd name="connsiteX111" fmla="*/ 7270 w 12724"/>
                <a:gd name="connsiteY111" fmla="*/ 7775 h 10000"/>
                <a:gd name="connsiteX112" fmla="*/ 7201 w 12724"/>
                <a:gd name="connsiteY112" fmla="*/ 7937 h 10000"/>
                <a:gd name="connsiteX113" fmla="*/ 7171 w 12724"/>
                <a:gd name="connsiteY113" fmla="*/ 8002 h 10000"/>
                <a:gd name="connsiteX114" fmla="*/ 7156 w 12724"/>
                <a:gd name="connsiteY114" fmla="*/ 8083 h 10000"/>
                <a:gd name="connsiteX115" fmla="*/ 7156 w 12724"/>
                <a:gd name="connsiteY115" fmla="*/ 8246 h 10000"/>
                <a:gd name="connsiteX116" fmla="*/ 7171 w 12724"/>
                <a:gd name="connsiteY116" fmla="*/ 8440 h 10000"/>
                <a:gd name="connsiteX117" fmla="*/ 7125 w 12724"/>
                <a:gd name="connsiteY117" fmla="*/ 8440 h 10000"/>
                <a:gd name="connsiteX118" fmla="*/ 7049 w 12724"/>
                <a:gd name="connsiteY118" fmla="*/ 8457 h 10000"/>
                <a:gd name="connsiteX119" fmla="*/ 6951 w 12724"/>
                <a:gd name="connsiteY119" fmla="*/ 8489 h 10000"/>
                <a:gd name="connsiteX120" fmla="*/ 6806 w 12724"/>
                <a:gd name="connsiteY120" fmla="*/ 8522 h 10000"/>
                <a:gd name="connsiteX121" fmla="*/ 6646 w 12724"/>
                <a:gd name="connsiteY121" fmla="*/ 8554 h 10000"/>
                <a:gd name="connsiteX122" fmla="*/ 6456 w 12724"/>
                <a:gd name="connsiteY122" fmla="*/ 8587 h 10000"/>
                <a:gd name="connsiteX123" fmla="*/ 6220 w 12724"/>
                <a:gd name="connsiteY123" fmla="*/ 8651 h 10000"/>
                <a:gd name="connsiteX124" fmla="*/ 5985 w 12724"/>
                <a:gd name="connsiteY124" fmla="*/ 8717 h 10000"/>
                <a:gd name="connsiteX125" fmla="*/ 5726 w 12724"/>
                <a:gd name="connsiteY125" fmla="*/ 8781 h 10000"/>
                <a:gd name="connsiteX126" fmla="*/ 5445 w 12724"/>
                <a:gd name="connsiteY126" fmla="*/ 8814 h 10000"/>
                <a:gd name="connsiteX127" fmla="*/ 4844 w 12724"/>
                <a:gd name="connsiteY127" fmla="*/ 8960 h 10000"/>
                <a:gd name="connsiteX128" fmla="*/ 4205 w 12724"/>
                <a:gd name="connsiteY128" fmla="*/ 9090 h 10000"/>
                <a:gd name="connsiteX129" fmla="*/ 3551 w 12724"/>
                <a:gd name="connsiteY129" fmla="*/ 9236 h 10000"/>
                <a:gd name="connsiteX130" fmla="*/ 2904 w 12724"/>
                <a:gd name="connsiteY130" fmla="*/ 9366 h 10000"/>
                <a:gd name="connsiteX131" fmla="*/ 2266 w 12724"/>
                <a:gd name="connsiteY131" fmla="*/ 9497 h 10000"/>
                <a:gd name="connsiteX132" fmla="*/ 1970 w 12724"/>
                <a:gd name="connsiteY132" fmla="*/ 9594 h 10000"/>
                <a:gd name="connsiteX133" fmla="*/ 1680 w 12724"/>
                <a:gd name="connsiteY133" fmla="*/ 9643 h 10000"/>
                <a:gd name="connsiteX134" fmla="*/ 1399 w 12724"/>
                <a:gd name="connsiteY134" fmla="*/ 9675 h 10000"/>
                <a:gd name="connsiteX135" fmla="*/ 1156 w 12724"/>
                <a:gd name="connsiteY135" fmla="*/ 9740 h 10000"/>
                <a:gd name="connsiteX136" fmla="*/ 921 w 12724"/>
                <a:gd name="connsiteY136" fmla="*/ 9805 h 10000"/>
                <a:gd name="connsiteX137" fmla="*/ 699 w 12724"/>
                <a:gd name="connsiteY137" fmla="*/ 9838 h 10000"/>
                <a:gd name="connsiteX138" fmla="*/ 525 w 12724"/>
                <a:gd name="connsiteY138" fmla="*/ 9870 h 10000"/>
                <a:gd name="connsiteX139" fmla="*/ 365 w 12724"/>
                <a:gd name="connsiteY139" fmla="*/ 9935 h 10000"/>
                <a:gd name="connsiteX140" fmla="*/ 235 w 12724"/>
                <a:gd name="connsiteY140" fmla="*/ 9935 h 10000"/>
                <a:gd name="connsiteX141" fmla="*/ 145 w 12724"/>
                <a:gd name="connsiteY141" fmla="*/ 9968 h 10000"/>
                <a:gd name="connsiteX142" fmla="*/ 92 w 12724"/>
                <a:gd name="connsiteY142" fmla="*/ 9968 h 10000"/>
                <a:gd name="connsiteX143" fmla="*/ 60 w 12724"/>
                <a:gd name="connsiteY143" fmla="*/ 10000 h 10000"/>
                <a:gd name="connsiteX144" fmla="*/ 60 w 12724"/>
                <a:gd name="connsiteY144" fmla="*/ 9968 h 10000"/>
                <a:gd name="connsiteX145" fmla="*/ 30 w 12724"/>
                <a:gd name="connsiteY145" fmla="*/ 9968 h 10000"/>
                <a:gd name="connsiteX146" fmla="*/ 15 w 12724"/>
                <a:gd name="connsiteY146" fmla="*/ 9935 h 10000"/>
                <a:gd name="connsiteX147" fmla="*/ 0 w 12724"/>
                <a:gd name="connsiteY147" fmla="*/ 9870 h 10000"/>
                <a:gd name="connsiteX148" fmla="*/ 15 w 12724"/>
                <a:gd name="connsiteY148" fmla="*/ 9773 h 10000"/>
                <a:gd name="connsiteX149" fmla="*/ 45 w 12724"/>
                <a:gd name="connsiteY149" fmla="*/ 9643 h 10000"/>
                <a:gd name="connsiteX150" fmla="*/ 129 w 12724"/>
                <a:gd name="connsiteY150" fmla="*/ 9497 h 10000"/>
                <a:gd name="connsiteX151" fmla="*/ 190 w 12724"/>
                <a:gd name="connsiteY151" fmla="*/ 9399 h 10000"/>
                <a:gd name="connsiteX152" fmla="*/ 267 w 12724"/>
                <a:gd name="connsiteY152" fmla="*/ 9269 h 10000"/>
                <a:gd name="connsiteX153" fmla="*/ 251 w 12724"/>
                <a:gd name="connsiteY153" fmla="*/ 9122 h 10000"/>
                <a:gd name="connsiteX154" fmla="*/ 220 w 12724"/>
                <a:gd name="connsiteY154" fmla="*/ 8993 h 10000"/>
                <a:gd name="connsiteX155" fmla="*/ 175 w 12724"/>
                <a:gd name="connsiteY155" fmla="*/ 8895 h 10000"/>
                <a:gd name="connsiteX156" fmla="*/ 160 w 12724"/>
                <a:gd name="connsiteY156" fmla="*/ 8863 h 10000"/>
                <a:gd name="connsiteX157" fmla="*/ 99 w 12724"/>
                <a:gd name="connsiteY157" fmla="*/ 8749 h 10000"/>
                <a:gd name="connsiteX158" fmla="*/ 76 w 12724"/>
                <a:gd name="connsiteY158" fmla="*/ 8684 h 10000"/>
                <a:gd name="connsiteX159" fmla="*/ 76 w 12724"/>
                <a:gd name="connsiteY159" fmla="*/ 8651 h 10000"/>
                <a:gd name="connsiteX160" fmla="*/ 60 w 12724"/>
                <a:gd name="connsiteY160" fmla="*/ 8651 h 10000"/>
                <a:gd name="connsiteX161" fmla="*/ 114 w 12724"/>
                <a:gd name="connsiteY161" fmla="*/ 8619 h 10000"/>
                <a:gd name="connsiteX162" fmla="*/ 160 w 12724"/>
                <a:gd name="connsiteY162" fmla="*/ 8587 h 10000"/>
                <a:gd name="connsiteX163" fmla="*/ 205 w 12724"/>
                <a:gd name="connsiteY163" fmla="*/ 8587 h 10000"/>
                <a:gd name="connsiteX164" fmla="*/ 235 w 12724"/>
                <a:gd name="connsiteY164" fmla="*/ 8587 h 10000"/>
                <a:gd name="connsiteX165" fmla="*/ 235 w 12724"/>
                <a:gd name="connsiteY165" fmla="*/ 8554 h 10000"/>
                <a:gd name="connsiteX166" fmla="*/ 205 w 12724"/>
                <a:gd name="connsiteY166" fmla="*/ 8408 h 10000"/>
                <a:gd name="connsiteX167" fmla="*/ 205 w 12724"/>
                <a:gd name="connsiteY167" fmla="*/ 8343 h 10000"/>
                <a:gd name="connsiteX168" fmla="*/ 205 w 12724"/>
                <a:gd name="connsiteY168" fmla="*/ 8310 h 10000"/>
                <a:gd name="connsiteX169" fmla="*/ 190 w 12724"/>
                <a:gd name="connsiteY169" fmla="*/ 8278 h 10000"/>
                <a:gd name="connsiteX170" fmla="*/ 235 w 12724"/>
                <a:gd name="connsiteY170" fmla="*/ 8180 h 10000"/>
                <a:gd name="connsiteX171" fmla="*/ 251 w 12724"/>
                <a:gd name="connsiteY171" fmla="*/ 8083 h 10000"/>
                <a:gd name="connsiteX172" fmla="*/ 282 w 12724"/>
                <a:gd name="connsiteY172" fmla="*/ 8002 h 10000"/>
                <a:gd name="connsiteX173" fmla="*/ 289 w 12724"/>
                <a:gd name="connsiteY173" fmla="*/ 7937 h 10000"/>
                <a:gd name="connsiteX174" fmla="*/ 289 w 12724"/>
                <a:gd name="connsiteY174" fmla="*/ 7937 h 10000"/>
                <a:gd name="connsiteX175" fmla="*/ 335 w 12724"/>
                <a:gd name="connsiteY175" fmla="*/ 7775 h 10000"/>
                <a:gd name="connsiteX176" fmla="*/ 365 w 12724"/>
                <a:gd name="connsiteY176" fmla="*/ 7661 h 10000"/>
                <a:gd name="connsiteX177" fmla="*/ 395 w 12724"/>
                <a:gd name="connsiteY177" fmla="*/ 7563 h 10000"/>
                <a:gd name="connsiteX178" fmla="*/ 410 w 12724"/>
                <a:gd name="connsiteY178" fmla="*/ 7498 h 10000"/>
                <a:gd name="connsiteX179" fmla="*/ 426 w 12724"/>
                <a:gd name="connsiteY179" fmla="*/ 7466 h 10000"/>
                <a:gd name="connsiteX180" fmla="*/ 426 w 12724"/>
                <a:gd name="connsiteY180" fmla="*/ 7434 h 10000"/>
                <a:gd name="connsiteX181" fmla="*/ 479 w 12724"/>
                <a:gd name="connsiteY181" fmla="*/ 7287 h 10000"/>
                <a:gd name="connsiteX182" fmla="*/ 509 w 12724"/>
                <a:gd name="connsiteY182" fmla="*/ 7189 h 10000"/>
                <a:gd name="connsiteX183" fmla="*/ 525 w 12724"/>
                <a:gd name="connsiteY183" fmla="*/ 7157 h 10000"/>
                <a:gd name="connsiteX184" fmla="*/ 525 w 12724"/>
                <a:gd name="connsiteY184" fmla="*/ 7157 h 10000"/>
                <a:gd name="connsiteX185" fmla="*/ 540 w 12724"/>
                <a:gd name="connsiteY185" fmla="*/ 6995 h 10000"/>
                <a:gd name="connsiteX186" fmla="*/ 540 w 12724"/>
                <a:gd name="connsiteY186" fmla="*/ 6881 h 10000"/>
                <a:gd name="connsiteX187" fmla="*/ 555 w 12724"/>
                <a:gd name="connsiteY187" fmla="*/ 6783 h 10000"/>
                <a:gd name="connsiteX188" fmla="*/ 555 w 12724"/>
                <a:gd name="connsiteY188" fmla="*/ 6751 h 10000"/>
                <a:gd name="connsiteX189" fmla="*/ 555 w 12724"/>
                <a:gd name="connsiteY189" fmla="*/ 6686 h 10000"/>
                <a:gd name="connsiteX190" fmla="*/ 555 w 12724"/>
                <a:gd name="connsiteY190" fmla="*/ 6686 h 10000"/>
                <a:gd name="connsiteX191" fmla="*/ 586 w 12724"/>
                <a:gd name="connsiteY191" fmla="*/ 6475 h 10000"/>
                <a:gd name="connsiteX192" fmla="*/ 601 w 12724"/>
                <a:gd name="connsiteY192" fmla="*/ 6312 h 10000"/>
                <a:gd name="connsiteX193" fmla="*/ 616 w 12724"/>
                <a:gd name="connsiteY193" fmla="*/ 6183 h 10000"/>
                <a:gd name="connsiteX194" fmla="*/ 616 w 12724"/>
                <a:gd name="connsiteY194" fmla="*/ 6133 h 10000"/>
                <a:gd name="connsiteX195" fmla="*/ 631 w 12724"/>
                <a:gd name="connsiteY195" fmla="*/ 6069 h 10000"/>
                <a:gd name="connsiteX196" fmla="*/ 631 w 12724"/>
                <a:gd name="connsiteY196" fmla="*/ 6036 h 10000"/>
                <a:gd name="connsiteX197" fmla="*/ 601 w 12724"/>
                <a:gd name="connsiteY197" fmla="*/ 5906 h 10000"/>
                <a:gd name="connsiteX198" fmla="*/ 601 w 12724"/>
                <a:gd name="connsiteY198" fmla="*/ 5841 h 10000"/>
                <a:gd name="connsiteX199" fmla="*/ 601 w 12724"/>
                <a:gd name="connsiteY199" fmla="*/ 5841 h 10000"/>
                <a:gd name="connsiteX200" fmla="*/ 586 w 12724"/>
                <a:gd name="connsiteY200" fmla="*/ 5808 h 10000"/>
                <a:gd name="connsiteX201" fmla="*/ 631 w 12724"/>
                <a:gd name="connsiteY201" fmla="*/ 5728 h 10000"/>
                <a:gd name="connsiteX202" fmla="*/ 669 w 12724"/>
                <a:gd name="connsiteY202" fmla="*/ 5630 h 10000"/>
                <a:gd name="connsiteX203" fmla="*/ 699 w 12724"/>
                <a:gd name="connsiteY203" fmla="*/ 5533 h 10000"/>
                <a:gd name="connsiteX204" fmla="*/ 715 w 12724"/>
                <a:gd name="connsiteY204" fmla="*/ 5467 h 10000"/>
                <a:gd name="connsiteX205" fmla="*/ 715 w 12724"/>
                <a:gd name="connsiteY205" fmla="*/ 5467 h 10000"/>
                <a:gd name="connsiteX206" fmla="*/ 715 w 12724"/>
                <a:gd name="connsiteY206" fmla="*/ 5435 h 10000"/>
                <a:gd name="connsiteX207" fmla="*/ 684 w 12724"/>
                <a:gd name="connsiteY207" fmla="*/ 5370 h 10000"/>
                <a:gd name="connsiteX208" fmla="*/ 669 w 12724"/>
                <a:gd name="connsiteY208" fmla="*/ 5289 h 10000"/>
                <a:gd name="connsiteX209" fmla="*/ 654 w 12724"/>
                <a:gd name="connsiteY209" fmla="*/ 5191 h 10000"/>
                <a:gd name="connsiteX210" fmla="*/ 654 w 12724"/>
                <a:gd name="connsiteY210" fmla="*/ 5127 h 10000"/>
                <a:gd name="connsiteX211" fmla="*/ 699 w 12724"/>
                <a:gd name="connsiteY211" fmla="*/ 5061 h 10000"/>
                <a:gd name="connsiteX212" fmla="*/ 761 w 12724"/>
                <a:gd name="connsiteY212" fmla="*/ 5061 h 10000"/>
                <a:gd name="connsiteX213" fmla="*/ 821 w 12724"/>
                <a:gd name="connsiteY213" fmla="*/ 5094 h 10000"/>
                <a:gd name="connsiteX214" fmla="*/ 889 w 12724"/>
                <a:gd name="connsiteY214" fmla="*/ 5127 h 10000"/>
                <a:gd name="connsiteX0" fmla="*/ 889 w 12724"/>
                <a:gd name="connsiteY0" fmla="*/ 5127 h 10000"/>
                <a:gd name="connsiteX1" fmla="*/ 904 w 12724"/>
                <a:gd name="connsiteY1" fmla="*/ 5127 h 10000"/>
                <a:gd name="connsiteX2" fmla="*/ 921 w 12724"/>
                <a:gd name="connsiteY2" fmla="*/ 5094 h 10000"/>
                <a:gd name="connsiteX3" fmla="*/ 936 w 12724"/>
                <a:gd name="connsiteY3" fmla="*/ 5061 h 10000"/>
                <a:gd name="connsiteX4" fmla="*/ 981 w 12724"/>
                <a:gd name="connsiteY4" fmla="*/ 5029 h 10000"/>
                <a:gd name="connsiteX5" fmla="*/ 1034 w 12724"/>
                <a:gd name="connsiteY5" fmla="*/ 4996 h 10000"/>
                <a:gd name="connsiteX6" fmla="*/ 1111 w 12724"/>
                <a:gd name="connsiteY6" fmla="*/ 4964 h 10000"/>
                <a:gd name="connsiteX7" fmla="*/ 1316 w 12724"/>
                <a:gd name="connsiteY7" fmla="*/ 4948 h 10000"/>
                <a:gd name="connsiteX8" fmla="*/ 1490 w 12724"/>
                <a:gd name="connsiteY8" fmla="*/ 4882 h 10000"/>
                <a:gd name="connsiteX9" fmla="*/ 1551 w 12724"/>
                <a:gd name="connsiteY9" fmla="*/ 4882 h 10000"/>
                <a:gd name="connsiteX10" fmla="*/ 1605 w 12724"/>
                <a:gd name="connsiteY10" fmla="*/ 4850 h 10000"/>
                <a:gd name="connsiteX11" fmla="*/ 1650 w 12724"/>
                <a:gd name="connsiteY11" fmla="*/ 4850 h 10000"/>
                <a:gd name="connsiteX12" fmla="*/ 1680 w 12724"/>
                <a:gd name="connsiteY12" fmla="*/ 4850 h 10000"/>
                <a:gd name="connsiteX13" fmla="*/ 1726 w 12724"/>
                <a:gd name="connsiteY13" fmla="*/ 4850 h 10000"/>
                <a:gd name="connsiteX14" fmla="*/ 1795 w 12724"/>
                <a:gd name="connsiteY14" fmla="*/ 4818 h 10000"/>
                <a:gd name="connsiteX15" fmla="*/ 1886 w 12724"/>
                <a:gd name="connsiteY15" fmla="*/ 4818 h 10000"/>
                <a:gd name="connsiteX16" fmla="*/ 1985 w 12724"/>
                <a:gd name="connsiteY16" fmla="*/ 4818 h 10000"/>
                <a:gd name="connsiteX17" fmla="*/ 2075 w 12724"/>
                <a:gd name="connsiteY17" fmla="*/ 4786 h 10000"/>
                <a:gd name="connsiteX18" fmla="*/ 2160 w 12724"/>
                <a:gd name="connsiteY18" fmla="*/ 4786 h 10000"/>
                <a:gd name="connsiteX19" fmla="*/ 2220 w 12724"/>
                <a:gd name="connsiteY19" fmla="*/ 4786 h 10000"/>
                <a:gd name="connsiteX20" fmla="*/ 2235 w 12724"/>
                <a:gd name="connsiteY20" fmla="*/ 4786 h 10000"/>
                <a:gd name="connsiteX21" fmla="*/ 2251 w 12724"/>
                <a:gd name="connsiteY21" fmla="*/ 4786 h 10000"/>
                <a:gd name="connsiteX22" fmla="*/ 2266 w 12724"/>
                <a:gd name="connsiteY22" fmla="*/ 4818 h 10000"/>
                <a:gd name="connsiteX23" fmla="*/ 2304 w 12724"/>
                <a:gd name="connsiteY23" fmla="*/ 4818 h 10000"/>
                <a:gd name="connsiteX24" fmla="*/ 2350 w 12724"/>
                <a:gd name="connsiteY24" fmla="*/ 4818 h 10000"/>
                <a:gd name="connsiteX25" fmla="*/ 2395 w 12724"/>
                <a:gd name="connsiteY25" fmla="*/ 4786 h 10000"/>
                <a:gd name="connsiteX26" fmla="*/ 2426 w 12724"/>
                <a:gd name="connsiteY26" fmla="*/ 4688 h 10000"/>
                <a:gd name="connsiteX27" fmla="*/ 2456 w 12724"/>
                <a:gd name="connsiteY27" fmla="*/ 4541 h 10000"/>
                <a:gd name="connsiteX28" fmla="*/ 2472 w 12724"/>
                <a:gd name="connsiteY28" fmla="*/ 4282 h 10000"/>
                <a:gd name="connsiteX29" fmla="*/ 2456 w 12724"/>
                <a:gd name="connsiteY29" fmla="*/ 4249 h 10000"/>
                <a:gd name="connsiteX30" fmla="*/ 2441 w 12724"/>
                <a:gd name="connsiteY30" fmla="*/ 4217 h 10000"/>
                <a:gd name="connsiteX31" fmla="*/ 2441 w 12724"/>
                <a:gd name="connsiteY31" fmla="*/ 4168 h 10000"/>
                <a:gd name="connsiteX32" fmla="*/ 2456 w 12724"/>
                <a:gd name="connsiteY32" fmla="*/ 4136 h 10000"/>
                <a:gd name="connsiteX33" fmla="*/ 2494 w 12724"/>
                <a:gd name="connsiteY33" fmla="*/ 4103 h 10000"/>
                <a:gd name="connsiteX34" fmla="*/ 2555 w 12724"/>
                <a:gd name="connsiteY34" fmla="*/ 4070 h 10000"/>
                <a:gd name="connsiteX35" fmla="*/ 2654 w 12724"/>
                <a:gd name="connsiteY35" fmla="*/ 4070 h 10000"/>
                <a:gd name="connsiteX36" fmla="*/ 2776 w 12724"/>
                <a:gd name="connsiteY36" fmla="*/ 4103 h 10000"/>
                <a:gd name="connsiteX37" fmla="*/ 2859 w 12724"/>
                <a:gd name="connsiteY37" fmla="*/ 4103 h 10000"/>
                <a:gd name="connsiteX38" fmla="*/ 2920 w 12724"/>
                <a:gd name="connsiteY38" fmla="*/ 4136 h 10000"/>
                <a:gd name="connsiteX39" fmla="*/ 2966 w 12724"/>
                <a:gd name="connsiteY39" fmla="*/ 4136 h 10000"/>
                <a:gd name="connsiteX40" fmla="*/ 3019 w 12724"/>
                <a:gd name="connsiteY40" fmla="*/ 4136 h 10000"/>
                <a:gd name="connsiteX41" fmla="*/ 3079 w 12724"/>
                <a:gd name="connsiteY41" fmla="*/ 4103 h 10000"/>
                <a:gd name="connsiteX42" fmla="*/ 3711 w 12724"/>
                <a:gd name="connsiteY42" fmla="*/ 3973 h 10000"/>
                <a:gd name="connsiteX43" fmla="*/ 3395 w 12724"/>
                <a:gd name="connsiteY43" fmla="*/ 3003 h 10000"/>
                <a:gd name="connsiteX44" fmla="*/ 3570 w 12724"/>
                <a:gd name="connsiteY44" fmla="*/ 1720 h 10000"/>
                <a:gd name="connsiteX45" fmla="*/ 3922 w 12724"/>
                <a:gd name="connsiteY45" fmla="*/ 1688 h 10000"/>
                <a:gd name="connsiteX46" fmla="*/ 4215 w 12724"/>
                <a:gd name="connsiteY46" fmla="*/ 1466 h 10000"/>
                <a:gd name="connsiteX47" fmla="*/ 4224 w 12724"/>
                <a:gd name="connsiteY47" fmla="*/ 402 h 10000"/>
                <a:gd name="connsiteX48" fmla="*/ 4622 w 12724"/>
                <a:gd name="connsiteY48" fmla="*/ 181 h 10000"/>
                <a:gd name="connsiteX49" fmla="*/ 5015 w 12724"/>
                <a:gd name="connsiteY49" fmla="*/ 1067 h 10000"/>
                <a:gd name="connsiteX50" fmla="*/ 5549 w 12724"/>
                <a:gd name="connsiteY50" fmla="*/ 1249 h 10000"/>
                <a:gd name="connsiteX51" fmla="*/ 6244 w 12724"/>
                <a:gd name="connsiteY51" fmla="*/ 1649 h 10000"/>
                <a:gd name="connsiteX52" fmla="*/ 6450 w 12724"/>
                <a:gd name="connsiteY52" fmla="*/ 816 h 10000"/>
                <a:gd name="connsiteX53" fmla="*/ 6699 w 12724"/>
                <a:gd name="connsiteY53" fmla="*/ 1452 h 10000"/>
                <a:gd name="connsiteX54" fmla="*/ 7093 w 12724"/>
                <a:gd name="connsiteY54" fmla="*/ 1915 h 10000"/>
                <a:gd name="connsiteX55" fmla="*/ 7088 w 12724"/>
                <a:gd name="connsiteY55" fmla="*/ 3100 h 10000"/>
                <a:gd name="connsiteX56" fmla="*/ 7762 w 12724"/>
                <a:gd name="connsiteY56" fmla="*/ 4676 h 10000"/>
                <a:gd name="connsiteX57" fmla="*/ 6785 w 12724"/>
                <a:gd name="connsiteY57" fmla="*/ 6720 h 10000"/>
                <a:gd name="connsiteX58" fmla="*/ 10000 w 12724"/>
                <a:gd name="connsiteY58" fmla="*/ 2657 h 10000"/>
                <a:gd name="connsiteX59" fmla="*/ 12724 w 12724"/>
                <a:gd name="connsiteY59" fmla="*/ 2787 h 10000"/>
                <a:gd name="connsiteX60" fmla="*/ 11346 w 12724"/>
                <a:gd name="connsiteY60" fmla="*/ 6404 h 10000"/>
                <a:gd name="connsiteX61" fmla="*/ 9772 w 12724"/>
                <a:gd name="connsiteY61" fmla="*/ 3908 h 10000"/>
                <a:gd name="connsiteX62" fmla="*/ 9710 w 12724"/>
                <a:gd name="connsiteY62" fmla="*/ 4038 h 10000"/>
                <a:gd name="connsiteX63" fmla="*/ 9665 w 12724"/>
                <a:gd name="connsiteY63" fmla="*/ 4070 h 10000"/>
                <a:gd name="connsiteX64" fmla="*/ 9589 w 12724"/>
                <a:gd name="connsiteY64" fmla="*/ 4070 h 10000"/>
                <a:gd name="connsiteX65" fmla="*/ 9490 w 12724"/>
                <a:gd name="connsiteY65" fmla="*/ 4070 h 10000"/>
                <a:gd name="connsiteX66" fmla="*/ 9414 w 12724"/>
                <a:gd name="connsiteY66" fmla="*/ 4136 h 10000"/>
                <a:gd name="connsiteX67" fmla="*/ 9330 w 12724"/>
                <a:gd name="connsiteY67" fmla="*/ 4217 h 10000"/>
                <a:gd name="connsiteX68" fmla="*/ 9255 w 12724"/>
                <a:gd name="connsiteY68" fmla="*/ 4314 h 10000"/>
                <a:gd name="connsiteX69" fmla="*/ 9239 w 12724"/>
                <a:gd name="connsiteY69" fmla="*/ 4347 h 10000"/>
                <a:gd name="connsiteX70" fmla="*/ 9224 w 12724"/>
                <a:gd name="connsiteY70" fmla="*/ 4347 h 10000"/>
                <a:gd name="connsiteX71" fmla="*/ 9224 w 12724"/>
                <a:gd name="connsiteY71" fmla="*/ 4411 h 10000"/>
                <a:gd name="connsiteX72" fmla="*/ 9201 w 12724"/>
                <a:gd name="connsiteY72" fmla="*/ 4477 h 10000"/>
                <a:gd name="connsiteX73" fmla="*/ 9171 w 12724"/>
                <a:gd name="connsiteY73" fmla="*/ 4574 h 10000"/>
                <a:gd name="connsiteX74" fmla="*/ 9110 w 12724"/>
                <a:gd name="connsiteY74" fmla="*/ 4590 h 10000"/>
                <a:gd name="connsiteX75" fmla="*/ 9064 w 12724"/>
                <a:gd name="connsiteY75" fmla="*/ 4623 h 10000"/>
                <a:gd name="connsiteX76" fmla="*/ 9041 w 12724"/>
                <a:gd name="connsiteY76" fmla="*/ 4590 h 10000"/>
                <a:gd name="connsiteX77" fmla="*/ 9011 w 12724"/>
                <a:gd name="connsiteY77" fmla="*/ 4574 h 10000"/>
                <a:gd name="connsiteX78" fmla="*/ 8966 w 12724"/>
                <a:gd name="connsiteY78" fmla="*/ 4574 h 10000"/>
                <a:gd name="connsiteX79" fmla="*/ 8935 w 12724"/>
                <a:gd name="connsiteY79" fmla="*/ 4590 h 10000"/>
                <a:gd name="connsiteX80" fmla="*/ 8836 w 12724"/>
                <a:gd name="connsiteY80" fmla="*/ 4655 h 10000"/>
                <a:gd name="connsiteX81" fmla="*/ 8744 w 12724"/>
                <a:gd name="connsiteY81" fmla="*/ 4753 h 10000"/>
                <a:gd name="connsiteX82" fmla="*/ 8714 w 12724"/>
                <a:gd name="connsiteY82" fmla="*/ 4753 h 10000"/>
                <a:gd name="connsiteX83" fmla="*/ 8699 w 12724"/>
                <a:gd name="connsiteY83" fmla="*/ 4786 h 10000"/>
                <a:gd name="connsiteX84" fmla="*/ 8699 w 12724"/>
                <a:gd name="connsiteY84" fmla="*/ 4882 h 10000"/>
                <a:gd name="connsiteX85" fmla="*/ 8684 w 12724"/>
                <a:gd name="connsiteY85" fmla="*/ 4964 h 10000"/>
                <a:gd name="connsiteX86" fmla="*/ 8676 w 12724"/>
                <a:gd name="connsiteY86" fmla="*/ 5094 h 10000"/>
                <a:gd name="connsiteX87" fmla="*/ 8676 w 12724"/>
                <a:gd name="connsiteY87" fmla="*/ 5127 h 10000"/>
                <a:gd name="connsiteX88" fmla="*/ 8676 w 12724"/>
                <a:gd name="connsiteY88" fmla="*/ 5127 h 10000"/>
                <a:gd name="connsiteX89" fmla="*/ 8554 w 12724"/>
                <a:gd name="connsiteY89" fmla="*/ 5353 h 10000"/>
                <a:gd name="connsiteX90" fmla="*/ 8471 w 12724"/>
                <a:gd name="connsiteY90" fmla="*/ 5533 h 10000"/>
                <a:gd name="connsiteX91" fmla="*/ 8395 w 12724"/>
                <a:gd name="connsiteY91" fmla="*/ 5662 h 10000"/>
                <a:gd name="connsiteX92" fmla="*/ 8349 w 12724"/>
                <a:gd name="connsiteY92" fmla="*/ 5744 h 10000"/>
                <a:gd name="connsiteX93" fmla="*/ 8334 w 12724"/>
                <a:gd name="connsiteY93" fmla="*/ 5776 h 10000"/>
                <a:gd name="connsiteX94" fmla="*/ 8319 w 12724"/>
                <a:gd name="connsiteY94" fmla="*/ 5808 h 10000"/>
                <a:gd name="connsiteX95" fmla="*/ 8312 w 12724"/>
                <a:gd name="connsiteY95" fmla="*/ 5808 h 10000"/>
                <a:gd name="connsiteX96" fmla="*/ 8312 w 12724"/>
                <a:gd name="connsiteY96" fmla="*/ 5874 h 10000"/>
                <a:gd name="connsiteX97" fmla="*/ 8296 w 12724"/>
                <a:gd name="connsiteY97" fmla="*/ 5971 h 10000"/>
                <a:gd name="connsiteX98" fmla="*/ 8266 w 12724"/>
                <a:gd name="connsiteY98" fmla="*/ 6036 h 10000"/>
                <a:gd name="connsiteX99" fmla="*/ 8235 w 12724"/>
                <a:gd name="connsiteY99" fmla="*/ 6101 h 10000"/>
                <a:gd name="connsiteX100" fmla="*/ 8159 w 12724"/>
                <a:gd name="connsiteY100" fmla="*/ 6183 h 10000"/>
                <a:gd name="connsiteX101" fmla="*/ 8091 w 12724"/>
                <a:gd name="connsiteY101" fmla="*/ 6247 h 10000"/>
                <a:gd name="connsiteX102" fmla="*/ 7900 w 12724"/>
                <a:gd name="connsiteY102" fmla="*/ 6377 h 10000"/>
                <a:gd name="connsiteX103" fmla="*/ 7764 w 12724"/>
                <a:gd name="connsiteY103" fmla="*/ 6475 h 10000"/>
                <a:gd name="connsiteX104" fmla="*/ 7650 w 12724"/>
                <a:gd name="connsiteY104" fmla="*/ 6556 h 10000"/>
                <a:gd name="connsiteX105" fmla="*/ 7589 w 12724"/>
                <a:gd name="connsiteY105" fmla="*/ 6686 h 10000"/>
                <a:gd name="connsiteX106" fmla="*/ 7551 w 12724"/>
                <a:gd name="connsiteY106" fmla="*/ 6816 h 10000"/>
                <a:gd name="connsiteX107" fmla="*/ 7520 w 12724"/>
                <a:gd name="connsiteY107" fmla="*/ 7027 h 10000"/>
                <a:gd name="connsiteX108" fmla="*/ 7475 w 12724"/>
                <a:gd name="connsiteY108" fmla="*/ 7287 h 10000"/>
                <a:gd name="connsiteX109" fmla="*/ 7391 w 12724"/>
                <a:gd name="connsiteY109" fmla="*/ 7530 h 10000"/>
                <a:gd name="connsiteX110" fmla="*/ 7330 w 12724"/>
                <a:gd name="connsiteY110" fmla="*/ 7693 h 10000"/>
                <a:gd name="connsiteX111" fmla="*/ 7270 w 12724"/>
                <a:gd name="connsiteY111" fmla="*/ 7775 h 10000"/>
                <a:gd name="connsiteX112" fmla="*/ 7201 w 12724"/>
                <a:gd name="connsiteY112" fmla="*/ 7937 h 10000"/>
                <a:gd name="connsiteX113" fmla="*/ 7171 w 12724"/>
                <a:gd name="connsiteY113" fmla="*/ 8002 h 10000"/>
                <a:gd name="connsiteX114" fmla="*/ 7156 w 12724"/>
                <a:gd name="connsiteY114" fmla="*/ 8083 h 10000"/>
                <a:gd name="connsiteX115" fmla="*/ 7156 w 12724"/>
                <a:gd name="connsiteY115" fmla="*/ 8246 h 10000"/>
                <a:gd name="connsiteX116" fmla="*/ 7171 w 12724"/>
                <a:gd name="connsiteY116" fmla="*/ 8440 h 10000"/>
                <a:gd name="connsiteX117" fmla="*/ 7125 w 12724"/>
                <a:gd name="connsiteY117" fmla="*/ 8440 h 10000"/>
                <a:gd name="connsiteX118" fmla="*/ 7049 w 12724"/>
                <a:gd name="connsiteY118" fmla="*/ 8457 h 10000"/>
                <a:gd name="connsiteX119" fmla="*/ 6951 w 12724"/>
                <a:gd name="connsiteY119" fmla="*/ 8489 h 10000"/>
                <a:gd name="connsiteX120" fmla="*/ 6806 w 12724"/>
                <a:gd name="connsiteY120" fmla="*/ 8522 h 10000"/>
                <a:gd name="connsiteX121" fmla="*/ 6646 w 12724"/>
                <a:gd name="connsiteY121" fmla="*/ 8554 h 10000"/>
                <a:gd name="connsiteX122" fmla="*/ 6456 w 12724"/>
                <a:gd name="connsiteY122" fmla="*/ 8587 h 10000"/>
                <a:gd name="connsiteX123" fmla="*/ 6220 w 12724"/>
                <a:gd name="connsiteY123" fmla="*/ 8651 h 10000"/>
                <a:gd name="connsiteX124" fmla="*/ 5985 w 12724"/>
                <a:gd name="connsiteY124" fmla="*/ 8717 h 10000"/>
                <a:gd name="connsiteX125" fmla="*/ 5726 w 12724"/>
                <a:gd name="connsiteY125" fmla="*/ 8781 h 10000"/>
                <a:gd name="connsiteX126" fmla="*/ 5445 w 12724"/>
                <a:gd name="connsiteY126" fmla="*/ 8814 h 10000"/>
                <a:gd name="connsiteX127" fmla="*/ 4844 w 12724"/>
                <a:gd name="connsiteY127" fmla="*/ 8960 h 10000"/>
                <a:gd name="connsiteX128" fmla="*/ 4205 w 12724"/>
                <a:gd name="connsiteY128" fmla="*/ 9090 h 10000"/>
                <a:gd name="connsiteX129" fmla="*/ 3551 w 12724"/>
                <a:gd name="connsiteY129" fmla="*/ 9236 h 10000"/>
                <a:gd name="connsiteX130" fmla="*/ 2904 w 12724"/>
                <a:gd name="connsiteY130" fmla="*/ 9366 h 10000"/>
                <a:gd name="connsiteX131" fmla="*/ 2266 w 12724"/>
                <a:gd name="connsiteY131" fmla="*/ 9497 h 10000"/>
                <a:gd name="connsiteX132" fmla="*/ 1970 w 12724"/>
                <a:gd name="connsiteY132" fmla="*/ 9594 h 10000"/>
                <a:gd name="connsiteX133" fmla="*/ 1680 w 12724"/>
                <a:gd name="connsiteY133" fmla="*/ 9643 h 10000"/>
                <a:gd name="connsiteX134" fmla="*/ 1399 w 12724"/>
                <a:gd name="connsiteY134" fmla="*/ 9675 h 10000"/>
                <a:gd name="connsiteX135" fmla="*/ 1156 w 12724"/>
                <a:gd name="connsiteY135" fmla="*/ 9740 h 10000"/>
                <a:gd name="connsiteX136" fmla="*/ 921 w 12724"/>
                <a:gd name="connsiteY136" fmla="*/ 9805 h 10000"/>
                <a:gd name="connsiteX137" fmla="*/ 699 w 12724"/>
                <a:gd name="connsiteY137" fmla="*/ 9838 h 10000"/>
                <a:gd name="connsiteX138" fmla="*/ 525 w 12724"/>
                <a:gd name="connsiteY138" fmla="*/ 9870 h 10000"/>
                <a:gd name="connsiteX139" fmla="*/ 365 w 12724"/>
                <a:gd name="connsiteY139" fmla="*/ 9935 h 10000"/>
                <a:gd name="connsiteX140" fmla="*/ 235 w 12724"/>
                <a:gd name="connsiteY140" fmla="*/ 9935 h 10000"/>
                <a:gd name="connsiteX141" fmla="*/ 145 w 12724"/>
                <a:gd name="connsiteY141" fmla="*/ 9968 h 10000"/>
                <a:gd name="connsiteX142" fmla="*/ 92 w 12724"/>
                <a:gd name="connsiteY142" fmla="*/ 9968 h 10000"/>
                <a:gd name="connsiteX143" fmla="*/ 60 w 12724"/>
                <a:gd name="connsiteY143" fmla="*/ 10000 h 10000"/>
                <a:gd name="connsiteX144" fmla="*/ 60 w 12724"/>
                <a:gd name="connsiteY144" fmla="*/ 9968 h 10000"/>
                <a:gd name="connsiteX145" fmla="*/ 30 w 12724"/>
                <a:gd name="connsiteY145" fmla="*/ 9968 h 10000"/>
                <a:gd name="connsiteX146" fmla="*/ 15 w 12724"/>
                <a:gd name="connsiteY146" fmla="*/ 9935 h 10000"/>
                <a:gd name="connsiteX147" fmla="*/ 0 w 12724"/>
                <a:gd name="connsiteY147" fmla="*/ 9870 h 10000"/>
                <a:gd name="connsiteX148" fmla="*/ 15 w 12724"/>
                <a:gd name="connsiteY148" fmla="*/ 9773 h 10000"/>
                <a:gd name="connsiteX149" fmla="*/ 45 w 12724"/>
                <a:gd name="connsiteY149" fmla="*/ 9643 h 10000"/>
                <a:gd name="connsiteX150" fmla="*/ 129 w 12724"/>
                <a:gd name="connsiteY150" fmla="*/ 9497 h 10000"/>
                <a:gd name="connsiteX151" fmla="*/ 190 w 12724"/>
                <a:gd name="connsiteY151" fmla="*/ 9399 h 10000"/>
                <a:gd name="connsiteX152" fmla="*/ 267 w 12724"/>
                <a:gd name="connsiteY152" fmla="*/ 9269 h 10000"/>
                <a:gd name="connsiteX153" fmla="*/ 251 w 12724"/>
                <a:gd name="connsiteY153" fmla="*/ 9122 h 10000"/>
                <a:gd name="connsiteX154" fmla="*/ 220 w 12724"/>
                <a:gd name="connsiteY154" fmla="*/ 8993 h 10000"/>
                <a:gd name="connsiteX155" fmla="*/ 175 w 12724"/>
                <a:gd name="connsiteY155" fmla="*/ 8895 h 10000"/>
                <a:gd name="connsiteX156" fmla="*/ 160 w 12724"/>
                <a:gd name="connsiteY156" fmla="*/ 8863 h 10000"/>
                <a:gd name="connsiteX157" fmla="*/ 99 w 12724"/>
                <a:gd name="connsiteY157" fmla="*/ 8749 h 10000"/>
                <a:gd name="connsiteX158" fmla="*/ 76 w 12724"/>
                <a:gd name="connsiteY158" fmla="*/ 8684 h 10000"/>
                <a:gd name="connsiteX159" fmla="*/ 76 w 12724"/>
                <a:gd name="connsiteY159" fmla="*/ 8651 h 10000"/>
                <a:gd name="connsiteX160" fmla="*/ 60 w 12724"/>
                <a:gd name="connsiteY160" fmla="*/ 8651 h 10000"/>
                <a:gd name="connsiteX161" fmla="*/ 114 w 12724"/>
                <a:gd name="connsiteY161" fmla="*/ 8619 h 10000"/>
                <a:gd name="connsiteX162" fmla="*/ 160 w 12724"/>
                <a:gd name="connsiteY162" fmla="*/ 8587 h 10000"/>
                <a:gd name="connsiteX163" fmla="*/ 205 w 12724"/>
                <a:gd name="connsiteY163" fmla="*/ 8587 h 10000"/>
                <a:gd name="connsiteX164" fmla="*/ 235 w 12724"/>
                <a:gd name="connsiteY164" fmla="*/ 8587 h 10000"/>
                <a:gd name="connsiteX165" fmla="*/ 235 w 12724"/>
                <a:gd name="connsiteY165" fmla="*/ 8554 h 10000"/>
                <a:gd name="connsiteX166" fmla="*/ 205 w 12724"/>
                <a:gd name="connsiteY166" fmla="*/ 8408 h 10000"/>
                <a:gd name="connsiteX167" fmla="*/ 205 w 12724"/>
                <a:gd name="connsiteY167" fmla="*/ 8343 h 10000"/>
                <a:gd name="connsiteX168" fmla="*/ 205 w 12724"/>
                <a:gd name="connsiteY168" fmla="*/ 8310 h 10000"/>
                <a:gd name="connsiteX169" fmla="*/ 190 w 12724"/>
                <a:gd name="connsiteY169" fmla="*/ 8278 h 10000"/>
                <a:gd name="connsiteX170" fmla="*/ 235 w 12724"/>
                <a:gd name="connsiteY170" fmla="*/ 8180 h 10000"/>
                <a:gd name="connsiteX171" fmla="*/ 251 w 12724"/>
                <a:gd name="connsiteY171" fmla="*/ 8083 h 10000"/>
                <a:gd name="connsiteX172" fmla="*/ 282 w 12724"/>
                <a:gd name="connsiteY172" fmla="*/ 8002 h 10000"/>
                <a:gd name="connsiteX173" fmla="*/ 289 w 12724"/>
                <a:gd name="connsiteY173" fmla="*/ 7937 h 10000"/>
                <a:gd name="connsiteX174" fmla="*/ 289 w 12724"/>
                <a:gd name="connsiteY174" fmla="*/ 7937 h 10000"/>
                <a:gd name="connsiteX175" fmla="*/ 335 w 12724"/>
                <a:gd name="connsiteY175" fmla="*/ 7775 h 10000"/>
                <a:gd name="connsiteX176" fmla="*/ 365 w 12724"/>
                <a:gd name="connsiteY176" fmla="*/ 7661 h 10000"/>
                <a:gd name="connsiteX177" fmla="*/ 395 w 12724"/>
                <a:gd name="connsiteY177" fmla="*/ 7563 h 10000"/>
                <a:gd name="connsiteX178" fmla="*/ 410 w 12724"/>
                <a:gd name="connsiteY178" fmla="*/ 7498 h 10000"/>
                <a:gd name="connsiteX179" fmla="*/ 426 w 12724"/>
                <a:gd name="connsiteY179" fmla="*/ 7466 h 10000"/>
                <a:gd name="connsiteX180" fmla="*/ 426 w 12724"/>
                <a:gd name="connsiteY180" fmla="*/ 7434 h 10000"/>
                <a:gd name="connsiteX181" fmla="*/ 479 w 12724"/>
                <a:gd name="connsiteY181" fmla="*/ 7287 h 10000"/>
                <a:gd name="connsiteX182" fmla="*/ 509 w 12724"/>
                <a:gd name="connsiteY182" fmla="*/ 7189 h 10000"/>
                <a:gd name="connsiteX183" fmla="*/ 525 w 12724"/>
                <a:gd name="connsiteY183" fmla="*/ 7157 h 10000"/>
                <a:gd name="connsiteX184" fmla="*/ 525 w 12724"/>
                <a:gd name="connsiteY184" fmla="*/ 7157 h 10000"/>
                <a:gd name="connsiteX185" fmla="*/ 540 w 12724"/>
                <a:gd name="connsiteY185" fmla="*/ 6995 h 10000"/>
                <a:gd name="connsiteX186" fmla="*/ 540 w 12724"/>
                <a:gd name="connsiteY186" fmla="*/ 6881 h 10000"/>
                <a:gd name="connsiteX187" fmla="*/ 555 w 12724"/>
                <a:gd name="connsiteY187" fmla="*/ 6783 h 10000"/>
                <a:gd name="connsiteX188" fmla="*/ 555 w 12724"/>
                <a:gd name="connsiteY188" fmla="*/ 6751 h 10000"/>
                <a:gd name="connsiteX189" fmla="*/ 555 w 12724"/>
                <a:gd name="connsiteY189" fmla="*/ 6686 h 10000"/>
                <a:gd name="connsiteX190" fmla="*/ 555 w 12724"/>
                <a:gd name="connsiteY190" fmla="*/ 6686 h 10000"/>
                <a:gd name="connsiteX191" fmla="*/ 586 w 12724"/>
                <a:gd name="connsiteY191" fmla="*/ 6475 h 10000"/>
                <a:gd name="connsiteX192" fmla="*/ 601 w 12724"/>
                <a:gd name="connsiteY192" fmla="*/ 6312 h 10000"/>
                <a:gd name="connsiteX193" fmla="*/ 616 w 12724"/>
                <a:gd name="connsiteY193" fmla="*/ 6183 h 10000"/>
                <a:gd name="connsiteX194" fmla="*/ 616 w 12724"/>
                <a:gd name="connsiteY194" fmla="*/ 6133 h 10000"/>
                <a:gd name="connsiteX195" fmla="*/ 631 w 12724"/>
                <a:gd name="connsiteY195" fmla="*/ 6069 h 10000"/>
                <a:gd name="connsiteX196" fmla="*/ 631 w 12724"/>
                <a:gd name="connsiteY196" fmla="*/ 6036 h 10000"/>
                <a:gd name="connsiteX197" fmla="*/ 601 w 12724"/>
                <a:gd name="connsiteY197" fmla="*/ 5906 h 10000"/>
                <a:gd name="connsiteX198" fmla="*/ 601 w 12724"/>
                <a:gd name="connsiteY198" fmla="*/ 5841 h 10000"/>
                <a:gd name="connsiteX199" fmla="*/ 601 w 12724"/>
                <a:gd name="connsiteY199" fmla="*/ 5841 h 10000"/>
                <a:gd name="connsiteX200" fmla="*/ 586 w 12724"/>
                <a:gd name="connsiteY200" fmla="*/ 5808 h 10000"/>
                <a:gd name="connsiteX201" fmla="*/ 631 w 12724"/>
                <a:gd name="connsiteY201" fmla="*/ 5728 h 10000"/>
                <a:gd name="connsiteX202" fmla="*/ 669 w 12724"/>
                <a:gd name="connsiteY202" fmla="*/ 5630 h 10000"/>
                <a:gd name="connsiteX203" fmla="*/ 699 w 12724"/>
                <a:gd name="connsiteY203" fmla="*/ 5533 h 10000"/>
                <a:gd name="connsiteX204" fmla="*/ 715 w 12724"/>
                <a:gd name="connsiteY204" fmla="*/ 5467 h 10000"/>
                <a:gd name="connsiteX205" fmla="*/ 715 w 12724"/>
                <a:gd name="connsiteY205" fmla="*/ 5467 h 10000"/>
                <a:gd name="connsiteX206" fmla="*/ 715 w 12724"/>
                <a:gd name="connsiteY206" fmla="*/ 5435 h 10000"/>
                <a:gd name="connsiteX207" fmla="*/ 684 w 12724"/>
                <a:gd name="connsiteY207" fmla="*/ 5370 h 10000"/>
                <a:gd name="connsiteX208" fmla="*/ 669 w 12724"/>
                <a:gd name="connsiteY208" fmla="*/ 5289 h 10000"/>
                <a:gd name="connsiteX209" fmla="*/ 654 w 12724"/>
                <a:gd name="connsiteY209" fmla="*/ 5191 h 10000"/>
                <a:gd name="connsiteX210" fmla="*/ 654 w 12724"/>
                <a:gd name="connsiteY210" fmla="*/ 5127 h 10000"/>
                <a:gd name="connsiteX211" fmla="*/ 699 w 12724"/>
                <a:gd name="connsiteY211" fmla="*/ 5061 h 10000"/>
                <a:gd name="connsiteX212" fmla="*/ 761 w 12724"/>
                <a:gd name="connsiteY212" fmla="*/ 5061 h 10000"/>
                <a:gd name="connsiteX213" fmla="*/ 821 w 12724"/>
                <a:gd name="connsiteY213" fmla="*/ 5094 h 10000"/>
                <a:gd name="connsiteX214" fmla="*/ 889 w 12724"/>
                <a:gd name="connsiteY214" fmla="*/ 5127 h 10000"/>
                <a:gd name="connsiteX0" fmla="*/ 889 w 12724"/>
                <a:gd name="connsiteY0" fmla="*/ 5127 h 10000"/>
                <a:gd name="connsiteX1" fmla="*/ 904 w 12724"/>
                <a:gd name="connsiteY1" fmla="*/ 5127 h 10000"/>
                <a:gd name="connsiteX2" fmla="*/ 921 w 12724"/>
                <a:gd name="connsiteY2" fmla="*/ 5094 h 10000"/>
                <a:gd name="connsiteX3" fmla="*/ 936 w 12724"/>
                <a:gd name="connsiteY3" fmla="*/ 5061 h 10000"/>
                <a:gd name="connsiteX4" fmla="*/ 981 w 12724"/>
                <a:gd name="connsiteY4" fmla="*/ 5029 h 10000"/>
                <a:gd name="connsiteX5" fmla="*/ 1034 w 12724"/>
                <a:gd name="connsiteY5" fmla="*/ 4996 h 10000"/>
                <a:gd name="connsiteX6" fmla="*/ 1111 w 12724"/>
                <a:gd name="connsiteY6" fmla="*/ 4964 h 10000"/>
                <a:gd name="connsiteX7" fmla="*/ 1316 w 12724"/>
                <a:gd name="connsiteY7" fmla="*/ 4948 h 10000"/>
                <a:gd name="connsiteX8" fmla="*/ 1490 w 12724"/>
                <a:gd name="connsiteY8" fmla="*/ 4882 h 10000"/>
                <a:gd name="connsiteX9" fmla="*/ 1551 w 12724"/>
                <a:gd name="connsiteY9" fmla="*/ 4882 h 10000"/>
                <a:gd name="connsiteX10" fmla="*/ 1605 w 12724"/>
                <a:gd name="connsiteY10" fmla="*/ 4850 h 10000"/>
                <a:gd name="connsiteX11" fmla="*/ 1650 w 12724"/>
                <a:gd name="connsiteY11" fmla="*/ 4850 h 10000"/>
                <a:gd name="connsiteX12" fmla="*/ 1680 w 12724"/>
                <a:gd name="connsiteY12" fmla="*/ 4850 h 10000"/>
                <a:gd name="connsiteX13" fmla="*/ 1726 w 12724"/>
                <a:gd name="connsiteY13" fmla="*/ 4850 h 10000"/>
                <a:gd name="connsiteX14" fmla="*/ 1795 w 12724"/>
                <a:gd name="connsiteY14" fmla="*/ 4818 h 10000"/>
                <a:gd name="connsiteX15" fmla="*/ 1886 w 12724"/>
                <a:gd name="connsiteY15" fmla="*/ 4818 h 10000"/>
                <a:gd name="connsiteX16" fmla="*/ 1985 w 12724"/>
                <a:gd name="connsiteY16" fmla="*/ 4818 h 10000"/>
                <a:gd name="connsiteX17" fmla="*/ 2075 w 12724"/>
                <a:gd name="connsiteY17" fmla="*/ 4786 h 10000"/>
                <a:gd name="connsiteX18" fmla="*/ 2160 w 12724"/>
                <a:gd name="connsiteY18" fmla="*/ 4786 h 10000"/>
                <a:gd name="connsiteX19" fmla="*/ 2220 w 12724"/>
                <a:gd name="connsiteY19" fmla="*/ 4786 h 10000"/>
                <a:gd name="connsiteX20" fmla="*/ 2235 w 12724"/>
                <a:gd name="connsiteY20" fmla="*/ 4786 h 10000"/>
                <a:gd name="connsiteX21" fmla="*/ 2251 w 12724"/>
                <a:gd name="connsiteY21" fmla="*/ 4786 h 10000"/>
                <a:gd name="connsiteX22" fmla="*/ 2266 w 12724"/>
                <a:gd name="connsiteY22" fmla="*/ 4818 h 10000"/>
                <a:gd name="connsiteX23" fmla="*/ 2304 w 12724"/>
                <a:gd name="connsiteY23" fmla="*/ 4818 h 10000"/>
                <a:gd name="connsiteX24" fmla="*/ 2350 w 12724"/>
                <a:gd name="connsiteY24" fmla="*/ 4818 h 10000"/>
                <a:gd name="connsiteX25" fmla="*/ 2395 w 12724"/>
                <a:gd name="connsiteY25" fmla="*/ 4786 h 10000"/>
                <a:gd name="connsiteX26" fmla="*/ 2426 w 12724"/>
                <a:gd name="connsiteY26" fmla="*/ 4688 h 10000"/>
                <a:gd name="connsiteX27" fmla="*/ 2456 w 12724"/>
                <a:gd name="connsiteY27" fmla="*/ 4541 h 10000"/>
                <a:gd name="connsiteX28" fmla="*/ 2472 w 12724"/>
                <a:gd name="connsiteY28" fmla="*/ 4282 h 10000"/>
                <a:gd name="connsiteX29" fmla="*/ 2456 w 12724"/>
                <a:gd name="connsiteY29" fmla="*/ 4249 h 10000"/>
                <a:gd name="connsiteX30" fmla="*/ 2441 w 12724"/>
                <a:gd name="connsiteY30" fmla="*/ 4217 h 10000"/>
                <a:gd name="connsiteX31" fmla="*/ 2441 w 12724"/>
                <a:gd name="connsiteY31" fmla="*/ 4168 h 10000"/>
                <a:gd name="connsiteX32" fmla="*/ 2456 w 12724"/>
                <a:gd name="connsiteY32" fmla="*/ 4136 h 10000"/>
                <a:gd name="connsiteX33" fmla="*/ 2494 w 12724"/>
                <a:gd name="connsiteY33" fmla="*/ 4103 h 10000"/>
                <a:gd name="connsiteX34" fmla="*/ 2555 w 12724"/>
                <a:gd name="connsiteY34" fmla="*/ 4070 h 10000"/>
                <a:gd name="connsiteX35" fmla="*/ 2654 w 12724"/>
                <a:gd name="connsiteY35" fmla="*/ 4070 h 10000"/>
                <a:gd name="connsiteX36" fmla="*/ 2776 w 12724"/>
                <a:gd name="connsiteY36" fmla="*/ 4103 h 10000"/>
                <a:gd name="connsiteX37" fmla="*/ 2859 w 12724"/>
                <a:gd name="connsiteY37" fmla="*/ 4103 h 10000"/>
                <a:gd name="connsiteX38" fmla="*/ 2920 w 12724"/>
                <a:gd name="connsiteY38" fmla="*/ 4136 h 10000"/>
                <a:gd name="connsiteX39" fmla="*/ 2966 w 12724"/>
                <a:gd name="connsiteY39" fmla="*/ 4136 h 10000"/>
                <a:gd name="connsiteX40" fmla="*/ 3019 w 12724"/>
                <a:gd name="connsiteY40" fmla="*/ 4136 h 10000"/>
                <a:gd name="connsiteX41" fmla="*/ 3079 w 12724"/>
                <a:gd name="connsiteY41" fmla="*/ 4103 h 10000"/>
                <a:gd name="connsiteX42" fmla="*/ 3711 w 12724"/>
                <a:gd name="connsiteY42" fmla="*/ 3973 h 10000"/>
                <a:gd name="connsiteX43" fmla="*/ 3395 w 12724"/>
                <a:gd name="connsiteY43" fmla="*/ 3003 h 10000"/>
                <a:gd name="connsiteX44" fmla="*/ 3570 w 12724"/>
                <a:gd name="connsiteY44" fmla="*/ 1720 h 10000"/>
                <a:gd name="connsiteX45" fmla="*/ 3922 w 12724"/>
                <a:gd name="connsiteY45" fmla="*/ 1688 h 10000"/>
                <a:gd name="connsiteX46" fmla="*/ 4215 w 12724"/>
                <a:gd name="connsiteY46" fmla="*/ 1466 h 10000"/>
                <a:gd name="connsiteX47" fmla="*/ 4224 w 12724"/>
                <a:gd name="connsiteY47" fmla="*/ 402 h 10000"/>
                <a:gd name="connsiteX48" fmla="*/ 4622 w 12724"/>
                <a:gd name="connsiteY48" fmla="*/ 181 h 10000"/>
                <a:gd name="connsiteX49" fmla="*/ 5015 w 12724"/>
                <a:gd name="connsiteY49" fmla="*/ 1067 h 10000"/>
                <a:gd name="connsiteX50" fmla="*/ 5549 w 12724"/>
                <a:gd name="connsiteY50" fmla="*/ 1249 h 10000"/>
                <a:gd name="connsiteX51" fmla="*/ 6244 w 12724"/>
                <a:gd name="connsiteY51" fmla="*/ 1649 h 10000"/>
                <a:gd name="connsiteX52" fmla="*/ 6450 w 12724"/>
                <a:gd name="connsiteY52" fmla="*/ 816 h 10000"/>
                <a:gd name="connsiteX53" fmla="*/ 6699 w 12724"/>
                <a:gd name="connsiteY53" fmla="*/ 1452 h 10000"/>
                <a:gd name="connsiteX54" fmla="*/ 7093 w 12724"/>
                <a:gd name="connsiteY54" fmla="*/ 1915 h 10000"/>
                <a:gd name="connsiteX55" fmla="*/ 7088 w 12724"/>
                <a:gd name="connsiteY55" fmla="*/ 3100 h 10000"/>
                <a:gd name="connsiteX56" fmla="*/ 7762 w 12724"/>
                <a:gd name="connsiteY56" fmla="*/ 4676 h 10000"/>
                <a:gd name="connsiteX57" fmla="*/ 6785 w 12724"/>
                <a:gd name="connsiteY57" fmla="*/ 6720 h 10000"/>
                <a:gd name="connsiteX58" fmla="*/ 10000 w 12724"/>
                <a:gd name="connsiteY58" fmla="*/ 2657 h 10000"/>
                <a:gd name="connsiteX59" fmla="*/ 12724 w 12724"/>
                <a:gd name="connsiteY59" fmla="*/ 2787 h 10000"/>
                <a:gd name="connsiteX60" fmla="*/ 11346 w 12724"/>
                <a:gd name="connsiteY60" fmla="*/ 6404 h 10000"/>
                <a:gd name="connsiteX61" fmla="*/ 9772 w 12724"/>
                <a:gd name="connsiteY61" fmla="*/ 3908 h 10000"/>
                <a:gd name="connsiteX62" fmla="*/ 9710 w 12724"/>
                <a:gd name="connsiteY62" fmla="*/ 4038 h 10000"/>
                <a:gd name="connsiteX63" fmla="*/ 9665 w 12724"/>
                <a:gd name="connsiteY63" fmla="*/ 4070 h 10000"/>
                <a:gd name="connsiteX64" fmla="*/ 9490 w 12724"/>
                <a:gd name="connsiteY64" fmla="*/ 4070 h 10000"/>
                <a:gd name="connsiteX65" fmla="*/ 9414 w 12724"/>
                <a:gd name="connsiteY65" fmla="*/ 4136 h 10000"/>
                <a:gd name="connsiteX66" fmla="*/ 9330 w 12724"/>
                <a:gd name="connsiteY66" fmla="*/ 4217 h 10000"/>
                <a:gd name="connsiteX67" fmla="*/ 9255 w 12724"/>
                <a:gd name="connsiteY67" fmla="*/ 4314 h 10000"/>
                <a:gd name="connsiteX68" fmla="*/ 9239 w 12724"/>
                <a:gd name="connsiteY68" fmla="*/ 4347 h 10000"/>
                <a:gd name="connsiteX69" fmla="*/ 9224 w 12724"/>
                <a:gd name="connsiteY69" fmla="*/ 4347 h 10000"/>
                <a:gd name="connsiteX70" fmla="*/ 9224 w 12724"/>
                <a:gd name="connsiteY70" fmla="*/ 4411 h 10000"/>
                <a:gd name="connsiteX71" fmla="*/ 9201 w 12724"/>
                <a:gd name="connsiteY71" fmla="*/ 4477 h 10000"/>
                <a:gd name="connsiteX72" fmla="*/ 9171 w 12724"/>
                <a:gd name="connsiteY72" fmla="*/ 4574 h 10000"/>
                <a:gd name="connsiteX73" fmla="*/ 9110 w 12724"/>
                <a:gd name="connsiteY73" fmla="*/ 4590 h 10000"/>
                <a:gd name="connsiteX74" fmla="*/ 9064 w 12724"/>
                <a:gd name="connsiteY74" fmla="*/ 4623 h 10000"/>
                <a:gd name="connsiteX75" fmla="*/ 9041 w 12724"/>
                <a:gd name="connsiteY75" fmla="*/ 4590 h 10000"/>
                <a:gd name="connsiteX76" fmla="*/ 9011 w 12724"/>
                <a:gd name="connsiteY76" fmla="*/ 4574 h 10000"/>
                <a:gd name="connsiteX77" fmla="*/ 8966 w 12724"/>
                <a:gd name="connsiteY77" fmla="*/ 4574 h 10000"/>
                <a:gd name="connsiteX78" fmla="*/ 8935 w 12724"/>
                <a:gd name="connsiteY78" fmla="*/ 4590 h 10000"/>
                <a:gd name="connsiteX79" fmla="*/ 8836 w 12724"/>
                <a:gd name="connsiteY79" fmla="*/ 4655 h 10000"/>
                <a:gd name="connsiteX80" fmla="*/ 8744 w 12724"/>
                <a:gd name="connsiteY80" fmla="*/ 4753 h 10000"/>
                <a:gd name="connsiteX81" fmla="*/ 8714 w 12724"/>
                <a:gd name="connsiteY81" fmla="*/ 4753 h 10000"/>
                <a:gd name="connsiteX82" fmla="*/ 8699 w 12724"/>
                <a:gd name="connsiteY82" fmla="*/ 4786 h 10000"/>
                <a:gd name="connsiteX83" fmla="*/ 8699 w 12724"/>
                <a:gd name="connsiteY83" fmla="*/ 4882 h 10000"/>
                <a:gd name="connsiteX84" fmla="*/ 8684 w 12724"/>
                <a:gd name="connsiteY84" fmla="*/ 4964 h 10000"/>
                <a:gd name="connsiteX85" fmla="*/ 8676 w 12724"/>
                <a:gd name="connsiteY85" fmla="*/ 5094 h 10000"/>
                <a:gd name="connsiteX86" fmla="*/ 8676 w 12724"/>
                <a:gd name="connsiteY86" fmla="*/ 5127 h 10000"/>
                <a:gd name="connsiteX87" fmla="*/ 8676 w 12724"/>
                <a:gd name="connsiteY87" fmla="*/ 5127 h 10000"/>
                <a:gd name="connsiteX88" fmla="*/ 8554 w 12724"/>
                <a:gd name="connsiteY88" fmla="*/ 5353 h 10000"/>
                <a:gd name="connsiteX89" fmla="*/ 8471 w 12724"/>
                <a:gd name="connsiteY89" fmla="*/ 5533 h 10000"/>
                <a:gd name="connsiteX90" fmla="*/ 8395 w 12724"/>
                <a:gd name="connsiteY90" fmla="*/ 5662 h 10000"/>
                <a:gd name="connsiteX91" fmla="*/ 8349 w 12724"/>
                <a:gd name="connsiteY91" fmla="*/ 5744 h 10000"/>
                <a:gd name="connsiteX92" fmla="*/ 8334 w 12724"/>
                <a:gd name="connsiteY92" fmla="*/ 5776 h 10000"/>
                <a:gd name="connsiteX93" fmla="*/ 8319 w 12724"/>
                <a:gd name="connsiteY93" fmla="*/ 5808 h 10000"/>
                <a:gd name="connsiteX94" fmla="*/ 8312 w 12724"/>
                <a:gd name="connsiteY94" fmla="*/ 5808 h 10000"/>
                <a:gd name="connsiteX95" fmla="*/ 8312 w 12724"/>
                <a:gd name="connsiteY95" fmla="*/ 5874 h 10000"/>
                <a:gd name="connsiteX96" fmla="*/ 8296 w 12724"/>
                <a:gd name="connsiteY96" fmla="*/ 5971 h 10000"/>
                <a:gd name="connsiteX97" fmla="*/ 8266 w 12724"/>
                <a:gd name="connsiteY97" fmla="*/ 6036 h 10000"/>
                <a:gd name="connsiteX98" fmla="*/ 8235 w 12724"/>
                <a:gd name="connsiteY98" fmla="*/ 6101 h 10000"/>
                <a:gd name="connsiteX99" fmla="*/ 8159 w 12724"/>
                <a:gd name="connsiteY99" fmla="*/ 6183 h 10000"/>
                <a:gd name="connsiteX100" fmla="*/ 8091 w 12724"/>
                <a:gd name="connsiteY100" fmla="*/ 6247 h 10000"/>
                <a:gd name="connsiteX101" fmla="*/ 7900 w 12724"/>
                <a:gd name="connsiteY101" fmla="*/ 6377 h 10000"/>
                <a:gd name="connsiteX102" fmla="*/ 7764 w 12724"/>
                <a:gd name="connsiteY102" fmla="*/ 6475 h 10000"/>
                <a:gd name="connsiteX103" fmla="*/ 7650 w 12724"/>
                <a:gd name="connsiteY103" fmla="*/ 6556 h 10000"/>
                <a:gd name="connsiteX104" fmla="*/ 7589 w 12724"/>
                <a:gd name="connsiteY104" fmla="*/ 6686 h 10000"/>
                <a:gd name="connsiteX105" fmla="*/ 7551 w 12724"/>
                <a:gd name="connsiteY105" fmla="*/ 6816 h 10000"/>
                <a:gd name="connsiteX106" fmla="*/ 7520 w 12724"/>
                <a:gd name="connsiteY106" fmla="*/ 7027 h 10000"/>
                <a:gd name="connsiteX107" fmla="*/ 7475 w 12724"/>
                <a:gd name="connsiteY107" fmla="*/ 7287 h 10000"/>
                <a:gd name="connsiteX108" fmla="*/ 7391 w 12724"/>
                <a:gd name="connsiteY108" fmla="*/ 7530 h 10000"/>
                <a:gd name="connsiteX109" fmla="*/ 7330 w 12724"/>
                <a:gd name="connsiteY109" fmla="*/ 7693 h 10000"/>
                <a:gd name="connsiteX110" fmla="*/ 7270 w 12724"/>
                <a:gd name="connsiteY110" fmla="*/ 7775 h 10000"/>
                <a:gd name="connsiteX111" fmla="*/ 7201 w 12724"/>
                <a:gd name="connsiteY111" fmla="*/ 7937 h 10000"/>
                <a:gd name="connsiteX112" fmla="*/ 7171 w 12724"/>
                <a:gd name="connsiteY112" fmla="*/ 8002 h 10000"/>
                <a:gd name="connsiteX113" fmla="*/ 7156 w 12724"/>
                <a:gd name="connsiteY113" fmla="*/ 8083 h 10000"/>
                <a:gd name="connsiteX114" fmla="*/ 7156 w 12724"/>
                <a:gd name="connsiteY114" fmla="*/ 8246 h 10000"/>
                <a:gd name="connsiteX115" fmla="*/ 7171 w 12724"/>
                <a:gd name="connsiteY115" fmla="*/ 8440 h 10000"/>
                <a:gd name="connsiteX116" fmla="*/ 7125 w 12724"/>
                <a:gd name="connsiteY116" fmla="*/ 8440 h 10000"/>
                <a:gd name="connsiteX117" fmla="*/ 7049 w 12724"/>
                <a:gd name="connsiteY117" fmla="*/ 8457 h 10000"/>
                <a:gd name="connsiteX118" fmla="*/ 6951 w 12724"/>
                <a:gd name="connsiteY118" fmla="*/ 8489 h 10000"/>
                <a:gd name="connsiteX119" fmla="*/ 6806 w 12724"/>
                <a:gd name="connsiteY119" fmla="*/ 8522 h 10000"/>
                <a:gd name="connsiteX120" fmla="*/ 6646 w 12724"/>
                <a:gd name="connsiteY120" fmla="*/ 8554 h 10000"/>
                <a:gd name="connsiteX121" fmla="*/ 6456 w 12724"/>
                <a:gd name="connsiteY121" fmla="*/ 8587 h 10000"/>
                <a:gd name="connsiteX122" fmla="*/ 6220 w 12724"/>
                <a:gd name="connsiteY122" fmla="*/ 8651 h 10000"/>
                <a:gd name="connsiteX123" fmla="*/ 5985 w 12724"/>
                <a:gd name="connsiteY123" fmla="*/ 8717 h 10000"/>
                <a:gd name="connsiteX124" fmla="*/ 5726 w 12724"/>
                <a:gd name="connsiteY124" fmla="*/ 8781 h 10000"/>
                <a:gd name="connsiteX125" fmla="*/ 5445 w 12724"/>
                <a:gd name="connsiteY125" fmla="*/ 8814 h 10000"/>
                <a:gd name="connsiteX126" fmla="*/ 4844 w 12724"/>
                <a:gd name="connsiteY126" fmla="*/ 8960 h 10000"/>
                <a:gd name="connsiteX127" fmla="*/ 4205 w 12724"/>
                <a:gd name="connsiteY127" fmla="*/ 9090 h 10000"/>
                <a:gd name="connsiteX128" fmla="*/ 3551 w 12724"/>
                <a:gd name="connsiteY128" fmla="*/ 9236 h 10000"/>
                <a:gd name="connsiteX129" fmla="*/ 2904 w 12724"/>
                <a:gd name="connsiteY129" fmla="*/ 9366 h 10000"/>
                <a:gd name="connsiteX130" fmla="*/ 2266 w 12724"/>
                <a:gd name="connsiteY130" fmla="*/ 9497 h 10000"/>
                <a:gd name="connsiteX131" fmla="*/ 1970 w 12724"/>
                <a:gd name="connsiteY131" fmla="*/ 9594 h 10000"/>
                <a:gd name="connsiteX132" fmla="*/ 1680 w 12724"/>
                <a:gd name="connsiteY132" fmla="*/ 9643 h 10000"/>
                <a:gd name="connsiteX133" fmla="*/ 1399 w 12724"/>
                <a:gd name="connsiteY133" fmla="*/ 9675 h 10000"/>
                <a:gd name="connsiteX134" fmla="*/ 1156 w 12724"/>
                <a:gd name="connsiteY134" fmla="*/ 9740 h 10000"/>
                <a:gd name="connsiteX135" fmla="*/ 921 w 12724"/>
                <a:gd name="connsiteY135" fmla="*/ 9805 h 10000"/>
                <a:gd name="connsiteX136" fmla="*/ 699 w 12724"/>
                <a:gd name="connsiteY136" fmla="*/ 9838 h 10000"/>
                <a:gd name="connsiteX137" fmla="*/ 525 w 12724"/>
                <a:gd name="connsiteY137" fmla="*/ 9870 h 10000"/>
                <a:gd name="connsiteX138" fmla="*/ 365 w 12724"/>
                <a:gd name="connsiteY138" fmla="*/ 9935 h 10000"/>
                <a:gd name="connsiteX139" fmla="*/ 235 w 12724"/>
                <a:gd name="connsiteY139" fmla="*/ 9935 h 10000"/>
                <a:gd name="connsiteX140" fmla="*/ 145 w 12724"/>
                <a:gd name="connsiteY140" fmla="*/ 9968 h 10000"/>
                <a:gd name="connsiteX141" fmla="*/ 92 w 12724"/>
                <a:gd name="connsiteY141" fmla="*/ 9968 h 10000"/>
                <a:gd name="connsiteX142" fmla="*/ 60 w 12724"/>
                <a:gd name="connsiteY142" fmla="*/ 10000 h 10000"/>
                <a:gd name="connsiteX143" fmla="*/ 60 w 12724"/>
                <a:gd name="connsiteY143" fmla="*/ 9968 h 10000"/>
                <a:gd name="connsiteX144" fmla="*/ 30 w 12724"/>
                <a:gd name="connsiteY144" fmla="*/ 9968 h 10000"/>
                <a:gd name="connsiteX145" fmla="*/ 15 w 12724"/>
                <a:gd name="connsiteY145" fmla="*/ 9935 h 10000"/>
                <a:gd name="connsiteX146" fmla="*/ 0 w 12724"/>
                <a:gd name="connsiteY146" fmla="*/ 9870 h 10000"/>
                <a:gd name="connsiteX147" fmla="*/ 15 w 12724"/>
                <a:gd name="connsiteY147" fmla="*/ 9773 h 10000"/>
                <a:gd name="connsiteX148" fmla="*/ 45 w 12724"/>
                <a:gd name="connsiteY148" fmla="*/ 9643 h 10000"/>
                <a:gd name="connsiteX149" fmla="*/ 129 w 12724"/>
                <a:gd name="connsiteY149" fmla="*/ 9497 h 10000"/>
                <a:gd name="connsiteX150" fmla="*/ 190 w 12724"/>
                <a:gd name="connsiteY150" fmla="*/ 9399 h 10000"/>
                <a:gd name="connsiteX151" fmla="*/ 267 w 12724"/>
                <a:gd name="connsiteY151" fmla="*/ 9269 h 10000"/>
                <a:gd name="connsiteX152" fmla="*/ 251 w 12724"/>
                <a:gd name="connsiteY152" fmla="*/ 9122 h 10000"/>
                <a:gd name="connsiteX153" fmla="*/ 220 w 12724"/>
                <a:gd name="connsiteY153" fmla="*/ 8993 h 10000"/>
                <a:gd name="connsiteX154" fmla="*/ 175 w 12724"/>
                <a:gd name="connsiteY154" fmla="*/ 8895 h 10000"/>
                <a:gd name="connsiteX155" fmla="*/ 160 w 12724"/>
                <a:gd name="connsiteY155" fmla="*/ 8863 h 10000"/>
                <a:gd name="connsiteX156" fmla="*/ 99 w 12724"/>
                <a:gd name="connsiteY156" fmla="*/ 8749 h 10000"/>
                <a:gd name="connsiteX157" fmla="*/ 76 w 12724"/>
                <a:gd name="connsiteY157" fmla="*/ 8684 h 10000"/>
                <a:gd name="connsiteX158" fmla="*/ 76 w 12724"/>
                <a:gd name="connsiteY158" fmla="*/ 8651 h 10000"/>
                <a:gd name="connsiteX159" fmla="*/ 60 w 12724"/>
                <a:gd name="connsiteY159" fmla="*/ 8651 h 10000"/>
                <a:gd name="connsiteX160" fmla="*/ 114 w 12724"/>
                <a:gd name="connsiteY160" fmla="*/ 8619 h 10000"/>
                <a:gd name="connsiteX161" fmla="*/ 160 w 12724"/>
                <a:gd name="connsiteY161" fmla="*/ 8587 h 10000"/>
                <a:gd name="connsiteX162" fmla="*/ 205 w 12724"/>
                <a:gd name="connsiteY162" fmla="*/ 8587 h 10000"/>
                <a:gd name="connsiteX163" fmla="*/ 235 w 12724"/>
                <a:gd name="connsiteY163" fmla="*/ 8587 h 10000"/>
                <a:gd name="connsiteX164" fmla="*/ 235 w 12724"/>
                <a:gd name="connsiteY164" fmla="*/ 8554 h 10000"/>
                <a:gd name="connsiteX165" fmla="*/ 205 w 12724"/>
                <a:gd name="connsiteY165" fmla="*/ 8408 h 10000"/>
                <a:gd name="connsiteX166" fmla="*/ 205 w 12724"/>
                <a:gd name="connsiteY166" fmla="*/ 8343 h 10000"/>
                <a:gd name="connsiteX167" fmla="*/ 205 w 12724"/>
                <a:gd name="connsiteY167" fmla="*/ 8310 h 10000"/>
                <a:gd name="connsiteX168" fmla="*/ 190 w 12724"/>
                <a:gd name="connsiteY168" fmla="*/ 8278 h 10000"/>
                <a:gd name="connsiteX169" fmla="*/ 235 w 12724"/>
                <a:gd name="connsiteY169" fmla="*/ 8180 h 10000"/>
                <a:gd name="connsiteX170" fmla="*/ 251 w 12724"/>
                <a:gd name="connsiteY170" fmla="*/ 8083 h 10000"/>
                <a:gd name="connsiteX171" fmla="*/ 282 w 12724"/>
                <a:gd name="connsiteY171" fmla="*/ 8002 h 10000"/>
                <a:gd name="connsiteX172" fmla="*/ 289 w 12724"/>
                <a:gd name="connsiteY172" fmla="*/ 7937 h 10000"/>
                <a:gd name="connsiteX173" fmla="*/ 289 w 12724"/>
                <a:gd name="connsiteY173" fmla="*/ 7937 h 10000"/>
                <a:gd name="connsiteX174" fmla="*/ 335 w 12724"/>
                <a:gd name="connsiteY174" fmla="*/ 7775 h 10000"/>
                <a:gd name="connsiteX175" fmla="*/ 365 w 12724"/>
                <a:gd name="connsiteY175" fmla="*/ 7661 h 10000"/>
                <a:gd name="connsiteX176" fmla="*/ 395 w 12724"/>
                <a:gd name="connsiteY176" fmla="*/ 7563 h 10000"/>
                <a:gd name="connsiteX177" fmla="*/ 410 w 12724"/>
                <a:gd name="connsiteY177" fmla="*/ 7498 h 10000"/>
                <a:gd name="connsiteX178" fmla="*/ 426 w 12724"/>
                <a:gd name="connsiteY178" fmla="*/ 7466 h 10000"/>
                <a:gd name="connsiteX179" fmla="*/ 426 w 12724"/>
                <a:gd name="connsiteY179" fmla="*/ 7434 h 10000"/>
                <a:gd name="connsiteX180" fmla="*/ 479 w 12724"/>
                <a:gd name="connsiteY180" fmla="*/ 7287 h 10000"/>
                <a:gd name="connsiteX181" fmla="*/ 509 w 12724"/>
                <a:gd name="connsiteY181" fmla="*/ 7189 h 10000"/>
                <a:gd name="connsiteX182" fmla="*/ 525 w 12724"/>
                <a:gd name="connsiteY182" fmla="*/ 7157 h 10000"/>
                <a:gd name="connsiteX183" fmla="*/ 525 w 12724"/>
                <a:gd name="connsiteY183" fmla="*/ 7157 h 10000"/>
                <a:gd name="connsiteX184" fmla="*/ 540 w 12724"/>
                <a:gd name="connsiteY184" fmla="*/ 6995 h 10000"/>
                <a:gd name="connsiteX185" fmla="*/ 540 w 12724"/>
                <a:gd name="connsiteY185" fmla="*/ 6881 h 10000"/>
                <a:gd name="connsiteX186" fmla="*/ 555 w 12724"/>
                <a:gd name="connsiteY186" fmla="*/ 6783 h 10000"/>
                <a:gd name="connsiteX187" fmla="*/ 555 w 12724"/>
                <a:gd name="connsiteY187" fmla="*/ 6751 h 10000"/>
                <a:gd name="connsiteX188" fmla="*/ 555 w 12724"/>
                <a:gd name="connsiteY188" fmla="*/ 6686 h 10000"/>
                <a:gd name="connsiteX189" fmla="*/ 555 w 12724"/>
                <a:gd name="connsiteY189" fmla="*/ 6686 h 10000"/>
                <a:gd name="connsiteX190" fmla="*/ 586 w 12724"/>
                <a:gd name="connsiteY190" fmla="*/ 6475 h 10000"/>
                <a:gd name="connsiteX191" fmla="*/ 601 w 12724"/>
                <a:gd name="connsiteY191" fmla="*/ 6312 h 10000"/>
                <a:gd name="connsiteX192" fmla="*/ 616 w 12724"/>
                <a:gd name="connsiteY192" fmla="*/ 6183 h 10000"/>
                <a:gd name="connsiteX193" fmla="*/ 616 w 12724"/>
                <a:gd name="connsiteY193" fmla="*/ 6133 h 10000"/>
                <a:gd name="connsiteX194" fmla="*/ 631 w 12724"/>
                <a:gd name="connsiteY194" fmla="*/ 6069 h 10000"/>
                <a:gd name="connsiteX195" fmla="*/ 631 w 12724"/>
                <a:gd name="connsiteY195" fmla="*/ 6036 h 10000"/>
                <a:gd name="connsiteX196" fmla="*/ 601 w 12724"/>
                <a:gd name="connsiteY196" fmla="*/ 5906 h 10000"/>
                <a:gd name="connsiteX197" fmla="*/ 601 w 12724"/>
                <a:gd name="connsiteY197" fmla="*/ 5841 h 10000"/>
                <a:gd name="connsiteX198" fmla="*/ 601 w 12724"/>
                <a:gd name="connsiteY198" fmla="*/ 5841 h 10000"/>
                <a:gd name="connsiteX199" fmla="*/ 586 w 12724"/>
                <a:gd name="connsiteY199" fmla="*/ 5808 h 10000"/>
                <a:gd name="connsiteX200" fmla="*/ 631 w 12724"/>
                <a:gd name="connsiteY200" fmla="*/ 5728 h 10000"/>
                <a:gd name="connsiteX201" fmla="*/ 669 w 12724"/>
                <a:gd name="connsiteY201" fmla="*/ 5630 h 10000"/>
                <a:gd name="connsiteX202" fmla="*/ 699 w 12724"/>
                <a:gd name="connsiteY202" fmla="*/ 5533 h 10000"/>
                <a:gd name="connsiteX203" fmla="*/ 715 w 12724"/>
                <a:gd name="connsiteY203" fmla="*/ 5467 h 10000"/>
                <a:gd name="connsiteX204" fmla="*/ 715 w 12724"/>
                <a:gd name="connsiteY204" fmla="*/ 5467 h 10000"/>
                <a:gd name="connsiteX205" fmla="*/ 715 w 12724"/>
                <a:gd name="connsiteY205" fmla="*/ 5435 h 10000"/>
                <a:gd name="connsiteX206" fmla="*/ 684 w 12724"/>
                <a:gd name="connsiteY206" fmla="*/ 5370 h 10000"/>
                <a:gd name="connsiteX207" fmla="*/ 669 w 12724"/>
                <a:gd name="connsiteY207" fmla="*/ 5289 h 10000"/>
                <a:gd name="connsiteX208" fmla="*/ 654 w 12724"/>
                <a:gd name="connsiteY208" fmla="*/ 5191 h 10000"/>
                <a:gd name="connsiteX209" fmla="*/ 654 w 12724"/>
                <a:gd name="connsiteY209" fmla="*/ 5127 h 10000"/>
                <a:gd name="connsiteX210" fmla="*/ 699 w 12724"/>
                <a:gd name="connsiteY210" fmla="*/ 5061 h 10000"/>
                <a:gd name="connsiteX211" fmla="*/ 761 w 12724"/>
                <a:gd name="connsiteY211" fmla="*/ 5061 h 10000"/>
                <a:gd name="connsiteX212" fmla="*/ 821 w 12724"/>
                <a:gd name="connsiteY212" fmla="*/ 5094 h 10000"/>
                <a:gd name="connsiteX213" fmla="*/ 889 w 12724"/>
                <a:gd name="connsiteY213" fmla="*/ 5127 h 10000"/>
                <a:gd name="connsiteX0" fmla="*/ 889 w 12724"/>
                <a:gd name="connsiteY0" fmla="*/ 5127 h 10000"/>
                <a:gd name="connsiteX1" fmla="*/ 904 w 12724"/>
                <a:gd name="connsiteY1" fmla="*/ 5127 h 10000"/>
                <a:gd name="connsiteX2" fmla="*/ 921 w 12724"/>
                <a:gd name="connsiteY2" fmla="*/ 5094 h 10000"/>
                <a:gd name="connsiteX3" fmla="*/ 936 w 12724"/>
                <a:gd name="connsiteY3" fmla="*/ 5061 h 10000"/>
                <a:gd name="connsiteX4" fmla="*/ 981 w 12724"/>
                <a:gd name="connsiteY4" fmla="*/ 5029 h 10000"/>
                <a:gd name="connsiteX5" fmla="*/ 1034 w 12724"/>
                <a:gd name="connsiteY5" fmla="*/ 4996 h 10000"/>
                <a:gd name="connsiteX6" fmla="*/ 1111 w 12724"/>
                <a:gd name="connsiteY6" fmla="*/ 4964 h 10000"/>
                <a:gd name="connsiteX7" fmla="*/ 1316 w 12724"/>
                <a:gd name="connsiteY7" fmla="*/ 4948 h 10000"/>
                <a:gd name="connsiteX8" fmla="*/ 1490 w 12724"/>
                <a:gd name="connsiteY8" fmla="*/ 4882 h 10000"/>
                <a:gd name="connsiteX9" fmla="*/ 1551 w 12724"/>
                <a:gd name="connsiteY9" fmla="*/ 4882 h 10000"/>
                <a:gd name="connsiteX10" fmla="*/ 1605 w 12724"/>
                <a:gd name="connsiteY10" fmla="*/ 4850 h 10000"/>
                <a:gd name="connsiteX11" fmla="*/ 1650 w 12724"/>
                <a:gd name="connsiteY11" fmla="*/ 4850 h 10000"/>
                <a:gd name="connsiteX12" fmla="*/ 1680 w 12724"/>
                <a:gd name="connsiteY12" fmla="*/ 4850 h 10000"/>
                <a:gd name="connsiteX13" fmla="*/ 1726 w 12724"/>
                <a:gd name="connsiteY13" fmla="*/ 4850 h 10000"/>
                <a:gd name="connsiteX14" fmla="*/ 1795 w 12724"/>
                <a:gd name="connsiteY14" fmla="*/ 4818 h 10000"/>
                <a:gd name="connsiteX15" fmla="*/ 1886 w 12724"/>
                <a:gd name="connsiteY15" fmla="*/ 4818 h 10000"/>
                <a:gd name="connsiteX16" fmla="*/ 1985 w 12724"/>
                <a:gd name="connsiteY16" fmla="*/ 4818 h 10000"/>
                <a:gd name="connsiteX17" fmla="*/ 2075 w 12724"/>
                <a:gd name="connsiteY17" fmla="*/ 4786 h 10000"/>
                <a:gd name="connsiteX18" fmla="*/ 2160 w 12724"/>
                <a:gd name="connsiteY18" fmla="*/ 4786 h 10000"/>
                <a:gd name="connsiteX19" fmla="*/ 2220 w 12724"/>
                <a:gd name="connsiteY19" fmla="*/ 4786 h 10000"/>
                <a:gd name="connsiteX20" fmla="*/ 2235 w 12724"/>
                <a:gd name="connsiteY20" fmla="*/ 4786 h 10000"/>
                <a:gd name="connsiteX21" fmla="*/ 2251 w 12724"/>
                <a:gd name="connsiteY21" fmla="*/ 4786 h 10000"/>
                <a:gd name="connsiteX22" fmla="*/ 2266 w 12724"/>
                <a:gd name="connsiteY22" fmla="*/ 4818 h 10000"/>
                <a:gd name="connsiteX23" fmla="*/ 2304 w 12724"/>
                <a:gd name="connsiteY23" fmla="*/ 4818 h 10000"/>
                <a:gd name="connsiteX24" fmla="*/ 2350 w 12724"/>
                <a:gd name="connsiteY24" fmla="*/ 4818 h 10000"/>
                <a:gd name="connsiteX25" fmla="*/ 2395 w 12724"/>
                <a:gd name="connsiteY25" fmla="*/ 4786 h 10000"/>
                <a:gd name="connsiteX26" fmla="*/ 2426 w 12724"/>
                <a:gd name="connsiteY26" fmla="*/ 4688 h 10000"/>
                <a:gd name="connsiteX27" fmla="*/ 2456 w 12724"/>
                <a:gd name="connsiteY27" fmla="*/ 4541 h 10000"/>
                <a:gd name="connsiteX28" fmla="*/ 2472 w 12724"/>
                <a:gd name="connsiteY28" fmla="*/ 4282 h 10000"/>
                <a:gd name="connsiteX29" fmla="*/ 2456 w 12724"/>
                <a:gd name="connsiteY29" fmla="*/ 4249 h 10000"/>
                <a:gd name="connsiteX30" fmla="*/ 2441 w 12724"/>
                <a:gd name="connsiteY30" fmla="*/ 4217 h 10000"/>
                <a:gd name="connsiteX31" fmla="*/ 2441 w 12724"/>
                <a:gd name="connsiteY31" fmla="*/ 4168 h 10000"/>
                <a:gd name="connsiteX32" fmla="*/ 2456 w 12724"/>
                <a:gd name="connsiteY32" fmla="*/ 4136 h 10000"/>
                <a:gd name="connsiteX33" fmla="*/ 2494 w 12724"/>
                <a:gd name="connsiteY33" fmla="*/ 4103 h 10000"/>
                <a:gd name="connsiteX34" fmla="*/ 2555 w 12724"/>
                <a:gd name="connsiteY34" fmla="*/ 4070 h 10000"/>
                <a:gd name="connsiteX35" fmla="*/ 2654 w 12724"/>
                <a:gd name="connsiteY35" fmla="*/ 4070 h 10000"/>
                <a:gd name="connsiteX36" fmla="*/ 2776 w 12724"/>
                <a:gd name="connsiteY36" fmla="*/ 4103 h 10000"/>
                <a:gd name="connsiteX37" fmla="*/ 2859 w 12724"/>
                <a:gd name="connsiteY37" fmla="*/ 4103 h 10000"/>
                <a:gd name="connsiteX38" fmla="*/ 2920 w 12724"/>
                <a:gd name="connsiteY38" fmla="*/ 4136 h 10000"/>
                <a:gd name="connsiteX39" fmla="*/ 2966 w 12724"/>
                <a:gd name="connsiteY39" fmla="*/ 4136 h 10000"/>
                <a:gd name="connsiteX40" fmla="*/ 3019 w 12724"/>
                <a:gd name="connsiteY40" fmla="*/ 4136 h 10000"/>
                <a:gd name="connsiteX41" fmla="*/ 3079 w 12724"/>
                <a:gd name="connsiteY41" fmla="*/ 4103 h 10000"/>
                <a:gd name="connsiteX42" fmla="*/ 3711 w 12724"/>
                <a:gd name="connsiteY42" fmla="*/ 3973 h 10000"/>
                <a:gd name="connsiteX43" fmla="*/ 3395 w 12724"/>
                <a:gd name="connsiteY43" fmla="*/ 3003 h 10000"/>
                <a:gd name="connsiteX44" fmla="*/ 3570 w 12724"/>
                <a:gd name="connsiteY44" fmla="*/ 1720 h 10000"/>
                <a:gd name="connsiteX45" fmla="*/ 3922 w 12724"/>
                <a:gd name="connsiteY45" fmla="*/ 1688 h 10000"/>
                <a:gd name="connsiteX46" fmla="*/ 4215 w 12724"/>
                <a:gd name="connsiteY46" fmla="*/ 1466 h 10000"/>
                <a:gd name="connsiteX47" fmla="*/ 4224 w 12724"/>
                <a:gd name="connsiteY47" fmla="*/ 402 h 10000"/>
                <a:gd name="connsiteX48" fmla="*/ 4622 w 12724"/>
                <a:gd name="connsiteY48" fmla="*/ 181 h 10000"/>
                <a:gd name="connsiteX49" fmla="*/ 5015 w 12724"/>
                <a:gd name="connsiteY49" fmla="*/ 1067 h 10000"/>
                <a:gd name="connsiteX50" fmla="*/ 5549 w 12724"/>
                <a:gd name="connsiteY50" fmla="*/ 1249 h 10000"/>
                <a:gd name="connsiteX51" fmla="*/ 6244 w 12724"/>
                <a:gd name="connsiteY51" fmla="*/ 1649 h 10000"/>
                <a:gd name="connsiteX52" fmla="*/ 6450 w 12724"/>
                <a:gd name="connsiteY52" fmla="*/ 816 h 10000"/>
                <a:gd name="connsiteX53" fmla="*/ 6699 w 12724"/>
                <a:gd name="connsiteY53" fmla="*/ 1452 h 10000"/>
                <a:gd name="connsiteX54" fmla="*/ 7093 w 12724"/>
                <a:gd name="connsiteY54" fmla="*/ 1915 h 10000"/>
                <a:gd name="connsiteX55" fmla="*/ 7088 w 12724"/>
                <a:gd name="connsiteY55" fmla="*/ 3100 h 10000"/>
                <a:gd name="connsiteX56" fmla="*/ 7762 w 12724"/>
                <a:gd name="connsiteY56" fmla="*/ 4676 h 10000"/>
                <a:gd name="connsiteX57" fmla="*/ 6785 w 12724"/>
                <a:gd name="connsiteY57" fmla="*/ 6720 h 10000"/>
                <a:gd name="connsiteX58" fmla="*/ 10000 w 12724"/>
                <a:gd name="connsiteY58" fmla="*/ 2657 h 10000"/>
                <a:gd name="connsiteX59" fmla="*/ 12724 w 12724"/>
                <a:gd name="connsiteY59" fmla="*/ 2787 h 10000"/>
                <a:gd name="connsiteX60" fmla="*/ 11346 w 12724"/>
                <a:gd name="connsiteY60" fmla="*/ 6404 h 10000"/>
                <a:gd name="connsiteX61" fmla="*/ 9772 w 12724"/>
                <a:gd name="connsiteY61" fmla="*/ 3908 h 10000"/>
                <a:gd name="connsiteX62" fmla="*/ 9710 w 12724"/>
                <a:gd name="connsiteY62" fmla="*/ 4038 h 10000"/>
                <a:gd name="connsiteX63" fmla="*/ 9665 w 12724"/>
                <a:gd name="connsiteY63" fmla="*/ 4070 h 10000"/>
                <a:gd name="connsiteX64" fmla="*/ 9490 w 12724"/>
                <a:gd name="connsiteY64" fmla="*/ 4070 h 10000"/>
                <a:gd name="connsiteX65" fmla="*/ 9414 w 12724"/>
                <a:gd name="connsiteY65" fmla="*/ 4136 h 10000"/>
                <a:gd name="connsiteX66" fmla="*/ 9255 w 12724"/>
                <a:gd name="connsiteY66" fmla="*/ 4314 h 10000"/>
                <a:gd name="connsiteX67" fmla="*/ 9239 w 12724"/>
                <a:gd name="connsiteY67" fmla="*/ 4347 h 10000"/>
                <a:gd name="connsiteX68" fmla="*/ 9224 w 12724"/>
                <a:gd name="connsiteY68" fmla="*/ 4347 h 10000"/>
                <a:gd name="connsiteX69" fmla="*/ 9224 w 12724"/>
                <a:gd name="connsiteY69" fmla="*/ 4411 h 10000"/>
                <a:gd name="connsiteX70" fmla="*/ 9201 w 12724"/>
                <a:gd name="connsiteY70" fmla="*/ 4477 h 10000"/>
                <a:gd name="connsiteX71" fmla="*/ 9171 w 12724"/>
                <a:gd name="connsiteY71" fmla="*/ 4574 h 10000"/>
                <a:gd name="connsiteX72" fmla="*/ 9110 w 12724"/>
                <a:gd name="connsiteY72" fmla="*/ 4590 h 10000"/>
                <a:gd name="connsiteX73" fmla="*/ 9064 w 12724"/>
                <a:gd name="connsiteY73" fmla="*/ 4623 h 10000"/>
                <a:gd name="connsiteX74" fmla="*/ 9041 w 12724"/>
                <a:gd name="connsiteY74" fmla="*/ 4590 h 10000"/>
                <a:gd name="connsiteX75" fmla="*/ 9011 w 12724"/>
                <a:gd name="connsiteY75" fmla="*/ 4574 h 10000"/>
                <a:gd name="connsiteX76" fmla="*/ 8966 w 12724"/>
                <a:gd name="connsiteY76" fmla="*/ 4574 h 10000"/>
                <a:gd name="connsiteX77" fmla="*/ 8935 w 12724"/>
                <a:gd name="connsiteY77" fmla="*/ 4590 h 10000"/>
                <a:gd name="connsiteX78" fmla="*/ 8836 w 12724"/>
                <a:gd name="connsiteY78" fmla="*/ 4655 h 10000"/>
                <a:gd name="connsiteX79" fmla="*/ 8744 w 12724"/>
                <a:gd name="connsiteY79" fmla="*/ 4753 h 10000"/>
                <a:gd name="connsiteX80" fmla="*/ 8714 w 12724"/>
                <a:gd name="connsiteY80" fmla="*/ 4753 h 10000"/>
                <a:gd name="connsiteX81" fmla="*/ 8699 w 12724"/>
                <a:gd name="connsiteY81" fmla="*/ 4786 h 10000"/>
                <a:gd name="connsiteX82" fmla="*/ 8699 w 12724"/>
                <a:gd name="connsiteY82" fmla="*/ 4882 h 10000"/>
                <a:gd name="connsiteX83" fmla="*/ 8684 w 12724"/>
                <a:gd name="connsiteY83" fmla="*/ 4964 h 10000"/>
                <a:gd name="connsiteX84" fmla="*/ 8676 w 12724"/>
                <a:gd name="connsiteY84" fmla="*/ 5094 h 10000"/>
                <a:gd name="connsiteX85" fmla="*/ 8676 w 12724"/>
                <a:gd name="connsiteY85" fmla="*/ 5127 h 10000"/>
                <a:gd name="connsiteX86" fmla="*/ 8676 w 12724"/>
                <a:gd name="connsiteY86" fmla="*/ 5127 h 10000"/>
                <a:gd name="connsiteX87" fmla="*/ 8554 w 12724"/>
                <a:gd name="connsiteY87" fmla="*/ 5353 h 10000"/>
                <a:gd name="connsiteX88" fmla="*/ 8471 w 12724"/>
                <a:gd name="connsiteY88" fmla="*/ 5533 h 10000"/>
                <a:gd name="connsiteX89" fmla="*/ 8395 w 12724"/>
                <a:gd name="connsiteY89" fmla="*/ 5662 h 10000"/>
                <a:gd name="connsiteX90" fmla="*/ 8349 w 12724"/>
                <a:gd name="connsiteY90" fmla="*/ 5744 h 10000"/>
                <a:gd name="connsiteX91" fmla="*/ 8334 w 12724"/>
                <a:gd name="connsiteY91" fmla="*/ 5776 h 10000"/>
                <a:gd name="connsiteX92" fmla="*/ 8319 w 12724"/>
                <a:gd name="connsiteY92" fmla="*/ 5808 h 10000"/>
                <a:gd name="connsiteX93" fmla="*/ 8312 w 12724"/>
                <a:gd name="connsiteY93" fmla="*/ 5808 h 10000"/>
                <a:gd name="connsiteX94" fmla="*/ 8312 w 12724"/>
                <a:gd name="connsiteY94" fmla="*/ 5874 h 10000"/>
                <a:gd name="connsiteX95" fmla="*/ 8296 w 12724"/>
                <a:gd name="connsiteY95" fmla="*/ 5971 h 10000"/>
                <a:gd name="connsiteX96" fmla="*/ 8266 w 12724"/>
                <a:gd name="connsiteY96" fmla="*/ 6036 h 10000"/>
                <a:gd name="connsiteX97" fmla="*/ 8235 w 12724"/>
                <a:gd name="connsiteY97" fmla="*/ 6101 h 10000"/>
                <a:gd name="connsiteX98" fmla="*/ 8159 w 12724"/>
                <a:gd name="connsiteY98" fmla="*/ 6183 h 10000"/>
                <a:gd name="connsiteX99" fmla="*/ 8091 w 12724"/>
                <a:gd name="connsiteY99" fmla="*/ 6247 h 10000"/>
                <a:gd name="connsiteX100" fmla="*/ 7900 w 12724"/>
                <a:gd name="connsiteY100" fmla="*/ 6377 h 10000"/>
                <a:gd name="connsiteX101" fmla="*/ 7764 w 12724"/>
                <a:gd name="connsiteY101" fmla="*/ 6475 h 10000"/>
                <a:gd name="connsiteX102" fmla="*/ 7650 w 12724"/>
                <a:gd name="connsiteY102" fmla="*/ 6556 h 10000"/>
                <a:gd name="connsiteX103" fmla="*/ 7589 w 12724"/>
                <a:gd name="connsiteY103" fmla="*/ 6686 h 10000"/>
                <a:gd name="connsiteX104" fmla="*/ 7551 w 12724"/>
                <a:gd name="connsiteY104" fmla="*/ 6816 h 10000"/>
                <a:gd name="connsiteX105" fmla="*/ 7520 w 12724"/>
                <a:gd name="connsiteY105" fmla="*/ 7027 h 10000"/>
                <a:gd name="connsiteX106" fmla="*/ 7475 w 12724"/>
                <a:gd name="connsiteY106" fmla="*/ 7287 h 10000"/>
                <a:gd name="connsiteX107" fmla="*/ 7391 w 12724"/>
                <a:gd name="connsiteY107" fmla="*/ 7530 h 10000"/>
                <a:gd name="connsiteX108" fmla="*/ 7330 w 12724"/>
                <a:gd name="connsiteY108" fmla="*/ 7693 h 10000"/>
                <a:gd name="connsiteX109" fmla="*/ 7270 w 12724"/>
                <a:gd name="connsiteY109" fmla="*/ 7775 h 10000"/>
                <a:gd name="connsiteX110" fmla="*/ 7201 w 12724"/>
                <a:gd name="connsiteY110" fmla="*/ 7937 h 10000"/>
                <a:gd name="connsiteX111" fmla="*/ 7171 w 12724"/>
                <a:gd name="connsiteY111" fmla="*/ 8002 h 10000"/>
                <a:gd name="connsiteX112" fmla="*/ 7156 w 12724"/>
                <a:gd name="connsiteY112" fmla="*/ 8083 h 10000"/>
                <a:gd name="connsiteX113" fmla="*/ 7156 w 12724"/>
                <a:gd name="connsiteY113" fmla="*/ 8246 h 10000"/>
                <a:gd name="connsiteX114" fmla="*/ 7171 w 12724"/>
                <a:gd name="connsiteY114" fmla="*/ 8440 h 10000"/>
                <a:gd name="connsiteX115" fmla="*/ 7125 w 12724"/>
                <a:gd name="connsiteY115" fmla="*/ 8440 h 10000"/>
                <a:gd name="connsiteX116" fmla="*/ 7049 w 12724"/>
                <a:gd name="connsiteY116" fmla="*/ 8457 h 10000"/>
                <a:gd name="connsiteX117" fmla="*/ 6951 w 12724"/>
                <a:gd name="connsiteY117" fmla="*/ 8489 h 10000"/>
                <a:gd name="connsiteX118" fmla="*/ 6806 w 12724"/>
                <a:gd name="connsiteY118" fmla="*/ 8522 h 10000"/>
                <a:gd name="connsiteX119" fmla="*/ 6646 w 12724"/>
                <a:gd name="connsiteY119" fmla="*/ 8554 h 10000"/>
                <a:gd name="connsiteX120" fmla="*/ 6456 w 12724"/>
                <a:gd name="connsiteY120" fmla="*/ 8587 h 10000"/>
                <a:gd name="connsiteX121" fmla="*/ 6220 w 12724"/>
                <a:gd name="connsiteY121" fmla="*/ 8651 h 10000"/>
                <a:gd name="connsiteX122" fmla="*/ 5985 w 12724"/>
                <a:gd name="connsiteY122" fmla="*/ 8717 h 10000"/>
                <a:gd name="connsiteX123" fmla="*/ 5726 w 12724"/>
                <a:gd name="connsiteY123" fmla="*/ 8781 h 10000"/>
                <a:gd name="connsiteX124" fmla="*/ 5445 w 12724"/>
                <a:gd name="connsiteY124" fmla="*/ 8814 h 10000"/>
                <a:gd name="connsiteX125" fmla="*/ 4844 w 12724"/>
                <a:gd name="connsiteY125" fmla="*/ 8960 h 10000"/>
                <a:gd name="connsiteX126" fmla="*/ 4205 w 12724"/>
                <a:gd name="connsiteY126" fmla="*/ 9090 h 10000"/>
                <a:gd name="connsiteX127" fmla="*/ 3551 w 12724"/>
                <a:gd name="connsiteY127" fmla="*/ 9236 h 10000"/>
                <a:gd name="connsiteX128" fmla="*/ 2904 w 12724"/>
                <a:gd name="connsiteY128" fmla="*/ 9366 h 10000"/>
                <a:gd name="connsiteX129" fmla="*/ 2266 w 12724"/>
                <a:gd name="connsiteY129" fmla="*/ 9497 h 10000"/>
                <a:gd name="connsiteX130" fmla="*/ 1970 w 12724"/>
                <a:gd name="connsiteY130" fmla="*/ 9594 h 10000"/>
                <a:gd name="connsiteX131" fmla="*/ 1680 w 12724"/>
                <a:gd name="connsiteY131" fmla="*/ 9643 h 10000"/>
                <a:gd name="connsiteX132" fmla="*/ 1399 w 12724"/>
                <a:gd name="connsiteY132" fmla="*/ 9675 h 10000"/>
                <a:gd name="connsiteX133" fmla="*/ 1156 w 12724"/>
                <a:gd name="connsiteY133" fmla="*/ 9740 h 10000"/>
                <a:gd name="connsiteX134" fmla="*/ 921 w 12724"/>
                <a:gd name="connsiteY134" fmla="*/ 9805 h 10000"/>
                <a:gd name="connsiteX135" fmla="*/ 699 w 12724"/>
                <a:gd name="connsiteY135" fmla="*/ 9838 h 10000"/>
                <a:gd name="connsiteX136" fmla="*/ 525 w 12724"/>
                <a:gd name="connsiteY136" fmla="*/ 9870 h 10000"/>
                <a:gd name="connsiteX137" fmla="*/ 365 w 12724"/>
                <a:gd name="connsiteY137" fmla="*/ 9935 h 10000"/>
                <a:gd name="connsiteX138" fmla="*/ 235 w 12724"/>
                <a:gd name="connsiteY138" fmla="*/ 9935 h 10000"/>
                <a:gd name="connsiteX139" fmla="*/ 145 w 12724"/>
                <a:gd name="connsiteY139" fmla="*/ 9968 h 10000"/>
                <a:gd name="connsiteX140" fmla="*/ 92 w 12724"/>
                <a:gd name="connsiteY140" fmla="*/ 9968 h 10000"/>
                <a:gd name="connsiteX141" fmla="*/ 60 w 12724"/>
                <a:gd name="connsiteY141" fmla="*/ 10000 h 10000"/>
                <a:gd name="connsiteX142" fmla="*/ 60 w 12724"/>
                <a:gd name="connsiteY142" fmla="*/ 9968 h 10000"/>
                <a:gd name="connsiteX143" fmla="*/ 30 w 12724"/>
                <a:gd name="connsiteY143" fmla="*/ 9968 h 10000"/>
                <a:gd name="connsiteX144" fmla="*/ 15 w 12724"/>
                <a:gd name="connsiteY144" fmla="*/ 9935 h 10000"/>
                <a:gd name="connsiteX145" fmla="*/ 0 w 12724"/>
                <a:gd name="connsiteY145" fmla="*/ 9870 h 10000"/>
                <a:gd name="connsiteX146" fmla="*/ 15 w 12724"/>
                <a:gd name="connsiteY146" fmla="*/ 9773 h 10000"/>
                <a:gd name="connsiteX147" fmla="*/ 45 w 12724"/>
                <a:gd name="connsiteY147" fmla="*/ 9643 h 10000"/>
                <a:gd name="connsiteX148" fmla="*/ 129 w 12724"/>
                <a:gd name="connsiteY148" fmla="*/ 9497 h 10000"/>
                <a:gd name="connsiteX149" fmla="*/ 190 w 12724"/>
                <a:gd name="connsiteY149" fmla="*/ 9399 h 10000"/>
                <a:gd name="connsiteX150" fmla="*/ 267 w 12724"/>
                <a:gd name="connsiteY150" fmla="*/ 9269 h 10000"/>
                <a:gd name="connsiteX151" fmla="*/ 251 w 12724"/>
                <a:gd name="connsiteY151" fmla="*/ 9122 h 10000"/>
                <a:gd name="connsiteX152" fmla="*/ 220 w 12724"/>
                <a:gd name="connsiteY152" fmla="*/ 8993 h 10000"/>
                <a:gd name="connsiteX153" fmla="*/ 175 w 12724"/>
                <a:gd name="connsiteY153" fmla="*/ 8895 h 10000"/>
                <a:gd name="connsiteX154" fmla="*/ 160 w 12724"/>
                <a:gd name="connsiteY154" fmla="*/ 8863 h 10000"/>
                <a:gd name="connsiteX155" fmla="*/ 99 w 12724"/>
                <a:gd name="connsiteY155" fmla="*/ 8749 h 10000"/>
                <a:gd name="connsiteX156" fmla="*/ 76 w 12724"/>
                <a:gd name="connsiteY156" fmla="*/ 8684 h 10000"/>
                <a:gd name="connsiteX157" fmla="*/ 76 w 12724"/>
                <a:gd name="connsiteY157" fmla="*/ 8651 h 10000"/>
                <a:gd name="connsiteX158" fmla="*/ 60 w 12724"/>
                <a:gd name="connsiteY158" fmla="*/ 8651 h 10000"/>
                <a:gd name="connsiteX159" fmla="*/ 114 w 12724"/>
                <a:gd name="connsiteY159" fmla="*/ 8619 h 10000"/>
                <a:gd name="connsiteX160" fmla="*/ 160 w 12724"/>
                <a:gd name="connsiteY160" fmla="*/ 8587 h 10000"/>
                <a:gd name="connsiteX161" fmla="*/ 205 w 12724"/>
                <a:gd name="connsiteY161" fmla="*/ 8587 h 10000"/>
                <a:gd name="connsiteX162" fmla="*/ 235 w 12724"/>
                <a:gd name="connsiteY162" fmla="*/ 8587 h 10000"/>
                <a:gd name="connsiteX163" fmla="*/ 235 w 12724"/>
                <a:gd name="connsiteY163" fmla="*/ 8554 h 10000"/>
                <a:gd name="connsiteX164" fmla="*/ 205 w 12724"/>
                <a:gd name="connsiteY164" fmla="*/ 8408 h 10000"/>
                <a:gd name="connsiteX165" fmla="*/ 205 w 12724"/>
                <a:gd name="connsiteY165" fmla="*/ 8343 h 10000"/>
                <a:gd name="connsiteX166" fmla="*/ 205 w 12724"/>
                <a:gd name="connsiteY166" fmla="*/ 8310 h 10000"/>
                <a:gd name="connsiteX167" fmla="*/ 190 w 12724"/>
                <a:gd name="connsiteY167" fmla="*/ 8278 h 10000"/>
                <a:gd name="connsiteX168" fmla="*/ 235 w 12724"/>
                <a:gd name="connsiteY168" fmla="*/ 8180 h 10000"/>
                <a:gd name="connsiteX169" fmla="*/ 251 w 12724"/>
                <a:gd name="connsiteY169" fmla="*/ 8083 h 10000"/>
                <a:gd name="connsiteX170" fmla="*/ 282 w 12724"/>
                <a:gd name="connsiteY170" fmla="*/ 8002 h 10000"/>
                <a:gd name="connsiteX171" fmla="*/ 289 w 12724"/>
                <a:gd name="connsiteY171" fmla="*/ 7937 h 10000"/>
                <a:gd name="connsiteX172" fmla="*/ 289 w 12724"/>
                <a:gd name="connsiteY172" fmla="*/ 7937 h 10000"/>
                <a:gd name="connsiteX173" fmla="*/ 335 w 12724"/>
                <a:gd name="connsiteY173" fmla="*/ 7775 h 10000"/>
                <a:gd name="connsiteX174" fmla="*/ 365 w 12724"/>
                <a:gd name="connsiteY174" fmla="*/ 7661 h 10000"/>
                <a:gd name="connsiteX175" fmla="*/ 395 w 12724"/>
                <a:gd name="connsiteY175" fmla="*/ 7563 h 10000"/>
                <a:gd name="connsiteX176" fmla="*/ 410 w 12724"/>
                <a:gd name="connsiteY176" fmla="*/ 7498 h 10000"/>
                <a:gd name="connsiteX177" fmla="*/ 426 w 12724"/>
                <a:gd name="connsiteY177" fmla="*/ 7466 h 10000"/>
                <a:gd name="connsiteX178" fmla="*/ 426 w 12724"/>
                <a:gd name="connsiteY178" fmla="*/ 7434 h 10000"/>
                <a:gd name="connsiteX179" fmla="*/ 479 w 12724"/>
                <a:gd name="connsiteY179" fmla="*/ 7287 h 10000"/>
                <a:gd name="connsiteX180" fmla="*/ 509 w 12724"/>
                <a:gd name="connsiteY180" fmla="*/ 7189 h 10000"/>
                <a:gd name="connsiteX181" fmla="*/ 525 w 12724"/>
                <a:gd name="connsiteY181" fmla="*/ 7157 h 10000"/>
                <a:gd name="connsiteX182" fmla="*/ 525 w 12724"/>
                <a:gd name="connsiteY182" fmla="*/ 7157 h 10000"/>
                <a:gd name="connsiteX183" fmla="*/ 540 w 12724"/>
                <a:gd name="connsiteY183" fmla="*/ 6995 h 10000"/>
                <a:gd name="connsiteX184" fmla="*/ 540 w 12724"/>
                <a:gd name="connsiteY184" fmla="*/ 6881 h 10000"/>
                <a:gd name="connsiteX185" fmla="*/ 555 w 12724"/>
                <a:gd name="connsiteY185" fmla="*/ 6783 h 10000"/>
                <a:gd name="connsiteX186" fmla="*/ 555 w 12724"/>
                <a:gd name="connsiteY186" fmla="*/ 6751 h 10000"/>
                <a:gd name="connsiteX187" fmla="*/ 555 w 12724"/>
                <a:gd name="connsiteY187" fmla="*/ 6686 h 10000"/>
                <a:gd name="connsiteX188" fmla="*/ 555 w 12724"/>
                <a:gd name="connsiteY188" fmla="*/ 6686 h 10000"/>
                <a:gd name="connsiteX189" fmla="*/ 586 w 12724"/>
                <a:gd name="connsiteY189" fmla="*/ 6475 h 10000"/>
                <a:gd name="connsiteX190" fmla="*/ 601 w 12724"/>
                <a:gd name="connsiteY190" fmla="*/ 6312 h 10000"/>
                <a:gd name="connsiteX191" fmla="*/ 616 w 12724"/>
                <a:gd name="connsiteY191" fmla="*/ 6183 h 10000"/>
                <a:gd name="connsiteX192" fmla="*/ 616 w 12724"/>
                <a:gd name="connsiteY192" fmla="*/ 6133 h 10000"/>
                <a:gd name="connsiteX193" fmla="*/ 631 w 12724"/>
                <a:gd name="connsiteY193" fmla="*/ 6069 h 10000"/>
                <a:gd name="connsiteX194" fmla="*/ 631 w 12724"/>
                <a:gd name="connsiteY194" fmla="*/ 6036 h 10000"/>
                <a:gd name="connsiteX195" fmla="*/ 601 w 12724"/>
                <a:gd name="connsiteY195" fmla="*/ 5906 h 10000"/>
                <a:gd name="connsiteX196" fmla="*/ 601 w 12724"/>
                <a:gd name="connsiteY196" fmla="*/ 5841 h 10000"/>
                <a:gd name="connsiteX197" fmla="*/ 601 w 12724"/>
                <a:gd name="connsiteY197" fmla="*/ 5841 h 10000"/>
                <a:gd name="connsiteX198" fmla="*/ 586 w 12724"/>
                <a:gd name="connsiteY198" fmla="*/ 5808 h 10000"/>
                <a:gd name="connsiteX199" fmla="*/ 631 w 12724"/>
                <a:gd name="connsiteY199" fmla="*/ 5728 h 10000"/>
                <a:gd name="connsiteX200" fmla="*/ 669 w 12724"/>
                <a:gd name="connsiteY200" fmla="*/ 5630 h 10000"/>
                <a:gd name="connsiteX201" fmla="*/ 699 w 12724"/>
                <a:gd name="connsiteY201" fmla="*/ 5533 h 10000"/>
                <a:gd name="connsiteX202" fmla="*/ 715 w 12724"/>
                <a:gd name="connsiteY202" fmla="*/ 5467 h 10000"/>
                <a:gd name="connsiteX203" fmla="*/ 715 w 12724"/>
                <a:gd name="connsiteY203" fmla="*/ 5467 h 10000"/>
                <a:gd name="connsiteX204" fmla="*/ 715 w 12724"/>
                <a:gd name="connsiteY204" fmla="*/ 5435 h 10000"/>
                <a:gd name="connsiteX205" fmla="*/ 684 w 12724"/>
                <a:gd name="connsiteY205" fmla="*/ 5370 h 10000"/>
                <a:gd name="connsiteX206" fmla="*/ 669 w 12724"/>
                <a:gd name="connsiteY206" fmla="*/ 5289 h 10000"/>
                <a:gd name="connsiteX207" fmla="*/ 654 w 12724"/>
                <a:gd name="connsiteY207" fmla="*/ 5191 h 10000"/>
                <a:gd name="connsiteX208" fmla="*/ 654 w 12724"/>
                <a:gd name="connsiteY208" fmla="*/ 5127 h 10000"/>
                <a:gd name="connsiteX209" fmla="*/ 699 w 12724"/>
                <a:gd name="connsiteY209" fmla="*/ 5061 h 10000"/>
                <a:gd name="connsiteX210" fmla="*/ 761 w 12724"/>
                <a:gd name="connsiteY210" fmla="*/ 5061 h 10000"/>
                <a:gd name="connsiteX211" fmla="*/ 821 w 12724"/>
                <a:gd name="connsiteY211" fmla="*/ 5094 h 10000"/>
                <a:gd name="connsiteX212" fmla="*/ 889 w 12724"/>
                <a:gd name="connsiteY212" fmla="*/ 5127 h 10000"/>
                <a:gd name="connsiteX0" fmla="*/ 889 w 12724"/>
                <a:gd name="connsiteY0" fmla="*/ 5127 h 10000"/>
                <a:gd name="connsiteX1" fmla="*/ 904 w 12724"/>
                <a:gd name="connsiteY1" fmla="*/ 5127 h 10000"/>
                <a:gd name="connsiteX2" fmla="*/ 921 w 12724"/>
                <a:gd name="connsiteY2" fmla="*/ 5094 h 10000"/>
                <a:gd name="connsiteX3" fmla="*/ 936 w 12724"/>
                <a:gd name="connsiteY3" fmla="*/ 5061 h 10000"/>
                <a:gd name="connsiteX4" fmla="*/ 981 w 12724"/>
                <a:gd name="connsiteY4" fmla="*/ 5029 h 10000"/>
                <a:gd name="connsiteX5" fmla="*/ 1034 w 12724"/>
                <a:gd name="connsiteY5" fmla="*/ 4996 h 10000"/>
                <a:gd name="connsiteX6" fmla="*/ 1111 w 12724"/>
                <a:gd name="connsiteY6" fmla="*/ 4964 h 10000"/>
                <a:gd name="connsiteX7" fmla="*/ 1316 w 12724"/>
                <a:gd name="connsiteY7" fmla="*/ 4948 h 10000"/>
                <a:gd name="connsiteX8" fmla="*/ 1490 w 12724"/>
                <a:gd name="connsiteY8" fmla="*/ 4882 h 10000"/>
                <a:gd name="connsiteX9" fmla="*/ 1551 w 12724"/>
                <a:gd name="connsiteY9" fmla="*/ 4882 h 10000"/>
                <a:gd name="connsiteX10" fmla="*/ 1605 w 12724"/>
                <a:gd name="connsiteY10" fmla="*/ 4850 h 10000"/>
                <a:gd name="connsiteX11" fmla="*/ 1650 w 12724"/>
                <a:gd name="connsiteY11" fmla="*/ 4850 h 10000"/>
                <a:gd name="connsiteX12" fmla="*/ 1680 w 12724"/>
                <a:gd name="connsiteY12" fmla="*/ 4850 h 10000"/>
                <a:gd name="connsiteX13" fmla="*/ 1726 w 12724"/>
                <a:gd name="connsiteY13" fmla="*/ 4850 h 10000"/>
                <a:gd name="connsiteX14" fmla="*/ 1795 w 12724"/>
                <a:gd name="connsiteY14" fmla="*/ 4818 h 10000"/>
                <a:gd name="connsiteX15" fmla="*/ 1886 w 12724"/>
                <a:gd name="connsiteY15" fmla="*/ 4818 h 10000"/>
                <a:gd name="connsiteX16" fmla="*/ 1985 w 12724"/>
                <a:gd name="connsiteY16" fmla="*/ 4818 h 10000"/>
                <a:gd name="connsiteX17" fmla="*/ 2075 w 12724"/>
                <a:gd name="connsiteY17" fmla="*/ 4786 h 10000"/>
                <a:gd name="connsiteX18" fmla="*/ 2160 w 12724"/>
                <a:gd name="connsiteY18" fmla="*/ 4786 h 10000"/>
                <a:gd name="connsiteX19" fmla="*/ 2220 w 12724"/>
                <a:gd name="connsiteY19" fmla="*/ 4786 h 10000"/>
                <a:gd name="connsiteX20" fmla="*/ 2235 w 12724"/>
                <a:gd name="connsiteY20" fmla="*/ 4786 h 10000"/>
                <a:gd name="connsiteX21" fmla="*/ 2251 w 12724"/>
                <a:gd name="connsiteY21" fmla="*/ 4786 h 10000"/>
                <a:gd name="connsiteX22" fmla="*/ 2266 w 12724"/>
                <a:gd name="connsiteY22" fmla="*/ 4818 h 10000"/>
                <a:gd name="connsiteX23" fmla="*/ 2304 w 12724"/>
                <a:gd name="connsiteY23" fmla="*/ 4818 h 10000"/>
                <a:gd name="connsiteX24" fmla="*/ 2350 w 12724"/>
                <a:gd name="connsiteY24" fmla="*/ 4818 h 10000"/>
                <a:gd name="connsiteX25" fmla="*/ 2395 w 12724"/>
                <a:gd name="connsiteY25" fmla="*/ 4786 h 10000"/>
                <a:gd name="connsiteX26" fmla="*/ 2426 w 12724"/>
                <a:gd name="connsiteY26" fmla="*/ 4688 h 10000"/>
                <a:gd name="connsiteX27" fmla="*/ 2456 w 12724"/>
                <a:gd name="connsiteY27" fmla="*/ 4541 h 10000"/>
                <a:gd name="connsiteX28" fmla="*/ 2472 w 12724"/>
                <a:gd name="connsiteY28" fmla="*/ 4282 h 10000"/>
                <a:gd name="connsiteX29" fmla="*/ 2456 w 12724"/>
                <a:gd name="connsiteY29" fmla="*/ 4249 h 10000"/>
                <a:gd name="connsiteX30" fmla="*/ 2441 w 12724"/>
                <a:gd name="connsiteY30" fmla="*/ 4217 h 10000"/>
                <a:gd name="connsiteX31" fmla="*/ 2441 w 12724"/>
                <a:gd name="connsiteY31" fmla="*/ 4168 h 10000"/>
                <a:gd name="connsiteX32" fmla="*/ 2456 w 12724"/>
                <a:gd name="connsiteY32" fmla="*/ 4136 h 10000"/>
                <a:gd name="connsiteX33" fmla="*/ 2494 w 12724"/>
                <a:gd name="connsiteY33" fmla="*/ 4103 h 10000"/>
                <a:gd name="connsiteX34" fmla="*/ 2555 w 12724"/>
                <a:gd name="connsiteY34" fmla="*/ 4070 h 10000"/>
                <a:gd name="connsiteX35" fmla="*/ 2654 w 12724"/>
                <a:gd name="connsiteY35" fmla="*/ 4070 h 10000"/>
                <a:gd name="connsiteX36" fmla="*/ 2776 w 12724"/>
                <a:gd name="connsiteY36" fmla="*/ 4103 h 10000"/>
                <a:gd name="connsiteX37" fmla="*/ 2859 w 12724"/>
                <a:gd name="connsiteY37" fmla="*/ 4103 h 10000"/>
                <a:gd name="connsiteX38" fmla="*/ 2920 w 12724"/>
                <a:gd name="connsiteY38" fmla="*/ 4136 h 10000"/>
                <a:gd name="connsiteX39" fmla="*/ 2966 w 12724"/>
                <a:gd name="connsiteY39" fmla="*/ 4136 h 10000"/>
                <a:gd name="connsiteX40" fmla="*/ 3019 w 12724"/>
                <a:gd name="connsiteY40" fmla="*/ 4136 h 10000"/>
                <a:gd name="connsiteX41" fmla="*/ 3079 w 12724"/>
                <a:gd name="connsiteY41" fmla="*/ 4103 h 10000"/>
                <a:gd name="connsiteX42" fmla="*/ 3711 w 12724"/>
                <a:gd name="connsiteY42" fmla="*/ 3973 h 10000"/>
                <a:gd name="connsiteX43" fmla="*/ 3395 w 12724"/>
                <a:gd name="connsiteY43" fmla="*/ 3003 h 10000"/>
                <a:gd name="connsiteX44" fmla="*/ 3570 w 12724"/>
                <a:gd name="connsiteY44" fmla="*/ 1720 h 10000"/>
                <a:gd name="connsiteX45" fmla="*/ 3922 w 12724"/>
                <a:gd name="connsiteY45" fmla="*/ 1688 h 10000"/>
                <a:gd name="connsiteX46" fmla="*/ 4215 w 12724"/>
                <a:gd name="connsiteY46" fmla="*/ 1466 h 10000"/>
                <a:gd name="connsiteX47" fmla="*/ 4224 w 12724"/>
                <a:gd name="connsiteY47" fmla="*/ 402 h 10000"/>
                <a:gd name="connsiteX48" fmla="*/ 4622 w 12724"/>
                <a:gd name="connsiteY48" fmla="*/ 181 h 10000"/>
                <a:gd name="connsiteX49" fmla="*/ 5015 w 12724"/>
                <a:gd name="connsiteY49" fmla="*/ 1067 h 10000"/>
                <a:gd name="connsiteX50" fmla="*/ 5549 w 12724"/>
                <a:gd name="connsiteY50" fmla="*/ 1249 h 10000"/>
                <a:gd name="connsiteX51" fmla="*/ 6244 w 12724"/>
                <a:gd name="connsiteY51" fmla="*/ 1649 h 10000"/>
                <a:gd name="connsiteX52" fmla="*/ 6450 w 12724"/>
                <a:gd name="connsiteY52" fmla="*/ 816 h 10000"/>
                <a:gd name="connsiteX53" fmla="*/ 6699 w 12724"/>
                <a:gd name="connsiteY53" fmla="*/ 1452 h 10000"/>
                <a:gd name="connsiteX54" fmla="*/ 7093 w 12724"/>
                <a:gd name="connsiteY54" fmla="*/ 1915 h 10000"/>
                <a:gd name="connsiteX55" fmla="*/ 7088 w 12724"/>
                <a:gd name="connsiteY55" fmla="*/ 3100 h 10000"/>
                <a:gd name="connsiteX56" fmla="*/ 7762 w 12724"/>
                <a:gd name="connsiteY56" fmla="*/ 4676 h 10000"/>
                <a:gd name="connsiteX57" fmla="*/ 6785 w 12724"/>
                <a:gd name="connsiteY57" fmla="*/ 6720 h 10000"/>
                <a:gd name="connsiteX58" fmla="*/ 10000 w 12724"/>
                <a:gd name="connsiteY58" fmla="*/ 2657 h 10000"/>
                <a:gd name="connsiteX59" fmla="*/ 12724 w 12724"/>
                <a:gd name="connsiteY59" fmla="*/ 2787 h 10000"/>
                <a:gd name="connsiteX60" fmla="*/ 11346 w 12724"/>
                <a:gd name="connsiteY60" fmla="*/ 6404 h 10000"/>
                <a:gd name="connsiteX61" fmla="*/ 9772 w 12724"/>
                <a:gd name="connsiteY61" fmla="*/ 3908 h 10000"/>
                <a:gd name="connsiteX62" fmla="*/ 9710 w 12724"/>
                <a:gd name="connsiteY62" fmla="*/ 4038 h 10000"/>
                <a:gd name="connsiteX63" fmla="*/ 9665 w 12724"/>
                <a:gd name="connsiteY63" fmla="*/ 4070 h 10000"/>
                <a:gd name="connsiteX64" fmla="*/ 9490 w 12724"/>
                <a:gd name="connsiteY64" fmla="*/ 4070 h 10000"/>
                <a:gd name="connsiteX65" fmla="*/ 9255 w 12724"/>
                <a:gd name="connsiteY65" fmla="*/ 4314 h 10000"/>
                <a:gd name="connsiteX66" fmla="*/ 9239 w 12724"/>
                <a:gd name="connsiteY66" fmla="*/ 4347 h 10000"/>
                <a:gd name="connsiteX67" fmla="*/ 9224 w 12724"/>
                <a:gd name="connsiteY67" fmla="*/ 4347 h 10000"/>
                <a:gd name="connsiteX68" fmla="*/ 9224 w 12724"/>
                <a:gd name="connsiteY68" fmla="*/ 4411 h 10000"/>
                <a:gd name="connsiteX69" fmla="*/ 9201 w 12724"/>
                <a:gd name="connsiteY69" fmla="*/ 4477 h 10000"/>
                <a:gd name="connsiteX70" fmla="*/ 9171 w 12724"/>
                <a:gd name="connsiteY70" fmla="*/ 4574 h 10000"/>
                <a:gd name="connsiteX71" fmla="*/ 9110 w 12724"/>
                <a:gd name="connsiteY71" fmla="*/ 4590 h 10000"/>
                <a:gd name="connsiteX72" fmla="*/ 9064 w 12724"/>
                <a:gd name="connsiteY72" fmla="*/ 4623 h 10000"/>
                <a:gd name="connsiteX73" fmla="*/ 9041 w 12724"/>
                <a:gd name="connsiteY73" fmla="*/ 4590 h 10000"/>
                <a:gd name="connsiteX74" fmla="*/ 9011 w 12724"/>
                <a:gd name="connsiteY74" fmla="*/ 4574 h 10000"/>
                <a:gd name="connsiteX75" fmla="*/ 8966 w 12724"/>
                <a:gd name="connsiteY75" fmla="*/ 4574 h 10000"/>
                <a:gd name="connsiteX76" fmla="*/ 8935 w 12724"/>
                <a:gd name="connsiteY76" fmla="*/ 4590 h 10000"/>
                <a:gd name="connsiteX77" fmla="*/ 8836 w 12724"/>
                <a:gd name="connsiteY77" fmla="*/ 4655 h 10000"/>
                <a:gd name="connsiteX78" fmla="*/ 8744 w 12724"/>
                <a:gd name="connsiteY78" fmla="*/ 4753 h 10000"/>
                <a:gd name="connsiteX79" fmla="*/ 8714 w 12724"/>
                <a:gd name="connsiteY79" fmla="*/ 4753 h 10000"/>
                <a:gd name="connsiteX80" fmla="*/ 8699 w 12724"/>
                <a:gd name="connsiteY80" fmla="*/ 4786 h 10000"/>
                <a:gd name="connsiteX81" fmla="*/ 8699 w 12724"/>
                <a:gd name="connsiteY81" fmla="*/ 4882 h 10000"/>
                <a:gd name="connsiteX82" fmla="*/ 8684 w 12724"/>
                <a:gd name="connsiteY82" fmla="*/ 4964 h 10000"/>
                <a:gd name="connsiteX83" fmla="*/ 8676 w 12724"/>
                <a:gd name="connsiteY83" fmla="*/ 5094 h 10000"/>
                <a:gd name="connsiteX84" fmla="*/ 8676 w 12724"/>
                <a:gd name="connsiteY84" fmla="*/ 5127 h 10000"/>
                <a:gd name="connsiteX85" fmla="*/ 8676 w 12724"/>
                <a:gd name="connsiteY85" fmla="*/ 5127 h 10000"/>
                <a:gd name="connsiteX86" fmla="*/ 8554 w 12724"/>
                <a:gd name="connsiteY86" fmla="*/ 5353 h 10000"/>
                <a:gd name="connsiteX87" fmla="*/ 8471 w 12724"/>
                <a:gd name="connsiteY87" fmla="*/ 5533 h 10000"/>
                <a:gd name="connsiteX88" fmla="*/ 8395 w 12724"/>
                <a:gd name="connsiteY88" fmla="*/ 5662 h 10000"/>
                <a:gd name="connsiteX89" fmla="*/ 8349 w 12724"/>
                <a:gd name="connsiteY89" fmla="*/ 5744 h 10000"/>
                <a:gd name="connsiteX90" fmla="*/ 8334 w 12724"/>
                <a:gd name="connsiteY90" fmla="*/ 5776 h 10000"/>
                <a:gd name="connsiteX91" fmla="*/ 8319 w 12724"/>
                <a:gd name="connsiteY91" fmla="*/ 5808 h 10000"/>
                <a:gd name="connsiteX92" fmla="*/ 8312 w 12724"/>
                <a:gd name="connsiteY92" fmla="*/ 5808 h 10000"/>
                <a:gd name="connsiteX93" fmla="*/ 8312 w 12724"/>
                <a:gd name="connsiteY93" fmla="*/ 5874 h 10000"/>
                <a:gd name="connsiteX94" fmla="*/ 8296 w 12724"/>
                <a:gd name="connsiteY94" fmla="*/ 5971 h 10000"/>
                <a:gd name="connsiteX95" fmla="*/ 8266 w 12724"/>
                <a:gd name="connsiteY95" fmla="*/ 6036 h 10000"/>
                <a:gd name="connsiteX96" fmla="*/ 8235 w 12724"/>
                <a:gd name="connsiteY96" fmla="*/ 6101 h 10000"/>
                <a:gd name="connsiteX97" fmla="*/ 8159 w 12724"/>
                <a:gd name="connsiteY97" fmla="*/ 6183 h 10000"/>
                <a:gd name="connsiteX98" fmla="*/ 8091 w 12724"/>
                <a:gd name="connsiteY98" fmla="*/ 6247 h 10000"/>
                <a:gd name="connsiteX99" fmla="*/ 7900 w 12724"/>
                <a:gd name="connsiteY99" fmla="*/ 6377 h 10000"/>
                <a:gd name="connsiteX100" fmla="*/ 7764 w 12724"/>
                <a:gd name="connsiteY100" fmla="*/ 6475 h 10000"/>
                <a:gd name="connsiteX101" fmla="*/ 7650 w 12724"/>
                <a:gd name="connsiteY101" fmla="*/ 6556 h 10000"/>
                <a:gd name="connsiteX102" fmla="*/ 7589 w 12724"/>
                <a:gd name="connsiteY102" fmla="*/ 6686 h 10000"/>
                <a:gd name="connsiteX103" fmla="*/ 7551 w 12724"/>
                <a:gd name="connsiteY103" fmla="*/ 6816 h 10000"/>
                <a:gd name="connsiteX104" fmla="*/ 7520 w 12724"/>
                <a:gd name="connsiteY104" fmla="*/ 7027 h 10000"/>
                <a:gd name="connsiteX105" fmla="*/ 7475 w 12724"/>
                <a:gd name="connsiteY105" fmla="*/ 7287 h 10000"/>
                <a:gd name="connsiteX106" fmla="*/ 7391 w 12724"/>
                <a:gd name="connsiteY106" fmla="*/ 7530 h 10000"/>
                <a:gd name="connsiteX107" fmla="*/ 7330 w 12724"/>
                <a:gd name="connsiteY107" fmla="*/ 7693 h 10000"/>
                <a:gd name="connsiteX108" fmla="*/ 7270 w 12724"/>
                <a:gd name="connsiteY108" fmla="*/ 7775 h 10000"/>
                <a:gd name="connsiteX109" fmla="*/ 7201 w 12724"/>
                <a:gd name="connsiteY109" fmla="*/ 7937 h 10000"/>
                <a:gd name="connsiteX110" fmla="*/ 7171 w 12724"/>
                <a:gd name="connsiteY110" fmla="*/ 8002 h 10000"/>
                <a:gd name="connsiteX111" fmla="*/ 7156 w 12724"/>
                <a:gd name="connsiteY111" fmla="*/ 8083 h 10000"/>
                <a:gd name="connsiteX112" fmla="*/ 7156 w 12724"/>
                <a:gd name="connsiteY112" fmla="*/ 8246 h 10000"/>
                <a:gd name="connsiteX113" fmla="*/ 7171 w 12724"/>
                <a:gd name="connsiteY113" fmla="*/ 8440 h 10000"/>
                <a:gd name="connsiteX114" fmla="*/ 7125 w 12724"/>
                <a:gd name="connsiteY114" fmla="*/ 8440 h 10000"/>
                <a:gd name="connsiteX115" fmla="*/ 7049 w 12724"/>
                <a:gd name="connsiteY115" fmla="*/ 8457 h 10000"/>
                <a:gd name="connsiteX116" fmla="*/ 6951 w 12724"/>
                <a:gd name="connsiteY116" fmla="*/ 8489 h 10000"/>
                <a:gd name="connsiteX117" fmla="*/ 6806 w 12724"/>
                <a:gd name="connsiteY117" fmla="*/ 8522 h 10000"/>
                <a:gd name="connsiteX118" fmla="*/ 6646 w 12724"/>
                <a:gd name="connsiteY118" fmla="*/ 8554 h 10000"/>
                <a:gd name="connsiteX119" fmla="*/ 6456 w 12724"/>
                <a:gd name="connsiteY119" fmla="*/ 8587 h 10000"/>
                <a:gd name="connsiteX120" fmla="*/ 6220 w 12724"/>
                <a:gd name="connsiteY120" fmla="*/ 8651 h 10000"/>
                <a:gd name="connsiteX121" fmla="*/ 5985 w 12724"/>
                <a:gd name="connsiteY121" fmla="*/ 8717 h 10000"/>
                <a:gd name="connsiteX122" fmla="*/ 5726 w 12724"/>
                <a:gd name="connsiteY122" fmla="*/ 8781 h 10000"/>
                <a:gd name="connsiteX123" fmla="*/ 5445 w 12724"/>
                <a:gd name="connsiteY123" fmla="*/ 8814 h 10000"/>
                <a:gd name="connsiteX124" fmla="*/ 4844 w 12724"/>
                <a:gd name="connsiteY124" fmla="*/ 8960 h 10000"/>
                <a:gd name="connsiteX125" fmla="*/ 4205 w 12724"/>
                <a:gd name="connsiteY125" fmla="*/ 9090 h 10000"/>
                <a:gd name="connsiteX126" fmla="*/ 3551 w 12724"/>
                <a:gd name="connsiteY126" fmla="*/ 9236 h 10000"/>
                <a:gd name="connsiteX127" fmla="*/ 2904 w 12724"/>
                <a:gd name="connsiteY127" fmla="*/ 9366 h 10000"/>
                <a:gd name="connsiteX128" fmla="*/ 2266 w 12724"/>
                <a:gd name="connsiteY128" fmla="*/ 9497 h 10000"/>
                <a:gd name="connsiteX129" fmla="*/ 1970 w 12724"/>
                <a:gd name="connsiteY129" fmla="*/ 9594 h 10000"/>
                <a:gd name="connsiteX130" fmla="*/ 1680 w 12724"/>
                <a:gd name="connsiteY130" fmla="*/ 9643 h 10000"/>
                <a:gd name="connsiteX131" fmla="*/ 1399 w 12724"/>
                <a:gd name="connsiteY131" fmla="*/ 9675 h 10000"/>
                <a:gd name="connsiteX132" fmla="*/ 1156 w 12724"/>
                <a:gd name="connsiteY132" fmla="*/ 9740 h 10000"/>
                <a:gd name="connsiteX133" fmla="*/ 921 w 12724"/>
                <a:gd name="connsiteY133" fmla="*/ 9805 h 10000"/>
                <a:gd name="connsiteX134" fmla="*/ 699 w 12724"/>
                <a:gd name="connsiteY134" fmla="*/ 9838 h 10000"/>
                <a:gd name="connsiteX135" fmla="*/ 525 w 12724"/>
                <a:gd name="connsiteY135" fmla="*/ 9870 h 10000"/>
                <a:gd name="connsiteX136" fmla="*/ 365 w 12724"/>
                <a:gd name="connsiteY136" fmla="*/ 9935 h 10000"/>
                <a:gd name="connsiteX137" fmla="*/ 235 w 12724"/>
                <a:gd name="connsiteY137" fmla="*/ 9935 h 10000"/>
                <a:gd name="connsiteX138" fmla="*/ 145 w 12724"/>
                <a:gd name="connsiteY138" fmla="*/ 9968 h 10000"/>
                <a:gd name="connsiteX139" fmla="*/ 92 w 12724"/>
                <a:gd name="connsiteY139" fmla="*/ 9968 h 10000"/>
                <a:gd name="connsiteX140" fmla="*/ 60 w 12724"/>
                <a:gd name="connsiteY140" fmla="*/ 10000 h 10000"/>
                <a:gd name="connsiteX141" fmla="*/ 60 w 12724"/>
                <a:gd name="connsiteY141" fmla="*/ 9968 h 10000"/>
                <a:gd name="connsiteX142" fmla="*/ 30 w 12724"/>
                <a:gd name="connsiteY142" fmla="*/ 9968 h 10000"/>
                <a:gd name="connsiteX143" fmla="*/ 15 w 12724"/>
                <a:gd name="connsiteY143" fmla="*/ 9935 h 10000"/>
                <a:gd name="connsiteX144" fmla="*/ 0 w 12724"/>
                <a:gd name="connsiteY144" fmla="*/ 9870 h 10000"/>
                <a:gd name="connsiteX145" fmla="*/ 15 w 12724"/>
                <a:gd name="connsiteY145" fmla="*/ 9773 h 10000"/>
                <a:gd name="connsiteX146" fmla="*/ 45 w 12724"/>
                <a:gd name="connsiteY146" fmla="*/ 9643 h 10000"/>
                <a:gd name="connsiteX147" fmla="*/ 129 w 12724"/>
                <a:gd name="connsiteY147" fmla="*/ 9497 h 10000"/>
                <a:gd name="connsiteX148" fmla="*/ 190 w 12724"/>
                <a:gd name="connsiteY148" fmla="*/ 9399 h 10000"/>
                <a:gd name="connsiteX149" fmla="*/ 267 w 12724"/>
                <a:gd name="connsiteY149" fmla="*/ 9269 h 10000"/>
                <a:gd name="connsiteX150" fmla="*/ 251 w 12724"/>
                <a:gd name="connsiteY150" fmla="*/ 9122 h 10000"/>
                <a:gd name="connsiteX151" fmla="*/ 220 w 12724"/>
                <a:gd name="connsiteY151" fmla="*/ 8993 h 10000"/>
                <a:gd name="connsiteX152" fmla="*/ 175 w 12724"/>
                <a:gd name="connsiteY152" fmla="*/ 8895 h 10000"/>
                <a:gd name="connsiteX153" fmla="*/ 160 w 12724"/>
                <a:gd name="connsiteY153" fmla="*/ 8863 h 10000"/>
                <a:gd name="connsiteX154" fmla="*/ 99 w 12724"/>
                <a:gd name="connsiteY154" fmla="*/ 8749 h 10000"/>
                <a:gd name="connsiteX155" fmla="*/ 76 w 12724"/>
                <a:gd name="connsiteY155" fmla="*/ 8684 h 10000"/>
                <a:gd name="connsiteX156" fmla="*/ 76 w 12724"/>
                <a:gd name="connsiteY156" fmla="*/ 8651 h 10000"/>
                <a:gd name="connsiteX157" fmla="*/ 60 w 12724"/>
                <a:gd name="connsiteY157" fmla="*/ 8651 h 10000"/>
                <a:gd name="connsiteX158" fmla="*/ 114 w 12724"/>
                <a:gd name="connsiteY158" fmla="*/ 8619 h 10000"/>
                <a:gd name="connsiteX159" fmla="*/ 160 w 12724"/>
                <a:gd name="connsiteY159" fmla="*/ 8587 h 10000"/>
                <a:gd name="connsiteX160" fmla="*/ 205 w 12724"/>
                <a:gd name="connsiteY160" fmla="*/ 8587 h 10000"/>
                <a:gd name="connsiteX161" fmla="*/ 235 w 12724"/>
                <a:gd name="connsiteY161" fmla="*/ 8587 h 10000"/>
                <a:gd name="connsiteX162" fmla="*/ 235 w 12724"/>
                <a:gd name="connsiteY162" fmla="*/ 8554 h 10000"/>
                <a:gd name="connsiteX163" fmla="*/ 205 w 12724"/>
                <a:gd name="connsiteY163" fmla="*/ 8408 h 10000"/>
                <a:gd name="connsiteX164" fmla="*/ 205 w 12724"/>
                <a:gd name="connsiteY164" fmla="*/ 8343 h 10000"/>
                <a:gd name="connsiteX165" fmla="*/ 205 w 12724"/>
                <a:gd name="connsiteY165" fmla="*/ 8310 h 10000"/>
                <a:gd name="connsiteX166" fmla="*/ 190 w 12724"/>
                <a:gd name="connsiteY166" fmla="*/ 8278 h 10000"/>
                <a:gd name="connsiteX167" fmla="*/ 235 w 12724"/>
                <a:gd name="connsiteY167" fmla="*/ 8180 h 10000"/>
                <a:gd name="connsiteX168" fmla="*/ 251 w 12724"/>
                <a:gd name="connsiteY168" fmla="*/ 8083 h 10000"/>
                <a:gd name="connsiteX169" fmla="*/ 282 w 12724"/>
                <a:gd name="connsiteY169" fmla="*/ 8002 h 10000"/>
                <a:gd name="connsiteX170" fmla="*/ 289 w 12724"/>
                <a:gd name="connsiteY170" fmla="*/ 7937 h 10000"/>
                <a:gd name="connsiteX171" fmla="*/ 289 w 12724"/>
                <a:gd name="connsiteY171" fmla="*/ 7937 h 10000"/>
                <a:gd name="connsiteX172" fmla="*/ 335 w 12724"/>
                <a:gd name="connsiteY172" fmla="*/ 7775 h 10000"/>
                <a:gd name="connsiteX173" fmla="*/ 365 w 12724"/>
                <a:gd name="connsiteY173" fmla="*/ 7661 h 10000"/>
                <a:gd name="connsiteX174" fmla="*/ 395 w 12724"/>
                <a:gd name="connsiteY174" fmla="*/ 7563 h 10000"/>
                <a:gd name="connsiteX175" fmla="*/ 410 w 12724"/>
                <a:gd name="connsiteY175" fmla="*/ 7498 h 10000"/>
                <a:gd name="connsiteX176" fmla="*/ 426 w 12724"/>
                <a:gd name="connsiteY176" fmla="*/ 7466 h 10000"/>
                <a:gd name="connsiteX177" fmla="*/ 426 w 12724"/>
                <a:gd name="connsiteY177" fmla="*/ 7434 h 10000"/>
                <a:gd name="connsiteX178" fmla="*/ 479 w 12724"/>
                <a:gd name="connsiteY178" fmla="*/ 7287 h 10000"/>
                <a:gd name="connsiteX179" fmla="*/ 509 w 12724"/>
                <a:gd name="connsiteY179" fmla="*/ 7189 h 10000"/>
                <a:gd name="connsiteX180" fmla="*/ 525 w 12724"/>
                <a:gd name="connsiteY180" fmla="*/ 7157 h 10000"/>
                <a:gd name="connsiteX181" fmla="*/ 525 w 12724"/>
                <a:gd name="connsiteY181" fmla="*/ 7157 h 10000"/>
                <a:gd name="connsiteX182" fmla="*/ 540 w 12724"/>
                <a:gd name="connsiteY182" fmla="*/ 6995 h 10000"/>
                <a:gd name="connsiteX183" fmla="*/ 540 w 12724"/>
                <a:gd name="connsiteY183" fmla="*/ 6881 h 10000"/>
                <a:gd name="connsiteX184" fmla="*/ 555 w 12724"/>
                <a:gd name="connsiteY184" fmla="*/ 6783 h 10000"/>
                <a:gd name="connsiteX185" fmla="*/ 555 w 12724"/>
                <a:gd name="connsiteY185" fmla="*/ 6751 h 10000"/>
                <a:gd name="connsiteX186" fmla="*/ 555 w 12724"/>
                <a:gd name="connsiteY186" fmla="*/ 6686 h 10000"/>
                <a:gd name="connsiteX187" fmla="*/ 555 w 12724"/>
                <a:gd name="connsiteY187" fmla="*/ 6686 h 10000"/>
                <a:gd name="connsiteX188" fmla="*/ 586 w 12724"/>
                <a:gd name="connsiteY188" fmla="*/ 6475 h 10000"/>
                <a:gd name="connsiteX189" fmla="*/ 601 w 12724"/>
                <a:gd name="connsiteY189" fmla="*/ 6312 h 10000"/>
                <a:gd name="connsiteX190" fmla="*/ 616 w 12724"/>
                <a:gd name="connsiteY190" fmla="*/ 6183 h 10000"/>
                <a:gd name="connsiteX191" fmla="*/ 616 w 12724"/>
                <a:gd name="connsiteY191" fmla="*/ 6133 h 10000"/>
                <a:gd name="connsiteX192" fmla="*/ 631 w 12724"/>
                <a:gd name="connsiteY192" fmla="*/ 6069 h 10000"/>
                <a:gd name="connsiteX193" fmla="*/ 631 w 12724"/>
                <a:gd name="connsiteY193" fmla="*/ 6036 h 10000"/>
                <a:gd name="connsiteX194" fmla="*/ 601 w 12724"/>
                <a:gd name="connsiteY194" fmla="*/ 5906 h 10000"/>
                <a:gd name="connsiteX195" fmla="*/ 601 w 12724"/>
                <a:gd name="connsiteY195" fmla="*/ 5841 h 10000"/>
                <a:gd name="connsiteX196" fmla="*/ 601 w 12724"/>
                <a:gd name="connsiteY196" fmla="*/ 5841 h 10000"/>
                <a:gd name="connsiteX197" fmla="*/ 586 w 12724"/>
                <a:gd name="connsiteY197" fmla="*/ 5808 h 10000"/>
                <a:gd name="connsiteX198" fmla="*/ 631 w 12724"/>
                <a:gd name="connsiteY198" fmla="*/ 5728 h 10000"/>
                <a:gd name="connsiteX199" fmla="*/ 669 w 12724"/>
                <a:gd name="connsiteY199" fmla="*/ 5630 h 10000"/>
                <a:gd name="connsiteX200" fmla="*/ 699 w 12724"/>
                <a:gd name="connsiteY200" fmla="*/ 5533 h 10000"/>
                <a:gd name="connsiteX201" fmla="*/ 715 w 12724"/>
                <a:gd name="connsiteY201" fmla="*/ 5467 h 10000"/>
                <a:gd name="connsiteX202" fmla="*/ 715 w 12724"/>
                <a:gd name="connsiteY202" fmla="*/ 5467 h 10000"/>
                <a:gd name="connsiteX203" fmla="*/ 715 w 12724"/>
                <a:gd name="connsiteY203" fmla="*/ 5435 h 10000"/>
                <a:gd name="connsiteX204" fmla="*/ 684 w 12724"/>
                <a:gd name="connsiteY204" fmla="*/ 5370 h 10000"/>
                <a:gd name="connsiteX205" fmla="*/ 669 w 12724"/>
                <a:gd name="connsiteY205" fmla="*/ 5289 h 10000"/>
                <a:gd name="connsiteX206" fmla="*/ 654 w 12724"/>
                <a:gd name="connsiteY206" fmla="*/ 5191 h 10000"/>
                <a:gd name="connsiteX207" fmla="*/ 654 w 12724"/>
                <a:gd name="connsiteY207" fmla="*/ 5127 h 10000"/>
                <a:gd name="connsiteX208" fmla="*/ 699 w 12724"/>
                <a:gd name="connsiteY208" fmla="*/ 5061 h 10000"/>
                <a:gd name="connsiteX209" fmla="*/ 761 w 12724"/>
                <a:gd name="connsiteY209" fmla="*/ 5061 h 10000"/>
                <a:gd name="connsiteX210" fmla="*/ 821 w 12724"/>
                <a:gd name="connsiteY210" fmla="*/ 5094 h 10000"/>
                <a:gd name="connsiteX211" fmla="*/ 889 w 12724"/>
                <a:gd name="connsiteY211" fmla="*/ 5127 h 10000"/>
                <a:gd name="connsiteX0" fmla="*/ 889 w 12724"/>
                <a:gd name="connsiteY0" fmla="*/ 5127 h 10000"/>
                <a:gd name="connsiteX1" fmla="*/ 904 w 12724"/>
                <a:gd name="connsiteY1" fmla="*/ 5127 h 10000"/>
                <a:gd name="connsiteX2" fmla="*/ 921 w 12724"/>
                <a:gd name="connsiteY2" fmla="*/ 5094 h 10000"/>
                <a:gd name="connsiteX3" fmla="*/ 936 w 12724"/>
                <a:gd name="connsiteY3" fmla="*/ 5061 h 10000"/>
                <a:gd name="connsiteX4" fmla="*/ 981 w 12724"/>
                <a:gd name="connsiteY4" fmla="*/ 5029 h 10000"/>
                <a:gd name="connsiteX5" fmla="*/ 1034 w 12724"/>
                <a:gd name="connsiteY5" fmla="*/ 4996 h 10000"/>
                <a:gd name="connsiteX6" fmla="*/ 1111 w 12724"/>
                <a:gd name="connsiteY6" fmla="*/ 4964 h 10000"/>
                <a:gd name="connsiteX7" fmla="*/ 1316 w 12724"/>
                <a:gd name="connsiteY7" fmla="*/ 4948 h 10000"/>
                <a:gd name="connsiteX8" fmla="*/ 1490 w 12724"/>
                <a:gd name="connsiteY8" fmla="*/ 4882 h 10000"/>
                <a:gd name="connsiteX9" fmla="*/ 1551 w 12724"/>
                <a:gd name="connsiteY9" fmla="*/ 4882 h 10000"/>
                <a:gd name="connsiteX10" fmla="*/ 1605 w 12724"/>
                <a:gd name="connsiteY10" fmla="*/ 4850 h 10000"/>
                <a:gd name="connsiteX11" fmla="*/ 1650 w 12724"/>
                <a:gd name="connsiteY11" fmla="*/ 4850 h 10000"/>
                <a:gd name="connsiteX12" fmla="*/ 1680 w 12724"/>
                <a:gd name="connsiteY12" fmla="*/ 4850 h 10000"/>
                <a:gd name="connsiteX13" fmla="*/ 1726 w 12724"/>
                <a:gd name="connsiteY13" fmla="*/ 4850 h 10000"/>
                <a:gd name="connsiteX14" fmla="*/ 1795 w 12724"/>
                <a:gd name="connsiteY14" fmla="*/ 4818 h 10000"/>
                <a:gd name="connsiteX15" fmla="*/ 1886 w 12724"/>
                <a:gd name="connsiteY15" fmla="*/ 4818 h 10000"/>
                <a:gd name="connsiteX16" fmla="*/ 1985 w 12724"/>
                <a:gd name="connsiteY16" fmla="*/ 4818 h 10000"/>
                <a:gd name="connsiteX17" fmla="*/ 2075 w 12724"/>
                <a:gd name="connsiteY17" fmla="*/ 4786 h 10000"/>
                <a:gd name="connsiteX18" fmla="*/ 2160 w 12724"/>
                <a:gd name="connsiteY18" fmla="*/ 4786 h 10000"/>
                <a:gd name="connsiteX19" fmla="*/ 2220 w 12724"/>
                <a:gd name="connsiteY19" fmla="*/ 4786 h 10000"/>
                <a:gd name="connsiteX20" fmla="*/ 2235 w 12724"/>
                <a:gd name="connsiteY20" fmla="*/ 4786 h 10000"/>
                <a:gd name="connsiteX21" fmla="*/ 2251 w 12724"/>
                <a:gd name="connsiteY21" fmla="*/ 4786 h 10000"/>
                <a:gd name="connsiteX22" fmla="*/ 2266 w 12724"/>
                <a:gd name="connsiteY22" fmla="*/ 4818 h 10000"/>
                <a:gd name="connsiteX23" fmla="*/ 2304 w 12724"/>
                <a:gd name="connsiteY23" fmla="*/ 4818 h 10000"/>
                <a:gd name="connsiteX24" fmla="*/ 2350 w 12724"/>
                <a:gd name="connsiteY24" fmla="*/ 4818 h 10000"/>
                <a:gd name="connsiteX25" fmla="*/ 2395 w 12724"/>
                <a:gd name="connsiteY25" fmla="*/ 4786 h 10000"/>
                <a:gd name="connsiteX26" fmla="*/ 2426 w 12724"/>
                <a:gd name="connsiteY26" fmla="*/ 4688 h 10000"/>
                <a:gd name="connsiteX27" fmla="*/ 2456 w 12724"/>
                <a:gd name="connsiteY27" fmla="*/ 4541 h 10000"/>
                <a:gd name="connsiteX28" fmla="*/ 2472 w 12724"/>
                <a:gd name="connsiteY28" fmla="*/ 4282 h 10000"/>
                <a:gd name="connsiteX29" fmla="*/ 2456 w 12724"/>
                <a:gd name="connsiteY29" fmla="*/ 4249 h 10000"/>
                <a:gd name="connsiteX30" fmla="*/ 2441 w 12724"/>
                <a:gd name="connsiteY30" fmla="*/ 4217 h 10000"/>
                <a:gd name="connsiteX31" fmla="*/ 2441 w 12724"/>
                <a:gd name="connsiteY31" fmla="*/ 4168 h 10000"/>
                <a:gd name="connsiteX32" fmla="*/ 2456 w 12724"/>
                <a:gd name="connsiteY32" fmla="*/ 4136 h 10000"/>
                <a:gd name="connsiteX33" fmla="*/ 2494 w 12724"/>
                <a:gd name="connsiteY33" fmla="*/ 4103 h 10000"/>
                <a:gd name="connsiteX34" fmla="*/ 2555 w 12724"/>
                <a:gd name="connsiteY34" fmla="*/ 4070 h 10000"/>
                <a:gd name="connsiteX35" fmla="*/ 2654 w 12724"/>
                <a:gd name="connsiteY35" fmla="*/ 4070 h 10000"/>
                <a:gd name="connsiteX36" fmla="*/ 2776 w 12724"/>
                <a:gd name="connsiteY36" fmla="*/ 4103 h 10000"/>
                <a:gd name="connsiteX37" fmla="*/ 2859 w 12724"/>
                <a:gd name="connsiteY37" fmla="*/ 4103 h 10000"/>
                <a:gd name="connsiteX38" fmla="*/ 2920 w 12724"/>
                <a:gd name="connsiteY38" fmla="*/ 4136 h 10000"/>
                <a:gd name="connsiteX39" fmla="*/ 2966 w 12724"/>
                <a:gd name="connsiteY39" fmla="*/ 4136 h 10000"/>
                <a:gd name="connsiteX40" fmla="*/ 3019 w 12724"/>
                <a:gd name="connsiteY40" fmla="*/ 4136 h 10000"/>
                <a:gd name="connsiteX41" fmla="*/ 3079 w 12724"/>
                <a:gd name="connsiteY41" fmla="*/ 4103 h 10000"/>
                <a:gd name="connsiteX42" fmla="*/ 3711 w 12724"/>
                <a:gd name="connsiteY42" fmla="*/ 3973 h 10000"/>
                <a:gd name="connsiteX43" fmla="*/ 3395 w 12724"/>
                <a:gd name="connsiteY43" fmla="*/ 3003 h 10000"/>
                <a:gd name="connsiteX44" fmla="*/ 3570 w 12724"/>
                <a:gd name="connsiteY44" fmla="*/ 1720 h 10000"/>
                <a:gd name="connsiteX45" fmla="*/ 3922 w 12724"/>
                <a:gd name="connsiteY45" fmla="*/ 1688 h 10000"/>
                <a:gd name="connsiteX46" fmla="*/ 4215 w 12724"/>
                <a:gd name="connsiteY46" fmla="*/ 1466 h 10000"/>
                <a:gd name="connsiteX47" fmla="*/ 4224 w 12724"/>
                <a:gd name="connsiteY47" fmla="*/ 402 h 10000"/>
                <a:gd name="connsiteX48" fmla="*/ 4622 w 12724"/>
                <a:gd name="connsiteY48" fmla="*/ 181 h 10000"/>
                <a:gd name="connsiteX49" fmla="*/ 5015 w 12724"/>
                <a:gd name="connsiteY49" fmla="*/ 1067 h 10000"/>
                <a:gd name="connsiteX50" fmla="*/ 5549 w 12724"/>
                <a:gd name="connsiteY50" fmla="*/ 1249 h 10000"/>
                <a:gd name="connsiteX51" fmla="*/ 6244 w 12724"/>
                <a:gd name="connsiteY51" fmla="*/ 1649 h 10000"/>
                <a:gd name="connsiteX52" fmla="*/ 6450 w 12724"/>
                <a:gd name="connsiteY52" fmla="*/ 816 h 10000"/>
                <a:gd name="connsiteX53" fmla="*/ 6699 w 12724"/>
                <a:gd name="connsiteY53" fmla="*/ 1452 h 10000"/>
                <a:gd name="connsiteX54" fmla="*/ 7093 w 12724"/>
                <a:gd name="connsiteY54" fmla="*/ 1915 h 10000"/>
                <a:gd name="connsiteX55" fmla="*/ 7088 w 12724"/>
                <a:gd name="connsiteY55" fmla="*/ 3100 h 10000"/>
                <a:gd name="connsiteX56" fmla="*/ 7762 w 12724"/>
                <a:gd name="connsiteY56" fmla="*/ 4676 h 10000"/>
                <a:gd name="connsiteX57" fmla="*/ 6785 w 12724"/>
                <a:gd name="connsiteY57" fmla="*/ 6720 h 10000"/>
                <a:gd name="connsiteX58" fmla="*/ 10000 w 12724"/>
                <a:gd name="connsiteY58" fmla="*/ 2657 h 10000"/>
                <a:gd name="connsiteX59" fmla="*/ 12724 w 12724"/>
                <a:gd name="connsiteY59" fmla="*/ 2787 h 10000"/>
                <a:gd name="connsiteX60" fmla="*/ 11346 w 12724"/>
                <a:gd name="connsiteY60" fmla="*/ 6404 h 10000"/>
                <a:gd name="connsiteX61" fmla="*/ 9772 w 12724"/>
                <a:gd name="connsiteY61" fmla="*/ 3908 h 10000"/>
                <a:gd name="connsiteX62" fmla="*/ 9710 w 12724"/>
                <a:gd name="connsiteY62" fmla="*/ 4038 h 10000"/>
                <a:gd name="connsiteX63" fmla="*/ 9490 w 12724"/>
                <a:gd name="connsiteY63" fmla="*/ 4070 h 10000"/>
                <a:gd name="connsiteX64" fmla="*/ 9255 w 12724"/>
                <a:gd name="connsiteY64" fmla="*/ 4314 h 10000"/>
                <a:gd name="connsiteX65" fmla="*/ 9239 w 12724"/>
                <a:gd name="connsiteY65" fmla="*/ 4347 h 10000"/>
                <a:gd name="connsiteX66" fmla="*/ 9224 w 12724"/>
                <a:gd name="connsiteY66" fmla="*/ 4347 h 10000"/>
                <a:gd name="connsiteX67" fmla="*/ 9224 w 12724"/>
                <a:gd name="connsiteY67" fmla="*/ 4411 h 10000"/>
                <a:gd name="connsiteX68" fmla="*/ 9201 w 12724"/>
                <a:gd name="connsiteY68" fmla="*/ 4477 h 10000"/>
                <a:gd name="connsiteX69" fmla="*/ 9171 w 12724"/>
                <a:gd name="connsiteY69" fmla="*/ 4574 h 10000"/>
                <a:gd name="connsiteX70" fmla="*/ 9110 w 12724"/>
                <a:gd name="connsiteY70" fmla="*/ 4590 h 10000"/>
                <a:gd name="connsiteX71" fmla="*/ 9064 w 12724"/>
                <a:gd name="connsiteY71" fmla="*/ 4623 h 10000"/>
                <a:gd name="connsiteX72" fmla="*/ 9041 w 12724"/>
                <a:gd name="connsiteY72" fmla="*/ 4590 h 10000"/>
                <a:gd name="connsiteX73" fmla="*/ 9011 w 12724"/>
                <a:gd name="connsiteY73" fmla="*/ 4574 h 10000"/>
                <a:gd name="connsiteX74" fmla="*/ 8966 w 12724"/>
                <a:gd name="connsiteY74" fmla="*/ 4574 h 10000"/>
                <a:gd name="connsiteX75" fmla="*/ 8935 w 12724"/>
                <a:gd name="connsiteY75" fmla="*/ 4590 h 10000"/>
                <a:gd name="connsiteX76" fmla="*/ 8836 w 12724"/>
                <a:gd name="connsiteY76" fmla="*/ 4655 h 10000"/>
                <a:gd name="connsiteX77" fmla="*/ 8744 w 12724"/>
                <a:gd name="connsiteY77" fmla="*/ 4753 h 10000"/>
                <a:gd name="connsiteX78" fmla="*/ 8714 w 12724"/>
                <a:gd name="connsiteY78" fmla="*/ 4753 h 10000"/>
                <a:gd name="connsiteX79" fmla="*/ 8699 w 12724"/>
                <a:gd name="connsiteY79" fmla="*/ 4786 h 10000"/>
                <a:gd name="connsiteX80" fmla="*/ 8699 w 12724"/>
                <a:gd name="connsiteY80" fmla="*/ 4882 h 10000"/>
                <a:gd name="connsiteX81" fmla="*/ 8684 w 12724"/>
                <a:gd name="connsiteY81" fmla="*/ 4964 h 10000"/>
                <a:gd name="connsiteX82" fmla="*/ 8676 w 12724"/>
                <a:gd name="connsiteY82" fmla="*/ 5094 h 10000"/>
                <a:gd name="connsiteX83" fmla="*/ 8676 w 12724"/>
                <a:gd name="connsiteY83" fmla="*/ 5127 h 10000"/>
                <a:gd name="connsiteX84" fmla="*/ 8676 w 12724"/>
                <a:gd name="connsiteY84" fmla="*/ 5127 h 10000"/>
                <a:gd name="connsiteX85" fmla="*/ 8554 w 12724"/>
                <a:gd name="connsiteY85" fmla="*/ 5353 h 10000"/>
                <a:gd name="connsiteX86" fmla="*/ 8471 w 12724"/>
                <a:gd name="connsiteY86" fmla="*/ 5533 h 10000"/>
                <a:gd name="connsiteX87" fmla="*/ 8395 w 12724"/>
                <a:gd name="connsiteY87" fmla="*/ 5662 h 10000"/>
                <a:gd name="connsiteX88" fmla="*/ 8349 w 12724"/>
                <a:gd name="connsiteY88" fmla="*/ 5744 h 10000"/>
                <a:gd name="connsiteX89" fmla="*/ 8334 w 12724"/>
                <a:gd name="connsiteY89" fmla="*/ 5776 h 10000"/>
                <a:gd name="connsiteX90" fmla="*/ 8319 w 12724"/>
                <a:gd name="connsiteY90" fmla="*/ 5808 h 10000"/>
                <a:gd name="connsiteX91" fmla="*/ 8312 w 12724"/>
                <a:gd name="connsiteY91" fmla="*/ 5808 h 10000"/>
                <a:gd name="connsiteX92" fmla="*/ 8312 w 12724"/>
                <a:gd name="connsiteY92" fmla="*/ 5874 h 10000"/>
                <a:gd name="connsiteX93" fmla="*/ 8296 w 12724"/>
                <a:gd name="connsiteY93" fmla="*/ 5971 h 10000"/>
                <a:gd name="connsiteX94" fmla="*/ 8266 w 12724"/>
                <a:gd name="connsiteY94" fmla="*/ 6036 h 10000"/>
                <a:gd name="connsiteX95" fmla="*/ 8235 w 12724"/>
                <a:gd name="connsiteY95" fmla="*/ 6101 h 10000"/>
                <a:gd name="connsiteX96" fmla="*/ 8159 w 12724"/>
                <a:gd name="connsiteY96" fmla="*/ 6183 h 10000"/>
                <a:gd name="connsiteX97" fmla="*/ 8091 w 12724"/>
                <a:gd name="connsiteY97" fmla="*/ 6247 h 10000"/>
                <a:gd name="connsiteX98" fmla="*/ 7900 w 12724"/>
                <a:gd name="connsiteY98" fmla="*/ 6377 h 10000"/>
                <a:gd name="connsiteX99" fmla="*/ 7764 w 12724"/>
                <a:gd name="connsiteY99" fmla="*/ 6475 h 10000"/>
                <a:gd name="connsiteX100" fmla="*/ 7650 w 12724"/>
                <a:gd name="connsiteY100" fmla="*/ 6556 h 10000"/>
                <a:gd name="connsiteX101" fmla="*/ 7589 w 12724"/>
                <a:gd name="connsiteY101" fmla="*/ 6686 h 10000"/>
                <a:gd name="connsiteX102" fmla="*/ 7551 w 12724"/>
                <a:gd name="connsiteY102" fmla="*/ 6816 h 10000"/>
                <a:gd name="connsiteX103" fmla="*/ 7520 w 12724"/>
                <a:gd name="connsiteY103" fmla="*/ 7027 h 10000"/>
                <a:gd name="connsiteX104" fmla="*/ 7475 w 12724"/>
                <a:gd name="connsiteY104" fmla="*/ 7287 h 10000"/>
                <a:gd name="connsiteX105" fmla="*/ 7391 w 12724"/>
                <a:gd name="connsiteY105" fmla="*/ 7530 h 10000"/>
                <a:gd name="connsiteX106" fmla="*/ 7330 w 12724"/>
                <a:gd name="connsiteY106" fmla="*/ 7693 h 10000"/>
                <a:gd name="connsiteX107" fmla="*/ 7270 w 12724"/>
                <a:gd name="connsiteY107" fmla="*/ 7775 h 10000"/>
                <a:gd name="connsiteX108" fmla="*/ 7201 w 12724"/>
                <a:gd name="connsiteY108" fmla="*/ 7937 h 10000"/>
                <a:gd name="connsiteX109" fmla="*/ 7171 w 12724"/>
                <a:gd name="connsiteY109" fmla="*/ 8002 h 10000"/>
                <a:gd name="connsiteX110" fmla="*/ 7156 w 12724"/>
                <a:gd name="connsiteY110" fmla="*/ 8083 h 10000"/>
                <a:gd name="connsiteX111" fmla="*/ 7156 w 12724"/>
                <a:gd name="connsiteY111" fmla="*/ 8246 h 10000"/>
                <a:gd name="connsiteX112" fmla="*/ 7171 w 12724"/>
                <a:gd name="connsiteY112" fmla="*/ 8440 h 10000"/>
                <a:gd name="connsiteX113" fmla="*/ 7125 w 12724"/>
                <a:gd name="connsiteY113" fmla="*/ 8440 h 10000"/>
                <a:gd name="connsiteX114" fmla="*/ 7049 w 12724"/>
                <a:gd name="connsiteY114" fmla="*/ 8457 h 10000"/>
                <a:gd name="connsiteX115" fmla="*/ 6951 w 12724"/>
                <a:gd name="connsiteY115" fmla="*/ 8489 h 10000"/>
                <a:gd name="connsiteX116" fmla="*/ 6806 w 12724"/>
                <a:gd name="connsiteY116" fmla="*/ 8522 h 10000"/>
                <a:gd name="connsiteX117" fmla="*/ 6646 w 12724"/>
                <a:gd name="connsiteY117" fmla="*/ 8554 h 10000"/>
                <a:gd name="connsiteX118" fmla="*/ 6456 w 12724"/>
                <a:gd name="connsiteY118" fmla="*/ 8587 h 10000"/>
                <a:gd name="connsiteX119" fmla="*/ 6220 w 12724"/>
                <a:gd name="connsiteY119" fmla="*/ 8651 h 10000"/>
                <a:gd name="connsiteX120" fmla="*/ 5985 w 12724"/>
                <a:gd name="connsiteY120" fmla="*/ 8717 h 10000"/>
                <a:gd name="connsiteX121" fmla="*/ 5726 w 12724"/>
                <a:gd name="connsiteY121" fmla="*/ 8781 h 10000"/>
                <a:gd name="connsiteX122" fmla="*/ 5445 w 12724"/>
                <a:gd name="connsiteY122" fmla="*/ 8814 h 10000"/>
                <a:gd name="connsiteX123" fmla="*/ 4844 w 12724"/>
                <a:gd name="connsiteY123" fmla="*/ 8960 h 10000"/>
                <a:gd name="connsiteX124" fmla="*/ 4205 w 12724"/>
                <a:gd name="connsiteY124" fmla="*/ 9090 h 10000"/>
                <a:gd name="connsiteX125" fmla="*/ 3551 w 12724"/>
                <a:gd name="connsiteY125" fmla="*/ 9236 h 10000"/>
                <a:gd name="connsiteX126" fmla="*/ 2904 w 12724"/>
                <a:gd name="connsiteY126" fmla="*/ 9366 h 10000"/>
                <a:gd name="connsiteX127" fmla="*/ 2266 w 12724"/>
                <a:gd name="connsiteY127" fmla="*/ 9497 h 10000"/>
                <a:gd name="connsiteX128" fmla="*/ 1970 w 12724"/>
                <a:gd name="connsiteY128" fmla="*/ 9594 h 10000"/>
                <a:gd name="connsiteX129" fmla="*/ 1680 w 12724"/>
                <a:gd name="connsiteY129" fmla="*/ 9643 h 10000"/>
                <a:gd name="connsiteX130" fmla="*/ 1399 w 12724"/>
                <a:gd name="connsiteY130" fmla="*/ 9675 h 10000"/>
                <a:gd name="connsiteX131" fmla="*/ 1156 w 12724"/>
                <a:gd name="connsiteY131" fmla="*/ 9740 h 10000"/>
                <a:gd name="connsiteX132" fmla="*/ 921 w 12724"/>
                <a:gd name="connsiteY132" fmla="*/ 9805 h 10000"/>
                <a:gd name="connsiteX133" fmla="*/ 699 w 12724"/>
                <a:gd name="connsiteY133" fmla="*/ 9838 h 10000"/>
                <a:gd name="connsiteX134" fmla="*/ 525 w 12724"/>
                <a:gd name="connsiteY134" fmla="*/ 9870 h 10000"/>
                <a:gd name="connsiteX135" fmla="*/ 365 w 12724"/>
                <a:gd name="connsiteY135" fmla="*/ 9935 h 10000"/>
                <a:gd name="connsiteX136" fmla="*/ 235 w 12724"/>
                <a:gd name="connsiteY136" fmla="*/ 9935 h 10000"/>
                <a:gd name="connsiteX137" fmla="*/ 145 w 12724"/>
                <a:gd name="connsiteY137" fmla="*/ 9968 h 10000"/>
                <a:gd name="connsiteX138" fmla="*/ 92 w 12724"/>
                <a:gd name="connsiteY138" fmla="*/ 9968 h 10000"/>
                <a:gd name="connsiteX139" fmla="*/ 60 w 12724"/>
                <a:gd name="connsiteY139" fmla="*/ 10000 h 10000"/>
                <a:gd name="connsiteX140" fmla="*/ 60 w 12724"/>
                <a:gd name="connsiteY140" fmla="*/ 9968 h 10000"/>
                <a:gd name="connsiteX141" fmla="*/ 30 w 12724"/>
                <a:gd name="connsiteY141" fmla="*/ 9968 h 10000"/>
                <a:gd name="connsiteX142" fmla="*/ 15 w 12724"/>
                <a:gd name="connsiteY142" fmla="*/ 9935 h 10000"/>
                <a:gd name="connsiteX143" fmla="*/ 0 w 12724"/>
                <a:gd name="connsiteY143" fmla="*/ 9870 h 10000"/>
                <a:gd name="connsiteX144" fmla="*/ 15 w 12724"/>
                <a:gd name="connsiteY144" fmla="*/ 9773 h 10000"/>
                <a:gd name="connsiteX145" fmla="*/ 45 w 12724"/>
                <a:gd name="connsiteY145" fmla="*/ 9643 h 10000"/>
                <a:gd name="connsiteX146" fmla="*/ 129 w 12724"/>
                <a:gd name="connsiteY146" fmla="*/ 9497 h 10000"/>
                <a:gd name="connsiteX147" fmla="*/ 190 w 12724"/>
                <a:gd name="connsiteY147" fmla="*/ 9399 h 10000"/>
                <a:gd name="connsiteX148" fmla="*/ 267 w 12724"/>
                <a:gd name="connsiteY148" fmla="*/ 9269 h 10000"/>
                <a:gd name="connsiteX149" fmla="*/ 251 w 12724"/>
                <a:gd name="connsiteY149" fmla="*/ 9122 h 10000"/>
                <a:gd name="connsiteX150" fmla="*/ 220 w 12724"/>
                <a:gd name="connsiteY150" fmla="*/ 8993 h 10000"/>
                <a:gd name="connsiteX151" fmla="*/ 175 w 12724"/>
                <a:gd name="connsiteY151" fmla="*/ 8895 h 10000"/>
                <a:gd name="connsiteX152" fmla="*/ 160 w 12724"/>
                <a:gd name="connsiteY152" fmla="*/ 8863 h 10000"/>
                <a:gd name="connsiteX153" fmla="*/ 99 w 12724"/>
                <a:gd name="connsiteY153" fmla="*/ 8749 h 10000"/>
                <a:gd name="connsiteX154" fmla="*/ 76 w 12724"/>
                <a:gd name="connsiteY154" fmla="*/ 8684 h 10000"/>
                <a:gd name="connsiteX155" fmla="*/ 76 w 12724"/>
                <a:gd name="connsiteY155" fmla="*/ 8651 h 10000"/>
                <a:gd name="connsiteX156" fmla="*/ 60 w 12724"/>
                <a:gd name="connsiteY156" fmla="*/ 8651 h 10000"/>
                <a:gd name="connsiteX157" fmla="*/ 114 w 12724"/>
                <a:gd name="connsiteY157" fmla="*/ 8619 h 10000"/>
                <a:gd name="connsiteX158" fmla="*/ 160 w 12724"/>
                <a:gd name="connsiteY158" fmla="*/ 8587 h 10000"/>
                <a:gd name="connsiteX159" fmla="*/ 205 w 12724"/>
                <a:gd name="connsiteY159" fmla="*/ 8587 h 10000"/>
                <a:gd name="connsiteX160" fmla="*/ 235 w 12724"/>
                <a:gd name="connsiteY160" fmla="*/ 8587 h 10000"/>
                <a:gd name="connsiteX161" fmla="*/ 235 w 12724"/>
                <a:gd name="connsiteY161" fmla="*/ 8554 h 10000"/>
                <a:gd name="connsiteX162" fmla="*/ 205 w 12724"/>
                <a:gd name="connsiteY162" fmla="*/ 8408 h 10000"/>
                <a:gd name="connsiteX163" fmla="*/ 205 w 12724"/>
                <a:gd name="connsiteY163" fmla="*/ 8343 h 10000"/>
                <a:gd name="connsiteX164" fmla="*/ 205 w 12724"/>
                <a:gd name="connsiteY164" fmla="*/ 8310 h 10000"/>
                <a:gd name="connsiteX165" fmla="*/ 190 w 12724"/>
                <a:gd name="connsiteY165" fmla="*/ 8278 h 10000"/>
                <a:gd name="connsiteX166" fmla="*/ 235 w 12724"/>
                <a:gd name="connsiteY166" fmla="*/ 8180 h 10000"/>
                <a:gd name="connsiteX167" fmla="*/ 251 w 12724"/>
                <a:gd name="connsiteY167" fmla="*/ 8083 h 10000"/>
                <a:gd name="connsiteX168" fmla="*/ 282 w 12724"/>
                <a:gd name="connsiteY168" fmla="*/ 8002 h 10000"/>
                <a:gd name="connsiteX169" fmla="*/ 289 w 12724"/>
                <a:gd name="connsiteY169" fmla="*/ 7937 h 10000"/>
                <a:gd name="connsiteX170" fmla="*/ 289 w 12724"/>
                <a:gd name="connsiteY170" fmla="*/ 7937 h 10000"/>
                <a:gd name="connsiteX171" fmla="*/ 335 w 12724"/>
                <a:gd name="connsiteY171" fmla="*/ 7775 h 10000"/>
                <a:gd name="connsiteX172" fmla="*/ 365 w 12724"/>
                <a:gd name="connsiteY172" fmla="*/ 7661 h 10000"/>
                <a:gd name="connsiteX173" fmla="*/ 395 w 12724"/>
                <a:gd name="connsiteY173" fmla="*/ 7563 h 10000"/>
                <a:gd name="connsiteX174" fmla="*/ 410 w 12724"/>
                <a:gd name="connsiteY174" fmla="*/ 7498 h 10000"/>
                <a:gd name="connsiteX175" fmla="*/ 426 w 12724"/>
                <a:gd name="connsiteY175" fmla="*/ 7466 h 10000"/>
                <a:gd name="connsiteX176" fmla="*/ 426 w 12724"/>
                <a:gd name="connsiteY176" fmla="*/ 7434 h 10000"/>
                <a:gd name="connsiteX177" fmla="*/ 479 w 12724"/>
                <a:gd name="connsiteY177" fmla="*/ 7287 h 10000"/>
                <a:gd name="connsiteX178" fmla="*/ 509 w 12724"/>
                <a:gd name="connsiteY178" fmla="*/ 7189 h 10000"/>
                <a:gd name="connsiteX179" fmla="*/ 525 w 12724"/>
                <a:gd name="connsiteY179" fmla="*/ 7157 h 10000"/>
                <a:gd name="connsiteX180" fmla="*/ 525 w 12724"/>
                <a:gd name="connsiteY180" fmla="*/ 7157 h 10000"/>
                <a:gd name="connsiteX181" fmla="*/ 540 w 12724"/>
                <a:gd name="connsiteY181" fmla="*/ 6995 h 10000"/>
                <a:gd name="connsiteX182" fmla="*/ 540 w 12724"/>
                <a:gd name="connsiteY182" fmla="*/ 6881 h 10000"/>
                <a:gd name="connsiteX183" fmla="*/ 555 w 12724"/>
                <a:gd name="connsiteY183" fmla="*/ 6783 h 10000"/>
                <a:gd name="connsiteX184" fmla="*/ 555 w 12724"/>
                <a:gd name="connsiteY184" fmla="*/ 6751 h 10000"/>
                <a:gd name="connsiteX185" fmla="*/ 555 w 12724"/>
                <a:gd name="connsiteY185" fmla="*/ 6686 h 10000"/>
                <a:gd name="connsiteX186" fmla="*/ 555 w 12724"/>
                <a:gd name="connsiteY186" fmla="*/ 6686 h 10000"/>
                <a:gd name="connsiteX187" fmla="*/ 586 w 12724"/>
                <a:gd name="connsiteY187" fmla="*/ 6475 h 10000"/>
                <a:gd name="connsiteX188" fmla="*/ 601 w 12724"/>
                <a:gd name="connsiteY188" fmla="*/ 6312 h 10000"/>
                <a:gd name="connsiteX189" fmla="*/ 616 w 12724"/>
                <a:gd name="connsiteY189" fmla="*/ 6183 h 10000"/>
                <a:gd name="connsiteX190" fmla="*/ 616 w 12724"/>
                <a:gd name="connsiteY190" fmla="*/ 6133 h 10000"/>
                <a:gd name="connsiteX191" fmla="*/ 631 w 12724"/>
                <a:gd name="connsiteY191" fmla="*/ 6069 h 10000"/>
                <a:gd name="connsiteX192" fmla="*/ 631 w 12724"/>
                <a:gd name="connsiteY192" fmla="*/ 6036 h 10000"/>
                <a:gd name="connsiteX193" fmla="*/ 601 w 12724"/>
                <a:gd name="connsiteY193" fmla="*/ 5906 h 10000"/>
                <a:gd name="connsiteX194" fmla="*/ 601 w 12724"/>
                <a:gd name="connsiteY194" fmla="*/ 5841 h 10000"/>
                <a:gd name="connsiteX195" fmla="*/ 601 w 12724"/>
                <a:gd name="connsiteY195" fmla="*/ 5841 h 10000"/>
                <a:gd name="connsiteX196" fmla="*/ 586 w 12724"/>
                <a:gd name="connsiteY196" fmla="*/ 5808 h 10000"/>
                <a:gd name="connsiteX197" fmla="*/ 631 w 12724"/>
                <a:gd name="connsiteY197" fmla="*/ 5728 h 10000"/>
                <a:gd name="connsiteX198" fmla="*/ 669 w 12724"/>
                <a:gd name="connsiteY198" fmla="*/ 5630 h 10000"/>
                <a:gd name="connsiteX199" fmla="*/ 699 w 12724"/>
                <a:gd name="connsiteY199" fmla="*/ 5533 h 10000"/>
                <a:gd name="connsiteX200" fmla="*/ 715 w 12724"/>
                <a:gd name="connsiteY200" fmla="*/ 5467 h 10000"/>
                <a:gd name="connsiteX201" fmla="*/ 715 w 12724"/>
                <a:gd name="connsiteY201" fmla="*/ 5467 h 10000"/>
                <a:gd name="connsiteX202" fmla="*/ 715 w 12724"/>
                <a:gd name="connsiteY202" fmla="*/ 5435 h 10000"/>
                <a:gd name="connsiteX203" fmla="*/ 684 w 12724"/>
                <a:gd name="connsiteY203" fmla="*/ 5370 h 10000"/>
                <a:gd name="connsiteX204" fmla="*/ 669 w 12724"/>
                <a:gd name="connsiteY204" fmla="*/ 5289 h 10000"/>
                <a:gd name="connsiteX205" fmla="*/ 654 w 12724"/>
                <a:gd name="connsiteY205" fmla="*/ 5191 h 10000"/>
                <a:gd name="connsiteX206" fmla="*/ 654 w 12724"/>
                <a:gd name="connsiteY206" fmla="*/ 5127 h 10000"/>
                <a:gd name="connsiteX207" fmla="*/ 699 w 12724"/>
                <a:gd name="connsiteY207" fmla="*/ 5061 h 10000"/>
                <a:gd name="connsiteX208" fmla="*/ 761 w 12724"/>
                <a:gd name="connsiteY208" fmla="*/ 5061 h 10000"/>
                <a:gd name="connsiteX209" fmla="*/ 821 w 12724"/>
                <a:gd name="connsiteY209" fmla="*/ 5094 h 10000"/>
                <a:gd name="connsiteX210" fmla="*/ 889 w 12724"/>
                <a:gd name="connsiteY210" fmla="*/ 5127 h 10000"/>
                <a:gd name="connsiteX0" fmla="*/ 889 w 12724"/>
                <a:gd name="connsiteY0" fmla="*/ 5127 h 10000"/>
                <a:gd name="connsiteX1" fmla="*/ 904 w 12724"/>
                <a:gd name="connsiteY1" fmla="*/ 5127 h 10000"/>
                <a:gd name="connsiteX2" fmla="*/ 921 w 12724"/>
                <a:gd name="connsiteY2" fmla="*/ 5094 h 10000"/>
                <a:gd name="connsiteX3" fmla="*/ 936 w 12724"/>
                <a:gd name="connsiteY3" fmla="*/ 5061 h 10000"/>
                <a:gd name="connsiteX4" fmla="*/ 981 w 12724"/>
                <a:gd name="connsiteY4" fmla="*/ 5029 h 10000"/>
                <a:gd name="connsiteX5" fmla="*/ 1034 w 12724"/>
                <a:gd name="connsiteY5" fmla="*/ 4996 h 10000"/>
                <a:gd name="connsiteX6" fmla="*/ 1111 w 12724"/>
                <a:gd name="connsiteY6" fmla="*/ 4964 h 10000"/>
                <a:gd name="connsiteX7" fmla="*/ 1316 w 12724"/>
                <a:gd name="connsiteY7" fmla="*/ 4948 h 10000"/>
                <a:gd name="connsiteX8" fmla="*/ 1490 w 12724"/>
                <a:gd name="connsiteY8" fmla="*/ 4882 h 10000"/>
                <a:gd name="connsiteX9" fmla="*/ 1551 w 12724"/>
                <a:gd name="connsiteY9" fmla="*/ 4882 h 10000"/>
                <a:gd name="connsiteX10" fmla="*/ 1605 w 12724"/>
                <a:gd name="connsiteY10" fmla="*/ 4850 h 10000"/>
                <a:gd name="connsiteX11" fmla="*/ 1650 w 12724"/>
                <a:gd name="connsiteY11" fmla="*/ 4850 h 10000"/>
                <a:gd name="connsiteX12" fmla="*/ 1680 w 12724"/>
                <a:gd name="connsiteY12" fmla="*/ 4850 h 10000"/>
                <a:gd name="connsiteX13" fmla="*/ 1726 w 12724"/>
                <a:gd name="connsiteY13" fmla="*/ 4850 h 10000"/>
                <a:gd name="connsiteX14" fmla="*/ 1795 w 12724"/>
                <a:gd name="connsiteY14" fmla="*/ 4818 h 10000"/>
                <a:gd name="connsiteX15" fmla="*/ 1886 w 12724"/>
                <a:gd name="connsiteY15" fmla="*/ 4818 h 10000"/>
                <a:gd name="connsiteX16" fmla="*/ 1985 w 12724"/>
                <a:gd name="connsiteY16" fmla="*/ 4818 h 10000"/>
                <a:gd name="connsiteX17" fmla="*/ 2075 w 12724"/>
                <a:gd name="connsiteY17" fmla="*/ 4786 h 10000"/>
                <a:gd name="connsiteX18" fmla="*/ 2160 w 12724"/>
                <a:gd name="connsiteY18" fmla="*/ 4786 h 10000"/>
                <a:gd name="connsiteX19" fmla="*/ 2220 w 12724"/>
                <a:gd name="connsiteY19" fmla="*/ 4786 h 10000"/>
                <a:gd name="connsiteX20" fmla="*/ 2235 w 12724"/>
                <a:gd name="connsiteY20" fmla="*/ 4786 h 10000"/>
                <a:gd name="connsiteX21" fmla="*/ 2251 w 12724"/>
                <a:gd name="connsiteY21" fmla="*/ 4786 h 10000"/>
                <a:gd name="connsiteX22" fmla="*/ 2266 w 12724"/>
                <a:gd name="connsiteY22" fmla="*/ 4818 h 10000"/>
                <a:gd name="connsiteX23" fmla="*/ 2304 w 12724"/>
                <a:gd name="connsiteY23" fmla="*/ 4818 h 10000"/>
                <a:gd name="connsiteX24" fmla="*/ 2350 w 12724"/>
                <a:gd name="connsiteY24" fmla="*/ 4818 h 10000"/>
                <a:gd name="connsiteX25" fmla="*/ 2395 w 12724"/>
                <a:gd name="connsiteY25" fmla="*/ 4786 h 10000"/>
                <a:gd name="connsiteX26" fmla="*/ 2426 w 12724"/>
                <a:gd name="connsiteY26" fmla="*/ 4688 h 10000"/>
                <a:gd name="connsiteX27" fmla="*/ 2456 w 12724"/>
                <a:gd name="connsiteY27" fmla="*/ 4541 h 10000"/>
                <a:gd name="connsiteX28" fmla="*/ 2472 w 12724"/>
                <a:gd name="connsiteY28" fmla="*/ 4282 h 10000"/>
                <a:gd name="connsiteX29" fmla="*/ 2456 w 12724"/>
                <a:gd name="connsiteY29" fmla="*/ 4249 h 10000"/>
                <a:gd name="connsiteX30" fmla="*/ 2441 w 12724"/>
                <a:gd name="connsiteY30" fmla="*/ 4217 h 10000"/>
                <a:gd name="connsiteX31" fmla="*/ 2441 w 12724"/>
                <a:gd name="connsiteY31" fmla="*/ 4168 h 10000"/>
                <a:gd name="connsiteX32" fmla="*/ 2456 w 12724"/>
                <a:gd name="connsiteY32" fmla="*/ 4136 h 10000"/>
                <a:gd name="connsiteX33" fmla="*/ 2494 w 12724"/>
                <a:gd name="connsiteY33" fmla="*/ 4103 h 10000"/>
                <a:gd name="connsiteX34" fmla="*/ 2555 w 12724"/>
                <a:gd name="connsiteY34" fmla="*/ 4070 h 10000"/>
                <a:gd name="connsiteX35" fmla="*/ 2654 w 12724"/>
                <a:gd name="connsiteY35" fmla="*/ 4070 h 10000"/>
                <a:gd name="connsiteX36" fmla="*/ 2776 w 12724"/>
                <a:gd name="connsiteY36" fmla="*/ 4103 h 10000"/>
                <a:gd name="connsiteX37" fmla="*/ 2859 w 12724"/>
                <a:gd name="connsiteY37" fmla="*/ 4103 h 10000"/>
                <a:gd name="connsiteX38" fmla="*/ 2920 w 12724"/>
                <a:gd name="connsiteY38" fmla="*/ 4136 h 10000"/>
                <a:gd name="connsiteX39" fmla="*/ 2966 w 12724"/>
                <a:gd name="connsiteY39" fmla="*/ 4136 h 10000"/>
                <a:gd name="connsiteX40" fmla="*/ 3019 w 12724"/>
                <a:gd name="connsiteY40" fmla="*/ 4136 h 10000"/>
                <a:gd name="connsiteX41" fmla="*/ 3079 w 12724"/>
                <a:gd name="connsiteY41" fmla="*/ 4103 h 10000"/>
                <a:gd name="connsiteX42" fmla="*/ 3711 w 12724"/>
                <a:gd name="connsiteY42" fmla="*/ 3973 h 10000"/>
                <a:gd name="connsiteX43" fmla="*/ 3395 w 12724"/>
                <a:gd name="connsiteY43" fmla="*/ 3003 h 10000"/>
                <a:gd name="connsiteX44" fmla="*/ 3570 w 12724"/>
                <a:gd name="connsiteY44" fmla="*/ 1720 h 10000"/>
                <a:gd name="connsiteX45" fmla="*/ 3922 w 12724"/>
                <a:gd name="connsiteY45" fmla="*/ 1688 h 10000"/>
                <a:gd name="connsiteX46" fmla="*/ 4215 w 12724"/>
                <a:gd name="connsiteY46" fmla="*/ 1466 h 10000"/>
                <a:gd name="connsiteX47" fmla="*/ 4224 w 12724"/>
                <a:gd name="connsiteY47" fmla="*/ 402 h 10000"/>
                <a:gd name="connsiteX48" fmla="*/ 4622 w 12724"/>
                <a:gd name="connsiteY48" fmla="*/ 181 h 10000"/>
                <a:gd name="connsiteX49" fmla="*/ 5015 w 12724"/>
                <a:gd name="connsiteY49" fmla="*/ 1067 h 10000"/>
                <a:gd name="connsiteX50" fmla="*/ 5549 w 12724"/>
                <a:gd name="connsiteY50" fmla="*/ 1249 h 10000"/>
                <a:gd name="connsiteX51" fmla="*/ 6244 w 12724"/>
                <a:gd name="connsiteY51" fmla="*/ 1649 h 10000"/>
                <a:gd name="connsiteX52" fmla="*/ 6450 w 12724"/>
                <a:gd name="connsiteY52" fmla="*/ 816 h 10000"/>
                <a:gd name="connsiteX53" fmla="*/ 6699 w 12724"/>
                <a:gd name="connsiteY53" fmla="*/ 1452 h 10000"/>
                <a:gd name="connsiteX54" fmla="*/ 7093 w 12724"/>
                <a:gd name="connsiteY54" fmla="*/ 1915 h 10000"/>
                <a:gd name="connsiteX55" fmla="*/ 7088 w 12724"/>
                <a:gd name="connsiteY55" fmla="*/ 3100 h 10000"/>
                <a:gd name="connsiteX56" fmla="*/ 7762 w 12724"/>
                <a:gd name="connsiteY56" fmla="*/ 4676 h 10000"/>
                <a:gd name="connsiteX57" fmla="*/ 6785 w 12724"/>
                <a:gd name="connsiteY57" fmla="*/ 6720 h 10000"/>
                <a:gd name="connsiteX58" fmla="*/ 10000 w 12724"/>
                <a:gd name="connsiteY58" fmla="*/ 2657 h 10000"/>
                <a:gd name="connsiteX59" fmla="*/ 12724 w 12724"/>
                <a:gd name="connsiteY59" fmla="*/ 2787 h 10000"/>
                <a:gd name="connsiteX60" fmla="*/ 11346 w 12724"/>
                <a:gd name="connsiteY60" fmla="*/ 6404 h 10000"/>
                <a:gd name="connsiteX61" fmla="*/ 9772 w 12724"/>
                <a:gd name="connsiteY61" fmla="*/ 3908 h 10000"/>
                <a:gd name="connsiteX62" fmla="*/ 9710 w 12724"/>
                <a:gd name="connsiteY62" fmla="*/ 4038 h 10000"/>
                <a:gd name="connsiteX63" fmla="*/ 9490 w 12724"/>
                <a:gd name="connsiteY63" fmla="*/ 4070 h 10000"/>
                <a:gd name="connsiteX64" fmla="*/ 9255 w 12724"/>
                <a:gd name="connsiteY64" fmla="*/ 4314 h 10000"/>
                <a:gd name="connsiteX65" fmla="*/ 9239 w 12724"/>
                <a:gd name="connsiteY65" fmla="*/ 4347 h 10000"/>
                <a:gd name="connsiteX66" fmla="*/ 9224 w 12724"/>
                <a:gd name="connsiteY66" fmla="*/ 4347 h 10000"/>
                <a:gd name="connsiteX67" fmla="*/ 9224 w 12724"/>
                <a:gd name="connsiteY67" fmla="*/ 4411 h 10000"/>
                <a:gd name="connsiteX68" fmla="*/ 9201 w 12724"/>
                <a:gd name="connsiteY68" fmla="*/ 4477 h 10000"/>
                <a:gd name="connsiteX69" fmla="*/ 9171 w 12724"/>
                <a:gd name="connsiteY69" fmla="*/ 4574 h 10000"/>
                <a:gd name="connsiteX70" fmla="*/ 9110 w 12724"/>
                <a:gd name="connsiteY70" fmla="*/ 4590 h 10000"/>
                <a:gd name="connsiteX71" fmla="*/ 9064 w 12724"/>
                <a:gd name="connsiteY71" fmla="*/ 4623 h 10000"/>
                <a:gd name="connsiteX72" fmla="*/ 9041 w 12724"/>
                <a:gd name="connsiteY72" fmla="*/ 4590 h 10000"/>
                <a:gd name="connsiteX73" fmla="*/ 9011 w 12724"/>
                <a:gd name="connsiteY73" fmla="*/ 4574 h 10000"/>
                <a:gd name="connsiteX74" fmla="*/ 8966 w 12724"/>
                <a:gd name="connsiteY74" fmla="*/ 4574 h 10000"/>
                <a:gd name="connsiteX75" fmla="*/ 8935 w 12724"/>
                <a:gd name="connsiteY75" fmla="*/ 4590 h 10000"/>
                <a:gd name="connsiteX76" fmla="*/ 8836 w 12724"/>
                <a:gd name="connsiteY76" fmla="*/ 4655 h 10000"/>
                <a:gd name="connsiteX77" fmla="*/ 8744 w 12724"/>
                <a:gd name="connsiteY77" fmla="*/ 4753 h 10000"/>
                <a:gd name="connsiteX78" fmla="*/ 8714 w 12724"/>
                <a:gd name="connsiteY78" fmla="*/ 4753 h 10000"/>
                <a:gd name="connsiteX79" fmla="*/ 8699 w 12724"/>
                <a:gd name="connsiteY79" fmla="*/ 4786 h 10000"/>
                <a:gd name="connsiteX80" fmla="*/ 8699 w 12724"/>
                <a:gd name="connsiteY80" fmla="*/ 4882 h 10000"/>
                <a:gd name="connsiteX81" fmla="*/ 8676 w 12724"/>
                <a:gd name="connsiteY81" fmla="*/ 5094 h 10000"/>
                <a:gd name="connsiteX82" fmla="*/ 8676 w 12724"/>
                <a:gd name="connsiteY82" fmla="*/ 5127 h 10000"/>
                <a:gd name="connsiteX83" fmla="*/ 8676 w 12724"/>
                <a:gd name="connsiteY83" fmla="*/ 5127 h 10000"/>
                <a:gd name="connsiteX84" fmla="*/ 8554 w 12724"/>
                <a:gd name="connsiteY84" fmla="*/ 5353 h 10000"/>
                <a:gd name="connsiteX85" fmla="*/ 8471 w 12724"/>
                <a:gd name="connsiteY85" fmla="*/ 5533 h 10000"/>
                <a:gd name="connsiteX86" fmla="*/ 8395 w 12724"/>
                <a:gd name="connsiteY86" fmla="*/ 5662 h 10000"/>
                <a:gd name="connsiteX87" fmla="*/ 8349 w 12724"/>
                <a:gd name="connsiteY87" fmla="*/ 5744 h 10000"/>
                <a:gd name="connsiteX88" fmla="*/ 8334 w 12724"/>
                <a:gd name="connsiteY88" fmla="*/ 5776 h 10000"/>
                <a:gd name="connsiteX89" fmla="*/ 8319 w 12724"/>
                <a:gd name="connsiteY89" fmla="*/ 5808 h 10000"/>
                <a:gd name="connsiteX90" fmla="*/ 8312 w 12724"/>
                <a:gd name="connsiteY90" fmla="*/ 5808 h 10000"/>
                <a:gd name="connsiteX91" fmla="*/ 8312 w 12724"/>
                <a:gd name="connsiteY91" fmla="*/ 5874 h 10000"/>
                <a:gd name="connsiteX92" fmla="*/ 8296 w 12724"/>
                <a:gd name="connsiteY92" fmla="*/ 5971 h 10000"/>
                <a:gd name="connsiteX93" fmla="*/ 8266 w 12724"/>
                <a:gd name="connsiteY93" fmla="*/ 6036 h 10000"/>
                <a:gd name="connsiteX94" fmla="*/ 8235 w 12724"/>
                <a:gd name="connsiteY94" fmla="*/ 6101 h 10000"/>
                <a:gd name="connsiteX95" fmla="*/ 8159 w 12724"/>
                <a:gd name="connsiteY95" fmla="*/ 6183 h 10000"/>
                <a:gd name="connsiteX96" fmla="*/ 8091 w 12724"/>
                <a:gd name="connsiteY96" fmla="*/ 6247 h 10000"/>
                <a:gd name="connsiteX97" fmla="*/ 7900 w 12724"/>
                <a:gd name="connsiteY97" fmla="*/ 6377 h 10000"/>
                <a:gd name="connsiteX98" fmla="*/ 7764 w 12724"/>
                <a:gd name="connsiteY98" fmla="*/ 6475 h 10000"/>
                <a:gd name="connsiteX99" fmla="*/ 7650 w 12724"/>
                <a:gd name="connsiteY99" fmla="*/ 6556 h 10000"/>
                <a:gd name="connsiteX100" fmla="*/ 7589 w 12724"/>
                <a:gd name="connsiteY100" fmla="*/ 6686 h 10000"/>
                <a:gd name="connsiteX101" fmla="*/ 7551 w 12724"/>
                <a:gd name="connsiteY101" fmla="*/ 6816 h 10000"/>
                <a:gd name="connsiteX102" fmla="*/ 7520 w 12724"/>
                <a:gd name="connsiteY102" fmla="*/ 7027 h 10000"/>
                <a:gd name="connsiteX103" fmla="*/ 7475 w 12724"/>
                <a:gd name="connsiteY103" fmla="*/ 7287 h 10000"/>
                <a:gd name="connsiteX104" fmla="*/ 7391 w 12724"/>
                <a:gd name="connsiteY104" fmla="*/ 7530 h 10000"/>
                <a:gd name="connsiteX105" fmla="*/ 7330 w 12724"/>
                <a:gd name="connsiteY105" fmla="*/ 7693 h 10000"/>
                <a:gd name="connsiteX106" fmla="*/ 7270 w 12724"/>
                <a:gd name="connsiteY106" fmla="*/ 7775 h 10000"/>
                <a:gd name="connsiteX107" fmla="*/ 7201 w 12724"/>
                <a:gd name="connsiteY107" fmla="*/ 7937 h 10000"/>
                <a:gd name="connsiteX108" fmla="*/ 7171 w 12724"/>
                <a:gd name="connsiteY108" fmla="*/ 8002 h 10000"/>
                <a:gd name="connsiteX109" fmla="*/ 7156 w 12724"/>
                <a:gd name="connsiteY109" fmla="*/ 8083 h 10000"/>
                <a:gd name="connsiteX110" fmla="*/ 7156 w 12724"/>
                <a:gd name="connsiteY110" fmla="*/ 8246 h 10000"/>
                <a:gd name="connsiteX111" fmla="*/ 7171 w 12724"/>
                <a:gd name="connsiteY111" fmla="*/ 8440 h 10000"/>
                <a:gd name="connsiteX112" fmla="*/ 7125 w 12724"/>
                <a:gd name="connsiteY112" fmla="*/ 8440 h 10000"/>
                <a:gd name="connsiteX113" fmla="*/ 7049 w 12724"/>
                <a:gd name="connsiteY113" fmla="*/ 8457 h 10000"/>
                <a:gd name="connsiteX114" fmla="*/ 6951 w 12724"/>
                <a:gd name="connsiteY114" fmla="*/ 8489 h 10000"/>
                <a:gd name="connsiteX115" fmla="*/ 6806 w 12724"/>
                <a:gd name="connsiteY115" fmla="*/ 8522 h 10000"/>
                <a:gd name="connsiteX116" fmla="*/ 6646 w 12724"/>
                <a:gd name="connsiteY116" fmla="*/ 8554 h 10000"/>
                <a:gd name="connsiteX117" fmla="*/ 6456 w 12724"/>
                <a:gd name="connsiteY117" fmla="*/ 8587 h 10000"/>
                <a:gd name="connsiteX118" fmla="*/ 6220 w 12724"/>
                <a:gd name="connsiteY118" fmla="*/ 8651 h 10000"/>
                <a:gd name="connsiteX119" fmla="*/ 5985 w 12724"/>
                <a:gd name="connsiteY119" fmla="*/ 8717 h 10000"/>
                <a:gd name="connsiteX120" fmla="*/ 5726 w 12724"/>
                <a:gd name="connsiteY120" fmla="*/ 8781 h 10000"/>
                <a:gd name="connsiteX121" fmla="*/ 5445 w 12724"/>
                <a:gd name="connsiteY121" fmla="*/ 8814 h 10000"/>
                <a:gd name="connsiteX122" fmla="*/ 4844 w 12724"/>
                <a:gd name="connsiteY122" fmla="*/ 8960 h 10000"/>
                <a:gd name="connsiteX123" fmla="*/ 4205 w 12724"/>
                <a:gd name="connsiteY123" fmla="*/ 9090 h 10000"/>
                <a:gd name="connsiteX124" fmla="*/ 3551 w 12724"/>
                <a:gd name="connsiteY124" fmla="*/ 9236 h 10000"/>
                <a:gd name="connsiteX125" fmla="*/ 2904 w 12724"/>
                <a:gd name="connsiteY125" fmla="*/ 9366 h 10000"/>
                <a:gd name="connsiteX126" fmla="*/ 2266 w 12724"/>
                <a:gd name="connsiteY126" fmla="*/ 9497 h 10000"/>
                <a:gd name="connsiteX127" fmla="*/ 1970 w 12724"/>
                <a:gd name="connsiteY127" fmla="*/ 9594 h 10000"/>
                <a:gd name="connsiteX128" fmla="*/ 1680 w 12724"/>
                <a:gd name="connsiteY128" fmla="*/ 9643 h 10000"/>
                <a:gd name="connsiteX129" fmla="*/ 1399 w 12724"/>
                <a:gd name="connsiteY129" fmla="*/ 9675 h 10000"/>
                <a:gd name="connsiteX130" fmla="*/ 1156 w 12724"/>
                <a:gd name="connsiteY130" fmla="*/ 9740 h 10000"/>
                <a:gd name="connsiteX131" fmla="*/ 921 w 12724"/>
                <a:gd name="connsiteY131" fmla="*/ 9805 h 10000"/>
                <a:gd name="connsiteX132" fmla="*/ 699 w 12724"/>
                <a:gd name="connsiteY132" fmla="*/ 9838 h 10000"/>
                <a:gd name="connsiteX133" fmla="*/ 525 w 12724"/>
                <a:gd name="connsiteY133" fmla="*/ 9870 h 10000"/>
                <a:gd name="connsiteX134" fmla="*/ 365 w 12724"/>
                <a:gd name="connsiteY134" fmla="*/ 9935 h 10000"/>
                <a:gd name="connsiteX135" fmla="*/ 235 w 12724"/>
                <a:gd name="connsiteY135" fmla="*/ 9935 h 10000"/>
                <a:gd name="connsiteX136" fmla="*/ 145 w 12724"/>
                <a:gd name="connsiteY136" fmla="*/ 9968 h 10000"/>
                <a:gd name="connsiteX137" fmla="*/ 92 w 12724"/>
                <a:gd name="connsiteY137" fmla="*/ 9968 h 10000"/>
                <a:gd name="connsiteX138" fmla="*/ 60 w 12724"/>
                <a:gd name="connsiteY138" fmla="*/ 10000 h 10000"/>
                <a:gd name="connsiteX139" fmla="*/ 60 w 12724"/>
                <a:gd name="connsiteY139" fmla="*/ 9968 h 10000"/>
                <a:gd name="connsiteX140" fmla="*/ 30 w 12724"/>
                <a:gd name="connsiteY140" fmla="*/ 9968 h 10000"/>
                <a:gd name="connsiteX141" fmla="*/ 15 w 12724"/>
                <a:gd name="connsiteY141" fmla="*/ 9935 h 10000"/>
                <a:gd name="connsiteX142" fmla="*/ 0 w 12724"/>
                <a:gd name="connsiteY142" fmla="*/ 9870 h 10000"/>
                <a:gd name="connsiteX143" fmla="*/ 15 w 12724"/>
                <a:gd name="connsiteY143" fmla="*/ 9773 h 10000"/>
                <a:gd name="connsiteX144" fmla="*/ 45 w 12724"/>
                <a:gd name="connsiteY144" fmla="*/ 9643 h 10000"/>
                <a:gd name="connsiteX145" fmla="*/ 129 w 12724"/>
                <a:gd name="connsiteY145" fmla="*/ 9497 h 10000"/>
                <a:gd name="connsiteX146" fmla="*/ 190 w 12724"/>
                <a:gd name="connsiteY146" fmla="*/ 9399 h 10000"/>
                <a:gd name="connsiteX147" fmla="*/ 267 w 12724"/>
                <a:gd name="connsiteY147" fmla="*/ 9269 h 10000"/>
                <a:gd name="connsiteX148" fmla="*/ 251 w 12724"/>
                <a:gd name="connsiteY148" fmla="*/ 9122 h 10000"/>
                <a:gd name="connsiteX149" fmla="*/ 220 w 12724"/>
                <a:gd name="connsiteY149" fmla="*/ 8993 h 10000"/>
                <a:gd name="connsiteX150" fmla="*/ 175 w 12724"/>
                <a:gd name="connsiteY150" fmla="*/ 8895 h 10000"/>
                <a:gd name="connsiteX151" fmla="*/ 160 w 12724"/>
                <a:gd name="connsiteY151" fmla="*/ 8863 h 10000"/>
                <a:gd name="connsiteX152" fmla="*/ 99 w 12724"/>
                <a:gd name="connsiteY152" fmla="*/ 8749 h 10000"/>
                <a:gd name="connsiteX153" fmla="*/ 76 w 12724"/>
                <a:gd name="connsiteY153" fmla="*/ 8684 h 10000"/>
                <a:gd name="connsiteX154" fmla="*/ 76 w 12724"/>
                <a:gd name="connsiteY154" fmla="*/ 8651 h 10000"/>
                <a:gd name="connsiteX155" fmla="*/ 60 w 12724"/>
                <a:gd name="connsiteY155" fmla="*/ 8651 h 10000"/>
                <a:gd name="connsiteX156" fmla="*/ 114 w 12724"/>
                <a:gd name="connsiteY156" fmla="*/ 8619 h 10000"/>
                <a:gd name="connsiteX157" fmla="*/ 160 w 12724"/>
                <a:gd name="connsiteY157" fmla="*/ 8587 h 10000"/>
                <a:gd name="connsiteX158" fmla="*/ 205 w 12724"/>
                <a:gd name="connsiteY158" fmla="*/ 8587 h 10000"/>
                <a:gd name="connsiteX159" fmla="*/ 235 w 12724"/>
                <a:gd name="connsiteY159" fmla="*/ 8587 h 10000"/>
                <a:gd name="connsiteX160" fmla="*/ 235 w 12724"/>
                <a:gd name="connsiteY160" fmla="*/ 8554 h 10000"/>
                <a:gd name="connsiteX161" fmla="*/ 205 w 12724"/>
                <a:gd name="connsiteY161" fmla="*/ 8408 h 10000"/>
                <a:gd name="connsiteX162" fmla="*/ 205 w 12724"/>
                <a:gd name="connsiteY162" fmla="*/ 8343 h 10000"/>
                <a:gd name="connsiteX163" fmla="*/ 205 w 12724"/>
                <a:gd name="connsiteY163" fmla="*/ 8310 h 10000"/>
                <a:gd name="connsiteX164" fmla="*/ 190 w 12724"/>
                <a:gd name="connsiteY164" fmla="*/ 8278 h 10000"/>
                <a:gd name="connsiteX165" fmla="*/ 235 w 12724"/>
                <a:gd name="connsiteY165" fmla="*/ 8180 h 10000"/>
                <a:gd name="connsiteX166" fmla="*/ 251 w 12724"/>
                <a:gd name="connsiteY166" fmla="*/ 8083 h 10000"/>
                <a:gd name="connsiteX167" fmla="*/ 282 w 12724"/>
                <a:gd name="connsiteY167" fmla="*/ 8002 h 10000"/>
                <a:gd name="connsiteX168" fmla="*/ 289 w 12724"/>
                <a:gd name="connsiteY168" fmla="*/ 7937 h 10000"/>
                <a:gd name="connsiteX169" fmla="*/ 289 w 12724"/>
                <a:gd name="connsiteY169" fmla="*/ 7937 h 10000"/>
                <a:gd name="connsiteX170" fmla="*/ 335 w 12724"/>
                <a:gd name="connsiteY170" fmla="*/ 7775 h 10000"/>
                <a:gd name="connsiteX171" fmla="*/ 365 w 12724"/>
                <a:gd name="connsiteY171" fmla="*/ 7661 h 10000"/>
                <a:gd name="connsiteX172" fmla="*/ 395 w 12724"/>
                <a:gd name="connsiteY172" fmla="*/ 7563 h 10000"/>
                <a:gd name="connsiteX173" fmla="*/ 410 w 12724"/>
                <a:gd name="connsiteY173" fmla="*/ 7498 h 10000"/>
                <a:gd name="connsiteX174" fmla="*/ 426 w 12724"/>
                <a:gd name="connsiteY174" fmla="*/ 7466 h 10000"/>
                <a:gd name="connsiteX175" fmla="*/ 426 w 12724"/>
                <a:gd name="connsiteY175" fmla="*/ 7434 h 10000"/>
                <a:gd name="connsiteX176" fmla="*/ 479 w 12724"/>
                <a:gd name="connsiteY176" fmla="*/ 7287 h 10000"/>
                <a:gd name="connsiteX177" fmla="*/ 509 w 12724"/>
                <a:gd name="connsiteY177" fmla="*/ 7189 h 10000"/>
                <a:gd name="connsiteX178" fmla="*/ 525 w 12724"/>
                <a:gd name="connsiteY178" fmla="*/ 7157 h 10000"/>
                <a:gd name="connsiteX179" fmla="*/ 525 w 12724"/>
                <a:gd name="connsiteY179" fmla="*/ 7157 h 10000"/>
                <a:gd name="connsiteX180" fmla="*/ 540 w 12724"/>
                <a:gd name="connsiteY180" fmla="*/ 6995 h 10000"/>
                <a:gd name="connsiteX181" fmla="*/ 540 w 12724"/>
                <a:gd name="connsiteY181" fmla="*/ 6881 h 10000"/>
                <a:gd name="connsiteX182" fmla="*/ 555 w 12724"/>
                <a:gd name="connsiteY182" fmla="*/ 6783 h 10000"/>
                <a:gd name="connsiteX183" fmla="*/ 555 w 12724"/>
                <a:gd name="connsiteY183" fmla="*/ 6751 h 10000"/>
                <a:gd name="connsiteX184" fmla="*/ 555 w 12724"/>
                <a:gd name="connsiteY184" fmla="*/ 6686 h 10000"/>
                <a:gd name="connsiteX185" fmla="*/ 555 w 12724"/>
                <a:gd name="connsiteY185" fmla="*/ 6686 h 10000"/>
                <a:gd name="connsiteX186" fmla="*/ 586 w 12724"/>
                <a:gd name="connsiteY186" fmla="*/ 6475 h 10000"/>
                <a:gd name="connsiteX187" fmla="*/ 601 w 12724"/>
                <a:gd name="connsiteY187" fmla="*/ 6312 h 10000"/>
                <a:gd name="connsiteX188" fmla="*/ 616 w 12724"/>
                <a:gd name="connsiteY188" fmla="*/ 6183 h 10000"/>
                <a:gd name="connsiteX189" fmla="*/ 616 w 12724"/>
                <a:gd name="connsiteY189" fmla="*/ 6133 h 10000"/>
                <a:gd name="connsiteX190" fmla="*/ 631 w 12724"/>
                <a:gd name="connsiteY190" fmla="*/ 6069 h 10000"/>
                <a:gd name="connsiteX191" fmla="*/ 631 w 12724"/>
                <a:gd name="connsiteY191" fmla="*/ 6036 h 10000"/>
                <a:gd name="connsiteX192" fmla="*/ 601 w 12724"/>
                <a:gd name="connsiteY192" fmla="*/ 5906 h 10000"/>
                <a:gd name="connsiteX193" fmla="*/ 601 w 12724"/>
                <a:gd name="connsiteY193" fmla="*/ 5841 h 10000"/>
                <a:gd name="connsiteX194" fmla="*/ 601 w 12724"/>
                <a:gd name="connsiteY194" fmla="*/ 5841 h 10000"/>
                <a:gd name="connsiteX195" fmla="*/ 586 w 12724"/>
                <a:gd name="connsiteY195" fmla="*/ 5808 h 10000"/>
                <a:gd name="connsiteX196" fmla="*/ 631 w 12724"/>
                <a:gd name="connsiteY196" fmla="*/ 5728 h 10000"/>
                <a:gd name="connsiteX197" fmla="*/ 669 w 12724"/>
                <a:gd name="connsiteY197" fmla="*/ 5630 h 10000"/>
                <a:gd name="connsiteX198" fmla="*/ 699 w 12724"/>
                <a:gd name="connsiteY198" fmla="*/ 5533 h 10000"/>
                <a:gd name="connsiteX199" fmla="*/ 715 w 12724"/>
                <a:gd name="connsiteY199" fmla="*/ 5467 h 10000"/>
                <a:gd name="connsiteX200" fmla="*/ 715 w 12724"/>
                <a:gd name="connsiteY200" fmla="*/ 5467 h 10000"/>
                <a:gd name="connsiteX201" fmla="*/ 715 w 12724"/>
                <a:gd name="connsiteY201" fmla="*/ 5435 h 10000"/>
                <a:gd name="connsiteX202" fmla="*/ 684 w 12724"/>
                <a:gd name="connsiteY202" fmla="*/ 5370 h 10000"/>
                <a:gd name="connsiteX203" fmla="*/ 669 w 12724"/>
                <a:gd name="connsiteY203" fmla="*/ 5289 h 10000"/>
                <a:gd name="connsiteX204" fmla="*/ 654 w 12724"/>
                <a:gd name="connsiteY204" fmla="*/ 5191 h 10000"/>
                <a:gd name="connsiteX205" fmla="*/ 654 w 12724"/>
                <a:gd name="connsiteY205" fmla="*/ 5127 h 10000"/>
                <a:gd name="connsiteX206" fmla="*/ 699 w 12724"/>
                <a:gd name="connsiteY206" fmla="*/ 5061 h 10000"/>
                <a:gd name="connsiteX207" fmla="*/ 761 w 12724"/>
                <a:gd name="connsiteY207" fmla="*/ 5061 h 10000"/>
                <a:gd name="connsiteX208" fmla="*/ 821 w 12724"/>
                <a:gd name="connsiteY208" fmla="*/ 5094 h 10000"/>
                <a:gd name="connsiteX209" fmla="*/ 889 w 12724"/>
                <a:gd name="connsiteY209" fmla="*/ 5127 h 10000"/>
                <a:gd name="connsiteX0" fmla="*/ 889 w 12724"/>
                <a:gd name="connsiteY0" fmla="*/ 5127 h 10000"/>
                <a:gd name="connsiteX1" fmla="*/ 904 w 12724"/>
                <a:gd name="connsiteY1" fmla="*/ 5127 h 10000"/>
                <a:gd name="connsiteX2" fmla="*/ 921 w 12724"/>
                <a:gd name="connsiteY2" fmla="*/ 5094 h 10000"/>
                <a:gd name="connsiteX3" fmla="*/ 936 w 12724"/>
                <a:gd name="connsiteY3" fmla="*/ 5061 h 10000"/>
                <a:gd name="connsiteX4" fmla="*/ 981 w 12724"/>
                <a:gd name="connsiteY4" fmla="*/ 5029 h 10000"/>
                <a:gd name="connsiteX5" fmla="*/ 1034 w 12724"/>
                <a:gd name="connsiteY5" fmla="*/ 4996 h 10000"/>
                <a:gd name="connsiteX6" fmla="*/ 1111 w 12724"/>
                <a:gd name="connsiteY6" fmla="*/ 4964 h 10000"/>
                <a:gd name="connsiteX7" fmla="*/ 1316 w 12724"/>
                <a:gd name="connsiteY7" fmla="*/ 4948 h 10000"/>
                <a:gd name="connsiteX8" fmla="*/ 1490 w 12724"/>
                <a:gd name="connsiteY8" fmla="*/ 4882 h 10000"/>
                <a:gd name="connsiteX9" fmla="*/ 1551 w 12724"/>
                <a:gd name="connsiteY9" fmla="*/ 4882 h 10000"/>
                <a:gd name="connsiteX10" fmla="*/ 1605 w 12724"/>
                <a:gd name="connsiteY10" fmla="*/ 4850 h 10000"/>
                <a:gd name="connsiteX11" fmla="*/ 1650 w 12724"/>
                <a:gd name="connsiteY11" fmla="*/ 4850 h 10000"/>
                <a:gd name="connsiteX12" fmla="*/ 1680 w 12724"/>
                <a:gd name="connsiteY12" fmla="*/ 4850 h 10000"/>
                <a:gd name="connsiteX13" fmla="*/ 1726 w 12724"/>
                <a:gd name="connsiteY13" fmla="*/ 4850 h 10000"/>
                <a:gd name="connsiteX14" fmla="*/ 1795 w 12724"/>
                <a:gd name="connsiteY14" fmla="*/ 4818 h 10000"/>
                <a:gd name="connsiteX15" fmla="*/ 1886 w 12724"/>
                <a:gd name="connsiteY15" fmla="*/ 4818 h 10000"/>
                <a:gd name="connsiteX16" fmla="*/ 1985 w 12724"/>
                <a:gd name="connsiteY16" fmla="*/ 4818 h 10000"/>
                <a:gd name="connsiteX17" fmla="*/ 2075 w 12724"/>
                <a:gd name="connsiteY17" fmla="*/ 4786 h 10000"/>
                <a:gd name="connsiteX18" fmla="*/ 2160 w 12724"/>
                <a:gd name="connsiteY18" fmla="*/ 4786 h 10000"/>
                <a:gd name="connsiteX19" fmla="*/ 2220 w 12724"/>
                <a:gd name="connsiteY19" fmla="*/ 4786 h 10000"/>
                <a:gd name="connsiteX20" fmla="*/ 2235 w 12724"/>
                <a:gd name="connsiteY20" fmla="*/ 4786 h 10000"/>
                <a:gd name="connsiteX21" fmla="*/ 2251 w 12724"/>
                <a:gd name="connsiteY21" fmla="*/ 4786 h 10000"/>
                <a:gd name="connsiteX22" fmla="*/ 2266 w 12724"/>
                <a:gd name="connsiteY22" fmla="*/ 4818 h 10000"/>
                <a:gd name="connsiteX23" fmla="*/ 2304 w 12724"/>
                <a:gd name="connsiteY23" fmla="*/ 4818 h 10000"/>
                <a:gd name="connsiteX24" fmla="*/ 2350 w 12724"/>
                <a:gd name="connsiteY24" fmla="*/ 4818 h 10000"/>
                <a:gd name="connsiteX25" fmla="*/ 2395 w 12724"/>
                <a:gd name="connsiteY25" fmla="*/ 4786 h 10000"/>
                <a:gd name="connsiteX26" fmla="*/ 2426 w 12724"/>
                <a:gd name="connsiteY26" fmla="*/ 4688 h 10000"/>
                <a:gd name="connsiteX27" fmla="*/ 2456 w 12724"/>
                <a:gd name="connsiteY27" fmla="*/ 4541 h 10000"/>
                <a:gd name="connsiteX28" fmla="*/ 2472 w 12724"/>
                <a:gd name="connsiteY28" fmla="*/ 4282 h 10000"/>
                <a:gd name="connsiteX29" fmla="*/ 2456 w 12724"/>
                <a:gd name="connsiteY29" fmla="*/ 4249 h 10000"/>
                <a:gd name="connsiteX30" fmla="*/ 2441 w 12724"/>
                <a:gd name="connsiteY30" fmla="*/ 4217 h 10000"/>
                <a:gd name="connsiteX31" fmla="*/ 2441 w 12724"/>
                <a:gd name="connsiteY31" fmla="*/ 4168 h 10000"/>
                <a:gd name="connsiteX32" fmla="*/ 2456 w 12724"/>
                <a:gd name="connsiteY32" fmla="*/ 4136 h 10000"/>
                <a:gd name="connsiteX33" fmla="*/ 2494 w 12724"/>
                <a:gd name="connsiteY33" fmla="*/ 4103 h 10000"/>
                <a:gd name="connsiteX34" fmla="*/ 2555 w 12724"/>
                <a:gd name="connsiteY34" fmla="*/ 4070 h 10000"/>
                <a:gd name="connsiteX35" fmla="*/ 2654 w 12724"/>
                <a:gd name="connsiteY35" fmla="*/ 4070 h 10000"/>
                <a:gd name="connsiteX36" fmla="*/ 2776 w 12724"/>
                <a:gd name="connsiteY36" fmla="*/ 4103 h 10000"/>
                <a:gd name="connsiteX37" fmla="*/ 2859 w 12724"/>
                <a:gd name="connsiteY37" fmla="*/ 4103 h 10000"/>
                <a:gd name="connsiteX38" fmla="*/ 2920 w 12724"/>
                <a:gd name="connsiteY38" fmla="*/ 4136 h 10000"/>
                <a:gd name="connsiteX39" fmla="*/ 2966 w 12724"/>
                <a:gd name="connsiteY39" fmla="*/ 4136 h 10000"/>
                <a:gd name="connsiteX40" fmla="*/ 3019 w 12724"/>
                <a:gd name="connsiteY40" fmla="*/ 4136 h 10000"/>
                <a:gd name="connsiteX41" fmla="*/ 3079 w 12724"/>
                <a:gd name="connsiteY41" fmla="*/ 4103 h 10000"/>
                <a:gd name="connsiteX42" fmla="*/ 3711 w 12724"/>
                <a:gd name="connsiteY42" fmla="*/ 3973 h 10000"/>
                <a:gd name="connsiteX43" fmla="*/ 3395 w 12724"/>
                <a:gd name="connsiteY43" fmla="*/ 3003 h 10000"/>
                <a:gd name="connsiteX44" fmla="*/ 3570 w 12724"/>
                <a:gd name="connsiteY44" fmla="*/ 1720 h 10000"/>
                <a:gd name="connsiteX45" fmla="*/ 3922 w 12724"/>
                <a:gd name="connsiteY45" fmla="*/ 1688 h 10000"/>
                <a:gd name="connsiteX46" fmla="*/ 4215 w 12724"/>
                <a:gd name="connsiteY46" fmla="*/ 1466 h 10000"/>
                <a:gd name="connsiteX47" fmla="*/ 4224 w 12724"/>
                <a:gd name="connsiteY47" fmla="*/ 402 h 10000"/>
                <a:gd name="connsiteX48" fmla="*/ 4622 w 12724"/>
                <a:gd name="connsiteY48" fmla="*/ 181 h 10000"/>
                <a:gd name="connsiteX49" fmla="*/ 5015 w 12724"/>
                <a:gd name="connsiteY49" fmla="*/ 1067 h 10000"/>
                <a:gd name="connsiteX50" fmla="*/ 5549 w 12724"/>
                <a:gd name="connsiteY50" fmla="*/ 1249 h 10000"/>
                <a:gd name="connsiteX51" fmla="*/ 6244 w 12724"/>
                <a:gd name="connsiteY51" fmla="*/ 1649 h 10000"/>
                <a:gd name="connsiteX52" fmla="*/ 6450 w 12724"/>
                <a:gd name="connsiteY52" fmla="*/ 816 h 10000"/>
                <a:gd name="connsiteX53" fmla="*/ 6699 w 12724"/>
                <a:gd name="connsiteY53" fmla="*/ 1452 h 10000"/>
                <a:gd name="connsiteX54" fmla="*/ 7093 w 12724"/>
                <a:gd name="connsiteY54" fmla="*/ 1915 h 10000"/>
                <a:gd name="connsiteX55" fmla="*/ 7088 w 12724"/>
                <a:gd name="connsiteY55" fmla="*/ 3100 h 10000"/>
                <a:gd name="connsiteX56" fmla="*/ 7762 w 12724"/>
                <a:gd name="connsiteY56" fmla="*/ 4676 h 10000"/>
                <a:gd name="connsiteX57" fmla="*/ 6785 w 12724"/>
                <a:gd name="connsiteY57" fmla="*/ 6720 h 10000"/>
                <a:gd name="connsiteX58" fmla="*/ 10000 w 12724"/>
                <a:gd name="connsiteY58" fmla="*/ 2657 h 10000"/>
                <a:gd name="connsiteX59" fmla="*/ 12724 w 12724"/>
                <a:gd name="connsiteY59" fmla="*/ 2787 h 10000"/>
                <a:gd name="connsiteX60" fmla="*/ 11346 w 12724"/>
                <a:gd name="connsiteY60" fmla="*/ 6404 h 10000"/>
                <a:gd name="connsiteX61" fmla="*/ 9772 w 12724"/>
                <a:gd name="connsiteY61" fmla="*/ 3908 h 10000"/>
                <a:gd name="connsiteX62" fmla="*/ 9710 w 12724"/>
                <a:gd name="connsiteY62" fmla="*/ 4038 h 10000"/>
                <a:gd name="connsiteX63" fmla="*/ 9490 w 12724"/>
                <a:gd name="connsiteY63" fmla="*/ 4070 h 10000"/>
                <a:gd name="connsiteX64" fmla="*/ 9255 w 12724"/>
                <a:gd name="connsiteY64" fmla="*/ 4314 h 10000"/>
                <a:gd name="connsiteX65" fmla="*/ 9239 w 12724"/>
                <a:gd name="connsiteY65" fmla="*/ 4347 h 10000"/>
                <a:gd name="connsiteX66" fmla="*/ 9224 w 12724"/>
                <a:gd name="connsiteY66" fmla="*/ 4347 h 10000"/>
                <a:gd name="connsiteX67" fmla="*/ 9224 w 12724"/>
                <a:gd name="connsiteY67" fmla="*/ 4411 h 10000"/>
                <a:gd name="connsiteX68" fmla="*/ 9201 w 12724"/>
                <a:gd name="connsiteY68" fmla="*/ 4477 h 10000"/>
                <a:gd name="connsiteX69" fmla="*/ 9171 w 12724"/>
                <a:gd name="connsiteY69" fmla="*/ 4574 h 10000"/>
                <a:gd name="connsiteX70" fmla="*/ 9110 w 12724"/>
                <a:gd name="connsiteY70" fmla="*/ 4590 h 10000"/>
                <a:gd name="connsiteX71" fmla="*/ 9064 w 12724"/>
                <a:gd name="connsiteY71" fmla="*/ 4623 h 10000"/>
                <a:gd name="connsiteX72" fmla="*/ 9041 w 12724"/>
                <a:gd name="connsiteY72" fmla="*/ 4590 h 10000"/>
                <a:gd name="connsiteX73" fmla="*/ 9011 w 12724"/>
                <a:gd name="connsiteY73" fmla="*/ 4574 h 10000"/>
                <a:gd name="connsiteX74" fmla="*/ 8966 w 12724"/>
                <a:gd name="connsiteY74" fmla="*/ 4574 h 10000"/>
                <a:gd name="connsiteX75" fmla="*/ 8935 w 12724"/>
                <a:gd name="connsiteY75" fmla="*/ 4590 h 10000"/>
                <a:gd name="connsiteX76" fmla="*/ 8836 w 12724"/>
                <a:gd name="connsiteY76" fmla="*/ 4655 h 10000"/>
                <a:gd name="connsiteX77" fmla="*/ 8744 w 12724"/>
                <a:gd name="connsiteY77" fmla="*/ 4753 h 10000"/>
                <a:gd name="connsiteX78" fmla="*/ 8714 w 12724"/>
                <a:gd name="connsiteY78" fmla="*/ 4753 h 10000"/>
                <a:gd name="connsiteX79" fmla="*/ 8699 w 12724"/>
                <a:gd name="connsiteY79" fmla="*/ 4786 h 10000"/>
                <a:gd name="connsiteX80" fmla="*/ 8699 w 12724"/>
                <a:gd name="connsiteY80" fmla="*/ 4882 h 10000"/>
                <a:gd name="connsiteX81" fmla="*/ 8676 w 12724"/>
                <a:gd name="connsiteY81" fmla="*/ 5094 h 10000"/>
                <a:gd name="connsiteX82" fmla="*/ 8676 w 12724"/>
                <a:gd name="connsiteY82" fmla="*/ 5127 h 10000"/>
                <a:gd name="connsiteX83" fmla="*/ 8554 w 12724"/>
                <a:gd name="connsiteY83" fmla="*/ 5353 h 10000"/>
                <a:gd name="connsiteX84" fmla="*/ 8471 w 12724"/>
                <a:gd name="connsiteY84" fmla="*/ 5533 h 10000"/>
                <a:gd name="connsiteX85" fmla="*/ 8395 w 12724"/>
                <a:gd name="connsiteY85" fmla="*/ 5662 h 10000"/>
                <a:gd name="connsiteX86" fmla="*/ 8349 w 12724"/>
                <a:gd name="connsiteY86" fmla="*/ 5744 h 10000"/>
                <a:gd name="connsiteX87" fmla="*/ 8334 w 12724"/>
                <a:gd name="connsiteY87" fmla="*/ 5776 h 10000"/>
                <a:gd name="connsiteX88" fmla="*/ 8319 w 12724"/>
                <a:gd name="connsiteY88" fmla="*/ 5808 h 10000"/>
                <a:gd name="connsiteX89" fmla="*/ 8312 w 12724"/>
                <a:gd name="connsiteY89" fmla="*/ 5808 h 10000"/>
                <a:gd name="connsiteX90" fmla="*/ 8312 w 12724"/>
                <a:gd name="connsiteY90" fmla="*/ 5874 h 10000"/>
                <a:gd name="connsiteX91" fmla="*/ 8296 w 12724"/>
                <a:gd name="connsiteY91" fmla="*/ 5971 h 10000"/>
                <a:gd name="connsiteX92" fmla="*/ 8266 w 12724"/>
                <a:gd name="connsiteY92" fmla="*/ 6036 h 10000"/>
                <a:gd name="connsiteX93" fmla="*/ 8235 w 12724"/>
                <a:gd name="connsiteY93" fmla="*/ 6101 h 10000"/>
                <a:gd name="connsiteX94" fmla="*/ 8159 w 12724"/>
                <a:gd name="connsiteY94" fmla="*/ 6183 h 10000"/>
                <a:gd name="connsiteX95" fmla="*/ 8091 w 12724"/>
                <a:gd name="connsiteY95" fmla="*/ 6247 h 10000"/>
                <a:gd name="connsiteX96" fmla="*/ 7900 w 12724"/>
                <a:gd name="connsiteY96" fmla="*/ 6377 h 10000"/>
                <a:gd name="connsiteX97" fmla="*/ 7764 w 12724"/>
                <a:gd name="connsiteY97" fmla="*/ 6475 h 10000"/>
                <a:gd name="connsiteX98" fmla="*/ 7650 w 12724"/>
                <a:gd name="connsiteY98" fmla="*/ 6556 h 10000"/>
                <a:gd name="connsiteX99" fmla="*/ 7589 w 12724"/>
                <a:gd name="connsiteY99" fmla="*/ 6686 h 10000"/>
                <a:gd name="connsiteX100" fmla="*/ 7551 w 12724"/>
                <a:gd name="connsiteY100" fmla="*/ 6816 h 10000"/>
                <a:gd name="connsiteX101" fmla="*/ 7520 w 12724"/>
                <a:gd name="connsiteY101" fmla="*/ 7027 h 10000"/>
                <a:gd name="connsiteX102" fmla="*/ 7475 w 12724"/>
                <a:gd name="connsiteY102" fmla="*/ 7287 h 10000"/>
                <a:gd name="connsiteX103" fmla="*/ 7391 w 12724"/>
                <a:gd name="connsiteY103" fmla="*/ 7530 h 10000"/>
                <a:gd name="connsiteX104" fmla="*/ 7330 w 12724"/>
                <a:gd name="connsiteY104" fmla="*/ 7693 h 10000"/>
                <a:gd name="connsiteX105" fmla="*/ 7270 w 12724"/>
                <a:gd name="connsiteY105" fmla="*/ 7775 h 10000"/>
                <a:gd name="connsiteX106" fmla="*/ 7201 w 12724"/>
                <a:gd name="connsiteY106" fmla="*/ 7937 h 10000"/>
                <a:gd name="connsiteX107" fmla="*/ 7171 w 12724"/>
                <a:gd name="connsiteY107" fmla="*/ 8002 h 10000"/>
                <a:gd name="connsiteX108" fmla="*/ 7156 w 12724"/>
                <a:gd name="connsiteY108" fmla="*/ 8083 h 10000"/>
                <a:gd name="connsiteX109" fmla="*/ 7156 w 12724"/>
                <a:gd name="connsiteY109" fmla="*/ 8246 h 10000"/>
                <a:gd name="connsiteX110" fmla="*/ 7171 w 12724"/>
                <a:gd name="connsiteY110" fmla="*/ 8440 h 10000"/>
                <a:gd name="connsiteX111" fmla="*/ 7125 w 12724"/>
                <a:gd name="connsiteY111" fmla="*/ 8440 h 10000"/>
                <a:gd name="connsiteX112" fmla="*/ 7049 w 12724"/>
                <a:gd name="connsiteY112" fmla="*/ 8457 h 10000"/>
                <a:gd name="connsiteX113" fmla="*/ 6951 w 12724"/>
                <a:gd name="connsiteY113" fmla="*/ 8489 h 10000"/>
                <a:gd name="connsiteX114" fmla="*/ 6806 w 12724"/>
                <a:gd name="connsiteY114" fmla="*/ 8522 h 10000"/>
                <a:gd name="connsiteX115" fmla="*/ 6646 w 12724"/>
                <a:gd name="connsiteY115" fmla="*/ 8554 h 10000"/>
                <a:gd name="connsiteX116" fmla="*/ 6456 w 12724"/>
                <a:gd name="connsiteY116" fmla="*/ 8587 h 10000"/>
                <a:gd name="connsiteX117" fmla="*/ 6220 w 12724"/>
                <a:gd name="connsiteY117" fmla="*/ 8651 h 10000"/>
                <a:gd name="connsiteX118" fmla="*/ 5985 w 12724"/>
                <a:gd name="connsiteY118" fmla="*/ 8717 h 10000"/>
                <a:gd name="connsiteX119" fmla="*/ 5726 w 12724"/>
                <a:gd name="connsiteY119" fmla="*/ 8781 h 10000"/>
                <a:gd name="connsiteX120" fmla="*/ 5445 w 12724"/>
                <a:gd name="connsiteY120" fmla="*/ 8814 h 10000"/>
                <a:gd name="connsiteX121" fmla="*/ 4844 w 12724"/>
                <a:gd name="connsiteY121" fmla="*/ 8960 h 10000"/>
                <a:gd name="connsiteX122" fmla="*/ 4205 w 12724"/>
                <a:gd name="connsiteY122" fmla="*/ 9090 h 10000"/>
                <a:gd name="connsiteX123" fmla="*/ 3551 w 12724"/>
                <a:gd name="connsiteY123" fmla="*/ 9236 h 10000"/>
                <a:gd name="connsiteX124" fmla="*/ 2904 w 12724"/>
                <a:gd name="connsiteY124" fmla="*/ 9366 h 10000"/>
                <a:gd name="connsiteX125" fmla="*/ 2266 w 12724"/>
                <a:gd name="connsiteY125" fmla="*/ 9497 h 10000"/>
                <a:gd name="connsiteX126" fmla="*/ 1970 w 12724"/>
                <a:gd name="connsiteY126" fmla="*/ 9594 h 10000"/>
                <a:gd name="connsiteX127" fmla="*/ 1680 w 12724"/>
                <a:gd name="connsiteY127" fmla="*/ 9643 h 10000"/>
                <a:gd name="connsiteX128" fmla="*/ 1399 w 12724"/>
                <a:gd name="connsiteY128" fmla="*/ 9675 h 10000"/>
                <a:gd name="connsiteX129" fmla="*/ 1156 w 12724"/>
                <a:gd name="connsiteY129" fmla="*/ 9740 h 10000"/>
                <a:gd name="connsiteX130" fmla="*/ 921 w 12724"/>
                <a:gd name="connsiteY130" fmla="*/ 9805 h 10000"/>
                <a:gd name="connsiteX131" fmla="*/ 699 w 12724"/>
                <a:gd name="connsiteY131" fmla="*/ 9838 h 10000"/>
                <a:gd name="connsiteX132" fmla="*/ 525 w 12724"/>
                <a:gd name="connsiteY132" fmla="*/ 9870 h 10000"/>
                <a:gd name="connsiteX133" fmla="*/ 365 w 12724"/>
                <a:gd name="connsiteY133" fmla="*/ 9935 h 10000"/>
                <a:gd name="connsiteX134" fmla="*/ 235 w 12724"/>
                <a:gd name="connsiteY134" fmla="*/ 9935 h 10000"/>
                <a:gd name="connsiteX135" fmla="*/ 145 w 12724"/>
                <a:gd name="connsiteY135" fmla="*/ 9968 h 10000"/>
                <a:gd name="connsiteX136" fmla="*/ 92 w 12724"/>
                <a:gd name="connsiteY136" fmla="*/ 9968 h 10000"/>
                <a:gd name="connsiteX137" fmla="*/ 60 w 12724"/>
                <a:gd name="connsiteY137" fmla="*/ 10000 h 10000"/>
                <a:gd name="connsiteX138" fmla="*/ 60 w 12724"/>
                <a:gd name="connsiteY138" fmla="*/ 9968 h 10000"/>
                <a:gd name="connsiteX139" fmla="*/ 30 w 12724"/>
                <a:gd name="connsiteY139" fmla="*/ 9968 h 10000"/>
                <a:gd name="connsiteX140" fmla="*/ 15 w 12724"/>
                <a:gd name="connsiteY140" fmla="*/ 9935 h 10000"/>
                <a:gd name="connsiteX141" fmla="*/ 0 w 12724"/>
                <a:gd name="connsiteY141" fmla="*/ 9870 h 10000"/>
                <a:gd name="connsiteX142" fmla="*/ 15 w 12724"/>
                <a:gd name="connsiteY142" fmla="*/ 9773 h 10000"/>
                <a:gd name="connsiteX143" fmla="*/ 45 w 12724"/>
                <a:gd name="connsiteY143" fmla="*/ 9643 h 10000"/>
                <a:gd name="connsiteX144" fmla="*/ 129 w 12724"/>
                <a:gd name="connsiteY144" fmla="*/ 9497 h 10000"/>
                <a:gd name="connsiteX145" fmla="*/ 190 w 12724"/>
                <a:gd name="connsiteY145" fmla="*/ 9399 h 10000"/>
                <a:gd name="connsiteX146" fmla="*/ 267 w 12724"/>
                <a:gd name="connsiteY146" fmla="*/ 9269 h 10000"/>
                <a:gd name="connsiteX147" fmla="*/ 251 w 12724"/>
                <a:gd name="connsiteY147" fmla="*/ 9122 h 10000"/>
                <a:gd name="connsiteX148" fmla="*/ 220 w 12724"/>
                <a:gd name="connsiteY148" fmla="*/ 8993 h 10000"/>
                <a:gd name="connsiteX149" fmla="*/ 175 w 12724"/>
                <a:gd name="connsiteY149" fmla="*/ 8895 h 10000"/>
                <a:gd name="connsiteX150" fmla="*/ 160 w 12724"/>
                <a:gd name="connsiteY150" fmla="*/ 8863 h 10000"/>
                <a:gd name="connsiteX151" fmla="*/ 99 w 12724"/>
                <a:gd name="connsiteY151" fmla="*/ 8749 h 10000"/>
                <a:gd name="connsiteX152" fmla="*/ 76 w 12724"/>
                <a:gd name="connsiteY152" fmla="*/ 8684 h 10000"/>
                <a:gd name="connsiteX153" fmla="*/ 76 w 12724"/>
                <a:gd name="connsiteY153" fmla="*/ 8651 h 10000"/>
                <a:gd name="connsiteX154" fmla="*/ 60 w 12724"/>
                <a:gd name="connsiteY154" fmla="*/ 8651 h 10000"/>
                <a:gd name="connsiteX155" fmla="*/ 114 w 12724"/>
                <a:gd name="connsiteY155" fmla="*/ 8619 h 10000"/>
                <a:gd name="connsiteX156" fmla="*/ 160 w 12724"/>
                <a:gd name="connsiteY156" fmla="*/ 8587 h 10000"/>
                <a:gd name="connsiteX157" fmla="*/ 205 w 12724"/>
                <a:gd name="connsiteY157" fmla="*/ 8587 h 10000"/>
                <a:gd name="connsiteX158" fmla="*/ 235 w 12724"/>
                <a:gd name="connsiteY158" fmla="*/ 8587 h 10000"/>
                <a:gd name="connsiteX159" fmla="*/ 235 w 12724"/>
                <a:gd name="connsiteY159" fmla="*/ 8554 h 10000"/>
                <a:gd name="connsiteX160" fmla="*/ 205 w 12724"/>
                <a:gd name="connsiteY160" fmla="*/ 8408 h 10000"/>
                <a:gd name="connsiteX161" fmla="*/ 205 w 12724"/>
                <a:gd name="connsiteY161" fmla="*/ 8343 h 10000"/>
                <a:gd name="connsiteX162" fmla="*/ 205 w 12724"/>
                <a:gd name="connsiteY162" fmla="*/ 8310 h 10000"/>
                <a:gd name="connsiteX163" fmla="*/ 190 w 12724"/>
                <a:gd name="connsiteY163" fmla="*/ 8278 h 10000"/>
                <a:gd name="connsiteX164" fmla="*/ 235 w 12724"/>
                <a:gd name="connsiteY164" fmla="*/ 8180 h 10000"/>
                <a:gd name="connsiteX165" fmla="*/ 251 w 12724"/>
                <a:gd name="connsiteY165" fmla="*/ 8083 h 10000"/>
                <a:gd name="connsiteX166" fmla="*/ 282 w 12724"/>
                <a:gd name="connsiteY166" fmla="*/ 8002 h 10000"/>
                <a:gd name="connsiteX167" fmla="*/ 289 w 12724"/>
                <a:gd name="connsiteY167" fmla="*/ 7937 h 10000"/>
                <a:gd name="connsiteX168" fmla="*/ 289 w 12724"/>
                <a:gd name="connsiteY168" fmla="*/ 7937 h 10000"/>
                <a:gd name="connsiteX169" fmla="*/ 335 w 12724"/>
                <a:gd name="connsiteY169" fmla="*/ 7775 h 10000"/>
                <a:gd name="connsiteX170" fmla="*/ 365 w 12724"/>
                <a:gd name="connsiteY170" fmla="*/ 7661 h 10000"/>
                <a:gd name="connsiteX171" fmla="*/ 395 w 12724"/>
                <a:gd name="connsiteY171" fmla="*/ 7563 h 10000"/>
                <a:gd name="connsiteX172" fmla="*/ 410 w 12724"/>
                <a:gd name="connsiteY172" fmla="*/ 7498 h 10000"/>
                <a:gd name="connsiteX173" fmla="*/ 426 w 12724"/>
                <a:gd name="connsiteY173" fmla="*/ 7466 h 10000"/>
                <a:gd name="connsiteX174" fmla="*/ 426 w 12724"/>
                <a:gd name="connsiteY174" fmla="*/ 7434 h 10000"/>
                <a:gd name="connsiteX175" fmla="*/ 479 w 12724"/>
                <a:gd name="connsiteY175" fmla="*/ 7287 h 10000"/>
                <a:gd name="connsiteX176" fmla="*/ 509 w 12724"/>
                <a:gd name="connsiteY176" fmla="*/ 7189 h 10000"/>
                <a:gd name="connsiteX177" fmla="*/ 525 w 12724"/>
                <a:gd name="connsiteY177" fmla="*/ 7157 h 10000"/>
                <a:gd name="connsiteX178" fmla="*/ 525 w 12724"/>
                <a:gd name="connsiteY178" fmla="*/ 7157 h 10000"/>
                <a:gd name="connsiteX179" fmla="*/ 540 w 12724"/>
                <a:gd name="connsiteY179" fmla="*/ 6995 h 10000"/>
                <a:gd name="connsiteX180" fmla="*/ 540 w 12724"/>
                <a:gd name="connsiteY180" fmla="*/ 6881 h 10000"/>
                <a:gd name="connsiteX181" fmla="*/ 555 w 12724"/>
                <a:gd name="connsiteY181" fmla="*/ 6783 h 10000"/>
                <a:gd name="connsiteX182" fmla="*/ 555 w 12724"/>
                <a:gd name="connsiteY182" fmla="*/ 6751 h 10000"/>
                <a:gd name="connsiteX183" fmla="*/ 555 w 12724"/>
                <a:gd name="connsiteY183" fmla="*/ 6686 h 10000"/>
                <a:gd name="connsiteX184" fmla="*/ 555 w 12724"/>
                <a:gd name="connsiteY184" fmla="*/ 6686 h 10000"/>
                <a:gd name="connsiteX185" fmla="*/ 586 w 12724"/>
                <a:gd name="connsiteY185" fmla="*/ 6475 h 10000"/>
                <a:gd name="connsiteX186" fmla="*/ 601 w 12724"/>
                <a:gd name="connsiteY186" fmla="*/ 6312 h 10000"/>
                <a:gd name="connsiteX187" fmla="*/ 616 w 12724"/>
                <a:gd name="connsiteY187" fmla="*/ 6183 h 10000"/>
                <a:gd name="connsiteX188" fmla="*/ 616 w 12724"/>
                <a:gd name="connsiteY188" fmla="*/ 6133 h 10000"/>
                <a:gd name="connsiteX189" fmla="*/ 631 w 12724"/>
                <a:gd name="connsiteY189" fmla="*/ 6069 h 10000"/>
                <a:gd name="connsiteX190" fmla="*/ 631 w 12724"/>
                <a:gd name="connsiteY190" fmla="*/ 6036 h 10000"/>
                <a:gd name="connsiteX191" fmla="*/ 601 w 12724"/>
                <a:gd name="connsiteY191" fmla="*/ 5906 h 10000"/>
                <a:gd name="connsiteX192" fmla="*/ 601 w 12724"/>
                <a:gd name="connsiteY192" fmla="*/ 5841 h 10000"/>
                <a:gd name="connsiteX193" fmla="*/ 601 w 12724"/>
                <a:gd name="connsiteY193" fmla="*/ 5841 h 10000"/>
                <a:gd name="connsiteX194" fmla="*/ 586 w 12724"/>
                <a:gd name="connsiteY194" fmla="*/ 5808 h 10000"/>
                <a:gd name="connsiteX195" fmla="*/ 631 w 12724"/>
                <a:gd name="connsiteY195" fmla="*/ 5728 h 10000"/>
                <a:gd name="connsiteX196" fmla="*/ 669 w 12724"/>
                <a:gd name="connsiteY196" fmla="*/ 5630 h 10000"/>
                <a:gd name="connsiteX197" fmla="*/ 699 w 12724"/>
                <a:gd name="connsiteY197" fmla="*/ 5533 h 10000"/>
                <a:gd name="connsiteX198" fmla="*/ 715 w 12724"/>
                <a:gd name="connsiteY198" fmla="*/ 5467 h 10000"/>
                <a:gd name="connsiteX199" fmla="*/ 715 w 12724"/>
                <a:gd name="connsiteY199" fmla="*/ 5467 h 10000"/>
                <a:gd name="connsiteX200" fmla="*/ 715 w 12724"/>
                <a:gd name="connsiteY200" fmla="*/ 5435 h 10000"/>
                <a:gd name="connsiteX201" fmla="*/ 684 w 12724"/>
                <a:gd name="connsiteY201" fmla="*/ 5370 h 10000"/>
                <a:gd name="connsiteX202" fmla="*/ 669 w 12724"/>
                <a:gd name="connsiteY202" fmla="*/ 5289 h 10000"/>
                <a:gd name="connsiteX203" fmla="*/ 654 w 12724"/>
                <a:gd name="connsiteY203" fmla="*/ 5191 h 10000"/>
                <a:gd name="connsiteX204" fmla="*/ 654 w 12724"/>
                <a:gd name="connsiteY204" fmla="*/ 5127 h 10000"/>
                <a:gd name="connsiteX205" fmla="*/ 699 w 12724"/>
                <a:gd name="connsiteY205" fmla="*/ 5061 h 10000"/>
                <a:gd name="connsiteX206" fmla="*/ 761 w 12724"/>
                <a:gd name="connsiteY206" fmla="*/ 5061 h 10000"/>
                <a:gd name="connsiteX207" fmla="*/ 821 w 12724"/>
                <a:gd name="connsiteY207" fmla="*/ 5094 h 10000"/>
                <a:gd name="connsiteX208" fmla="*/ 889 w 12724"/>
                <a:gd name="connsiteY208" fmla="*/ 5127 h 10000"/>
                <a:gd name="connsiteX0" fmla="*/ 889 w 12724"/>
                <a:gd name="connsiteY0" fmla="*/ 5127 h 10000"/>
                <a:gd name="connsiteX1" fmla="*/ 904 w 12724"/>
                <a:gd name="connsiteY1" fmla="*/ 5127 h 10000"/>
                <a:gd name="connsiteX2" fmla="*/ 921 w 12724"/>
                <a:gd name="connsiteY2" fmla="*/ 5094 h 10000"/>
                <a:gd name="connsiteX3" fmla="*/ 936 w 12724"/>
                <a:gd name="connsiteY3" fmla="*/ 5061 h 10000"/>
                <a:gd name="connsiteX4" fmla="*/ 981 w 12724"/>
                <a:gd name="connsiteY4" fmla="*/ 5029 h 10000"/>
                <a:gd name="connsiteX5" fmla="*/ 1034 w 12724"/>
                <a:gd name="connsiteY5" fmla="*/ 4996 h 10000"/>
                <a:gd name="connsiteX6" fmla="*/ 1111 w 12724"/>
                <a:gd name="connsiteY6" fmla="*/ 4964 h 10000"/>
                <a:gd name="connsiteX7" fmla="*/ 1316 w 12724"/>
                <a:gd name="connsiteY7" fmla="*/ 4948 h 10000"/>
                <a:gd name="connsiteX8" fmla="*/ 1490 w 12724"/>
                <a:gd name="connsiteY8" fmla="*/ 4882 h 10000"/>
                <a:gd name="connsiteX9" fmla="*/ 1551 w 12724"/>
                <a:gd name="connsiteY9" fmla="*/ 4882 h 10000"/>
                <a:gd name="connsiteX10" fmla="*/ 1605 w 12724"/>
                <a:gd name="connsiteY10" fmla="*/ 4850 h 10000"/>
                <a:gd name="connsiteX11" fmla="*/ 1650 w 12724"/>
                <a:gd name="connsiteY11" fmla="*/ 4850 h 10000"/>
                <a:gd name="connsiteX12" fmla="*/ 1680 w 12724"/>
                <a:gd name="connsiteY12" fmla="*/ 4850 h 10000"/>
                <a:gd name="connsiteX13" fmla="*/ 1726 w 12724"/>
                <a:gd name="connsiteY13" fmla="*/ 4850 h 10000"/>
                <a:gd name="connsiteX14" fmla="*/ 1795 w 12724"/>
                <a:gd name="connsiteY14" fmla="*/ 4818 h 10000"/>
                <a:gd name="connsiteX15" fmla="*/ 1886 w 12724"/>
                <a:gd name="connsiteY15" fmla="*/ 4818 h 10000"/>
                <a:gd name="connsiteX16" fmla="*/ 1985 w 12724"/>
                <a:gd name="connsiteY16" fmla="*/ 4818 h 10000"/>
                <a:gd name="connsiteX17" fmla="*/ 2075 w 12724"/>
                <a:gd name="connsiteY17" fmla="*/ 4786 h 10000"/>
                <a:gd name="connsiteX18" fmla="*/ 2160 w 12724"/>
                <a:gd name="connsiteY18" fmla="*/ 4786 h 10000"/>
                <a:gd name="connsiteX19" fmla="*/ 2220 w 12724"/>
                <a:gd name="connsiteY19" fmla="*/ 4786 h 10000"/>
                <a:gd name="connsiteX20" fmla="*/ 2235 w 12724"/>
                <a:gd name="connsiteY20" fmla="*/ 4786 h 10000"/>
                <a:gd name="connsiteX21" fmla="*/ 2251 w 12724"/>
                <a:gd name="connsiteY21" fmla="*/ 4786 h 10000"/>
                <a:gd name="connsiteX22" fmla="*/ 2266 w 12724"/>
                <a:gd name="connsiteY22" fmla="*/ 4818 h 10000"/>
                <a:gd name="connsiteX23" fmla="*/ 2304 w 12724"/>
                <a:gd name="connsiteY23" fmla="*/ 4818 h 10000"/>
                <a:gd name="connsiteX24" fmla="*/ 2350 w 12724"/>
                <a:gd name="connsiteY24" fmla="*/ 4818 h 10000"/>
                <a:gd name="connsiteX25" fmla="*/ 2395 w 12724"/>
                <a:gd name="connsiteY25" fmla="*/ 4786 h 10000"/>
                <a:gd name="connsiteX26" fmla="*/ 2426 w 12724"/>
                <a:gd name="connsiteY26" fmla="*/ 4688 h 10000"/>
                <a:gd name="connsiteX27" fmla="*/ 2456 w 12724"/>
                <a:gd name="connsiteY27" fmla="*/ 4541 h 10000"/>
                <a:gd name="connsiteX28" fmla="*/ 2472 w 12724"/>
                <a:gd name="connsiteY28" fmla="*/ 4282 h 10000"/>
                <a:gd name="connsiteX29" fmla="*/ 2456 w 12724"/>
                <a:gd name="connsiteY29" fmla="*/ 4249 h 10000"/>
                <a:gd name="connsiteX30" fmla="*/ 2441 w 12724"/>
                <a:gd name="connsiteY30" fmla="*/ 4217 h 10000"/>
                <a:gd name="connsiteX31" fmla="*/ 2441 w 12724"/>
                <a:gd name="connsiteY31" fmla="*/ 4168 h 10000"/>
                <a:gd name="connsiteX32" fmla="*/ 2456 w 12724"/>
                <a:gd name="connsiteY32" fmla="*/ 4136 h 10000"/>
                <a:gd name="connsiteX33" fmla="*/ 2494 w 12724"/>
                <a:gd name="connsiteY33" fmla="*/ 4103 h 10000"/>
                <a:gd name="connsiteX34" fmla="*/ 2555 w 12724"/>
                <a:gd name="connsiteY34" fmla="*/ 4070 h 10000"/>
                <a:gd name="connsiteX35" fmla="*/ 2654 w 12724"/>
                <a:gd name="connsiteY35" fmla="*/ 4070 h 10000"/>
                <a:gd name="connsiteX36" fmla="*/ 2776 w 12724"/>
                <a:gd name="connsiteY36" fmla="*/ 4103 h 10000"/>
                <a:gd name="connsiteX37" fmla="*/ 2859 w 12724"/>
                <a:gd name="connsiteY37" fmla="*/ 4103 h 10000"/>
                <a:gd name="connsiteX38" fmla="*/ 2920 w 12724"/>
                <a:gd name="connsiteY38" fmla="*/ 4136 h 10000"/>
                <a:gd name="connsiteX39" fmla="*/ 2966 w 12724"/>
                <a:gd name="connsiteY39" fmla="*/ 4136 h 10000"/>
                <a:gd name="connsiteX40" fmla="*/ 3019 w 12724"/>
                <a:gd name="connsiteY40" fmla="*/ 4136 h 10000"/>
                <a:gd name="connsiteX41" fmla="*/ 3079 w 12724"/>
                <a:gd name="connsiteY41" fmla="*/ 4103 h 10000"/>
                <a:gd name="connsiteX42" fmla="*/ 3711 w 12724"/>
                <a:gd name="connsiteY42" fmla="*/ 3973 h 10000"/>
                <a:gd name="connsiteX43" fmla="*/ 3395 w 12724"/>
                <a:gd name="connsiteY43" fmla="*/ 3003 h 10000"/>
                <a:gd name="connsiteX44" fmla="*/ 3570 w 12724"/>
                <a:gd name="connsiteY44" fmla="*/ 1720 h 10000"/>
                <a:gd name="connsiteX45" fmla="*/ 3922 w 12724"/>
                <a:gd name="connsiteY45" fmla="*/ 1688 h 10000"/>
                <a:gd name="connsiteX46" fmla="*/ 4215 w 12724"/>
                <a:gd name="connsiteY46" fmla="*/ 1466 h 10000"/>
                <a:gd name="connsiteX47" fmla="*/ 4224 w 12724"/>
                <a:gd name="connsiteY47" fmla="*/ 402 h 10000"/>
                <a:gd name="connsiteX48" fmla="*/ 4622 w 12724"/>
                <a:gd name="connsiteY48" fmla="*/ 181 h 10000"/>
                <a:gd name="connsiteX49" fmla="*/ 5015 w 12724"/>
                <a:gd name="connsiteY49" fmla="*/ 1067 h 10000"/>
                <a:gd name="connsiteX50" fmla="*/ 5549 w 12724"/>
                <a:gd name="connsiteY50" fmla="*/ 1249 h 10000"/>
                <a:gd name="connsiteX51" fmla="*/ 6244 w 12724"/>
                <a:gd name="connsiteY51" fmla="*/ 1649 h 10000"/>
                <a:gd name="connsiteX52" fmla="*/ 6450 w 12724"/>
                <a:gd name="connsiteY52" fmla="*/ 816 h 10000"/>
                <a:gd name="connsiteX53" fmla="*/ 6699 w 12724"/>
                <a:gd name="connsiteY53" fmla="*/ 1452 h 10000"/>
                <a:gd name="connsiteX54" fmla="*/ 7093 w 12724"/>
                <a:gd name="connsiteY54" fmla="*/ 1915 h 10000"/>
                <a:gd name="connsiteX55" fmla="*/ 7088 w 12724"/>
                <a:gd name="connsiteY55" fmla="*/ 3100 h 10000"/>
                <a:gd name="connsiteX56" fmla="*/ 7762 w 12724"/>
                <a:gd name="connsiteY56" fmla="*/ 4676 h 10000"/>
                <a:gd name="connsiteX57" fmla="*/ 6785 w 12724"/>
                <a:gd name="connsiteY57" fmla="*/ 6720 h 10000"/>
                <a:gd name="connsiteX58" fmla="*/ 10000 w 12724"/>
                <a:gd name="connsiteY58" fmla="*/ 2657 h 10000"/>
                <a:gd name="connsiteX59" fmla="*/ 12724 w 12724"/>
                <a:gd name="connsiteY59" fmla="*/ 2787 h 10000"/>
                <a:gd name="connsiteX60" fmla="*/ 11346 w 12724"/>
                <a:gd name="connsiteY60" fmla="*/ 6404 h 10000"/>
                <a:gd name="connsiteX61" fmla="*/ 9772 w 12724"/>
                <a:gd name="connsiteY61" fmla="*/ 3908 h 10000"/>
                <a:gd name="connsiteX62" fmla="*/ 9710 w 12724"/>
                <a:gd name="connsiteY62" fmla="*/ 4038 h 10000"/>
                <a:gd name="connsiteX63" fmla="*/ 9490 w 12724"/>
                <a:gd name="connsiteY63" fmla="*/ 4070 h 10000"/>
                <a:gd name="connsiteX64" fmla="*/ 9255 w 12724"/>
                <a:gd name="connsiteY64" fmla="*/ 4314 h 10000"/>
                <a:gd name="connsiteX65" fmla="*/ 9239 w 12724"/>
                <a:gd name="connsiteY65" fmla="*/ 4347 h 10000"/>
                <a:gd name="connsiteX66" fmla="*/ 9224 w 12724"/>
                <a:gd name="connsiteY66" fmla="*/ 4347 h 10000"/>
                <a:gd name="connsiteX67" fmla="*/ 9224 w 12724"/>
                <a:gd name="connsiteY67" fmla="*/ 4411 h 10000"/>
                <a:gd name="connsiteX68" fmla="*/ 9201 w 12724"/>
                <a:gd name="connsiteY68" fmla="*/ 4477 h 10000"/>
                <a:gd name="connsiteX69" fmla="*/ 9171 w 12724"/>
                <a:gd name="connsiteY69" fmla="*/ 4574 h 10000"/>
                <a:gd name="connsiteX70" fmla="*/ 9110 w 12724"/>
                <a:gd name="connsiteY70" fmla="*/ 4590 h 10000"/>
                <a:gd name="connsiteX71" fmla="*/ 9064 w 12724"/>
                <a:gd name="connsiteY71" fmla="*/ 4623 h 10000"/>
                <a:gd name="connsiteX72" fmla="*/ 9041 w 12724"/>
                <a:gd name="connsiteY72" fmla="*/ 4590 h 10000"/>
                <a:gd name="connsiteX73" fmla="*/ 9011 w 12724"/>
                <a:gd name="connsiteY73" fmla="*/ 4574 h 10000"/>
                <a:gd name="connsiteX74" fmla="*/ 8966 w 12724"/>
                <a:gd name="connsiteY74" fmla="*/ 4574 h 10000"/>
                <a:gd name="connsiteX75" fmla="*/ 8935 w 12724"/>
                <a:gd name="connsiteY75" fmla="*/ 4590 h 10000"/>
                <a:gd name="connsiteX76" fmla="*/ 8836 w 12724"/>
                <a:gd name="connsiteY76" fmla="*/ 4655 h 10000"/>
                <a:gd name="connsiteX77" fmla="*/ 8744 w 12724"/>
                <a:gd name="connsiteY77" fmla="*/ 4753 h 10000"/>
                <a:gd name="connsiteX78" fmla="*/ 8714 w 12724"/>
                <a:gd name="connsiteY78" fmla="*/ 4753 h 10000"/>
                <a:gd name="connsiteX79" fmla="*/ 8699 w 12724"/>
                <a:gd name="connsiteY79" fmla="*/ 4786 h 10000"/>
                <a:gd name="connsiteX80" fmla="*/ 8699 w 12724"/>
                <a:gd name="connsiteY80" fmla="*/ 4882 h 10000"/>
                <a:gd name="connsiteX81" fmla="*/ 8676 w 12724"/>
                <a:gd name="connsiteY81" fmla="*/ 5094 h 10000"/>
                <a:gd name="connsiteX82" fmla="*/ 8676 w 12724"/>
                <a:gd name="connsiteY82" fmla="*/ 5127 h 10000"/>
                <a:gd name="connsiteX83" fmla="*/ 8554 w 12724"/>
                <a:gd name="connsiteY83" fmla="*/ 5353 h 10000"/>
                <a:gd name="connsiteX84" fmla="*/ 8471 w 12724"/>
                <a:gd name="connsiteY84" fmla="*/ 5533 h 10000"/>
                <a:gd name="connsiteX85" fmla="*/ 8395 w 12724"/>
                <a:gd name="connsiteY85" fmla="*/ 5662 h 10000"/>
                <a:gd name="connsiteX86" fmla="*/ 8349 w 12724"/>
                <a:gd name="connsiteY86" fmla="*/ 5744 h 10000"/>
                <a:gd name="connsiteX87" fmla="*/ 8334 w 12724"/>
                <a:gd name="connsiteY87" fmla="*/ 5776 h 10000"/>
                <a:gd name="connsiteX88" fmla="*/ 8319 w 12724"/>
                <a:gd name="connsiteY88" fmla="*/ 5808 h 10000"/>
                <a:gd name="connsiteX89" fmla="*/ 8312 w 12724"/>
                <a:gd name="connsiteY89" fmla="*/ 5808 h 10000"/>
                <a:gd name="connsiteX90" fmla="*/ 8312 w 12724"/>
                <a:gd name="connsiteY90" fmla="*/ 5874 h 10000"/>
                <a:gd name="connsiteX91" fmla="*/ 8296 w 12724"/>
                <a:gd name="connsiteY91" fmla="*/ 5971 h 10000"/>
                <a:gd name="connsiteX92" fmla="*/ 8235 w 12724"/>
                <a:gd name="connsiteY92" fmla="*/ 6101 h 10000"/>
                <a:gd name="connsiteX93" fmla="*/ 8159 w 12724"/>
                <a:gd name="connsiteY93" fmla="*/ 6183 h 10000"/>
                <a:gd name="connsiteX94" fmla="*/ 8091 w 12724"/>
                <a:gd name="connsiteY94" fmla="*/ 6247 h 10000"/>
                <a:gd name="connsiteX95" fmla="*/ 7900 w 12724"/>
                <a:gd name="connsiteY95" fmla="*/ 6377 h 10000"/>
                <a:gd name="connsiteX96" fmla="*/ 7764 w 12724"/>
                <a:gd name="connsiteY96" fmla="*/ 6475 h 10000"/>
                <a:gd name="connsiteX97" fmla="*/ 7650 w 12724"/>
                <a:gd name="connsiteY97" fmla="*/ 6556 h 10000"/>
                <a:gd name="connsiteX98" fmla="*/ 7589 w 12724"/>
                <a:gd name="connsiteY98" fmla="*/ 6686 h 10000"/>
                <a:gd name="connsiteX99" fmla="*/ 7551 w 12724"/>
                <a:gd name="connsiteY99" fmla="*/ 6816 h 10000"/>
                <a:gd name="connsiteX100" fmla="*/ 7520 w 12724"/>
                <a:gd name="connsiteY100" fmla="*/ 7027 h 10000"/>
                <a:gd name="connsiteX101" fmla="*/ 7475 w 12724"/>
                <a:gd name="connsiteY101" fmla="*/ 7287 h 10000"/>
                <a:gd name="connsiteX102" fmla="*/ 7391 w 12724"/>
                <a:gd name="connsiteY102" fmla="*/ 7530 h 10000"/>
                <a:gd name="connsiteX103" fmla="*/ 7330 w 12724"/>
                <a:gd name="connsiteY103" fmla="*/ 7693 h 10000"/>
                <a:gd name="connsiteX104" fmla="*/ 7270 w 12724"/>
                <a:gd name="connsiteY104" fmla="*/ 7775 h 10000"/>
                <a:gd name="connsiteX105" fmla="*/ 7201 w 12724"/>
                <a:gd name="connsiteY105" fmla="*/ 7937 h 10000"/>
                <a:gd name="connsiteX106" fmla="*/ 7171 w 12724"/>
                <a:gd name="connsiteY106" fmla="*/ 8002 h 10000"/>
                <a:gd name="connsiteX107" fmla="*/ 7156 w 12724"/>
                <a:gd name="connsiteY107" fmla="*/ 8083 h 10000"/>
                <a:gd name="connsiteX108" fmla="*/ 7156 w 12724"/>
                <a:gd name="connsiteY108" fmla="*/ 8246 h 10000"/>
                <a:gd name="connsiteX109" fmla="*/ 7171 w 12724"/>
                <a:gd name="connsiteY109" fmla="*/ 8440 h 10000"/>
                <a:gd name="connsiteX110" fmla="*/ 7125 w 12724"/>
                <a:gd name="connsiteY110" fmla="*/ 8440 h 10000"/>
                <a:gd name="connsiteX111" fmla="*/ 7049 w 12724"/>
                <a:gd name="connsiteY111" fmla="*/ 8457 h 10000"/>
                <a:gd name="connsiteX112" fmla="*/ 6951 w 12724"/>
                <a:gd name="connsiteY112" fmla="*/ 8489 h 10000"/>
                <a:gd name="connsiteX113" fmla="*/ 6806 w 12724"/>
                <a:gd name="connsiteY113" fmla="*/ 8522 h 10000"/>
                <a:gd name="connsiteX114" fmla="*/ 6646 w 12724"/>
                <a:gd name="connsiteY114" fmla="*/ 8554 h 10000"/>
                <a:gd name="connsiteX115" fmla="*/ 6456 w 12724"/>
                <a:gd name="connsiteY115" fmla="*/ 8587 h 10000"/>
                <a:gd name="connsiteX116" fmla="*/ 6220 w 12724"/>
                <a:gd name="connsiteY116" fmla="*/ 8651 h 10000"/>
                <a:gd name="connsiteX117" fmla="*/ 5985 w 12724"/>
                <a:gd name="connsiteY117" fmla="*/ 8717 h 10000"/>
                <a:gd name="connsiteX118" fmla="*/ 5726 w 12724"/>
                <a:gd name="connsiteY118" fmla="*/ 8781 h 10000"/>
                <a:gd name="connsiteX119" fmla="*/ 5445 w 12724"/>
                <a:gd name="connsiteY119" fmla="*/ 8814 h 10000"/>
                <a:gd name="connsiteX120" fmla="*/ 4844 w 12724"/>
                <a:gd name="connsiteY120" fmla="*/ 8960 h 10000"/>
                <a:gd name="connsiteX121" fmla="*/ 4205 w 12724"/>
                <a:gd name="connsiteY121" fmla="*/ 9090 h 10000"/>
                <a:gd name="connsiteX122" fmla="*/ 3551 w 12724"/>
                <a:gd name="connsiteY122" fmla="*/ 9236 h 10000"/>
                <a:gd name="connsiteX123" fmla="*/ 2904 w 12724"/>
                <a:gd name="connsiteY123" fmla="*/ 9366 h 10000"/>
                <a:gd name="connsiteX124" fmla="*/ 2266 w 12724"/>
                <a:gd name="connsiteY124" fmla="*/ 9497 h 10000"/>
                <a:gd name="connsiteX125" fmla="*/ 1970 w 12724"/>
                <a:gd name="connsiteY125" fmla="*/ 9594 h 10000"/>
                <a:gd name="connsiteX126" fmla="*/ 1680 w 12724"/>
                <a:gd name="connsiteY126" fmla="*/ 9643 h 10000"/>
                <a:gd name="connsiteX127" fmla="*/ 1399 w 12724"/>
                <a:gd name="connsiteY127" fmla="*/ 9675 h 10000"/>
                <a:gd name="connsiteX128" fmla="*/ 1156 w 12724"/>
                <a:gd name="connsiteY128" fmla="*/ 9740 h 10000"/>
                <a:gd name="connsiteX129" fmla="*/ 921 w 12724"/>
                <a:gd name="connsiteY129" fmla="*/ 9805 h 10000"/>
                <a:gd name="connsiteX130" fmla="*/ 699 w 12724"/>
                <a:gd name="connsiteY130" fmla="*/ 9838 h 10000"/>
                <a:gd name="connsiteX131" fmla="*/ 525 w 12724"/>
                <a:gd name="connsiteY131" fmla="*/ 9870 h 10000"/>
                <a:gd name="connsiteX132" fmla="*/ 365 w 12724"/>
                <a:gd name="connsiteY132" fmla="*/ 9935 h 10000"/>
                <a:gd name="connsiteX133" fmla="*/ 235 w 12724"/>
                <a:gd name="connsiteY133" fmla="*/ 9935 h 10000"/>
                <a:gd name="connsiteX134" fmla="*/ 145 w 12724"/>
                <a:gd name="connsiteY134" fmla="*/ 9968 h 10000"/>
                <a:gd name="connsiteX135" fmla="*/ 92 w 12724"/>
                <a:gd name="connsiteY135" fmla="*/ 9968 h 10000"/>
                <a:gd name="connsiteX136" fmla="*/ 60 w 12724"/>
                <a:gd name="connsiteY136" fmla="*/ 10000 h 10000"/>
                <a:gd name="connsiteX137" fmla="*/ 60 w 12724"/>
                <a:gd name="connsiteY137" fmla="*/ 9968 h 10000"/>
                <a:gd name="connsiteX138" fmla="*/ 30 w 12724"/>
                <a:gd name="connsiteY138" fmla="*/ 9968 h 10000"/>
                <a:gd name="connsiteX139" fmla="*/ 15 w 12724"/>
                <a:gd name="connsiteY139" fmla="*/ 9935 h 10000"/>
                <a:gd name="connsiteX140" fmla="*/ 0 w 12724"/>
                <a:gd name="connsiteY140" fmla="*/ 9870 h 10000"/>
                <a:gd name="connsiteX141" fmla="*/ 15 w 12724"/>
                <a:gd name="connsiteY141" fmla="*/ 9773 h 10000"/>
                <a:gd name="connsiteX142" fmla="*/ 45 w 12724"/>
                <a:gd name="connsiteY142" fmla="*/ 9643 h 10000"/>
                <a:gd name="connsiteX143" fmla="*/ 129 w 12724"/>
                <a:gd name="connsiteY143" fmla="*/ 9497 h 10000"/>
                <a:gd name="connsiteX144" fmla="*/ 190 w 12724"/>
                <a:gd name="connsiteY144" fmla="*/ 9399 h 10000"/>
                <a:gd name="connsiteX145" fmla="*/ 267 w 12724"/>
                <a:gd name="connsiteY145" fmla="*/ 9269 h 10000"/>
                <a:gd name="connsiteX146" fmla="*/ 251 w 12724"/>
                <a:gd name="connsiteY146" fmla="*/ 9122 h 10000"/>
                <a:gd name="connsiteX147" fmla="*/ 220 w 12724"/>
                <a:gd name="connsiteY147" fmla="*/ 8993 h 10000"/>
                <a:gd name="connsiteX148" fmla="*/ 175 w 12724"/>
                <a:gd name="connsiteY148" fmla="*/ 8895 h 10000"/>
                <a:gd name="connsiteX149" fmla="*/ 160 w 12724"/>
                <a:gd name="connsiteY149" fmla="*/ 8863 h 10000"/>
                <a:gd name="connsiteX150" fmla="*/ 99 w 12724"/>
                <a:gd name="connsiteY150" fmla="*/ 8749 h 10000"/>
                <a:gd name="connsiteX151" fmla="*/ 76 w 12724"/>
                <a:gd name="connsiteY151" fmla="*/ 8684 h 10000"/>
                <a:gd name="connsiteX152" fmla="*/ 76 w 12724"/>
                <a:gd name="connsiteY152" fmla="*/ 8651 h 10000"/>
                <a:gd name="connsiteX153" fmla="*/ 60 w 12724"/>
                <a:gd name="connsiteY153" fmla="*/ 8651 h 10000"/>
                <a:gd name="connsiteX154" fmla="*/ 114 w 12724"/>
                <a:gd name="connsiteY154" fmla="*/ 8619 h 10000"/>
                <a:gd name="connsiteX155" fmla="*/ 160 w 12724"/>
                <a:gd name="connsiteY155" fmla="*/ 8587 h 10000"/>
                <a:gd name="connsiteX156" fmla="*/ 205 w 12724"/>
                <a:gd name="connsiteY156" fmla="*/ 8587 h 10000"/>
                <a:gd name="connsiteX157" fmla="*/ 235 w 12724"/>
                <a:gd name="connsiteY157" fmla="*/ 8587 h 10000"/>
                <a:gd name="connsiteX158" fmla="*/ 235 w 12724"/>
                <a:gd name="connsiteY158" fmla="*/ 8554 h 10000"/>
                <a:gd name="connsiteX159" fmla="*/ 205 w 12724"/>
                <a:gd name="connsiteY159" fmla="*/ 8408 h 10000"/>
                <a:gd name="connsiteX160" fmla="*/ 205 w 12724"/>
                <a:gd name="connsiteY160" fmla="*/ 8343 h 10000"/>
                <a:gd name="connsiteX161" fmla="*/ 205 w 12724"/>
                <a:gd name="connsiteY161" fmla="*/ 8310 h 10000"/>
                <a:gd name="connsiteX162" fmla="*/ 190 w 12724"/>
                <a:gd name="connsiteY162" fmla="*/ 8278 h 10000"/>
                <a:gd name="connsiteX163" fmla="*/ 235 w 12724"/>
                <a:gd name="connsiteY163" fmla="*/ 8180 h 10000"/>
                <a:gd name="connsiteX164" fmla="*/ 251 w 12724"/>
                <a:gd name="connsiteY164" fmla="*/ 8083 h 10000"/>
                <a:gd name="connsiteX165" fmla="*/ 282 w 12724"/>
                <a:gd name="connsiteY165" fmla="*/ 8002 h 10000"/>
                <a:gd name="connsiteX166" fmla="*/ 289 w 12724"/>
                <a:gd name="connsiteY166" fmla="*/ 7937 h 10000"/>
                <a:gd name="connsiteX167" fmla="*/ 289 w 12724"/>
                <a:gd name="connsiteY167" fmla="*/ 7937 h 10000"/>
                <a:gd name="connsiteX168" fmla="*/ 335 w 12724"/>
                <a:gd name="connsiteY168" fmla="*/ 7775 h 10000"/>
                <a:gd name="connsiteX169" fmla="*/ 365 w 12724"/>
                <a:gd name="connsiteY169" fmla="*/ 7661 h 10000"/>
                <a:gd name="connsiteX170" fmla="*/ 395 w 12724"/>
                <a:gd name="connsiteY170" fmla="*/ 7563 h 10000"/>
                <a:gd name="connsiteX171" fmla="*/ 410 w 12724"/>
                <a:gd name="connsiteY171" fmla="*/ 7498 h 10000"/>
                <a:gd name="connsiteX172" fmla="*/ 426 w 12724"/>
                <a:gd name="connsiteY172" fmla="*/ 7466 h 10000"/>
                <a:gd name="connsiteX173" fmla="*/ 426 w 12724"/>
                <a:gd name="connsiteY173" fmla="*/ 7434 h 10000"/>
                <a:gd name="connsiteX174" fmla="*/ 479 w 12724"/>
                <a:gd name="connsiteY174" fmla="*/ 7287 h 10000"/>
                <a:gd name="connsiteX175" fmla="*/ 509 w 12724"/>
                <a:gd name="connsiteY175" fmla="*/ 7189 h 10000"/>
                <a:gd name="connsiteX176" fmla="*/ 525 w 12724"/>
                <a:gd name="connsiteY176" fmla="*/ 7157 h 10000"/>
                <a:gd name="connsiteX177" fmla="*/ 525 w 12724"/>
                <a:gd name="connsiteY177" fmla="*/ 7157 h 10000"/>
                <a:gd name="connsiteX178" fmla="*/ 540 w 12724"/>
                <a:gd name="connsiteY178" fmla="*/ 6995 h 10000"/>
                <a:gd name="connsiteX179" fmla="*/ 540 w 12724"/>
                <a:gd name="connsiteY179" fmla="*/ 6881 h 10000"/>
                <a:gd name="connsiteX180" fmla="*/ 555 w 12724"/>
                <a:gd name="connsiteY180" fmla="*/ 6783 h 10000"/>
                <a:gd name="connsiteX181" fmla="*/ 555 w 12724"/>
                <a:gd name="connsiteY181" fmla="*/ 6751 h 10000"/>
                <a:gd name="connsiteX182" fmla="*/ 555 w 12724"/>
                <a:gd name="connsiteY182" fmla="*/ 6686 h 10000"/>
                <a:gd name="connsiteX183" fmla="*/ 555 w 12724"/>
                <a:gd name="connsiteY183" fmla="*/ 6686 h 10000"/>
                <a:gd name="connsiteX184" fmla="*/ 586 w 12724"/>
                <a:gd name="connsiteY184" fmla="*/ 6475 h 10000"/>
                <a:gd name="connsiteX185" fmla="*/ 601 w 12724"/>
                <a:gd name="connsiteY185" fmla="*/ 6312 h 10000"/>
                <a:gd name="connsiteX186" fmla="*/ 616 w 12724"/>
                <a:gd name="connsiteY186" fmla="*/ 6183 h 10000"/>
                <a:gd name="connsiteX187" fmla="*/ 616 w 12724"/>
                <a:gd name="connsiteY187" fmla="*/ 6133 h 10000"/>
                <a:gd name="connsiteX188" fmla="*/ 631 w 12724"/>
                <a:gd name="connsiteY188" fmla="*/ 6069 h 10000"/>
                <a:gd name="connsiteX189" fmla="*/ 631 w 12724"/>
                <a:gd name="connsiteY189" fmla="*/ 6036 h 10000"/>
                <a:gd name="connsiteX190" fmla="*/ 601 w 12724"/>
                <a:gd name="connsiteY190" fmla="*/ 5906 h 10000"/>
                <a:gd name="connsiteX191" fmla="*/ 601 w 12724"/>
                <a:gd name="connsiteY191" fmla="*/ 5841 h 10000"/>
                <a:gd name="connsiteX192" fmla="*/ 601 w 12724"/>
                <a:gd name="connsiteY192" fmla="*/ 5841 h 10000"/>
                <a:gd name="connsiteX193" fmla="*/ 586 w 12724"/>
                <a:gd name="connsiteY193" fmla="*/ 5808 h 10000"/>
                <a:gd name="connsiteX194" fmla="*/ 631 w 12724"/>
                <a:gd name="connsiteY194" fmla="*/ 5728 h 10000"/>
                <a:gd name="connsiteX195" fmla="*/ 669 w 12724"/>
                <a:gd name="connsiteY195" fmla="*/ 5630 h 10000"/>
                <a:gd name="connsiteX196" fmla="*/ 699 w 12724"/>
                <a:gd name="connsiteY196" fmla="*/ 5533 h 10000"/>
                <a:gd name="connsiteX197" fmla="*/ 715 w 12724"/>
                <a:gd name="connsiteY197" fmla="*/ 5467 h 10000"/>
                <a:gd name="connsiteX198" fmla="*/ 715 w 12724"/>
                <a:gd name="connsiteY198" fmla="*/ 5467 h 10000"/>
                <a:gd name="connsiteX199" fmla="*/ 715 w 12724"/>
                <a:gd name="connsiteY199" fmla="*/ 5435 h 10000"/>
                <a:gd name="connsiteX200" fmla="*/ 684 w 12724"/>
                <a:gd name="connsiteY200" fmla="*/ 5370 h 10000"/>
                <a:gd name="connsiteX201" fmla="*/ 669 w 12724"/>
                <a:gd name="connsiteY201" fmla="*/ 5289 h 10000"/>
                <a:gd name="connsiteX202" fmla="*/ 654 w 12724"/>
                <a:gd name="connsiteY202" fmla="*/ 5191 h 10000"/>
                <a:gd name="connsiteX203" fmla="*/ 654 w 12724"/>
                <a:gd name="connsiteY203" fmla="*/ 5127 h 10000"/>
                <a:gd name="connsiteX204" fmla="*/ 699 w 12724"/>
                <a:gd name="connsiteY204" fmla="*/ 5061 h 10000"/>
                <a:gd name="connsiteX205" fmla="*/ 761 w 12724"/>
                <a:gd name="connsiteY205" fmla="*/ 5061 h 10000"/>
                <a:gd name="connsiteX206" fmla="*/ 821 w 12724"/>
                <a:gd name="connsiteY206" fmla="*/ 5094 h 10000"/>
                <a:gd name="connsiteX207" fmla="*/ 889 w 12724"/>
                <a:gd name="connsiteY207" fmla="*/ 5127 h 10000"/>
                <a:gd name="connsiteX0" fmla="*/ 889 w 12724"/>
                <a:gd name="connsiteY0" fmla="*/ 5127 h 10000"/>
                <a:gd name="connsiteX1" fmla="*/ 904 w 12724"/>
                <a:gd name="connsiteY1" fmla="*/ 5127 h 10000"/>
                <a:gd name="connsiteX2" fmla="*/ 921 w 12724"/>
                <a:gd name="connsiteY2" fmla="*/ 5094 h 10000"/>
                <a:gd name="connsiteX3" fmla="*/ 936 w 12724"/>
                <a:gd name="connsiteY3" fmla="*/ 5061 h 10000"/>
                <a:gd name="connsiteX4" fmla="*/ 981 w 12724"/>
                <a:gd name="connsiteY4" fmla="*/ 5029 h 10000"/>
                <a:gd name="connsiteX5" fmla="*/ 1034 w 12724"/>
                <a:gd name="connsiteY5" fmla="*/ 4996 h 10000"/>
                <a:gd name="connsiteX6" fmla="*/ 1111 w 12724"/>
                <a:gd name="connsiteY6" fmla="*/ 4964 h 10000"/>
                <a:gd name="connsiteX7" fmla="*/ 1316 w 12724"/>
                <a:gd name="connsiteY7" fmla="*/ 4948 h 10000"/>
                <a:gd name="connsiteX8" fmla="*/ 1490 w 12724"/>
                <a:gd name="connsiteY8" fmla="*/ 4882 h 10000"/>
                <a:gd name="connsiteX9" fmla="*/ 1551 w 12724"/>
                <a:gd name="connsiteY9" fmla="*/ 4882 h 10000"/>
                <a:gd name="connsiteX10" fmla="*/ 1605 w 12724"/>
                <a:gd name="connsiteY10" fmla="*/ 4850 h 10000"/>
                <a:gd name="connsiteX11" fmla="*/ 1650 w 12724"/>
                <a:gd name="connsiteY11" fmla="*/ 4850 h 10000"/>
                <a:gd name="connsiteX12" fmla="*/ 1680 w 12724"/>
                <a:gd name="connsiteY12" fmla="*/ 4850 h 10000"/>
                <a:gd name="connsiteX13" fmla="*/ 1726 w 12724"/>
                <a:gd name="connsiteY13" fmla="*/ 4850 h 10000"/>
                <a:gd name="connsiteX14" fmla="*/ 1795 w 12724"/>
                <a:gd name="connsiteY14" fmla="*/ 4818 h 10000"/>
                <a:gd name="connsiteX15" fmla="*/ 1886 w 12724"/>
                <a:gd name="connsiteY15" fmla="*/ 4818 h 10000"/>
                <a:gd name="connsiteX16" fmla="*/ 1985 w 12724"/>
                <a:gd name="connsiteY16" fmla="*/ 4818 h 10000"/>
                <a:gd name="connsiteX17" fmla="*/ 2075 w 12724"/>
                <a:gd name="connsiteY17" fmla="*/ 4786 h 10000"/>
                <a:gd name="connsiteX18" fmla="*/ 2160 w 12724"/>
                <a:gd name="connsiteY18" fmla="*/ 4786 h 10000"/>
                <a:gd name="connsiteX19" fmla="*/ 2220 w 12724"/>
                <a:gd name="connsiteY19" fmla="*/ 4786 h 10000"/>
                <a:gd name="connsiteX20" fmla="*/ 2235 w 12724"/>
                <a:gd name="connsiteY20" fmla="*/ 4786 h 10000"/>
                <a:gd name="connsiteX21" fmla="*/ 2251 w 12724"/>
                <a:gd name="connsiteY21" fmla="*/ 4786 h 10000"/>
                <a:gd name="connsiteX22" fmla="*/ 2266 w 12724"/>
                <a:gd name="connsiteY22" fmla="*/ 4818 h 10000"/>
                <a:gd name="connsiteX23" fmla="*/ 2304 w 12724"/>
                <a:gd name="connsiteY23" fmla="*/ 4818 h 10000"/>
                <a:gd name="connsiteX24" fmla="*/ 2350 w 12724"/>
                <a:gd name="connsiteY24" fmla="*/ 4818 h 10000"/>
                <a:gd name="connsiteX25" fmla="*/ 2395 w 12724"/>
                <a:gd name="connsiteY25" fmla="*/ 4786 h 10000"/>
                <a:gd name="connsiteX26" fmla="*/ 2426 w 12724"/>
                <a:gd name="connsiteY26" fmla="*/ 4688 h 10000"/>
                <a:gd name="connsiteX27" fmla="*/ 2456 w 12724"/>
                <a:gd name="connsiteY27" fmla="*/ 4541 h 10000"/>
                <a:gd name="connsiteX28" fmla="*/ 2472 w 12724"/>
                <a:gd name="connsiteY28" fmla="*/ 4282 h 10000"/>
                <a:gd name="connsiteX29" fmla="*/ 2456 w 12724"/>
                <a:gd name="connsiteY29" fmla="*/ 4249 h 10000"/>
                <a:gd name="connsiteX30" fmla="*/ 2441 w 12724"/>
                <a:gd name="connsiteY30" fmla="*/ 4217 h 10000"/>
                <a:gd name="connsiteX31" fmla="*/ 2441 w 12724"/>
                <a:gd name="connsiteY31" fmla="*/ 4168 h 10000"/>
                <a:gd name="connsiteX32" fmla="*/ 2456 w 12724"/>
                <a:gd name="connsiteY32" fmla="*/ 4136 h 10000"/>
                <a:gd name="connsiteX33" fmla="*/ 2494 w 12724"/>
                <a:gd name="connsiteY33" fmla="*/ 4103 h 10000"/>
                <a:gd name="connsiteX34" fmla="*/ 2555 w 12724"/>
                <a:gd name="connsiteY34" fmla="*/ 4070 h 10000"/>
                <a:gd name="connsiteX35" fmla="*/ 2654 w 12724"/>
                <a:gd name="connsiteY35" fmla="*/ 4070 h 10000"/>
                <a:gd name="connsiteX36" fmla="*/ 2776 w 12724"/>
                <a:gd name="connsiteY36" fmla="*/ 4103 h 10000"/>
                <a:gd name="connsiteX37" fmla="*/ 2859 w 12724"/>
                <a:gd name="connsiteY37" fmla="*/ 4103 h 10000"/>
                <a:gd name="connsiteX38" fmla="*/ 2920 w 12724"/>
                <a:gd name="connsiteY38" fmla="*/ 4136 h 10000"/>
                <a:gd name="connsiteX39" fmla="*/ 2966 w 12724"/>
                <a:gd name="connsiteY39" fmla="*/ 4136 h 10000"/>
                <a:gd name="connsiteX40" fmla="*/ 3019 w 12724"/>
                <a:gd name="connsiteY40" fmla="*/ 4136 h 10000"/>
                <a:gd name="connsiteX41" fmla="*/ 3079 w 12724"/>
                <a:gd name="connsiteY41" fmla="*/ 4103 h 10000"/>
                <a:gd name="connsiteX42" fmla="*/ 3711 w 12724"/>
                <a:gd name="connsiteY42" fmla="*/ 3973 h 10000"/>
                <a:gd name="connsiteX43" fmla="*/ 3395 w 12724"/>
                <a:gd name="connsiteY43" fmla="*/ 3003 h 10000"/>
                <a:gd name="connsiteX44" fmla="*/ 3570 w 12724"/>
                <a:gd name="connsiteY44" fmla="*/ 1720 h 10000"/>
                <a:gd name="connsiteX45" fmla="*/ 3922 w 12724"/>
                <a:gd name="connsiteY45" fmla="*/ 1688 h 10000"/>
                <a:gd name="connsiteX46" fmla="*/ 4215 w 12724"/>
                <a:gd name="connsiteY46" fmla="*/ 1466 h 10000"/>
                <a:gd name="connsiteX47" fmla="*/ 4224 w 12724"/>
                <a:gd name="connsiteY47" fmla="*/ 402 h 10000"/>
                <a:gd name="connsiteX48" fmla="*/ 4622 w 12724"/>
                <a:gd name="connsiteY48" fmla="*/ 181 h 10000"/>
                <a:gd name="connsiteX49" fmla="*/ 5015 w 12724"/>
                <a:gd name="connsiteY49" fmla="*/ 1067 h 10000"/>
                <a:gd name="connsiteX50" fmla="*/ 5549 w 12724"/>
                <a:gd name="connsiteY50" fmla="*/ 1249 h 10000"/>
                <a:gd name="connsiteX51" fmla="*/ 6244 w 12724"/>
                <a:gd name="connsiteY51" fmla="*/ 1649 h 10000"/>
                <a:gd name="connsiteX52" fmla="*/ 6450 w 12724"/>
                <a:gd name="connsiteY52" fmla="*/ 816 h 10000"/>
                <a:gd name="connsiteX53" fmla="*/ 6699 w 12724"/>
                <a:gd name="connsiteY53" fmla="*/ 1452 h 10000"/>
                <a:gd name="connsiteX54" fmla="*/ 7093 w 12724"/>
                <a:gd name="connsiteY54" fmla="*/ 1915 h 10000"/>
                <a:gd name="connsiteX55" fmla="*/ 7088 w 12724"/>
                <a:gd name="connsiteY55" fmla="*/ 3100 h 10000"/>
                <a:gd name="connsiteX56" fmla="*/ 7762 w 12724"/>
                <a:gd name="connsiteY56" fmla="*/ 4676 h 10000"/>
                <a:gd name="connsiteX57" fmla="*/ 6785 w 12724"/>
                <a:gd name="connsiteY57" fmla="*/ 6720 h 10000"/>
                <a:gd name="connsiteX58" fmla="*/ 10000 w 12724"/>
                <a:gd name="connsiteY58" fmla="*/ 2657 h 10000"/>
                <a:gd name="connsiteX59" fmla="*/ 12724 w 12724"/>
                <a:gd name="connsiteY59" fmla="*/ 2787 h 10000"/>
                <a:gd name="connsiteX60" fmla="*/ 11346 w 12724"/>
                <a:gd name="connsiteY60" fmla="*/ 6404 h 10000"/>
                <a:gd name="connsiteX61" fmla="*/ 9772 w 12724"/>
                <a:gd name="connsiteY61" fmla="*/ 3908 h 10000"/>
                <a:gd name="connsiteX62" fmla="*/ 9710 w 12724"/>
                <a:gd name="connsiteY62" fmla="*/ 4038 h 10000"/>
                <a:gd name="connsiteX63" fmla="*/ 9490 w 12724"/>
                <a:gd name="connsiteY63" fmla="*/ 4070 h 10000"/>
                <a:gd name="connsiteX64" fmla="*/ 9255 w 12724"/>
                <a:gd name="connsiteY64" fmla="*/ 4314 h 10000"/>
                <a:gd name="connsiteX65" fmla="*/ 9239 w 12724"/>
                <a:gd name="connsiteY65" fmla="*/ 4347 h 10000"/>
                <a:gd name="connsiteX66" fmla="*/ 9224 w 12724"/>
                <a:gd name="connsiteY66" fmla="*/ 4347 h 10000"/>
                <a:gd name="connsiteX67" fmla="*/ 9224 w 12724"/>
                <a:gd name="connsiteY67" fmla="*/ 4411 h 10000"/>
                <a:gd name="connsiteX68" fmla="*/ 9201 w 12724"/>
                <a:gd name="connsiteY68" fmla="*/ 4477 h 10000"/>
                <a:gd name="connsiteX69" fmla="*/ 9171 w 12724"/>
                <a:gd name="connsiteY69" fmla="*/ 4574 h 10000"/>
                <a:gd name="connsiteX70" fmla="*/ 9110 w 12724"/>
                <a:gd name="connsiteY70" fmla="*/ 4590 h 10000"/>
                <a:gd name="connsiteX71" fmla="*/ 9064 w 12724"/>
                <a:gd name="connsiteY71" fmla="*/ 4623 h 10000"/>
                <a:gd name="connsiteX72" fmla="*/ 9041 w 12724"/>
                <a:gd name="connsiteY72" fmla="*/ 4590 h 10000"/>
                <a:gd name="connsiteX73" fmla="*/ 9011 w 12724"/>
                <a:gd name="connsiteY73" fmla="*/ 4574 h 10000"/>
                <a:gd name="connsiteX74" fmla="*/ 8966 w 12724"/>
                <a:gd name="connsiteY74" fmla="*/ 4574 h 10000"/>
                <a:gd name="connsiteX75" fmla="*/ 8935 w 12724"/>
                <a:gd name="connsiteY75" fmla="*/ 4590 h 10000"/>
                <a:gd name="connsiteX76" fmla="*/ 8836 w 12724"/>
                <a:gd name="connsiteY76" fmla="*/ 4655 h 10000"/>
                <a:gd name="connsiteX77" fmla="*/ 8744 w 12724"/>
                <a:gd name="connsiteY77" fmla="*/ 4753 h 10000"/>
                <a:gd name="connsiteX78" fmla="*/ 8714 w 12724"/>
                <a:gd name="connsiteY78" fmla="*/ 4753 h 10000"/>
                <a:gd name="connsiteX79" fmla="*/ 8699 w 12724"/>
                <a:gd name="connsiteY79" fmla="*/ 4786 h 10000"/>
                <a:gd name="connsiteX80" fmla="*/ 8699 w 12724"/>
                <a:gd name="connsiteY80" fmla="*/ 4882 h 10000"/>
                <a:gd name="connsiteX81" fmla="*/ 8676 w 12724"/>
                <a:gd name="connsiteY81" fmla="*/ 5094 h 10000"/>
                <a:gd name="connsiteX82" fmla="*/ 8554 w 12724"/>
                <a:gd name="connsiteY82" fmla="*/ 5353 h 10000"/>
                <a:gd name="connsiteX83" fmla="*/ 8471 w 12724"/>
                <a:gd name="connsiteY83" fmla="*/ 5533 h 10000"/>
                <a:gd name="connsiteX84" fmla="*/ 8395 w 12724"/>
                <a:gd name="connsiteY84" fmla="*/ 5662 h 10000"/>
                <a:gd name="connsiteX85" fmla="*/ 8349 w 12724"/>
                <a:gd name="connsiteY85" fmla="*/ 5744 h 10000"/>
                <a:gd name="connsiteX86" fmla="*/ 8334 w 12724"/>
                <a:gd name="connsiteY86" fmla="*/ 5776 h 10000"/>
                <a:gd name="connsiteX87" fmla="*/ 8319 w 12724"/>
                <a:gd name="connsiteY87" fmla="*/ 5808 h 10000"/>
                <a:gd name="connsiteX88" fmla="*/ 8312 w 12724"/>
                <a:gd name="connsiteY88" fmla="*/ 5808 h 10000"/>
                <a:gd name="connsiteX89" fmla="*/ 8312 w 12724"/>
                <a:gd name="connsiteY89" fmla="*/ 5874 h 10000"/>
                <a:gd name="connsiteX90" fmla="*/ 8296 w 12724"/>
                <a:gd name="connsiteY90" fmla="*/ 5971 h 10000"/>
                <a:gd name="connsiteX91" fmla="*/ 8235 w 12724"/>
                <a:gd name="connsiteY91" fmla="*/ 6101 h 10000"/>
                <a:gd name="connsiteX92" fmla="*/ 8159 w 12724"/>
                <a:gd name="connsiteY92" fmla="*/ 6183 h 10000"/>
                <a:gd name="connsiteX93" fmla="*/ 8091 w 12724"/>
                <a:gd name="connsiteY93" fmla="*/ 6247 h 10000"/>
                <a:gd name="connsiteX94" fmla="*/ 7900 w 12724"/>
                <a:gd name="connsiteY94" fmla="*/ 6377 h 10000"/>
                <a:gd name="connsiteX95" fmla="*/ 7764 w 12724"/>
                <a:gd name="connsiteY95" fmla="*/ 6475 h 10000"/>
                <a:gd name="connsiteX96" fmla="*/ 7650 w 12724"/>
                <a:gd name="connsiteY96" fmla="*/ 6556 h 10000"/>
                <a:gd name="connsiteX97" fmla="*/ 7589 w 12724"/>
                <a:gd name="connsiteY97" fmla="*/ 6686 h 10000"/>
                <a:gd name="connsiteX98" fmla="*/ 7551 w 12724"/>
                <a:gd name="connsiteY98" fmla="*/ 6816 h 10000"/>
                <a:gd name="connsiteX99" fmla="*/ 7520 w 12724"/>
                <a:gd name="connsiteY99" fmla="*/ 7027 h 10000"/>
                <a:gd name="connsiteX100" fmla="*/ 7475 w 12724"/>
                <a:gd name="connsiteY100" fmla="*/ 7287 h 10000"/>
                <a:gd name="connsiteX101" fmla="*/ 7391 w 12724"/>
                <a:gd name="connsiteY101" fmla="*/ 7530 h 10000"/>
                <a:gd name="connsiteX102" fmla="*/ 7330 w 12724"/>
                <a:gd name="connsiteY102" fmla="*/ 7693 h 10000"/>
                <a:gd name="connsiteX103" fmla="*/ 7270 w 12724"/>
                <a:gd name="connsiteY103" fmla="*/ 7775 h 10000"/>
                <a:gd name="connsiteX104" fmla="*/ 7201 w 12724"/>
                <a:gd name="connsiteY104" fmla="*/ 7937 h 10000"/>
                <a:gd name="connsiteX105" fmla="*/ 7171 w 12724"/>
                <a:gd name="connsiteY105" fmla="*/ 8002 h 10000"/>
                <a:gd name="connsiteX106" fmla="*/ 7156 w 12724"/>
                <a:gd name="connsiteY106" fmla="*/ 8083 h 10000"/>
                <a:gd name="connsiteX107" fmla="*/ 7156 w 12724"/>
                <a:gd name="connsiteY107" fmla="*/ 8246 h 10000"/>
                <a:gd name="connsiteX108" fmla="*/ 7171 w 12724"/>
                <a:gd name="connsiteY108" fmla="*/ 8440 h 10000"/>
                <a:gd name="connsiteX109" fmla="*/ 7125 w 12724"/>
                <a:gd name="connsiteY109" fmla="*/ 8440 h 10000"/>
                <a:gd name="connsiteX110" fmla="*/ 7049 w 12724"/>
                <a:gd name="connsiteY110" fmla="*/ 8457 h 10000"/>
                <a:gd name="connsiteX111" fmla="*/ 6951 w 12724"/>
                <a:gd name="connsiteY111" fmla="*/ 8489 h 10000"/>
                <a:gd name="connsiteX112" fmla="*/ 6806 w 12724"/>
                <a:gd name="connsiteY112" fmla="*/ 8522 h 10000"/>
                <a:gd name="connsiteX113" fmla="*/ 6646 w 12724"/>
                <a:gd name="connsiteY113" fmla="*/ 8554 h 10000"/>
                <a:gd name="connsiteX114" fmla="*/ 6456 w 12724"/>
                <a:gd name="connsiteY114" fmla="*/ 8587 h 10000"/>
                <a:gd name="connsiteX115" fmla="*/ 6220 w 12724"/>
                <a:gd name="connsiteY115" fmla="*/ 8651 h 10000"/>
                <a:gd name="connsiteX116" fmla="*/ 5985 w 12724"/>
                <a:gd name="connsiteY116" fmla="*/ 8717 h 10000"/>
                <a:gd name="connsiteX117" fmla="*/ 5726 w 12724"/>
                <a:gd name="connsiteY117" fmla="*/ 8781 h 10000"/>
                <a:gd name="connsiteX118" fmla="*/ 5445 w 12724"/>
                <a:gd name="connsiteY118" fmla="*/ 8814 h 10000"/>
                <a:gd name="connsiteX119" fmla="*/ 4844 w 12724"/>
                <a:gd name="connsiteY119" fmla="*/ 8960 h 10000"/>
                <a:gd name="connsiteX120" fmla="*/ 4205 w 12724"/>
                <a:gd name="connsiteY120" fmla="*/ 9090 h 10000"/>
                <a:gd name="connsiteX121" fmla="*/ 3551 w 12724"/>
                <a:gd name="connsiteY121" fmla="*/ 9236 h 10000"/>
                <a:gd name="connsiteX122" fmla="*/ 2904 w 12724"/>
                <a:gd name="connsiteY122" fmla="*/ 9366 h 10000"/>
                <a:gd name="connsiteX123" fmla="*/ 2266 w 12724"/>
                <a:gd name="connsiteY123" fmla="*/ 9497 h 10000"/>
                <a:gd name="connsiteX124" fmla="*/ 1970 w 12724"/>
                <a:gd name="connsiteY124" fmla="*/ 9594 h 10000"/>
                <a:gd name="connsiteX125" fmla="*/ 1680 w 12724"/>
                <a:gd name="connsiteY125" fmla="*/ 9643 h 10000"/>
                <a:gd name="connsiteX126" fmla="*/ 1399 w 12724"/>
                <a:gd name="connsiteY126" fmla="*/ 9675 h 10000"/>
                <a:gd name="connsiteX127" fmla="*/ 1156 w 12724"/>
                <a:gd name="connsiteY127" fmla="*/ 9740 h 10000"/>
                <a:gd name="connsiteX128" fmla="*/ 921 w 12724"/>
                <a:gd name="connsiteY128" fmla="*/ 9805 h 10000"/>
                <a:gd name="connsiteX129" fmla="*/ 699 w 12724"/>
                <a:gd name="connsiteY129" fmla="*/ 9838 h 10000"/>
                <a:gd name="connsiteX130" fmla="*/ 525 w 12724"/>
                <a:gd name="connsiteY130" fmla="*/ 9870 h 10000"/>
                <a:gd name="connsiteX131" fmla="*/ 365 w 12724"/>
                <a:gd name="connsiteY131" fmla="*/ 9935 h 10000"/>
                <a:gd name="connsiteX132" fmla="*/ 235 w 12724"/>
                <a:gd name="connsiteY132" fmla="*/ 9935 h 10000"/>
                <a:gd name="connsiteX133" fmla="*/ 145 w 12724"/>
                <a:gd name="connsiteY133" fmla="*/ 9968 h 10000"/>
                <a:gd name="connsiteX134" fmla="*/ 92 w 12724"/>
                <a:gd name="connsiteY134" fmla="*/ 9968 h 10000"/>
                <a:gd name="connsiteX135" fmla="*/ 60 w 12724"/>
                <a:gd name="connsiteY135" fmla="*/ 10000 h 10000"/>
                <a:gd name="connsiteX136" fmla="*/ 60 w 12724"/>
                <a:gd name="connsiteY136" fmla="*/ 9968 h 10000"/>
                <a:gd name="connsiteX137" fmla="*/ 30 w 12724"/>
                <a:gd name="connsiteY137" fmla="*/ 9968 h 10000"/>
                <a:gd name="connsiteX138" fmla="*/ 15 w 12724"/>
                <a:gd name="connsiteY138" fmla="*/ 9935 h 10000"/>
                <a:gd name="connsiteX139" fmla="*/ 0 w 12724"/>
                <a:gd name="connsiteY139" fmla="*/ 9870 h 10000"/>
                <a:gd name="connsiteX140" fmla="*/ 15 w 12724"/>
                <a:gd name="connsiteY140" fmla="*/ 9773 h 10000"/>
                <a:gd name="connsiteX141" fmla="*/ 45 w 12724"/>
                <a:gd name="connsiteY141" fmla="*/ 9643 h 10000"/>
                <a:gd name="connsiteX142" fmla="*/ 129 w 12724"/>
                <a:gd name="connsiteY142" fmla="*/ 9497 h 10000"/>
                <a:gd name="connsiteX143" fmla="*/ 190 w 12724"/>
                <a:gd name="connsiteY143" fmla="*/ 9399 h 10000"/>
                <a:gd name="connsiteX144" fmla="*/ 267 w 12724"/>
                <a:gd name="connsiteY144" fmla="*/ 9269 h 10000"/>
                <a:gd name="connsiteX145" fmla="*/ 251 w 12724"/>
                <a:gd name="connsiteY145" fmla="*/ 9122 h 10000"/>
                <a:gd name="connsiteX146" fmla="*/ 220 w 12724"/>
                <a:gd name="connsiteY146" fmla="*/ 8993 h 10000"/>
                <a:gd name="connsiteX147" fmla="*/ 175 w 12724"/>
                <a:gd name="connsiteY147" fmla="*/ 8895 h 10000"/>
                <a:gd name="connsiteX148" fmla="*/ 160 w 12724"/>
                <a:gd name="connsiteY148" fmla="*/ 8863 h 10000"/>
                <a:gd name="connsiteX149" fmla="*/ 99 w 12724"/>
                <a:gd name="connsiteY149" fmla="*/ 8749 h 10000"/>
                <a:gd name="connsiteX150" fmla="*/ 76 w 12724"/>
                <a:gd name="connsiteY150" fmla="*/ 8684 h 10000"/>
                <a:gd name="connsiteX151" fmla="*/ 76 w 12724"/>
                <a:gd name="connsiteY151" fmla="*/ 8651 h 10000"/>
                <a:gd name="connsiteX152" fmla="*/ 60 w 12724"/>
                <a:gd name="connsiteY152" fmla="*/ 8651 h 10000"/>
                <a:gd name="connsiteX153" fmla="*/ 114 w 12724"/>
                <a:gd name="connsiteY153" fmla="*/ 8619 h 10000"/>
                <a:gd name="connsiteX154" fmla="*/ 160 w 12724"/>
                <a:gd name="connsiteY154" fmla="*/ 8587 h 10000"/>
                <a:gd name="connsiteX155" fmla="*/ 205 w 12724"/>
                <a:gd name="connsiteY155" fmla="*/ 8587 h 10000"/>
                <a:gd name="connsiteX156" fmla="*/ 235 w 12724"/>
                <a:gd name="connsiteY156" fmla="*/ 8587 h 10000"/>
                <a:gd name="connsiteX157" fmla="*/ 235 w 12724"/>
                <a:gd name="connsiteY157" fmla="*/ 8554 h 10000"/>
                <a:gd name="connsiteX158" fmla="*/ 205 w 12724"/>
                <a:gd name="connsiteY158" fmla="*/ 8408 h 10000"/>
                <a:gd name="connsiteX159" fmla="*/ 205 w 12724"/>
                <a:gd name="connsiteY159" fmla="*/ 8343 h 10000"/>
                <a:gd name="connsiteX160" fmla="*/ 205 w 12724"/>
                <a:gd name="connsiteY160" fmla="*/ 8310 h 10000"/>
                <a:gd name="connsiteX161" fmla="*/ 190 w 12724"/>
                <a:gd name="connsiteY161" fmla="*/ 8278 h 10000"/>
                <a:gd name="connsiteX162" fmla="*/ 235 w 12724"/>
                <a:gd name="connsiteY162" fmla="*/ 8180 h 10000"/>
                <a:gd name="connsiteX163" fmla="*/ 251 w 12724"/>
                <a:gd name="connsiteY163" fmla="*/ 8083 h 10000"/>
                <a:gd name="connsiteX164" fmla="*/ 282 w 12724"/>
                <a:gd name="connsiteY164" fmla="*/ 8002 h 10000"/>
                <a:gd name="connsiteX165" fmla="*/ 289 w 12724"/>
                <a:gd name="connsiteY165" fmla="*/ 7937 h 10000"/>
                <a:gd name="connsiteX166" fmla="*/ 289 w 12724"/>
                <a:gd name="connsiteY166" fmla="*/ 7937 h 10000"/>
                <a:gd name="connsiteX167" fmla="*/ 335 w 12724"/>
                <a:gd name="connsiteY167" fmla="*/ 7775 h 10000"/>
                <a:gd name="connsiteX168" fmla="*/ 365 w 12724"/>
                <a:gd name="connsiteY168" fmla="*/ 7661 h 10000"/>
                <a:gd name="connsiteX169" fmla="*/ 395 w 12724"/>
                <a:gd name="connsiteY169" fmla="*/ 7563 h 10000"/>
                <a:gd name="connsiteX170" fmla="*/ 410 w 12724"/>
                <a:gd name="connsiteY170" fmla="*/ 7498 h 10000"/>
                <a:gd name="connsiteX171" fmla="*/ 426 w 12724"/>
                <a:gd name="connsiteY171" fmla="*/ 7466 h 10000"/>
                <a:gd name="connsiteX172" fmla="*/ 426 w 12724"/>
                <a:gd name="connsiteY172" fmla="*/ 7434 h 10000"/>
                <a:gd name="connsiteX173" fmla="*/ 479 w 12724"/>
                <a:gd name="connsiteY173" fmla="*/ 7287 h 10000"/>
                <a:gd name="connsiteX174" fmla="*/ 509 w 12724"/>
                <a:gd name="connsiteY174" fmla="*/ 7189 h 10000"/>
                <a:gd name="connsiteX175" fmla="*/ 525 w 12724"/>
                <a:gd name="connsiteY175" fmla="*/ 7157 h 10000"/>
                <a:gd name="connsiteX176" fmla="*/ 525 w 12724"/>
                <a:gd name="connsiteY176" fmla="*/ 7157 h 10000"/>
                <a:gd name="connsiteX177" fmla="*/ 540 w 12724"/>
                <a:gd name="connsiteY177" fmla="*/ 6995 h 10000"/>
                <a:gd name="connsiteX178" fmla="*/ 540 w 12724"/>
                <a:gd name="connsiteY178" fmla="*/ 6881 h 10000"/>
                <a:gd name="connsiteX179" fmla="*/ 555 w 12724"/>
                <a:gd name="connsiteY179" fmla="*/ 6783 h 10000"/>
                <a:gd name="connsiteX180" fmla="*/ 555 w 12724"/>
                <a:gd name="connsiteY180" fmla="*/ 6751 h 10000"/>
                <a:gd name="connsiteX181" fmla="*/ 555 w 12724"/>
                <a:gd name="connsiteY181" fmla="*/ 6686 h 10000"/>
                <a:gd name="connsiteX182" fmla="*/ 555 w 12724"/>
                <a:gd name="connsiteY182" fmla="*/ 6686 h 10000"/>
                <a:gd name="connsiteX183" fmla="*/ 586 w 12724"/>
                <a:gd name="connsiteY183" fmla="*/ 6475 h 10000"/>
                <a:gd name="connsiteX184" fmla="*/ 601 w 12724"/>
                <a:gd name="connsiteY184" fmla="*/ 6312 h 10000"/>
                <a:gd name="connsiteX185" fmla="*/ 616 w 12724"/>
                <a:gd name="connsiteY185" fmla="*/ 6183 h 10000"/>
                <a:gd name="connsiteX186" fmla="*/ 616 w 12724"/>
                <a:gd name="connsiteY186" fmla="*/ 6133 h 10000"/>
                <a:gd name="connsiteX187" fmla="*/ 631 w 12724"/>
                <a:gd name="connsiteY187" fmla="*/ 6069 h 10000"/>
                <a:gd name="connsiteX188" fmla="*/ 631 w 12724"/>
                <a:gd name="connsiteY188" fmla="*/ 6036 h 10000"/>
                <a:gd name="connsiteX189" fmla="*/ 601 w 12724"/>
                <a:gd name="connsiteY189" fmla="*/ 5906 h 10000"/>
                <a:gd name="connsiteX190" fmla="*/ 601 w 12724"/>
                <a:gd name="connsiteY190" fmla="*/ 5841 h 10000"/>
                <a:gd name="connsiteX191" fmla="*/ 601 w 12724"/>
                <a:gd name="connsiteY191" fmla="*/ 5841 h 10000"/>
                <a:gd name="connsiteX192" fmla="*/ 586 w 12724"/>
                <a:gd name="connsiteY192" fmla="*/ 5808 h 10000"/>
                <a:gd name="connsiteX193" fmla="*/ 631 w 12724"/>
                <a:gd name="connsiteY193" fmla="*/ 5728 h 10000"/>
                <a:gd name="connsiteX194" fmla="*/ 669 w 12724"/>
                <a:gd name="connsiteY194" fmla="*/ 5630 h 10000"/>
                <a:gd name="connsiteX195" fmla="*/ 699 w 12724"/>
                <a:gd name="connsiteY195" fmla="*/ 5533 h 10000"/>
                <a:gd name="connsiteX196" fmla="*/ 715 w 12724"/>
                <a:gd name="connsiteY196" fmla="*/ 5467 h 10000"/>
                <a:gd name="connsiteX197" fmla="*/ 715 w 12724"/>
                <a:gd name="connsiteY197" fmla="*/ 5467 h 10000"/>
                <a:gd name="connsiteX198" fmla="*/ 715 w 12724"/>
                <a:gd name="connsiteY198" fmla="*/ 5435 h 10000"/>
                <a:gd name="connsiteX199" fmla="*/ 684 w 12724"/>
                <a:gd name="connsiteY199" fmla="*/ 5370 h 10000"/>
                <a:gd name="connsiteX200" fmla="*/ 669 w 12724"/>
                <a:gd name="connsiteY200" fmla="*/ 5289 h 10000"/>
                <a:gd name="connsiteX201" fmla="*/ 654 w 12724"/>
                <a:gd name="connsiteY201" fmla="*/ 5191 h 10000"/>
                <a:gd name="connsiteX202" fmla="*/ 654 w 12724"/>
                <a:gd name="connsiteY202" fmla="*/ 5127 h 10000"/>
                <a:gd name="connsiteX203" fmla="*/ 699 w 12724"/>
                <a:gd name="connsiteY203" fmla="*/ 5061 h 10000"/>
                <a:gd name="connsiteX204" fmla="*/ 761 w 12724"/>
                <a:gd name="connsiteY204" fmla="*/ 5061 h 10000"/>
                <a:gd name="connsiteX205" fmla="*/ 821 w 12724"/>
                <a:gd name="connsiteY205" fmla="*/ 5094 h 10000"/>
                <a:gd name="connsiteX206" fmla="*/ 889 w 12724"/>
                <a:gd name="connsiteY206" fmla="*/ 5127 h 10000"/>
                <a:gd name="connsiteX0" fmla="*/ 889 w 12724"/>
                <a:gd name="connsiteY0" fmla="*/ 5127 h 10000"/>
                <a:gd name="connsiteX1" fmla="*/ 904 w 12724"/>
                <a:gd name="connsiteY1" fmla="*/ 5127 h 10000"/>
                <a:gd name="connsiteX2" fmla="*/ 921 w 12724"/>
                <a:gd name="connsiteY2" fmla="*/ 5094 h 10000"/>
                <a:gd name="connsiteX3" fmla="*/ 936 w 12724"/>
                <a:gd name="connsiteY3" fmla="*/ 5061 h 10000"/>
                <a:gd name="connsiteX4" fmla="*/ 981 w 12724"/>
                <a:gd name="connsiteY4" fmla="*/ 5029 h 10000"/>
                <a:gd name="connsiteX5" fmla="*/ 1034 w 12724"/>
                <a:gd name="connsiteY5" fmla="*/ 4996 h 10000"/>
                <a:gd name="connsiteX6" fmla="*/ 1111 w 12724"/>
                <a:gd name="connsiteY6" fmla="*/ 4964 h 10000"/>
                <a:gd name="connsiteX7" fmla="*/ 1316 w 12724"/>
                <a:gd name="connsiteY7" fmla="*/ 4948 h 10000"/>
                <a:gd name="connsiteX8" fmla="*/ 1490 w 12724"/>
                <a:gd name="connsiteY8" fmla="*/ 4882 h 10000"/>
                <a:gd name="connsiteX9" fmla="*/ 1551 w 12724"/>
                <a:gd name="connsiteY9" fmla="*/ 4882 h 10000"/>
                <a:gd name="connsiteX10" fmla="*/ 1605 w 12724"/>
                <a:gd name="connsiteY10" fmla="*/ 4850 h 10000"/>
                <a:gd name="connsiteX11" fmla="*/ 1650 w 12724"/>
                <a:gd name="connsiteY11" fmla="*/ 4850 h 10000"/>
                <a:gd name="connsiteX12" fmla="*/ 1680 w 12724"/>
                <a:gd name="connsiteY12" fmla="*/ 4850 h 10000"/>
                <a:gd name="connsiteX13" fmla="*/ 1726 w 12724"/>
                <a:gd name="connsiteY13" fmla="*/ 4850 h 10000"/>
                <a:gd name="connsiteX14" fmla="*/ 1795 w 12724"/>
                <a:gd name="connsiteY14" fmla="*/ 4818 h 10000"/>
                <a:gd name="connsiteX15" fmla="*/ 1886 w 12724"/>
                <a:gd name="connsiteY15" fmla="*/ 4818 h 10000"/>
                <a:gd name="connsiteX16" fmla="*/ 1985 w 12724"/>
                <a:gd name="connsiteY16" fmla="*/ 4818 h 10000"/>
                <a:gd name="connsiteX17" fmla="*/ 2075 w 12724"/>
                <a:gd name="connsiteY17" fmla="*/ 4786 h 10000"/>
                <a:gd name="connsiteX18" fmla="*/ 2160 w 12724"/>
                <a:gd name="connsiteY18" fmla="*/ 4786 h 10000"/>
                <a:gd name="connsiteX19" fmla="*/ 2220 w 12724"/>
                <a:gd name="connsiteY19" fmla="*/ 4786 h 10000"/>
                <a:gd name="connsiteX20" fmla="*/ 2235 w 12724"/>
                <a:gd name="connsiteY20" fmla="*/ 4786 h 10000"/>
                <a:gd name="connsiteX21" fmla="*/ 2251 w 12724"/>
                <a:gd name="connsiteY21" fmla="*/ 4786 h 10000"/>
                <a:gd name="connsiteX22" fmla="*/ 2266 w 12724"/>
                <a:gd name="connsiteY22" fmla="*/ 4818 h 10000"/>
                <a:gd name="connsiteX23" fmla="*/ 2304 w 12724"/>
                <a:gd name="connsiteY23" fmla="*/ 4818 h 10000"/>
                <a:gd name="connsiteX24" fmla="*/ 2350 w 12724"/>
                <a:gd name="connsiteY24" fmla="*/ 4818 h 10000"/>
                <a:gd name="connsiteX25" fmla="*/ 2395 w 12724"/>
                <a:gd name="connsiteY25" fmla="*/ 4786 h 10000"/>
                <a:gd name="connsiteX26" fmla="*/ 2426 w 12724"/>
                <a:gd name="connsiteY26" fmla="*/ 4688 h 10000"/>
                <a:gd name="connsiteX27" fmla="*/ 2456 w 12724"/>
                <a:gd name="connsiteY27" fmla="*/ 4541 h 10000"/>
                <a:gd name="connsiteX28" fmla="*/ 2472 w 12724"/>
                <a:gd name="connsiteY28" fmla="*/ 4282 h 10000"/>
                <a:gd name="connsiteX29" fmla="*/ 2456 w 12724"/>
                <a:gd name="connsiteY29" fmla="*/ 4249 h 10000"/>
                <a:gd name="connsiteX30" fmla="*/ 2441 w 12724"/>
                <a:gd name="connsiteY30" fmla="*/ 4217 h 10000"/>
                <a:gd name="connsiteX31" fmla="*/ 2441 w 12724"/>
                <a:gd name="connsiteY31" fmla="*/ 4168 h 10000"/>
                <a:gd name="connsiteX32" fmla="*/ 2456 w 12724"/>
                <a:gd name="connsiteY32" fmla="*/ 4136 h 10000"/>
                <a:gd name="connsiteX33" fmla="*/ 2494 w 12724"/>
                <a:gd name="connsiteY33" fmla="*/ 4103 h 10000"/>
                <a:gd name="connsiteX34" fmla="*/ 2555 w 12724"/>
                <a:gd name="connsiteY34" fmla="*/ 4070 h 10000"/>
                <a:gd name="connsiteX35" fmla="*/ 2654 w 12724"/>
                <a:gd name="connsiteY35" fmla="*/ 4070 h 10000"/>
                <a:gd name="connsiteX36" fmla="*/ 2776 w 12724"/>
                <a:gd name="connsiteY36" fmla="*/ 4103 h 10000"/>
                <a:gd name="connsiteX37" fmla="*/ 2859 w 12724"/>
                <a:gd name="connsiteY37" fmla="*/ 4103 h 10000"/>
                <a:gd name="connsiteX38" fmla="*/ 2920 w 12724"/>
                <a:gd name="connsiteY38" fmla="*/ 4136 h 10000"/>
                <a:gd name="connsiteX39" fmla="*/ 2966 w 12724"/>
                <a:gd name="connsiteY39" fmla="*/ 4136 h 10000"/>
                <a:gd name="connsiteX40" fmla="*/ 3019 w 12724"/>
                <a:gd name="connsiteY40" fmla="*/ 4136 h 10000"/>
                <a:gd name="connsiteX41" fmla="*/ 3079 w 12724"/>
                <a:gd name="connsiteY41" fmla="*/ 4103 h 10000"/>
                <a:gd name="connsiteX42" fmla="*/ 3273 w 12724"/>
                <a:gd name="connsiteY42" fmla="*/ 3582 h 10000"/>
                <a:gd name="connsiteX43" fmla="*/ 3395 w 12724"/>
                <a:gd name="connsiteY43" fmla="*/ 3003 h 10000"/>
                <a:gd name="connsiteX44" fmla="*/ 3570 w 12724"/>
                <a:gd name="connsiteY44" fmla="*/ 1720 h 10000"/>
                <a:gd name="connsiteX45" fmla="*/ 3922 w 12724"/>
                <a:gd name="connsiteY45" fmla="*/ 1688 h 10000"/>
                <a:gd name="connsiteX46" fmla="*/ 4215 w 12724"/>
                <a:gd name="connsiteY46" fmla="*/ 1466 h 10000"/>
                <a:gd name="connsiteX47" fmla="*/ 4224 w 12724"/>
                <a:gd name="connsiteY47" fmla="*/ 402 h 10000"/>
                <a:gd name="connsiteX48" fmla="*/ 4622 w 12724"/>
                <a:gd name="connsiteY48" fmla="*/ 181 h 10000"/>
                <a:gd name="connsiteX49" fmla="*/ 5015 w 12724"/>
                <a:gd name="connsiteY49" fmla="*/ 1067 h 10000"/>
                <a:gd name="connsiteX50" fmla="*/ 5549 w 12724"/>
                <a:gd name="connsiteY50" fmla="*/ 1249 h 10000"/>
                <a:gd name="connsiteX51" fmla="*/ 6244 w 12724"/>
                <a:gd name="connsiteY51" fmla="*/ 1649 h 10000"/>
                <a:gd name="connsiteX52" fmla="*/ 6450 w 12724"/>
                <a:gd name="connsiteY52" fmla="*/ 816 h 10000"/>
                <a:gd name="connsiteX53" fmla="*/ 6699 w 12724"/>
                <a:gd name="connsiteY53" fmla="*/ 1452 h 10000"/>
                <a:gd name="connsiteX54" fmla="*/ 7093 w 12724"/>
                <a:gd name="connsiteY54" fmla="*/ 1915 h 10000"/>
                <a:gd name="connsiteX55" fmla="*/ 7088 w 12724"/>
                <a:gd name="connsiteY55" fmla="*/ 3100 h 10000"/>
                <a:gd name="connsiteX56" fmla="*/ 7762 w 12724"/>
                <a:gd name="connsiteY56" fmla="*/ 4676 h 10000"/>
                <a:gd name="connsiteX57" fmla="*/ 6785 w 12724"/>
                <a:gd name="connsiteY57" fmla="*/ 6720 h 10000"/>
                <a:gd name="connsiteX58" fmla="*/ 10000 w 12724"/>
                <a:gd name="connsiteY58" fmla="*/ 2657 h 10000"/>
                <a:gd name="connsiteX59" fmla="*/ 12724 w 12724"/>
                <a:gd name="connsiteY59" fmla="*/ 2787 h 10000"/>
                <a:gd name="connsiteX60" fmla="*/ 11346 w 12724"/>
                <a:gd name="connsiteY60" fmla="*/ 6404 h 10000"/>
                <a:gd name="connsiteX61" fmla="*/ 9772 w 12724"/>
                <a:gd name="connsiteY61" fmla="*/ 3908 h 10000"/>
                <a:gd name="connsiteX62" fmla="*/ 9710 w 12724"/>
                <a:gd name="connsiteY62" fmla="*/ 4038 h 10000"/>
                <a:gd name="connsiteX63" fmla="*/ 9490 w 12724"/>
                <a:gd name="connsiteY63" fmla="*/ 4070 h 10000"/>
                <a:gd name="connsiteX64" fmla="*/ 9255 w 12724"/>
                <a:gd name="connsiteY64" fmla="*/ 4314 h 10000"/>
                <a:gd name="connsiteX65" fmla="*/ 9239 w 12724"/>
                <a:gd name="connsiteY65" fmla="*/ 4347 h 10000"/>
                <a:gd name="connsiteX66" fmla="*/ 9224 w 12724"/>
                <a:gd name="connsiteY66" fmla="*/ 4347 h 10000"/>
                <a:gd name="connsiteX67" fmla="*/ 9224 w 12724"/>
                <a:gd name="connsiteY67" fmla="*/ 4411 h 10000"/>
                <a:gd name="connsiteX68" fmla="*/ 9201 w 12724"/>
                <a:gd name="connsiteY68" fmla="*/ 4477 h 10000"/>
                <a:gd name="connsiteX69" fmla="*/ 9171 w 12724"/>
                <a:gd name="connsiteY69" fmla="*/ 4574 h 10000"/>
                <a:gd name="connsiteX70" fmla="*/ 9110 w 12724"/>
                <a:gd name="connsiteY70" fmla="*/ 4590 h 10000"/>
                <a:gd name="connsiteX71" fmla="*/ 9064 w 12724"/>
                <a:gd name="connsiteY71" fmla="*/ 4623 h 10000"/>
                <a:gd name="connsiteX72" fmla="*/ 9041 w 12724"/>
                <a:gd name="connsiteY72" fmla="*/ 4590 h 10000"/>
                <a:gd name="connsiteX73" fmla="*/ 9011 w 12724"/>
                <a:gd name="connsiteY73" fmla="*/ 4574 h 10000"/>
                <a:gd name="connsiteX74" fmla="*/ 8966 w 12724"/>
                <a:gd name="connsiteY74" fmla="*/ 4574 h 10000"/>
                <a:gd name="connsiteX75" fmla="*/ 8935 w 12724"/>
                <a:gd name="connsiteY75" fmla="*/ 4590 h 10000"/>
                <a:gd name="connsiteX76" fmla="*/ 8836 w 12724"/>
                <a:gd name="connsiteY76" fmla="*/ 4655 h 10000"/>
                <a:gd name="connsiteX77" fmla="*/ 8744 w 12724"/>
                <a:gd name="connsiteY77" fmla="*/ 4753 h 10000"/>
                <a:gd name="connsiteX78" fmla="*/ 8714 w 12724"/>
                <a:gd name="connsiteY78" fmla="*/ 4753 h 10000"/>
                <a:gd name="connsiteX79" fmla="*/ 8699 w 12724"/>
                <a:gd name="connsiteY79" fmla="*/ 4786 h 10000"/>
                <a:gd name="connsiteX80" fmla="*/ 8699 w 12724"/>
                <a:gd name="connsiteY80" fmla="*/ 4882 h 10000"/>
                <a:gd name="connsiteX81" fmla="*/ 8676 w 12724"/>
                <a:gd name="connsiteY81" fmla="*/ 5094 h 10000"/>
                <a:gd name="connsiteX82" fmla="*/ 8554 w 12724"/>
                <a:gd name="connsiteY82" fmla="*/ 5353 h 10000"/>
                <a:gd name="connsiteX83" fmla="*/ 8471 w 12724"/>
                <a:gd name="connsiteY83" fmla="*/ 5533 h 10000"/>
                <a:gd name="connsiteX84" fmla="*/ 8395 w 12724"/>
                <a:gd name="connsiteY84" fmla="*/ 5662 h 10000"/>
                <a:gd name="connsiteX85" fmla="*/ 8349 w 12724"/>
                <a:gd name="connsiteY85" fmla="*/ 5744 h 10000"/>
                <a:gd name="connsiteX86" fmla="*/ 8334 w 12724"/>
                <a:gd name="connsiteY86" fmla="*/ 5776 h 10000"/>
                <a:gd name="connsiteX87" fmla="*/ 8319 w 12724"/>
                <a:gd name="connsiteY87" fmla="*/ 5808 h 10000"/>
                <a:gd name="connsiteX88" fmla="*/ 8312 w 12724"/>
                <a:gd name="connsiteY88" fmla="*/ 5808 h 10000"/>
                <a:gd name="connsiteX89" fmla="*/ 8312 w 12724"/>
                <a:gd name="connsiteY89" fmla="*/ 5874 h 10000"/>
                <a:gd name="connsiteX90" fmla="*/ 8296 w 12724"/>
                <a:gd name="connsiteY90" fmla="*/ 5971 h 10000"/>
                <a:gd name="connsiteX91" fmla="*/ 8235 w 12724"/>
                <a:gd name="connsiteY91" fmla="*/ 6101 h 10000"/>
                <a:gd name="connsiteX92" fmla="*/ 8159 w 12724"/>
                <a:gd name="connsiteY92" fmla="*/ 6183 h 10000"/>
                <a:gd name="connsiteX93" fmla="*/ 8091 w 12724"/>
                <a:gd name="connsiteY93" fmla="*/ 6247 h 10000"/>
                <a:gd name="connsiteX94" fmla="*/ 7900 w 12724"/>
                <a:gd name="connsiteY94" fmla="*/ 6377 h 10000"/>
                <a:gd name="connsiteX95" fmla="*/ 7764 w 12724"/>
                <a:gd name="connsiteY95" fmla="*/ 6475 h 10000"/>
                <a:gd name="connsiteX96" fmla="*/ 7650 w 12724"/>
                <a:gd name="connsiteY96" fmla="*/ 6556 h 10000"/>
                <a:gd name="connsiteX97" fmla="*/ 7589 w 12724"/>
                <a:gd name="connsiteY97" fmla="*/ 6686 h 10000"/>
                <a:gd name="connsiteX98" fmla="*/ 7551 w 12724"/>
                <a:gd name="connsiteY98" fmla="*/ 6816 h 10000"/>
                <a:gd name="connsiteX99" fmla="*/ 7520 w 12724"/>
                <a:gd name="connsiteY99" fmla="*/ 7027 h 10000"/>
                <a:gd name="connsiteX100" fmla="*/ 7475 w 12724"/>
                <a:gd name="connsiteY100" fmla="*/ 7287 h 10000"/>
                <a:gd name="connsiteX101" fmla="*/ 7391 w 12724"/>
                <a:gd name="connsiteY101" fmla="*/ 7530 h 10000"/>
                <a:gd name="connsiteX102" fmla="*/ 7330 w 12724"/>
                <a:gd name="connsiteY102" fmla="*/ 7693 h 10000"/>
                <a:gd name="connsiteX103" fmla="*/ 7270 w 12724"/>
                <a:gd name="connsiteY103" fmla="*/ 7775 h 10000"/>
                <a:gd name="connsiteX104" fmla="*/ 7201 w 12724"/>
                <a:gd name="connsiteY104" fmla="*/ 7937 h 10000"/>
                <a:gd name="connsiteX105" fmla="*/ 7171 w 12724"/>
                <a:gd name="connsiteY105" fmla="*/ 8002 h 10000"/>
                <a:gd name="connsiteX106" fmla="*/ 7156 w 12724"/>
                <a:gd name="connsiteY106" fmla="*/ 8083 h 10000"/>
                <a:gd name="connsiteX107" fmla="*/ 7156 w 12724"/>
                <a:gd name="connsiteY107" fmla="*/ 8246 h 10000"/>
                <a:gd name="connsiteX108" fmla="*/ 7171 w 12724"/>
                <a:gd name="connsiteY108" fmla="*/ 8440 h 10000"/>
                <a:gd name="connsiteX109" fmla="*/ 7125 w 12724"/>
                <a:gd name="connsiteY109" fmla="*/ 8440 h 10000"/>
                <a:gd name="connsiteX110" fmla="*/ 7049 w 12724"/>
                <a:gd name="connsiteY110" fmla="*/ 8457 h 10000"/>
                <a:gd name="connsiteX111" fmla="*/ 6951 w 12724"/>
                <a:gd name="connsiteY111" fmla="*/ 8489 h 10000"/>
                <a:gd name="connsiteX112" fmla="*/ 6806 w 12724"/>
                <a:gd name="connsiteY112" fmla="*/ 8522 h 10000"/>
                <a:gd name="connsiteX113" fmla="*/ 6646 w 12724"/>
                <a:gd name="connsiteY113" fmla="*/ 8554 h 10000"/>
                <a:gd name="connsiteX114" fmla="*/ 6456 w 12724"/>
                <a:gd name="connsiteY114" fmla="*/ 8587 h 10000"/>
                <a:gd name="connsiteX115" fmla="*/ 6220 w 12724"/>
                <a:gd name="connsiteY115" fmla="*/ 8651 h 10000"/>
                <a:gd name="connsiteX116" fmla="*/ 5985 w 12724"/>
                <a:gd name="connsiteY116" fmla="*/ 8717 h 10000"/>
                <a:gd name="connsiteX117" fmla="*/ 5726 w 12724"/>
                <a:gd name="connsiteY117" fmla="*/ 8781 h 10000"/>
                <a:gd name="connsiteX118" fmla="*/ 5445 w 12724"/>
                <a:gd name="connsiteY118" fmla="*/ 8814 h 10000"/>
                <a:gd name="connsiteX119" fmla="*/ 4844 w 12724"/>
                <a:gd name="connsiteY119" fmla="*/ 8960 h 10000"/>
                <a:gd name="connsiteX120" fmla="*/ 4205 w 12724"/>
                <a:gd name="connsiteY120" fmla="*/ 9090 h 10000"/>
                <a:gd name="connsiteX121" fmla="*/ 3551 w 12724"/>
                <a:gd name="connsiteY121" fmla="*/ 9236 h 10000"/>
                <a:gd name="connsiteX122" fmla="*/ 2904 w 12724"/>
                <a:gd name="connsiteY122" fmla="*/ 9366 h 10000"/>
                <a:gd name="connsiteX123" fmla="*/ 2266 w 12724"/>
                <a:gd name="connsiteY123" fmla="*/ 9497 h 10000"/>
                <a:gd name="connsiteX124" fmla="*/ 1970 w 12724"/>
                <a:gd name="connsiteY124" fmla="*/ 9594 h 10000"/>
                <a:gd name="connsiteX125" fmla="*/ 1680 w 12724"/>
                <a:gd name="connsiteY125" fmla="*/ 9643 h 10000"/>
                <a:gd name="connsiteX126" fmla="*/ 1399 w 12724"/>
                <a:gd name="connsiteY126" fmla="*/ 9675 h 10000"/>
                <a:gd name="connsiteX127" fmla="*/ 1156 w 12724"/>
                <a:gd name="connsiteY127" fmla="*/ 9740 h 10000"/>
                <a:gd name="connsiteX128" fmla="*/ 921 w 12724"/>
                <a:gd name="connsiteY128" fmla="*/ 9805 h 10000"/>
                <a:gd name="connsiteX129" fmla="*/ 699 w 12724"/>
                <a:gd name="connsiteY129" fmla="*/ 9838 h 10000"/>
                <a:gd name="connsiteX130" fmla="*/ 525 w 12724"/>
                <a:gd name="connsiteY130" fmla="*/ 9870 h 10000"/>
                <a:gd name="connsiteX131" fmla="*/ 365 w 12724"/>
                <a:gd name="connsiteY131" fmla="*/ 9935 h 10000"/>
                <a:gd name="connsiteX132" fmla="*/ 235 w 12724"/>
                <a:gd name="connsiteY132" fmla="*/ 9935 h 10000"/>
                <a:gd name="connsiteX133" fmla="*/ 145 w 12724"/>
                <a:gd name="connsiteY133" fmla="*/ 9968 h 10000"/>
                <a:gd name="connsiteX134" fmla="*/ 92 w 12724"/>
                <a:gd name="connsiteY134" fmla="*/ 9968 h 10000"/>
                <a:gd name="connsiteX135" fmla="*/ 60 w 12724"/>
                <a:gd name="connsiteY135" fmla="*/ 10000 h 10000"/>
                <a:gd name="connsiteX136" fmla="*/ 60 w 12724"/>
                <a:gd name="connsiteY136" fmla="*/ 9968 h 10000"/>
                <a:gd name="connsiteX137" fmla="*/ 30 w 12724"/>
                <a:gd name="connsiteY137" fmla="*/ 9968 h 10000"/>
                <a:gd name="connsiteX138" fmla="*/ 15 w 12724"/>
                <a:gd name="connsiteY138" fmla="*/ 9935 h 10000"/>
                <a:gd name="connsiteX139" fmla="*/ 0 w 12724"/>
                <a:gd name="connsiteY139" fmla="*/ 9870 h 10000"/>
                <a:gd name="connsiteX140" fmla="*/ 15 w 12724"/>
                <a:gd name="connsiteY140" fmla="*/ 9773 h 10000"/>
                <a:gd name="connsiteX141" fmla="*/ 45 w 12724"/>
                <a:gd name="connsiteY141" fmla="*/ 9643 h 10000"/>
                <a:gd name="connsiteX142" fmla="*/ 129 w 12724"/>
                <a:gd name="connsiteY142" fmla="*/ 9497 h 10000"/>
                <a:gd name="connsiteX143" fmla="*/ 190 w 12724"/>
                <a:gd name="connsiteY143" fmla="*/ 9399 h 10000"/>
                <a:gd name="connsiteX144" fmla="*/ 267 w 12724"/>
                <a:gd name="connsiteY144" fmla="*/ 9269 h 10000"/>
                <a:gd name="connsiteX145" fmla="*/ 251 w 12724"/>
                <a:gd name="connsiteY145" fmla="*/ 9122 h 10000"/>
                <a:gd name="connsiteX146" fmla="*/ 220 w 12724"/>
                <a:gd name="connsiteY146" fmla="*/ 8993 h 10000"/>
                <a:gd name="connsiteX147" fmla="*/ 175 w 12724"/>
                <a:gd name="connsiteY147" fmla="*/ 8895 h 10000"/>
                <a:gd name="connsiteX148" fmla="*/ 160 w 12724"/>
                <a:gd name="connsiteY148" fmla="*/ 8863 h 10000"/>
                <a:gd name="connsiteX149" fmla="*/ 99 w 12724"/>
                <a:gd name="connsiteY149" fmla="*/ 8749 h 10000"/>
                <a:gd name="connsiteX150" fmla="*/ 76 w 12724"/>
                <a:gd name="connsiteY150" fmla="*/ 8684 h 10000"/>
                <a:gd name="connsiteX151" fmla="*/ 76 w 12724"/>
                <a:gd name="connsiteY151" fmla="*/ 8651 h 10000"/>
                <a:gd name="connsiteX152" fmla="*/ 60 w 12724"/>
                <a:gd name="connsiteY152" fmla="*/ 8651 h 10000"/>
                <a:gd name="connsiteX153" fmla="*/ 114 w 12724"/>
                <a:gd name="connsiteY153" fmla="*/ 8619 h 10000"/>
                <a:gd name="connsiteX154" fmla="*/ 160 w 12724"/>
                <a:gd name="connsiteY154" fmla="*/ 8587 h 10000"/>
                <a:gd name="connsiteX155" fmla="*/ 205 w 12724"/>
                <a:gd name="connsiteY155" fmla="*/ 8587 h 10000"/>
                <a:gd name="connsiteX156" fmla="*/ 235 w 12724"/>
                <a:gd name="connsiteY156" fmla="*/ 8587 h 10000"/>
                <a:gd name="connsiteX157" fmla="*/ 235 w 12724"/>
                <a:gd name="connsiteY157" fmla="*/ 8554 h 10000"/>
                <a:gd name="connsiteX158" fmla="*/ 205 w 12724"/>
                <a:gd name="connsiteY158" fmla="*/ 8408 h 10000"/>
                <a:gd name="connsiteX159" fmla="*/ 205 w 12724"/>
                <a:gd name="connsiteY159" fmla="*/ 8343 h 10000"/>
                <a:gd name="connsiteX160" fmla="*/ 205 w 12724"/>
                <a:gd name="connsiteY160" fmla="*/ 8310 h 10000"/>
                <a:gd name="connsiteX161" fmla="*/ 190 w 12724"/>
                <a:gd name="connsiteY161" fmla="*/ 8278 h 10000"/>
                <a:gd name="connsiteX162" fmla="*/ 235 w 12724"/>
                <a:gd name="connsiteY162" fmla="*/ 8180 h 10000"/>
                <a:gd name="connsiteX163" fmla="*/ 251 w 12724"/>
                <a:gd name="connsiteY163" fmla="*/ 8083 h 10000"/>
                <a:gd name="connsiteX164" fmla="*/ 282 w 12724"/>
                <a:gd name="connsiteY164" fmla="*/ 8002 h 10000"/>
                <a:gd name="connsiteX165" fmla="*/ 289 w 12724"/>
                <a:gd name="connsiteY165" fmla="*/ 7937 h 10000"/>
                <a:gd name="connsiteX166" fmla="*/ 289 w 12724"/>
                <a:gd name="connsiteY166" fmla="*/ 7937 h 10000"/>
                <a:gd name="connsiteX167" fmla="*/ 335 w 12724"/>
                <a:gd name="connsiteY167" fmla="*/ 7775 h 10000"/>
                <a:gd name="connsiteX168" fmla="*/ 365 w 12724"/>
                <a:gd name="connsiteY168" fmla="*/ 7661 h 10000"/>
                <a:gd name="connsiteX169" fmla="*/ 395 w 12724"/>
                <a:gd name="connsiteY169" fmla="*/ 7563 h 10000"/>
                <a:gd name="connsiteX170" fmla="*/ 410 w 12724"/>
                <a:gd name="connsiteY170" fmla="*/ 7498 h 10000"/>
                <a:gd name="connsiteX171" fmla="*/ 426 w 12724"/>
                <a:gd name="connsiteY171" fmla="*/ 7466 h 10000"/>
                <a:gd name="connsiteX172" fmla="*/ 426 w 12724"/>
                <a:gd name="connsiteY172" fmla="*/ 7434 h 10000"/>
                <a:gd name="connsiteX173" fmla="*/ 479 w 12724"/>
                <a:gd name="connsiteY173" fmla="*/ 7287 h 10000"/>
                <a:gd name="connsiteX174" fmla="*/ 509 w 12724"/>
                <a:gd name="connsiteY174" fmla="*/ 7189 h 10000"/>
                <a:gd name="connsiteX175" fmla="*/ 525 w 12724"/>
                <a:gd name="connsiteY175" fmla="*/ 7157 h 10000"/>
                <a:gd name="connsiteX176" fmla="*/ 525 w 12724"/>
                <a:gd name="connsiteY176" fmla="*/ 7157 h 10000"/>
                <a:gd name="connsiteX177" fmla="*/ 540 w 12724"/>
                <a:gd name="connsiteY177" fmla="*/ 6995 h 10000"/>
                <a:gd name="connsiteX178" fmla="*/ 540 w 12724"/>
                <a:gd name="connsiteY178" fmla="*/ 6881 h 10000"/>
                <a:gd name="connsiteX179" fmla="*/ 555 w 12724"/>
                <a:gd name="connsiteY179" fmla="*/ 6783 h 10000"/>
                <a:gd name="connsiteX180" fmla="*/ 555 w 12724"/>
                <a:gd name="connsiteY180" fmla="*/ 6751 h 10000"/>
                <a:gd name="connsiteX181" fmla="*/ 555 w 12724"/>
                <a:gd name="connsiteY181" fmla="*/ 6686 h 10000"/>
                <a:gd name="connsiteX182" fmla="*/ 555 w 12724"/>
                <a:gd name="connsiteY182" fmla="*/ 6686 h 10000"/>
                <a:gd name="connsiteX183" fmla="*/ 586 w 12724"/>
                <a:gd name="connsiteY183" fmla="*/ 6475 h 10000"/>
                <a:gd name="connsiteX184" fmla="*/ 601 w 12724"/>
                <a:gd name="connsiteY184" fmla="*/ 6312 h 10000"/>
                <a:gd name="connsiteX185" fmla="*/ 616 w 12724"/>
                <a:gd name="connsiteY185" fmla="*/ 6183 h 10000"/>
                <a:gd name="connsiteX186" fmla="*/ 616 w 12724"/>
                <a:gd name="connsiteY186" fmla="*/ 6133 h 10000"/>
                <a:gd name="connsiteX187" fmla="*/ 631 w 12724"/>
                <a:gd name="connsiteY187" fmla="*/ 6069 h 10000"/>
                <a:gd name="connsiteX188" fmla="*/ 631 w 12724"/>
                <a:gd name="connsiteY188" fmla="*/ 6036 h 10000"/>
                <a:gd name="connsiteX189" fmla="*/ 601 w 12724"/>
                <a:gd name="connsiteY189" fmla="*/ 5906 h 10000"/>
                <a:gd name="connsiteX190" fmla="*/ 601 w 12724"/>
                <a:gd name="connsiteY190" fmla="*/ 5841 h 10000"/>
                <a:gd name="connsiteX191" fmla="*/ 601 w 12724"/>
                <a:gd name="connsiteY191" fmla="*/ 5841 h 10000"/>
                <a:gd name="connsiteX192" fmla="*/ 586 w 12724"/>
                <a:gd name="connsiteY192" fmla="*/ 5808 h 10000"/>
                <a:gd name="connsiteX193" fmla="*/ 631 w 12724"/>
                <a:gd name="connsiteY193" fmla="*/ 5728 h 10000"/>
                <a:gd name="connsiteX194" fmla="*/ 669 w 12724"/>
                <a:gd name="connsiteY194" fmla="*/ 5630 h 10000"/>
                <a:gd name="connsiteX195" fmla="*/ 699 w 12724"/>
                <a:gd name="connsiteY195" fmla="*/ 5533 h 10000"/>
                <a:gd name="connsiteX196" fmla="*/ 715 w 12724"/>
                <a:gd name="connsiteY196" fmla="*/ 5467 h 10000"/>
                <a:gd name="connsiteX197" fmla="*/ 715 w 12724"/>
                <a:gd name="connsiteY197" fmla="*/ 5467 h 10000"/>
                <a:gd name="connsiteX198" fmla="*/ 715 w 12724"/>
                <a:gd name="connsiteY198" fmla="*/ 5435 h 10000"/>
                <a:gd name="connsiteX199" fmla="*/ 684 w 12724"/>
                <a:gd name="connsiteY199" fmla="*/ 5370 h 10000"/>
                <a:gd name="connsiteX200" fmla="*/ 669 w 12724"/>
                <a:gd name="connsiteY200" fmla="*/ 5289 h 10000"/>
                <a:gd name="connsiteX201" fmla="*/ 654 w 12724"/>
                <a:gd name="connsiteY201" fmla="*/ 5191 h 10000"/>
                <a:gd name="connsiteX202" fmla="*/ 654 w 12724"/>
                <a:gd name="connsiteY202" fmla="*/ 5127 h 10000"/>
                <a:gd name="connsiteX203" fmla="*/ 699 w 12724"/>
                <a:gd name="connsiteY203" fmla="*/ 5061 h 10000"/>
                <a:gd name="connsiteX204" fmla="*/ 761 w 12724"/>
                <a:gd name="connsiteY204" fmla="*/ 5061 h 10000"/>
                <a:gd name="connsiteX205" fmla="*/ 821 w 12724"/>
                <a:gd name="connsiteY205" fmla="*/ 5094 h 10000"/>
                <a:gd name="connsiteX206" fmla="*/ 889 w 12724"/>
                <a:gd name="connsiteY206" fmla="*/ 5127 h 10000"/>
                <a:gd name="connsiteX0" fmla="*/ 889 w 12724"/>
                <a:gd name="connsiteY0" fmla="*/ 5127 h 10000"/>
                <a:gd name="connsiteX1" fmla="*/ 904 w 12724"/>
                <a:gd name="connsiteY1" fmla="*/ 5127 h 10000"/>
                <a:gd name="connsiteX2" fmla="*/ 921 w 12724"/>
                <a:gd name="connsiteY2" fmla="*/ 5094 h 10000"/>
                <a:gd name="connsiteX3" fmla="*/ 936 w 12724"/>
                <a:gd name="connsiteY3" fmla="*/ 5061 h 10000"/>
                <a:gd name="connsiteX4" fmla="*/ 981 w 12724"/>
                <a:gd name="connsiteY4" fmla="*/ 5029 h 10000"/>
                <a:gd name="connsiteX5" fmla="*/ 1034 w 12724"/>
                <a:gd name="connsiteY5" fmla="*/ 4996 h 10000"/>
                <a:gd name="connsiteX6" fmla="*/ 1111 w 12724"/>
                <a:gd name="connsiteY6" fmla="*/ 4964 h 10000"/>
                <a:gd name="connsiteX7" fmla="*/ 1316 w 12724"/>
                <a:gd name="connsiteY7" fmla="*/ 4948 h 10000"/>
                <a:gd name="connsiteX8" fmla="*/ 1490 w 12724"/>
                <a:gd name="connsiteY8" fmla="*/ 4882 h 10000"/>
                <a:gd name="connsiteX9" fmla="*/ 1551 w 12724"/>
                <a:gd name="connsiteY9" fmla="*/ 4882 h 10000"/>
                <a:gd name="connsiteX10" fmla="*/ 1605 w 12724"/>
                <a:gd name="connsiteY10" fmla="*/ 4850 h 10000"/>
                <a:gd name="connsiteX11" fmla="*/ 1650 w 12724"/>
                <a:gd name="connsiteY11" fmla="*/ 4850 h 10000"/>
                <a:gd name="connsiteX12" fmla="*/ 1680 w 12724"/>
                <a:gd name="connsiteY12" fmla="*/ 4850 h 10000"/>
                <a:gd name="connsiteX13" fmla="*/ 1726 w 12724"/>
                <a:gd name="connsiteY13" fmla="*/ 4850 h 10000"/>
                <a:gd name="connsiteX14" fmla="*/ 1795 w 12724"/>
                <a:gd name="connsiteY14" fmla="*/ 4818 h 10000"/>
                <a:gd name="connsiteX15" fmla="*/ 1886 w 12724"/>
                <a:gd name="connsiteY15" fmla="*/ 4818 h 10000"/>
                <a:gd name="connsiteX16" fmla="*/ 1985 w 12724"/>
                <a:gd name="connsiteY16" fmla="*/ 4818 h 10000"/>
                <a:gd name="connsiteX17" fmla="*/ 2075 w 12724"/>
                <a:gd name="connsiteY17" fmla="*/ 4786 h 10000"/>
                <a:gd name="connsiteX18" fmla="*/ 2160 w 12724"/>
                <a:gd name="connsiteY18" fmla="*/ 4786 h 10000"/>
                <a:gd name="connsiteX19" fmla="*/ 2220 w 12724"/>
                <a:gd name="connsiteY19" fmla="*/ 4786 h 10000"/>
                <a:gd name="connsiteX20" fmla="*/ 2235 w 12724"/>
                <a:gd name="connsiteY20" fmla="*/ 4786 h 10000"/>
                <a:gd name="connsiteX21" fmla="*/ 2251 w 12724"/>
                <a:gd name="connsiteY21" fmla="*/ 4786 h 10000"/>
                <a:gd name="connsiteX22" fmla="*/ 2266 w 12724"/>
                <a:gd name="connsiteY22" fmla="*/ 4818 h 10000"/>
                <a:gd name="connsiteX23" fmla="*/ 2304 w 12724"/>
                <a:gd name="connsiteY23" fmla="*/ 4818 h 10000"/>
                <a:gd name="connsiteX24" fmla="*/ 2350 w 12724"/>
                <a:gd name="connsiteY24" fmla="*/ 4818 h 10000"/>
                <a:gd name="connsiteX25" fmla="*/ 2395 w 12724"/>
                <a:gd name="connsiteY25" fmla="*/ 4786 h 10000"/>
                <a:gd name="connsiteX26" fmla="*/ 2426 w 12724"/>
                <a:gd name="connsiteY26" fmla="*/ 4688 h 10000"/>
                <a:gd name="connsiteX27" fmla="*/ 2456 w 12724"/>
                <a:gd name="connsiteY27" fmla="*/ 4541 h 10000"/>
                <a:gd name="connsiteX28" fmla="*/ 2472 w 12724"/>
                <a:gd name="connsiteY28" fmla="*/ 4282 h 10000"/>
                <a:gd name="connsiteX29" fmla="*/ 2456 w 12724"/>
                <a:gd name="connsiteY29" fmla="*/ 4249 h 10000"/>
                <a:gd name="connsiteX30" fmla="*/ 2441 w 12724"/>
                <a:gd name="connsiteY30" fmla="*/ 4217 h 10000"/>
                <a:gd name="connsiteX31" fmla="*/ 2441 w 12724"/>
                <a:gd name="connsiteY31" fmla="*/ 4168 h 10000"/>
                <a:gd name="connsiteX32" fmla="*/ 2456 w 12724"/>
                <a:gd name="connsiteY32" fmla="*/ 4136 h 10000"/>
                <a:gd name="connsiteX33" fmla="*/ 2494 w 12724"/>
                <a:gd name="connsiteY33" fmla="*/ 4103 h 10000"/>
                <a:gd name="connsiteX34" fmla="*/ 2555 w 12724"/>
                <a:gd name="connsiteY34" fmla="*/ 4070 h 10000"/>
                <a:gd name="connsiteX35" fmla="*/ 2654 w 12724"/>
                <a:gd name="connsiteY35" fmla="*/ 4070 h 10000"/>
                <a:gd name="connsiteX36" fmla="*/ 2776 w 12724"/>
                <a:gd name="connsiteY36" fmla="*/ 4103 h 10000"/>
                <a:gd name="connsiteX37" fmla="*/ 2859 w 12724"/>
                <a:gd name="connsiteY37" fmla="*/ 4103 h 10000"/>
                <a:gd name="connsiteX38" fmla="*/ 2920 w 12724"/>
                <a:gd name="connsiteY38" fmla="*/ 4136 h 10000"/>
                <a:gd name="connsiteX39" fmla="*/ 2966 w 12724"/>
                <a:gd name="connsiteY39" fmla="*/ 4136 h 10000"/>
                <a:gd name="connsiteX40" fmla="*/ 3019 w 12724"/>
                <a:gd name="connsiteY40" fmla="*/ 4136 h 10000"/>
                <a:gd name="connsiteX41" fmla="*/ 3079 w 12724"/>
                <a:gd name="connsiteY41" fmla="*/ 4103 h 10000"/>
                <a:gd name="connsiteX42" fmla="*/ 3273 w 12724"/>
                <a:gd name="connsiteY42" fmla="*/ 3582 h 10000"/>
                <a:gd name="connsiteX43" fmla="*/ 3578 w 12724"/>
                <a:gd name="connsiteY43" fmla="*/ 2612 h 10000"/>
                <a:gd name="connsiteX44" fmla="*/ 3570 w 12724"/>
                <a:gd name="connsiteY44" fmla="*/ 1720 h 10000"/>
                <a:gd name="connsiteX45" fmla="*/ 3922 w 12724"/>
                <a:gd name="connsiteY45" fmla="*/ 1688 h 10000"/>
                <a:gd name="connsiteX46" fmla="*/ 4215 w 12724"/>
                <a:gd name="connsiteY46" fmla="*/ 1466 h 10000"/>
                <a:gd name="connsiteX47" fmla="*/ 4224 w 12724"/>
                <a:gd name="connsiteY47" fmla="*/ 402 h 10000"/>
                <a:gd name="connsiteX48" fmla="*/ 4622 w 12724"/>
                <a:gd name="connsiteY48" fmla="*/ 181 h 10000"/>
                <a:gd name="connsiteX49" fmla="*/ 5015 w 12724"/>
                <a:gd name="connsiteY49" fmla="*/ 1067 h 10000"/>
                <a:gd name="connsiteX50" fmla="*/ 5549 w 12724"/>
                <a:gd name="connsiteY50" fmla="*/ 1249 h 10000"/>
                <a:gd name="connsiteX51" fmla="*/ 6244 w 12724"/>
                <a:gd name="connsiteY51" fmla="*/ 1649 h 10000"/>
                <a:gd name="connsiteX52" fmla="*/ 6450 w 12724"/>
                <a:gd name="connsiteY52" fmla="*/ 816 h 10000"/>
                <a:gd name="connsiteX53" fmla="*/ 6699 w 12724"/>
                <a:gd name="connsiteY53" fmla="*/ 1452 h 10000"/>
                <a:gd name="connsiteX54" fmla="*/ 7093 w 12724"/>
                <a:gd name="connsiteY54" fmla="*/ 1915 h 10000"/>
                <a:gd name="connsiteX55" fmla="*/ 7088 w 12724"/>
                <a:gd name="connsiteY55" fmla="*/ 3100 h 10000"/>
                <a:gd name="connsiteX56" fmla="*/ 7762 w 12724"/>
                <a:gd name="connsiteY56" fmla="*/ 4676 h 10000"/>
                <a:gd name="connsiteX57" fmla="*/ 6785 w 12724"/>
                <a:gd name="connsiteY57" fmla="*/ 6720 h 10000"/>
                <a:gd name="connsiteX58" fmla="*/ 10000 w 12724"/>
                <a:gd name="connsiteY58" fmla="*/ 2657 h 10000"/>
                <a:gd name="connsiteX59" fmla="*/ 12724 w 12724"/>
                <a:gd name="connsiteY59" fmla="*/ 2787 h 10000"/>
                <a:gd name="connsiteX60" fmla="*/ 11346 w 12724"/>
                <a:gd name="connsiteY60" fmla="*/ 6404 h 10000"/>
                <a:gd name="connsiteX61" fmla="*/ 9772 w 12724"/>
                <a:gd name="connsiteY61" fmla="*/ 3908 h 10000"/>
                <a:gd name="connsiteX62" fmla="*/ 9710 w 12724"/>
                <a:gd name="connsiteY62" fmla="*/ 4038 h 10000"/>
                <a:gd name="connsiteX63" fmla="*/ 9490 w 12724"/>
                <a:gd name="connsiteY63" fmla="*/ 4070 h 10000"/>
                <a:gd name="connsiteX64" fmla="*/ 9255 w 12724"/>
                <a:gd name="connsiteY64" fmla="*/ 4314 h 10000"/>
                <a:gd name="connsiteX65" fmla="*/ 9239 w 12724"/>
                <a:gd name="connsiteY65" fmla="*/ 4347 h 10000"/>
                <a:gd name="connsiteX66" fmla="*/ 9224 w 12724"/>
                <a:gd name="connsiteY66" fmla="*/ 4347 h 10000"/>
                <a:gd name="connsiteX67" fmla="*/ 9224 w 12724"/>
                <a:gd name="connsiteY67" fmla="*/ 4411 h 10000"/>
                <a:gd name="connsiteX68" fmla="*/ 9201 w 12724"/>
                <a:gd name="connsiteY68" fmla="*/ 4477 h 10000"/>
                <a:gd name="connsiteX69" fmla="*/ 9171 w 12724"/>
                <a:gd name="connsiteY69" fmla="*/ 4574 h 10000"/>
                <a:gd name="connsiteX70" fmla="*/ 9110 w 12724"/>
                <a:gd name="connsiteY70" fmla="*/ 4590 h 10000"/>
                <a:gd name="connsiteX71" fmla="*/ 9064 w 12724"/>
                <a:gd name="connsiteY71" fmla="*/ 4623 h 10000"/>
                <a:gd name="connsiteX72" fmla="*/ 9041 w 12724"/>
                <a:gd name="connsiteY72" fmla="*/ 4590 h 10000"/>
                <a:gd name="connsiteX73" fmla="*/ 9011 w 12724"/>
                <a:gd name="connsiteY73" fmla="*/ 4574 h 10000"/>
                <a:gd name="connsiteX74" fmla="*/ 8966 w 12724"/>
                <a:gd name="connsiteY74" fmla="*/ 4574 h 10000"/>
                <a:gd name="connsiteX75" fmla="*/ 8935 w 12724"/>
                <a:gd name="connsiteY75" fmla="*/ 4590 h 10000"/>
                <a:gd name="connsiteX76" fmla="*/ 8836 w 12724"/>
                <a:gd name="connsiteY76" fmla="*/ 4655 h 10000"/>
                <a:gd name="connsiteX77" fmla="*/ 8744 w 12724"/>
                <a:gd name="connsiteY77" fmla="*/ 4753 h 10000"/>
                <a:gd name="connsiteX78" fmla="*/ 8714 w 12724"/>
                <a:gd name="connsiteY78" fmla="*/ 4753 h 10000"/>
                <a:gd name="connsiteX79" fmla="*/ 8699 w 12724"/>
                <a:gd name="connsiteY79" fmla="*/ 4786 h 10000"/>
                <a:gd name="connsiteX80" fmla="*/ 8699 w 12724"/>
                <a:gd name="connsiteY80" fmla="*/ 4882 h 10000"/>
                <a:gd name="connsiteX81" fmla="*/ 8676 w 12724"/>
                <a:gd name="connsiteY81" fmla="*/ 5094 h 10000"/>
                <a:gd name="connsiteX82" fmla="*/ 8554 w 12724"/>
                <a:gd name="connsiteY82" fmla="*/ 5353 h 10000"/>
                <a:gd name="connsiteX83" fmla="*/ 8471 w 12724"/>
                <a:gd name="connsiteY83" fmla="*/ 5533 h 10000"/>
                <a:gd name="connsiteX84" fmla="*/ 8395 w 12724"/>
                <a:gd name="connsiteY84" fmla="*/ 5662 h 10000"/>
                <a:gd name="connsiteX85" fmla="*/ 8349 w 12724"/>
                <a:gd name="connsiteY85" fmla="*/ 5744 h 10000"/>
                <a:gd name="connsiteX86" fmla="*/ 8334 w 12724"/>
                <a:gd name="connsiteY86" fmla="*/ 5776 h 10000"/>
                <a:gd name="connsiteX87" fmla="*/ 8319 w 12724"/>
                <a:gd name="connsiteY87" fmla="*/ 5808 h 10000"/>
                <a:gd name="connsiteX88" fmla="*/ 8312 w 12724"/>
                <a:gd name="connsiteY88" fmla="*/ 5808 h 10000"/>
                <a:gd name="connsiteX89" fmla="*/ 8312 w 12724"/>
                <a:gd name="connsiteY89" fmla="*/ 5874 h 10000"/>
                <a:gd name="connsiteX90" fmla="*/ 8296 w 12724"/>
                <a:gd name="connsiteY90" fmla="*/ 5971 h 10000"/>
                <a:gd name="connsiteX91" fmla="*/ 8235 w 12724"/>
                <a:gd name="connsiteY91" fmla="*/ 6101 h 10000"/>
                <a:gd name="connsiteX92" fmla="*/ 8159 w 12724"/>
                <a:gd name="connsiteY92" fmla="*/ 6183 h 10000"/>
                <a:gd name="connsiteX93" fmla="*/ 8091 w 12724"/>
                <a:gd name="connsiteY93" fmla="*/ 6247 h 10000"/>
                <a:gd name="connsiteX94" fmla="*/ 7900 w 12724"/>
                <a:gd name="connsiteY94" fmla="*/ 6377 h 10000"/>
                <a:gd name="connsiteX95" fmla="*/ 7764 w 12724"/>
                <a:gd name="connsiteY95" fmla="*/ 6475 h 10000"/>
                <a:gd name="connsiteX96" fmla="*/ 7650 w 12724"/>
                <a:gd name="connsiteY96" fmla="*/ 6556 h 10000"/>
                <a:gd name="connsiteX97" fmla="*/ 7589 w 12724"/>
                <a:gd name="connsiteY97" fmla="*/ 6686 h 10000"/>
                <a:gd name="connsiteX98" fmla="*/ 7551 w 12724"/>
                <a:gd name="connsiteY98" fmla="*/ 6816 h 10000"/>
                <a:gd name="connsiteX99" fmla="*/ 7520 w 12724"/>
                <a:gd name="connsiteY99" fmla="*/ 7027 h 10000"/>
                <a:gd name="connsiteX100" fmla="*/ 7475 w 12724"/>
                <a:gd name="connsiteY100" fmla="*/ 7287 h 10000"/>
                <a:gd name="connsiteX101" fmla="*/ 7391 w 12724"/>
                <a:gd name="connsiteY101" fmla="*/ 7530 h 10000"/>
                <a:gd name="connsiteX102" fmla="*/ 7330 w 12724"/>
                <a:gd name="connsiteY102" fmla="*/ 7693 h 10000"/>
                <a:gd name="connsiteX103" fmla="*/ 7270 w 12724"/>
                <a:gd name="connsiteY103" fmla="*/ 7775 h 10000"/>
                <a:gd name="connsiteX104" fmla="*/ 7201 w 12724"/>
                <a:gd name="connsiteY104" fmla="*/ 7937 h 10000"/>
                <a:gd name="connsiteX105" fmla="*/ 7171 w 12724"/>
                <a:gd name="connsiteY105" fmla="*/ 8002 h 10000"/>
                <a:gd name="connsiteX106" fmla="*/ 7156 w 12724"/>
                <a:gd name="connsiteY106" fmla="*/ 8083 h 10000"/>
                <a:gd name="connsiteX107" fmla="*/ 7156 w 12724"/>
                <a:gd name="connsiteY107" fmla="*/ 8246 h 10000"/>
                <a:gd name="connsiteX108" fmla="*/ 7171 w 12724"/>
                <a:gd name="connsiteY108" fmla="*/ 8440 h 10000"/>
                <a:gd name="connsiteX109" fmla="*/ 7125 w 12724"/>
                <a:gd name="connsiteY109" fmla="*/ 8440 h 10000"/>
                <a:gd name="connsiteX110" fmla="*/ 7049 w 12724"/>
                <a:gd name="connsiteY110" fmla="*/ 8457 h 10000"/>
                <a:gd name="connsiteX111" fmla="*/ 6951 w 12724"/>
                <a:gd name="connsiteY111" fmla="*/ 8489 h 10000"/>
                <a:gd name="connsiteX112" fmla="*/ 6806 w 12724"/>
                <a:gd name="connsiteY112" fmla="*/ 8522 h 10000"/>
                <a:gd name="connsiteX113" fmla="*/ 6646 w 12724"/>
                <a:gd name="connsiteY113" fmla="*/ 8554 h 10000"/>
                <a:gd name="connsiteX114" fmla="*/ 6456 w 12724"/>
                <a:gd name="connsiteY114" fmla="*/ 8587 h 10000"/>
                <a:gd name="connsiteX115" fmla="*/ 6220 w 12724"/>
                <a:gd name="connsiteY115" fmla="*/ 8651 h 10000"/>
                <a:gd name="connsiteX116" fmla="*/ 5985 w 12724"/>
                <a:gd name="connsiteY116" fmla="*/ 8717 h 10000"/>
                <a:gd name="connsiteX117" fmla="*/ 5726 w 12724"/>
                <a:gd name="connsiteY117" fmla="*/ 8781 h 10000"/>
                <a:gd name="connsiteX118" fmla="*/ 5445 w 12724"/>
                <a:gd name="connsiteY118" fmla="*/ 8814 h 10000"/>
                <a:gd name="connsiteX119" fmla="*/ 4844 w 12724"/>
                <a:gd name="connsiteY119" fmla="*/ 8960 h 10000"/>
                <a:gd name="connsiteX120" fmla="*/ 4205 w 12724"/>
                <a:gd name="connsiteY120" fmla="*/ 9090 h 10000"/>
                <a:gd name="connsiteX121" fmla="*/ 3551 w 12724"/>
                <a:gd name="connsiteY121" fmla="*/ 9236 h 10000"/>
                <a:gd name="connsiteX122" fmla="*/ 2904 w 12724"/>
                <a:gd name="connsiteY122" fmla="*/ 9366 h 10000"/>
                <a:gd name="connsiteX123" fmla="*/ 2266 w 12724"/>
                <a:gd name="connsiteY123" fmla="*/ 9497 h 10000"/>
                <a:gd name="connsiteX124" fmla="*/ 1970 w 12724"/>
                <a:gd name="connsiteY124" fmla="*/ 9594 h 10000"/>
                <a:gd name="connsiteX125" fmla="*/ 1680 w 12724"/>
                <a:gd name="connsiteY125" fmla="*/ 9643 h 10000"/>
                <a:gd name="connsiteX126" fmla="*/ 1399 w 12724"/>
                <a:gd name="connsiteY126" fmla="*/ 9675 h 10000"/>
                <a:gd name="connsiteX127" fmla="*/ 1156 w 12724"/>
                <a:gd name="connsiteY127" fmla="*/ 9740 h 10000"/>
                <a:gd name="connsiteX128" fmla="*/ 921 w 12724"/>
                <a:gd name="connsiteY128" fmla="*/ 9805 h 10000"/>
                <a:gd name="connsiteX129" fmla="*/ 699 w 12724"/>
                <a:gd name="connsiteY129" fmla="*/ 9838 h 10000"/>
                <a:gd name="connsiteX130" fmla="*/ 525 w 12724"/>
                <a:gd name="connsiteY130" fmla="*/ 9870 h 10000"/>
                <a:gd name="connsiteX131" fmla="*/ 365 w 12724"/>
                <a:gd name="connsiteY131" fmla="*/ 9935 h 10000"/>
                <a:gd name="connsiteX132" fmla="*/ 235 w 12724"/>
                <a:gd name="connsiteY132" fmla="*/ 9935 h 10000"/>
                <a:gd name="connsiteX133" fmla="*/ 145 w 12724"/>
                <a:gd name="connsiteY133" fmla="*/ 9968 h 10000"/>
                <a:gd name="connsiteX134" fmla="*/ 92 w 12724"/>
                <a:gd name="connsiteY134" fmla="*/ 9968 h 10000"/>
                <a:gd name="connsiteX135" fmla="*/ 60 w 12724"/>
                <a:gd name="connsiteY135" fmla="*/ 10000 h 10000"/>
                <a:gd name="connsiteX136" fmla="*/ 60 w 12724"/>
                <a:gd name="connsiteY136" fmla="*/ 9968 h 10000"/>
                <a:gd name="connsiteX137" fmla="*/ 30 w 12724"/>
                <a:gd name="connsiteY137" fmla="*/ 9968 h 10000"/>
                <a:gd name="connsiteX138" fmla="*/ 15 w 12724"/>
                <a:gd name="connsiteY138" fmla="*/ 9935 h 10000"/>
                <a:gd name="connsiteX139" fmla="*/ 0 w 12724"/>
                <a:gd name="connsiteY139" fmla="*/ 9870 h 10000"/>
                <a:gd name="connsiteX140" fmla="*/ 15 w 12724"/>
                <a:gd name="connsiteY140" fmla="*/ 9773 h 10000"/>
                <a:gd name="connsiteX141" fmla="*/ 45 w 12724"/>
                <a:gd name="connsiteY141" fmla="*/ 9643 h 10000"/>
                <a:gd name="connsiteX142" fmla="*/ 129 w 12724"/>
                <a:gd name="connsiteY142" fmla="*/ 9497 h 10000"/>
                <a:gd name="connsiteX143" fmla="*/ 190 w 12724"/>
                <a:gd name="connsiteY143" fmla="*/ 9399 h 10000"/>
                <a:gd name="connsiteX144" fmla="*/ 267 w 12724"/>
                <a:gd name="connsiteY144" fmla="*/ 9269 h 10000"/>
                <a:gd name="connsiteX145" fmla="*/ 251 w 12724"/>
                <a:gd name="connsiteY145" fmla="*/ 9122 h 10000"/>
                <a:gd name="connsiteX146" fmla="*/ 220 w 12724"/>
                <a:gd name="connsiteY146" fmla="*/ 8993 h 10000"/>
                <a:gd name="connsiteX147" fmla="*/ 175 w 12724"/>
                <a:gd name="connsiteY147" fmla="*/ 8895 h 10000"/>
                <a:gd name="connsiteX148" fmla="*/ 160 w 12724"/>
                <a:gd name="connsiteY148" fmla="*/ 8863 h 10000"/>
                <a:gd name="connsiteX149" fmla="*/ 99 w 12724"/>
                <a:gd name="connsiteY149" fmla="*/ 8749 h 10000"/>
                <a:gd name="connsiteX150" fmla="*/ 76 w 12724"/>
                <a:gd name="connsiteY150" fmla="*/ 8684 h 10000"/>
                <a:gd name="connsiteX151" fmla="*/ 76 w 12724"/>
                <a:gd name="connsiteY151" fmla="*/ 8651 h 10000"/>
                <a:gd name="connsiteX152" fmla="*/ 60 w 12724"/>
                <a:gd name="connsiteY152" fmla="*/ 8651 h 10000"/>
                <a:gd name="connsiteX153" fmla="*/ 114 w 12724"/>
                <a:gd name="connsiteY153" fmla="*/ 8619 h 10000"/>
                <a:gd name="connsiteX154" fmla="*/ 160 w 12724"/>
                <a:gd name="connsiteY154" fmla="*/ 8587 h 10000"/>
                <a:gd name="connsiteX155" fmla="*/ 205 w 12724"/>
                <a:gd name="connsiteY155" fmla="*/ 8587 h 10000"/>
                <a:gd name="connsiteX156" fmla="*/ 235 w 12724"/>
                <a:gd name="connsiteY156" fmla="*/ 8587 h 10000"/>
                <a:gd name="connsiteX157" fmla="*/ 235 w 12724"/>
                <a:gd name="connsiteY157" fmla="*/ 8554 h 10000"/>
                <a:gd name="connsiteX158" fmla="*/ 205 w 12724"/>
                <a:gd name="connsiteY158" fmla="*/ 8408 h 10000"/>
                <a:gd name="connsiteX159" fmla="*/ 205 w 12724"/>
                <a:gd name="connsiteY159" fmla="*/ 8343 h 10000"/>
                <a:gd name="connsiteX160" fmla="*/ 205 w 12724"/>
                <a:gd name="connsiteY160" fmla="*/ 8310 h 10000"/>
                <a:gd name="connsiteX161" fmla="*/ 190 w 12724"/>
                <a:gd name="connsiteY161" fmla="*/ 8278 h 10000"/>
                <a:gd name="connsiteX162" fmla="*/ 235 w 12724"/>
                <a:gd name="connsiteY162" fmla="*/ 8180 h 10000"/>
                <a:gd name="connsiteX163" fmla="*/ 251 w 12724"/>
                <a:gd name="connsiteY163" fmla="*/ 8083 h 10000"/>
                <a:gd name="connsiteX164" fmla="*/ 282 w 12724"/>
                <a:gd name="connsiteY164" fmla="*/ 8002 h 10000"/>
                <a:gd name="connsiteX165" fmla="*/ 289 w 12724"/>
                <a:gd name="connsiteY165" fmla="*/ 7937 h 10000"/>
                <a:gd name="connsiteX166" fmla="*/ 289 w 12724"/>
                <a:gd name="connsiteY166" fmla="*/ 7937 h 10000"/>
                <a:gd name="connsiteX167" fmla="*/ 335 w 12724"/>
                <a:gd name="connsiteY167" fmla="*/ 7775 h 10000"/>
                <a:gd name="connsiteX168" fmla="*/ 365 w 12724"/>
                <a:gd name="connsiteY168" fmla="*/ 7661 h 10000"/>
                <a:gd name="connsiteX169" fmla="*/ 395 w 12724"/>
                <a:gd name="connsiteY169" fmla="*/ 7563 h 10000"/>
                <a:gd name="connsiteX170" fmla="*/ 410 w 12724"/>
                <a:gd name="connsiteY170" fmla="*/ 7498 h 10000"/>
                <a:gd name="connsiteX171" fmla="*/ 426 w 12724"/>
                <a:gd name="connsiteY171" fmla="*/ 7466 h 10000"/>
                <a:gd name="connsiteX172" fmla="*/ 426 w 12724"/>
                <a:gd name="connsiteY172" fmla="*/ 7434 h 10000"/>
                <a:gd name="connsiteX173" fmla="*/ 479 w 12724"/>
                <a:gd name="connsiteY173" fmla="*/ 7287 h 10000"/>
                <a:gd name="connsiteX174" fmla="*/ 509 w 12724"/>
                <a:gd name="connsiteY174" fmla="*/ 7189 h 10000"/>
                <a:gd name="connsiteX175" fmla="*/ 525 w 12724"/>
                <a:gd name="connsiteY175" fmla="*/ 7157 h 10000"/>
                <a:gd name="connsiteX176" fmla="*/ 525 w 12724"/>
                <a:gd name="connsiteY176" fmla="*/ 7157 h 10000"/>
                <a:gd name="connsiteX177" fmla="*/ 540 w 12724"/>
                <a:gd name="connsiteY177" fmla="*/ 6995 h 10000"/>
                <a:gd name="connsiteX178" fmla="*/ 540 w 12724"/>
                <a:gd name="connsiteY178" fmla="*/ 6881 h 10000"/>
                <a:gd name="connsiteX179" fmla="*/ 555 w 12724"/>
                <a:gd name="connsiteY179" fmla="*/ 6783 h 10000"/>
                <a:gd name="connsiteX180" fmla="*/ 555 w 12724"/>
                <a:gd name="connsiteY180" fmla="*/ 6751 h 10000"/>
                <a:gd name="connsiteX181" fmla="*/ 555 w 12724"/>
                <a:gd name="connsiteY181" fmla="*/ 6686 h 10000"/>
                <a:gd name="connsiteX182" fmla="*/ 555 w 12724"/>
                <a:gd name="connsiteY182" fmla="*/ 6686 h 10000"/>
                <a:gd name="connsiteX183" fmla="*/ 586 w 12724"/>
                <a:gd name="connsiteY183" fmla="*/ 6475 h 10000"/>
                <a:gd name="connsiteX184" fmla="*/ 601 w 12724"/>
                <a:gd name="connsiteY184" fmla="*/ 6312 h 10000"/>
                <a:gd name="connsiteX185" fmla="*/ 616 w 12724"/>
                <a:gd name="connsiteY185" fmla="*/ 6183 h 10000"/>
                <a:gd name="connsiteX186" fmla="*/ 616 w 12724"/>
                <a:gd name="connsiteY186" fmla="*/ 6133 h 10000"/>
                <a:gd name="connsiteX187" fmla="*/ 631 w 12724"/>
                <a:gd name="connsiteY187" fmla="*/ 6069 h 10000"/>
                <a:gd name="connsiteX188" fmla="*/ 631 w 12724"/>
                <a:gd name="connsiteY188" fmla="*/ 6036 h 10000"/>
                <a:gd name="connsiteX189" fmla="*/ 601 w 12724"/>
                <a:gd name="connsiteY189" fmla="*/ 5906 h 10000"/>
                <a:gd name="connsiteX190" fmla="*/ 601 w 12724"/>
                <a:gd name="connsiteY190" fmla="*/ 5841 h 10000"/>
                <a:gd name="connsiteX191" fmla="*/ 601 w 12724"/>
                <a:gd name="connsiteY191" fmla="*/ 5841 h 10000"/>
                <a:gd name="connsiteX192" fmla="*/ 586 w 12724"/>
                <a:gd name="connsiteY192" fmla="*/ 5808 h 10000"/>
                <a:gd name="connsiteX193" fmla="*/ 631 w 12724"/>
                <a:gd name="connsiteY193" fmla="*/ 5728 h 10000"/>
                <a:gd name="connsiteX194" fmla="*/ 669 w 12724"/>
                <a:gd name="connsiteY194" fmla="*/ 5630 h 10000"/>
                <a:gd name="connsiteX195" fmla="*/ 699 w 12724"/>
                <a:gd name="connsiteY195" fmla="*/ 5533 h 10000"/>
                <a:gd name="connsiteX196" fmla="*/ 715 w 12724"/>
                <a:gd name="connsiteY196" fmla="*/ 5467 h 10000"/>
                <a:gd name="connsiteX197" fmla="*/ 715 w 12724"/>
                <a:gd name="connsiteY197" fmla="*/ 5467 h 10000"/>
                <a:gd name="connsiteX198" fmla="*/ 715 w 12724"/>
                <a:gd name="connsiteY198" fmla="*/ 5435 h 10000"/>
                <a:gd name="connsiteX199" fmla="*/ 684 w 12724"/>
                <a:gd name="connsiteY199" fmla="*/ 5370 h 10000"/>
                <a:gd name="connsiteX200" fmla="*/ 669 w 12724"/>
                <a:gd name="connsiteY200" fmla="*/ 5289 h 10000"/>
                <a:gd name="connsiteX201" fmla="*/ 654 w 12724"/>
                <a:gd name="connsiteY201" fmla="*/ 5191 h 10000"/>
                <a:gd name="connsiteX202" fmla="*/ 654 w 12724"/>
                <a:gd name="connsiteY202" fmla="*/ 5127 h 10000"/>
                <a:gd name="connsiteX203" fmla="*/ 699 w 12724"/>
                <a:gd name="connsiteY203" fmla="*/ 5061 h 10000"/>
                <a:gd name="connsiteX204" fmla="*/ 761 w 12724"/>
                <a:gd name="connsiteY204" fmla="*/ 5061 h 10000"/>
                <a:gd name="connsiteX205" fmla="*/ 821 w 12724"/>
                <a:gd name="connsiteY205" fmla="*/ 5094 h 10000"/>
                <a:gd name="connsiteX206" fmla="*/ 889 w 12724"/>
                <a:gd name="connsiteY206" fmla="*/ 5127 h 10000"/>
                <a:gd name="connsiteX0" fmla="*/ 889 w 12724"/>
                <a:gd name="connsiteY0" fmla="*/ 5127 h 10000"/>
                <a:gd name="connsiteX1" fmla="*/ 904 w 12724"/>
                <a:gd name="connsiteY1" fmla="*/ 5127 h 10000"/>
                <a:gd name="connsiteX2" fmla="*/ 921 w 12724"/>
                <a:gd name="connsiteY2" fmla="*/ 5094 h 10000"/>
                <a:gd name="connsiteX3" fmla="*/ 936 w 12724"/>
                <a:gd name="connsiteY3" fmla="*/ 5061 h 10000"/>
                <a:gd name="connsiteX4" fmla="*/ 981 w 12724"/>
                <a:gd name="connsiteY4" fmla="*/ 5029 h 10000"/>
                <a:gd name="connsiteX5" fmla="*/ 1034 w 12724"/>
                <a:gd name="connsiteY5" fmla="*/ 4996 h 10000"/>
                <a:gd name="connsiteX6" fmla="*/ 1111 w 12724"/>
                <a:gd name="connsiteY6" fmla="*/ 4964 h 10000"/>
                <a:gd name="connsiteX7" fmla="*/ 1316 w 12724"/>
                <a:gd name="connsiteY7" fmla="*/ 4948 h 10000"/>
                <a:gd name="connsiteX8" fmla="*/ 1490 w 12724"/>
                <a:gd name="connsiteY8" fmla="*/ 4882 h 10000"/>
                <a:gd name="connsiteX9" fmla="*/ 1551 w 12724"/>
                <a:gd name="connsiteY9" fmla="*/ 4882 h 10000"/>
                <a:gd name="connsiteX10" fmla="*/ 1605 w 12724"/>
                <a:gd name="connsiteY10" fmla="*/ 4850 h 10000"/>
                <a:gd name="connsiteX11" fmla="*/ 1650 w 12724"/>
                <a:gd name="connsiteY11" fmla="*/ 4850 h 10000"/>
                <a:gd name="connsiteX12" fmla="*/ 1680 w 12724"/>
                <a:gd name="connsiteY12" fmla="*/ 4850 h 10000"/>
                <a:gd name="connsiteX13" fmla="*/ 1726 w 12724"/>
                <a:gd name="connsiteY13" fmla="*/ 4850 h 10000"/>
                <a:gd name="connsiteX14" fmla="*/ 1795 w 12724"/>
                <a:gd name="connsiteY14" fmla="*/ 4818 h 10000"/>
                <a:gd name="connsiteX15" fmla="*/ 1886 w 12724"/>
                <a:gd name="connsiteY15" fmla="*/ 4818 h 10000"/>
                <a:gd name="connsiteX16" fmla="*/ 1985 w 12724"/>
                <a:gd name="connsiteY16" fmla="*/ 4818 h 10000"/>
                <a:gd name="connsiteX17" fmla="*/ 2075 w 12724"/>
                <a:gd name="connsiteY17" fmla="*/ 4786 h 10000"/>
                <a:gd name="connsiteX18" fmla="*/ 2160 w 12724"/>
                <a:gd name="connsiteY18" fmla="*/ 4786 h 10000"/>
                <a:gd name="connsiteX19" fmla="*/ 2220 w 12724"/>
                <a:gd name="connsiteY19" fmla="*/ 4786 h 10000"/>
                <a:gd name="connsiteX20" fmla="*/ 2235 w 12724"/>
                <a:gd name="connsiteY20" fmla="*/ 4786 h 10000"/>
                <a:gd name="connsiteX21" fmla="*/ 2251 w 12724"/>
                <a:gd name="connsiteY21" fmla="*/ 4786 h 10000"/>
                <a:gd name="connsiteX22" fmla="*/ 2266 w 12724"/>
                <a:gd name="connsiteY22" fmla="*/ 4818 h 10000"/>
                <a:gd name="connsiteX23" fmla="*/ 2304 w 12724"/>
                <a:gd name="connsiteY23" fmla="*/ 4818 h 10000"/>
                <a:gd name="connsiteX24" fmla="*/ 2350 w 12724"/>
                <a:gd name="connsiteY24" fmla="*/ 4818 h 10000"/>
                <a:gd name="connsiteX25" fmla="*/ 2395 w 12724"/>
                <a:gd name="connsiteY25" fmla="*/ 4786 h 10000"/>
                <a:gd name="connsiteX26" fmla="*/ 2426 w 12724"/>
                <a:gd name="connsiteY26" fmla="*/ 4688 h 10000"/>
                <a:gd name="connsiteX27" fmla="*/ 2456 w 12724"/>
                <a:gd name="connsiteY27" fmla="*/ 4541 h 10000"/>
                <a:gd name="connsiteX28" fmla="*/ 2472 w 12724"/>
                <a:gd name="connsiteY28" fmla="*/ 4282 h 10000"/>
                <a:gd name="connsiteX29" fmla="*/ 2456 w 12724"/>
                <a:gd name="connsiteY29" fmla="*/ 4249 h 10000"/>
                <a:gd name="connsiteX30" fmla="*/ 2441 w 12724"/>
                <a:gd name="connsiteY30" fmla="*/ 4217 h 10000"/>
                <a:gd name="connsiteX31" fmla="*/ 2441 w 12724"/>
                <a:gd name="connsiteY31" fmla="*/ 4168 h 10000"/>
                <a:gd name="connsiteX32" fmla="*/ 2456 w 12724"/>
                <a:gd name="connsiteY32" fmla="*/ 4136 h 10000"/>
                <a:gd name="connsiteX33" fmla="*/ 2494 w 12724"/>
                <a:gd name="connsiteY33" fmla="*/ 4103 h 10000"/>
                <a:gd name="connsiteX34" fmla="*/ 2555 w 12724"/>
                <a:gd name="connsiteY34" fmla="*/ 4070 h 10000"/>
                <a:gd name="connsiteX35" fmla="*/ 2654 w 12724"/>
                <a:gd name="connsiteY35" fmla="*/ 4070 h 10000"/>
                <a:gd name="connsiteX36" fmla="*/ 2776 w 12724"/>
                <a:gd name="connsiteY36" fmla="*/ 4103 h 10000"/>
                <a:gd name="connsiteX37" fmla="*/ 2859 w 12724"/>
                <a:gd name="connsiteY37" fmla="*/ 4103 h 10000"/>
                <a:gd name="connsiteX38" fmla="*/ 2920 w 12724"/>
                <a:gd name="connsiteY38" fmla="*/ 4136 h 10000"/>
                <a:gd name="connsiteX39" fmla="*/ 2966 w 12724"/>
                <a:gd name="connsiteY39" fmla="*/ 4136 h 10000"/>
                <a:gd name="connsiteX40" fmla="*/ 3019 w 12724"/>
                <a:gd name="connsiteY40" fmla="*/ 4136 h 10000"/>
                <a:gd name="connsiteX41" fmla="*/ 3079 w 12724"/>
                <a:gd name="connsiteY41" fmla="*/ 4103 h 10000"/>
                <a:gd name="connsiteX42" fmla="*/ 3433 w 12724"/>
                <a:gd name="connsiteY42" fmla="*/ 3387 h 10000"/>
                <a:gd name="connsiteX43" fmla="*/ 3578 w 12724"/>
                <a:gd name="connsiteY43" fmla="*/ 2612 h 10000"/>
                <a:gd name="connsiteX44" fmla="*/ 3570 w 12724"/>
                <a:gd name="connsiteY44" fmla="*/ 1720 h 10000"/>
                <a:gd name="connsiteX45" fmla="*/ 3922 w 12724"/>
                <a:gd name="connsiteY45" fmla="*/ 1688 h 10000"/>
                <a:gd name="connsiteX46" fmla="*/ 4215 w 12724"/>
                <a:gd name="connsiteY46" fmla="*/ 1466 h 10000"/>
                <a:gd name="connsiteX47" fmla="*/ 4224 w 12724"/>
                <a:gd name="connsiteY47" fmla="*/ 402 h 10000"/>
                <a:gd name="connsiteX48" fmla="*/ 4622 w 12724"/>
                <a:gd name="connsiteY48" fmla="*/ 181 h 10000"/>
                <a:gd name="connsiteX49" fmla="*/ 5015 w 12724"/>
                <a:gd name="connsiteY49" fmla="*/ 1067 h 10000"/>
                <a:gd name="connsiteX50" fmla="*/ 5549 w 12724"/>
                <a:gd name="connsiteY50" fmla="*/ 1249 h 10000"/>
                <a:gd name="connsiteX51" fmla="*/ 6244 w 12724"/>
                <a:gd name="connsiteY51" fmla="*/ 1649 h 10000"/>
                <a:gd name="connsiteX52" fmla="*/ 6450 w 12724"/>
                <a:gd name="connsiteY52" fmla="*/ 816 h 10000"/>
                <a:gd name="connsiteX53" fmla="*/ 6699 w 12724"/>
                <a:gd name="connsiteY53" fmla="*/ 1452 h 10000"/>
                <a:gd name="connsiteX54" fmla="*/ 7093 w 12724"/>
                <a:gd name="connsiteY54" fmla="*/ 1915 h 10000"/>
                <a:gd name="connsiteX55" fmla="*/ 7088 w 12724"/>
                <a:gd name="connsiteY55" fmla="*/ 3100 h 10000"/>
                <a:gd name="connsiteX56" fmla="*/ 7762 w 12724"/>
                <a:gd name="connsiteY56" fmla="*/ 4676 h 10000"/>
                <a:gd name="connsiteX57" fmla="*/ 6785 w 12724"/>
                <a:gd name="connsiteY57" fmla="*/ 6720 h 10000"/>
                <a:gd name="connsiteX58" fmla="*/ 10000 w 12724"/>
                <a:gd name="connsiteY58" fmla="*/ 2657 h 10000"/>
                <a:gd name="connsiteX59" fmla="*/ 12724 w 12724"/>
                <a:gd name="connsiteY59" fmla="*/ 2787 h 10000"/>
                <a:gd name="connsiteX60" fmla="*/ 11346 w 12724"/>
                <a:gd name="connsiteY60" fmla="*/ 6404 h 10000"/>
                <a:gd name="connsiteX61" fmla="*/ 9772 w 12724"/>
                <a:gd name="connsiteY61" fmla="*/ 3908 h 10000"/>
                <a:gd name="connsiteX62" fmla="*/ 9710 w 12724"/>
                <a:gd name="connsiteY62" fmla="*/ 4038 h 10000"/>
                <a:gd name="connsiteX63" fmla="*/ 9490 w 12724"/>
                <a:gd name="connsiteY63" fmla="*/ 4070 h 10000"/>
                <a:gd name="connsiteX64" fmla="*/ 9255 w 12724"/>
                <a:gd name="connsiteY64" fmla="*/ 4314 h 10000"/>
                <a:gd name="connsiteX65" fmla="*/ 9239 w 12724"/>
                <a:gd name="connsiteY65" fmla="*/ 4347 h 10000"/>
                <a:gd name="connsiteX66" fmla="*/ 9224 w 12724"/>
                <a:gd name="connsiteY66" fmla="*/ 4347 h 10000"/>
                <a:gd name="connsiteX67" fmla="*/ 9224 w 12724"/>
                <a:gd name="connsiteY67" fmla="*/ 4411 h 10000"/>
                <a:gd name="connsiteX68" fmla="*/ 9201 w 12724"/>
                <a:gd name="connsiteY68" fmla="*/ 4477 h 10000"/>
                <a:gd name="connsiteX69" fmla="*/ 9171 w 12724"/>
                <a:gd name="connsiteY69" fmla="*/ 4574 h 10000"/>
                <a:gd name="connsiteX70" fmla="*/ 9110 w 12724"/>
                <a:gd name="connsiteY70" fmla="*/ 4590 h 10000"/>
                <a:gd name="connsiteX71" fmla="*/ 9064 w 12724"/>
                <a:gd name="connsiteY71" fmla="*/ 4623 h 10000"/>
                <a:gd name="connsiteX72" fmla="*/ 9041 w 12724"/>
                <a:gd name="connsiteY72" fmla="*/ 4590 h 10000"/>
                <a:gd name="connsiteX73" fmla="*/ 9011 w 12724"/>
                <a:gd name="connsiteY73" fmla="*/ 4574 h 10000"/>
                <a:gd name="connsiteX74" fmla="*/ 8966 w 12724"/>
                <a:gd name="connsiteY74" fmla="*/ 4574 h 10000"/>
                <a:gd name="connsiteX75" fmla="*/ 8935 w 12724"/>
                <a:gd name="connsiteY75" fmla="*/ 4590 h 10000"/>
                <a:gd name="connsiteX76" fmla="*/ 8836 w 12724"/>
                <a:gd name="connsiteY76" fmla="*/ 4655 h 10000"/>
                <a:gd name="connsiteX77" fmla="*/ 8744 w 12724"/>
                <a:gd name="connsiteY77" fmla="*/ 4753 h 10000"/>
                <a:gd name="connsiteX78" fmla="*/ 8714 w 12724"/>
                <a:gd name="connsiteY78" fmla="*/ 4753 h 10000"/>
                <a:gd name="connsiteX79" fmla="*/ 8699 w 12724"/>
                <a:gd name="connsiteY79" fmla="*/ 4786 h 10000"/>
                <a:gd name="connsiteX80" fmla="*/ 8699 w 12724"/>
                <a:gd name="connsiteY80" fmla="*/ 4882 h 10000"/>
                <a:gd name="connsiteX81" fmla="*/ 8676 w 12724"/>
                <a:gd name="connsiteY81" fmla="*/ 5094 h 10000"/>
                <a:gd name="connsiteX82" fmla="*/ 8554 w 12724"/>
                <a:gd name="connsiteY82" fmla="*/ 5353 h 10000"/>
                <a:gd name="connsiteX83" fmla="*/ 8471 w 12724"/>
                <a:gd name="connsiteY83" fmla="*/ 5533 h 10000"/>
                <a:gd name="connsiteX84" fmla="*/ 8395 w 12724"/>
                <a:gd name="connsiteY84" fmla="*/ 5662 h 10000"/>
                <a:gd name="connsiteX85" fmla="*/ 8349 w 12724"/>
                <a:gd name="connsiteY85" fmla="*/ 5744 h 10000"/>
                <a:gd name="connsiteX86" fmla="*/ 8334 w 12724"/>
                <a:gd name="connsiteY86" fmla="*/ 5776 h 10000"/>
                <a:gd name="connsiteX87" fmla="*/ 8319 w 12724"/>
                <a:gd name="connsiteY87" fmla="*/ 5808 h 10000"/>
                <a:gd name="connsiteX88" fmla="*/ 8312 w 12724"/>
                <a:gd name="connsiteY88" fmla="*/ 5808 h 10000"/>
                <a:gd name="connsiteX89" fmla="*/ 8312 w 12724"/>
                <a:gd name="connsiteY89" fmla="*/ 5874 h 10000"/>
                <a:gd name="connsiteX90" fmla="*/ 8296 w 12724"/>
                <a:gd name="connsiteY90" fmla="*/ 5971 h 10000"/>
                <a:gd name="connsiteX91" fmla="*/ 8235 w 12724"/>
                <a:gd name="connsiteY91" fmla="*/ 6101 h 10000"/>
                <a:gd name="connsiteX92" fmla="*/ 8159 w 12724"/>
                <a:gd name="connsiteY92" fmla="*/ 6183 h 10000"/>
                <a:gd name="connsiteX93" fmla="*/ 8091 w 12724"/>
                <a:gd name="connsiteY93" fmla="*/ 6247 h 10000"/>
                <a:gd name="connsiteX94" fmla="*/ 7900 w 12724"/>
                <a:gd name="connsiteY94" fmla="*/ 6377 h 10000"/>
                <a:gd name="connsiteX95" fmla="*/ 7764 w 12724"/>
                <a:gd name="connsiteY95" fmla="*/ 6475 h 10000"/>
                <a:gd name="connsiteX96" fmla="*/ 7650 w 12724"/>
                <a:gd name="connsiteY96" fmla="*/ 6556 h 10000"/>
                <a:gd name="connsiteX97" fmla="*/ 7589 w 12724"/>
                <a:gd name="connsiteY97" fmla="*/ 6686 h 10000"/>
                <a:gd name="connsiteX98" fmla="*/ 7551 w 12724"/>
                <a:gd name="connsiteY98" fmla="*/ 6816 h 10000"/>
                <a:gd name="connsiteX99" fmla="*/ 7520 w 12724"/>
                <a:gd name="connsiteY99" fmla="*/ 7027 h 10000"/>
                <a:gd name="connsiteX100" fmla="*/ 7475 w 12724"/>
                <a:gd name="connsiteY100" fmla="*/ 7287 h 10000"/>
                <a:gd name="connsiteX101" fmla="*/ 7391 w 12724"/>
                <a:gd name="connsiteY101" fmla="*/ 7530 h 10000"/>
                <a:gd name="connsiteX102" fmla="*/ 7330 w 12724"/>
                <a:gd name="connsiteY102" fmla="*/ 7693 h 10000"/>
                <a:gd name="connsiteX103" fmla="*/ 7270 w 12724"/>
                <a:gd name="connsiteY103" fmla="*/ 7775 h 10000"/>
                <a:gd name="connsiteX104" fmla="*/ 7201 w 12724"/>
                <a:gd name="connsiteY104" fmla="*/ 7937 h 10000"/>
                <a:gd name="connsiteX105" fmla="*/ 7171 w 12724"/>
                <a:gd name="connsiteY105" fmla="*/ 8002 h 10000"/>
                <a:gd name="connsiteX106" fmla="*/ 7156 w 12724"/>
                <a:gd name="connsiteY106" fmla="*/ 8083 h 10000"/>
                <a:gd name="connsiteX107" fmla="*/ 7156 w 12724"/>
                <a:gd name="connsiteY107" fmla="*/ 8246 h 10000"/>
                <a:gd name="connsiteX108" fmla="*/ 7171 w 12724"/>
                <a:gd name="connsiteY108" fmla="*/ 8440 h 10000"/>
                <a:gd name="connsiteX109" fmla="*/ 7125 w 12724"/>
                <a:gd name="connsiteY109" fmla="*/ 8440 h 10000"/>
                <a:gd name="connsiteX110" fmla="*/ 7049 w 12724"/>
                <a:gd name="connsiteY110" fmla="*/ 8457 h 10000"/>
                <a:gd name="connsiteX111" fmla="*/ 6951 w 12724"/>
                <a:gd name="connsiteY111" fmla="*/ 8489 h 10000"/>
                <a:gd name="connsiteX112" fmla="*/ 6806 w 12724"/>
                <a:gd name="connsiteY112" fmla="*/ 8522 h 10000"/>
                <a:gd name="connsiteX113" fmla="*/ 6646 w 12724"/>
                <a:gd name="connsiteY113" fmla="*/ 8554 h 10000"/>
                <a:gd name="connsiteX114" fmla="*/ 6456 w 12724"/>
                <a:gd name="connsiteY114" fmla="*/ 8587 h 10000"/>
                <a:gd name="connsiteX115" fmla="*/ 6220 w 12724"/>
                <a:gd name="connsiteY115" fmla="*/ 8651 h 10000"/>
                <a:gd name="connsiteX116" fmla="*/ 5985 w 12724"/>
                <a:gd name="connsiteY116" fmla="*/ 8717 h 10000"/>
                <a:gd name="connsiteX117" fmla="*/ 5726 w 12724"/>
                <a:gd name="connsiteY117" fmla="*/ 8781 h 10000"/>
                <a:gd name="connsiteX118" fmla="*/ 5445 w 12724"/>
                <a:gd name="connsiteY118" fmla="*/ 8814 h 10000"/>
                <a:gd name="connsiteX119" fmla="*/ 4844 w 12724"/>
                <a:gd name="connsiteY119" fmla="*/ 8960 h 10000"/>
                <a:gd name="connsiteX120" fmla="*/ 4205 w 12724"/>
                <a:gd name="connsiteY120" fmla="*/ 9090 h 10000"/>
                <a:gd name="connsiteX121" fmla="*/ 3551 w 12724"/>
                <a:gd name="connsiteY121" fmla="*/ 9236 h 10000"/>
                <a:gd name="connsiteX122" fmla="*/ 2904 w 12724"/>
                <a:gd name="connsiteY122" fmla="*/ 9366 h 10000"/>
                <a:gd name="connsiteX123" fmla="*/ 2266 w 12724"/>
                <a:gd name="connsiteY123" fmla="*/ 9497 h 10000"/>
                <a:gd name="connsiteX124" fmla="*/ 1970 w 12724"/>
                <a:gd name="connsiteY124" fmla="*/ 9594 h 10000"/>
                <a:gd name="connsiteX125" fmla="*/ 1680 w 12724"/>
                <a:gd name="connsiteY125" fmla="*/ 9643 h 10000"/>
                <a:gd name="connsiteX126" fmla="*/ 1399 w 12724"/>
                <a:gd name="connsiteY126" fmla="*/ 9675 h 10000"/>
                <a:gd name="connsiteX127" fmla="*/ 1156 w 12724"/>
                <a:gd name="connsiteY127" fmla="*/ 9740 h 10000"/>
                <a:gd name="connsiteX128" fmla="*/ 921 w 12724"/>
                <a:gd name="connsiteY128" fmla="*/ 9805 h 10000"/>
                <a:gd name="connsiteX129" fmla="*/ 699 w 12724"/>
                <a:gd name="connsiteY129" fmla="*/ 9838 h 10000"/>
                <a:gd name="connsiteX130" fmla="*/ 525 w 12724"/>
                <a:gd name="connsiteY130" fmla="*/ 9870 h 10000"/>
                <a:gd name="connsiteX131" fmla="*/ 365 w 12724"/>
                <a:gd name="connsiteY131" fmla="*/ 9935 h 10000"/>
                <a:gd name="connsiteX132" fmla="*/ 235 w 12724"/>
                <a:gd name="connsiteY132" fmla="*/ 9935 h 10000"/>
                <a:gd name="connsiteX133" fmla="*/ 145 w 12724"/>
                <a:gd name="connsiteY133" fmla="*/ 9968 h 10000"/>
                <a:gd name="connsiteX134" fmla="*/ 92 w 12724"/>
                <a:gd name="connsiteY134" fmla="*/ 9968 h 10000"/>
                <a:gd name="connsiteX135" fmla="*/ 60 w 12724"/>
                <a:gd name="connsiteY135" fmla="*/ 10000 h 10000"/>
                <a:gd name="connsiteX136" fmla="*/ 60 w 12724"/>
                <a:gd name="connsiteY136" fmla="*/ 9968 h 10000"/>
                <a:gd name="connsiteX137" fmla="*/ 30 w 12724"/>
                <a:gd name="connsiteY137" fmla="*/ 9968 h 10000"/>
                <a:gd name="connsiteX138" fmla="*/ 15 w 12724"/>
                <a:gd name="connsiteY138" fmla="*/ 9935 h 10000"/>
                <a:gd name="connsiteX139" fmla="*/ 0 w 12724"/>
                <a:gd name="connsiteY139" fmla="*/ 9870 h 10000"/>
                <a:gd name="connsiteX140" fmla="*/ 15 w 12724"/>
                <a:gd name="connsiteY140" fmla="*/ 9773 h 10000"/>
                <a:gd name="connsiteX141" fmla="*/ 45 w 12724"/>
                <a:gd name="connsiteY141" fmla="*/ 9643 h 10000"/>
                <a:gd name="connsiteX142" fmla="*/ 129 w 12724"/>
                <a:gd name="connsiteY142" fmla="*/ 9497 h 10000"/>
                <a:gd name="connsiteX143" fmla="*/ 190 w 12724"/>
                <a:gd name="connsiteY143" fmla="*/ 9399 h 10000"/>
                <a:gd name="connsiteX144" fmla="*/ 267 w 12724"/>
                <a:gd name="connsiteY144" fmla="*/ 9269 h 10000"/>
                <a:gd name="connsiteX145" fmla="*/ 251 w 12724"/>
                <a:gd name="connsiteY145" fmla="*/ 9122 h 10000"/>
                <a:gd name="connsiteX146" fmla="*/ 220 w 12724"/>
                <a:gd name="connsiteY146" fmla="*/ 8993 h 10000"/>
                <a:gd name="connsiteX147" fmla="*/ 175 w 12724"/>
                <a:gd name="connsiteY147" fmla="*/ 8895 h 10000"/>
                <a:gd name="connsiteX148" fmla="*/ 160 w 12724"/>
                <a:gd name="connsiteY148" fmla="*/ 8863 h 10000"/>
                <a:gd name="connsiteX149" fmla="*/ 99 w 12724"/>
                <a:gd name="connsiteY149" fmla="*/ 8749 h 10000"/>
                <a:gd name="connsiteX150" fmla="*/ 76 w 12724"/>
                <a:gd name="connsiteY150" fmla="*/ 8684 h 10000"/>
                <a:gd name="connsiteX151" fmla="*/ 76 w 12724"/>
                <a:gd name="connsiteY151" fmla="*/ 8651 h 10000"/>
                <a:gd name="connsiteX152" fmla="*/ 60 w 12724"/>
                <a:gd name="connsiteY152" fmla="*/ 8651 h 10000"/>
                <a:gd name="connsiteX153" fmla="*/ 114 w 12724"/>
                <a:gd name="connsiteY153" fmla="*/ 8619 h 10000"/>
                <a:gd name="connsiteX154" fmla="*/ 160 w 12724"/>
                <a:gd name="connsiteY154" fmla="*/ 8587 h 10000"/>
                <a:gd name="connsiteX155" fmla="*/ 205 w 12724"/>
                <a:gd name="connsiteY155" fmla="*/ 8587 h 10000"/>
                <a:gd name="connsiteX156" fmla="*/ 235 w 12724"/>
                <a:gd name="connsiteY156" fmla="*/ 8587 h 10000"/>
                <a:gd name="connsiteX157" fmla="*/ 235 w 12724"/>
                <a:gd name="connsiteY157" fmla="*/ 8554 h 10000"/>
                <a:gd name="connsiteX158" fmla="*/ 205 w 12724"/>
                <a:gd name="connsiteY158" fmla="*/ 8408 h 10000"/>
                <a:gd name="connsiteX159" fmla="*/ 205 w 12724"/>
                <a:gd name="connsiteY159" fmla="*/ 8343 h 10000"/>
                <a:gd name="connsiteX160" fmla="*/ 205 w 12724"/>
                <a:gd name="connsiteY160" fmla="*/ 8310 h 10000"/>
                <a:gd name="connsiteX161" fmla="*/ 190 w 12724"/>
                <a:gd name="connsiteY161" fmla="*/ 8278 h 10000"/>
                <a:gd name="connsiteX162" fmla="*/ 235 w 12724"/>
                <a:gd name="connsiteY162" fmla="*/ 8180 h 10000"/>
                <a:gd name="connsiteX163" fmla="*/ 251 w 12724"/>
                <a:gd name="connsiteY163" fmla="*/ 8083 h 10000"/>
                <a:gd name="connsiteX164" fmla="*/ 282 w 12724"/>
                <a:gd name="connsiteY164" fmla="*/ 8002 h 10000"/>
                <a:gd name="connsiteX165" fmla="*/ 289 w 12724"/>
                <a:gd name="connsiteY165" fmla="*/ 7937 h 10000"/>
                <a:gd name="connsiteX166" fmla="*/ 289 w 12724"/>
                <a:gd name="connsiteY166" fmla="*/ 7937 h 10000"/>
                <a:gd name="connsiteX167" fmla="*/ 335 w 12724"/>
                <a:gd name="connsiteY167" fmla="*/ 7775 h 10000"/>
                <a:gd name="connsiteX168" fmla="*/ 365 w 12724"/>
                <a:gd name="connsiteY168" fmla="*/ 7661 h 10000"/>
                <a:gd name="connsiteX169" fmla="*/ 395 w 12724"/>
                <a:gd name="connsiteY169" fmla="*/ 7563 h 10000"/>
                <a:gd name="connsiteX170" fmla="*/ 410 w 12724"/>
                <a:gd name="connsiteY170" fmla="*/ 7498 h 10000"/>
                <a:gd name="connsiteX171" fmla="*/ 426 w 12724"/>
                <a:gd name="connsiteY171" fmla="*/ 7466 h 10000"/>
                <a:gd name="connsiteX172" fmla="*/ 426 w 12724"/>
                <a:gd name="connsiteY172" fmla="*/ 7434 h 10000"/>
                <a:gd name="connsiteX173" fmla="*/ 479 w 12724"/>
                <a:gd name="connsiteY173" fmla="*/ 7287 h 10000"/>
                <a:gd name="connsiteX174" fmla="*/ 509 w 12724"/>
                <a:gd name="connsiteY174" fmla="*/ 7189 h 10000"/>
                <a:gd name="connsiteX175" fmla="*/ 525 w 12724"/>
                <a:gd name="connsiteY175" fmla="*/ 7157 h 10000"/>
                <a:gd name="connsiteX176" fmla="*/ 525 w 12724"/>
                <a:gd name="connsiteY176" fmla="*/ 7157 h 10000"/>
                <a:gd name="connsiteX177" fmla="*/ 540 w 12724"/>
                <a:gd name="connsiteY177" fmla="*/ 6995 h 10000"/>
                <a:gd name="connsiteX178" fmla="*/ 540 w 12724"/>
                <a:gd name="connsiteY178" fmla="*/ 6881 h 10000"/>
                <a:gd name="connsiteX179" fmla="*/ 555 w 12724"/>
                <a:gd name="connsiteY179" fmla="*/ 6783 h 10000"/>
                <a:gd name="connsiteX180" fmla="*/ 555 w 12724"/>
                <a:gd name="connsiteY180" fmla="*/ 6751 h 10000"/>
                <a:gd name="connsiteX181" fmla="*/ 555 w 12724"/>
                <a:gd name="connsiteY181" fmla="*/ 6686 h 10000"/>
                <a:gd name="connsiteX182" fmla="*/ 555 w 12724"/>
                <a:gd name="connsiteY182" fmla="*/ 6686 h 10000"/>
                <a:gd name="connsiteX183" fmla="*/ 586 w 12724"/>
                <a:gd name="connsiteY183" fmla="*/ 6475 h 10000"/>
                <a:gd name="connsiteX184" fmla="*/ 601 w 12724"/>
                <a:gd name="connsiteY184" fmla="*/ 6312 h 10000"/>
                <a:gd name="connsiteX185" fmla="*/ 616 w 12724"/>
                <a:gd name="connsiteY185" fmla="*/ 6183 h 10000"/>
                <a:gd name="connsiteX186" fmla="*/ 616 w 12724"/>
                <a:gd name="connsiteY186" fmla="*/ 6133 h 10000"/>
                <a:gd name="connsiteX187" fmla="*/ 631 w 12724"/>
                <a:gd name="connsiteY187" fmla="*/ 6069 h 10000"/>
                <a:gd name="connsiteX188" fmla="*/ 631 w 12724"/>
                <a:gd name="connsiteY188" fmla="*/ 6036 h 10000"/>
                <a:gd name="connsiteX189" fmla="*/ 601 w 12724"/>
                <a:gd name="connsiteY189" fmla="*/ 5906 h 10000"/>
                <a:gd name="connsiteX190" fmla="*/ 601 w 12724"/>
                <a:gd name="connsiteY190" fmla="*/ 5841 h 10000"/>
                <a:gd name="connsiteX191" fmla="*/ 601 w 12724"/>
                <a:gd name="connsiteY191" fmla="*/ 5841 h 10000"/>
                <a:gd name="connsiteX192" fmla="*/ 586 w 12724"/>
                <a:gd name="connsiteY192" fmla="*/ 5808 h 10000"/>
                <a:gd name="connsiteX193" fmla="*/ 631 w 12724"/>
                <a:gd name="connsiteY193" fmla="*/ 5728 h 10000"/>
                <a:gd name="connsiteX194" fmla="*/ 669 w 12724"/>
                <a:gd name="connsiteY194" fmla="*/ 5630 h 10000"/>
                <a:gd name="connsiteX195" fmla="*/ 699 w 12724"/>
                <a:gd name="connsiteY195" fmla="*/ 5533 h 10000"/>
                <a:gd name="connsiteX196" fmla="*/ 715 w 12724"/>
                <a:gd name="connsiteY196" fmla="*/ 5467 h 10000"/>
                <a:gd name="connsiteX197" fmla="*/ 715 w 12724"/>
                <a:gd name="connsiteY197" fmla="*/ 5467 h 10000"/>
                <a:gd name="connsiteX198" fmla="*/ 715 w 12724"/>
                <a:gd name="connsiteY198" fmla="*/ 5435 h 10000"/>
                <a:gd name="connsiteX199" fmla="*/ 684 w 12724"/>
                <a:gd name="connsiteY199" fmla="*/ 5370 h 10000"/>
                <a:gd name="connsiteX200" fmla="*/ 669 w 12724"/>
                <a:gd name="connsiteY200" fmla="*/ 5289 h 10000"/>
                <a:gd name="connsiteX201" fmla="*/ 654 w 12724"/>
                <a:gd name="connsiteY201" fmla="*/ 5191 h 10000"/>
                <a:gd name="connsiteX202" fmla="*/ 654 w 12724"/>
                <a:gd name="connsiteY202" fmla="*/ 5127 h 10000"/>
                <a:gd name="connsiteX203" fmla="*/ 699 w 12724"/>
                <a:gd name="connsiteY203" fmla="*/ 5061 h 10000"/>
                <a:gd name="connsiteX204" fmla="*/ 761 w 12724"/>
                <a:gd name="connsiteY204" fmla="*/ 5061 h 10000"/>
                <a:gd name="connsiteX205" fmla="*/ 821 w 12724"/>
                <a:gd name="connsiteY205" fmla="*/ 5094 h 10000"/>
                <a:gd name="connsiteX206" fmla="*/ 889 w 12724"/>
                <a:gd name="connsiteY206" fmla="*/ 5127 h 10000"/>
                <a:gd name="connsiteX0" fmla="*/ 889 w 12724"/>
                <a:gd name="connsiteY0" fmla="*/ 5127 h 10000"/>
                <a:gd name="connsiteX1" fmla="*/ 904 w 12724"/>
                <a:gd name="connsiteY1" fmla="*/ 5127 h 10000"/>
                <a:gd name="connsiteX2" fmla="*/ 921 w 12724"/>
                <a:gd name="connsiteY2" fmla="*/ 5094 h 10000"/>
                <a:gd name="connsiteX3" fmla="*/ 936 w 12724"/>
                <a:gd name="connsiteY3" fmla="*/ 5061 h 10000"/>
                <a:gd name="connsiteX4" fmla="*/ 981 w 12724"/>
                <a:gd name="connsiteY4" fmla="*/ 5029 h 10000"/>
                <a:gd name="connsiteX5" fmla="*/ 1034 w 12724"/>
                <a:gd name="connsiteY5" fmla="*/ 4996 h 10000"/>
                <a:gd name="connsiteX6" fmla="*/ 1111 w 12724"/>
                <a:gd name="connsiteY6" fmla="*/ 4964 h 10000"/>
                <a:gd name="connsiteX7" fmla="*/ 1316 w 12724"/>
                <a:gd name="connsiteY7" fmla="*/ 4948 h 10000"/>
                <a:gd name="connsiteX8" fmla="*/ 1490 w 12724"/>
                <a:gd name="connsiteY8" fmla="*/ 4882 h 10000"/>
                <a:gd name="connsiteX9" fmla="*/ 1551 w 12724"/>
                <a:gd name="connsiteY9" fmla="*/ 4882 h 10000"/>
                <a:gd name="connsiteX10" fmla="*/ 1605 w 12724"/>
                <a:gd name="connsiteY10" fmla="*/ 4850 h 10000"/>
                <a:gd name="connsiteX11" fmla="*/ 1650 w 12724"/>
                <a:gd name="connsiteY11" fmla="*/ 4850 h 10000"/>
                <a:gd name="connsiteX12" fmla="*/ 1680 w 12724"/>
                <a:gd name="connsiteY12" fmla="*/ 4850 h 10000"/>
                <a:gd name="connsiteX13" fmla="*/ 1726 w 12724"/>
                <a:gd name="connsiteY13" fmla="*/ 4850 h 10000"/>
                <a:gd name="connsiteX14" fmla="*/ 1795 w 12724"/>
                <a:gd name="connsiteY14" fmla="*/ 4818 h 10000"/>
                <a:gd name="connsiteX15" fmla="*/ 1886 w 12724"/>
                <a:gd name="connsiteY15" fmla="*/ 4818 h 10000"/>
                <a:gd name="connsiteX16" fmla="*/ 1985 w 12724"/>
                <a:gd name="connsiteY16" fmla="*/ 4818 h 10000"/>
                <a:gd name="connsiteX17" fmla="*/ 2075 w 12724"/>
                <a:gd name="connsiteY17" fmla="*/ 4786 h 10000"/>
                <a:gd name="connsiteX18" fmla="*/ 2160 w 12724"/>
                <a:gd name="connsiteY18" fmla="*/ 4786 h 10000"/>
                <a:gd name="connsiteX19" fmla="*/ 2220 w 12724"/>
                <a:gd name="connsiteY19" fmla="*/ 4786 h 10000"/>
                <a:gd name="connsiteX20" fmla="*/ 2235 w 12724"/>
                <a:gd name="connsiteY20" fmla="*/ 4786 h 10000"/>
                <a:gd name="connsiteX21" fmla="*/ 2251 w 12724"/>
                <a:gd name="connsiteY21" fmla="*/ 4786 h 10000"/>
                <a:gd name="connsiteX22" fmla="*/ 2266 w 12724"/>
                <a:gd name="connsiteY22" fmla="*/ 4818 h 10000"/>
                <a:gd name="connsiteX23" fmla="*/ 2304 w 12724"/>
                <a:gd name="connsiteY23" fmla="*/ 4818 h 10000"/>
                <a:gd name="connsiteX24" fmla="*/ 2350 w 12724"/>
                <a:gd name="connsiteY24" fmla="*/ 4818 h 10000"/>
                <a:gd name="connsiteX25" fmla="*/ 2395 w 12724"/>
                <a:gd name="connsiteY25" fmla="*/ 4786 h 10000"/>
                <a:gd name="connsiteX26" fmla="*/ 2426 w 12724"/>
                <a:gd name="connsiteY26" fmla="*/ 4688 h 10000"/>
                <a:gd name="connsiteX27" fmla="*/ 2456 w 12724"/>
                <a:gd name="connsiteY27" fmla="*/ 4541 h 10000"/>
                <a:gd name="connsiteX28" fmla="*/ 2472 w 12724"/>
                <a:gd name="connsiteY28" fmla="*/ 4282 h 10000"/>
                <a:gd name="connsiteX29" fmla="*/ 2456 w 12724"/>
                <a:gd name="connsiteY29" fmla="*/ 4249 h 10000"/>
                <a:gd name="connsiteX30" fmla="*/ 2441 w 12724"/>
                <a:gd name="connsiteY30" fmla="*/ 4217 h 10000"/>
                <a:gd name="connsiteX31" fmla="*/ 2441 w 12724"/>
                <a:gd name="connsiteY31" fmla="*/ 4168 h 10000"/>
                <a:gd name="connsiteX32" fmla="*/ 2456 w 12724"/>
                <a:gd name="connsiteY32" fmla="*/ 4136 h 10000"/>
                <a:gd name="connsiteX33" fmla="*/ 2494 w 12724"/>
                <a:gd name="connsiteY33" fmla="*/ 4103 h 10000"/>
                <a:gd name="connsiteX34" fmla="*/ 2555 w 12724"/>
                <a:gd name="connsiteY34" fmla="*/ 4070 h 10000"/>
                <a:gd name="connsiteX35" fmla="*/ 2654 w 12724"/>
                <a:gd name="connsiteY35" fmla="*/ 4070 h 10000"/>
                <a:gd name="connsiteX36" fmla="*/ 2776 w 12724"/>
                <a:gd name="connsiteY36" fmla="*/ 4103 h 10000"/>
                <a:gd name="connsiteX37" fmla="*/ 2859 w 12724"/>
                <a:gd name="connsiteY37" fmla="*/ 4103 h 10000"/>
                <a:gd name="connsiteX38" fmla="*/ 2920 w 12724"/>
                <a:gd name="connsiteY38" fmla="*/ 4136 h 10000"/>
                <a:gd name="connsiteX39" fmla="*/ 2966 w 12724"/>
                <a:gd name="connsiteY39" fmla="*/ 4136 h 10000"/>
                <a:gd name="connsiteX40" fmla="*/ 3019 w 12724"/>
                <a:gd name="connsiteY40" fmla="*/ 4136 h 10000"/>
                <a:gd name="connsiteX41" fmla="*/ 3170 w 12724"/>
                <a:gd name="connsiteY41" fmla="*/ 4250 h 10000"/>
                <a:gd name="connsiteX42" fmla="*/ 3433 w 12724"/>
                <a:gd name="connsiteY42" fmla="*/ 3387 h 10000"/>
                <a:gd name="connsiteX43" fmla="*/ 3578 w 12724"/>
                <a:gd name="connsiteY43" fmla="*/ 2612 h 10000"/>
                <a:gd name="connsiteX44" fmla="*/ 3570 w 12724"/>
                <a:gd name="connsiteY44" fmla="*/ 1720 h 10000"/>
                <a:gd name="connsiteX45" fmla="*/ 3922 w 12724"/>
                <a:gd name="connsiteY45" fmla="*/ 1688 h 10000"/>
                <a:gd name="connsiteX46" fmla="*/ 4215 w 12724"/>
                <a:gd name="connsiteY46" fmla="*/ 1466 h 10000"/>
                <a:gd name="connsiteX47" fmla="*/ 4224 w 12724"/>
                <a:gd name="connsiteY47" fmla="*/ 402 h 10000"/>
                <a:gd name="connsiteX48" fmla="*/ 4622 w 12724"/>
                <a:gd name="connsiteY48" fmla="*/ 181 h 10000"/>
                <a:gd name="connsiteX49" fmla="*/ 5015 w 12724"/>
                <a:gd name="connsiteY49" fmla="*/ 1067 h 10000"/>
                <a:gd name="connsiteX50" fmla="*/ 5549 w 12724"/>
                <a:gd name="connsiteY50" fmla="*/ 1249 h 10000"/>
                <a:gd name="connsiteX51" fmla="*/ 6244 w 12724"/>
                <a:gd name="connsiteY51" fmla="*/ 1649 h 10000"/>
                <a:gd name="connsiteX52" fmla="*/ 6450 w 12724"/>
                <a:gd name="connsiteY52" fmla="*/ 816 h 10000"/>
                <a:gd name="connsiteX53" fmla="*/ 6699 w 12724"/>
                <a:gd name="connsiteY53" fmla="*/ 1452 h 10000"/>
                <a:gd name="connsiteX54" fmla="*/ 7093 w 12724"/>
                <a:gd name="connsiteY54" fmla="*/ 1915 h 10000"/>
                <a:gd name="connsiteX55" fmla="*/ 7088 w 12724"/>
                <a:gd name="connsiteY55" fmla="*/ 3100 h 10000"/>
                <a:gd name="connsiteX56" fmla="*/ 7762 w 12724"/>
                <a:gd name="connsiteY56" fmla="*/ 4676 h 10000"/>
                <a:gd name="connsiteX57" fmla="*/ 6785 w 12724"/>
                <a:gd name="connsiteY57" fmla="*/ 6720 h 10000"/>
                <a:gd name="connsiteX58" fmla="*/ 10000 w 12724"/>
                <a:gd name="connsiteY58" fmla="*/ 2657 h 10000"/>
                <a:gd name="connsiteX59" fmla="*/ 12724 w 12724"/>
                <a:gd name="connsiteY59" fmla="*/ 2787 h 10000"/>
                <a:gd name="connsiteX60" fmla="*/ 11346 w 12724"/>
                <a:gd name="connsiteY60" fmla="*/ 6404 h 10000"/>
                <a:gd name="connsiteX61" fmla="*/ 9772 w 12724"/>
                <a:gd name="connsiteY61" fmla="*/ 3908 h 10000"/>
                <a:gd name="connsiteX62" fmla="*/ 9710 w 12724"/>
                <a:gd name="connsiteY62" fmla="*/ 4038 h 10000"/>
                <a:gd name="connsiteX63" fmla="*/ 9490 w 12724"/>
                <a:gd name="connsiteY63" fmla="*/ 4070 h 10000"/>
                <a:gd name="connsiteX64" fmla="*/ 9255 w 12724"/>
                <a:gd name="connsiteY64" fmla="*/ 4314 h 10000"/>
                <a:gd name="connsiteX65" fmla="*/ 9239 w 12724"/>
                <a:gd name="connsiteY65" fmla="*/ 4347 h 10000"/>
                <a:gd name="connsiteX66" fmla="*/ 9224 w 12724"/>
                <a:gd name="connsiteY66" fmla="*/ 4347 h 10000"/>
                <a:gd name="connsiteX67" fmla="*/ 9224 w 12724"/>
                <a:gd name="connsiteY67" fmla="*/ 4411 h 10000"/>
                <a:gd name="connsiteX68" fmla="*/ 9201 w 12724"/>
                <a:gd name="connsiteY68" fmla="*/ 4477 h 10000"/>
                <a:gd name="connsiteX69" fmla="*/ 9171 w 12724"/>
                <a:gd name="connsiteY69" fmla="*/ 4574 h 10000"/>
                <a:gd name="connsiteX70" fmla="*/ 9110 w 12724"/>
                <a:gd name="connsiteY70" fmla="*/ 4590 h 10000"/>
                <a:gd name="connsiteX71" fmla="*/ 9064 w 12724"/>
                <a:gd name="connsiteY71" fmla="*/ 4623 h 10000"/>
                <a:gd name="connsiteX72" fmla="*/ 9041 w 12724"/>
                <a:gd name="connsiteY72" fmla="*/ 4590 h 10000"/>
                <a:gd name="connsiteX73" fmla="*/ 9011 w 12724"/>
                <a:gd name="connsiteY73" fmla="*/ 4574 h 10000"/>
                <a:gd name="connsiteX74" fmla="*/ 8966 w 12724"/>
                <a:gd name="connsiteY74" fmla="*/ 4574 h 10000"/>
                <a:gd name="connsiteX75" fmla="*/ 8935 w 12724"/>
                <a:gd name="connsiteY75" fmla="*/ 4590 h 10000"/>
                <a:gd name="connsiteX76" fmla="*/ 8836 w 12724"/>
                <a:gd name="connsiteY76" fmla="*/ 4655 h 10000"/>
                <a:gd name="connsiteX77" fmla="*/ 8744 w 12724"/>
                <a:gd name="connsiteY77" fmla="*/ 4753 h 10000"/>
                <a:gd name="connsiteX78" fmla="*/ 8714 w 12724"/>
                <a:gd name="connsiteY78" fmla="*/ 4753 h 10000"/>
                <a:gd name="connsiteX79" fmla="*/ 8699 w 12724"/>
                <a:gd name="connsiteY79" fmla="*/ 4786 h 10000"/>
                <a:gd name="connsiteX80" fmla="*/ 8699 w 12724"/>
                <a:gd name="connsiteY80" fmla="*/ 4882 h 10000"/>
                <a:gd name="connsiteX81" fmla="*/ 8676 w 12724"/>
                <a:gd name="connsiteY81" fmla="*/ 5094 h 10000"/>
                <a:gd name="connsiteX82" fmla="*/ 8554 w 12724"/>
                <a:gd name="connsiteY82" fmla="*/ 5353 h 10000"/>
                <a:gd name="connsiteX83" fmla="*/ 8471 w 12724"/>
                <a:gd name="connsiteY83" fmla="*/ 5533 h 10000"/>
                <a:gd name="connsiteX84" fmla="*/ 8395 w 12724"/>
                <a:gd name="connsiteY84" fmla="*/ 5662 h 10000"/>
                <a:gd name="connsiteX85" fmla="*/ 8349 w 12724"/>
                <a:gd name="connsiteY85" fmla="*/ 5744 h 10000"/>
                <a:gd name="connsiteX86" fmla="*/ 8334 w 12724"/>
                <a:gd name="connsiteY86" fmla="*/ 5776 h 10000"/>
                <a:gd name="connsiteX87" fmla="*/ 8319 w 12724"/>
                <a:gd name="connsiteY87" fmla="*/ 5808 h 10000"/>
                <a:gd name="connsiteX88" fmla="*/ 8312 w 12724"/>
                <a:gd name="connsiteY88" fmla="*/ 5808 h 10000"/>
                <a:gd name="connsiteX89" fmla="*/ 8312 w 12724"/>
                <a:gd name="connsiteY89" fmla="*/ 5874 h 10000"/>
                <a:gd name="connsiteX90" fmla="*/ 8296 w 12724"/>
                <a:gd name="connsiteY90" fmla="*/ 5971 h 10000"/>
                <a:gd name="connsiteX91" fmla="*/ 8235 w 12724"/>
                <a:gd name="connsiteY91" fmla="*/ 6101 h 10000"/>
                <a:gd name="connsiteX92" fmla="*/ 8159 w 12724"/>
                <a:gd name="connsiteY92" fmla="*/ 6183 h 10000"/>
                <a:gd name="connsiteX93" fmla="*/ 8091 w 12724"/>
                <a:gd name="connsiteY93" fmla="*/ 6247 h 10000"/>
                <a:gd name="connsiteX94" fmla="*/ 7900 w 12724"/>
                <a:gd name="connsiteY94" fmla="*/ 6377 h 10000"/>
                <a:gd name="connsiteX95" fmla="*/ 7764 w 12724"/>
                <a:gd name="connsiteY95" fmla="*/ 6475 h 10000"/>
                <a:gd name="connsiteX96" fmla="*/ 7650 w 12724"/>
                <a:gd name="connsiteY96" fmla="*/ 6556 h 10000"/>
                <a:gd name="connsiteX97" fmla="*/ 7589 w 12724"/>
                <a:gd name="connsiteY97" fmla="*/ 6686 h 10000"/>
                <a:gd name="connsiteX98" fmla="*/ 7551 w 12724"/>
                <a:gd name="connsiteY98" fmla="*/ 6816 h 10000"/>
                <a:gd name="connsiteX99" fmla="*/ 7520 w 12724"/>
                <a:gd name="connsiteY99" fmla="*/ 7027 h 10000"/>
                <a:gd name="connsiteX100" fmla="*/ 7475 w 12724"/>
                <a:gd name="connsiteY100" fmla="*/ 7287 h 10000"/>
                <a:gd name="connsiteX101" fmla="*/ 7391 w 12724"/>
                <a:gd name="connsiteY101" fmla="*/ 7530 h 10000"/>
                <a:gd name="connsiteX102" fmla="*/ 7330 w 12724"/>
                <a:gd name="connsiteY102" fmla="*/ 7693 h 10000"/>
                <a:gd name="connsiteX103" fmla="*/ 7270 w 12724"/>
                <a:gd name="connsiteY103" fmla="*/ 7775 h 10000"/>
                <a:gd name="connsiteX104" fmla="*/ 7201 w 12724"/>
                <a:gd name="connsiteY104" fmla="*/ 7937 h 10000"/>
                <a:gd name="connsiteX105" fmla="*/ 7171 w 12724"/>
                <a:gd name="connsiteY105" fmla="*/ 8002 h 10000"/>
                <a:gd name="connsiteX106" fmla="*/ 7156 w 12724"/>
                <a:gd name="connsiteY106" fmla="*/ 8083 h 10000"/>
                <a:gd name="connsiteX107" fmla="*/ 7156 w 12724"/>
                <a:gd name="connsiteY107" fmla="*/ 8246 h 10000"/>
                <a:gd name="connsiteX108" fmla="*/ 7171 w 12724"/>
                <a:gd name="connsiteY108" fmla="*/ 8440 h 10000"/>
                <a:gd name="connsiteX109" fmla="*/ 7125 w 12724"/>
                <a:gd name="connsiteY109" fmla="*/ 8440 h 10000"/>
                <a:gd name="connsiteX110" fmla="*/ 7049 w 12724"/>
                <a:gd name="connsiteY110" fmla="*/ 8457 h 10000"/>
                <a:gd name="connsiteX111" fmla="*/ 6951 w 12724"/>
                <a:gd name="connsiteY111" fmla="*/ 8489 h 10000"/>
                <a:gd name="connsiteX112" fmla="*/ 6806 w 12724"/>
                <a:gd name="connsiteY112" fmla="*/ 8522 h 10000"/>
                <a:gd name="connsiteX113" fmla="*/ 6646 w 12724"/>
                <a:gd name="connsiteY113" fmla="*/ 8554 h 10000"/>
                <a:gd name="connsiteX114" fmla="*/ 6456 w 12724"/>
                <a:gd name="connsiteY114" fmla="*/ 8587 h 10000"/>
                <a:gd name="connsiteX115" fmla="*/ 6220 w 12724"/>
                <a:gd name="connsiteY115" fmla="*/ 8651 h 10000"/>
                <a:gd name="connsiteX116" fmla="*/ 5985 w 12724"/>
                <a:gd name="connsiteY116" fmla="*/ 8717 h 10000"/>
                <a:gd name="connsiteX117" fmla="*/ 5726 w 12724"/>
                <a:gd name="connsiteY117" fmla="*/ 8781 h 10000"/>
                <a:gd name="connsiteX118" fmla="*/ 5445 w 12724"/>
                <a:gd name="connsiteY118" fmla="*/ 8814 h 10000"/>
                <a:gd name="connsiteX119" fmla="*/ 4844 w 12724"/>
                <a:gd name="connsiteY119" fmla="*/ 8960 h 10000"/>
                <a:gd name="connsiteX120" fmla="*/ 4205 w 12724"/>
                <a:gd name="connsiteY120" fmla="*/ 9090 h 10000"/>
                <a:gd name="connsiteX121" fmla="*/ 3551 w 12724"/>
                <a:gd name="connsiteY121" fmla="*/ 9236 h 10000"/>
                <a:gd name="connsiteX122" fmla="*/ 2904 w 12724"/>
                <a:gd name="connsiteY122" fmla="*/ 9366 h 10000"/>
                <a:gd name="connsiteX123" fmla="*/ 2266 w 12724"/>
                <a:gd name="connsiteY123" fmla="*/ 9497 h 10000"/>
                <a:gd name="connsiteX124" fmla="*/ 1970 w 12724"/>
                <a:gd name="connsiteY124" fmla="*/ 9594 h 10000"/>
                <a:gd name="connsiteX125" fmla="*/ 1680 w 12724"/>
                <a:gd name="connsiteY125" fmla="*/ 9643 h 10000"/>
                <a:gd name="connsiteX126" fmla="*/ 1399 w 12724"/>
                <a:gd name="connsiteY126" fmla="*/ 9675 h 10000"/>
                <a:gd name="connsiteX127" fmla="*/ 1156 w 12724"/>
                <a:gd name="connsiteY127" fmla="*/ 9740 h 10000"/>
                <a:gd name="connsiteX128" fmla="*/ 921 w 12724"/>
                <a:gd name="connsiteY128" fmla="*/ 9805 h 10000"/>
                <a:gd name="connsiteX129" fmla="*/ 699 w 12724"/>
                <a:gd name="connsiteY129" fmla="*/ 9838 h 10000"/>
                <a:gd name="connsiteX130" fmla="*/ 525 w 12724"/>
                <a:gd name="connsiteY130" fmla="*/ 9870 h 10000"/>
                <a:gd name="connsiteX131" fmla="*/ 365 w 12724"/>
                <a:gd name="connsiteY131" fmla="*/ 9935 h 10000"/>
                <a:gd name="connsiteX132" fmla="*/ 235 w 12724"/>
                <a:gd name="connsiteY132" fmla="*/ 9935 h 10000"/>
                <a:gd name="connsiteX133" fmla="*/ 145 w 12724"/>
                <a:gd name="connsiteY133" fmla="*/ 9968 h 10000"/>
                <a:gd name="connsiteX134" fmla="*/ 92 w 12724"/>
                <a:gd name="connsiteY134" fmla="*/ 9968 h 10000"/>
                <a:gd name="connsiteX135" fmla="*/ 60 w 12724"/>
                <a:gd name="connsiteY135" fmla="*/ 10000 h 10000"/>
                <a:gd name="connsiteX136" fmla="*/ 60 w 12724"/>
                <a:gd name="connsiteY136" fmla="*/ 9968 h 10000"/>
                <a:gd name="connsiteX137" fmla="*/ 30 w 12724"/>
                <a:gd name="connsiteY137" fmla="*/ 9968 h 10000"/>
                <a:gd name="connsiteX138" fmla="*/ 15 w 12724"/>
                <a:gd name="connsiteY138" fmla="*/ 9935 h 10000"/>
                <a:gd name="connsiteX139" fmla="*/ 0 w 12724"/>
                <a:gd name="connsiteY139" fmla="*/ 9870 h 10000"/>
                <a:gd name="connsiteX140" fmla="*/ 15 w 12724"/>
                <a:gd name="connsiteY140" fmla="*/ 9773 h 10000"/>
                <a:gd name="connsiteX141" fmla="*/ 45 w 12724"/>
                <a:gd name="connsiteY141" fmla="*/ 9643 h 10000"/>
                <a:gd name="connsiteX142" fmla="*/ 129 w 12724"/>
                <a:gd name="connsiteY142" fmla="*/ 9497 h 10000"/>
                <a:gd name="connsiteX143" fmla="*/ 190 w 12724"/>
                <a:gd name="connsiteY143" fmla="*/ 9399 h 10000"/>
                <a:gd name="connsiteX144" fmla="*/ 267 w 12724"/>
                <a:gd name="connsiteY144" fmla="*/ 9269 h 10000"/>
                <a:gd name="connsiteX145" fmla="*/ 251 w 12724"/>
                <a:gd name="connsiteY145" fmla="*/ 9122 h 10000"/>
                <a:gd name="connsiteX146" fmla="*/ 220 w 12724"/>
                <a:gd name="connsiteY146" fmla="*/ 8993 h 10000"/>
                <a:gd name="connsiteX147" fmla="*/ 175 w 12724"/>
                <a:gd name="connsiteY147" fmla="*/ 8895 h 10000"/>
                <a:gd name="connsiteX148" fmla="*/ 160 w 12724"/>
                <a:gd name="connsiteY148" fmla="*/ 8863 h 10000"/>
                <a:gd name="connsiteX149" fmla="*/ 99 w 12724"/>
                <a:gd name="connsiteY149" fmla="*/ 8749 h 10000"/>
                <a:gd name="connsiteX150" fmla="*/ 76 w 12724"/>
                <a:gd name="connsiteY150" fmla="*/ 8684 h 10000"/>
                <a:gd name="connsiteX151" fmla="*/ 76 w 12724"/>
                <a:gd name="connsiteY151" fmla="*/ 8651 h 10000"/>
                <a:gd name="connsiteX152" fmla="*/ 60 w 12724"/>
                <a:gd name="connsiteY152" fmla="*/ 8651 h 10000"/>
                <a:gd name="connsiteX153" fmla="*/ 114 w 12724"/>
                <a:gd name="connsiteY153" fmla="*/ 8619 h 10000"/>
                <a:gd name="connsiteX154" fmla="*/ 160 w 12724"/>
                <a:gd name="connsiteY154" fmla="*/ 8587 h 10000"/>
                <a:gd name="connsiteX155" fmla="*/ 205 w 12724"/>
                <a:gd name="connsiteY155" fmla="*/ 8587 h 10000"/>
                <a:gd name="connsiteX156" fmla="*/ 235 w 12724"/>
                <a:gd name="connsiteY156" fmla="*/ 8587 h 10000"/>
                <a:gd name="connsiteX157" fmla="*/ 235 w 12724"/>
                <a:gd name="connsiteY157" fmla="*/ 8554 h 10000"/>
                <a:gd name="connsiteX158" fmla="*/ 205 w 12724"/>
                <a:gd name="connsiteY158" fmla="*/ 8408 h 10000"/>
                <a:gd name="connsiteX159" fmla="*/ 205 w 12724"/>
                <a:gd name="connsiteY159" fmla="*/ 8343 h 10000"/>
                <a:gd name="connsiteX160" fmla="*/ 205 w 12724"/>
                <a:gd name="connsiteY160" fmla="*/ 8310 h 10000"/>
                <a:gd name="connsiteX161" fmla="*/ 190 w 12724"/>
                <a:gd name="connsiteY161" fmla="*/ 8278 h 10000"/>
                <a:gd name="connsiteX162" fmla="*/ 235 w 12724"/>
                <a:gd name="connsiteY162" fmla="*/ 8180 h 10000"/>
                <a:gd name="connsiteX163" fmla="*/ 251 w 12724"/>
                <a:gd name="connsiteY163" fmla="*/ 8083 h 10000"/>
                <a:gd name="connsiteX164" fmla="*/ 282 w 12724"/>
                <a:gd name="connsiteY164" fmla="*/ 8002 h 10000"/>
                <a:gd name="connsiteX165" fmla="*/ 289 w 12724"/>
                <a:gd name="connsiteY165" fmla="*/ 7937 h 10000"/>
                <a:gd name="connsiteX166" fmla="*/ 289 w 12724"/>
                <a:gd name="connsiteY166" fmla="*/ 7937 h 10000"/>
                <a:gd name="connsiteX167" fmla="*/ 335 w 12724"/>
                <a:gd name="connsiteY167" fmla="*/ 7775 h 10000"/>
                <a:gd name="connsiteX168" fmla="*/ 365 w 12724"/>
                <a:gd name="connsiteY168" fmla="*/ 7661 h 10000"/>
                <a:gd name="connsiteX169" fmla="*/ 395 w 12724"/>
                <a:gd name="connsiteY169" fmla="*/ 7563 h 10000"/>
                <a:gd name="connsiteX170" fmla="*/ 410 w 12724"/>
                <a:gd name="connsiteY170" fmla="*/ 7498 h 10000"/>
                <a:gd name="connsiteX171" fmla="*/ 426 w 12724"/>
                <a:gd name="connsiteY171" fmla="*/ 7466 h 10000"/>
                <a:gd name="connsiteX172" fmla="*/ 426 w 12724"/>
                <a:gd name="connsiteY172" fmla="*/ 7434 h 10000"/>
                <a:gd name="connsiteX173" fmla="*/ 479 w 12724"/>
                <a:gd name="connsiteY173" fmla="*/ 7287 h 10000"/>
                <a:gd name="connsiteX174" fmla="*/ 509 w 12724"/>
                <a:gd name="connsiteY174" fmla="*/ 7189 h 10000"/>
                <a:gd name="connsiteX175" fmla="*/ 525 w 12724"/>
                <a:gd name="connsiteY175" fmla="*/ 7157 h 10000"/>
                <a:gd name="connsiteX176" fmla="*/ 525 w 12724"/>
                <a:gd name="connsiteY176" fmla="*/ 7157 h 10000"/>
                <a:gd name="connsiteX177" fmla="*/ 540 w 12724"/>
                <a:gd name="connsiteY177" fmla="*/ 6995 h 10000"/>
                <a:gd name="connsiteX178" fmla="*/ 540 w 12724"/>
                <a:gd name="connsiteY178" fmla="*/ 6881 h 10000"/>
                <a:gd name="connsiteX179" fmla="*/ 555 w 12724"/>
                <a:gd name="connsiteY179" fmla="*/ 6783 h 10000"/>
                <a:gd name="connsiteX180" fmla="*/ 555 w 12724"/>
                <a:gd name="connsiteY180" fmla="*/ 6751 h 10000"/>
                <a:gd name="connsiteX181" fmla="*/ 555 w 12724"/>
                <a:gd name="connsiteY181" fmla="*/ 6686 h 10000"/>
                <a:gd name="connsiteX182" fmla="*/ 555 w 12724"/>
                <a:gd name="connsiteY182" fmla="*/ 6686 h 10000"/>
                <a:gd name="connsiteX183" fmla="*/ 586 w 12724"/>
                <a:gd name="connsiteY183" fmla="*/ 6475 h 10000"/>
                <a:gd name="connsiteX184" fmla="*/ 601 w 12724"/>
                <a:gd name="connsiteY184" fmla="*/ 6312 h 10000"/>
                <a:gd name="connsiteX185" fmla="*/ 616 w 12724"/>
                <a:gd name="connsiteY185" fmla="*/ 6183 h 10000"/>
                <a:gd name="connsiteX186" fmla="*/ 616 w 12724"/>
                <a:gd name="connsiteY186" fmla="*/ 6133 h 10000"/>
                <a:gd name="connsiteX187" fmla="*/ 631 w 12724"/>
                <a:gd name="connsiteY187" fmla="*/ 6069 h 10000"/>
                <a:gd name="connsiteX188" fmla="*/ 631 w 12724"/>
                <a:gd name="connsiteY188" fmla="*/ 6036 h 10000"/>
                <a:gd name="connsiteX189" fmla="*/ 601 w 12724"/>
                <a:gd name="connsiteY189" fmla="*/ 5906 h 10000"/>
                <a:gd name="connsiteX190" fmla="*/ 601 w 12724"/>
                <a:gd name="connsiteY190" fmla="*/ 5841 h 10000"/>
                <a:gd name="connsiteX191" fmla="*/ 601 w 12724"/>
                <a:gd name="connsiteY191" fmla="*/ 5841 h 10000"/>
                <a:gd name="connsiteX192" fmla="*/ 586 w 12724"/>
                <a:gd name="connsiteY192" fmla="*/ 5808 h 10000"/>
                <a:gd name="connsiteX193" fmla="*/ 631 w 12724"/>
                <a:gd name="connsiteY193" fmla="*/ 5728 h 10000"/>
                <a:gd name="connsiteX194" fmla="*/ 669 w 12724"/>
                <a:gd name="connsiteY194" fmla="*/ 5630 h 10000"/>
                <a:gd name="connsiteX195" fmla="*/ 699 w 12724"/>
                <a:gd name="connsiteY195" fmla="*/ 5533 h 10000"/>
                <a:gd name="connsiteX196" fmla="*/ 715 w 12724"/>
                <a:gd name="connsiteY196" fmla="*/ 5467 h 10000"/>
                <a:gd name="connsiteX197" fmla="*/ 715 w 12724"/>
                <a:gd name="connsiteY197" fmla="*/ 5467 h 10000"/>
                <a:gd name="connsiteX198" fmla="*/ 715 w 12724"/>
                <a:gd name="connsiteY198" fmla="*/ 5435 h 10000"/>
                <a:gd name="connsiteX199" fmla="*/ 684 w 12724"/>
                <a:gd name="connsiteY199" fmla="*/ 5370 h 10000"/>
                <a:gd name="connsiteX200" fmla="*/ 669 w 12724"/>
                <a:gd name="connsiteY200" fmla="*/ 5289 h 10000"/>
                <a:gd name="connsiteX201" fmla="*/ 654 w 12724"/>
                <a:gd name="connsiteY201" fmla="*/ 5191 h 10000"/>
                <a:gd name="connsiteX202" fmla="*/ 654 w 12724"/>
                <a:gd name="connsiteY202" fmla="*/ 5127 h 10000"/>
                <a:gd name="connsiteX203" fmla="*/ 699 w 12724"/>
                <a:gd name="connsiteY203" fmla="*/ 5061 h 10000"/>
                <a:gd name="connsiteX204" fmla="*/ 761 w 12724"/>
                <a:gd name="connsiteY204" fmla="*/ 5061 h 10000"/>
                <a:gd name="connsiteX205" fmla="*/ 821 w 12724"/>
                <a:gd name="connsiteY205" fmla="*/ 5094 h 10000"/>
                <a:gd name="connsiteX206" fmla="*/ 889 w 12724"/>
                <a:gd name="connsiteY206" fmla="*/ 5127 h 10000"/>
                <a:gd name="connsiteX0" fmla="*/ 889 w 12724"/>
                <a:gd name="connsiteY0" fmla="*/ 5127 h 10000"/>
                <a:gd name="connsiteX1" fmla="*/ 904 w 12724"/>
                <a:gd name="connsiteY1" fmla="*/ 5127 h 10000"/>
                <a:gd name="connsiteX2" fmla="*/ 921 w 12724"/>
                <a:gd name="connsiteY2" fmla="*/ 5094 h 10000"/>
                <a:gd name="connsiteX3" fmla="*/ 936 w 12724"/>
                <a:gd name="connsiteY3" fmla="*/ 5061 h 10000"/>
                <a:gd name="connsiteX4" fmla="*/ 981 w 12724"/>
                <a:gd name="connsiteY4" fmla="*/ 5029 h 10000"/>
                <a:gd name="connsiteX5" fmla="*/ 1034 w 12724"/>
                <a:gd name="connsiteY5" fmla="*/ 4996 h 10000"/>
                <a:gd name="connsiteX6" fmla="*/ 1111 w 12724"/>
                <a:gd name="connsiteY6" fmla="*/ 4964 h 10000"/>
                <a:gd name="connsiteX7" fmla="*/ 1316 w 12724"/>
                <a:gd name="connsiteY7" fmla="*/ 4948 h 10000"/>
                <a:gd name="connsiteX8" fmla="*/ 1490 w 12724"/>
                <a:gd name="connsiteY8" fmla="*/ 4882 h 10000"/>
                <a:gd name="connsiteX9" fmla="*/ 1551 w 12724"/>
                <a:gd name="connsiteY9" fmla="*/ 4882 h 10000"/>
                <a:gd name="connsiteX10" fmla="*/ 1605 w 12724"/>
                <a:gd name="connsiteY10" fmla="*/ 4850 h 10000"/>
                <a:gd name="connsiteX11" fmla="*/ 1650 w 12724"/>
                <a:gd name="connsiteY11" fmla="*/ 4850 h 10000"/>
                <a:gd name="connsiteX12" fmla="*/ 1680 w 12724"/>
                <a:gd name="connsiteY12" fmla="*/ 4850 h 10000"/>
                <a:gd name="connsiteX13" fmla="*/ 1726 w 12724"/>
                <a:gd name="connsiteY13" fmla="*/ 4850 h 10000"/>
                <a:gd name="connsiteX14" fmla="*/ 1795 w 12724"/>
                <a:gd name="connsiteY14" fmla="*/ 4818 h 10000"/>
                <a:gd name="connsiteX15" fmla="*/ 1886 w 12724"/>
                <a:gd name="connsiteY15" fmla="*/ 4818 h 10000"/>
                <a:gd name="connsiteX16" fmla="*/ 1985 w 12724"/>
                <a:gd name="connsiteY16" fmla="*/ 4818 h 10000"/>
                <a:gd name="connsiteX17" fmla="*/ 2075 w 12724"/>
                <a:gd name="connsiteY17" fmla="*/ 4786 h 10000"/>
                <a:gd name="connsiteX18" fmla="*/ 2160 w 12724"/>
                <a:gd name="connsiteY18" fmla="*/ 4786 h 10000"/>
                <a:gd name="connsiteX19" fmla="*/ 2220 w 12724"/>
                <a:gd name="connsiteY19" fmla="*/ 4786 h 10000"/>
                <a:gd name="connsiteX20" fmla="*/ 2235 w 12724"/>
                <a:gd name="connsiteY20" fmla="*/ 4786 h 10000"/>
                <a:gd name="connsiteX21" fmla="*/ 2251 w 12724"/>
                <a:gd name="connsiteY21" fmla="*/ 4786 h 10000"/>
                <a:gd name="connsiteX22" fmla="*/ 2266 w 12724"/>
                <a:gd name="connsiteY22" fmla="*/ 4818 h 10000"/>
                <a:gd name="connsiteX23" fmla="*/ 2304 w 12724"/>
                <a:gd name="connsiteY23" fmla="*/ 4818 h 10000"/>
                <a:gd name="connsiteX24" fmla="*/ 2350 w 12724"/>
                <a:gd name="connsiteY24" fmla="*/ 4818 h 10000"/>
                <a:gd name="connsiteX25" fmla="*/ 2395 w 12724"/>
                <a:gd name="connsiteY25" fmla="*/ 4786 h 10000"/>
                <a:gd name="connsiteX26" fmla="*/ 2426 w 12724"/>
                <a:gd name="connsiteY26" fmla="*/ 4688 h 10000"/>
                <a:gd name="connsiteX27" fmla="*/ 2456 w 12724"/>
                <a:gd name="connsiteY27" fmla="*/ 4541 h 10000"/>
                <a:gd name="connsiteX28" fmla="*/ 2472 w 12724"/>
                <a:gd name="connsiteY28" fmla="*/ 4282 h 10000"/>
                <a:gd name="connsiteX29" fmla="*/ 2456 w 12724"/>
                <a:gd name="connsiteY29" fmla="*/ 4249 h 10000"/>
                <a:gd name="connsiteX30" fmla="*/ 2441 w 12724"/>
                <a:gd name="connsiteY30" fmla="*/ 4217 h 10000"/>
                <a:gd name="connsiteX31" fmla="*/ 2441 w 12724"/>
                <a:gd name="connsiteY31" fmla="*/ 4168 h 10000"/>
                <a:gd name="connsiteX32" fmla="*/ 2456 w 12724"/>
                <a:gd name="connsiteY32" fmla="*/ 4136 h 10000"/>
                <a:gd name="connsiteX33" fmla="*/ 2494 w 12724"/>
                <a:gd name="connsiteY33" fmla="*/ 4103 h 10000"/>
                <a:gd name="connsiteX34" fmla="*/ 2555 w 12724"/>
                <a:gd name="connsiteY34" fmla="*/ 4070 h 10000"/>
                <a:gd name="connsiteX35" fmla="*/ 2654 w 12724"/>
                <a:gd name="connsiteY35" fmla="*/ 4070 h 10000"/>
                <a:gd name="connsiteX36" fmla="*/ 2776 w 12724"/>
                <a:gd name="connsiteY36" fmla="*/ 4103 h 10000"/>
                <a:gd name="connsiteX37" fmla="*/ 2859 w 12724"/>
                <a:gd name="connsiteY37" fmla="*/ 4103 h 10000"/>
                <a:gd name="connsiteX38" fmla="*/ 2920 w 12724"/>
                <a:gd name="connsiteY38" fmla="*/ 4136 h 10000"/>
                <a:gd name="connsiteX39" fmla="*/ 2966 w 12724"/>
                <a:gd name="connsiteY39" fmla="*/ 4136 h 10000"/>
                <a:gd name="connsiteX40" fmla="*/ 2905 w 12724"/>
                <a:gd name="connsiteY40" fmla="*/ 4331 h 10000"/>
                <a:gd name="connsiteX41" fmla="*/ 3170 w 12724"/>
                <a:gd name="connsiteY41" fmla="*/ 4250 h 10000"/>
                <a:gd name="connsiteX42" fmla="*/ 3433 w 12724"/>
                <a:gd name="connsiteY42" fmla="*/ 3387 h 10000"/>
                <a:gd name="connsiteX43" fmla="*/ 3578 w 12724"/>
                <a:gd name="connsiteY43" fmla="*/ 2612 h 10000"/>
                <a:gd name="connsiteX44" fmla="*/ 3570 w 12724"/>
                <a:gd name="connsiteY44" fmla="*/ 1720 h 10000"/>
                <a:gd name="connsiteX45" fmla="*/ 3922 w 12724"/>
                <a:gd name="connsiteY45" fmla="*/ 1688 h 10000"/>
                <a:gd name="connsiteX46" fmla="*/ 4215 w 12724"/>
                <a:gd name="connsiteY46" fmla="*/ 1466 h 10000"/>
                <a:gd name="connsiteX47" fmla="*/ 4224 w 12724"/>
                <a:gd name="connsiteY47" fmla="*/ 402 h 10000"/>
                <a:gd name="connsiteX48" fmla="*/ 4622 w 12724"/>
                <a:gd name="connsiteY48" fmla="*/ 181 h 10000"/>
                <a:gd name="connsiteX49" fmla="*/ 5015 w 12724"/>
                <a:gd name="connsiteY49" fmla="*/ 1067 h 10000"/>
                <a:gd name="connsiteX50" fmla="*/ 5549 w 12724"/>
                <a:gd name="connsiteY50" fmla="*/ 1249 h 10000"/>
                <a:gd name="connsiteX51" fmla="*/ 6244 w 12724"/>
                <a:gd name="connsiteY51" fmla="*/ 1649 h 10000"/>
                <a:gd name="connsiteX52" fmla="*/ 6450 w 12724"/>
                <a:gd name="connsiteY52" fmla="*/ 816 h 10000"/>
                <a:gd name="connsiteX53" fmla="*/ 6699 w 12724"/>
                <a:gd name="connsiteY53" fmla="*/ 1452 h 10000"/>
                <a:gd name="connsiteX54" fmla="*/ 7093 w 12724"/>
                <a:gd name="connsiteY54" fmla="*/ 1915 h 10000"/>
                <a:gd name="connsiteX55" fmla="*/ 7088 w 12724"/>
                <a:gd name="connsiteY55" fmla="*/ 3100 h 10000"/>
                <a:gd name="connsiteX56" fmla="*/ 7762 w 12724"/>
                <a:gd name="connsiteY56" fmla="*/ 4676 h 10000"/>
                <a:gd name="connsiteX57" fmla="*/ 6785 w 12724"/>
                <a:gd name="connsiteY57" fmla="*/ 6720 h 10000"/>
                <a:gd name="connsiteX58" fmla="*/ 10000 w 12724"/>
                <a:gd name="connsiteY58" fmla="*/ 2657 h 10000"/>
                <a:gd name="connsiteX59" fmla="*/ 12724 w 12724"/>
                <a:gd name="connsiteY59" fmla="*/ 2787 h 10000"/>
                <a:gd name="connsiteX60" fmla="*/ 11346 w 12724"/>
                <a:gd name="connsiteY60" fmla="*/ 6404 h 10000"/>
                <a:gd name="connsiteX61" fmla="*/ 9772 w 12724"/>
                <a:gd name="connsiteY61" fmla="*/ 3908 h 10000"/>
                <a:gd name="connsiteX62" fmla="*/ 9710 w 12724"/>
                <a:gd name="connsiteY62" fmla="*/ 4038 h 10000"/>
                <a:gd name="connsiteX63" fmla="*/ 9490 w 12724"/>
                <a:gd name="connsiteY63" fmla="*/ 4070 h 10000"/>
                <a:gd name="connsiteX64" fmla="*/ 9255 w 12724"/>
                <a:gd name="connsiteY64" fmla="*/ 4314 h 10000"/>
                <a:gd name="connsiteX65" fmla="*/ 9239 w 12724"/>
                <a:gd name="connsiteY65" fmla="*/ 4347 h 10000"/>
                <a:gd name="connsiteX66" fmla="*/ 9224 w 12724"/>
                <a:gd name="connsiteY66" fmla="*/ 4347 h 10000"/>
                <a:gd name="connsiteX67" fmla="*/ 9224 w 12724"/>
                <a:gd name="connsiteY67" fmla="*/ 4411 h 10000"/>
                <a:gd name="connsiteX68" fmla="*/ 9201 w 12724"/>
                <a:gd name="connsiteY68" fmla="*/ 4477 h 10000"/>
                <a:gd name="connsiteX69" fmla="*/ 9171 w 12724"/>
                <a:gd name="connsiteY69" fmla="*/ 4574 h 10000"/>
                <a:gd name="connsiteX70" fmla="*/ 9110 w 12724"/>
                <a:gd name="connsiteY70" fmla="*/ 4590 h 10000"/>
                <a:gd name="connsiteX71" fmla="*/ 9064 w 12724"/>
                <a:gd name="connsiteY71" fmla="*/ 4623 h 10000"/>
                <a:gd name="connsiteX72" fmla="*/ 9041 w 12724"/>
                <a:gd name="connsiteY72" fmla="*/ 4590 h 10000"/>
                <a:gd name="connsiteX73" fmla="*/ 9011 w 12724"/>
                <a:gd name="connsiteY73" fmla="*/ 4574 h 10000"/>
                <a:gd name="connsiteX74" fmla="*/ 8966 w 12724"/>
                <a:gd name="connsiteY74" fmla="*/ 4574 h 10000"/>
                <a:gd name="connsiteX75" fmla="*/ 8935 w 12724"/>
                <a:gd name="connsiteY75" fmla="*/ 4590 h 10000"/>
                <a:gd name="connsiteX76" fmla="*/ 8836 w 12724"/>
                <a:gd name="connsiteY76" fmla="*/ 4655 h 10000"/>
                <a:gd name="connsiteX77" fmla="*/ 8744 w 12724"/>
                <a:gd name="connsiteY77" fmla="*/ 4753 h 10000"/>
                <a:gd name="connsiteX78" fmla="*/ 8714 w 12724"/>
                <a:gd name="connsiteY78" fmla="*/ 4753 h 10000"/>
                <a:gd name="connsiteX79" fmla="*/ 8699 w 12724"/>
                <a:gd name="connsiteY79" fmla="*/ 4786 h 10000"/>
                <a:gd name="connsiteX80" fmla="*/ 8699 w 12724"/>
                <a:gd name="connsiteY80" fmla="*/ 4882 h 10000"/>
                <a:gd name="connsiteX81" fmla="*/ 8676 w 12724"/>
                <a:gd name="connsiteY81" fmla="*/ 5094 h 10000"/>
                <a:gd name="connsiteX82" fmla="*/ 8554 w 12724"/>
                <a:gd name="connsiteY82" fmla="*/ 5353 h 10000"/>
                <a:gd name="connsiteX83" fmla="*/ 8471 w 12724"/>
                <a:gd name="connsiteY83" fmla="*/ 5533 h 10000"/>
                <a:gd name="connsiteX84" fmla="*/ 8395 w 12724"/>
                <a:gd name="connsiteY84" fmla="*/ 5662 h 10000"/>
                <a:gd name="connsiteX85" fmla="*/ 8349 w 12724"/>
                <a:gd name="connsiteY85" fmla="*/ 5744 h 10000"/>
                <a:gd name="connsiteX86" fmla="*/ 8334 w 12724"/>
                <a:gd name="connsiteY86" fmla="*/ 5776 h 10000"/>
                <a:gd name="connsiteX87" fmla="*/ 8319 w 12724"/>
                <a:gd name="connsiteY87" fmla="*/ 5808 h 10000"/>
                <a:gd name="connsiteX88" fmla="*/ 8312 w 12724"/>
                <a:gd name="connsiteY88" fmla="*/ 5808 h 10000"/>
                <a:gd name="connsiteX89" fmla="*/ 8312 w 12724"/>
                <a:gd name="connsiteY89" fmla="*/ 5874 h 10000"/>
                <a:gd name="connsiteX90" fmla="*/ 8296 w 12724"/>
                <a:gd name="connsiteY90" fmla="*/ 5971 h 10000"/>
                <a:gd name="connsiteX91" fmla="*/ 8235 w 12724"/>
                <a:gd name="connsiteY91" fmla="*/ 6101 h 10000"/>
                <a:gd name="connsiteX92" fmla="*/ 8159 w 12724"/>
                <a:gd name="connsiteY92" fmla="*/ 6183 h 10000"/>
                <a:gd name="connsiteX93" fmla="*/ 8091 w 12724"/>
                <a:gd name="connsiteY93" fmla="*/ 6247 h 10000"/>
                <a:gd name="connsiteX94" fmla="*/ 7900 w 12724"/>
                <a:gd name="connsiteY94" fmla="*/ 6377 h 10000"/>
                <a:gd name="connsiteX95" fmla="*/ 7764 w 12724"/>
                <a:gd name="connsiteY95" fmla="*/ 6475 h 10000"/>
                <a:gd name="connsiteX96" fmla="*/ 7650 w 12724"/>
                <a:gd name="connsiteY96" fmla="*/ 6556 h 10000"/>
                <a:gd name="connsiteX97" fmla="*/ 7589 w 12724"/>
                <a:gd name="connsiteY97" fmla="*/ 6686 h 10000"/>
                <a:gd name="connsiteX98" fmla="*/ 7551 w 12724"/>
                <a:gd name="connsiteY98" fmla="*/ 6816 h 10000"/>
                <a:gd name="connsiteX99" fmla="*/ 7520 w 12724"/>
                <a:gd name="connsiteY99" fmla="*/ 7027 h 10000"/>
                <a:gd name="connsiteX100" fmla="*/ 7475 w 12724"/>
                <a:gd name="connsiteY100" fmla="*/ 7287 h 10000"/>
                <a:gd name="connsiteX101" fmla="*/ 7391 w 12724"/>
                <a:gd name="connsiteY101" fmla="*/ 7530 h 10000"/>
                <a:gd name="connsiteX102" fmla="*/ 7330 w 12724"/>
                <a:gd name="connsiteY102" fmla="*/ 7693 h 10000"/>
                <a:gd name="connsiteX103" fmla="*/ 7270 w 12724"/>
                <a:gd name="connsiteY103" fmla="*/ 7775 h 10000"/>
                <a:gd name="connsiteX104" fmla="*/ 7201 w 12724"/>
                <a:gd name="connsiteY104" fmla="*/ 7937 h 10000"/>
                <a:gd name="connsiteX105" fmla="*/ 7171 w 12724"/>
                <a:gd name="connsiteY105" fmla="*/ 8002 h 10000"/>
                <a:gd name="connsiteX106" fmla="*/ 7156 w 12724"/>
                <a:gd name="connsiteY106" fmla="*/ 8083 h 10000"/>
                <a:gd name="connsiteX107" fmla="*/ 7156 w 12724"/>
                <a:gd name="connsiteY107" fmla="*/ 8246 h 10000"/>
                <a:gd name="connsiteX108" fmla="*/ 7171 w 12724"/>
                <a:gd name="connsiteY108" fmla="*/ 8440 h 10000"/>
                <a:gd name="connsiteX109" fmla="*/ 7125 w 12724"/>
                <a:gd name="connsiteY109" fmla="*/ 8440 h 10000"/>
                <a:gd name="connsiteX110" fmla="*/ 7049 w 12724"/>
                <a:gd name="connsiteY110" fmla="*/ 8457 h 10000"/>
                <a:gd name="connsiteX111" fmla="*/ 6951 w 12724"/>
                <a:gd name="connsiteY111" fmla="*/ 8489 h 10000"/>
                <a:gd name="connsiteX112" fmla="*/ 6806 w 12724"/>
                <a:gd name="connsiteY112" fmla="*/ 8522 h 10000"/>
                <a:gd name="connsiteX113" fmla="*/ 6646 w 12724"/>
                <a:gd name="connsiteY113" fmla="*/ 8554 h 10000"/>
                <a:gd name="connsiteX114" fmla="*/ 6456 w 12724"/>
                <a:gd name="connsiteY114" fmla="*/ 8587 h 10000"/>
                <a:gd name="connsiteX115" fmla="*/ 6220 w 12724"/>
                <a:gd name="connsiteY115" fmla="*/ 8651 h 10000"/>
                <a:gd name="connsiteX116" fmla="*/ 5985 w 12724"/>
                <a:gd name="connsiteY116" fmla="*/ 8717 h 10000"/>
                <a:gd name="connsiteX117" fmla="*/ 5726 w 12724"/>
                <a:gd name="connsiteY117" fmla="*/ 8781 h 10000"/>
                <a:gd name="connsiteX118" fmla="*/ 5445 w 12724"/>
                <a:gd name="connsiteY118" fmla="*/ 8814 h 10000"/>
                <a:gd name="connsiteX119" fmla="*/ 4844 w 12724"/>
                <a:gd name="connsiteY119" fmla="*/ 8960 h 10000"/>
                <a:gd name="connsiteX120" fmla="*/ 4205 w 12724"/>
                <a:gd name="connsiteY120" fmla="*/ 9090 h 10000"/>
                <a:gd name="connsiteX121" fmla="*/ 3551 w 12724"/>
                <a:gd name="connsiteY121" fmla="*/ 9236 h 10000"/>
                <a:gd name="connsiteX122" fmla="*/ 2904 w 12724"/>
                <a:gd name="connsiteY122" fmla="*/ 9366 h 10000"/>
                <a:gd name="connsiteX123" fmla="*/ 2266 w 12724"/>
                <a:gd name="connsiteY123" fmla="*/ 9497 h 10000"/>
                <a:gd name="connsiteX124" fmla="*/ 1970 w 12724"/>
                <a:gd name="connsiteY124" fmla="*/ 9594 h 10000"/>
                <a:gd name="connsiteX125" fmla="*/ 1680 w 12724"/>
                <a:gd name="connsiteY125" fmla="*/ 9643 h 10000"/>
                <a:gd name="connsiteX126" fmla="*/ 1399 w 12724"/>
                <a:gd name="connsiteY126" fmla="*/ 9675 h 10000"/>
                <a:gd name="connsiteX127" fmla="*/ 1156 w 12724"/>
                <a:gd name="connsiteY127" fmla="*/ 9740 h 10000"/>
                <a:gd name="connsiteX128" fmla="*/ 921 w 12724"/>
                <a:gd name="connsiteY128" fmla="*/ 9805 h 10000"/>
                <a:gd name="connsiteX129" fmla="*/ 699 w 12724"/>
                <a:gd name="connsiteY129" fmla="*/ 9838 h 10000"/>
                <a:gd name="connsiteX130" fmla="*/ 525 w 12724"/>
                <a:gd name="connsiteY130" fmla="*/ 9870 h 10000"/>
                <a:gd name="connsiteX131" fmla="*/ 365 w 12724"/>
                <a:gd name="connsiteY131" fmla="*/ 9935 h 10000"/>
                <a:gd name="connsiteX132" fmla="*/ 235 w 12724"/>
                <a:gd name="connsiteY132" fmla="*/ 9935 h 10000"/>
                <a:gd name="connsiteX133" fmla="*/ 145 w 12724"/>
                <a:gd name="connsiteY133" fmla="*/ 9968 h 10000"/>
                <a:gd name="connsiteX134" fmla="*/ 92 w 12724"/>
                <a:gd name="connsiteY134" fmla="*/ 9968 h 10000"/>
                <a:gd name="connsiteX135" fmla="*/ 60 w 12724"/>
                <a:gd name="connsiteY135" fmla="*/ 10000 h 10000"/>
                <a:gd name="connsiteX136" fmla="*/ 60 w 12724"/>
                <a:gd name="connsiteY136" fmla="*/ 9968 h 10000"/>
                <a:gd name="connsiteX137" fmla="*/ 30 w 12724"/>
                <a:gd name="connsiteY137" fmla="*/ 9968 h 10000"/>
                <a:gd name="connsiteX138" fmla="*/ 15 w 12724"/>
                <a:gd name="connsiteY138" fmla="*/ 9935 h 10000"/>
                <a:gd name="connsiteX139" fmla="*/ 0 w 12724"/>
                <a:gd name="connsiteY139" fmla="*/ 9870 h 10000"/>
                <a:gd name="connsiteX140" fmla="*/ 15 w 12724"/>
                <a:gd name="connsiteY140" fmla="*/ 9773 h 10000"/>
                <a:gd name="connsiteX141" fmla="*/ 45 w 12724"/>
                <a:gd name="connsiteY141" fmla="*/ 9643 h 10000"/>
                <a:gd name="connsiteX142" fmla="*/ 129 w 12724"/>
                <a:gd name="connsiteY142" fmla="*/ 9497 h 10000"/>
                <a:gd name="connsiteX143" fmla="*/ 190 w 12724"/>
                <a:gd name="connsiteY143" fmla="*/ 9399 h 10000"/>
                <a:gd name="connsiteX144" fmla="*/ 267 w 12724"/>
                <a:gd name="connsiteY144" fmla="*/ 9269 h 10000"/>
                <a:gd name="connsiteX145" fmla="*/ 251 w 12724"/>
                <a:gd name="connsiteY145" fmla="*/ 9122 h 10000"/>
                <a:gd name="connsiteX146" fmla="*/ 220 w 12724"/>
                <a:gd name="connsiteY146" fmla="*/ 8993 h 10000"/>
                <a:gd name="connsiteX147" fmla="*/ 175 w 12724"/>
                <a:gd name="connsiteY147" fmla="*/ 8895 h 10000"/>
                <a:gd name="connsiteX148" fmla="*/ 160 w 12724"/>
                <a:gd name="connsiteY148" fmla="*/ 8863 h 10000"/>
                <a:gd name="connsiteX149" fmla="*/ 99 w 12724"/>
                <a:gd name="connsiteY149" fmla="*/ 8749 h 10000"/>
                <a:gd name="connsiteX150" fmla="*/ 76 w 12724"/>
                <a:gd name="connsiteY150" fmla="*/ 8684 h 10000"/>
                <a:gd name="connsiteX151" fmla="*/ 76 w 12724"/>
                <a:gd name="connsiteY151" fmla="*/ 8651 h 10000"/>
                <a:gd name="connsiteX152" fmla="*/ 60 w 12724"/>
                <a:gd name="connsiteY152" fmla="*/ 8651 h 10000"/>
                <a:gd name="connsiteX153" fmla="*/ 114 w 12724"/>
                <a:gd name="connsiteY153" fmla="*/ 8619 h 10000"/>
                <a:gd name="connsiteX154" fmla="*/ 160 w 12724"/>
                <a:gd name="connsiteY154" fmla="*/ 8587 h 10000"/>
                <a:gd name="connsiteX155" fmla="*/ 205 w 12724"/>
                <a:gd name="connsiteY155" fmla="*/ 8587 h 10000"/>
                <a:gd name="connsiteX156" fmla="*/ 235 w 12724"/>
                <a:gd name="connsiteY156" fmla="*/ 8587 h 10000"/>
                <a:gd name="connsiteX157" fmla="*/ 235 w 12724"/>
                <a:gd name="connsiteY157" fmla="*/ 8554 h 10000"/>
                <a:gd name="connsiteX158" fmla="*/ 205 w 12724"/>
                <a:gd name="connsiteY158" fmla="*/ 8408 h 10000"/>
                <a:gd name="connsiteX159" fmla="*/ 205 w 12724"/>
                <a:gd name="connsiteY159" fmla="*/ 8343 h 10000"/>
                <a:gd name="connsiteX160" fmla="*/ 205 w 12724"/>
                <a:gd name="connsiteY160" fmla="*/ 8310 h 10000"/>
                <a:gd name="connsiteX161" fmla="*/ 190 w 12724"/>
                <a:gd name="connsiteY161" fmla="*/ 8278 h 10000"/>
                <a:gd name="connsiteX162" fmla="*/ 235 w 12724"/>
                <a:gd name="connsiteY162" fmla="*/ 8180 h 10000"/>
                <a:gd name="connsiteX163" fmla="*/ 251 w 12724"/>
                <a:gd name="connsiteY163" fmla="*/ 8083 h 10000"/>
                <a:gd name="connsiteX164" fmla="*/ 282 w 12724"/>
                <a:gd name="connsiteY164" fmla="*/ 8002 h 10000"/>
                <a:gd name="connsiteX165" fmla="*/ 289 w 12724"/>
                <a:gd name="connsiteY165" fmla="*/ 7937 h 10000"/>
                <a:gd name="connsiteX166" fmla="*/ 289 w 12724"/>
                <a:gd name="connsiteY166" fmla="*/ 7937 h 10000"/>
                <a:gd name="connsiteX167" fmla="*/ 335 w 12724"/>
                <a:gd name="connsiteY167" fmla="*/ 7775 h 10000"/>
                <a:gd name="connsiteX168" fmla="*/ 365 w 12724"/>
                <a:gd name="connsiteY168" fmla="*/ 7661 h 10000"/>
                <a:gd name="connsiteX169" fmla="*/ 395 w 12724"/>
                <a:gd name="connsiteY169" fmla="*/ 7563 h 10000"/>
                <a:gd name="connsiteX170" fmla="*/ 410 w 12724"/>
                <a:gd name="connsiteY170" fmla="*/ 7498 h 10000"/>
                <a:gd name="connsiteX171" fmla="*/ 426 w 12724"/>
                <a:gd name="connsiteY171" fmla="*/ 7466 h 10000"/>
                <a:gd name="connsiteX172" fmla="*/ 426 w 12724"/>
                <a:gd name="connsiteY172" fmla="*/ 7434 h 10000"/>
                <a:gd name="connsiteX173" fmla="*/ 479 w 12724"/>
                <a:gd name="connsiteY173" fmla="*/ 7287 h 10000"/>
                <a:gd name="connsiteX174" fmla="*/ 509 w 12724"/>
                <a:gd name="connsiteY174" fmla="*/ 7189 h 10000"/>
                <a:gd name="connsiteX175" fmla="*/ 525 w 12724"/>
                <a:gd name="connsiteY175" fmla="*/ 7157 h 10000"/>
                <a:gd name="connsiteX176" fmla="*/ 525 w 12724"/>
                <a:gd name="connsiteY176" fmla="*/ 7157 h 10000"/>
                <a:gd name="connsiteX177" fmla="*/ 540 w 12724"/>
                <a:gd name="connsiteY177" fmla="*/ 6995 h 10000"/>
                <a:gd name="connsiteX178" fmla="*/ 540 w 12724"/>
                <a:gd name="connsiteY178" fmla="*/ 6881 h 10000"/>
                <a:gd name="connsiteX179" fmla="*/ 555 w 12724"/>
                <a:gd name="connsiteY179" fmla="*/ 6783 h 10000"/>
                <a:gd name="connsiteX180" fmla="*/ 555 w 12724"/>
                <a:gd name="connsiteY180" fmla="*/ 6751 h 10000"/>
                <a:gd name="connsiteX181" fmla="*/ 555 w 12724"/>
                <a:gd name="connsiteY181" fmla="*/ 6686 h 10000"/>
                <a:gd name="connsiteX182" fmla="*/ 555 w 12724"/>
                <a:gd name="connsiteY182" fmla="*/ 6686 h 10000"/>
                <a:gd name="connsiteX183" fmla="*/ 586 w 12724"/>
                <a:gd name="connsiteY183" fmla="*/ 6475 h 10000"/>
                <a:gd name="connsiteX184" fmla="*/ 601 w 12724"/>
                <a:gd name="connsiteY184" fmla="*/ 6312 h 10000"/>
                <a:gd name="connsiteX185" fmla="*/ 616 w 12724"/>
                <a:gd name="connsiteY185" fmla="*/ 6183 h 10000"/>
                <a:gd name="connsiteX186" fmla="*/ 616 w 12724"/>
                <a:gd name="connsiteY186" fmla="*/ 6133 h 10000"/>
                <a:gd name="connsiteX187" fmla="*/ 631 w 12724"/>
                <a:gd name="connsiteY187" fmla="*/ 6069 h 10000"/>
                <a:gd name="connsiteX188" fmla="*/ 631 w 12724"/>
                <a:gd name="connsiteY188" fmla="*/ 6036 h 10000"/>
                <a:gd name="connsiteX189" fmla="*/ 601 w 12724"/>
                <a:gd name="connsiteY189" fmla="*/ 5906 h 10000"/>
                <a:gd name="connsiteX190" fmla="*/ 601 w 12724"/>
                <a:gd name="connsiteY190" fmla="*/ 5841 h 10000"/>
                <a:gd name="connsiteX191" fmla="*/ 601 w 12724"/>
                <a:gd name="connsiteY191" fmla="*/ 5841 h 10000"/>
                <a:gd name="connsiteX192" fmla="*/ 586 w 12724"/>
                <a:gd name="connsiteY192" fmla="*/ 5808 h 10000"/>
                <a:gd name="connsiteX193" fmla="*/ 631 w 12724"/>
                <a:gd name="connsiteY193" fmla="*/ 5728 h 10000"/>
                <a:gd name="connsiteX194" fmla="*/ 669 w 12724"/>
                <a:gd name="connsiteY194" fmla="*/ 5630 h 10000"/>
                <a:gd name="connsiteX195" fmla="*/ 699 w 12724"/>
                <a:gd name="connsiteY195" fmla="*/ 5533 h 10000"/>
                <a:gd name="connsiteX196" fmla="*/ 715 w 12724"/>
                <a:gd name="connsiteY196" fmla="*/ 5467 h 10000"/>
                <a:gd name="connsiteX197" fmla="*/ 715 w 12724"/>
                <a:gd name="connsiteY197" fmla="*/ 5467 h 10000"/>
                <a:gd name="connsiteX198" fmla="*/ 715 w 12724"/>
                <a:gd name="connsiteY198" fmla="*/ 5435 h 10000"/>
                <a:gd name="connsiteX199" fmla="*/ 684 w 12724"/>
                <a:gd name="connsiteY199" fmla="*/ 5370 h 10000"/>
                <a:gd name="connsiteX200" fmla="*/ 669 w 12724"/>
                <a:gd name="connsiteY200" fmla="*/ 5289 h 10000"/>
                <a:gd name="connsiteX201" fmla="*/ 654 w 12724"/>
                <a:gd name="connsiteY201" fmla="*/ 5191 h 10000"/>
                <a:gd name="connsiteX202" fmla="*/ 654 w 12724"/>
                <a:gd name="connsiteY202" fmla="*/ 5127 h 10000"/>
                <a:gd name="connsiteX203" fmla="*/ 699 w 12724"/>
                <a:gd name="connsiteY203" fmla="*/ 5061 h 10000"/>
                <a:gd name="connsiteX204" fmla="*/ 761 w 12724"/>
                <a:gd name="connsiteY204" fmla="*/ 5061 h 10000"/>
                <a:gd name="connsiteX205" fmla="*/ 821 w 12724"/>
                <a:gd name="connsiteY205" fmla="*/ 5094 h 10000"/>
                <a:gd name="connsiteX206" fmla="*/ 889 w 12724"/>
                <a:gd name="connsiteY206" fmla="*/ 5127 h 10000"/>
                <a:gd name="connsiteX0" fmla="*/ 889 w 12724"/>
                <a:gd name="connsiteY0" fmla="*/ 5127 h 10000"/>
                <a:gd name="connsiteX1" fmla="*/ 904 w 12724"/>
                <a:gd name="connsiteY1" fmla="*/ 5127 h 10000"/>
                <a:gd name="connsiteX2" fmla="*/ 921 w 12724"/>
                <a:gd name="connsiteY2" fmla="*/ 5094 h 10000"/>
                <a:gd name="connsiteX3" fmla="*/ 936 w 12724"/>
                <a:gd name="connsiteY3" fmla="*/ 5061 h 10000"/>
                <a:gd name="connsiteX4" fmla="*/ 981 w 12724"/>
                <a:gd name="connsiteY4" fmla="*/ 5029 h 10000"/>
                <a:gd name="connsiteX5" fmla="*/ 1034 w 12724"/>
                <a:gd name="connsiteY5" fmla="*/ 4996 h 10000"/>
                <a:gd name="connsiteX6" fmla="*/ 1111 w 12724"/>
                <a:gd name="connsiteY6" fmla="*/ 4964 h 10000"/>
                <a:gd name="connsiteX7" fmla="*/ 1316 w 12724"/>
                <a:gd name="connsiteY7" fmla="*/ 4948 h 10000"/>
                <a:gd name="connsiteX8" fmla="*/ 1490 w 12724"/>
                <a:gd name="connsiteY8" fmla="*/ 4882 h 10000"/>
                <a:gd name="connsiteX9" fmla="*/ 1551 w 12724"/>
                <a:gd name="connsiteY9" fmla="*/ 4882 h 10000"/>
                <a:gd name="connsiteX10" fmla="*/ 1605 w 12724"/>
                <a:gd name="connsiteY10" fmla="*/ 4850 h 10000"/>
                <a:gd name="connsiteX11" fmla="*/ 1650 w 12724"/>
                <a:gd name="connsiteY11" fmla="*/ 4850 h 10000"/>
                <a:gd name="connsiteX12" fmla="*/ 1680 w 12724"/>
                <a:gd name="connsiteY12" fmla="*/ 4850 h 10000"/>
                <a:gd name="connsiteX13" fmla="*/ 1726 w 12724"/>
                <a:gd name="connsiteY13" fmla="*/ 4850 h 10000"/>
                <a:gd name="connsiteX14" fmla="*/ 1795 w 12724"/>
                <a:gd name="connsiteY14" fmla="*/ 4818 h 10000"/>
                <a:gd name="connsiteX15" fmla="*/ 1886 w 12724"/>
                <a:gd name="connsiteY15" fmla="*/ 4818 h 10000"/>
                <a:gd name="connsiteX16" fmla="*/ 1985 w 12724"/>
                <a:gd name="connsiteY16" fmla="*/ 4818 h 10000"/>
                <a:gd name="connsiteX17" fmla="*/ 2075 w 12724"/>
                <a:gd name="connsiteY17" fmla="*/ 4786 h 10000"/>
                <a:gd name="connsiteX18" fmla="*/ 2160 w 12724"/>
                <a:gd name="connsiteY18" fmla="*/ 4786 h 10000"/>
                <a:gd name="connsiteX19" fmla="*/ 2220 w 12724"/>
                <a:gd name="connsiteY19" fmla="*/ 4786 h 10000"/>
                <a:gd name="connsiteX20" fmla="*/ 2235 w 12724"/>
                <a:gd name="connsiteY20" fmla="*/ 4786 h 10000"/>
                <a:gd name="connsiteX21" fmla="*/ 2251 w 12724"/>
                <a:gd name="connsiteY21" fmla="*/ 4786 h 10000"/>
                <a:gd name="connsiteX22" fmla="*/ 2266 w 12724"/>
                <a:gd name="connsiteY22" fmla="*/ 4818 h 10000"/>
                <a:gd name="connsiteX23" fmla="*/ 2304 w 12724"/>
                <a:gd name="connsiteY23" fmla="*/ 4818 h 10000"/>
                <a:gd name="connsiteX24" fmla="*/ 2350 w 12724"/>
                <a:gd name="connsiteY24" fmla="*/ 4818 h 10000"/>
                <a:gd name="connsiteX25" fmla="*/ 2395 w 12724"/>
                <a:gd name="connsiteY25" fmla="*/ 4786 h 10000"/>
                <a:gd name="connsiteX26" fmla="*/ 2426 w 12724"/>
                <a:gd name="connsiteY26" fmla="*/ 4688 h 10000"/>
                <a:gd name="connsiteX27" fmla="*/ 2456 w 12724"/>
                <a:gd name="connsiteY27" fmla="*/ 4541 h 10000"/>
                <a:gd name="connsiteX28" fmla="*/ 2472 w 12724"/>
                <a:gd name="connsiteY28" fmla="*/ 4282 h 10000"/>
                <a:gd name="connsiteX29" fmla="*/ 2456 w 12724"/>
                <a:gd name="connsiteY29" fmla="*/ 4249 h 10000"/>
                <a:gd name="connsiteX30" fmla="*/ 2441 w 12724"/>
                <a:gd name="connsiteY30" fmla="*/ 4217 h 10000"/>
                <a:gd name="connsiteX31" fmla="*/ 2441 w 12724"/>
                <a:gd name="connsiteY31" fmla="*/ 4168 h 10000"/>
                <a:gd name="connsiteX32" fmla="*/ 2456 w 12724"/>
                <a:gd name="connsiteY32" fmla="*/ 4136 h 10000"/>
                <a:gd name="connsiteX33" fmla="*/ 2494 w 12724"/>
                <a:gd name="connsiteY33" fmla="*/ 4103 h 10000"/>
                <a:gd name="connsiteX34" fmla="*/ 2555 w 12724"/>
                <a:gd name="connsiteY34" fmla="*/ 4070 h 10000"/>
                <a:gd name="connsiteX35" fmla="*/ 2654 w 12724"/>
                <a:gd name="connsiteY35" fmla="*/ 4070 h 10000"/>
                <a:gd name="connsiteX36" fmla="*/ 2776 w 12724"/>
                <a:gd name="connsiteY36" fmla="*/ 4103 h 10000"/>
                <a:gd name="connsiteX37" fmla="*/ 2859 w 12724"/>
                <a:gd name="connsiteY37" fmla="*/ 4103 h 10000"/>
                <a:gd name="connsiteX38" fmla="*/ 2715 w 12724"/>
                <a:gd name="connsiteY38" fmla="*/ 3892 h 10000"/>
                <a:gd name="connsiteX39" fmla="*/ 2966 w 12724"/>
                <a:gd name="connsiteY39" fmla="*/ 4136 h 10000"/>
                <a:gd name="connsiteX40" fmla="*/ 2905 w 12724"/>
                <a:gd name="connsiteY40" fmla="*/ 4331 h 10000"/>
                <a:gd name="connsiteX41" fmla="*/ 3170 w 12724"/>
                <a:gd name="connsiteY41" fmla="*/ 4250 h 10000"/>
                <a:gd name="connsiteX42" fmla="*/ 3433 w 12724"/>
                <a:gd name="connsiteY42" fmla="*/ 3387 h 10000"/>
                <a:gd name="connsiteX43" fmla="*/ 3578 w 12724"/>
                <a:gd name="connsiteY43" fmla="*/ 2612 h 10000"/>
                <a:gd name="connsiteX44" fmla="*/ 3570 w 12724"/>
                <a:gd name="connsiteY44" fmla="*/ 1720 h 10000"/>
                <a:gd name="connsiteX45" fmla="*/ 3922 w 12724"/>
                <a:gd name="connsiteY45" fmla="*/ 1688 h 10000"/>
                <a:gd name="connsiteX46" fmla="*/ 4215 w 12724"/>
                <a:gd name="connsiteY46" fmla="*/ 1466 h 10000"/>
                <a:gd name="connsiteX47" fmla="*/ 4224 w 12724"/>
                <a:gd name="connsiteY47" fmla="*/ 402 h 10000"/>
                <a:gd name="connsiteX48" fmla="*/ 4622 w 12724"/>
                <a:gd name="connsiteY48" fmla="*/ 181 h 10000"/>
                <a:gd name="connsiteX49" fmla="*/ 5015 w 12724"/>
                <a:gd name="connsiteY49" fmla="*/ 1067 h 10000"/>
                <a:gd name="connsiteX50" fmla="*/ 5549 w 12724"/>
                <a:gd name="connsiteY50" fmla="*/ 1249 h 10000"/>
                <a:gd name="connsiteX51" fmla="*/ 6244 w 12724"/>
                <a:gd name="connsiteY51" fmla="*/ 1649 h 10000"/>
                <a:gd name="connsiteX52" fmla="*/ 6450 w 12724"/>
                <a:gd name="connsiteY52" fmla="*/ 816 h 10000"/>
                <a:gd name="connsiteX53" fmla="*/ 6699 w 12724"/>
                <a:gd name="connsiteY53" fmla="*/ 1452 h 10000"/>
                <a:gd name="connsiteX54" fmla="*/ 7093 w 12724"/>
                <a:gd name="connsiteY54" fmla="*/ 1915 h 10000"/>
                <a:gd name="connsiteX55" fmla="*/ 7088 w 12724"/>
                <a:gd name="connsiteY55" fmla="*/ 3100 h 10000"/>
                <a:gd name="connsiteX56" fmla="*/ 7762 w 12724"/>
                <a:gd name="connsiteY56" fmla="*/ 4676 h 10000"/>
                <a:gd name="connsiteX57" fmla="*/ 6785 w 12724"/>
                <a:gd name="connsiteY57" fmla="*/ 6720 h 10000"/>
                <a:gd name="connsiteX58" fmla="*/ 10000 w 12724"/>
                <a:gd name="connsiteY58" fmla="*/ 2657 h 10000"/>
                <a:gd name="connsiteX59" fmla="*/ 12724 w 12724"/>
                <a:gd name="connsiteY59" fmla="*/ 2787 h 10000"/>
                <a:gd name="connsiteX60" fmla="*/ 11346 w 12724"/>
                <a:gd name="connsiteY60" fmla="*/ 6404 h 10000"/>
                <a:gd name="connsiteX61" fmla="*/ 9772 w 12724"/>
                <a:gd name="connsiteY61" fmla="*/ 3908 h 10000"/>
                <a:gd name="connsiteX62" fmla="*/ 9710 w 12724"/>
                <a:gd name="connsiteY62" fmla="*/ 4038 h 10000"/>
                <a:gd name="connsiteX63" fmla="*/ 9490 w 12724"/>
                <a:gd name="connsiteY63" fmla="*/ 4070 h 10000"/>
                <a:gd name="connsiteX64" fmla="*/ 9255 w 12724"/>
                <a:gd name="connsiteY64" fmla="*/ 4314 h 10000"/>
                <a:gd name="connsiteX65" fmla="*/ 9239 w 12724"/>
                <a:gd name="connsiteY65" fmla="*/ 4347 h 10000"/>
                <a:gd name="connsiteX66" fmla="*/ 9224 w 12724"/>
                <a:gd name="connsiteY66" fmla="*/ 4347 h 10000"/>
                <a:gd name="connsiteX67" fmla="*/ 9224 w 12724"/>
                <a:gd name="connsiteY67" fmla="*/ 4411 h 10000"/>
                <a:gd name="connsiteX68" fmla="*/ 9201 w 12724"/>
                <a:gd name="connsiteY68" fmla="*/ 4477 h 10000"/>
                <a:gd name="connsiteX69" fmla="*/ 9171 w 12724"/>
                <a:gd name="connsiteY69" fmla="*/ 4574 h 10000"/>
                <a:gd name="connsiteX70" fmla="*/ 9110 w 12724"/>
                <a:gd name="connsiteY70" fmla="*/ 4590 h 10000"/>
                <a:gd name="connsiteX71" fmla="*/ 9064 w 12724"/>
                <a:gd name="connsiteY71" fmla="*/ 4623 h 10000"/>
                <a:gd name="connsiteX72" fmla="*/ 9041 w 12724"/>
                <a:gd name="connsiteY72" fmla="*/ 4590 h 10000"/>
                <a:gd name="connsiteX73" fmla="*/ 9011 w 12724"/>
                <a:gd name="connsiteY73" fmla="*/ 4574 h 10000"/>
                <a:gd name="connsiteX74" fmla="*/ 8966 w 12724"/>
                <a:gd name="connsiteY74" fmla="*/ 4574 h 10000"/>
                <a:gd name="connsiteX75" fmla="*/ 8935 w 12724"/>
                <a:gd name="connsiteY75" fmla="*/ 4590 h 10000"/>
                <a:gd name="connsiteX76" fmla="*/ 8836 w 12724"/>
                <a:gd name="connsiteY76" fmla="*/ 4655 h 10000"/>
                <a:gd name="connsiteX77" fmla="*/ 8744 w 12724"/>
                <a:gd name="connsiteY77" fmla="*/ 4753 h 10000"/>
                <a:gd name="connsiteX78" fmla="*/ 8714 w 12724"/>
                <a:gd name="connsiteY78" fmla="*/ 4753 h 10000"/>
                <a:gd name="connsiteX79" fmla="*/ 8699 w 12724"/>
                <a:gd name="connsiteY79" fmla="*/ 4786 h 10000"/>
                <a:gd name="connsiteX80" fmla="*/ 8699 w 12724"/>
                <a:gd name="connsiteY80" fmla="*/ 4882 h 10000"/>
                <a:gd name="connsiteX81" fmla="*/ 8676 w 12724"/>
                <a:gd name="connsiteY81" fmla="*/ 5094 h 10000"/>
                <a:gd name="connsiteX82" fmla="*/ 8554 w 12724"/>
                <a:gd name="connsiteY82" fmla="*/ 5353 h 10000"/>
                <a:gd name="connsiteX83" fmla="*/ 8471 w 12724"/>
                <a:gd name="connsiteY83" fmla="*/ 5533 h 10000"/>
                <a:gd name="connsiteX84" fmla="*/ 8395 w 12724"/>
                <a:gd name="connsiteY84" fmla="*/ 5662 h 10000"/>
                <a:gd name="connsiteX85" fmla="*/ 8349 w 12724"/>
                <a:gd name="connsiteY85" fmla="*/ 5744 h 10000"/>
                <a:gd name="connsiteX86" fmla="*/ 8334 w 12724"/>
                <a:gd name="connsiteY86" fmla="*/ 5776 h 10000"/>
                <a:gd name="connsiteX87" fmla="*/ 8319 w 12724"/>
                <a:gd name="connsiteY87" fmla="*/ 5808 h 10000"/>
                <a:gd name="connsiteX88" fmla="*/ 8312 w 12724"/>
                <a:gd name="connsiteY88" fmla="*/ 5808 h 10000"/>
                <a:gd name="connsiteX89" fmla="*/ 8312 w 12724"/>
                <a:gd name="connsiteY89" fmla="*/ 5874 h 10000"/>
                <a:gd name="connsiteX90" fmla="*/ 8296 w 12724"/>
                <a:gd name="connsiteY90" fmla="*/ 5971 h 10000"/>
                <a:gd name="connsiteX91" fmla="*/ 8235 w 12724"/>
                <a:gd name="connsiteY91" fmla="*/ 6101 h 10000"/>
                <a:gd name="connsiteX92" fmla="*/ 8159 w 12724"/>
                <a:gd name="connsiteY92" fmla="*/ 6183 h 10000"/>
                <a:gd name="connsiteX93" fmla="*/ 8091 w 12724"/>
                <a:gd name="connsiteY93" fmla="*/ 6247 h 10000"/>
                <a:gd name="connsiteX94" fmla="*/ 7900 w 12724"/>
                <a:gd name="connsiteY94" fmla="*/ 6377 h 10000"/>
                <a:gd name="connsiteX95" fmla="*/ 7764 w 12724"/>
                <a:gd name="connsiteY95" fmla="*/ 6475 h 10000"/>
                <a:gd name="connsiteX96" fmla="*/ 7650 w 12724"/>
                <a:gd name="connsiteY96" fmla="*/ 6556 h 10000"/>
                <a:gd name="connsiteX97" fmla="*/ 7589 w 12724"/>
                <a:gd name="connsiteY97" fmla="*/ 6686 h 10000"/>
                <a:gd name="connsiteX98" fmla="*/ 7551 w 12724"/>
                <a:gd name="connsiteY98" fmla="*/ 6816 h 10000"/>
                <a:gd name="connsiteX99" fmla="*/ 7520 w 12724"/>
                <a:gd name="connsiteY99" fmla="*/ 7027 h 10000"/>
                <a:gd name="connsiteX100" fmla="*/ 7475 w 12724"/>
                <a:gd name="connsiteY100" fmla="*/ 7287 h 10000"/>
                <a:gd name="connsiteX101" fmla="*/ 7391 w 12724"/>
                <a:gd name="connsiteY101" fmla="*/ 7530 h 10000"/>
                <a:gd name="connsiteX102" fmla="*/ 7330 w 12724"/>
                <a:gd name="connsiteY102" fmla="*/ 7693 h 10000"/>
                <a:gd name="connsiteX103" fmla="*/ 7270 w 12724"/>
                <a:gd name="connsiteY103" fmla="*/ 7775 h 10000"/>
                <a:gd name="connsiteX104" fmla="*/ 7201 w 12724"/>
                <a:gd name="connsiteY104" fmla="*/ 7937 h 10000"/>
                <a:gd name="connsiteX105" fmla="*/ 7171 w 12724"/>
                <a:gd name="connsiteY105" fmla="*/ 8002 h 10000"/>
                <a:gd name="connsiteX106" fmla="*/ 7156 w 12724"/>
                <a:gd name="connsiteY106" fmla="*/ 8083 h 10000"/>
                <a:gd name="connsiteX107" fmla="*/ 7156 w 12724"/>
                <a:gd name="connsiteY107" fmla="*/ 8246 h 10000"/>
                <a:gd name="connsiteX108" fmla="*/ 7171 w 12724"/>
                <a:gd name="connsiteY108" fmla="*/ 8440 h 10000"/>
                <a:gd name="connsiteX109" fmla="*/ 7125 w 12724"/>
                <a:gd name="connsiteY109" fmla="*/ 8440 h 10000"/>
                <a:gd name="connsiteX110" fmla="*/ 7049 w 12724"/>
                <a:gd name="connsiteY110" fmla="*/ 8457 h 10000"/>
                <a:gd name="connsiteX111" fmla="*/ 6951 w 12724"/>
                <a:gd name="connsiteY111" fmla="*/ 8489 h 10000"/>
                <a:gd name="connsiteX112" fmla="*/ 6806 w 12724"/>
                <a:gd name="connsiteY112" fmla="*/ 8522 h 10000"/>
                <a:gd name="connsiteX113" fmla="*/ 6646 w 12724"/>
                <a:gd name="connsiteY113" fmla="*/ 8554 h 10000"/>
                <a:gd name="connsiteX114" fmla="*/ 6456 w 12724"/>
                <a:gd name="connsiteY114" fmla="*/ 8587 h 10000"/>
                <a:gd name="connsiteX115" fmla="*/ 6220 w 12724"/>
                <a:gd name="connsiteY115" fmla="*/ 8651 h 10000"/>
                <a:gd name="connsiteX116" fmla="*/ 5985 w 12724"/>
                <a:gd name="connsiteY116" fmla="*/ 8717 h 10000"/>
                <a:gd name="connsiteX117" fmla="*/ 5726 w 12724"/>
                <a:gd name="connsiteY117" fmla="*/ 8781 h 10000"/>
                <a:gd name="connsiteX118" fmla="*/ 5445 w 12724"/>
                <a:gd name="connsiteY118" fmla="*/ 8814 h 10000"/>
                <a:gd name="connsiteX119" fmla="*/ 4844 w 12724"/>
                <a:gd name="connsiteY119" fmla="*/ 8960 h 10000"/>
                <a:gd name="connsiteX120" fmla="*/ 4205 w 12724"/>
                <a:gd name="connsiteY120" fmla="*/ 9090 h 10000"/>
                <a:gd name="connsiteX121" fmla="*/ 3551 w 12724"/>
                <a:gd name="connsiteY121" fmla="*/ 9236 h 10000"/>
                <a:gd name="connsiteX122" fmla="*/ 2904 w 12724"/>
                <a:gd name="connsiteY122" fmla="*/ 9366 h 10000"/>
                <a:gd name="connsiteX123" fmla="*/ 2266 w 12724"/>
                <a:gd name="connsiteY123" fmla="*/ 9497 h 10000"/>
                <a:gd name="connsiteX124" fmla="*/ 1970 w 12724"/>
                <a:gd name="connsiteY124" fmla="*/ 9594 h 10000"/>
                <a:gd name="connsiteX125" fmla="*/ 1680 w 12724"/>
                <a:gd name="connsiteY125" fmla="*/ 9643 h 10000"/>
                <a:gd name="connsiteX126" fmla="*/ 1399 w 12724"/>
                <a:gd name="connsiteY126" fmla="*/ 9675 h 10000"/>
                <a:gd name="connsiteX127" fmla="*/ 1156 w 12724"/>
                <a:gd name="connsiteY127" fmla="*/ 9740 h 10000"/>
                <a:gd name="connsiteX128" fmla="*/ 921 w 12724"/>
                <a:gd name="connsiteY128" fmla="*/ 9805 h 10000"/>
                <a:gd name="connsiteX129" fmla="*/ 699 w 12724"/>
                <a:gd name="connsiteY129" fmla="*/ 9838 h 10000"/>
                <a:gd name="connsiteX130" fmla="*/ 525 w 12724"/>
                <a:gd name="connsiteY130" fmla="*/ 9870 h 10000"/>
                <a:gd name="connsiteX131" fmla="*/ 365 w 12724"/>
                <a:gd name="connsiteY131" fmla="*/ 9935 h 10000"/>
                <a:gd name="connsiteX132" fmla="*/ 235 w 12724"/>
                <a:gd name="connsiteY132" fmla="*/ 9935 h 10000"/>
                <a:gd name="connsiteX133" fmla="*/ 145 w 12724"/>
                <a:gd name="connsiteY133" fmla="*/ 9968 h 10000"/>
                <a:gd name="connsiteX134" fmla="*/ 92 w 12724"/>
                <a:gd name="connsiteY134" fmla="*/ 9968 h 10000"/>
                <a:gd name="connsiteX135" fmla="*/ 60 w 12724"/>
                <a:gd name="connsiteY135" fmla="*/ 10000 h 10000"/>
                <a:gd name="connsiteX136" fmla="*/ 60 w 12724"/>
                <a:gd name="connsiteY136" fmla="*/ 9968 h 10000"/>
                <a:gd name="connsiteX137" fmla="*/ 30 w 12724"/>
                <a:gd name="connsiteY137" fmla="*/ 9968 h 10000"/>
                <a:gd name="connsiteX138" fmla="*/ 15 w 12724"/>
                <a:gd name="connsiteY138" fmla="*/ 9935 h 10000"/>
                <a:gd name="connsiteX139" fmla="*/ 0 w 12724"/>
                <a:gd name="connsiteY139" fmla="*/ 9870 h 10000"/>
                <a:gd name="connsiteX140" fmla="*/ 15 w 12724"/>
                <a:gd name="connsiteY140" fmla="*/ 9773 h 10000"/>
                <a:gd name="connsiteX141" fmla="*/ 45 w 12724"/>
                <a:gd name="connsiteY141" fmla="*/ 9643 h 10000"/>
                <a:gd name="connsiteX142" fmla="*/ 129 w 12724"/>
                <a:gd name="connsiteY142" fmla="*/ 9497 h 10000"/>
                <a:gd name="connsiteX143" fmla="*/ 190 w 12724"/>
                <a:gd name="connsiteY143" fmla="*/ 9399 h 10000"/>
                <a:gd name="connsiteX144" fmla="*/ 267 w 12724"/>
                <a:gd name="connsiteY144" fmla="*/ 9269 h 10000"/>
                <a:gd name="connsiteX145" fmla="*/ 251 w 12724"/>
                <a:gd name="connsiteY145" fmla="*/ 9122 h 10000"/>
                <a:gd name="connsiteX146" fmla="*/ 220 w 12724"/>
                <a:gd name="connsiteY146" fmla="*/ 8993 h 10000"/>
                <a:gd name="connsiteX147" fmla="*/ 175 w 12724"/>
                <a:gd name="connsiteY147" fmla="*/ 8895 h 10000"/>
                <a:gd name="connsiteX148" fmla="*/ 160 w 12724"/>
                <a:gd name="connsiteY148" fmla="*/ 8863 h 10000"/>
                <a:gd name="connsiteX149" fmla="*/ 99 w 12724"/>
                <a:gd name="connsiteY149" fmla="*/ 8749 h 10000"/>
                <a:gd name="connsiteX150" fmla="*/ 76 w 12724"/>
                <a:gd name="connsiteY150" fmla="*/ 8684 h 10000"/>
                <a:gd name="connsiteX151" fmla="*/ 76 w 12724"/>
                <a:gd name="connsiteY151" fmla="*/ 8651 h 10000"/>
                <a:gd name="connsiteX152" fmla="*/ 60 w 12724"/>
                <a:gd name="connsiteY152" fmla="*/ 8651 h 10000"/>
                <a:gd name="connsiteX153" fmla="*/ 114 w 12724"/>
                <a:gd name="connsiteY153" fmla="*/ 8619 h 10000"/>
                <a:gd name="connsiteX154" fmla="*/ 160 w 12724"/>
                <a:gd name="connsiteY154" fmla="*/ 8587 h 10000"/>
                <a:gd name="connsiteX155" fmla="*/ 205 w 12724"/>
                <a:gd name="connsiteY155" fmla="*/ 8587 h 10000"/>
                <a:gd name="connsiteX156" fmla="*/ 235 w 12724"/>
                <a:gd name="connsiteY156" fmla="*/ 8587 h 10000"/>
                <a:gd name="connsiteX157" fmla="*/ 235 w 12724"/>
                <a:gd name="connsiteY157" fmla="*/ 8554 h 10000"/>
                <a:gd name="connsiteX158" fmla="*/ 205 w 12724"/>
                <a:gd name="connsiteY158" fmla="*/ 8408 h 10000"/>
                <a:gd name="connsiteX159" fmla="*/ 205 w 12724"/>
                <a:gd name="connsiteY159" fmla="*/ 8343 h 10000"/>
                <a:gd name="connsiteX160" fmla="*/ 205 w 12724"/>
                <a:gd name="connsiteY160" fmla="*/ 8310 h 10000"/>
                <a:gd name="connsiteX161" fmla="*/ 190 w 12724"/>
                <a:gd name="connsiteY161" fmla="*/ 8278 h 10000"/>
                <a:gd name="connsiteX162" fmla="*/ 235 w 12724"/>
                <a:gd name="connsiteY162" fmla="*/ 8180 h 10000"/>
                <a:gd name="connsiteX163" fmla="*/ 251 w 12724"/>
                <a:gd name="connsiteY163" fmla="*/ 8083 h 10000"/>
                <a:gd name="connsiteX164" fmla="*/ 282 w 12724"/>
                <a:gd name="connsiteY164" fmla="*/ 8002 h 10000"/>
                <a:gd name="connsiteX165" fmla="*/ 289 w 12724"/>
                <a:gd name="connsiteY165" fmla="*/ 7937 h 10000"/>
                <a:gd name="connsiteX166" fmla="*/ 289 w 12724"/>
                <a:gd name="connsiteY166" fmla="*/ 7937 h 10000"/>
                <a:gd name="connsiteX167" fmla="*/ 335 w 12724"/>
                <a:gd name="connsiteY167" fmla="*/ 7775 h 10000"/>
                <a:gd name="connsiteX168" fmla="*/ 365 w 12724"/>
                <a:gd name="connsiteY168" fmla="*/ 7661 h 10000"/>
                <a:gd name="connsiteX169" fmla="*/ 395 w 12724"/>
                <a:gd name="connsiteY169" fmla="*/ 7563 h 10000"/>
                <a:gd name="connsiteX170" fmla="*/ 410 w 12724"/>
                <a:gd name="connsiteY170" fmla="*/ 7498 h 10000"/>
                <a:gd name="connsiteX171" fmla="*/ 426 w 12724"/>
                <a:gd name="connsiteY171" fmla="*/ 7466 h 10000"/>
                <a:gd name="connsiteX172" fmla="*/ 426 w 12724"/>
                <a:gd name="connsiteY172" fmla="*/ 7434 h 10000"/>
                <a:gd name="connsiteX173" fmla="*/ 479 w 12724"/>
                <a:gd name="connsiteY173" fmla="*/ 7287 h 10000"/>
                <a:gd name="connsiteX174" fmla="*/ 509 w 12724"/>
                <a:gd name="connsiteY174" fmla="*/ 7189 h 10000"/>
                <a:gd name="connsiteX175" fmla="*/ 525 w 12724"/>
                <a:gd name="connsiteY175" fmla="*/ 7157 h 10000"/>
                <a:gd name="connsiteX176" fmla="*/ 525 w 12724"/>
                <a:gd name="connsiteY176" fmla="*/ 7157 h 10000"/>
                <a:gd name="connsiteX177" fmla="*/ 540 w 12724"/>
                <a:gd name="connsiteY177" fmla="*/ 6995 h 10000"/>
                <a:gd name="connsiteX178" fmla="*/ 540 w 12724"/>
                <a:gd name="connsiteY178" fmla="*/ 6881 h 10000"/>
                <a:gd name="connsiteX179" fmla="*/ 555 w 12724"/>
                <a:gd name="connsiteY179" fmla="*/ 6783 h 10000"/>
                <a:gd name="connsiteX180" fmla="*/ 555 w 12724"/>
                <a:gd name="connsiteY180" fmla="*/ 6751 h 10000"/>
                <a:gd name="connsiteX181" fmla="*/ 555 w 12724"/>
                <a:gd name="connsiteY181" fmla="*/ 6686 h 10000"/>
                <a:gd name="connsiteX182" fmla="*/ 555 w 12724"/>
                <a:gd name="connsiteY182" fmla="*/ 6686 h 10000"/>
                <a:gd name="connsiteX183" fmla="*/ 586 w 12724"/>
                <a:gd name="connsiteY183" fmla="*/ 6475 h 10000"/>
                <a:gd name="connsiteX184" fmla="*/ 601 w 12724"/>
                <a:gd name="connsiteY184" fmla="*/ 6312 h 10000"/>
                <a:gd name="connsiteX185" fmla="*/ 616 w 12724"/>
                <a:gd name="connsiteY185" fmla="*/ 6183 h 10000"/>
                <a:gd name="connsiteX186" fmla="*/ 616 w 12724"/>
                <a:gd name="connsiteY186" fmla="*/ 6133 h 10000"/>
                <a:gd name="connsiteX187" fmla="*/ 631 w 12724"/>
                <a:gd name="connsiteY187" fmla="*/ 6069 h 10000"/>
                <a:gd name="connsiteX188" fmla="*/ 631 w 12724"/>
                <a:gd name="connsiteY188" fmla="*/ 6036 h 10000"/>
                <a:gd name="connsiteX189" fmla="*/ 601 w 12724"/>
                <a:gd name="connsiteY189" fmla="*/ 5906 h 10000"/>
                <a:gd name="connsiteX190" fmla="*/ 601 w 12724"/>
                <a:gd name="connsiteY190" fmla="*/ 5841 h 10000"/>
                <a:gd name="connsiteX191" fmla="*/ 601 w 12724"/>
                <a:gd name="connsiteY191" fmla="*/ 5841 h 10000"/>
                <a:gd name="connsiteX192" fmla="*/ 586 w 12724"/>
                <a:gd name="connsiteY192" fmla="*/ 5808 h 10000"/>
                <a:gd name="connsiteX193" fmla="*/ 631 w 12724"/>
                <a:gd name="connsiteY193" fmla="*/ 5728 h 10000"/>
                <a:gd name="connsiteX194" fmla="*/ 669 w 12724"/>
                <a:gd name="connsiteY194" fmla="*/ 5630 h 10000"/>
                <a:gd name="connsiteX195" fmla="*/ 699 w 12724"/>
                <a:gd name="connsiteY195" fmla="*/ 5533 h 10000"/>
                <a:gd name="connsiteX196" fmla="*/ 715 w 12724"/>
                <a:gd name="connsiteY196" fmla="*/ 5467 h 10000"/>
                <a:gd name="connsiteX197" fmla="*/ 715 w 12724"/>
                <a:gd name="connsiteY197" fmla="*/ 5467 h 10000"/>
                <a:gd name="connsiteX198" fmla="*/ 715 w 12724"/>
                <a:gd name="connsiteY198" fmla="*/ 5435 h 10000"/>
                <a:gd name="connsiteX199" fmla="*/ 684 w 12724"/>
                <a:gd name="connsiteY199" fmla="*/ 5370 h 10000"/>
                <a:gd name="connsiteX200" fmla="*/ 669 w 12724"/>
                <a:gd name="connsiteY200" fmla="*/ 5289 h 10000"/>
                <a:gd name="connsiteX201" fmla="*/ 654 w 12724"/>
                <a:gd name="connsiteY201" fmla="*/ 5191 h 10000"/>
                <a:gd name="connsiteX202" fmla="*/ 654 w 12724"/>
                <a:gd name="connsiteY202" fmla="*/ 5127 h 10000"/>
                <a:gd name="connsiteX203" fmla="*/ 699 w 12724"/>
                <a:gd name="connsiteY203" fmla="*/ 5061 h 10000"/>
                <a:gd name="connsiteX204" fmla="*/ 761 w 12724"/>
                <a:gd name="connsiteY204" fmla="*/ 5061 h 10000"/>
                <a:gd name="connsiteX205" fmla="*/ 821 w 12724"/>
                <a:gd name="connsiteY205" fmla="*/ 5094 h 10000"/>
                <a:gd name="connsiteX206" fmla="*/ 889 w 12724"/>
                <a:gd name="connsiteY206" fmla="*/ 5127 h 10000"/>
                <a:gd name="connsiteX0" fmla="*/ 889 w 12724"/>
                <a:gd name="connsiteY0" fmla="*/ 5127 h 10000"/>
                <a:gd name="connsiteX1" fmla="*/ 904 w 12724"/>
                <a:gd name="connsiteY1" fmla="*/ 5127 h 10000"/>
                <a:gd name="connsiteX2" fmla="*/ 921 w 12724"/>
                <a:gd name="connsiteY2" fmla="*/ 5094 h 10000"/>
                <a:gd name="connsiteX3" fmla="*/ 936 w 12724"/>
                <a:gd name="connsiteY3" fmla="*/ 5061 h 10000"/>
                <a:gd name="connsiteX4" fmla="*/ 981 w 12724"/>
                <a:gd name="connsiteY4" fmla="*/ 5029 h 10000"/>
                <a:gd name="connsiteX5" fmla="*/ 1034 w 12724"/>
                <a:gd name="connsiteY5" fmla="*/ 4996 h 10000"/>
                <a:gd name="connsiteX6" fmla="*/ 1111 w 12724"/>
                <a:gd name="connsiteY6" fmla="*/ 4964 h 10000"/>
                <a:gd name="connsiteX7" fmla="*/ 1316 w 12724"/>
                <a:gd name="connsiteY7" fmla="*/ 4948 h 10000"/>
                <a:gd name="connsiteX8" fmla="*/ 1490 w 12724"/>
                <a:gd name="connsiteY8" fmla="*/ 4882 h 10000"/>
                <a:gd name="connsiteX9" fmla="*/ 1551 w 12724"/>
                <a:gd name="connsiteY9" fmla="*/ 4882 h 10000"/>
                <a:gd name="connsiteX10" fmla="*/ 1605 w 12724"/>
                <a:gd name="connsiteY10" fmla="*/ 4850 h 10000"/>
                <a:gd name="connsiteX11" fmla="*/ 1650 w 12724"/>
                <a:gd name="connsiteY11" fmla="*/ 4850 h 10000"/>
                <a:gd name="connsiteX12" fmla="*/ 1680 w 12724"/>
                <a:gd name="connsiteY12" fmla="*/ 4850 h 10000"/>
                <a:gd name="connsiteX13" fmla="*/ 1726 w 12724"/>
                <a:gd name="connsiteY13" fmla="*/ 4850 h 10000"/>
                <a:gd name="connsiteX14" fmla="*/ 1795 w 12724"/>
                <a:gd name="connsiteY14" fmla="*/ 4818 h 10000"/>
                <a:gd name="connsiteX15" fmla="*/ 1886 w 12724"/>
                <a:gd name="connsiteY15" fmla="*/ 4818 h 10000"/>
                <a:gd name="connsiteX16" fmla="*/ 1985 w 12724"/>
                <a:gd name="connsiteY16" fmla="*/ 4818 h 10000"/>
                <a:gd name="connsiteX17" fmla="*/ 2075 w 12724"/>
                <a:gd name="connsiteY17" fmla="*/ 4786 h 10000"/>
                <a:gd name="connsiteX18" fmla="*/ 2160 w 12724"/>
                <a:gd name="connsiteY18" fmla="*/ 4786 h 10000"/>
                <a:gd name="connsiteX19" fmla="*/ 2220 w 12724"/>
                <a:gd name="connsiteY19" fmla="*/ 4786 h 10000"/>
                <a:gd name="connsiteX20" fmla="*/ 2235 w 12724"/>
                <a:gd name="connsiteY20" fmla="*/ 4786 h 10000"/>
                <a:gd name="connsiteX21" fmla="*/ 2251 w 12724"/>
                <a:gd name="connsiteY21" fmla="*/ 4786 h 10000"/>
                <a:gd name="connsiteX22" fmla="*/ 2266 w 12724"/>
                <a:gd name="connsiteY22" fmla="*/ 4818 h 10000"/>
                <a:gd name="connsiteX23" fmla="*/ 2304 w 12724"/>
                <a:gd name="connsiteY23" fmla="*/ 4818 h 10000"/>
                <a:gd name="connsiteX24" fmla="*/ 2350 w 12724"/>
                <a:gd name="connsiteY24" fmla="*/ 4818 h 10000"/>
                <a:gd name="connsiteX25" fmla="*/ 2395 w 12724"/>
                <a:gd name="connsiteY25" fmla="*/ 4786 h 10000"/>
                <a:gd name="connsiteX26" fmla="*/ 2426 w 12724"/>
                <a:gd name="connsiteY26" fmla="*/ 4688 h 10000"/>
                <a:gd name="connsiteX27" fmla="*/ 2456 w 12724"/>
                <a:gd name="connsiteY27" fmla="*/ 4541 h 10000"/>
                <a:gd name="connsiteX28" fmla="*/ 2472 w 12724"/>
                <a:gd name="connsiteY28" fmla="*/ 4282 h 10000"/>
                <a:gd name="connsiteX29" fmla="*/ 2456 w 12724"/>
                <a:gd name="connsiteY29" fmla="*/ 4249 h 10000"/>
                <a:gd name="connsiteX30" fmla="*/ 2441 w 12724"/>
                <a:gd name="connsiteY30" fmla="*/ 4217 h 10000"/>
                <a:gd name="connsiteX31" fmla="*/ 2441 w 12724"/>
                <a:gd name="connsiteY31" fmla="*/ 4168 h 10000"/>
                <a:gd name="connsiteX32" fmla="*/ 2456 w 12724"/>
                <a:gd name="connsiteY32" fmla="*/ 4136 h 10000"/>
                <a:gd name="connsiteX33" fmla="*/ 2494 w 12724"/>
                <a:gd name="connsiteY33" fmla="*/ 4103 h 10000"/>
                <a:gd name="connsiteX34" fmla="*/ 2654 w 12724"/>
                <a:gd name="connsiteY34" fmla="*/ 4070 h 10000"/>
                <a:gd name="connsiteX35" fmla="*/ 2776 w 12724"/>
                <a:gd name="connsiteY35" fmla="*/ 4103 h 10000"/>
                <a:gd name="connsiteX36" fmla="*/ 2859 w 12724"/>
                <a:gd name="connsiteY36" fmla="*/ 4103 h 10000"/>
                <a:gd name="connsiteX37" fmla="*/ 2715 w 12724"/>
                <a:gd name="connsiteY37" fmla="*/ 3892 h 10000"/>
                <a:gd name="connsiteX38" fmla="*/ 2966 w 12724"/>
                <a:gd name="connsiteY38" fmla="*/ 4136 h 10000"/>
                <a:gd name="connsiteX39" fmla="*/ 2905 w 12724"/>
                <a:gd name="connsiteY39" fmla="*/ 4331 h 10000"/>
                <a:gd name="connsiteX40" fmla="*/ 3170 w 12724"/>
                <a:gd name="connsiteY40" fmla="*/ 4250 h 10000"/>
                <a:gd name="connsiteX41" fmla="*/ 3433 w 12724"/>
                <a:gd name="connsiteY41" fmla="*/ 3387 h 10000"/>
                <a:gd name="connsiteX42" fmla="*/ 3578 w 12724"/>
                <a:gd name="connsiteY42" fmla="*/ 2612 h 10000"/>
                <a:gd name="connsiteX43" fmla="*/ 3570 w 12724"/>
                <a:gd name="connsiteY43" fmla="*/ 1720 h 10000"/>
                <a:gd name="connsiteX44" fmla="*/ 3922 w 12724"/>
                <a:gd name="connsiteY44" fmla="*/ 1688 h 10000"/>
                <a:gd name="connsiteX45" fmla="*/ 4215 w 12724"/>
                <a:gd name="connsiteY45" fmla="*/ 1466 h 10000"/>
                <a:gd name="connsiteX46" fmla="*/ 4224 w 12724"/>
                <a:gd name="connsiteY46" fmla="*/ 402 h 10000"/>
                <a:gd name="connsiteX47" fmla="*/ 4622 w 12724"/>
                <a:gd name="connsiteY47" fmla="*/ 181 h 10000"/>
                <a:gd name="connsiteX48" fmla="*/ 5015 w 12724"/>
                <a:gd name="connsiteY48" fmla="*/ 1067 h 10000"/>
                <a:gd name="connsiteX49" fmla="*/ 5549 w 12724"/>
                <a:gd name="connsiteY49" fmla="*/ 1249 h 10000"/>
                <a:gd name="connsiteX50" fmla="*/ 6244 w 12724"/>
                <a:gd name="connsiteY50" fmla="*/ 1649 h 10000"/>
                <a:gd name="connsiteX51" fmla="*/ 6450 w 12724"/>
                <a:gd name="connsiteY51" fmla="*/ 816 h 10000"/>
                <a:gd name="connsiteX52" fmla="*/ 6699 w 12724"/>
                <a:gd name="connsiteY52" fmla="*/ 1452 h 10000"/>
                <a:gd name="connsiteX53" fmla="*/ 7093 w 12724"/>
                <a:gd name="connsiteY53" fmla="*/ 1915 h 10000"/>
                <a:gd name="connsiteX54" fmla="*/ 7088 w 12724"/>
                <a:gd name="connsiteY54" fmla="*/ 3100 h 10000"/>
                <a:gd name="connsiteX55" fmla="*/ 7762 w 12724"/>
                <a:gd name="connsiteY55" fmla="*/ 4676 h 10000"/>
                <a:gd name="connsiteX56" fmla="*/ 6785 w 12724"/>
                <a:gd name="connsiteY56" fmla="*/ 6720 h 10000"/>
                <a:gd name="connsiteX57" fmla="*/ 10000 w 12724"/>
                <a:gd name="connsiteY57" fmla="*/ 2657 h 10000"/>
                <a:gd name="connsiteX58" fmla="*/ 12724 w 12724"/>
                <a:gd name="connsiteY58" fmla="*/ 2787 h 10000"/>
                <a:gd name="connsiteX59" fmla="*/ 11346 w 12724"/>
                <a:gd name="connsiteY59" fmla="*/ 6404 h 10000"/>
                <a:gd name="connsiteX60" fmla="*/ 9772 w 12724"/>
                <a:gd name="connsiteY60" fmla="*/ 3908 h 10000"/>
                <a:gd name="connsiteX61" fmla="*/ 9710 w 12724"/>
                <a:gd name="connsiteY61" fmla="*/ 4038 h 10000"/>
                <a:gd name="connsiteX62" fmla="*/ 9490 w 12724"/>
                <a:gd name="connsiteY62" fmla="*/ 4070 h 10000"/>
                <a:gd name="connsiteX63" fmla="*/ 9255 w 12724"/>
                <a:gd name="connsiteY63" fmla="*/ 4314 h 10000"/>
                <a:gd name="connsiteX64" fmla="*/ 9239 w 12724"/>
                <a:gd name="connsiteY64" fmla="*/ 4347 h 10000"/>
                <a:gd name="connsiteX65" fmla="*/ 9224 w 12724"/>
                <a:gd name="connsiteY65" fmla="*/ 4347 h 10000"/>
                <a:gd name="connsiteX66" fmla="*/ 9224 w 12724"/>
                <a:gd name="connsiteY66" fmla="*/ 4411 h 10000"/>
                <a:gd name="connsiteX67" fmla="*/ 9201 w 12724"/>
                <a:gd name="connsiteY67" fmla="*/ 4477 h 10000"/>
                <a:gd name="connsiteX68" fmla="*/ 9171 w 12724"/>
                <a:gd name="connsiteY68" fmla="*/ 4574 h 10000"/>
                <a:gd name="connsiteX69" fmla="*/ 9110 w 12724"/>
                <a:gd name="connsiteY69" fmla="*/ 4590 h 10000"/>
                <a:gd name="connsiteX70" fmla="*/ 9064 w 12724"/>
                <a:gd name="connsiteY70" fmla="*/ 4623 h 10000"/>
                <a:gd name="connsiteX71" fmla="*/ 9041 w 12724"/>
                <a:gd name="connsiteY71" fmla="*/ 4590 h 10000"/>
                <a:gd name="connsiteX72" fmla="*/ 9011 w 12724"/>
                <a:gd name="connsiteY72" fmla="*/ 4574 h 10000"/>
                <a:gd name="connsiteX73" fmla="*/ 8966 w 12724"/>
                <a:gd name="connsiteY73" fmla="*/ 4574 h 10000"/>
                <a:gd name="connsiteX74" fmla="*/ 8935 w 12724"/>
                <a:gd name="connsiteY74" fmla="*/ 4590 h 10000"/>
                <a:gd name="connsiteX75" fmla="*/ 8836 w 12724"/>
                <a:gd name="connsiteY75" fmla="*/ 4655 h 10000"/>
                <a:gd name="connsiteX76" fmla="*/ 8744 w 12724"/>
                <a:gd name="connsiteY76" fmla="*/ 4753 h 10000"/>
                <a:gd name="connsiteX77" fmla="*/ 8714 w 12724"/>
                <a:gd name="connsiteY77" fmla="*/ 4753 h 10000"/>
                <a:gd name="connsiteX78" fmla="*/ 8699 w 12724"/>
                <a:gd name="connsiteY78" fmla="*/ 4786 h 10000"/>
                <a:gd name="connsiteX79" fmla="*/ 8699 w 12724"/>
                <a:gd name="connsiteY79" fmla="*/ 4882 h 10000"/>
                <a:gd name="connsiteX80" fmla="*/ 8676 w 12724"/>
                <a:gd name="connsiteY80" fmla="*/ 5094 h 10000"/>
                <a:gd name="connsiteX81" fmla="*/ 8554 w 12724"/>
                <a:gd name="connsiteY81" fmla="*/ 5353 h 10000"/>
                <a:gd name="connsiteX82" fmla="*/ 8471 w 12724"/>
                <a:gd name="connsiteY82" fmla="*/ 5533 h 10000"/>
                <a:gd name="connsiteX83" fmla="*/ 8395 w 12724"/>
                <a:gd name="connsiteY83" fmla="*/ 5662 h 10000"/>
                <a:gd name="connsiteX84" fmla="*/ 8349 w 12724"/>
                <a:gd name="connsiteY84" fmla="*/ 5744 h 10000"/>
                <a:gd name="connsiteX85" fmla="*/ 8334 w 12724"/>
                <a:gd name="connsiteY85" fmla="*/ 5776 h 10000"/>
                <a:gd name="connsiteX86" fmla="*/ 8319 w 12724"/>
                <a:gd name="connsiteY86" fmla="*/ 5808 h 10000"/>
                <a:gd name="connsiteX87" fmla="*/ 8312 w 12724"/>
                <a:gd name="connsiteY87" fmla="*/ 5808 h 10000"/>
                <a:gd name="connsiteX88" fmla="*/ 8312 w 12724"/>
                <a:gd name="connsiteY88" fmla="*/ 5874 h 10000"/>
                <a:gd name="connsiteX89" fmla="*/ 8296 w 12724"/>
                <a:gd name="connsiteY89" fmla="*/ 5971 h 10000"/>
                <a:gd name="connsiteX90" fmla="*/ 8235 w 12724"/>
                <a:gd name="connsiteY90" fmla="*/ 6101 h 10000"/>
                <a:gd name="connsiteX91" fmla="*/ 8159 w 12724"/>
                <a:gd name="connsiteY91" fmla="*/ 6183 h 10000"/>
                <a:gd name="connsiteX92" fmla="*/ 8091 w 12724"/>
                <a:gd name="connsiteY92" fmla="*/ 6247 h 10000"/>
                <a:gd name="connsiteX93" fmla="*/ 7900 w 12724"/>
                <a:gd name="connsiteY93" fmla="*/ 6377 h 10000"/>
                <a:gd name="connsiteX94" fmla="*/ 7764 w 12724"/>
                <a:gd name="connsiteY94" fmla="*/ 6475 h 10000"/>
                <a:gd name="connsiteX95" fmla="*/ 7650 w 12724"/>
                <a:gd name="connsiteY95" fmla="*/ 6556 h 10000"/>
                <a:gd name="connsiteX96" fmla="*/ 7589 w 12724"/>
                <a:gd name="connsiteY96" fmla="*/ 6686 h 10000"/>
                <a:gd name="connsiteX97" fmla="*/ 7551 w 12724"/>
                <a:gd name="connsiteY97" fmla="*/ 6816 h 10000"/>
                <a:gd name="connsiteX98" fmla="*/ 7520 w 12724"/>
                <a:gd name="connsiteY98" fmla="*/ 7027 h 10000"/>
                <a:gd name="connsiteX99" fmla="*/ 7475 w 12724"/>
                <a:gd name="connsiteY99" fmla="*/ 7287 h 10000"/>
                <a:gd name="connsiteX100" fmla="*/ 7391 w 12724"/>
                <a:gd name="connsiteY100" fmla="*/ 7530 h 10000"/>
                <a:gd name="connsiteX101" fmla="*/ 7330 w 12724"/>
                <a:gd name="connsiteY101" fmla="*/ 7693 h 10000"/>
                <a:gd name="connsiteX102" fmla="*/ 7270 w 12724"/>
                <a:gd name="connsiteY102" fmla="*/ 7775 h 10000"/>
                <a:gd name="connsiteX103" fmla="*/ 7201 w 12724"/>
                <a:gd name="connsiteY103" fmla="*/ 7937 h 10000"/>
                <a:gd name="connsiteX104" fmla="*/ 7171 w 12724"/>
                <a:gd name="connsiteY104" fmla="*/ 8002 h 10000"/>
                <a:gd name="connsiteX105" fmla="*/ 7156 w 12724"/>
                <a:gd name="connsiteY105" fmla="*/ 8083 h 10000"/>
                <a:gd name="connsiteX106" fmla="*/ 7156 w 12724"/>
                <a:gd name="connsiteY106" fmla="*/ 8246 h 10000"/>
                <a:gd name="connsiteX107" fmla="*/ 7171 w 12724"/>
                <a:gd name="connsiteY107" fmla="*/ 8440 h 10000"/>
                <a:gd name="connsiteX108" fmla="*/ 7125 w 12724"/>
                <a:gd name="connsiteY108" fmla="*/ 8440 h 10000"/>
                <a:gd name="connsiteX109" fmla="*/ 7049 w 12724"/>
                <a:gd name="connsiteY109" fmla="*/ 8457 h 10000"/>
                <a:gd name="connsiteX110" fmla="*/ 6951 w 12724"/>
                <a:gd name="connsiteY110" fmla="*/ 8489 h 10000"/>
                <a:gd name="connsiteX111" fmla="*/ 6806 w 12724"/>
                <a:gd name="connsiteY111" fmla="*/ 8522 h 10000"/>
                <a:gd name="connsiteX112" fmla="*/ 6646 w 12724"/>
                <a:gd name="connsiteY112" fmla="*/ 8554 h 10000"/>
                <a:gd name="connsiteX113" fmla="*/ 6456 w 12724"/>
                <a:gd name="connsiteY113" fmla="*/ 8587 h 10000"/>
                <a:gd name="connsiteX114" fmla="*/ 6220 w 12724"/>
                <a:gd name="connsiteY114" fmla="*/ 8651 h 10000"/>
                <a:gd name="connsiteX115" fmla="*/ 5985 w 12724"/>
                <a:gd name="connsiteY115" fmla="*/ 8717 h 10000"/>
                <a:gd name="connsiteX116" fmla="*/ 5726 w 12724"/>
                <a:gd name="connsiteY116" fmla="*/ 8781 h 10000"/>
                <a:gd name="connsiteX117" fmla="*/ 5445 w 12724"/>
                <a:gd name="connsiteY117" fmla="*/ 8814 h 10000"/>
                <a:gd name="connsiteX118" fmla="*/ 4844 w 12724"/>
                <a:gd name="connsiteY118" fmla="*/ 8960 h 10000"/>
                <a:gd name="connsiteX119" fmla="*/ 4205 w 12724"/>
                <a:gd name="connsiteY119" fmla="*/ 9090 h 10000"/>
                <a:gd name="connsiteX120" fmla="*/ 3551 w 12724"/>
                <a:gd name="connsiteY120" fmla="*/ 9236 h 10000"/>
                <a:gd name="connsiteX121" fmla="*/ 2904 w 12724"/>
                <a:gd name="connsiteY121" fmla="*/ 9366 h 10000"/>
                <a:gd name="connsiteX122" fmla="*/ 2266 w 12724"/>
                <a:gd name="connsiteY122" fmla="*/ 9497 h 10000"/>
                <a:gd name="connsiteX123" fmla="*/ 1970 w 12724"/>
                <a:gd name="connsiteY123" fmla="*/ 9594 h 10000"/>
                <a:gd name="connsiteX124" fmla="*/ 1680 w 12724"/>
                <a:gd name="connsiteY124" fmla="*/ 9643 h 10000"/>
                <a:gd name="connsiteX125" fmla="*/ 1399 w 12724"/>
                <a:gd name="connsiteY125" fmla="*/ 9675 h 10000"/>
                <a:gd name="connsiteX126" fmla="*/ 1156 w 12724"/>
                <a:gd name="connsiteY126" fmla="*/ 9740 h 10000"/>
                <a:gd name="connsiteX127" fmla="*/ 921 w 12724"/>
                <a:gd name="connsiteY127" fmla="*/ 9805 h 10000"/>
                <a:gd name="connsiteX128" fmla="*/ 699 w 12724"/>
                <a:gd name="connsiteY128" fmla="*/ 9838 h 10000"/>
                <a:gd name="connsiteX129" fmla="*/ 525 w 12724"/>
                <a:gd name="connsiteY129" fmla="*/ 9870 h 10000"/>
                <a:gd name="connsiteX130" fmla="*/ 365 w 12724"/>
                <a:gd name="connsiteY130" fmla="*/ 9935 h 10000"/>
                <a:gd name="connsiteX131" fmla="*/ 235 w 12724"/>
                <a:gd name="connsiteY131" fmla="*/ 9935 h 10000"/>
                <a:gd name="connsiteX132" fmla="*/ 145 w 12724"/>
                <a:gd name="connsiteY132" fmla="*/ 9968 h 10000"/>
                <a:gd name="connsiteX133" fmla="*/ 92 w 12724"/>
                <a:gd name="connsiteY133" fmla="*/ 9968 h 10000"/>
                <a:gd name="connsiteX134" fmla="*/ 60 w 12724"/>
                <a:gd name="connsiteY134" fmla="*/ 10000 h 10000"/>
                <a:gd name="connsiteX135" fmla="*/ 60 w 12724"/>
                <a:gd name="connsiteY135" fmla="*/ 9968 h 10000"/>
                <a:gd name="connsiteX136" fmla="*/ 30 w 12724"/>
                <a:gd name="connsiteY136" fmla="*/ 9968 h 10000"/>
                <a:gd name="connsiteX137" fmla="*/ 15 w 12724"/>
                <a:gd name="connsiteY137" fmla="*/ 9935 h 10000"/>
                <a:gd name="connsiteX138" fmla="*/ 0 w 12724"/>
                <a:gd name="connsiteY138" fmla="*/ 9870 h 10000"/>
                <a:gd name="connsiteX139" fmla="*/ 15 w 12724"/>
                <a:gd name="connsiteY139" fmla="*/ 9773 h 10000"/>
                <a:gd name="connsiteX140" fmla="*/ 45 w 12724"/>
                <a:gd name="connsiteY140" fmla="*/ 9643 h 10000"/>
                <a:gd name="connsiteX141" fmla="*/ 129 w 12724"/>
                <a:gd name="connsiteY141" fmla="*/ 9497 h 10000"/>
                <a:gd name="connsiteX142" fmla="*/ 190 w 12724"/>
                <a:gd name="connsiteY142" fmla="*/ 9399 h 10000"/>
                <a:gd name="connsiteX143" fmla="*/ 267 w 12724"/>
                <a:gd name="connsiteY143" fmla="*/ 9269 h 10000"/>
                <a:gd name="connsiteX144" fmla="*/ 251 w 12724"/>
                <a:gd name="connsiteY144" fmla="*/ 9122 h 10000"/>
                <a:gd name="connsiteX145" fmla="*/ 220 w 12724"/>
                <a:gd name="connsiteY145" fmla="*/ 8993 h 10000"/>
                <a:gd name="connsiteX146" fmla="*/ 175 w 12724"/>
                <a:gd name="connsiteY146" fmla="*/ 8895 h 10000"/>
                <a:gd name="connsiteX147" fmla="*/ 160 w 12724"/>
                <a:gd name="connsiteY147" fmla="*/ 8863 h 10000"/>
                <a:gd name="connsiteX148" fmla="*/ 99 w 12724"/>
                <a:gd name="connsiteY148" fmla="*/ 8749 h 10000"/>
                <a:gd name="connsiteX149" fmla="*/ 76 w 12724"/>
                <a:gd name="connsiteY149" fmla="*/ 8684 h 10000"/>
                <a:gd name="connsiteX150" fmla="*/ 76 w 12724"/>
                <a:gd name="connsiteY150" fmla="*/ 8651 h 10000"/>
                <a:gd name="connsiteX151" fmla="*/ 60 w 12724"/>
                <a:gd name="connsiteY151" fmla="*/ 8651 h 10000"/>
                <a:gd name="connsiteX152" fmla="*/ 114 w 12724"/>
                <a:gd name="connsiteY152" fmla="*/ 8619 h 10000"/>
                <a:gd name="connsiteX153" fmla="*/ 160 w 12724"/>
                <a:gd name="connsiteY153" fmla="*/ 8587 h 10000"/>
                <a:gd name="connsiteX154" fmla="*/ 205 w 12724"/>
                <a:gd name="connsiteY154" fmla="*/ 8587 h 10000"/>
                <a:gd name="connsiteX155" fmla="*/ 235 w 12724"/>
                <a:gd name="connsiteY155" fmla="*/ 8587 h 10000"/>
                <a:gd name="connsiteX156" fmla="*/ 235 w 12724"/>
                <a:gd name="connsiteY156" fmla="*/ 8554 h 10000"/>
                <a:gd name="connsiteX157" fmla="*/ 205 w 12724"/>
                <a:gd name="connsiteY157" fmla="*/ 8408 h 10000"/>
                <a:gd name="connsiteX158" fmla="*/ 205 w 12724"/>
                <a:gd name="connsiteY158" fmla="*/ 8343 h 10000"/>
                <a:gd name="connsiteX159" fmla="*/ 205 w 12724"/>
                <a:gd name="connsiteY159" fmla="*/ 8310 h 10000"/>
                <a:gd name="connsiteX160" fmla="*/ 190 w 12724"/>
                <a:gd name="connsiteY160" fmla="*/ 8278 h 10000"/>
                <a:gd name="connsiteX161" fmla="*/ 235 w 12724"/>
                <a:gd name="connsiteY161" fmla="*/ 8180 h 10000"/>
                <a:gd name="connsiteX162" fmla="*/ 251 w 12724"/>
                <a:gd name="connsiteY162" fmla="*/ 8083 h 10000"/>
                <a:gd name="connsiteX163" fmla="*/ 282 w 12724"/>
                <a:gd name="connsiteY163" fmla="*/ 8002 h 10000"/>
                <a:gd name="connsiteX164" fmla="*/ 289 w 12724"/>
                <a:gd name="connsiteY164" fmla="*/ 7937 h 10000"/>
                <a:gd name="connsiteX165" fmla="*/ 289 w 12724"/>
                <a:gd name="connsiteY165" fmla="*/ 7937 h 10000"/>
                <a:gd name="connsiteX166" fmla="*/ 335 w 12724"/>
                <a:gd name="connsiteY166" fmla="*/ 7775 h 10000"/>
                <a:gd name="connsiteX167" fmla="*/ 365 w 12724"/>
                <a:gd name="connsiteY167" fmla="*/ 7661 h 10000"/>
                <a:gd name="connsiteX168" fmla="*/ 395 w 12724"/>
                <a:gd name="connsiteY168" fmla="*/ 7563 h 10000"/>
                <a:gd name="connsiteX169" fmla="*/ 410 w 12724"/>
                <a:gd name="connsiteY169" fmla="*/ 7498 h 10000"/>
                <a:gd name="connsiteX170" fmla="*/ 426 w 12724"/>
                <a:gd name="connsiteY170" fmla="*/ 7466 h 10000"/>
                <a:gd name="connsiteX171" fmla="*/ 426 w 12724"/>
                <a:gd name="connsiteY171" fmla="*/ 7434 h 10000"/>
                <a:gd name="connsiteX172" fmla="*/ 479 w 12724"/>
                <a:gd name="connsiteY172" fmla="*/ 7287 h 10000"/>
                <a:gd name="connsiteX173" fmla="*/ 509 w 12724"/>
                <a:gd name="connsiteY173" fmla="*/ 7189 h 10000"/>
                <a:gd name="connsiteX174" fmla="*/ 525 w 12724"/>
                <a:gd name="connsiteY174" fmla="*/ 7157 h 10000"/>
                <a:gd name="connsiteX175" fmla="*/ 525 w 12724"/>
                <a:gd name="connsiteY175" fmla="*/ 7157 h 10000"/>
                <a:gd name="connsiteX176" fmla="*/ 540 w 12724"/>
                <a:gd name="connsiteY176" fmla="*/ 6995 h 10000"/>
                <a:gd name="connsiteX177" fmla="*/ 540 w 12724"/>
                <a:gd name="connsiteY177" fmla="*/ 6881 h 10000"/>
                <a:gd name="connsiteX178" fmla="*/ 555 w 12724"/>
                <a:gd name="connsiteY178" fmla="*/ 6783 h 10000"/>
                <a:gd name="connsiteX179" fmla="*/ 555 w 12724"/>
                <a:gd name="connsiteY179" fmla="*/ 6751 h 10000"/>
                <a:gd name="connsiteX180" fmla="*/ 555 w 12724"/>
                <a:gd name="connsiteY180" fmla="*/ 6686 h 10000"/>
                <a:gd name="connsiteX181" fmla="*/ 555 w 12724"/>
                <a:gd name="connsiteY181" fmla="*/ 6686 h 10000"/>
                <a:gd name="connsiteX182" fmla="*/ 586 w 12724"/>
                <a:gd name="connsiteY182" fmla="*/ 6475 h 10000"/>
                <a:gd name="connsiteX183" fmla="*/ 601 w 12724"/>
                <a:gd name="connsiteY183" fmla="*/ 6312 h 10000"/>
                <a:gd name="connsiteX184" fmla="*/ 616 w 12724"/>
                <a:gd name="connsiteY184" fmla="*/ 6183 h 10000"/>
                <a:gd name="connsiteX185" fmla="*/ 616 w 12724"/>
                <a:gd name="connsiteY185" fmla="*/ 6133 h 10000"/>
                <a:gd name="connsiteX186" fmla="*/ 631 w 12724"/>
                <a:gd name="connsiteY186" fmla="*/ 6069 h 10000"/>
                <a:gd name="connsiteX187" fmla="*/ 631 w 12724"/>
                <a:gd name="connsiteY187" fmla="*/ 6036 h 10000"/>
                <a:gd name="connsiteX188" fmla="*/ 601 w 12724"/>
                <a:gd name="connsiteY188" fmla="*/ 5906 h 10000"/>
                <a:gd name="connsiteX189" fmla="*/ 601 w 12724"/>
                <a:gd name="connsiteY189" fmla="*/ 5841 h 10000"/>
                <a:gd name="connsiteX190" fmla="*/ 601 w 12724"/>
                <a:gd name="connsiteY190" fmla="*/ 5841 h 10000"/>
                <a:gd name="connsiteX191" fmla="*/ 586 w 12724"/>
                <a:gd name="connsiteY191" fmla="*/ 5808 h 10000"/>
                <a:gd name="connsiteX192" fmla="*/ 631 w 12724"/>
                <a:gd name="connsiteY192" fmla="*/ 5728 h 10000"/>
                <a:gd name="connsiteX193" fmla="*/ 669 w 12724"/>
                <a:gd name="connsiteY193" fmla="*/ 5630 h 10000"/>
                <a:gd name="connsiteX194" fmla="*/ 699 w 12724"/>
                <a:gd name="connsiteY194" fmla="*/ 5533 h 10000"/>
                <a:gd name="connsiteX195" fmla="*/ 715 w 12724"/>
                <a:gd name="connsiteY195" fmla="*/ 5467 h 10000"/>
                <a:gd name="connsiteX196" fmla="*/ 715 w 12724"/>
                <a:gd name="connsiteY196" fmla="*/ 5467 h 10000"/>
                <a:gd name="connsiteX197" fmla="*/ 715 w 12724"/>
                <a:gd name="connsiteY197" fmla="*/ 5435 h 10000"/>
                <a:gd name="connsiteX198" fmla="*/ 684 w 12724"/>
                <a:gd name="connsiteY198" fmla="*/ 5370 h 10000"/>
                <a:gd name="connsiteX199" fmla="*/ 669 w 12724"/>
                <a:gd name="connsiteY199" fmla="*/ 5289 h 10000"/>
                <a:gd name="connsiteX200" fmla="*/ 654 w 12724"/>
                <a:gd name="connsiteY200" fmla="*/ 5191 h 10000"/>
                <a:gd name="connsiteX201" fmla="*/ 654 w 12724"/>
                <a:gd name="connsiteY201" fmla="*/ 5127 h 10000"/>
                <a:gd name="connsiteX202" fmla="*/ 699 w 12724"/>
                <a:gd name="connsiteY202" fmla="*/ 5061 h 10000"/>
                <a:gd name="connsiteX203" fmla="*/ 761 w 12724"/>
                <a:gd name="connsiteY203" fmla="*/ 5061 h 10000"/>
                <a:gd name="connsiteX204" fmla="*/ 821 w 12724"/>
                <a:gd name="connsiteY204" fmla="*/ 5094 h 10000"/>
                <a:gd name="connsiteX205" fmla="*/ 889 w 12724"/>
                <a:gd name="connsiteY205" fmla="*/ 5127 h 10000"/>
                <a:gd name="connsiteX0" fmla="*/ 889 w 12724"/>
                <a:gd name="connsiteY0" fmla="*/ 5127 h 10000"/>
                <a:gd name="connsiteX1" fmla="*/ 904 w 12724"/>
                <a:gd name="connsiteY1" fmla="*/ 5127 h 10000"/>
                <a:gd name="connsiteX2" fmla="*/ 921 w 12724"/>
                <a:gd name="connsiteY2" fmla="*/ 5094 h 10000"/>
                <a:gd name="connsiteX3" fmla="*/ 936 w 12724"/>
                <a:gd name="connsiteY3" fmla="*/ 5061 h 10000"/>
                <a:gd name="connsiteX4" fmla="*/ 981 w 12724"/>
                <a:gd name="connsiteY4" fmla="*/ 5029 h 10000"/>
                <a:gd name="connsiteX5" fmla="*/ 1034 w 12724"/>
                <a:gd name="connsiteY5" fmla="*/ 4996 h 10000"/>
                <a:gd name="connsiteX6" fmla="*/ 1111 w 12724"/>
                <a:gd name="connsiteY6" fmla="*/ 4964 h 10000"/>
                <a:gd name="connsiteX7" fmla="*/ 1316 w 12724"/>
                <a:gd name="connsiteY7" fmla="*/ 4948 h 10000"/>
                <a:gd name="connsiteX8" fmla="*/ 1490 w 12724"/>
                <a:gd name="connsiteY8" fmla="*/ 4882 h 10000"/>
                <a:gd name="connsiteX9" fmla="*/ 1551 w 12724"/>
                <a:gd name="connsiteY9" fmla="*/ 4882 h 10000"/>
                <a:gd name="connsiteX10" fmla="*/ 1605 w 12724"/>
                <a:gd name="connsiteY10" fmla="*/ 4850 h 10000"/>
                <a:gd name="connsiteX11" fmla="*/ 1650 w 12724"/>
                <a:gd name="connsiteY11" fmla="*/ 4850 h 10000"/>
                <a:gd name="connsiteX12" fmla="*/ 1680 w 12724"/>
                <a:gd name="connsiteY12" fmla="*/ 4850 h 10000"/>
                <a:gd name="connsiteX13" fmla="*/ 1726 w 12724"/>
                <a:gd name="connsiteY13" fmla="*/ 4850 h 10000"/>
                <a:gd name="connsiteX14" fmla="*/ 1795 w 12724"/>
                <a:gd name="connsiteY14" fmla="*/ 4818 h 10000"/>
                <a:gd name="connsiteX15" fmla="*/ 1886 w 12724"/>
                <a:gd name="connsiteY15" fmla="*/ 4818 h 10000"/>
                <a:gd name="connsiteX16" fmla="*/ 1985 w 12724"/>
                <a:gd name="connsiteY16" fmla="*/ 4818 h 10000"/>
                <a:gd name="connsiteX17" fmla="*/ 2075 w 12724"/>
                <a:gd name="connsiteY17" fmla="*/ 4786 h 10000"/>
                <a:gd name="connsiteX18" fmla="*/ 2160 w 12724"/>
                <a:gd name="connsiteY18" fmla="*/ 4786 h 10000"/>
                <a:gd name="connsiteX19" fmla="*/ 2220 w 12724"/>
                <a:gd name="connsiteY19" fmla="*/ 4786 h 10000"/>
                <a:gd name="connsiteX20" fmla="*/ 2235 w 12724"/>
                <a:gd name="connsiteY20" fmla="*/ 4786 h 10000"/>
                <a:gd name="connsiteX21" fmla="*/ 2251 w 12724"/>
                <a:gd name="connsiteY21" fmla="*/ 4786 h 10000"/>
                <a:gd name="connsiteX22" fmla="*/ 2266 w 12724"/>
                <a:gd name="connsiteY22" fmla="*/ 4818 h 10000"/>
                <a:gd name="connsiteX23" fmla="*/ 2304 w 12724"/>
                <a:gd name="connsiteY23" fmla="*/ 4818 h 10000"/>
                <a:gd name="connsiteX24" fmla="*/ 2350 w 12724"/>
                <a:gd name="connsiteY24" fmla="*/ 4818 h 10000"/>
                <a:gd name="connsiteX25" fmla="*/ 2395 w 12724"/>
                <a:gd name="connsiteY25" fmla="*/ 4786 h 10000"/>
                <a:gd name="connsiteX26" fmla="*/ 2426 w 12724"/>
                <a:gd name="connsiteY26" fmla="*/ 4688 h 10000"/>
                <a:gd name="connsiteX27" fmla="*/ 2456 w 12724"/>
                <a:gd name="connsiteY27" fmla="*/ 4541 h 10000"/>
                <a:gd name="connsiteX28" fmla="*/ 2472 w 12724"/>
                <a:gd name="connsiteY28" fmla="*/ 4282 h 10000"/>
                <a:gd name="connsiteX29" fmla="*/ 2456 w 12724"/>
                <a:gd name="connsiteY29" fmla="*/ 4249 h 10000"/>
                <a:gd name="connsiteX30" fmla="*/ 2441 w 12724"/>
                <a:gd name="connsiteY30" fmla="*/ 4217 h 10000"/>
                <a:gd name="connsiteX31" fmla="*/ 2441 w 12724"/>
                <a:gd name="connsiteY31" fmla="*/ 4168 h 10000"/>
                <a:gd name="connsiteX32" fmla="*/ 2456 w 12724"/>
                <a:gd name="connsiteY32" fmla="*/ 4136 h 10000"/>
                <a:gd name="connsiteX33" fmla="*/ 2654 w 12724"/>
                <a:gd name="connsiteY33" fmla="*/ 4070 h 10000"/>
                <a:gd name="connsiteX34" fmla="*/ 2776 w 12724"/>
                <a:gd name="connsiteY34" fmla="*/ 4103 h 10000"/>
                <a:gd name="connsiteX35" fmla="*/ 2859 w 12724"/>
                <a:gd name="connsiteY35" fmla="*/ 4103 h 10000"/>
                <a:gd name="connsiteX36" fmla="*/ 2715 w 12724"/>
                <a:gd name="connsiteY36" fmla="*/ 3892 h 10000"/>
                <a:gd name="connsiteX37" fmla="*/ 2966 w 12724"/>
                <a:gd name="connsiteY37" fmla="*/ 4136 h 10000"/>
                <a:gd name="connsiteX38" fmla="*/ 2905 w 12724"/>
                <a:gd name="connsiteY38" fmla="*/ 4331 h 10000"/>
                <a:gd name="connsiteX39" fmla="*/ 3170 w 12724"/>
                <a:gd name="connsiteY39" fmla="*/ 4250 h 10000"/>
                <a:gd name="connsiteX40" fmla="*/ 3433 w 12724"/>
                <a:gd name="connsiteY40" fmla="*/ 3387 h 10000"/>
                <a:gd name="connsiteX41" fmla="*/ 3578 w 12724"/>
                <a:gd name="connsiteY41" fmla="*/ 2612 h 10000"/>
                <a:gd name="connsiteX42" fmla="*/ 3570 w 12724"/>
                <a:gd name="connsiteY42" fmla="*/ 1720 h 10000"/>
                <a:gd name="connsiteX43" fmla="*/ 3922 w 12724"/>
                <a:gd name="connsiteY43" fmla="*/ 1688 h 10000"/>
                <a:gd name="connsiteX44" fmla="*/ 4215 w 12724"/>
                <a:gd name="connsiteY44" fmla="*/ 1466 h 10000"/>
                <a:gd name="connsiteX45" fmla="*/ 4224 w 12724"/>
                <a:gd name="connsiteY45" fmla="*/ 402 h 10000"/>
                <a:gd name="connsiteX46" fmla="*/ 4622 w 12724"/>
                <a:gd name="connsiteY46" fmla="*/ 181 h 10000"/>
                <a:gd name="connsiteX47" fmla="*/ 5015 w 12724"/>
                <a:gd name="connsiteY47" fmla="*/ 1067 h 10000"/>
                <a:gd name="connsiteX48" fmla="*/ 5549 w 12724"/>
                <a:gd name="connsiteY48" fmla="*/ 1249 h 10000"/>
                <a:gd name="connsiteX49" fmla="*/ 6244 w 12724"/>
                <a:gd name="connsiteY49" fmla="*/ 1649 h 10000"/>
                <a:gd name="connsiteX50" fmla="*/ 6450 w 12724"/>
                <a:gd name="connsiteY50" fmla="*/ 816 h 10000"/>
                <a:gd name="connsiteX51" fmla="*/ 6699 w 12724"/>
                <a:gd name="connsiteY51" fmla="*/ 1452 h 10000"/>
                <a:gd name="connsiteX52" fmla="*/ 7093 w 12724"/>
                <a:gd name="connsiteY52" fmla="*/ 1915 h 10000"/>
                <a:gd name="connsiteX53" fmla="*/ 7088 w 12724"/>
                <a:gd name="connsiteY53" fmla="*/ 3100 h 10000"/>
                <a:gd name="connsiteX54" fmla="*/ 7762 w 12724"/>
                <a:gd name="connsiteY54" fmla="*/ 4676 h 10000"/>
                <a:gd name="connsiteX55" fmla="*/ 6785 w 12724"/>
                <a:gd name="connsiteY55" fmla="*/ 6720 h 10000"/>
                <a:gd name="connsiteX56" fmla="*/ 10000 w 12724"/>
                <a:gd name="connsiteY56" fmla="*/ 2657 h 10000"/>
                <a:gd name="connsiteX57" fmla="*/ 12724 w 12724"/>
                <a:gd name="connsiteY57" fmla="*/ 2787 h 10000"/>
                <a:gd name="connsiteX58" fmla="*/ 11346 w 12724"/>
                <a:gd name="connsiteY58" fmla="*/ 6404 h 10000"/>
                <a:gd name="connsiteX59" fmla="*/ 9772 w 12724"/>
                <a:gd name="connsiteY59" fmla="*/ 3908 h 10000"/>
                <a:gd name="connsiteX60" fmla="*/ 9710 w 12724"/>
                <a:gd name="connsiteY60" fmla="*/ 4038 h 10000"/>
                <a:gd name="connsiteX61" fmla="*/ 9490 w 12724"/>
                <a:gd name="connsiteY61" fmla="*/ 4070 h 10000"/>
                <a:gd name="connsiteX62" fmla="*/ 9255 w 12724"/>
                <a:gd name="connsiteY62" fmla="*/ 4314 h 10000"/>
                <a:gd name="connsiteX63" fmla="*/ 9239 w 12724"/>
                <a:gd name="connsiteY63" fmla="*/ 4347 h 10000"/>
                <a:gd name="connsiteX64" fmla="*/ 9224 w 12724"/>
                <a:gd name="connsiteY64" fmla="*/ 4347 h 10000"/>
                <a:gd name="connsiteX65" fmla="*/ 9224 w 12724"/>
                <a:gd name="connsiteY65" fmla="*/ 4411 h 10000"/>
                <a:gd name="connsiteX66" fmla="*/ 9201 w 12724"/>
                <a:gd name="connsiteY66" fmla="*/ 4477 h 10000"/>
                <a:gd name="connsiteX67" fmla="*/ 9171 w 12724"/>
                <a:gd name="connsiteY67" fmla="*/ 4574 h 10000"/>
                <a:gd name="connsiteX68" fmla="*/ 9110 w 12724"/>
                <a:gd name="connsiteY68" fmla="*/ 4590 h 10000"/>
                <a:gd name="connsiteX69" fmla="*/ 9064 w 12724"/>
                <a:gd name="connsiteY69" fmla="*/ 4623 h 10000"/>
                <a:gd name="connsiteX70" fmla="*/ 9041 w 12724"/>
                <a:gd name="connsiteY70" fmla="*/ 4590 h 10000"/>
                <a:gd name="connsiteX71" fmla="*/ 9011 w 12724"/>
                <a:gd name="connsiteY71" fmla="*/ 4574 h 10000"/>
                <a:gd name="connsiteX72" fmla="*/ 8966 w 12724"/>
                <a:gd name="connsiteY72" fmla="*/ 4574 h 10000"/>
                <a:gd name="connsiteX73" fmla="*/ 8935 w 12724"/>
                <a:gd name="connsiteY73" fmla="*/ 4590 h 10000"/>
                <a:gd name="connsiteX74" fmla="*/ 8836 w 12724"/>
                <a:gd name="connsiteY74" fmla="*/ 4655 h 10000"/>
                <a:gd name="connsiteX75" fmla="*/ 8744 w 12724"/>
                <a:gd name="connsiteY75" fmla="*/ 4753 h 10000"/>
                <a:gd name="connsiteX76" fmla="*/ 8714 w 12724"/>
                <a:gd name="connsiteY76" fmla="*/ 4753 h 10000"/>
                <a:gd name="connsiteX77" fmla="*/ 8699 w 12724"/>
                <a:gd name="connsiteY77" fmla="*/ 4786 h 10000"/>
                <a:gd name="connsiteX78" fmla="*/ 8699 w 12724"/>
                <a:gd name="connsiteY78" fmla="*/ 4882 h 10000"/>
                <a:gd name="connsiteX79" fmla="*/ 8676 w 12724"/>
                <a:gd name="connsiteY79" fmla="*/ 5094 h 10000"/>
                <a:gd name="connsiteX80" fmla="*/ 8554 w 12724"/>
                <a:gd name="connsiteY80" fmla="*/ 5353 h 10000"/>
                <a:gd name="connsiteX81" fmla="*/ 8471 w 12724"/>
                <a:gd name="connsiteY81" fmla="*/ 5533 h 10000"/>
                <a:gd name="connsiteX82" fmla="*/ 8395 w 12724"/>
                <a:gd name="connsiteY82" fmla="*/ 5662 h 10000"/>
                <a:gd name="connsiteX83" fmla="*/ 8349 w 12724"/>
                <a:gd name="connsiteY83" fmla="*/ 5744 h 10000"/>
                <a:gd name="connsiteX84" fmla="*/ 8334 w 12724"/>
                <a:gd name="connsiteY84" fmla="*/ 5776 h 10000"/>
                <a:gd name="connsiteX85" fmla="*/ 8319 w 12724"/>
                <a:gd name="connsiteY85" fmla="*/ 5808 h 10000"/>
                <a:gd name="connsiteX86" fmla="*/ 8312 w 12724"/>
                <a:gd name="connsiteY86" fmla="*/ 5808 h 10000"/>
                <a:gd name="connsiteX87" fmla="*/ 8312 w 12724"/>
                <a:gd name="connsiteY87" fmla="*/ 5874 h 10000"/>
                <a:gd name="connsiteX88" fmla="*/ 8296 w 12724"/>
                <a:gd name="connsiteY88" fmla="*/ 5971 h 10000"/>
                <a:gd name="connsiteX89" fmla="*/ 8235 w 12724"/>
                <a:gd name="connsiteY89" fmla="*/ 6101 h 10000"/>
                <a:gd name="connsiteX90" fmla="*/ 8159 w 12724"/>
                <a:gd name="connsiteY90" fmla="*/ 6183 h 10000"/>
                <a:gd name="connsiteX91" fmla="*/ 8091 w 12724"/>
                <a:gd name="connsiteY91" fmla="*/ 6247 h 10000"/>
                <a:gd name="connsiteX92" fmla="*/ 7900 w 12724"/>
                <a:gd name="connsiteY92" fmla="*/ 6377 h 10000"/>
                <a:gd name="connsiteX93" fmla="*/ 7764 w 12724"/>
                <a:gd name="connsiteY93" fmla="*/ 6475 h 10000"/>
                <a:gd name="connsiteX94" fmla="*/ 7650 w 12724"/>
                <a:gd name="connsiteY94" fmla="*/ 6556 h 10000"/>
                <a:gd name="connsiteX95" fmla="*/ 7589 w 12724"/>
                <a:gd name="connsiteY95" fmla="*/ 6686 h 10000"/>
                <a:gd name="connsiteX96" fmla="*/ 7551 w 12724"/>
                <a:gd name="connsiteY96" fmla="*/ 6816 h 10000"/>
                <a:gd name="connsiteX97" fmla="*/ 7520 w 12724"/>
                <a:gd name="connsiteY97" fmla="*/ 7027 h 10000"/>
                <a:gd name="connsiteX98" fmla="*/ 7475 w 12724"/>
                <a:gd name="connsiteY98" fmla="*/ 7287 h 10000"/>
                <a:gd name="connsiteX99" fmla="*/ 7391 w 12724"/>
                <a:gd name="connsiteY99" fmla="*/ 7530 h 10000"/>
                <a:gd name="connsiteX100" fmla="*/ 7330 w 12724"/>
                <a:gd name="connsiteY100" fmla="*/ 7693 h 10000"/>
                <a:gd name="connsiteX101" fmla="*/ 7270 w 12724"/>
                <a:gd name="connsiteY101" fmla="*/ 7775 h 10000"/>
                <a:gd name="connsiteX102" fmla="*/ 7201 w 12724"/>
                <a:gd name="connsiteY102" fmla="*/ 7937 h 10000"/>
                <a:gd name="connsiteX103" fmla="*/ 7171 w 12724"/>
                <a:gd name="connsiteY103" fmla="*/ 8002 h 10000"/>
                <a:gd name="connsiteX104" fmla="*/ 7156 w 12724"/>
                <a:gd name="connsiteY104" fmla="*/ 8083 h 10000"/>
                <a:gd name="connsiteX105" fmla="*/ 7156 w 12724"/>
                <a:gd name="connsiteY105" fmla="*/ 8246 h 10000"/>
                <a:gd name="connsiteX106" fmla="*/ 7171 w 12724"/>
                <a:gd name="connsiteY106" fmla="*/ 8440 h 10000"/>
                <a:gd name="connsiteX107" fmla="*/ 7125 w 12724"/>
                <a:gd name="connsiteY107" fmla="*/ 8440 h 10000"/>
                <a:gd name="connsiteX108" fmla="*/ 7049 w 12724"/>
                <a:gd name="connsiteY108" fmla="*/ 8457 h 10000"/>
                <a:gd name="connsiteX109" fmla="*/ 6951 w 12724"/>
                <a:gd name="connsiteY109" fmla="*/ 8489 h 10000"/>
                <a:gd name="connsiteX110" fmla="*/ 6806 w 12724"/>
                <a:gd name="connsiteY110" fmla="*/ 8522 h 10000"/>
                <a:gd name="connsiteX111" fmla="*/ 6646 w 12724"/>
                <a:gd name="connsiteY111" fmla="*/ 8554 h 10000"/>
                <a:gd name="connsiteX112" fmla="*/ 6456 w 12724"/>
                <a:gd name="connsiteY112" fmla="*/ 8587 h 10000"/>
                <a:gd name="connsiteX113" fmla="*/ 6220 w 12724"/>
                <a:gd name="connsiteY113" fmla="*/ 8651 h 10000"/>
                <a:gd name="connsiteX114" fmla="*/ 5985 w 12724"/>
                <a:gd name="connsiteY114" fmla="*/ 8717 h 10000"/>
                <a:gd name="connsiteX115" fmla="*/ 5726 w 12724"/>
                <a:gd name="connsiteY115" fmla="*/ 8781 h 10000"/>
                <a:gd name="connsiteX116" fmla="*/ 5445 w 12724"/>
                <a:gd name="connsiteY116" fmla="*/ 8814 h 10000"/>
                <a:gd name="connsiteX117" fmla="*/ 4844 w 12724"/>
                <a:gd name="connsiteY117" fmla="*/ 8960 h 10000"/>
                <a:gd name="connsiteX118" fmla="*/ 4205 w 12724"/>
                <a:gd name="connsiteY118" fmla="*/ 9090 h 10000"/>
                <a:gd name="connsiteX119" fmla="*/ 3551 w 12724"/>
                <a:gd name="connsiteY119" fmla="*/ 9236 h 10000"/>
                <a:gd name="connsiteX120" fmla="*/ 2904 w 12724"/>
                <a:gd name="connsiteY120" fmla="*/ 9366 h 10000"/>
                <a:gd name="connsiteX121" fmla="*/ 2266 w 12724"/>
                <a:gd name="connsiteY121" fmla="*/ 9497 h 10000"/>
                <a:gd name="connsiteX122" fmla="*/ 1970 w 12724"/>
                <a:gd name="connsiteY122" fmla="*/ 9594 h 10000"/>
                <a:gd name="connsiteX123" fmla="*/ 1680 w 12724"/>
                <a:gd name="connsiteY123" fmla="*/ 9643 h 10000"/>
                <a:gd name="connsiteX124" fmla="*/ 1399 w 12724"/>
                <a:gd name="connsiteY124" fmla="*/ 9675 h 10000"/>
                <a:gd name="connsiteX125" fmla="*/ 1156 w 12724"/>
                <a:gd name="connsiteY125" fmla="*/ 9740 h 10000"/>
                <a:gd name="connsiteX126" fmla="*/ 921 w 12724"/>
                <a:gd name="connsiteY126" fmla="*/ 9805 h 10000"/>
                <a:gd name="connsiteX127" fmla="*/ 699 w 12724"/>
                <a:gd name="connsiteY127" fmla="*/ 9838 h 10000"/>
                <a:gd name="connsiteX128" fmla="*/ 525 w 12724"/>
                <a:gd name="connsiteY128" fmla="*/ 9870 h 10000"/>
                <a:gd name="connsiteX129" fmla="*/ 365 w 12724"/>
                <a:gd name="connsiteY129" fmla="*/ 9935 h 10000"/>
                <a:gd name="connsiteX130" fmla="*/ 235 w 12724"/>
                <a:gd name="connsiteY130" fmla="*/ 9935 h 10000"/>
                <a:gd name="connsiteX131" fmla="*/ 145 w 12724"/>
                <a:gd name="connsiteY131" fmla="*/ 9968 h 10000"/>
                <a:gd name="connsiteX132" fmla="*/ 92 w 12724"/>
                <a:gd name="connsiteY132" fmla="*/ 9968 h 10000"/>
                <a:gd name="connsiteX133" fmla="*/ 60 w 12724"/>
                <a:gd name="connsiteY133" fmla="*/ 10000 h 10000"/>
                <a:gd name="connsiteX134" fmla="*/ 60 w 12724"/>
                <a:gd name="connsiteY134" fmla="*/ 9968 h 10000"/>
                <a:gd name="connsiteX135" fmla="*/ 30 w 12724"/>
                <a:gd name="connsiteY135" fmla="*/ 9968 h 10000"/>
                <a:gd name="connsiteX136" fmla="*/ 15 w 12724"/>
                <a:gd name="connsiteY136" fmla="*/ 9935 h 10000"/>
                <a:gd name="connsiteX137" fmla="*/ 0 w 12724"/>
                <a:gd name="connsiteY137" fmla="*/ 9870 h 10000"/>
                <a:gd name="connsiteX138" fmla="*/ 15 w 12724"/>
                <a:gd name="connsiteY138" fmla="*/ 9773 h 10000"/>
                <a:gd name="connsiteX139" fmla="*/ 45 w 12724"/>
                <a:gd name="connsiteY139" fmla="*/ 9643 h 10000"/>
                <a:gd name="connsiteX140" fmla="*/ 129 w 12724"/>
                <a:gd name="connsiteY140" fmla="*/ 9497 h 10000"/>
                <a:gd name="connsiteX141" fmla="*/ 190 w 12724"/>
                <a:gd name="connsiteY141" fmla="*/ 9399 h 10000"/>
                <a:gd name="connsiteX142" fmla="*/ 267 w 12724"/>
                <a:gd name="connsiteY142" fmla="*/ 9269 h 10000"/>
                <a:gd name="connsiteX143" fmla="*/ 251 w 12724"/>
                <a:gd name="connsiteY143" fmla="*/ 9122 h 10000"/>
                <a:gd name="connsiteX144" fmla="*/ 220 w 12724"/>
                <a:gd name="connsiteY144" fmla="*/ 8993 h 10000"/>
                <a:gd name="connsiteX145" fmla="*/ 175 w 12724"/>
                <a:gd name="connsiteY145" fmla="*/ 8895 h 10000"/>
                <a:gd name="connsiteX146" fmla="*/ 160 w 12724"/>
                <a:gd name="connsiteY146" fmla="*/ 8863 h 10000"/>
                <a:gd name="connsiteX147" fmla="*/ 99 w 12724"/>
                <a:gd name="connsiteY147" fmla="*/ 8749 h 10000"/>
                <a:gd name="connsiteX148" fmla="*/ 76 w 12724"/>
                <a:gd name="connsiteY148" fmla="*/ 8684 h 10000"/>
                <a:gd name="connsiteX149" fmla="*/ 76 w 12724"/>
                <a:gd name="connsiteY149" fmla="*/ 8651 h 10000"/>
                <a:gd name="connsiteX150" fmla="*/ 60 w 12724"/>
                <a:gd name="connsiteY150" fmla="*/ 8651 h 10000"/>
                <a:gd name="connsiteX151" fmla="*/ 114 w 12724"/>
                <a:gd name="connsiteY151" fmla="*/ 8619 h 10000"/>
                <a:gd name="connsiteX152" fmla="*/ 160 w 12724"/>
                <a:gd name="connsiteY152" fmla="*/ 8587 h 10000"/>
                <a:gd name="connsiteX153" fmla="*/ 205 w 12724"/>
                <a:gd name="connsiteY153" fmla="*/ 8587 h 10000"/>
                <a:gd name="connsiteX154" fmla="*/ 235 w 12724"/>
                <a:gd name="connsiteY154" fmla="*/ 8587 h 10000"/>
                <a:gd name="connsiteX155" fmla="*/ 235 w 12724"/>
                <a:gd name="connsiteY155" fmla="*/ 8554 h 10000"/>
                <a:gd name="connsiteX156" fmla="*/ 205 w 12724"/>
                <a:gd name="connsiteY156" fmla="*/ 8408 h 10000"/>
                <a:gd name="connsiteX157" fmla="*/ 205 w 12724"/>
                <a:gd name="connsiteY157" fmla="*/ 8343 h 10000"/>
                <a:gd name="connsiteX158" fmla="*/ 205 w 12724"/>
                <a:gd name="connsiteY158" fmla="*/ 8310 h 10000"/>
                <a:gd name="connsiteX159" fmla="*/ 190 w 12724"/>
                <a:gd name="connsiteY159" fmla="*/ 8278 h 10000"/>
                <a:gd name="connsiteX160" fmla="*/ 235 w 12724"/>
                <a:gd name="connsiteY160" fmla="*/ 8180 h 10000"/>
                <a:gd name="connsiteX161" fmla="*/ 251 w 12724"/>
                <a:gd name="connsiteY161" fmla="*/ 8083 h 10000"/>
                <a:gd name="connsiteX162" fmla="*/ 282 w 12724"/>
                <a:gd name="connsiteY162" fmla="*/ 8002 h 10000"/>
                <a:gd name="connsiteX163" fmla="*/ 289 w 12724"/>
                <a:gd name="connsiteY163" fmla="*/ 7937 h 10000"/>
                <a:gd name="connsiteX164" fmla="*/ 289 w 12724"/>
                <a:gd name="connsiteY164" fmla="*/ 7937 h 10000"/>
                <a:gd name="connsiteX165" fmla="*/ 335 w 12724"/>
                <a:gd name="connsiteY165" fmla="*/ 7775 h 10000"/>
                <a:gd name="connsiteX166" fmla="*/ 365 w 12724"/>
                <a:gd name="connsiteY166" fmla="*/ 7661 h 10000"/>
                <a:gd name="connsiteX167" fmla="*/ 395 w 12724"/>
                <a:gd name="connsiteY167" fmla="*/ 7563 h 10000"/>
                <a:gd name="connsiteX168" fmla="*/ 410 w 12724"/>
                <a:gd name="connsiteY168" fmla="*/ 7498 h 10000"/>
                <a:gd name="connsiteX169" fmla="*/ 426 w 12724"/>
                <a:gd name="connsiteY169" fmla="*/ 7466 h 10000"/>
                <a:gd name="connsiteX170" fmla="*/ 426 w 12724"/>
                <a:gd name="connsiteY170" fmla="*/ 7434 h 10000"/>
                <a:gd name="connsiteX171" fmla="*/ 479 w 12724"/>
                <a:gd name="connsiteY171" fmla="*/ 7287 h 10000"/>
                <a:gd name="connsiteX172" fmla="*/ 509 w 12724"/>
                <a:gd name="connsiteY172" fmla="*/ 7189 h 10000"/>
                <a:gd name="connsiteX173" fmla="*/ 525 w 12724"/>
                <a:gd name="connsiteY173" fmla="*/ 7157 h 10000"/>
                <a:gd name="connsiteX174" fmla="*/ 525 w 12724"/>
                <a:gd name="connsiteY174" fmla="*/ 7157 h 10000"/>
                <a:gd name="connsiteX175" fmla="*/ 540 w 12724"/>
                <a:gd name="connsiteY175" fmla="*/ 6995 h 10000"/>
                <a:gd name="connsiteX176" fmla="*/ 540 w 12724"/>
                <a:gd name="connsiteY176" fmla="*/ 6881 h 10000"/>
                <a:gd name="connsiteX177" fmla="*/ 555 w 12724"/>
                <a:gd name="connsiteY177" fmla="*/ 6783 h 10000"/>
                <a:gd name="connsiteX178" fmla="*/ 555 w 12724"/>
                <a:gd name="connsiteY178" fmla="*/ 6751 h 10000"/>
                <a:gd name="connsiteX179" fmla="*/ 555 w 12724"/>
                <a:gd name="connsiteY179" fmla="*/ 6686 h 10000"/>
                <a:gd name="connsiteX180" fmla="*/ 555 w 12724"/>
                <a:gd name="connsiteY180" fmla="*/ 6686 h 10000"/>
                <a:gd name="connsiteX181" fmla="*/ 586 w 12724"/>
                <a:gd name="connsiteY181" fmla="*/ 6475 h 10000"/>
                <a:gd name="connsiteX182" fmla="*/ 601 w 12724"/>
                <a:gd name="connsiteY182" fmla="*/ 6312 h 10000"/>
                <a:gd name="connsiteX183" fmla="*/ 616 w 12724"/>
                <a:gd name="connsiteY183" fmla="*/ 6183 h 10000"/>
                <a:gd name="connsiteX184" fmla="*/ 616 w 12724"/>
                <a:gd name="connsiteY184" fmla="*/ 6133 h 10000"/>
                <a:gd name="connsiteX185" fmla="*/ 631 w 12724"/>
                <a:gd name="connsiteY185" fmla="*/ 6069 h 10000"/>
                <a:gd name="connsiteX186" fmla="*/ 631 w 12724"/>
                <a:gd name="connsiteY186" fmla="*/ 6036 h 10000"/>
                <a:gd name="connsiteX187" fmla="*/ 601 w 12724"/>
                <a:gd name="connsiteY187" fmla="*/ 5906 h 10000"/>
                <a:gd name="connsiteX188" fmla="*/ 601 w 12724"/>
                <a:gd name="connsiteY188" fmla="*/ 5841 h 10000"/>
                <a:gd name="connsiteX189" fmla="*/ 601 w 12724"/>
                <a:gd name="connsiteY189" fmla="*/ 5841 h 10000"/>
                <a:gd name="connsiteX190" fmla="*/ 586 w 12724"/>
                <a:gd name="connsiteY190" fmla="*/ 5808 h 10000"/>
                <a:gd name="connsiteX191" fmla="*/ 631 w 12724"/>
                <a:gd name="connsiteY191" fmla="*/ 5728 h 10000"/>
                <a:gd name="connsiteX192" fmla="*/ 669 w 12724"/>
                <a:gd name="connsiteY192" fmla="*/ 5630 h 10000"/>
                <a:gd name="connsiteX193" fmla="*/ 699 w 12724"/>
                <a:gd name="connsiteY193" fmla="*/ 5533 h 10000"/>
                <a:gd name="connsiteX194" fmla="*/ 715 w 12724"/>
                <a:gd name="connsiteY194" fmla="*/ 5467 h 10000"/>
                <a:gd name="connsiteX195" fmla="*/ 715 w 12724"/>
                <a:gd name="connsiteY195" fmla="*/ 5467 h 10000"/>
                <a:gd name="connsiteX196" fmla="*/ 715 w 12724"/>
                <a:gd name="connsiteY196" fmla="*/ 5435 h 10000"/>
                <a:gd name="connsiteX197" fmla="*/ 684 w 12724"/>
                <a:gd name="connsiteY197" fmla="*/ 5370 h 10000"/>
                <a:gd name="connsiteX198" fmla="*/ 669 w 12724"/>
                <a:gd name="connsiteY198" fmla="*/ 5289 h 10000"/>
                <a:gd name="connsiteX199" fmla="*/ 654 w 12724"/>
                <a:gd name="connsiteY199" fmla="*/ 5191 h 10000"/>
                <a:gd name="connsiteX200" fmla="*/ 654 w 12724"/>
                <a:gd name="connsiteY200" fmla="*/ 5127 h 10000"/>
                <a:gd name="connsiteX201" fmla="*/ 699 w 12724"/>
                <a:gd name="connsiteY201" fmla="*/ 5061 h 10000"/>
                <a:gd name="connsiteX202" fmla="*/ 761 w 12724"/>
                <a:gd name="connsiteY202" fmla="*/ 5061 h 10000"/>
                <a:gd name="connsiteX203" fmla="*/ 821 w 12724"/>
                <a:gd name="connsiteY203" fmla="*/ 5094 h 10000"/>
                <a:gd name="connsiteX204" fmla="*/ 889 w 12724"/>
                <a:gd name="connsiteY204" fmla="*/ 5127 h 10000"/>
                <a:gd name="connsiteX0" fmla="*/ 889 w 12724"/>
                <a:gd name="connsiteY0" fmla="*/ 5127 h 10000"/>
                <a:gd name="connsiteX1" fmla="*/ 904 w 12724"/>
                <a:gd name="connsiteY1" fmla="*/ 5127 h 10000"/>
                <a:gd name="connsiteX2" fmla="*/ 921 w 12724"/>
                <a:gd name="connsiteY2" fmla="*/ 5094 h 10000"/>
                <a:gd name="connsiteX3" fmla="*/ 936 w 12724"/>
                <a:gd name="connsiteY3" fmla="*/ 5061 h 10000"/>
                <a:gd name="connsiteX4" fmla="*/ 981 w 12724"/>
                <a:gd name="connsiteY4" fmla="*/ 5029 h 10000"/>
                <a:gd name="connsiteX5" fmla="*/ 1034 w 12724"/>
                <a:gd name="connsiteY5" fmla="*/ 4996 h 10000"/>
                <a:gd name="connsiteX6" fmla="*/ 1111 w 12724"/>
                <a:gd name="connsiteY6" fmla="*/ 4964 h 10000"/>
                <a:gd name="connsiteX7" fmla="*/ 1316 w 12724"/>
                <a:gd name="connsiteY7" fmla="*/ 4948 h 10000"/>
                <a:gd name="connsiteX8" fmla="*/ 1490 w 12724"/>
                <a:gd name="connsiteY8" fmla="*/ 4882 h 10000"/>
                <a:gd name="connsiteX9" fmla="*/ 1551 w 12724"/>
                <a:gd name="connsiteY9" fmla="*/ 4882 h 10000"/>
                <a:gd name="connsiteX10" fmla="*/ 1605 w 12724"/>
                <a:gd name="connsiteY10" fmla="*/ 4850 h 10000"/>
                <a:gd name="connsiteX11" fmla="*/ 1650 w 12724"/>
                <a:gd name="connsiteY11" fmla="*/ 4850 h 10000"/>
                <a:gd name="connsiteX12" fmla="*/ 1680 w 12724"/>
                <a:gd name="connsiteY12" fmla="*/ 4850 h 10000"/>
                <a:gd name="connsiteX13" fmla="*/ 1726 w 12724"/>
                <a:gd name="connsiteY13" fmla="*/ 4850 h 10000"/>
                <a:gd name="connsiteX14" fmla="*/ 1795 w 12724"/>
                <a:gd name="connsiteY14" fmla="*/ 4818 h 10000"/>
                <a:gd name="connsiteX15" fmla="*/ 1886 w 12724"/>
                <a:gd name="connsiteY15" fmla="*/ 4818 h 10000"/>
                <a:gd name="connsiteX16" fmla="*/ 1985 w 12724"/>
                <a:gd name="connsiteY16" fmla="*/ 4818 h 10000"/>
                <a:gd name="connsiteX17" fmla="*/ 2075 w 12724"/>
                <a:gd name="connsiteY17" fmla="*/ 4786 h 10000"/>
                <a:gd name="connsiteX18" fmla="*/ 2160 w 12724"/>
                <a:gd name="connsiteY18" fmla="*/ 4786 h 10000"/>
                <a:gd name="connsiteX19" fmla="*/ 2220 w 12724"/>
                <a:gd name="connsiteY19" fmla="*/ 4786 h 10000"/>
                <a:gd name="connsiteX20" fmla="*/ 2235 w 12724"/>
                <a:gd name="connsiteY20" fmla="*/ 4786 h 10000"/>
                <a:gd name="connsiteX21" fmla="*/ 2251 w 12724"/>
                <a:gd name="connsiteY21" fmla="*/ 4786 h 10000"/>
                <a:gd name="connsiteX22" fmla="*/ 2266 w 12724"/>
                <a:gd name="connsiteY22" fmla="*/ 4818 h 10000"/>
                <a:gd name="connsiteX23" fmla="*/ 2304 w 12724"/>
                <a:gd name="connsiteY23" fmla="*/ 4818 h 10000"/>
                <a:gd name="connsiteX24" fmla="*/ 2350 w 12724"/>
                <a:gd name="connsiteY24" fmla="*/ 4818 h 10000"/>
                <a:gd name="connsiteX25" fmla="*/ 2395 w 12724"/>
                <a:gd name="connsiteY25" fmla="*/ 4786 h 10000"/>
                <a:gd name="connsiteX26" fmla="*/ 2426 w 12724"/>
                <a:gd name="connsiteY26" fmla="*/ 4688 h 10000"/>
                <a:gd name="connsiteX27" fmla="*/ 2456 w 12724"/>
                <a:gd name="connsiteY27" fmla="*/ 4541 h 10000"/>
                <a:gd name="connsiteX28" fmla="*/ 2472 w 12724"/>
                <a:gd name="connsiteY28" fmla="*/ 4282 h 10000"/>
                <a:gd name="connsiteX29" fmla="*/ 2456 w 12724"/>
                <a:gd name="connsiteY29" fmla="*/ 4249 h 10000"/>
                <a:gd name="connsiteX30" fmla="*/ 2441 w 12724"/>
                <a:gd name="connsiteY30" fmla="*/ 4217 h 10000"/>
                <a:gd name="connsiteX31" fmla="*/ 2441 w 12724"/>
                <a:gd name="connsiteY31" fmla="*/ 4168 h 10000"/>
                <a:gd name="connsiteX32" fmla="*/ 2654 w 12724"/>
                <a:gd name="connsiteY32" fmla="*/ 4070 h 10000"/>
                <a:gd name="connsiteX33" fmla="*/ 2776 w 12724"/>
                <a:gd name="connsiteY33" fmla="*/ 4103 h 10000"/>
                <a:gd name="connsiteX34" fmla="*/ 2859 w 12724"/>
                <a:gd name="connsiteY34" fmla="*/ 4103 h 10000"/>
                <a:gd name="connsiteX35" fmla="*/ 2715 w 12724"/>
                <a:gd name="connsiteY35" fmla="*/ 3892 h 10000"/>
                <a:gd name="connsiteX36" fmla="*/ 2966 w 12724"/>
                <a:gd name="connsiteY36" fmla="*/ 4136 h 10000"/>
                <a:gd name="connsiteX37" fmla="*/ 2905 w 12724"/>
                <a:gd name="connsiteY37" fmla="*/ 4331 h 10000"/>
                <a:gd name="connsiteX38" fmla="*/ 3170 w 12724"/>
                <a:gd name="connsiteY38" fmla="*/ 4250 h 10000"/>
                <a:gd name="connsiteX39" fmla="*/ 3433 w 12724"/>
                <a:gd name="connsiteY39" fmla="*/ 3387 h 10000"/>
                <a:gd name="connsiteX40" fmla="*/ 3578 w 12724"/>
                <a:gd name="connsiteY40" fmla="*/ 2612 h 10000"/>
                <a:gd name="connsiteX41" fmla="*/ 3570 w 12724"/>
                <a:gd name="connsiteY41" fmla="*/ 1720 h 10000"/>
                <a:gd name="connsiteX42" fmla="*/ 3922 w 12724"/>
                <a:gd name="connsiteY42" fmla="*/ 1688 h 10000"/>
                <a:gd name="connsiteX43" fmla="*/ 4215 w 12724"/>
                <a:gd name="connsiteY43" fmla="*/ 1466 h 10000"/>
                <a:gd name="connsiteX44" fmla="*/ 4224 w 12724"/>
                <a:gd name="connsiteY44" fmla="*/ 402 h 10000"/>
                <a:gd name="connsiteX45" fmla="*/ 4622 w 12724"/>
                <a:gd name="connsiteY45" fmla="*/ 181 h 10000"/>
                <a:gd name="connsiteX46" fmla="*/ 5015 w 12724"/>
                <a:gd name="connsiteY46" fmla="*/ 1067 h 10000"/>
                <a:gd name="connsiteX47" fmla="*/ 5549 w 12724"/>
                <a:gd name="connsiteY47" fmla="*/ 1249 h 10000"/>
                <a:gd name="connsiteX48" fmla="*/ 6244 w 12724"/>
                <a:gd name="connsiteY48" fmla="*/ 1649 h 10000"/>
                <a:gd name="connsiteX49" fmla="*/ 6450 w 12724"/>
                <a:gd name="connsiteY49" fmla="*/ 816 h 10000"/>
                <a:gd name="connsiteX50" fmla="*/ 6699 w 12724"/>
                <a:gd name="connsiteY50" fmla="*/ 1452 h 10000"/>
                <a:gd name="connsiteX51" fmla="*/ 7093 w 12724"/>
                <a:gd name="connsiteY51" fmla="*/ 1915 h 10000"/>
                <a:gd name="connsiteX52" fmla="*/ 7088 w 12724"/>
                <a:gd name="connsiteY52" fmla="*/ 3100 h 10000"/>
                <a:gd name="connsiteX53" fmla="*/ 7762 w 12724"/>
                <a:gd name="connsiteY53" fmla="*/ 4676 h 10000"/>
                <a:gd name="connsiteX54" fmla="*/ 6785 w 12724"/>
                <a:gd name="connsiteY54" fmla="*/ 6720 h 10000"/>
                <a:gd name="connsiteX55" fmla="*/ 10000 w 12724"/>
                <a:gd name="connsiteY55" fmla="*/ 2657 h 10000"/>
                <a:gd name="connsiteX56" fmla="*/ 12724 w 12724"/>
                <a:gd name="connsiteY56" fmla="*/ 2787 h 10000"/>
                <a:gd name="connsiteX57" fmla="*/ 11346 w 12724"/>
                <a:gd name="connsiteY57" fmla="*/ 6404 h 10000"/>
                <a:gd name="connsiteX58" fmla="*/ 9772 w 12724"/>
                <a:gd name="connsiteY58" fmla="*/ 3908 h 10000"/>
                <a:gd name="connsiteX59" fmla="*/ 9710 w 12724"/>
                <a:gd name="connsiteY59" fmla="*/ 4038 h 10000"/>
                <a:gd name="connsiteX60" fmla="*/ 9490 w 12724"/>
                <a:gd name="connsiteY60" fmla="*/ 4070 h 10000"/>
                <a:gd name="connsiteX61" fmla="*/ 9255 w 12724"/>
                <a:gd name="connsiteY61" fmla="*/ 4314 h 10000"/>
                <a:gd name="connsiteX62" fmla="*/ 9239 w 12724"/>
                <a:gd name="connsiteY62" fmla="*/ 4347 h 10000"/>
                <a:gd name="connsiteX63" fmla="*/ 9224 w 12724"/>
                <a:gd name="connsiteY63" fmla="*/ 4347 h 10000"/>
                <a:gd name="connsiteX64" fmla="*/ 9224 w 12724"/>
                <a:gd name="connsiteY64" fmla="*/ 4411 h 10000"/>
                <a:gd name="connsiteX65" fmla="*/ 9201 w 12724"/>
                <a:gd name="connsiteY65" fmla="*/ 4477 h 10000"/>
                <a:gd name="connsiteX66" fmla="*/ 9171 w 12724"/>
                <a:gd name="connsiteY66" fmla="*/ 4574 h 10000"/>
                <a:gd name="connsiteX67" fmla="*/ 9110 w 12724"/>
                <a:gd name="connsiteY67" fmla="*/ 4590 h 10000"/>
                <a:gd name="connsiteX68" fmla="*/ 9064 w 12724"/>
                <a:gd name="connsiteY68" fmla="*/ 4623 h 10000"/>
                <a:gd name="connsiteX69" fmla="*/ 9041 w 12724"/>
                <a:gd name="connsiteY69" fmla="*/ 4590 h 10000"/>
                <a:gd name="connsiteX70" fmla="*/ 9011 w 12724"/>
                <a:gd name="connsiteY70" fmla="*/ 4574 h 10000"/>
                <a:gd name="connsiteX71" fmla="*/ 8966 w 12724"/>
                <a:gd name="connsiteY71" fmla="*/ 4574 h 10000"/>
                <a:gd name="connsiteX72" fmla="*/ 8935 w 12724"/>
                <a:gd name="connsiteY72" fmla="*/ 4590 h 10000"/>
                <a:gd name="connsiteX73" fmla="*/ 8836 w 12724"/>
                <a:gd name="connsiteY73" fmla="*/ 4655 h 10000"/>
                <a:gd name="connsiteX74" fmla="*/ 8744 w 12724"/>
                <a:gd name="connsiteY74" fmla="*/ 4753 h 10000"/>
                <a:gd name="connsiteX75" fmla="*/ 8714 w 12724"/>
                <a:gd name="connsiteY75" fmla="*/ 4753 h 10000"/>
                <a:gd name="connsiteX76" fmla="*/ 8699 w 12724"/>
                <a:gd name="connsiteY76" fmla="*/ 4786 h 10000"/>
                <a:gd name="connsiteX77" fmla="*/ 8699 w 12724"/>
                <a:gd name="connsiteY77" fmla="*/ 4882 h 10000"/>
                <a:gd name="connsiteX78" fmla="*/ 8676 w 12724"/>
                <a:gd name="connsiteY78" fmla="*/ 5094 h 10000"/>
                <a:gd name="connsiteX79" fmla="*/ 8554 w 12724"/>
                <a:gd name="connsiteY79" fmla="*/ 5353 h 10000"/>
                <a:gd name="connsiteX80" fmla="*/ 8471 w 12724"/>
                <a:gd name="connsiteY80" fmla="*/ 5533 h 10000"/>
                <a:gd name="connsiteX81" fmla="*/ 8395 w 12724"/>
                <a:gd name="connsiteY81" fmla="*/ 5662 h 10000"/>
                <a:gd name="connsiteX82" fmla="*/ 8349 w 12724"/>
                <a:gd name="connsiteY82" fmla="*/ 5744 h 10000"/>
                <a:gd name="connsiteX83" fmla="*/ 8334 w 12724"/>
                <a:gd name="connsiteY83" fmla="*/ 5776 h 10000"/>
                <a:gd name="connsiteX84" fmla="*/ 8319 w 12724"/>
                <a:gd name="connsiteY84" fmla="*/ 5808 h 10000"/>
                <a:gd name="connsiteX85" fmla="*/ 8312 w 12724"/>
                <a:gd name="connsiteY85" fmla="*/ 5808 h 10000"/>
                <a:gd name="connsiteX86" fmla="*/ 8312 w 12724"/>
                <a:gd name="connsiteY86" fmla="*/ 5874 h 10000"/>
                <a:gd name="connsiteX87" fmla="*/ 8296 w 12724"/>
                <a:gd name="connsiteY87" fmla="*/ 5971 h 10000"/>
                <a:gd name="connsiteX88" fmla="*/ 8235 w 12724"/>
                <a:gd name="connsiteY88" fmla="*/ 6101 h 10000"/>
                <a:gd name="connsiteX89" fmla="*/ 8159 w 12724"/>
                <a:gd name="connsiteY89" fmla="*/ 6183 h 10000"/>
                <a:gd name="connsiteX90" fmla="*/ 8091 w 12724"/>
                <a:gd name="connsiteY90" fmla="*/ 6247 h 10000"/>
                <a:gd name="connsiteX91" fmla="*/ 7900 w 12724"/>
                <a:gd name="connsiteY91" fmla="*/ 6377 h 10000"/>
                <a:gd name="connsiteX92" fmla="*/ 7764 w 12724"/>
                <a:gd name="connsiteY92" fmla="*/ 6475 h 10000"/>
                <a:gd name="connsiteX93" fmla="*/ 7650 w 12724"/>
                <a:gd name="connsiteY93" fmla="*/ 6556 h 10000"/>
                <a:gd name="connsiteX94" fmla="*/ 7589 w 12724"/>
                <a:gd name="connsiteY94" fmla="*/ 6686 h 10000"/>
                <a:gd name="connsiteX95" fmla="*/ 7551 w 12724"/>
                <a:gd name="connsiteY95" fmla="*/ 6816 h 10000"/>
                <a:gd name="connsiteX96" fmla="*/ 7520 w 12724"/>
                <a:gd name="connsiteY96" fmla="*/ 7027 h 10000"/>
                <a:gd name="connsiteX97" fmla="*/ 7475 w 12724"/>
                <a:gd name="connsiteY97" fmla="*/ 7287 h 10000"/>
                <a:gd name="connsiteX98" fmla="*/ 7391 w 12724"/>
                <a:gd name="connsiteY98" fmla="*/ 7530 h 10000"/>
                <a:gd name="connsiteX99" fmla="*/ 7330 w 12724"/>
                <a:gd name="connsiteY99" fmla="*/ 7693 h 10000"/>
                <a:gd name="connsiteX100" fmla="*/ 7270 w 12724"/>
                <a:gd name="connsiteY100" fmla="*/ 7775 h 10000"/>
                <a:gd name="connsiteX101" fmla="*/ 7201 w 12724"/>
                <a:gd name="connsiteY101" fmla="*/ 7937 h 10000"/>
                <a:gd name="connsiteX102" fmla="*/ 7171 w 12724"/>
                <a:gd name="connsiteY102" fmla="*/ 8002 h 10000"/>
                <a:gd name="connsiteX103" fmla="*/ 7156 w 12724"/>
                <a:gd name="connsiteY103" fmla="*/ 8083 h 10000"/>
                <a:gd name="connsiteX104" fmla="*/ 7156 w 12724"/>
                <a:gd name="connsiteY104" fmla="*/ 8246 h 10000"/>
                <a:gd name="connsiteX105" fmla="*/ 7171 w 12724"/>
                <a:gd name="connsiteY105" fmla="*/ 8440 h 10000"/>
                <a:gd name="connsiteX106" fmla="*/ 7125 w 12724"/>
                <a:gd name="connsiteY106" fmla="*/ 8440 h 10000"/>
                <a:gd name="connsiteX107" fmla="*/ 7049 w 12724"/>
                <a:gd name="connsiteY107" fmla="*/ 8457 h 10000"/>
                <a:gd name="connsiteX108" fmla="*/ 6951 w 12724"/>
                <a:gd name="connsiteY108" fmla="*/ 8489 h 10000"/>
                <a:gd name="connsiteX109" fmla="*/ 6806 w 12724"/>
                <a:gd name="connsiteY109" fmla="*/ 8522 h 10000"/>
                <a:gd name="connsiteX110" fmla="*/ 6646 w 12724"/>
                <a:gd name="connsiteY110" fmla="*/ 8554 h 10000"/>
                <a:gd name="connsiteX111" fmla="*/ 6456 w 12724"/>
                <a:gd name="connsiteY111" fmla="*/ 8587 h 10000"/>
                <a:gd name="connsiteX112" fmla="*/ 6220 w 12724"/>
                <a:gd name="connsiteY112" fmla="*/ 8651 h 10000"/>
                <a:gd name="connsiteX113" fmla="*/ 5985 w 12724"/>
                <a:gd name="connsiteY113" fmla="*/ 8717 h 10000"/>
                <a:gd name="connsiteX114" fmla="*/ 5726 w 12724"/>
                <a:gd name="connsiteY114" fmla="*/ 8781 h 10000"/>
                <a:gd name="connsiteX115" fmla="*/ 5445 w 12724"/>
                <a:gd name="connsiteY115" fmla="*/ 8814 h 10000"/>
                <a:gd name="connsiteX116" fmla="*/ 4844 w 12724"/>
                <a:gd name="connsiteY116" fmla="*/ 8960 h 10000"/>
                <a:gd name="connsiteX117" fmla="*/ 4205 w 12724"/>
                <a:gd name="connsiteY117" fmla="*/ 9090 h 10000"/>
                <a:gd name="connsiteX118" fmla="*/ 3551 w 12724"/>
                <a:gd name="connsiteY118" fmla="*/ 9236 h 10000"/>
                <a:gd name="connsiteX119" fmla="*/ 2904 w 12724"/>
                <a:gd name="connsiteY119" fmla="*/ 9366 h 10000"/>
                <a:gd name="connsiteX120" fmla="*/ 2266 w 12724"/>
                <a:gd name="connsiteY120" fmla="*/ 9497 h 10000"/>
                <a:gd name="connsiteX121" fmla="*/ 1970 w 12724"/>
                <a:gd name="connsiteY121" fmla="*/ 9594 h 10000"/>
                <a:gd name="connsiteX122" fmla="*/ 1680 w 12724"/>
                <a:gd name="connsiteY122" fmla="*/ 9643 h 10000"/>
                <a:gd name="connsiteX123" fmla="*/ 1399 w 12724"/>
                <a:gd name="connsiteY123" fmla="*/ 9675 h 10000"/>
                <a:gd name="connsiteX124" fmla="*/ 1156 w 12724"/>
                <a:gd name="connsiteY124" fmla="*/ 9740 h 10000"/>
                <a:gd name="connsiteX125" fmla="*/ 921 w 12724"/>
                <a:gd name="connsiteY125" fmla="*/ 9805 h 10000"/>
                <a:gd name="connsiteX126" fmla="*/ 699 w 12724"/>
                <a:gd name="connsiteY126" fmla="*/ 9838 h 10000"/>
                <a:gd name="connsiteX127" fmla="*/ 525 w 12724"/>
                <a:gd name="connsiteY127" fmla="*/ 9870 h 10000"/>
                <a:gd name="connsiteX128" fmla="*/ 365 w 12724"/>
                <a:gd name="connsiteY128" fmla="*/ 9935 h 10000"/>
                <a:gd name="connsiteX129" fmla="*/ 235 w 12724"/>
                <a:gd name="connsiteY129" fmla="*/ 9935 h 10000"/>
                <a:gd name="connsiteX130" fmla="*/ 145 w 12724"/>
                <a:gd name="connsiteY130" fmla="*/ 9968 h 10000"/>
                <a:gd name="connsiteX131" fmla="*/ 92 w 12724"/>
                <a:gd name="connsiteY131" fmla="*/ 9968 h 10000"/>
                <a:gd name="connsiteX132" fmla="*/ 60 w 12724"/>
                <a:gd name="connsiteY132" fmla="*/ 10000 h 10000"/>
                <a:gd name="connsiteX133" fmla="*/ 60 w 12724"/>
                <a:gd name="connsiteY133" fmla="*/ 9968 h 10000"/>
                <a:gd name="connsiteX134" fmla="*/ 30 w 12724"/>
                <a:gd name="connsiteY134" fmla="*/ 9968 h 10000"/>
                <a:gd name="connsiteX135" fmla="*/ 15 w 12724"/>
                <a:gd name="connsiteY135" fmla="*/ 9935 h 10000"/>
                <a:gd name="connsiteX136" fmla="*/ 0 w 12724"/>
                <a:gd name="connsiteY136" fmla="*/ 9870 h 10000"/>
                <a:gd name="connsiteX137" fmla="*/ 15 w 12724"/>
                <a:gd name="connsiteY137" fmla="*/ 9773 h 10000"/>
                <a:gd name="connsiteX138" fmla="*/ 45 w 12724"/>
                <a:gd name="connsiteY138" fmla="*/ 9643 h 10000"/>
                <a:gd name="connsiteX139" fmla="*/ 129 w 12724"/>
                <a:gd name="connsiteY139" fmla="*/ 9497 h 10000"/>
                <a:gd name="connsiteX140" fmla="*/ 190 w 12724"/>
                <a:gd name="connsiteY140" fmla="*/ 9399 h 10000"/>
                <a:gd name="connsiteX141" fmla="*/ 267 w 12724"/>
                <a:gd name="connsiteY141" fmla="*/ 9269 h 10000"/>
                <a:gd name="connsiteX142" fmla="*/ 251 w 12724"/>
                <a:gd name="connsiteY142" fmla="*/ 9122 h 10000"/>
                <a:gd name="connsiteX143" fmla="*/ 220 w 12724"/>
                <a:gd name="connsiteY143" fmla="*/ 8993 h 10000"/>
                <a:gd name="connsiteX144" fmla="*/ 175 w 12724"/>
                <a:gd name="connsiteY144" fmla="*/ 8895 h 10000"/>
                <a:gd name="connsiteX145" fmla="*/ 160 w 12724"/>
                <a:gd name="connsiteY145" fmla="*/ 8863 h 10000"/>
                <a:gd name="connsiteX146" fmla="*/ 99 w 12724"/>
                <a:gd name="connsiteY146" fmla="*/ 8749 h 10000"/>
                <a:gd name="connsiteX147" fmla="*/ 76 w 12724"/>
                <a:gd name="connsiteY147" fmla="*/ 8684 h 10000"/>
                <a:gd name="connsiteX148" fmla="*/ 76 w 12724"/>
                <a:gd name="connsiteY148" fmla="*/ 8651 h 10000"/>
                <a:gd name="connsiteX149" fmla="*/ 60 w 12724"/>
                <a:gd name="connsiteY149" fmla="*/ 8651 h 10000"/>
                <a:gd name="connsiteX150" fmla="*/ 114 w 12724"/>
                <a:gd name="connsiteY150" fmla="*/ 8619 h 10000"/>
                <a:gd name="connsiteX151" fmla="*/ 160 w 12724"/>
                <a:gd name="connsiteY151" fmla="*/ 8587 h 10000"/>
                <a:gd name="connsiteX152" fmla="*/ 205 w 12724"/>
                <a:gd name="connsiteY152" fmla="*/ 8587 h 10000"/>
                <a:gd name="connsiteX153" fmla="*/ 235 w 12724"/>
                <a:gd name="connsiteY153" fmla="*/ 8587 h 10000"/>
                <a:gd name="connsiteX154" fmla="*/ 235 w 12724"/>
                <a:gd name="connsiteY154" fmla="*/ 8554 h 10000"/>
                <a:gd name="connsiteX155" fmla="*/ 205 w 12724"/>
                <a:gd name="connsiteY155" fmla="*/ 8408 h 10000"/>
                <a:gd name="connsiteX156" fmla="*/ 205 w 12724"/>
                <a:gd name="connsiteY156" fmla="*/ 8343 h 10000"/>
                <a:gd name="connsiteX157" fmla="*/ 205 w 12724"/>
                <a:gd name="connsiteY157" fmla="*/ 8310 h 10000"/>
                <a:gd name="connsiteX158" fmla="*/ 190 w 12724"/>
                <a:gd name="connsiteY158" fmla="*/ 8278 h 10000"/>
                <a:gd name="connsiteX159" fmla="*/ 235 w 12724"/>
                <a:gd name="connsiteY159" fmla="*/ 8180 h 10000"/>
                <a:gd name="connsiteX160" fmla="*/ 251 w 12724"/>
                <a:gd name="connsiteY160" fmla="*/ 8083 h 10000"/>
                <a:gd name="connsiteX161" fmla="*/ 282 w 12724"/>
                <a:gd name="connsiteY161" fmla="*/ 8002 h 10000"/>
                <a:gd name="connsiteX162" fmla="*/ 289 w 12724"/>
                <a:gd name="connsiteY162" fmla="*/ 7937 h 10000"/>
                <a:gd name="connsiteX163" fmla="*/ 289 w 12724"/>
                <a:gd name="connsiteY163" fmla="*/ 7937 h 10000"/>
                <a:gd name="connsiteX164" fmla="*/ 335 w 12724"/>
                <a:gd name="connsiteY164" fmla="*/ 7775 h 10000"/>
                <a:gd name="connsiteX165" fmla="*/ 365 w 12724"/>
                <a:gd name="connsiteY165" fmla="*/ 7661 h 10000"/>
                <a:gd name="connsiteX166" fmla="*/ 395 w 12724"/>
                <a:gd name="connsiteY166" fmla="*/ 7563 h 10000"/>
                <a:gd name="connsiteX167" fmla="*/ 410 w 12724"/>
                <a:gd name="connsiteY167" fmla="*/ 7498 h 10000"/>
                <a:gd name="connsiteX168" fmla="*/ 426 w 12724"/>
                <a:gd name="connsiteY168" fmla="*/ 7466 h 10000"/>
                <a:gd name="connsiteX169" fmla="*/ 426 w 12724"/>
                <a:gd name="connsiteY169" fmla="*/ 7434 h 10000"/>
                <a:gd name="connsiteX170" fmla="*/ 479 w 12724"/>
                <a:gd name="connsiteY170" fmla="*/ 7287 h 10000"/>
                <a:gd name="connsiteX171" fmla="*/ 509 w 12724"/>
                <a:gd name="connsiteY171" fmla="*/ 7189 h 10000"/>
                <a:gd name="connsiteX172" fmla="*/ 525 w 12724"/>
                <a:gd name="connsiteY172" fmla="*/ 7157 h 10000"/>
                <a:gd name="connsiteX173" fmla="*/ 525 w 12724"/>
                <a:gd name="connsiteY173" fmla="*/ 7157 h 10000"/>
                <a:gd name="connsiteX174" fmla="*/ 540 w 12724"/>
                <a:gd name="connsiteY174" fmla="*/ 6995 h 10000"/>
                <a:gd name="connsiteX175" fmla="*/ 540 w 12724"/>
                <a:gd name="connsiteY175" fmla="*/ 6881 h 10000"/>
                <a:gd name="connsiteX176" fmla="*/ 555 w 12724"/>
                <a:gd name="connsiteY176" fmla="*/ 6783 h 10000"/>
                <a:gd name="connsiteX177" fmla="*/ 555 w 12724"/>
                <a:gd name="connsiteY177" fmla="*/ 6751 h 10000"/>
                <a:gd name="connsiteX178" fmla="*/ 555 w 12724"/>
                <a:gd name="connsiteY178" fmla="*/ 6686 h 10000"/>
                <a:gd name="connsiteX179" fmla="*/ 555 w 12724"/>
                <a:gd name="connsiteY179" fmla="*/ 6686 h 10000"/>
                <a:gd name="connsiteX180" fmla="*/ 586 w 12724"/>
                <a:gd name="connsiteY180" fmla="*/ 6475 h 10000"/>
                <a:gd name="connsiteX181" fmla="*/ 601 w 12724"/>
                <a:gd name="connsiteY181" fmla="*/ 6312 h 10000"/>
                <a:gd name="connsiteX182" fmla="*/ 616 w 12724"/>
                <a:gd name="connsiteY182" fmla="*/ 6183 h 10000"/>
                <a:gd name="connsiteX183" fmla="*/ 616 w 12724"/>
                <a:gd name="connsiteY183" fmla="*/ 6133 h 10000"/>
                <a:gd name="connsiteX184" fmla="*/ 631 w 12724"/>
                <a:gd name="connsiteY184" fmla="*/ 6069 h 10000"/>
                <a:gd name="connsiteX185" fmla="*/ 631 w 12724"/>
                <a:gd name="connsiteY185" fmla="*/ 6036 h 10000"/>
                <a:gd name="connsiteX186" fmla="*/ 601 w 12724"/>
                <a:gd name="connsiteY186" fmla="*/ 5906 h 10000"/>
                <a:gd name="connsiteX187" fmla="*/ 601 w 12724"/>
                <a:gd name="connsiteY187" fmla="*/ 5841 h 10000"/>
                <a:gd name="connsiteX188" fmla="*/ 601 w 12724"/>
                <a:gd name="connsiteY188" fmla="*/ 5841 h 10000"/>
                <a:gd name="connsiteX189" fmla="*/ 586 w 12724"/>
                <a:gd name="connsiteY189" fmla="*/ 5808 h 10000"/>
                <a:gd name="connsiteX190" fmla="*/ 631 w 12724"/>
                <a:gd name="connsiteY190" fmla="*/ 5728 h 10000"/>
                <a:gd name="connsiteX191" fmla="*/ 669 w 12724"/>
                <a:gd name="connsiteY191" fmla="*/ 5630 h 10000"/>
                <a:gd name="connsiteX192" fmla="*/ 699 w 12724"/>
                <a:gd name="connsiteY192" fmla="*/ 5533 h 10000"/>
                <a:gd name="connsiteX193" fmla="*/ 715 w 12724"/>
                <a:gd name="connsiteY193" fmla="*/ 5467 h 10000"/>
                <a:gd name="connsiteX194" fmla="*/ 715 w 12724"/>
                <a:gd name="connsiteY194" fmla="*/ 5467 h 10000"/>
                <a:gd name="connsiteX195" fmla="*/ 715 w 12724"/>
                <a:gd name="connsiteY195" fmla="*/ 5435 h 10000"/>
                <a:gd name="connsiteX196" fmla="*/ 684 w 12724"/>
                <a:gd name="connsiteY196" fmla="*/ 5370 h 10000"/>
                <a:gd name="connsiteX197" fmla="*/ 669 w 12724"/>
                <a:gd name="connsiteY197" fmla="*/ 5289 h 10000"/>
                <a:gd name="connsiteX198" fmla="*/ 654 w 12724"/>
                <a:gd name="connsiteY198" fmla="*/ 5191 h 10000"/>
                <a:gd name="connsiteX199" fmla="*/ 654 w 12724"/>
                <a:gd name="connsiteY199" fmla="*/ 5127 h 10000"/>
                <a:gd name="connsiteX200" fmla="*/ 699 w 12724"/>
                <a:gd name="connsiteY200" fmla="*/ 5061 h 10000"/>
                <a:gd name="connsiteX201" fmla="*/ 761 w 12724"/>
                <a:gd name="connsiteY201" fmla="*/ 5061 h 10000"/>
                <a:gd name="connsiteX202" fmla="*/ 821 w 12724"/>
                <a:gd name="connsiteY202" fmla="*/ 5094 h 10000"/>
                <a:gd name="connsiteX203" fmla="*/ 889 w 12724"/>
                <a:gd name="connsiteY203" fmla="*/ 5127 h 10000"/>
                <a:gd name="connsiteX0" fmla="*/ 889 w 12724"/>
                <a:gd name="connsiteY0" fmla="*/ 5127 h 10000"/>
                <a:gd name="connsiteX1" fmla="*/ 904 w 12724"/>
                <a:gd name="connsiteY1" fmla="*/ 5127 h 10000"/>
                <a:gd name="connsiteX2" fmla="*/ 921 w 12724"/>
                <a:gd name="connsiteY2" fmla="*/ 5094 h 10000"/>
                <a:gd name="connsiteX3" fmla="*/ 936 w 12724"/>
                <a:gd name="connsiteY3" fmla="*/ 5061 h 10000"/>
                <a:gd name="connsiteX4" fmla="*/ 981 w 12724"/>
                <a:gd name="connsiteY4" fmla="*/ 5029 h 10000"/>
                <a:gd name="connsiteX5" fmla="*/ 1034 w 12724"/>
                <a:gd name="connsiteY5" fmla="*/ 4996 h 10000"/>
                <a:gd name="connsiteX6" fmla="*/ 1111 w 12724"/>
                <a:gd name="connsiteY6" fmla="*/ 4964 h 10000"/>
                <a:gd name="connsiteX7" fmla="*/ 1316 w 12724"/>
                <a:gd name="connsiteY7" fmla="*/ 4948 h 10000"/>
                <a:gd name="connsiteX8" fmla="*/ 1490 w 12724"/>
                <a:gd name="connsiteY8" fmla="*/ 4882 h 10000"/>
                <a:gd name="connsiteX9" fmla="*/ 1551 w 12724"/>
                <a:gd name="connsiteY9" fmla="*/ 4882 h 10000"/>
                <a:gd name="connsiteX10" fmla="*/ 1605 w 12724"/>
                <a:gd name="connsiteY10" fmla="*/ 4850 h 10000"/>
                <a:gd name="connsiteX11" fmla="*/ 1650 w 12724"/>
                <a:gd name="connsiteY11" fmla="*/ 4850 h 10000"/>
                <a:gd name="connsiteX12" fmla="*/ 1680 w 12724"/>
                <a:gd name="connsiteY12" fmla="*/ 4850 h 10000"/>
                <a:gd name="connsiteX13" fmla="*/ 1726 w 12724"/>
                <a:gd name="connsiteY13" fmla="*/ 4850 h 10000"/>
                <a:gd name="connsiteX14" fmla="*/ 1795 w 12724"/>
                <a:gd name="connsiteY14" fmla="*/ 4818 h 10000"/>
                <a:gd name="connsiteX15" fmla="*/ 1886 w 12724"/>
                <a:gd name="connsiteY15" fmla="*/ 4818 h 10000"/>
                <a:gd name="connsiteX16" fmla="*/ 1985 w 12724"/>
                <a:gd name="connsiteY16" fmla="*/ 4818 h 10000"/>
                <a:gd name="connsiteX17" fmla="*/ 2075 w 12724"/>
                <a:gd name="connsiteY17" fmla="*/ 4786 h 10000"/>
                <a:gd name="connsiteX18" fmla="*/ 2160 w 12724"/>
                <a:gd name="connsiteY18" fmla="*/ 4786 h 10000"/>
                <a:gd name="connsiteX19" fmla="*/ 2220 w 12724"/>
                <a:gd name="connsiteY19" fmla="*/ 4786 h 10000"/>
                <a:gd name="connsiteX20" fmla="*/ 2235 w 12724"/>
                <a:gd name="connsiteY20" fmla="*/ 4786 h 10000"/>
                <a:gd name="connsiteX21" fmla="*/ 2251 w 12724"/>
                <a:gd name="connsiteY21" fmla="*/ 4786 h 10000"/>
                <a:gd name="connsiteX22" fmla="*/ 2266 w 12724"/>
                <a:gd name="connsiteY22" fmla="*/ 4818 h 10000"/>
                <a:gd name="connsiteX23" fmla="*/ 2304 w 12724"/>
                <a:gd name="connsiteY23" fmla="*/ 4818 h 10000"/>
                <a:gd name="connsiteX24" fmla="*/ 2350 w 12724"/>
                <a:gd name="connsiteY24" fmla="*/ 4818 h 10000"/>
                <a:gd name="connsiteX25" fmla="*/ 2395 w 12724"/>
                <a:gd name="connsiteY25" fmla="*/ 4786 h 10000"/>
                <a:gd name="connsiteX26" fmla="*/ 2426 w 12724"/>
                <a:gd name="connsiteY26" fmla="*/ 4688 h 10000"/>
                <a:gd name="connsiteX27" fmla="*/ 2456 w 12724"/>
                <a:gd name="connsiteY27" fmla="*/ 4541 h 10000"/>
                <a:gd name="connsiteX28" fmla="*/ 2472 w 12724"/>
                <a:gd name="connsiteY28" fmla="*/ 4282 h 10000"/>
                <a:gd name="connsiteX29" fmla="*/ 2456 w 12724"/>
                <a:gd name="connsiteY29" fmla="*/ 4249 h 10000"/>
                <a:gd name="connsiteX30" fmla="*/ 2441 w 12724"/>
                <a:gd name="connsiteY30" fmla="*/ 4217 h 10000"/>
                <a:gd name="connsiteX31" fmla="*/ 2654 w 12724"/>
                <a:gd name="connsiteY31" fmla="*/ 4070 h 10000"/>
                <a:gd name="connsiteX32" fmla="*/ 2776 w 12724"/>
                <a:gd name="connsiteY32" fmla="*/ 4103 h 10000"/>
                <a:gd name="connsiteX33" fmla="*/ 2859 w 12724"/>
                <a:gd name="connsiteY33" fmla="*/ 4103 h 10000"/>
                <a:gd name="connsiteX34" fmla="*/ 2715 w 12724"/>
                <a:gd name="connsiteY34" fmla="*/ 3892 h 10000"/>
                <a:gd name="connsiteX35" fmla="*/ 2966 w 12724"/>
                <a:gd name="connsiteY35" fmla="*/ 4136 h 10000"/>
                <a:gd name="connsiteX36" fmla="*/ 2905 w 12724"/>
                <a:gd name="connsiteY36" fmla="*/ 4331 h 10000"/>
                <a:gd name="connsiteX37" fmla="*/ 3170 w 12724"/>
                <a:gd name="connsiteY37" fmla="*/ 4250 h 10000"/>
                <a:gd name="connsiteX38" fmla="*/ 3433 w 12724"/>
                <a:gd name="connsiteY38" fmla="*/ 3387 h 10000"/>
                <a:gd name="connsiteX39" fmla="*/ 3578 w 12724"/>
                <a:gd name="connsiteY39" fmla="*/ 2612 h 10000"/>
                <a:gd name="connsiteX40" fmla="*/ 3570 w 12724"/>
                <a:gd name="connsiteY40" fmla="*/ 1720 h 10000"/>
                <a:gd name="connsiteX41" fmla="*/ 3922 w 12724"/>
                <a:gd name="connsiteY41" fmla="*/ 1688 h 10000"/>
                <a:gd name="connsiteX42" fmla="*/ 4215 w 12724"/>
                <a:gd name="connsiteY42" fmla="*/ 1466 h 10000"/>
                <a:gd name="connsiteX43" fmla="*/ 4224 w 12724"/>
                <a:gd name="connsiteY43" fmla="*/ 402 h 10000"/>
                <a:gd name="connsiteX44" fmla="*/ 4622 w 12724"/>
                <a:gd name="connsiteY44" fmla="*/ 181 h 10000"/>
                <a:gd name="connsiteX45" fmla="*/ 5015 w 12724"/>
                <a:gd name="connsiteY45" fmla="*/ 1067 h 10000"/>
                <a:gd name="connsiteX46" fmla="*/ 5549 w 12724"/>
                <a:gd name="connsiteY46" fmla="*/ 1249 h 10000"/>
                <a:gd name="connsiteX47" fmla="*/ 6244 w 12724"/>
                <a:gd name="connsiteY47" fmla="*/ 1649 h 10000"/>
                <a:gd name="connsiteX48" fmla="*/ 6450 w 12724"/>
                <a:gd name="connsiteY48" fmla="*/ 816 h 10000"/>
                <a:gd name="connsiteX49" fmla="*/ 6699 w 12724"/>
                <a:gd name="connsiteY49" fmla="*/ 1452 h 10000"/>
                <a:gd name="connsiteX50" fmla="*/ 7093 w 12724"/>
                <a:gd name="connsiteY50" fmla="*/ 1915 h 10000"/>
                <a:gd name="connsiteX51" fmla="*/ 7088 w 12724"/>
                <a:gd name="connsiteY51" fmla="*/ 3100 h 10000"/>
                <a:gd name="connsiteX52" fmla="*/ 7762 w 12724"/>
                <a:gd name="connsiteY52" fmla="*/ 4676 h 10000"/>
                <a:gd name="connsiteX53" fmla="*/ 6785 w 12724"/>
                <a:gd name="connsiteY53" fmla="*/ 6720 h 10000"/>
                <a:gd name="connsiteX54" fmla="*/ 10000 w 12724"/>
                <a:gd name="connsiteY54" fmla="*/ 2657 h 10000"/>
                <a:gd name="connsiteX55" fmla="*/ 12724 w 12724"/>
                <a:gd name="connsiteY55" fmla="*/ 2787 h 10000"/>
                <a:gd name="connsiteX56" fmla="*/ 11346 w 12724"/>
                <a:gd name="connsiteY56" fmla="*/ 6404 h 10000"/>
                <a:gd name="connsiteX57" fmla="*/ 9772 w 12724"/>
                <a:gd name="connsiteY57" fmla="*/ 3908 h 10000"/>
                <a:gd name="connsiteX58" fmla="*/ 9710 w 12724"/>
                <a:gd name="connsiteY58" fmla="*/ 4038 h 10000"/>
                <a:gd name="connsiteX59" fmla="*/ 9490 w 12724"/>
                <a:gd name="connsiteY59" fmla="*/ 4070 h 10000"/>
                <a:gd name="connsiteX60" fmla="*/ 9255 w 12724"/>
                <a:gd name="connsiteY60" fmla="*/ 4314 h 10000"/>
                <a:gd name="connsiteX61" fmla="*/ 9239 w 12724"/>
                <a:gd name="connsiteY61" fmla="*/ 4347 h 10000"/>
                <a:gd name="connsiteX62" fmla="*/ 9224 w 12724"/>
                <a:gd name="connsiteY62" fmla="*/ 4347 h 10000"/>
                <a:gd name="connsiteX63" fmla="*/ 9224 w 12724"/>
                <a:gd name="connsiteY63" fmla="*/ 4411 h 10000"/>
                <a:gd name="connsiteX64" fmla="*/ 9201 w 12724"/>
                <a:gd name="connsiteY64" fmla="*/ 4477 h 10000"/>
                <a:gd name="connsiteX65" fmla="*/ 9171 w 12724"/>
                <a:gd name="connsiteY65" fmla="*/ 4574 h 10000"/>
                <a:gd name="connsiteX66" fmla="*/ 9110 w 12724"/>
                <a:gd name="connsiteY66" fmla="*/ 4590 h 10000"/>
                <a:gd name="connsiteX67" fmla="*/ 9064 w 12724"/>
                <a:gd name="connsiteY67" fmla="*/ 4623 h 10000"/>
                <a:gd name="connsiteX68" fmla="*/ 9041 w 12724"/>
                <a:gd name="connsiteY68" fmla="*/ 4590 h 10000"/>
                <a:gd name="connsiteX69" fmla="*/ 9011 w 12724"/>
                <a:gd name="connsiteY69" fmla="*/ 4574 h 10000"/>
                <a:gd name="connsiteX70" fmla="*/ 8966 w 12724"/>
                <a:gd name="connsiteY70" fmla="*/ 4574 h 10000"/>
                <a:gd name="connsiteX71" fmla="*/ 8935 w 12724"/>
                <a:gd name="connsiteY71" fmla="*/ 4590 h 10000"/>
                <a:gd name="connsiteX72" fmla="*/ 8836 w 12724"/>
                <a:gd name="connsiteY72" fmla="*/ 4655 h 10000"/>
                <a:gd name="connsiteX73" fmla="*/ 8744 w 12724"/>
                <a:gd name="connsiteY73" fmla="*/ 4753 h 10000"/>
                <a:gd name="connsiteX74" fmla="*/ 8714 w 12724"/>
                <a:gd name="connsiteY74" fmla="*/ 4753 h 10000"/>
                <a:gd name="connsiteX75" fmla="*/ 8699 w 12724"/>
                <a:gd name="connsiteY75" fmla="*/ 4786 h 10000"/>
                <a:gd name="connsiteX76" fmla="*/ 8699 w 12724"/>
                <a:gd name="connsiteY76" fmla="*/ 4882 h 10000"/>
                <a:gd name="connsiteX77" fmla="*/ 8676 w 12724"/>
                <a:gd name="connsiteY77" fmla="*/ 5094 h 10000"/>
                <a:gd name="connsiteX78" fmla="*/ 8554 w 12724"/>
                <a:gd name="connsiteY78" fmla="*/ 5353 h 10000"/>
                <a:gd name="connsiteX79" fmla="*/ 8471 w 12724"/>
                <a:gd name="connsiteY79" fmla="*/ 5533 h 10000"/>
                <a:gd name="connsiteX80" fmla="*/ 8395 w 12724"/>
                <a:gd name="connsiteY80" fmla="*/ 5662 h 10000"/>
                <a:gd name="connsiteX81" fmla="*/ 8349 w 12724"/>
                <a:gd name="connsiteY81" fmla="*/ 5744 h 10000"/>
                <a:gd name="connsiteX82" fmla="*/ 8334 w 12724"/>
                <a:gd name="connsiteY82" fmla="*/ 5776 h 10000"/>
                <a:gd name="connsiteX83" fmla="*/ 8319 w 12724"/>
                <a:gd name="connsiteY83" fmla="*/ 5808 h 10000"/>
                <a:gd name="connsiteX84" fmla="*/ 8312 w 12724"/>
                <a:gd name="connsiteY84" fmla="*/ 5808 h 10000"/>
                <a:gd name="connsiteX85" fmla="*/ 8312 w 12724"/>
                <a:gd name="connsiteY85" fmla="*/ 5874 h 10000"/>
                <a:gd name="connsiteX86" fmla="*/ 8296 w 12724"/>
                <a:gd name="connsiteY86" fmla="*/ 5971 h 10000"/>
                <a:gd name="connsiteX87" fmla="*/ 8235 w 12724"/>
                <a:gd name="connsiteY87" fmla="*/ 6101 h 10000"/>
                <a:gd name="connsiteX88" fmla="*/ 8159 w 12724"/>
                <a:gd name="connsiteY88" fmla="*/ 6183 h 10000"/>
                <a:gd name="connsiteX89" fmla="*/ 8091 w 12724"/>
                <a:gd name="connsiteY89" fmla="*/ 6247 h 10000"/>
                <a:gd name="connsiteX90" fmla="*/ 7900 w 12724"/>
                <a:gd name="connsiteY90" fmla="*/ 6377 h 10000"/>
                <a:gd name="connsiteX91" fmla="*/ 7764 w 12724"/>
                <a:gd name="connsiteY91" fmla="*/ 6475 h 10000"/>
                <a:gd name="connsiteX92" fmla="*/ 7650 w 12724"/>
                <a:gd name="connsiteY92" fmla="*/ 6556 h 10000"/>
                <a:gd name="connsiteX93" fmla="*/ 7589 w 12724"/>
                <a:gd name="connsiteY93" fmla="*/ 6686 h 10000"/>
                <a:gd name="connsiteX94" fmla="*/ 7551 w 12724"/>
                <a:gd name="connsiteY94" fmla="*/ 6816 h 10000"/>
                <a:gd name="connsiteX95" fmla="*/ 7520 w 12724"/>
                <a:gd name="connsiteY95" fmla="*/ 7027 h 10000"/>
                <a:gd name="connsiteX96" fmla="*/ 7475 w 12724"/>
                <a:gd name="connsiteY96" fmla="*/ 7287 h 10000"/>
                <a:gd name="connsiteX97" fmla="*/ 7391 w 12724"/>
                <a:gd name="connsiteY97" fmla="*/ 7530 h 10000"/>
                <a:gd name="connsiteX98" fmla="*/ 7330 w 12724"/>
                <a:gd name="connsiteY98" fmla="*/ 7693 h 10000"/>
                <a:gd name="connsiteX99" fmla="*/ 7270 w 12724"/>
                <a:gd name="connsiteY99" fmla="*/ 7775 h 10000"/>
                <a:gd name="connsiteX100" fmla="*/ 7201 w 12724"/>
                <a:gd name="connsiteY100" fmla="*/ 7937 h 10000"/>
                <a:gd name="connsiteX101" fmla="*/ 7171 w 12724"/>
                <a:gd name="connsiteY101" fmla="*/ 8002 h 10000"/>
                <a:gd name="connsiteX102" fmla="*/ 7156 w 12724"/>
                <a:gd name="connsiteY102" fmla="*/ 8083 h 10000"/>
                <a:gd name="connsiteX103" fmla="*/ 7156 w 12724"/>
                <a:gd name="connsiteY103" fmla="*/ 8246 h 10000"/>
                <a:gd name="connsiteX104" fmla="*/ 7171 w 12724"/>
                <a:gd name="connsiteY104" fmla="*/ 8440 h 10000"/>
                <a:gd name="connsiteX105" fmla="*/ 7125 w 12724"/>
                <a:gd name="connsiteY105" fmla="*/ 8440 h 10000"/>
                <a:gd name="connsiteX106" fmla="*/ 7049 w 12724"/>
                <a:gd name="connsiteY106" fmla="*/ 8457 h 10000"/>
                <a:gd name="connsiteX107" fmla="*/ 6951 w 12724"/>
                <a:gd name="connsiteY107" fmla="*/ 8489 h 10000"/>
                <a:gd name="connsiteX108" fmla="*/ 6806 w 12724"/>
                <a:gd name="connsiteY108" fmla="*/ 8522 h 10000"/>
                <a:gd name="connsiteX109" fmla="*/ 6646 w 12724"/>
                <a:gd name="connsiteY109" fmla="*/ 8554 h 10000"/>
                <a:gd name="connsiteX110" fmla="*/ 6456 w 12724"/>
                <a:gd name="connsiteY110" fmla="*/ 8587 h 10000"/>
                <a:gd name="connsiteX111" fmla="*/ 6220 w 12724"/>
                <a:gd name="connsiteY111" fmla="*/ 8651 h 10000"/>
                <a:gd name="connsiteX112" fmla="*/ 5985 w 12724"/>
                <a:gd name="connsiteY112" fmla="*/ 8717 h 10000"/>
                <a:gd name="connsiteX113" fmla="*/ 5726 w 12724"/>
                <a:gd name="connsiteY113" fmla="*/ 8781 h 10000"/>
                <a:gd name="connsiteX114" fmla="*/ 5445 w 12724"/>
                <a:gd name="connsiteY114" fmla="*/ 8814 h 10000"/>
                <a:gd name="connsiteX115" fmla="*/ 4844 w 12724"/>
                <a:gd name="connsiteY115" fmla="*/ 8960 h 10000"/>
                <a:gd name="connsiteX116" fmla="*/ 4205 w 12724"/>
                <a:gd name="connsiteY116" fmla="*/ 9090 h 10000"/>
                <a:gd name="connsiteX117" fmla="*/ 3551 w 12724"/>
                <a:gd name="connsiteY117" fmla="*/ 9236 h 10000"/>
                <a:gd name="connsiteX118" fmla="*/ 2904 w 12724"/>
                <a:gd name="connsiteY118" fmla="*/ 9366 h 10000"/>
                <a:gd name="connsiteX119" fmla="*/ 2266 w 12724"/>
                <a:gd name="connsiteY119" fmla="*/ 9497 h 10000"/>
                <a:gd name="connsiteX120" fmla="*/ 1970 w 12724"/>
                <a:gd name="connsiteY120" fmla="*/ 9594 h 10000"/>
                <a:gd name="connsiteX121" fmla="*/ 1680 w 12724"/>
                <a:gd name="connsiteY121" fmla="*/ 9643 h 10000"/>
                <a:gd name="connsiteX122" fmla="*/ 1399 w 12724"/>
                <a:gd name="connsiteY122" fmla="*/ 9675 h 10000"/>
                <a:gd name="connsiteX123" fmla="*/ 1156 w 12724"/>
                <a:gd name="connsiteY123" fmla="*/ 9740 h 10000"/>
                <a:gd name="connsiteX124" fmla="*/ 921 w 12724"/>
                <a:gd name="connsiteY124" fmla="*/ 9805 h 10000"/>
                <a:gd name="connsiteX125" fmla="*/ 699 w 12724"/>
                <a:gd name="connsiteY125" fmla="*/ 9838 h 10000"/>
                <a:gd name="connsiteX126" fmla="*/ 525 w 12724"/>
                <a:gd name="connsiteY126" fmla="*/ 9870 h 10000"/>
                <a:gd name="connsiteX127" fmla="*/ 365 w 12724"/>
                <a:gd name="connsiteY127" fmla="*/ 9935 h 10000"/>
                <a:gd name="connsiteX128" fmla="*/ 235 w 12724"/>
                <a:gd name="connsiteY128" fmla="*/ 9935 h 10000"/>
                <a:gd name="connsiteX129" fmla="*/ 145 w 12724"/>
                <a:gd name="connsiteY129" fmla="*/ 9968 h 10000"/>
                <a:gd name="connsiteX130" fmla="*/ 92 w 12724"/>
                <a:gd name="connsiteY130" fmla="*/ 9968 h 10000"/>
                <a:gd name="connsiteX131" fmla="*/ 60 w 12724"/>
                <a:gd name="connsiteY131" fmla="*/ 10000 h 10000"/>
                <a:gd name="connsiteX132" fmla="*/ 60 w 12724"/>
                <a:gd name="connsiteY132" fmla="*/ 9968 h 10000"/>
                <a:gd name="connsiteX133" fmla="*/ 30 w 12724"/>
                <a:gd name="connsiteY133" fmla="*/ 9968 h 10000"/>
                <a:gd name="connsiteX134" fmla="*/ 15 w 12724"/>
                <a:gd name="connsiteY134" fmla="*/ 9935 h 10000"/>
                <a:gd name="connsiteX135" fmla="*/ 0 w 12724"/>
                <a:gd name="connsiteY135" fmla="*/ 9870 h 10000"/>
                <a:gd name="connsiteX136" fmla="*/ 15 w 12724"/>
                <a:gd name="connsiteY136" fmla="*/ 9773 h 10000"/>
                <a:gd name="connsiteX137" fmla="*/ 45 w 12724"/>
                <a:gd name="connsiteY137" fmla="*/ 9643 h 10000"/>
                <a:gd name="connsiteX138" fmla="*/ 129 w 12724"/>
                <a:gd name="connsiteY138" fmla="*/ 9497 h 10000"/>
                <a:gd name="connsiteX139" fmla="*/ 190 w 12724"/>
                <a:gd name="connsiteY139" fmla="*/ 9399 h 10000"/>
                <a:gd name="connsiteX140" fmla="*/ 267 w 12724"/>
                <a:gd name="connsiteY140" fmla="*/ 9269 h 10000"/>
                <a:gd name="connsiteX141" fmla="*/ 251 w 12724"/>
                <a:gd name="connsiteY141" fmla="*/ 9122 h 10000"/>
                <a:gd name="connsiteX142" fmla="*/ 220 w 12724"/>
                <a:gd name="connsiteY142" fmla="*/ 8993 h 10000"/>
                <a:gd name="connsiteX143" fmla="*/ 175 w 12724"/>
                <a:gd name="connsiteY143" fmla="*/ 8895 h 10000"/>
                <a:gd name="connsiteX144" fmla="*/ 160 w 12724"/>
                <a:gd name="connsiteY144" fmla="*/ 8863 h 10000"/>
                <a:gd name="connsiteX145" fmla="*/ 99 w 12724"/>
                <a:gd name="connsiteY145" fmla="*/ 8749 h 10000"/>
                <a:gd name="connsiteX146" fmla="*/ 76 w 12724"/>
                <a:gd name="connsiteY146" fmla="*/ 8684 h 10000"/>
                <a:gd name="connsiteX147" fmla="*/ 76 w 12724"/>
                <a:gd name="connsiteY147" fmla="*/ 8651 h 10000"/>
                <a:gd name="connsiteX148" fmla="*/ 60 w 12724"/>
                <a:gd name="connsiteY148" fmla="*/ 8651 h 10000"/>
                <a:gd name="connsiteX149" fmla="*/ 114 w 12724"/>
                <a:gd name="connsiteY149" fmla="*/ 8619 h 10000"/>
                <a:gd name="connsiteX150" fmla="*/ 160 w 12724"/>
                <a:gd name="connsiteY150" fmla="*/ 8587 h 10000"/>
                <a:gd name="connsiteX151" fmla="*/ 205 w 12724"/>
                <a:gd name="connsiteY151" fmla="*/ 8587 h 10000"/>
                <a:gd name="connsiteX152" fmla="*/ 235 w 12724"/>
                <a:gd name="connsiteY152" fmla="*/ 8587 h 10000"/>
                <a:gd name="connsiteX153" fmla="*/ 235 w 12724"/>
                <a:gd name="connsiteY153" fmla="*/ 8554 h 10000"/>
                <a:gd name="connsiteX154" fmla="*/ 205 w 12724"/>
                <a:gd name="connsiteY154" fmla="*/ 8408 h 10000"/>
                <a:gd name="connsiteX155" fmla="*/ 205 w 12724"/>
                <a:gd name="connsiteY155" fmla="*/ 8343 h 10000"/>
                <a:gd name="connsiteX156" fmla="*/ 205 w 12724"/>
                <a:gd name="connsiteY156" fmla="*/ 8310 h 10000"/>
                <a:gd name="connsiteX157" fmla="*/ 190 w 12724"/>
                <a:gd name="connsiteY157" fmla="*/ 8278 h 10000"/>
                <a:gd name="connsiteX158" fmla="*/ 235 w 12724"/>
                <a:gd name="connsiteY158" fmla="*/ 8180 h 10000"/>
                <a:gd name="connsiteX159" fmla="*/ 251 w 12724"/>
                <a:gd name="connsiteY159" fmla="*/ 8083 h 10000"/>
                <a:gd name="connsiteX160" fmla="*/ 282 w 12724"/>
                <a:gd name="connsiteY160" fmla="*/ 8002 h 10000"/>
                <a:gd name="connsiteX161" fmla="*/ 289 w 12724"/>
                <a:gd name="connsiteY161" fmla="*/ 7937 h 10000"/>
                <a:gd name="connsiteX162" fmla="*/ 289 w 12724"/>
                <a:gd name="connsiteY162" fmla="*/ 7937 h 10000"/>
                <a:gd name="connsiteX163" fmla="*/ 335 w 12724"/>
                <a:gd name="connsiteY163" fmla="*/ 7775 h 10000"/>
                <a:gd name="connsiteX164" fmla="*/ 365 w 12724"/>
                <a:gd name="connsiteY164" fmla="*/ 7661 h 10000"/>
                <a:gd name="connsiteX165" fmla="*/ 395 w 12724"/>
                <a:gd name="connsiteY165" fmla="*/ 7563 h 10000"/>
                <a:gd name="connsiteX166" fmla="*/ 410 w 12724"/>
                <a:gd name="connsiteY166" fmla="*/ 7498 h 10000"/>
                <a:gd name="connsiteX167" fmla="*/ 426 w 12724"/>
                <a:gd name="connsiteY167" fmla="*/ 7466 h 10000"/>
                <a:gd name="connsiteX168" fmla="*/ 426 w 12724"/>
                <a:gd name="connsiteY168" fmla="*/ 7434 h 10000"/>
                <a:gd name="connsiteX169" fmla="*/ 479 w 12724"/>
                <a:gd name="connsiteY169" fmla="*/ 7287 h 10000"/>
                <a:gd name="connsiteX170" fmla="*/ 509 w 12724"/>
                <a:gd name="connsiteY170" fmla="*/ 7189 h 10000"/>
                <a:gd name="connsiteX171" fmla="*/ 525 w 12724"/>
                <a:gd name="connsiteY171" fmla="*/ 7157 h 10000"/>
                <a:gd name="connsiteX172" fmla="*/ 525 w 12724"/>
                <a:gd name="connsiteY172" fmla="*/ 7157 h 10000"/>
                <a:gd name="connsiteX173" fmla="*/ 540 w 12724"/>
                <a:gd name="connsiteY173" fmla="*/ 6995 h 10000"/>
                <a:gd name="connsiteX174" fmla="*/ 540 w 12724"/>
                <a:gd name="connsiteY174" fmla="*/ 6881 h 10000"/>
                <a:gd name="connsiteX175" fmla="*/ 555 w 12724"/>
                <a:gd name="connsiteY175" fmla="*/ 6783 h 10000"/>
                <a:gd name="connsiteX176" fmla="*/ 555 w 12724"/>
                <a:gd name="connsiteY176" fmla="*/ 6751 h 10000"/>
                <a:gd name="connsiteX177" fmla="*/ 555 w 12724"/>
                <a:gd name="connsiteY177" fmla="*/ 6686 h 10000"/>
                <a:gd name="connsiteX178" fmla="*/ 555 w 12724"/>
                <a:gd name="connsiteY178" fmla="*/ 6686 h 10000"/>
                <a:gd name="connsiteX179" fmla="*/ 586 w 12724"/>
                <a:gd name="connsiteY179" fmla="*/ 6475 h 10000"/>
                <a:gd name="connsiteX180" fmla="*/ 601 w 12724"/>
                <a:gd name="connsiteY180" fmla="*/ 6312 h 10000"/>
                <a:gd name="connsiteX181" fmla="*/ 616 w 12724"/>
                <a:gd name="connsiteY181" fmla="*/ 6183 h 10000"/>
                <a:gd name="connsiteX182" fmla="*/ 616 w 12724"/>
                <a:gd name="connsiteY182" fmla="*/ 6133 h 10000"/>
                <a:gd name="connsiteX183" fmla="*/ 631 w 12724"/>
                <a:gd name="connsiteY183" fmla="*/ 6069 h 10000"/>
                <a:gd name="connsiteX184" fmla="*/ 631 w 12724"/>
                <a:gd name="connsiteY184" fmla="*/ 6036 h 10000"/>
                <a:gd name="connsiteX185" fmla="*/ 601 w 12724"/>
                <a:gd name="connsiteY185" fmla="*/ 5906 h 10000"/>
                <a:gd name="connsiteX186" fmla="*/ 601 w 12724"/>
                <a:gd name="connsiteY186" fmla="*/ 5841 h 10000"/>
                <a:gd name="connsiteX187" fmla="*/ 601 w 12724"/>
                <a:gd name="connsiteY187" fmla="*/ 5841 h 10000"/>
                <a:gd name="connsiteX188" fmla="*/ 586 w 12724"/>
                <a:gd name="connsiteY188" fmla="*/ 5808 h 10000"/>
                <a:gd name="connsiteX189" fmla="*/ 631 w 12724"/>
                <a:gd name="connsiteY189" fmla="*/ 5728 h 10000"/>
                <a:gd name="connsiteX190" fmla="*/ 669 w 12724"/>
                <a:gd name="connsiteY190" fmla="*/ 5630 h 10000"/>
                <a:gd name="connsiteX191" fmla="*/ 699 w 12724"/>
                <a:gd name="connsiteY191" fmla="*/ 5533 h 10000"/>
                <a:gd name="connsiteX192" fmla="*/ 715 w 12724"/>
                <a:gd name="connsiteY192" fmla="*/ 5467 h 10000"/>
                <a:gd name="connsiteX193" fmla="*/ 715 w 12724"/>
                <a:gd name="connsiteY193" fmla="*/ 5467 h 10000"/>
                <a:gd name="connsiteX194" fmla="*/ 715 w 12724"/>
                <a:gd name="connsiteY194" fmla="*/ 5435 h 10000"/>
                <a:gd name="connsiteX195" fmla="*/ 684 w 12724"/>
                <a:gd name="connsiteY195" fmla="*/ 5370 h 10000"/>
                <a:gd name="connsiteX196" fmla="*/ 669 w 12724"/>
                <a:gd name="connsiteY196" fmla="*/ 5289 h 10000"/>
                <a:gd name="connsiteX197" fmla="*/ 654 w 12724"/>
                <a:gd name="connsiteY197" fmla="*/ 5191 h 10000"/>
                <a:gd name="connsiteX198" fmla="*/ 654 w 12724"/>
                <a:gd name="connsiteY198" fmla="*/ 5127 h 10000"/>
                <a:gd name="connsiteX199" fmla="*/ 699 w 12724"/>
                <a:gd name="connsiteY199" fmla="*/ 5061 h 10000"/>
                <a:gd name="connsiteX200" fmla="*/ 761 w 12724"/>
                <a:gd name="connsiteY200" fmla="*/ 5061 h 10000"/>
                <a:gd name="connsiteX201" fmla="*/ 821 w 12724"/>
                <a:gd name="connsiteY201" fmla="*/ 5094 h 10000"/>
                <a:gd name="connsiteX202" fmla="*/ 889 w 12724"/>
                <a:gd name="connsiteY202" fmla="*/ 5127 h 10000"/>
                <a:gd name="connsiteX0" fmla="*/ 889 w 12724"/>
                <a:gd name="connsiteY0" fmla="*/ 5127 h 10000"/>
                <a:gd name="connsiteX1" fmla="*/ 904 w 12724"/>
                <a:gd name="connsiteY1" fmla="*/ 5127 h 10000"/>
                <a:gd name="connsiteX2" fmla="*/ 921 w 12724"/>
                <a:gd name="connsiteY2" fmla="*/ 5094 h 10000"/>
                <a:gd name="connsiteX3" fmla="*/ 936 w 12724"/>
                <a:gd name="connsiteY3" fmla="*/ 5061 h 10000"/>
                <a:gd name="connsiteX4" fmla="*/ 981 w 12724"/>
                <a:gd name="connsiteY4" fmla="*/ 5029 h 10000"/>
                <a:gd name="connsiteX5" fmla="*/ 1034 w 12724"/>
                <a:gd name="connsiteY5" fmla="*/ 4996 h 10000"/>
                <a:gd name="connsiteX6" fmla="*/ 1111 w 12724"/>
                <a:gd name="connsiteY6" fmla="*/ 4964 h 10000"/>
                <a:gd name="connsiteX7" fmla="*/ 1316 w 12724"/>
                <a:gd name="connsiteY7" fmla="*/ 4948 h 10000"/>
                <a:gd name="connsiteX8" fmla="*/ 1490 w 12724"/>
                <a:gd name="connsiteY8" fmla="*/ 4882 h 10000"/>
                <a:gd name="connsiteX9" fmla="*/ 1551 w 12724"/>
                <a:gd name="connsiteY9" fmla="*/ 4882 h 10000"/>
                <a:gd name="connsiteX10" fmla="*/ 1605 w 12724"/>
                <a:gd name="connsiteY10" fmla="*/ 4850 h 10000"/>
                <a:gd name="connsiteX11" fmla="*/ 1650 w 12724"/>
                <a:gd name="connsiteY11" fmla="*/ 4850 h 10000"/>
                <a:gd name="connsiteX12" fmla="*/ 1680 w 12724"/>
                <a:gd name="connsiteY12" fmla="*/ 4850 h 10000"/>
                <a:gd name="connsiteX13" fmla="*/ 1726 w 12724"/>
                <a:gd name="connsiteY13" fmla="*/ 4850 h 10000"/>
                <a:gd name="connsiteX14" fmla="*/ 1795 w 12724"/>
                <a:gd name="connsiteY14" fmla="*/ 4818 h 10000"/>
                <a:gd name="connsiteX15" fmla="*/ 1886 w 12724"/>
                <a:gd name="connsiteY15" fmla="*/ 4818 h 10000"/>
                <a:gd name="connsiteX16" fmla="*/ 1985 w 12724"/>
                <a:gd name="connsiteY16" fmla="*/ 4818 h 10000"/>
                <a:gd name="connsiteX17" fmla="*/ 2075 w 12724"/>
                <a:gd name="connsiteY17" fmla="*/ 4786 h 10000"/>
                <a:gd name="connsiteX18" fmla="*/ 2160 w 12724"/>
                <a:gd name="connsiteY18" fmla="*/ 4786 h 10000"/>
                <a:gd name="connsiteX19" fmla="*/ 2220 w 12724"/>
                <a:gd name="connsiteY19" fmla="*/ 4786 h 10000"/>
                <a:gd name="connsiteX20" fmla="*/ 2235 w 12724"/>
                <a:gd name="connsiteY20" fmla="*/ 4786 h 10000"/>
                <a:gd name="connsiteX21" fmla="*/ 2251 w 12724"/>
                <a:gd name="connsiteY21" fmla="*/ 4786 h 10000"/>
                <a:gd name="connsiteX22" fmla="*/ 2266 w 12724"/>
                <a:gd name="connsiteY22" fmla="*/ 4818 h 10000"/>
                <a:gd name="connsiteX23" fmla="*/ 2304 w 12724"/>
                <a:gd name="connsiteY23" fmla="*/ 4818 h 10000"/>
                <a:gd name="connsiteX24" fmla="*/ 2350 w 12724"/>
                <a:gd name="connsiteY24" fmla="*/ 4818 h 10000"/>
                <a:gd name="connsiteX25" fmla="*/ 2395 w 12724"/>
                <a:gd name="connsiteY25" fmla="*/ 4786 h 10000"/>
                <a:gd name="connsiteX26" fmla="*/ 2426 w 12724"/>
                <a:gd name="connsiteY26" fmla="*/ 4688 h 10000"/>
                <a:gd name="connsiteX27" fmla="*/ 2456 w 12724"/>
                <a:gd name="connsiteY27" fmla="*/ 4541 h 10000"/>
                <a:gd name="connsiteX28" fmla="*/ 2472 w 12724"/>
                <a:gd name="connsiteY28" fmla="*/ 4282 h 10000"/>
                <a:gd name="connsiteX29" fmla="*/ 2456 w 12724"/>
                <a:gd name="connsiteY29" fmla="*/ 4249 h 10000"/>
                <a:gd name="connsiteX30" fmla="*/ 2654 w 12724"/>
                <a:gd name="connsiteY30" fmla="*/ 4070 h 10000"/>
                <a:gd name="connsiteX31" fmla="*/ 2776 w 12724"/>
                <a:gd name="connsiteY31" fmla="*/ 4103 h 10000"/>
                <a:gd name="connsiteX32" fmla="*/ 2859 w 12724"/>
                <a:gd name="connsiteY32" fmla="*/ 4103 h 10000"/>
                <a:gd name="connsiteX33" fmla="*/ 2715 w 12724"/>
                <a:gd name="connsiteY33" fmla="*/ 3892 h 10000"/>
                <a:gd name="connsiteX34" fmla="*/ 2966 w 12724"/>
                <a:gd name="connsiteY34" fmla="*/ 4136 h 10000"/>
                <a:gd name="connsiteX35" fmla="*/ 2905 w 12724"/>
                <a:gd name="connsiteY35" fmla="*/ 4331 h 10000"/>
                <a:gd name="connsiteX36" fmla="*/ 3170 w 12724"/>
                <a:gd name="connsiteY36" fmla="*/ 4250 h 10000"/>
                <a:gd name="connsiteX37" fmla="*/ 3433 w 12724"/>
                <a:gd name="connsiteY37" fmla="*/ 3387 h 10000"/>
                <a:gd name="connsiteX38" fmla="*/ 3578 w 12724"/>
                <a:gd name="connsiteY38" fmla="*/ 2612 h 10000"/>
                <a:gd name="connsiteX39" fmla="*/ 3570 w 12724"/>
                <a:gd name="connsiteY39" fmla="*/ 1720 h 10000"/>
                <a:gd name="connsiteX40" fmla="*/ 3922 w 12724"/>
                <a:gd name="connsiteY40" fmla="*/ 1688 h 10000"/>
                <a:gd name="connsiteX41" fmla="*/ 4215 w 12724"/>
                <a:gd name="connsiteY41" fmla="*/ 1466 h 10000"/>
                <a:gd name="connsiteX42" fmla="*/ 4224 w 12724"/>
                <a:gd name="connsiteY42" fmla="*/ 402 h 10000"/>
                <a:gd name="connsiteX43" fmla="*/ 4622 w 12724"/>
                <a:gd name="connsiteY43" fmla="*/ 181 h 10000"/>
                <a:gd name="connsiteX44" fmla="*/ 5015 w 12724"/>
                <a:gd name="connsiteY44" fmla="*/ 1067 h 10000"/>
                <a:gd name="connsiteX45" fmla="*/ 5549 w 12724"/>
                <a:gd name="connsiteY45" fmla="*/ 1249 h 10000"/>
                <a:gd name="connsiteX46" fmla="*/ 6244 w 12724"/>
                <a:gd name="connsiteY46" fmla="*/ 1649 h 10000"/>
                <a:gd name="connsiteX47" fmla="*/ 6450 w 12724"/>
                <a:gd name="connsiteY47" fmla="*/ 816 h 10000"/>
                <a:gd name="connsiteX48" fmla="*/ 6699 w 12724"/>
                <a:gd name="connsiteY48" fmla="*/ 1452 h 10000"/>
                <a:gd name="connsiteX49" fmla="*/ 7093 w 12724"/>
                <a:gd name="connsiteY49" fmla="*/ 1915 h 10000"/>
                <a:gd name="connsiteX50" fmla="*/ 7088 w 12724"/>
                <a:gd name="connsiteY50" fmla="*/ 3100 h 10000"/>
                <a:gd name="connsiteX51" fmla="*/ 7762 w 12724"/>
                <a:gd name="connsiteY51" fmla="*/ 4676 h 10000"/>
                <a:gd name="connsiteX52" fmla="*/ 6785 w 12724"/>
                <a:gd name="connsiteY52" fmla="*/ 6720 h 10000"/>
                <a:gd name="connsiteX53" fmla="*/ 10000 w 12724"/>
                <a:gd name="connsiteY53" fmla="*/ 2657 h 10000"/>
                <a:gd name="connsiteX54" fmla="*/ 12724 w 12724"/>
                <a:gd name="connsiteY54" fmla="*/ 2787 h 10000"/>
                <a:gd name="connsiteX55" fmla="*/ 11346 w 12724"/>
                <a:gd name="connsiteY55" fmla="*/ 6404 h 10000"/>
                <a:gd name="connsiteX56" fmla="*/ 9772 w 12724"/>
                <a:gd name="connsiteY56" fmla="*/ 3908 h 10000"/>
                <a:gd name="connsiteX57" fmla="*/ 9710 w 12724"/>
                <a:gd name="connsiteY57" fmla="*/ 4038 h 10000"/>
                <a:gd name="connsiteX58" fmla="*/ 9490 w 12724"/>
                <a:gd name="connsiteY58" fmla="*/ 4070 h 10000"/>
                <a:gd name="connsiteX59" fmla="*/ 9255 w 12724"/>
                <a:gd name="connsiteY59" fmla="*/ 4314 h 10000"/>
                <a:gd name="connsiteX60" fmla="*/ 9239 w 12724"/>
                <a:gd name="connsiteY60" fmla="*/ 4347 h 10000"/>
                <a:gd name="connsiteX61" fmla="*/ 9224 w 12724"/>
                <a:gd name="connsiteY61" fmla="*/ 4347 h 10000"/>
                <a:gd name="connsiteX62" fmla="*/ 9224 w 12724"/>
                <a:gd name="connsiteY62" fmla="*/ 4411 h 10000"/>
                <a:gd name="connsiteX63" fmla="*/ 9201 w 12724"/>
                <a:gd name="connsiteY63" fmla="*/ 4477 h 10000"/>
                <a:gd name="connsiteX64" fmla="*/ 9171 w 12724"/>
                <a:gd name="connsiteY64" fmla="*/ 4574 h 10000"/>
                <a:gd name="connsiteX65" fmla="*/ 9110 w 12724"/>
                <a:gd name="connsiteY65" fmla="*/ 4590 h 10000"/>
                <a:gd name="connsiteX66" fmla="*/ 9064 w 12724"/>
                <a:gd name="connsiteY66" fmla="*/ 4623 h 10000"/>
                <a:gd name="connsiteX67" fmla="*/ 9041 w 12724"/>
                <a:gd name="connsiteY67" fmla="*/ 4590 h 10000"/>
                <a:gd name="connsiteX68" fmla="*/ 9011 w 12724"/>
                <a:gd name="connsiteY68" fmla="*/ 4574 h 10000"/>
                <a:gd name="connsiteX69" fmla="*/ 8966 w 12724"/>
                <a:gd name="connsiteY69" fmla="*/ 4574 h 10000"/>
                <a:gd name="connsiteX70" fmla="*/ 8935 w 12724"/>
                <a:gd name="connsiteY70" fmla="*/ 4590 h 10000"/>
                <a:gd name="connsiteX71" fmla="*/ 8836 w 12724"/>
                <a:gd name="connsiteY71" fmla="*/ 4655 h 10000"/>
                <a:gd name="connsiteX72" fmla="*/ 8744 w 12724"/>
                <a:gd name="connsiteY72" fmla="*/ 4753 h 10000"/>
                <a:gd name="connsiteX73" fmla="*/ 8714 w 12724"/>
                <a:gd name="connsiteY73" fmla="*/ 4753 h 10000"/>
                <a:gd name="connsiteX74" fmla="*/ 8699 w 12724"/>
                <a:gd name="connsiteY74" fmla="*/ 4786 h 10000"/>
                <a:gd name="connsiteX75" fmla="*/ 8699 w 12724"/>
                <a:gd name="connsiteY75" fmla="*/ 4882 h 10000"/>
                <a:gd name="connsiteX76" fmla="*/ 8676 w 12724"/>
                <a:gd name="connsiteY76" fmla="*/ 5094 h 10000"/>
                <a:gd name="connsiteX77" fmla="*/ 8554 w 12724"/>
                <a:gd name="connsiteY77" fmla="*/ 5353 h 10000"/>
                <a:gd name="connsiteX78" fmla="*/ 8471 w 12724"/>
                <a:gd name="connsiteY78" fmla="*/ 5533 h 10000"/>
                <a:gd name="connsiteX79" fmla="*/ 8395 w 12724"/>
                <a:gd name="connsiteY79" fmla="*/ 5662 h 10000"/>
                <a:gd name="connsiteX80" fmla="*/ 8349 w 12724"/>
                <a:gd name="connsiteY80" fmla="*/ 5744 h 10000"/>
                <a:gd name="connsiteX81" fmla="*/ 8334 w 12724"/>
                <a:gd name="connsiteY81" fmla="*/ 5776 h 10000"/>
                <a:gd name="connsiteX82" fmla="*/ 8319 w 12724"/>
                <a:gd name="connsiteY82" fmla="*/ 5808 h 10000"/>
                <a:gd name="connsiteX83" fmla="*/ 8312 w 12724"/>
                <a:gd name="connsiteY83" fmla="*/ 5808 h 10000"/>
                <a:gd name="connsiteX84" fmla="*/ 8312 w 12724"/>
                <a:gd name="connsiteY84" fmla="*/ 5874 h 10000"/>
                <a:gd name="connsiteX85" fmla="*/ 8296 w 12724"/>
                <a:gd name="connsiteY85" fmla="*/ 5971 h 10000"/>
                <a:gd name="connsiteX86" fmla="*/ 8235 w 12724"/>
                <a:gd name="connsiteY86" fmla="*/ 6101 h 10000"/>
                <a:gd name="connsiteX87" fmla="*/ 8159 w 12724"/>
                <a:gd name="connsiteY87" fmla="*/ 6183 h 10000"/>
                <a:gd name="connsiteX88" fmla="*/ 8091 w 12724"/>
                <a:gd name="connsiteY88" fmla="*/ 6247 h 10000"/>
                <a:gd name="connsiteX89" fmla="*/ 7900 w 12724"/>
                <a:gd name="connsiteY89" fmla="*/ 6377 h 10000"/>
                <a:gd name="connsiteX90" fmla="*/ 7764 w 12724"/>
                <a:gd name="connsiteY90" fmla="*/ 6475 h 10000"/>
                <a:gd name="connsiteX91" fmla="*/ 7650 w 12724"/>
                <a:gd name="connsiteY91" fmla="*/ 6556 h 10000"/>
                <a:gd name="connsiteX92" fmla="*/ 7589 w 12724"/>
                <a:gd name="connsiteY92" fmla="*/ 6686 h 10000"/>
                <a:gd name="connsiteX93" fmla="*/ 7551 w 12724"/>
                <a:gd name="connsiteY93" fmla="*/ 6816 h 10000"/>
                <a:gd name="connsiteX94" fmla="*/ 7520 w 12724"/>
                <a:gd name="connsiteY94" fmla="*/ 7027 h 10000"/>
                <a:gd name="connsiteX95" fmla="*/ 7475 w 12724"/>
                <a:gd name="connsiteY95" fmla="*/ 7287 h 10000"/>
                <a:gd name="connsiteX96" fmla="*/ 7391 w 12724"/>
                <a:gd name="connsiteY96" fmla="*/ 7530 h 10000"/>
                <a:gd name="connsiteX97" fmla="*/ 7330 w 12724"/>
                <a:gd name="connsiteY97" fmla="*/ 7693 h 10000"/>
                <a:gd name="connsiteX98" fmla="*/ 7270 w 12724"/>
                <a:gd name="connsiteY98" fmla="*/ 7775 h 10000"/>
                <a:gd name="connsiteX99" fmla="*/ 7201 w 12724"/>
                <a:gd name="connsiteY99" fmla="*/ 7937 h 10000"/>
                <a:gd name="connsiteX100" fmla="*/ 7171 w 12724"/>
                <a:gd name="connsiteY100" fmla="*/ 8002 h 10000"/>
                <a:gd name="connsiteX101" fmla="*/ 7156 w 12724"/>
                <a:gd name="connsiteY101" fmla="*/ 8083 h 10000"/>
                <a:gd name="connsiteX102" fmla="*/ 7156 w 12724"/>
                <a:gd name="connsiteY102" fmla="*/ 8246 h 10000"/>
                <a:gd name="connsiteX103" fmla="*/ 7171 w 12724"/>
                <a:gd name="connsiteY103" fmla="*/ 8440 h 10000"/>
                <a:gd name="connsiteX104" fmla="*/ 7125 w 12724"/>
                <a:gd name="connsiteY104" fmla="*/ 8440 h 10000"/>
                <a:gd name="connsiteX105" fmla="*/ 7049 w 12724"/>
                <a:gd name="connsiteY105" fmla="*/ 8457 h 10000"/>
                <a:gd name="connsiteX106" fmla="*/ 6951 w 12724"/>
                <a:gd name="connsiteY106" fmla="*/ 8489 h 10000"/>
                <a:gd name="connsiteX107" fmla="*/ 6806 w 12724"/>
                <a:gd name="connsiteY107" fmla="*/ 8522 h 10000"/>
                <a:gd name="connsiteX108" fmla="*/ 6646 w 12724"/>
                <a:gd name="connsiteY108" fmla="*/ 8554 h 10000"/>
                <a:gd name="connsiteX109" fmla="*/ 6456 w 12724"/>
                <a:gd name="connsiteY109" fmla="*/ 8587 h 10000"/>
                <a:gd name="connsiteX110" fmla="*/ 6220 w 12724"/>
                <a:gd name="connsiteY110" fmla="*/ 8651 h 10000"/>
                <a:gd name="connsiteX111" fmla="*/ 5985 w 12724"/>
                <a:gd name="connsiteY111" fmla="*/ 8717 h 10000"/>
                <a:gd name="connsiteX112" fmla="*/ 5726 w 12724"/>
                <a:gd name="connsiteY112" fmla="*/ 8781 h 10000"/>
                <a:gd name="connsiteX113" fmla="*/ 5445 w 12724"/>
                <a:gd name="connsiteY113" fmla="*/ 8814 h 10000"/>
                <a:gd name="connsiteX114" fmla="*/ 4844 w 12724"/>
                <a:gd name="connsiteY114" fmla="*/ 8960 h 10000"/>
                <a:gd name="connsiteX115" fmla="*/ 4205 w 12724"/>
                <a:gd name="connsiteY115" fmla="*/ 9090 h 10000"/>
                <a:gd name="connsiteX116" fmla="*/ 3551 w 12724"/>
                <a:gd name="connsiteY116" fmla="*/ 9236 h 10000"/>
                <a:gd name="connsiteX117" fmla="*/ 2904 w 12724"/>
                <a:gd name="connsiteY117" fmla="*/ 9366 h 10000"/>
                <a:gd name="connsiteX118" fmla="*/ 2266 w 12724"/>
                <a:gd name="connsiteY118" fmla="*/ 9497 h 10000"/>
                <a:gd name="connsiteX119" fmla="*/ 1970 w 12724"/>
                <a:gd name="connsiteY119" fmla="*/ 9594 h 10000"/>
                <a:gd name="connsiteX120" fmla="*/ 1680 w 12724"/>
                <a:gd name="connsiteY120" fmla="*/ 9643 h 10000"/>
                <a:gd name="connsiteX121" fmla="*/ 1399 w 12724"/>
                <a:gd name="connsiteY121" fmla="*/ 9675 h 10000"/>
                <a:gd name="connsiteX122" fmla="*/ 1156 w 12724"/>
                <a:gd name="connsiteY122" fmla="*/ 9740 h 10000"/>
                <a:gd name="connsiteX123" fmla="*/ 921 w 12724"/>
                <a:gd name="connsiteY123" fmla="*/ 9805 h 10000"/>
                <a:gd name="connsiteX124" fmla="*/ 699 w 12724"/>
                <a:gd name="connsiteY124" fmla="*/ 9838 h 10000"/>
                <a:gd name="connsiteX125" fmla="*/ 525 w 12724"/>
                <a:gd name="connsiteY125" fmla="*/ 9870 h 10000"/>
                <a:gd name="connsiteX126" fmla="*/ 365 w 12724"/>
                <a:gd name="connsiteY126" fmla="*/ 9935 h 10000"/>
                <a:gd name="connsiteX127" fmla="*/ 235 w 12724"/>
                <a:gd name="connsiteY127" fmla="*/ 9935 h 10000"/>
                <a:gd name="connsiteX128" fmla="*/ 145 w 12724"/>
                <a:gd name="connsiteY128" fmla="*/ 9968 h 10000"/>
                <a:gd name="connsiteX129" fmla="*/ 92 w 12724"/>
                <a:gd name="connsiteY129" fmla="*/ 9968 h 10000"/>
                <a:gd name="connsiteX130" fmla="*/ 60 w 12724"/>
                <a:gd name="connsiteY130" fmla="*/ 10000 h 10000"/>
                <a:gd name="connsiteX131" fmla="*/ 60 w 12724"/>
                <a:gd name="connsiteY131" fmla="*/ 9968 h 10000"/>
                <a:gd name="connsiteX132" fmla="*/ 30 w 12724"/>
                <a:gd name="connsiteY132" fmla="*/ 9968 h 10000"/>
                <a:gd name="connsiteX133" fmla="*/ 15 w 12724"/>
                <a:gd name="connsiteY133" fmla="*/ 9935 h 10000"/>
                <a:gd name="connsiteX134" fmla="*/ 0 w 12724"/>
                <a:gd name="connsiteY134" fmla="*/ 9870 h 10000"/>
                <a:gd name="connsiteX135" fmla="*/ 15 w 12724"/>
                <a:gd name="connsiteY135" fmla="*/ 9773 h 10000"/>
                <a:gd name="connsiteX136" fmla="*/ 45 w 12724"/>
                <a:gd name="connsiteY136" fmla="*/ 9643 h 10000"/>
                <a:gd name="connsiteX137" fmla="*/ 129 w 12724"/>
                <a:gd name="connsiteY137" fmla="*/ 9497 h 10000"/>
                <a:gd name="connsiteX138" fmla="*/ 190 w 12724"/>
                <a:gd name="connsiteY138" fmla="*/ 9399 h 10000"/>
                <a:gd name="connsiteX139" fmla="*/ 267 w 12724"/>
                <a:gd name="connsiteY139" fmla="*/ 9269 h 10000"/>
                <a:gd name="connsiteX140" fmla="*/ 251 w 12724"/>
                <a:gd name="connsiteY140" fmla="*/ 9122 h 10000"/>
                <a:gd name="connsiteX141" fmla="*/ 220 w 12724"/>
                <a:gd name="connsiteY141" fmla="*/ 8993 h 10000"/>
                <a:gd name="connsiteX142" fmla="*/ 175 w 12724"/>
                <a:gd name="connsiteY142" fmla="*/ 8895 h 10000"/>
                <a:gd name="connsiteX143" fmla="*/ 160 w 12724"/>
                <a:gd name="connsiteY143" fmla="*/ 8863 h 10000"/>
                <a:gd name="connsiteX144" fmla="*/ 99 w 12724"/>
                <a:gd name="connsiteY144" fmla="*/ 8749 h 10000"/>
                <a:gd name="connsiteX145" fmla="*/ 76 w 12724"/>
                <a:gd name="connsiteY145" fmla="*/ 8684 h 10000"/>
                <a:gd name="connsiteX146" fmla="*/ 76 w 12724"/>
                <a:gd name="connsiteY146" fmla="*/ 8651 h 10000"/>
                <a:gd name="connsiteX147" fmla="*/ 60 w 12724"/>
                <a:gd name="connsiteY147" fmla="*/ 8651 h 10000"/>
                <a:gd name="connsiteX148" fmla="*/ 114 w 12724"/>
                <a:gd name="connsiteY148" fmla="*/ 8619 h 10000"/>
                <a:gd name="connsiteX149" fmla="*/ 160 w 12724"/>
                <a:gd name="connsiteY149" fmla="*/ 8587 h 10000"/>
                <a:gd name="connsiteX150" fmla="*/ 205 w 12724"/>
                <a:gd name="connsiteY150" fmla="*/ 8587 h 10000"/>
                <a:gd name="connsiteX151" fmla="*/ 235 w 12724"/>
                <a:gd name="connsiteY151" fmla="*/ 8587 h 10000"/>
                <a:gd name="connsiteX152" fmla="*/ 235 w 12724"/>
                <a:gd name="connsiteY152" fmla="*/ 8554 h 10000"/>
                <a:gd name="connsiteX153" fmla="*/ 205 w 12724"/>
                <a:gd name="connsiteY153" fmla="*/ 8408 h 10000"/>
                <a:gd name="connsiteX154" fmla="*/ 205 w 12724"/>
                <a:gd name="connsiteY154" fmla="*/ 8343 h 10000"/>
                <a:gd name="connsiteX155" fmla="*/ 205 w 12724"/>
                <a:gd name="connsiteY155" fmla="*/ 8310 h 10000"/>
                <a:gd name="connsiteX156" fmla="*/ 190 w 12724"/>
                <a:gd name="connsiteY156" fmla="*/ 8278 h 10000"/>
                <a:gd name="connsiteX157" fmla="*/ 235 w 12724"/>
                <a:gd name="connsiteY157" fmla="*/ 8180 h 10000"/>
                <a:gd name="connsiteX158" fmla="*/ 251 w 12724"/>
                <a:gd name="connsiteY158" fmla="*/ 8083 h 10000"/>
                <a:gd name="connsiteX159" fmla="*/ 282 w 12724"/>
                <a:gd name="connsiteY159" fmla="*/ 8002 h 10000"/>
                <a:gd name="connsiteX160" fmla="*/ 289 w 12724"/>
                <a:gd name="connsiteY160" fmla="*/ 7937 h 10000"/>
                <a:gd name="connsiteX161" fmla="*/ 289 w 12724"/>
                <a:gd name="connsiteY161" fmla="*/ 7937 h 10000"/>
                <a:gd name="connsiteX162" fmla="*/ 335 w 12724"/>
                <a:gd name="connsiteY162" fmla="*/ 7775 h 10000"/>
                <a:gd name="connsiteX163" fmla="*/ 365 w 12724"/>
                <a:gd name="connsiteY163" fmla="*/ 7661 h 10000"/>
                <a:gd name="connsiteX164" fmla="*/ 395 w 12724"/>
                <a:gd name="connsiteY164" fmla="*/ 7563 h 10000"/>
                <a:gd name="connsiteX165" fmla="*/ 410 w 12724"/>
                <a:gd name="connsiteY165" fmla="*/ 7498 h 10000"/>
                <a:gd name="connsiteX166" fmla="*/ 426 w 12724"/>
                <a:gd name="connsiteY166" fmla="*/ 7466 h 10000"/>
                <a:gd name="connsiteX167" fmla="*/ 426 w 12724"/>
                <a:gd name="connsiteY167" fmla="*/ 7434 h 10000"/>
                <a:gd name="connsiteX168" fmla="*/ 479 w 12724"/>
                <a:gd name="connsiteY168" fmla="*/ 7287 h 10000"/>
                <a:gd name="connsiteX169" fmla="*/ 509 w 12724"/>
                <a:gd name="connsiteY169" fmla="*/ 7189 h 10000"/>
                <a:gd name="connsiteX170" fmla="*/ 525 w 12724"/>
                <a:gd name="connsiteY170" fmla="*/ 7157 h 10000"/>
                <a:gd name="connsiteX171" fmla="*/ 525 w 12724"/>
                <a:gd name="connsiteY171" fmla="*/ 7157 h 10000"/>
                <a:gd name="connsiteX172" fmla="*/ 540 w 12724"/>
                <a:gd name="connsiteY172" fmla="*/ 6995 h 10000"/>
                <a:gd name="connsiteX173" fmla="*/ 540 w 12724"/>
                <a:gd name="connsiteY173" fmla="*/ 6881 h 10000"/>
                <a:gd name="connsiteX174" fmla="*/ 555 w 12724"/>
                <a:gd name="connsiteY174" fmla="*/ 6783 h 10000"/>
                <a:gd name="connsiteX175" fmla="*/ 555 w 12724"/>
                <a:gd name="connsiteY175" fmla="*/ 6751 h 10000"/>
                <a:gd name="connsiteX176" fmla="*/ 555 w 12724"/>
                <a:gd name="connsiteY176" fmla="*/ 6686 h 10000"/>
                <a:gd name="connsiteX177" fmla="*/ 555 w 12724"/>
                <a:gd name="connsiteY177" fmla="*/ 6686 h 10000"/>
                <a:gd name="connsiteX178" fmla="*/ 586 w 12724"/>
                <a:gd name="connsiteY178" fmla="*/ 6475 h 10000"/>
                <a:gd name="connsiteX179" fmla="*/ 601 w 12724"/>
                <a:gd name="connsiteY179" fmla="*/ 6312 h 10000"/>
                <a:gd name="connsiteX180" fmla="*/ 616 w 12724"/>
                <a:gd name="connsiteY180" fmla="*/ 6183 h 10000"/>
                <a:gd name="connsiteX181" fmla="*/ 616 w 12724"/>
                <a:gd name="connsiteY181" fmla="*/ 6133 h 10000"/>
                <a:gd name="connsiteX182" fmla="*/ 631 w 12724"/>
                <a:gd name="connsiteY182" fmla="*/ 6069 h 10000"/>
                <a:gd name="connsiteX183" fmla="*/ 631 w 12724"/>
                <a:gd name="connsiteY183" fmla="*/ 6036 h 10000"/>
                <a:gd name="connsiteX184" fmla="*/ 601 w 12724"/>
                <a:gd name="connsiteY184" fmla="*/ 5906 h 10000"/>
                <a:gd name="connsiteX185" fmla="*/ 601 w 12724"/>
                <a:gd name="connsiteY185" fmla="*/ 5841 h 10000"/>
                <a:gd name="connsiteX186" fmla="*/ 601 w 12724"/>
                <a:gd name="connsiteY186" fmla="*/ 5841 h 10000"/>
                <a:gd name="connsiteX187" fmla="*/ 586 w 12724"/>
                <a:gd name="connsiteY187" fmla="*/ 5808 h 10000"/>
                <a:gd name="connsiteX188" fmla="*/ 631 w 12724"/>
                <a:gd name="connsiteY188" fmla="*/ 5728 h 10000"/>
                <a:gd name="connsiteX189" fmla="*/ 669 w 12724"/>
                <a:gd name="connsiteY189" fmla="*/ 5630 h 10000"/>
                <a:gd name="connsiteX190" fmla="*/ 699 w 12724"/>
                <a:gd name="connsiteY190" fmla="*/ 5533 h 10000"/>
                <a:gd name="connsiteX191" fmla="*/ 715 w 12724"/>
                <a:gd name="connsiteY191" fmla="*/ 5467 h 10000"/>
                <a:gd name="connsiteX192" fmla="*/ 715 w 12724"/>
                <a:gd name="connsiteY192" fmla="*/ 5467 h 10000"/>
                <a:gd name="connsiteX193" fmla="*/ 715 w 12724"/>
                <a:gd name="connsiteY193" fmla="*/ 5435 h 10000"/>
                <a:gd name="connsiteX194" fmla="*/ 684 w 12724"/>
                <a:gd name="connsiteY194" fmla="*/ 5370 h 10000"/>
                <a:gd name="connsiteX195" fmla="*/ 669 w 12724"/>
                <a:gd name="connsiteY195" fmla="*/ 5289 h 10000"/>
                <a:gd name="connsiteX196" fmla="*/ 654 w 12724"/>
                <a:gd name="connsiteY196" fmla="*/ 5191 h 10000"/>
                <a:gd name="connsiteX197" fmla="*/ 654 w 12724"/>
                <a:gd name="connsiteY197" fmla="*/ 5127 h 10000"/>
                <a:gd name="connsiteX198" fmla="*/ 699 w 12724"/>
                <a:gd name="connsiteY198" fmla="*/ 5061 h 10000"/>
                <a:gd name="connsiteX199" fmla="*/ 761 w 12724"/>
                <a:gd name="connsiteY199" fmla="*/ 5061 h 10000"/>
                <a:gd name="connsiteX200" fmla="*/ 821 w 12724"/>
                <a:gd name="connsiteY200" fmla="*/ 5094 h 10000"/>
                <a:gd name="connsiteX201" fmla="*/ 889 w 12724"/>
                <a:gd name="connsiteY201" fmla="*/ 5127 h 10000"/>
                <a:gd name="connsiteX0" fmla="*/ 889 w 12724"/>
                <a:gd name="connsiteY0" fmla="*/ 5127 h 10000"/>
                <a:gd name="connsiteX1" fmla="*/ 904 w 12724"/>
                <a:gd name="connsiteY1" fmla="*/ 5127 h 10000"/>
                <a:gd name="connsiteX2" fmla="*/ 921 w 12724"/>
                <a:gd name="connsiteY2" fmla="*/ 5094 h 10000"/>
                <a:gd name="connsiteX3" fmla="*/ 936 w 12724"/>
                <a:gd name="connsiteY3" fmla="*/ 5061 h 10000"/>
                <a:gd name="connsiteX4" fmla="*/ 981 w 12724"/>
                <a:gd name="connsiteY4" fmla="*/ 5029 h 10000"/>
                <a:gd name="connsiteX5" fmla="*/ 1034 w 12724"/>
                <a:gd name="connsiteY5" fmla="*/ 4996 h 10000"/>
                <a:gd name="connsiteX6" fmla="*/ 1111 w 12724"/>
                <a:gd name="connsiteY6" fmla="*/ 4964 h 10000"/>
                <a:gd name="connsiteX7" fmla="*/ 1316 w 12724"/>
                <a:gd name="connsiteY7" fmla="*/ 4948 h 10000"/>
                <a:gd name="connsiteX8" fmla="*/ 1490 w 12724"/>
                <a:gd name="connsiteY8" fmla="*/ 4882 h 10000"/>
                <a:gd name="connsiteX9" fmla="*/ 1551 w 12724"/>
                <a:gd name="connsiteY9" fmla="*/ 4882 h 10000"/>
                <a:gd name="connsiteX10" fmla="*/ 1605 w 12724"/>
                <a:gd name="connsiteY10" fmla="*/ 4850 h 10000"/>
                <a:gd name="connsiteX11" fmla="*/ 1650 w 12724"/>
                <a:gd name="connsiteY11" fmla="*/ 4850 h 10000"/>
                <a:gd name="connsiteX12" fmla="*/ 1680 w 12724"/>
                <a:gd name="connsiteY12" fmla="*/ 4850 h 10000"/>
                <a:gd name="connsiteX13" fmla="*/ 1726 w 12724"/>
                <a:gd name="connsiteY13" fmla="*/ 4850 h 10000"/>
                <a:gd name="connsiteX14" fmla="*/ 1795 w 12724"/>
                <a:gd name="connsiteY14" fmla="*/ 4818 h 10000"/>
                <a:gd name="connsiteX15" fmla="*/ 1886 w 12724"/>
                <a:gd name="connsiteY15" fmla="*/ 4818 h 10000"/>
                <a:gd name="connsiteX16" fmla="*/ 1985 w 12724"/>
                <a:gd name="connsiteY16" fmla="*/ 4818 h 10000"/>
                <a:gd name="connsiteX17" fmla="*/ 2075 w 12724"/>
                <a:gd name="connsiteY17" fmla="*/ 4786 h 10000"/>
                <a:gd name="connsiteX18" fmla="*/ 2160 w 12724"/>
                <a:gd name="connsiteY18" fmla="*/ 4786 h 10000"/>
                <a:gd name="connsiteX19" fmla="*/ 2220 w 12724"/>
                <a:gd name="connsiteY19" fmla="*/ 4786 h 10000"/>
                <a:gd name="connsiteX20" fmla="*/ 2235 w 12724"/>
                <a:gd name="connsiteY20" fmla="*/ 4786 h 10000"/>
                <a:gd name="connsiteX21" fmla="*/ 2251 w 12724"/>
                <a:gd name="connsiteY21" fmla="*/ 4786 h 10000"/>
                <a:gd name="connsiteX22" fmla="*/ 2266 w 12724"/>
                <a:gd name="connsiteY22" fmla="*/ 4818 h 10000"/>
                <a:gd name="connsiteX23" fmla="*/ 2304 w 12724"/>
                <a:gd name="connsiteY23" fmla="*/ 4818 h 10000"/>
                <a:gd name="connsiteX24" fmla="*/ 2350 w 12724"/>
                <a:gd name="connsiteY24" fmla="*/ 4818 h 10000"/>
                <a:gd name="connsiteX25" fmla="*/ 2395 w 12724"/>
                <a:gd name="connsiteY25" fmla="*/ 4786 h 10000"/>
                <a:gd name="connsiteX26" fmla="*/ 2426 w 12724"/>
                <a:gd name="connsiteY26" fmla="*/ 4688 h 10000"/>
                <a:gd name="connsiteX27" fmla="*/ 2456 w 12724"/>
                <a:gd name="connsiteY27" fmla="*/ 4541 h 10000"/>
                <a:gd name="connsiteX28" fmla="*/ 2472 w 12724"/>
                <a:gd name="connsiteY28" fmla="*/ 4282 h 10000"/>
                <a:gd name="connsiteX29" fmla="*/ 2547 w 12724"/>
                <a:gd name="connsiteY29" fmla="*/ 4298 h 10000"/>
                <a:gd name="connsiteX30" fmla="*/ 2654 w 12724"/>
                <a:gd name="connsiteY30" fmla="*/ 4070 h 10000"/>
                <a:gd name="connsiteX31" fmla="*/ 2776 w 12724"/>
                <a:gd name="connsiteY31" fmla="*/ 4103 h 10000"/>
                <a:gd name="connsiteX32" fmla="*/ 2859 w 12724"/>
                <a:gd name="connsiteY32" fmla="*/ 4103 h 10000"/>
                <a:gd name="connsiteX33" fmla="*/ 2715 w 12724"/>
                <a:gd name="connsiteY33" fmla="*/ 3892 h 10000"/>
                <a:gd name="connsiteX34" fmla="*/ 2966 w 12724"/>
                <a:gd name="connsiteY34" fmla="*/ 4136 h 10000"/>
                <a:gd name="connsiteX35" fmla="*/ 2905 w 12724"/>
                <a:gd name="connsiteY35" fmla="*/ 4331 h 10000"/>
                <a:gd name="connsiteX36" fmla="*/ 3170 w 12724"/>
                <a:gd name="connsiteY36" fmla="*/ 4250 h 10000"/>
                <a:gd name="connsiteX37" fmla="*/ 3433 w 12724"/>
                <a:gd name="connsiteY37" fmla="*/ 3387 h 10000"/>
                <a:gd name="connsiteX38" fmla="*/ 3578 w 12724"/>
                <a:gd name="connsiteY38" fmla="*/ 2612 h 10000"/>
                <a:gd name="connsiteX39" fmla="*/ 3570 w 12724"/>
                <a:gd name="connsiteY39" fmla="*/ 1720 h 10000"/>
                <a:gd name="connsiteX40" fmla="*/ 3922 w 12724"/>
                <a:gd name="connsiteY40" fmla="*/ 1688 h 10000"/>
                <a:gd name="connsiteX41" fmla="*/ 4215 w 12724"/>
                <a:gd name="connsiteY41" fmla="*/ 1466 h 10000"/>
                <a:gd name="connsiteX42" fmla="*/ 4224 w 12724"/>
                <a:gd name="connsiteY42" fmla="*/ 402 h 10000"/>
                <a:gd name="connsiteX43" fmla="*/ 4622 w 12724"/>
                <a:gd name="connsiteY43" fmla="*/ 181 h 10000"/>
                <a:gd name="connsiteX44" fmla="*/ 5015 w 12724"/>
                <a:gd name="connsiteY44" fmla="*/ 1067 h 10000"/>
                <a:gd name="connsiteX45" fmla="*/ 5549 w 12724"/>
                <a:gd name="connsiteY45" fmla="*/ 1249 h 10000"/>
                <a:gd name="connsiteX46" fmla="*/ 6244 w 12724"/>
                <a:gd name="connsiteY46" fmla="*/ 1649 h 10000"/>
                <a:gd name="connsiteX47" fmla="*/ 6450 w 12724"/>
                <a:gd name="connsiteY47" fmla="*/ 816 h 10000"/>
                <a:gd name="connsiteX48" fmla="*/ 6699 w 12724"/>
                <a:gd name="connsiteY48" fmla="*/ 1452 h 10000"/>
                <a:gd name="connsiteX49" fmla="*/ 7093 w 12724"/>
                <a:gd name="connsiteY49" fmla="*/ 1915 h 10000"/>
                <a:gd name="connsiteX50" fmla="*/ 7088 w 12724"/>
                <a:gd name="connsiteY50" fmla="*/ 3100 h 10000"/>
                <a:gd name="connsiteX51" fmla="*/ 7762 w 12724"/>
                <a:gd name="connsiteY51" fmla="*/ 4676 h 10000"/>
                <a:gd name="connsiteX52" fmla="*/ 6785 w 12724"/>
                <a:gd name="connsiteY52" fmla="*/ 6720 h 10000"/>
                <a:gd name="connsiteX53" fmla="*/ 10000 w 12724"/>
                <a:gd name="connsiteY53" fmla="*/ 2657 h 10000"/>
                <a:gd name="connsiteX54" fmla="*/ 12724 w 12724"/>
                <a:gd name="connsiteY54" fmla="*/ 2787 h 10000"/>
                <a:gd name="connsiteX55" fmla="*/ 11346 w 12724"/>
                <a:gd name="connsiteY55" fmla="*/ 6404 h 10000"/>
                <a:gd name="connsiteX56" fmla="*/ 9772 w 12724"/>
                <a:gd name="connsiteY56" fmla="*/ 3908 h 10000"/>
                <a:gd name="connsiteX57" fmla="*/ 9710 w 12724"/>
                <a:gd name="connsiteY57" fmla="*/ 4038 h 10000"/>
                <a:gd name="connsiteX58" fmla="*/ 9490 w 12724"/>
                <a:gd name="connsiteY58" fmla="*/ 4070 h 10000"/>
                <a:gd name="connsiteX59" fmla="*/ 9255 w 12724"/>
                <a:gd name="connsiteY59" fmla="*/ 4314 h 10000"/>
                <a:gd name="connsiteX60" fmla="*/ 9239 w 12724"/>
                <a:gd name="connsiteY60" fmla="*/ 4347 h 10000"/>
                <a:gd name="connsiteX61" fmla="*/ 9224 w 12724"/>
                <a:gd name="connsiteY61" fmla="*/ 4347 h 10000"/>
                <a:gd name="connsiteX62" fmla="*/ 9224 w 12724"/>
                <a:gd name="connsiteY62" fmla="*/ 4411 h 10000"/>
                <a:gd name="connsiteX63" fmla="*/ 9201 w 12724"/>
                <a:gd name="connsiteY63" fmla="*/ 4477 h 10000"/>
                <a:gd name="connsiteX64" fmla="*/ 9171 w 12724"/>
                <a:gd name="connsiteY64" fmla="*/ 4574 h 10000"/>
                <a:gd name="connsiteX65" fmla="*/ 9110 w 12724"/>
                <a:gd name="connsiteY65" fmla="*/ 4590 h 10000"/>
                <a:gd name="connsiteX66" fmla="*/ 9064 w 12724"/>
                <a:gd name="connsiteY66" fmla="*/ 4623 h 10000"/>
                <a:gd name="connsiteX67" fmla="*/ 9041 w 12724"/>
                <a:gd name="connsiteY67" fmla="*/ 4590 h 10000"/>
                <a:gd name="connsiteX68" fmla="*/ 9011 w 12724"/>
                <a:gd name="connsiteY68" fmla="*/ 4574 h 10000"/>
                <a:gd name="connsiteX69" fmla="*/ 8966 w 12724"/>
                <a:gd name="connsiteY69" fmla="*/ 4574 h 10000"/>
                <a:gd name="connsiteX70" fmla="*/ 8935 w 12724"/>
                <a:gd name="connsiteY70" fmla="*/ 4590 h 10000"/>
                <a:gd name="connsiteX71" fmla="*/ 8836 w 12724"/>
                <a:gd name="connsiteY71" fmla="*/ 4655 h 10000"/>
                <a:gd name="connsiteX72" fmla="*/ 8744 w 12724"/>
                <a:gd name="connsiteY72" fmla="*/ 4753 h 10000"/>
                <a:gd name="connsiteX73" fmla="*/ 8714 w 12724"/>
                <a:gd name="connsiteY73" fmla="*/ 4753 h 10000"/>
                <a:gd name="connsiteX74" fmla="*/ 8699 w 12724"/>
                <a:gd name="connsiteY74" fmla="*/ 4786 h 10000"/>
                <a:gd name="connsiteX75" fmla="*/ 8699 w 12724"/>
                <a:gd name="connsiteY75" fmla="*/ 4882 h 10000"/>
                <a:gd name="connsiteX76" fmla="*/ 8676 w 12724"/>
                <a:gd name="connsiteY76" fmla="*/ 5094 h 10000"/>
                <a:gd name="connsiteX77" fmla="*/ 8554 w 12724"/>
                <a:gd name="connsiteY77" fmla="*/ 5353 h 10000"/>
                <a:gd name="connsiteX78" fmla="*/ 8471 w 12724"/>
                <a:gd name="connsiteY78" fmla="*/ 5533 h 10000"/>
                <a:gd name="connsiteX79" fmla="*/ 8395 w 12724"/>
                <a:gd name="connsiteY79" fmla="*/ 5662 h 10000"/>
                <a:gd name="connsiteX80" fmla="*/ 8349 w 12724"/>
                <a:gd name="connsiteY80" fmla="*/ 5744 h 10000"/>
                <a:gd name="connsiteX81" fmla="*/ 8334 w 12724"/>
                <a:gd name="connsiteY81" fmla="*/ 5776 h 10000"/>
                <a:gd name="connsiteX82" fmla="*/ 8319 w 12724"/>
                <a:gd name="connsiteY82" fmla="*/ 5808 h 10000"/>
                <a:gd name="connsiteX83" fmla="*/ 8312 w 12724"/>
                <a:gd name="connsiteY83" fmla="*/ 5808 h 10000"/>
                <a:gd name="connsiteX84" fmla="*/ 8312 w 12724"/>
                <a:gd name="connsiteY84" fmla="*/ 5874 h 10000"/>
                <a:gd name="connsiteX85" fmla="*/ 8296 w 12724"/>
                <a:gd name="connsiteY85" fmla="*/ 5971 h 10000"/>
                <a:gd name="connsiteX86" fmla="*/ 8235 w 12724"/>
                <a:gd name="connsiteY86" fmla="*/ 6101 h 10000"/>
                <a:gd name="connsiteX87" fmla="*/ 8159 w 12724"/>
                <a:gd name="connsiteY87" fmla="*/ 6183 h 10000"/>
                <a:gd name="connsiteX88" fmla="*/ 8091 w 12724"/>
                <a:gd name="connsiteY88" fmla="*/ 6247 h 10000"/>
                <a:gd name="connsiteX89" fmla="*/ 7900 w 12724"/>
                <a:gd name="connsiteY89" fmla="*/ 6377 h 10000"/>
                <a:gd name="connsiteX90" fmla="*/ 7764 w 12724"/>
                <a:gd name="connsiteY90" fmla="*/ 6475 h 10000"/>
                <a:gd name="connsiteX91" fmla="*/ 7650 w 12724"/>
                <a:gd name="connsiteY91" fmla="*/ 6556 h 10000"/>
                <a:gd name="connsiteX92" fmla="*/ 7589 w 12724"/>
                <a:gd name="connsiteY92" fmla="*/ 6686 h 10000"/>
                <a:gd name="connsiteX93" fmla="*/ 7551 w 12724"/>
                <a:gd name="connsiteY93" fmla="*/ 6816 h 10000"/>
                <a:gd name="connsiteX94" fmla="*/ 7520 w 12724"/>
                <a:gd name="connsiteY94" fmla="*/ 7027 h 10000"/>
                <a:gd name="connsiteX95" fmla="*/ 7475 w 12724"/>
                <a:gd name="connsiteY95" fmla="*/ 7287 h 10000"/>
                <a:gd name="connsiteX96" fmla="*/ 7391 w 12724"/>
                <a:gd name="connsiteY96" fmla="*/ 7530 h 10000"/>
                <a:gd name="connsiteX97" fmla="*/ 7330 w 12724"/>
                <a:gd name="connsiteY97" fmla="*/ 7693 h 10000"/>
                <a:gd name="connsiteX98" fmla="*/ 7270 w 12724"/>
                <a:gd name="connsiteY98" fmla="*/ 7775 h 10000"/>
                <a:gd name="connsiteX99" fmla="*/ 7201 w 12724"/>
                <a:gd name="connsiteY99" fmla="*/ 7937 h 10000"/>
                <a:gd name="connsiteX100" fmla="*/ 7171 w 12724"/>
                <a:gd name="connsiteY100" fmla="*/ 8002 h 10000"/>
                <a:gd name="connsiteX101" fmla="*/ 7156 w 12724"/>
                <a:gd name="connsiteY101" fmla="*/ 8083 h 10000"/>
                <a:gd name="connsiteX102" fmla="*/ 7156 w 12724"/>
                <a:gd name="connsiteY102" fmla="*/ 8246 h 10000"/>
                <a:gd name="connsiteX103" fmla="*/ 7171 w 12724"/>
                <a:gd name="connsiteY103" fmla="*/ 8440 h 10000"/>
                <a:gd name="connsiteX104" fmla="*/ 7125 w 12724"/>
                <a:gd name="connsiteY104" fmla="*/ 8440 h 10000"/>
                <a:gd name="connsiteX105" fmla="*/ 7049 w 12724"/>
                <a:gd name="connsiteY105" fmla="*/ 8457 h 10000"/>
                <a:gd name="connsiteX106" fmla="*/ 6951 w 12724"/>
                <a:gd name="connsiteY106" fmla="*/ 8489 h 10000"/>
                <a:gd name="connsiteX107" fmla="*/ 6806 w 12724"/>
                <a:gd name="connsiteY107" fmla="*/ 8522 h 10000"/>
                <a:gd name="connsiteX108" fmla="*/ 6646 w 12724"/>
                <a:gd name="connsiteY108" fmla="*/ 8554 h 10000"/>
                <a:gd name="connsiteX109" fmla="*/ 6456 w 12724"/>
                <a:gd name="connsiteY109" fmla="*/ 8587 h 10000"/>
                <a:gd name="connsiteX110" fmla="*/ 6220 w 12724"/>
                <a:gd name="connsiteY110" fmla="*/ 8651 h 10000"/>
                <a:gd name="connsiteX111" fmla="*/ 5985 w 12724"/>
                <a:gd name="connsiteY111" fmla="*/ 8717 h 10000"/>
                <a:gd name="connsiteX112" fmla="*/ 5726 w 12724"/>
                <a:gd name="connsiteY112" fmla="*/ 8781 h 10000"/>
                <a:gd name="connsiteX113" fmla="*/ 5445 w 12724"/>
                <a:gd name="connsiteY113" fmla="*/ 8814 h 10000"/>
                <a:gd name="connsiteX114" fmla="*/ 4844 w 12724"/>
                <a:gd name="connsiteY114" fmla="*/ 8960 h 10000"/>
                <a:gd name="connsiteX115" fmla="*/ 4205 w 12724"/>
                <a:gd name="connsiteY115" fmla="*/ 9090 h 10000"/>
                <a:gd name="connsiteX116" fmla="*/ 3551 w 12724"/>
                <a:gd name="connsiteY116" fmla="*/ 9236 h 10000"/>
                <a:gd name="connsiteX117" fmla="*/ 2904 w 12724"/>
                <a:gd name="connsiteY117" fmla="*/ 9366 h 10000"/>
                <a:gd name="connsiteX118" fmla="*/ 2266 w 12724"/>
                <a:gd name="connsiteY118" fmla="*/ 9497 h 10000"/>
                <a:gd name="connsiteX119" fmla="*/ 1970 w 12724"/>
                <a:gd name="connsiteY119" fmla="*/ 9594 h 10000"/>
                <a:gd name="connsiteX120" fmla="*/ 1680 w 12724"/>
                <a:gd name="connsiteY120" fmla="*/ 9643 h 10000"/>
                <a:gd name="connsiteX121" fmla="*/ 1399 w 12724"/>
                <a:gd name="connsiteY121" fmla="*/ 9675 h 10000"/>
                <a:gd name="connsiteX122" fmla="*/ 1156 w 12724"/>
                <a:gd name="connsiteY122" fmla="*/ 9740 h 10000"/>
                <a:gd name="connsiteX123" fmla="*/ 921 w 12724"/>
                <a:gd name="connsiteY123" fmla="*/ 9805 h 10000"/>
                <a:gd name="connsiteX124" fmla="*/ 699 w 12724"/>
                <a:gd name="connsiteY124" fmla="*/ 9838 h 10000"/>
                <a:gd name="connsiteX125" fmla="*/ 525 w 12724"/>
                <a:gd name="connsiteY125" fmla="*/ 9870 h 10000"/>
                <a:gd name="connsiteX126" fmla="*/ 365 w 12724"/>
                <a:gd name="connsiteY126" fmla="*/ 9935 h 10000"/>
                <a:gd name="connsiteX127" fmla="*/ 235 w 12724"/>
                <a:gd name="connsiteY127" fmla="*/ 9935 h 10000"/>
                <a:gd name="connsiteX128" fmla="*/ 145 w 12724"/>
                <a:gd name="connsiteY128" fmla="*/ 9968 h 10000"/>
                <a:gd name="connsiteX129" fmla="*/ 92 w 12724"/>
                <a:gd name="connsiteY129" fmla="*/ 9968 h 10000"/>
                <a:gd name="connsiteX130" fmla="*/ 60 w 12724"/>
                <a:gd name="connsiteY130" fmla="*/ 10000 h 10000"/>
                <a:gd name="connsiteX131" fmla="*/ 60 w 12724"/>
                <a:gd name="connsiteY131" fmla="*/ 9968 h 10000"/>
                <a:gd name="connsiteX132" fmla="*/ 30 w 12724"/>
                <a:gd name="connsiteY132" fmla="*/ 9968 h 10000"/>
                <a:gd name="connsiteX133" fmla="*/ 15 w 12724"/>
                <a:gd name="connsiteY133" fmla="*/ 9935 h 10000"/>
                <a:gd name="connsiteX134" fmla="*/ 0 w 12724"/>
                <a:gd name="connsiteY134" fmla="*/ 9870 h 10000"/>
                <a:gd name="connsiteX135" fmla="*/ 15 w 12724"/>
                <a:gd name="connsiteY135" fmla="*/ 9773 h 10000"/>
                <a:gd name="connsiteX136" fmla="*/ 45 w 12724"/>
                <a:gd name="connsiteY136" fmla="*/ 9643 h 10000"/>
                <a:gd name="connsiteX137" fmla="*/ 129 w 12724"/>
                <a:gd name="connsiteY137" fmla="*/ 9497 h 10000"/>
                <a:gd name="connsiteX138" fmla="*/ 190 w 12724"/>
                <a:gd name="connsiteY138" fmla="*/ 9399 h 10000"/>
                <a:gd name="connsiteX139" fmla="*/ 267 w 12724"/>
                <a:gd name="connsiteY139" fmla="*/ 9269 h 10000"/>
                <a:gd name="connsiteX140" fmla="*/ 251 w 12724"/>
                <a:gd name="connsiteY140" fmla="*/ 9122 h 10000"/>
                <a:gd name="connsiteX141" fmla="*/ 220 w 12724"/>
                <a:gd name="connsiteY141" fmla="*/ 8993 h 10000"/>
                <a:gd name="connsiteX142" fmla="*/ 175 w 12724"/>
                <a:gd name="connsiteY142" fmla="*/ 8895 h 10000"/>
                <a:gd name="connsiteX143" fmla="*/ 160 w 12724"/>
                <a:gd name="connsiteY143" fmla="*/ 8863 h 10000"/>
                <a:gd name="connsiteX144" fmla="*/ 99 w 12724"/>
                <a:gd name="connsiteY144" fmla="*/ 8749 h 10000"/>
                <a:gd name="connsiteX145" fmla="*/ 76 w 12724"/>
                <a:gd name="connsiteY145" fmla="*/ 8684 h 10000"/>
                <a:gd name="connsiteX146" fmla="*/ 76 w 12724"/>
                <a:gd name="connsiteY146" fmla="*/ 8651 h 10000"/>
                <a:gd name="connsiteX147" fmla="*/ 60 w 12724"/>
                <a:gd name="connsiteY147" fmla="*/ 8651 h 10000"/>
                <a:gd name="connsiteX148" fmla="*/ 114 w 12724"/>
                <a:gd name="connsiteY148" fmla="*/ 8619 h 10000"/>
                <a:gd name="connsiteX149" fmla="*/ 160 w 12724"/>
                <a:gd name="connsiteY149" fmla="*/ 8587 h 10000"/>
                <a:gd name="connsiteX150" fmla="*/ 205 w 12724"/>
                <a:gd name="connsiteY150" fmla="*/ 8587 h 10000"/>
                <a:gd name="connsiteX151" fmla="*/ 235 w 12724"/>
                <a:gd name="connsiteY151" fmla="*/ 8587 h 10000"/>
                <a:gd name="connsiteX152" fmla="*/ 235 w 12724"/>
                <a:gd name="connsiteY152" fmla="*/ 8554 h 10000"/>
                <a:gd name="connsiteX153" fmla="*/ 205 w 12724"/>
                <a:gd name="connsiteY153" fmla="*/ 8408 h 10000"/>
                <a:gd name="connsiteX154" fmla="*/ 205 w 12724"/>
                <a:gd name="connsiteY154" fmla="*/ 8343 h 10000"/>
                <a:gd name="connsiteX155" fmla="*/ 205 w 12724"/>
                <a:gd name="connsiteY155" fmla="*/ 8310 h 10000"/>
                <a:gd name="connsiteX156" fmla="*/ 190 w 12724"/>
                <a:gd name="connsiteY156" fmla="*/ 8278 h 10000"/>
                <a:gd name="connsiteX157" fmla="*/ 235 w 12724"/>
                <a:gd name="connsiteY157" fmla="*/ 8180 h 10000"/>
                <a:gd name="connsiteX158" fmla="*/ 251 w 12724"/>
                <a:gd name="connsiteY158" fmla="*/ 8083 h 10000"/>
                <a:gd name="connsiteX159" fmla="*/ 282 w 12724"/>
                <a:gd name="connsiteY159" fmla="*/ 8002 h 10000"/>
                <a:gd name="connsiteX160" fmla="*/ 289 w 12724"/>
                <a:gd name="connsiteY160" fmla="*/ 7937 h 10000"/>
                <a:gd name="connsiteX161" fmla="*/ 289 w 12724"/>
                <a:gd name="connsiteY161" fmla="*/ 7937 h 10000"/>
                <a:gd name="connsiteX162" fmla="*/ 335 w 12724"/>
                <a:gd name="connsiteY162" fmla="*/ 7775 h 10000"/>
                <a:gd name="connsiteX163" fmla="*/ 365 w 12724"/>
                <a:gd name="connsiteY163" fmla="*/ 7661 h 10000"/>
                <a:gd name="connsiteX164" fmla="*/ 395 w 12724"/>
                <a:gd name="connsiteY164" fmla="*/ 7563 h 10000"/>
                <a:gd name="connsiteX165" fmla="*/ 410 w 12724"/>
                <a:gd name="connsiteY165" fmla="*/ 7498 h 10000"/>
                <a:gd name="connsiteX166" fmla="*/ 426 w 12724"/>
                <a:gd name="connsiteY166" fmla="*/ 7466 h 10000"/>
                <a:gd name="connsiteX167" fmla="*/ 426 w 12724"/>
                <a:gd name="connsiteY167" fmla="*/ 7434 h 10000"/>
                <a:gd name="connsiteX168" fmla="*/ 479 w 12724"/>
                <a:gd name="connsiteY168" fmla="*/ 7287 h 10000"/>
                <a:gd name="connsiteX169" fmla="*/ 509 w 12724"/>
                <a:gd name="connsiteY169" fmla="*/ 7189 h 10000"/>
                <a:gd name="connsiteX170" fmla="*/ 525 w 12724"/>
                <a:gd name="connsiteY170" fmla="*/ 7157 h 10000"/>
                <a:gd name="connsiteX171" fmla="*/ 525 w 12724"/>
                <a:gd name="connsiteY171" fmla="*/ 7157 h 10000"/>
                <a:gd name="connsiteX172" fmla="*/ 540 w 12724"/>
                <a:gd name="connsiteY172" fmla="*/ 6995 h 10000"/>
                <a:gd name="connsiteX173" fmla="*/ 540 w 12724"/>
                <a:gd name="connsiteY173" fmla="*/ 6881 h 10000"/>
                <a:gd name="connsiteX174" fmla="*/ 555 w 12724"/>
                <a:gd name="connsiteY174" fmla="*/ 6783 h 10000"/>
                <a:gd name="connsiteX175" fmla="*/ 555 w 12724"/>
                <a:gd name="connsiteY175" fmla="*/ 6751 h 10000"/>
                <a:gd name="connsiteX176" fmla="*/ 555 w 12724"/>
                <a:gd name="connsiteY176" fmla="*/ 6686 h 10000"/>
                <a:gd name="connsiteX177" fmla="*/ 555 w 12724"/>
                <a:gd name="connsiteY177" fmla="*/ 6686 h 10000"/>
                <a:gd name="connsiteX178" fmla="*/ 586 w 12724"/>
                <a:gd name="connsiteY178" fmla="*/ 6475 h 10000"/>
                <a:gd name="connsiteX179" fmla="*/ 601 w 12724"/>
                <a:gd name="connsiteY179" fmla="*/ 6312 h 10000"/>
                <a:gd name="connsiteX180" fmla="*/ 616 w 12724"/>
                <a:gd name="connsiteY180" fmla="*/ 6183 h 10000"/>
                <a:gd name="connsiteX181" fmla="*/ 616 w 12724"/>
                <a:gd name="connsiteY181" fmla="*/ 6133 h 10000"/>
                <a:gd name="connsiteX182" fmla="*/ 631 w 12724"/>
                <a:gd name="connsiteY182" fmla="*/ 6069 h 10000"/>
                <a:gd name="connsiteX183" fmla="*/ 631 w 12724"/>
                <a:gd name="connsiteY183" fmla="*/ 6036 h 10000"/>
                <a:gd name="connsiteX184" fmla="*/ 601 w 12724"/>
                <a:gd name="connsiteY184" fmla="*/ 5906 h 10000"/>
                <a:gd name="connsiteX185" fmla="*/ 601 w 12724"/>
                <a:gd name="connsiteY185" fmla="*/ 5841 h 10000"/>
                <a:gd name="connsiteX186" fmla="*/ 601 w 12724"/>
                <a:gd name="connsiteY186" fmla="*/ 5841 h 10000"/>
                <a:gd name="connsiteX187" fmla="*/ 586 w 12724"/>
                <a:gd name="connsiteY187" fmla="*/ 5808 h 10000"/>
                <a:gd name="connsiteX188" fmla="*/ 631 w 12724"/>
                <a:gd name="connsiteY188" fmla="*/ 5728 h 10000"/>
                <a:gd name="connsiteX189" fmla="*/ 669 w 12724"/>
                <a:gd name="connsiteY189" fmla="*/ 5630 h 10000"/>
                <a:gd name="connsiteX190" fmla="*/ 699 w 12724"/>
                <a:gd name="connsiteY190" fmla="*/ 5533 h 10000"/>
                <a:gd name="connsiteX191" fmla="*/ 715 w 12724"/>
                <a:gd name="connsiteY191" fmla="*/ 5467 h 10000"/>
                <a:gd name="connsiteX192" fmla="*/ 715 w 12724"/>
                <a:gd name="connsiteY192" fmla="*/ 5467 h 10000"/>
                <a:gd name="connsiteX193" fmla="*/ 715 w 12724"/>
                <a:gd name="connsiteY193" fmla="*/ 5435 h 10000"/>
                <a:gd name="connsiteX194" fmla="*/ 684 w 12724"/>
                <a:gd name="connsiteY194" fmla="*/ 5370 h 10000"/>
                <a:gd name="connsiteX195" fmla="*/ 669 w 12724"/>
                <a:gd name="connsiteY195" fmla="*/ 5289 h 10000"/>
                <a:gd name="connsiteX196" fmla="*/ 654 w 12724"/>
                <a:gd name="connsiteY196" fmla="*/ 5191 h 10000"/>
                <a:gd name="connsiteX197" fmla="*/ 654 w 12724"/>
                <a:gd name="connsiteY197" fmla="*/ 5127 h 10000"/>
                <a:gd name="connsiteX198" fmla="*/ 699 w 12724"/>
                <a:gd name="connsiteY198" fmla="*/ 5061 h 10000"/>
                <a:gd name="connsiteX199" fmla="*/ 761 w 12724"/>
                <a:gd name="connsiteY199" fmla="*/ 5061 h 10000"/>
                <a:gd name="connsiteX200" fmla="*/ 821 w 12724"/>
                <a:gd name="connsiteY200" fmla="*/ 5094 h 10000"/>
                <a:gd name="connsiteX201" fmla="*/ 889 w 12724"/>
                <a:gd name="connsiteY201" fmla="*/ 5127 h 10000"/>
                <a:gd name="connsiteX0" fmla="*/ 889 w 12724"/>
                <a:gd name="connsiteY0" fmla="*/ 5127 h 10000"/>
                <a:gd name="connsiteX1" fmla="*/ 904 w 12724"/>
                <a:gd name="connsiteY1" fmla="*/ 5127 h 10000"/>
                <a:gd name="connsiteX2" fmla="*/ 921 w 12724"/>
                <a:gd name="connsiteY2" fmla="*/ 5094 h 10000"/>
                <a:gd name="connsiteX3" fmla="*/ 936 w 12724"/>
                <a:gd name="connsiteY3" fmla="*/ 5061 h 10000"/>
                <a:gd name="connsiteX4" fmla="*/ 981 w 12724"/>
                <a:gd name="connsiteY4" fmla="*/ 5029 h 10000"/>
                <a:gd name="connsiteX5" fmla="*/ 1034 w 12724"/>
                <a:gd name="connsiteY5" fmla="*/ 4996 h 10000"/>
                <a:gd name="connsiteX6" fmla="*/ 1111 w 12724"/>
                <a:gd name="connsiteY6" fmla="*/ 4964 h 10000"/>
                <a:gd name="connsiteX7" fmla="*/ 1316 w 12724"/>
                <a:gd name="connsiteY7" fmla="*/ 4948 h 10000"/>
                <a:gd name="connsiteX8" fmla="*/ 1490 w 12724"/>
                <a:gd name="connsiteY8" fmla="*/ 4882 h 10000"/>
                <a:gd name="connsiteX9" fmla="*/ 1551 w 12724"/>
                <a:gd name="connsiteY9" fmla="*/ 4882 h 10000"/>
                <a:gd name="connsiteX10" fmla="*/ 1605 w 12724"/>
                <a:gd name="connsiteY10" fmla="*/ 4850 h 10000"/>
                <a:gd name="connsiteX11" fmla="*/ 1650 w 12724"/>
                <a:gd name="connsiteY11" fmla="*/ 4850 h 10000"/>
                <a:gd name="connsiteX12" fmla="*/ 1680 w 12724"/>
                <a:gd name="connsiteY12" fmla="*/ 4850 h 10000"/>
                <a:gd name="connsiteX13" fmla="*/ 1726 w 12724"/>
                <a:gd name="connsiteY13" fmla="*/ 4850 h 10000"/>
                <a:gd name="connsiteX14" fmla="*/ 1795 w 12724"/>
                <a:gd name="connsiteY14" fmla="*/ 4818 h 10000"/>
                <a:gd name="connsiteX15" fmla="*/ 1886 w 12724"/>
                <a:gd name="connsiteY15" fmla="*/ 4818 h 10000"/>
                <a:gd name="connsiteX16" fmla="*/ 1985 w 12724"/>
                <a:gd name="connsiteY16" fmla="*/ 4818 h 10000"/>
                <a:gd name="connsiteX17" fmla="*/ 2075 w 12724"/>
                <a:gd name="connsiteY17" fmla="*/ 4786 h 10000"/>
                <a:gd name="connsiteX18" fmla="*/ 2160 w 12724"/>
                <a:gd name="connsiteY18" fmla="*/ 4786 h 10000"/>
                <a:gd name="connsiteX19" fmla="*/ 2220 w 12724"/>
                <a:gd name="connsiteY19" fmla="*/ 4786 h 10000"/>
                <a:gd name="connsiteX20" fmla="*/ 2189 w 12724"/>
                <a:gd name="connsiteY20" fmla="*/ 4542 h 10000"/>
                <a:gd name="connsiteX21" fmla="*/ 2251 w 12724"/>
                <a:gd name="connsiteY21" fmla="*/ 4786 h 10000"/>
                <a:gd name="connsiteX22" fmla="*/ 2266 w 12724"/>
                <a:gd name="connsiteY22" fmla="*/ 4818 h 10000"/>
                <a:gd name="connsiteX23" fmla="*/ 2304 w 12724"/>
                <a:gd name="connsiteY23" fmla="*/ 4818 h 10000"/>
                <a:gd name="connsiteX24" fmla="*/ 2350 w 12724"/>
                <a:gd name="connsiteY24" fmla="*/ 4818 h 10000"/>
                <a:gd name="connsiteX25" fmla="*/ 2395 w 12724"/>
                <a:gd name="connsiteY25" fmla="*/ 4786 h 10000"/>
                <a:gd name="connsiteX26" fmla="*/ 2426 w 12724"/>
                <a:gd name="connsiteY26" fmla="*/ 4688 h 10000"/>
                <a:gd name="connsiteX27" fmla="*/ 2456 w 12724"/>
                <a:gd name="connsiteY27" fmla="*/ 4541 h 10000"/>
                <a:gd name="connsiteX28" fmla="*/ 2472 w 12724"/>
                <a:gd name="connsiteY28" fmla="*/ 4282 h 10000"/>
                <a:gd name="connsiteX29" fmla="*/ 2547 w 12724"/>
                <a:gd name="connsiteY29" fmla="*/ 4298 h 10000"/>
                <a:gd name="connsiteX30" fmla="*/ 2654 w 12724"/>
                <a:gd name="connsiteY30" fmla="*/ 4070 h 10000"/>
                <a:gd name="connsiteX31" fmla="*/ 2776 w 12724"/>
                <a:gd name="connsiteY31" fmla="*/ 4103 h 10000"/>
                <a:gd name="connsiteX32" fmla="*/ 2859 w 12724"/>
                <a:gd name="connsiteY32" fmla="*/ 4103 h 10000"/>
                <a:gd name="connsiteX33" fmla="*/ 2715 w 12724"/>
                <a:gd name="connsiteY33" fmla="*/ 3892 h 10000"/>
                <a:gd name="connsiteX34" fmla="*/ 2966 w 12724"/>
                <a:gd name="connsiteY34" fmla="*/ 4136 h 10000"/>
                <a:gd name="connsiteX35" fmla="*/ 2905 w 12724"/>
                <a:gd name="connsiteY35" fmla="*/ 4331 h 10000"/>
                <a:gd name="connsiteX36" fmla="*/ 3170 w 12724"/>
                <a:gd name="connsiteY36" fmla="*/ 4250 h 10000"/>
                <a:gd name="connsiteX37" fmla="*/ 3433 w 12724"/>
                <a:gd name="connsiteY37" fmla="*/ 3387 h 10000"/>
                <a:gd name="connsiteX38" fmla="*/ 3578 w 12724"/>
                <a:gd name="connsiteY38" fmla="*/ 2612 h 10000"/>
                <a:gd name="connsiteX39" fmla="*/ 3570 w 12724"/>
                <a:gd name="connsiteY39" fmla="*/ 1720 h 10000"/>
                <a:gd name="connsiteX40" fmla="*/ 3922 w 12724"/>
                <a:gd name="connsiteY40" fmla="*/ 1688 h 10000"/>
                <a:gd name="connsiteX41" fmla="*/ 4215 w 12724"/>
                <a:gd name="connsiteY41" fmla="*/ 1466 h 10000"/>
                <a:gd name="connsiteX42" fmla="*/ 4224 w 12724"/>
                <a:gd name="connsiteY42" fmla="*/ 402 h 10000"/>
                <a:gd name="connsiteX43" fmla="*/ 4622 w 12724"/>
                <a:gd name="connsiteY43" fmla="*/ 181 h 10000"/>
                <a:gd name="connsiteX44" fmla="*/ 5015 w 12724"/>
                <a:gd name="connsiteY44" fmla="*/ 1067 h 10000"/>
                <a:gd name="connsiteX45" fmla="*/ 5549 w 12724"/>
                <a:gd name="connsiteY45" fmla="*/ 1249 h 10000"/>
                <a:gd name="connsiteX46" fmla="*/ 6244 w 12724"/>
                <a:gd name="connsiteY46" fmla="*/ 1649 h 10000"/>
                <a:gd name="connsiteX47" fmla="*/ 6450 w 12724"/>
                <a:gd name="connsiteY47" fmla="*/ 816 h 10000"/>
                <a:gd name="connsiteX48" fmla="*/ 6699 w 12724"/>
                <a:gd name="connsiteY48" fmla="*/ 1452 h 10000"/>
                <a:gd name="connsiteX49" fmla="*/ 7093 w 12724"/>
                <a:gd name="connsiteY49" fmla="*/ 1915 h 10000"/>
                <a:gd name="connsiteX50" fmla="*/ 7088 w 12724"/>
                <a:gd name="connsiteY50" fmla="*/ 3100 h 10000"/>
                <a:gd name="connsiteX51" fmla="*/ 7762 w 12724"/>
                <a:gd name="connsiteY51" fmla="*/ 4676 h 10000"/>
                <a:gd name="connsiteX52" fmla="*/ 6785 w 12724"/>
                <a:gd name="connsiteY52" fmla="*/ 6720 h 10000"/>
                <a:gd name="connsiteX53" fmla="*/ 10000 w 12724"/>
                <a:gd name="connsiteY53" fmla="*/ 2657 h 10000"/>
                <a:gd name="connsiteX54" fmla="*/ 12724 w 12724"/>
                <a:gd name="connsiteY54" fmla="*/ 2787 h 10000"/>
                <a:gd name="connsiteX55" fmla="*/ 11346 w 12724"/>
                <a:gd name="connsiteY55" fmla="*/ 6404 h 10000"/>
                <a:gd name="connsiteX56" fmla="*/ 9772 w 12724"/>
                <a:gd name="connsiteY56" fmla="*/ 3908 h 10000"/>
                <a:gd name="connsiteX57" fmla="*/ 9710 w 12724"/>
                <a:gd name="connsiteY57" fmla="*/ 4038 h 10000"/>
                <a:gd name="connsiteX58" fmla="*/ 9490 w 12724"/>
                <a:gd name="connsiteY58" fmla="*/ 4070 h 10000"/>
                <a:gd name="connsiteX59" fmla="*/ 9255 w 12724"/>
                <a:gd name="connsiteY59" fmla="*/ 4314 h 10000"/>
                <a:gd name="connsiteX60" fmla="*/ 9239 w 12724"/>
                <a:gd name="connsiteY60" fmla="*/ 4347 h 10000"/>
                <a:gd name="connsiteX61" fmla="*/ 9224 w 12724"/>
                <a:gd name="connsiteY61" fmla="*/ 4347 h 10000"/>
                <a:gd name="connsiteX62" fmla="*/ 9224 w 12724"/>
                <a:gd name="connsiteY62" fmla="*/ 4411 h 10000"/>
                <a:gd name="connsiteX63" fmla="*/ 9201 w 12724"/>
                <a:gd name="connsiteY63" fmla="*/ 4477 h 10000"/>
                <a:gd name="connsiteX64" fmla="*/ 9171 w 12724"/>
                <a:gd name="connsiteY64" fmla="*/ 4574 h 10000"/>
                <a:gd name="connsiteX65" fmla="*/ 9110 w 12724"/>
                <a:gd name="connsiteY65" fmla="*/ 4590 h 10000"/>
                <a:gd name="connsiteX66" fmla="*/ 9064 w 12724"/>
                <a:gd name="connsiteY66" fmla="*/ 4623 h 10000"/>
                <a:gd name="connsiteX67" fmla="*/ 9041 w 12724"/>
                <a:gd name="connsiteY67" fmla="*/ 4590 h 10000"/>
                <a:gd name="connsiteX68" fmla="*/ 9011 w 12724"/>
                <a:gd name="connsiteY68" fmla="*/ 4574 h 10000"/>
                <a:gd name="connsiteX69" fmla="*/ 8966 w 12724"/>
                <a:gd name="connsiteY69" fmla="*/ 4574 h 10000"/>
                <a:gd name="connsiteX70" fmla="*/ 8935 w 12724"/>
                <a:gd name="connsiteY70" fmla="*/ 4590 h 10000"/>
                <a:gd name="connsiteX71" fmla="*/ 8836 w 12724"/>
                <a:gd name="connsiteY71" fmla="*/ 4655 h 10000"/>
                <a:gd name="connsiteX72" fmla="*/ 8744 w 12724"/>
                <a:gd name="connsiteY72" fmla="*/ 4753 h 10000"/>
                <a:gd name="connsiteX73" fmla="*/ 8714 w 12724"/>
                <a:gd name="connsiteY73" fmla="*/ 4753 h 10000"/>
                <a:gd name="connsiteX74" fmla="*/ 8699 w 12724"/>
                <a:gd name="connsiteY74" fmla="*/ 4786 h 10000"/>
                <a:gd name="connsiteX75" fmla="*/ 8699 w 12724"/>
                <a:gd name="connsiteY75" fmla="*/ 4882 h 10000"/>
                <a:gd name="connsiteX76" fmla="*/ 8676 w 12724"/>
                <a:gd name="connsiteY76" fmla="*/ 5094 h 10000"/>
                <a:gd name="connsiteX77" fmla="*/ 8554 w 12724"/>
                <a:gd name="connsiteY77" fmla="*/ 5353 h 10000"/>
                <a:gd name="connsiteX78" fmla="*/ 8471 w 12724"/>
                <a:gd name="connsiteY78" fmla="*/ 5533 h 10000"/>
                <a:gd name="connsiteX79" fmla="*/ 8395 w 12724"/>
                <a:gd name="connsiteY79" fmla="*/ 5662 h 10000"/>
                <a:gd name="connsiteX80" fmla="*/ 8349 w 12724"/>
                <a:gd name="connsiteY80" fmla="*/ 5744 h 10000"/>
                <a:gd name="connsiteX81" fmla="*/ 8334 w 12724"/>
                <a:gd name="connsiteY81" fmla="*/ 5776 h 10000"/>
                <a:gd name="connsiteX82" fmla="*/ 8319 w 12724"/>
                <a:gd name="connsiteY82" fmla="*/ 5808 h 10000"/>
                <a:gd name="connsiteX83" fmla="*/ 8312 w 12724"/>
                <a:gd name="connsiteY83" fmla="*/ 5808 h 10000"/>
                <a:gd name="connsiteX84" fmla="*/ 8312 w 12724"/>
                <a:gd name="connsiteY84" fmla="*/ 5874 h 10000"/>
                <a:gd name="connsiteX85" fmla="*/ 8296 w 12724"/>
                <a:gd name="connsiteY85" fmla="*/ 5971 h 10000"/>
                <a:gd name="connsiteX86" fmla="*/ 8235 w 12724"/>
                <a:gd name="connsiteY86" fmla="*/ 6101 h 10000"/>
                <a:gd name="connsiteX87" fmla="*/ 8159 w 12724"/>
                <a:gd name="connsiteY87" fmla="*/ 6183 h 10000"/>
                <a:gd name="connsiteX88" fmla="*/ 8091 w 12724"/>
                <a:gd name="connsiteY88" fmla="*/ 6247 h 10000"/>
                <a:gd name="connsiteX89" fmla="*/ 7900 w 12724"/>
                <a:gd name="connsiteY89" fmla="*/ 6377 h 10000"/>
                <a:gd name="connsiteX90" fmla="*/ 7764 w 12724"/>
                <a:gd name="connsiteY90" fmla="*/ 6475 h 10000"/>
                <a:gd name="connsiteX91" fmla="*/ 7650 w 12724"/>
                <a:gd name="connsiteY91" fmla="*/ 6556 h 10000"/>
                <a:gd name="connsiteX92" fmla="*/ 7589 w 12724"/>
                <a:gd name="connsiteY92" fmla="*/ 6686 h 10000"/>
                <a:gd name="connsiteX93" fmla="*/ 7551 w 12724"/>
                <a:gd name="connsiteY93" fmla="*/ 6816 h 10000"/>
                <a:gd name="connsiteX94" fmla="*/ 7520 w 12724"/>
                <a:gd name="connsiteY94" fmla="*/ 7027 h 10000"/>
                <a:gd name="connsiteX95" fmla="*/ 7475 w 12724"/>
                <a:gd name="connsiteY95" fmla="*/ 7287 h 10000"/>
                <a:gd name="connsiteX96" fmla="*/ 7391 w 12724"/>
                <a:gd name="connsiteY96" fmla="*/ 7530 h 10000"/>
                <a:gd name="connsiteX97" fmla="*/ 7330 w 12724"/>
                <a:gd name="connsiteY97" fmla="*/ 7693 h 10000"/>
                <a:gd name="connsiteX98" fmla="*/ 7270 w 12724"/>
                <a:gd name="connsiteY98" fmla="*/ 7775 h 10000"/>
                <a:gd name="connsiteX99" fmla="*/ 7201 w 12724"/>
                <a:gd name="connsiteY99" fmla="*/ 7937 h 10000"/>
                <a:gd name="connsiteX100" fmla="*/ 7171 w 12724"/>
                <a:gd name="connsiteY100" fmla="*/ 8002 h 10000"/>
                <a:gd name="connsiteX101" fmla="*/ 7156 w 12724"/>
                <a:gd name="connsiteY101" fmla="*/ 8083 h 10000"/>
                <a:gd name="connsiteX102" fmla="*/ 7156 w 12724"/>
                <a:gd name="connsiteY102" fmla="*/ 8246 h 10000"/>
                <a:gd name="connsiteX103" fmla="*/ 7171 w 12724"/>
                <a:gd name="connsiteY103" fmla="*/ 8440 h 10000"/>
                <a:gd name="connsiteX104" fmla="*/ 7125 w 12724"/>
                <a:gd name="connsiteY104" fmla="*/ 8440 h 10000"/>
                <a:gd name="connsiteX105" fmla="*/ 7049 w 12724"/>
                <a:gd name="connsiteY105" fmla="*/ 8457 h 10000"/>
                <a:gd name="connsiteX106" fmla="*/ 6951 w 12724"/>
                <a:gd name="connsiteY106" fmla="*/ 8489 h 10000"/>
                <a:gd name="connsiteX107" fmla="*/ 6806 w 12724"/>
                <a:gd name="connsiteY107" fmla="*/ 8522 h 10000"/>
                <a:gd name="connsiteX108" fmla="*/ 6646 w 12724"/>
                <a:gd name="connsiteY108" fmla="*/ 8554 h 10000"/>
                <a:gd name="connsiteX109" fmla="*/ 6456 w 12724"/>
                <a:gd name="connsiteY109" fmla="*/ 8587 h 10000"/>
                <a:gd name="connsiteX110" fmla="*/ 6220 w 12724"/>
                <a:gd name="connsiteY110" fmla="*/ 8651 h 10000"/>
                <a:gd name="connsiteX111" fmla="*/ 5985 w 12724"/>
                <a:gd name="connsiteY111" fmla="*/ 8717 h 10000"/>
                <a:gd name="connsiteX112" fmla="*/ 5726 w 12724"/>
                <a:gd name="connsiteY112" fmla="*/ 8781 h 10000"/>
                <a:gd name="connsiteX113" fmla="*/ 5445 w 12724"/>
                <a:gd name="connsiteY113" fmla="*/ 8814 h 10000"/>
                <a:gd name="connsiteX114" fmla="*/ 4844 w 12724"/>
                <a:gd name="connsiteY114" fmla="*/ 8960 h 10000"/>
                <a:gd name="connsiteX115" fmla="*/ 4205 w 12724"/>
                <a:gd name="connsiteY115" fmla="*/ 9090 h 10000"/>
                <a:gd name="connsiteX116" fmla="*/ 3551 w 12724"/>
                <a:gd name="connsiteY116" fmla="*/ 9236 h 10000"/>
                <a:gd name="connsiteX117" fmla="*/ 2904 w 12724"/>
                <a:gd name="connsiteY117" fmla="*/ 9366 h 10000"/>
                <a:gd name="connsiteX118" fmla="*/ 2266 w 12724"/>
                <a:gd name="connsiteY118" fmla="*/ 9497 h 10000"/>
                <a:gd name="connsiteX119" fmla="*/ 1970 w 12724"/>
                <a:gd name="connsiteY119" fmla="*/ 9594 h 10000"/>
                <a:gd name="connsiteX120" fmla="*/ 1680 w 12724"/>
                <a:gd name="connsiteY120" fmla="*/ 9643 h 10000"/>
                <a:gd name="connsiteX121" fmla="*/ 1399 w 12724"/>
                <a:gd name="connsiteY121" fmla="*/ 9675 h 10000"/>
                <a:gd name="connsiteX122" fmla="*/ 1156 w 12724"/>
                <a:gd name="connsiteY122" fmla="*/ 9740 h 10000"/>
                <a:gd name="connsiteX123" fmla="*/ 921 w 12724"/>
                <a:gd name="connsiteY123" fmla="*/ 9805 h 10000"/>
                <a:gd name="connsiteX124" fmla="*/ 699 w 12724"/>
                <a:gd name="connsiteY124" fmla="*/ 9838 h 10000"/>
                <a:gd name="connsiteX125" fmla="*/ 525 w 12724"/>
                <a:gd name="connsiteY125" fmla="*/ 9870 h 10000"/>
                <a:gd name="connsiteX126" fmla="*/ 365 w 12724"/>
                <a:gd name="connsiteY126" fmla="*/ 9935 h 10000"/>
                <a:gd name="connsiteX127" fmla="*/ 235 w 12724"/>
                <a:gd name="connsiteY127" fmla="*/ 9935 h 10000"/>
                <a:gd name="connsiteX128" fmla="*/ 145 w 12724"/>
                <a:gd name="connsiteY128" fmla="*/ 9968 h 10000"/>
                <a:gd name="connsiteX129" fmla="*/ 92 w 12724"/>
                <a:gd name="connsiteY129" fmla="*/ 9968 h 10000"/>
                <a:gd name="connsiteX130" fmla="*/ 60 w 12724"/>
                <a:gd name="connsiteY130" fmla="*/ 10000 h 10000"/>
                <a:gd name="connsiteX131" fmla="*/ 60 w 12724"/>
                <a:gd name="connsiteY131" fmla="*/ 9968 h 10000"/>
                <a:gd name="connsiteX132" fmla="*/ 30 w 12724"/>
                <a:gd name="connsiteY132" fmla="*/ 9968 h 10000"/>
                <a:gd name="connsiteX133" fmla="*/ 15 w 12724"/>
                <a:gd name="connsiteY133" fmla="*/ 9935 h 10000"/>
                <a:gd name="connsiteX134" fmla="*/ 0 w 12724"/>
                <a:gd name="connsiteY134" fmla="*/ 9870 h 10000"/>
                <a:gd name="connsiteX135" fmla="*/ 15 w 12724"/>
                <a:gd name="connsiteY135" fmla="*/ 9773 h 10000"/>
                <a:gd name="connsiteX136" fmla="*/ 45 w 12724"/>
                <a:gd name="connsiteY136" fmla="*/ 9643 h 10000"/>
                <a:gd name="connsiteX137" fmla="*/ 129 w 12724"/>
                <a:gd name="connsiteY137" fmla="*/ 9497 h 10000"/>
                <a:gd name="connsiteX138" fmla="*/ 190 w 12724"/>
                <a:gd name="connsiteY138" fmla="*/ 9399 h 10000"/>
                <a:gd name="connsiteX139" fmla="*/ 267 w 12724"/>
                <a:gd name="connsiteY139" fmla="*/ 9269 h 10000"/>
                <a:gd name="connsiteX140" fmla="*/ 251 w 12724"/>
                <a:gd name="connsiteY140" fmla="*/ 9122 h 10000"/>
                <a:gd name="connsiteX141" fmla="*/ 220 w 12724"/>
                <a:gd name="connsiteY141" fmla="*/ 8993 h 10000"/>
                <a:gd name="connsiteX142" fmla="*/ 175 w 12724"/>
                <a:gd name="connsiteY142" fmla="*/ 8895 h 10000"/>
                <a:gd name="connsiteX143" fmla="*/ 160 w 12724"/>
                <a:gd name="connsiteY143" fmla="*/ 8863 h 10000"/>
                <a:gd name="connsiteX144" fmla="*/ 99 w 12724"/>
                <a:gd name="connsiteY144" fmla="*/ 8749 h 10000"/>
                <a:gd name="connsiteX145" fmla="*/ 76 w 12724"/>
                <a:gd name="connsiteY145" fmla="*/ 8684 h 10000"/>
                <a:gd name="connsiteX146" fmla="*/ 76 w 12724"/>
                <a:gd name="connsiteY146" fmla="*/ 8651 h 10000"/>
                <a:gd name="connsiteX147" fmla="*/ 60 w 12724"/>
                <a:gd name="connsiteY147" fmla="*/ 8651 h 10000"/>
                <a:gd name="connsiteX148" fmla="*/ 114 w 12724"/>
                <a:gd name="connsiteY148" fmla="*/ 8619 h 10000"/>
                <a:gd name="connsiteX149" fmla="*/ 160 w 12724"/>
                <a:gd name="connsiteY149" fmla="*/ 8587 h 10000"/>
                <a:gd name="connsiteX150" fmla="*/ 205 w 12724"/>
                <a:gd name="connsiteY150" fmla="*/ 8587 h 10000"/>
                <a:gd name="connsiteX151" fmla="*/ 235 w 12724"/>
                <a:gd name="connsiteY151" fmla="*/ 8587 h 10000"/>
                <a:gd name="connsiteX152" fmla="*/ 235 w 12724"/>
                <a:gd name="connsiteY152" fmla="*/ 8554 h 10000"/>
                <a:gd name="connsiteX153" fmla="*/ 205 w 12724"/>
                <a:gd name="connsiteY153" fmla="*/ 8408 h 10000"/>
                <a:gd name="connsiteX154" fmla="*/ 205 w 12724"/>
                <a:gd name="connsiteY154" fmla="*/ 8343 h 10000"/>
                <a:gd name="connsiteX155" fmla="*/ 205 w 12724"/>
                <a:gd name="connsiteY155" fmla="*/ 8310 h 10000"/>
                <a:gd name="connsiteX156" fmla="*/ 190 w 12724"/>
                <a:gd name="connsiteY156" fmla="*/ 8278 h 10000"/>
                <a:gd name="connsiteX157" fmla="*/ 235 w 12724"/>
                <a:gd name="connsiteY157" fmla="*/ 8180 h 10000"/>
                <a:gd name="connsiteX158" fmla="*/ 251 w 12724"/>
                <a:gd name="connsiteY158" fmla="*/ 8083 h 10000"/>
                <a:gd name="connsiteX159" fmla="*/ 282 w 12724"/>
                <a:gd name="connsiteY159" fmla="*/ 8002 h 10000"/>
                <a:gd name="connsiteX160" fmla="*/ 289 w 12724"/>
                <a:gd name="connsiteY160" fmla="*/ 7937 h 10000"/>
                <a:gd name="connsiteX161" fmla="*/ 289 w 12724"/>
                <a:gd name="connsiteY161" fmla="*/ 7937 h 10000"/>
                <a:gd name="connsiteX162" fmla="*/ 335 w 12724"/>
                <a:gd name="connsiteY162" fmla="*/ 7775 h 10000"/>
                <a:gd name="connsiteX163" fmla="*/ 365 w 12724"/>
                <a:gd name="connsiteY163" fmla="*/ 7661 h 10000"/>
                <a:gd name="connsiteX164" fmla="*/ 395 w 12724"/>
                <a:gd name="connsiteY164" fmla="*/ 7563 h 10000"/>
                <a:gd name="connsiteX165" fmla="*/ 410 w 12724"/>
                <a:gd name="connsiteY165" fmla="*/ 7498 h 10000"/>
                <a:gd name="connsiteX166" fmla="*/ 426 w 12724"/>
                <a:gd name="connsiteY166" fmla="*/ 7466 h 10000"/>
                <a:gd name="connsiteX167" fmla="*/ 426 w 12724"/>
                <a:gd name="connsiteY167" fmla="*/ 7434 h 10000"/>
                <a:gd name="connsiteX168" fmla="*/ 479 w 12724"/>
                <a:gd name="connsiteY168" fmla="*/ 7287 h 10000"/>
                <a:gd name="connsiteX169" fmla="*/ 509 w 12724"/>
                <a:gd name="connsiteY169" fmla="*/ 7189 h 10000"/>
                <a:gd name="connsiteX170" fmla="*/ 525 w 12724"/>
                <a:gd name="connsiteY170" fmla="*/ 7157 h 10000"/>
                <a:gd name="connsiteX171" fmla="*/ 525 w 12724"/>
                <a:gd name="connsiteY171" fmla="*/ 7157 h 10000"/>
                <a:gd name="connsiteX172" fmla="*/ 540 w 12724"/>
                <a:gd name="connsiteY172" fmla="*/ 6995 h 10000"/>
                <a:gd name="connsiteX173" fmla="*/ 540 w 12724"/>
                <a:gd name="connsiteY173" fmla="*/ 6881 h 10000"/>
                <a:gd name="connsiteX174" fmla="*/ 555 w 12724"/>
                <a:gd name="connsiteY174" fmla="*/ 6783 h 10000"/>
                <a:gd name="connsiteX175" fmla="*/ 555 w 12724"/>
                <a:gd name="connsiteY175" fmla="*/ 6751 h 10000"/>
                <a:gd name="connsiteX176" fmla="*/ 555 w 12724"/>
                <a:gd name="connsiteY176" fmla="*/ 6686 h 10000"/>
                <a:gd name="connsiteX177" fmla="*/ 555 w 12724"/>
                <a:gd name="connsiteY177" fmla="*/ 6686 h 10000"/>
                <a:gd name="connsiteX178" fmla="*/ 586 w 12724"/>
                <a:gd name="connsiteY178" fmla="*/ 6475 h 10000"/>
                <a:gd name="connsiteX179" fmla="*/ 601 w 12724"/>
                <a:gd name="connsiteY179" fmla="*/ 6312 h 10000"/>
                <a:gd name="connsiteX180" fmla="*/ 616 w 12724"/>
                <a:gd name="connsiteY180" fmla="*/ 6183 h 10000"/>
                <a:gd name="connsiteX181" fmla="*/ 616 w 12724"/>
                <a:gd name="connsiteY181" fmla="*/ 6133 h 10000"/>
                <a:gd name="connsiteX182" fmla="*/ 631 w 12724"/>
                <a:gd name="connsiteY182" fmla="*/ 6069 h 10000"/>
                <a:gd name="connsiteX183" fmla="*/ 631 w 12724"/>
                <a:gd name="connsiteY183" fmla="*/ 6036 h 10000"/>
                <a:gd name="connsiteX184" fmla="*/ 601 w 12724"/>
                <a:gd name="connsiteY184" fmla="*/ 5906 h 10000"/>
                <a:gd name="connsiteX185" fmla="*/ 601 w 12724"/>
                <a:gd name="connsiteY185" fmla="*/ 5841 h 10000"/>
                <a:gd name="connsiteX186" fmla="*/ 601 w 12724"/>
                <a:gd name="connsiteY186" fmla="*/ 5841 h 10000"/>
                <a:gd name="connsiteX187" fmla="*/ 586 w 12724"/>
                <a:gd name="connsiteY187" fmla="*/ 5808 h 10000"/>
                <a:gd name="connsiteX188" fmla="*/ 631 w 12724"/>
                <a:gd name="connsiteY188" fmla="*/ 5728 h 10000"/>
                <a:gd name="connsiteX189" fmla="*/ 669 w 12724"/>
                <a:gd name="connsiteY189" fmla="*/ 5630 h 10000"/>
                <a:gd name="connsiteX190" fmla="*/ 699 w 12724"/>
                <a:gd name="connsiteY190" fmla="*/ 5533 h 10000"/>
                <a:gd name="connsiteX191" fmla="*/ 715 w 12724"/>
                <a:gd name="connsiteY191" fmla="*/ 5467 h 10000"/>
                <a:gd name="connsiteX192" fmla="*/ 715 w 12724"/>
                <a:gd name="connsiteY192" fmla="*/ 5467 h 10000"/>
                <a:gd name="connsiteX193" fmla="*/ 715 w 12724"/>
                <a:gd name="connsiteY193" fmla="*/ 5435 h 10000"/>
                <a:gd name="connsiteX194" fmla="*/ 684 w 12724"/>
                <a:gd name="connsiteY194" fmla="*/ 5370 h 10000"/>
                <a:gd name="connsiteX195" fmla="*/ 669 w 12724"/>
                <a:gd name="connsiteY195" fmla="*/ 5289 h 10000"/>
                <a:gd name="connsiteX196" fmla="*/ 654 w 12724"/>
                <a:gd name="connsiteY196" fmla="*/ 5191 h 10000"/>
                <a:gd name="connsiteX197" fmla="*/ 654 w 12724"/>
                <a:gd name="connsiteY197" fmla="*/ 5127 h 10000"/>
                <a:gd name="connsiteX198" fmla="*/ 699 w 12724"/>
                <a:gd name="connsiteY198" fmla="*/ 5061 h 10000"/>
                <a:gd name="connsiteX199" fmla="*/ 761 w 12724"/>
                <a:gd name="connsiteY199" fmla="*/ 5061 h 10000"/>
                <a:gd name="connsiteX200" fmla="*/ 821 w 12724"/>
                <a:gd name="connsiteY200" fmla="*/ 5094 h 10000"/>
                <a:gd name="connsiteX201" fmla="*/ 889 w 12724"/>
                <a:gd name="connsiteY201" fmla="*/ 5127 h 10000"/>
                <a:gd name="connsiteX0" fmla="*/ 889 w 12724"/>
                <a:gd name="connsiteY0" fmla="*/ 5127 h 10000"/>
                <a:gd name="connsiteX1" fmla="*/ 904 w 12724"/>
                <a:gd name="connsiteY1" fmla="*/ 5127 h 10000"/>
                <a:gd name="connsiteX2" fmla="*/ 921 w 12724"/>
                <a:gd name="connsiteY2" fmla="*/ 5094 h 10000"/>
                <a:gd name="connsiteX3" fmla="*/ 936 w 12724"/>
                <a:gd name="connsiteY3" fmla="*/ 5061 h 10000"/>
                <a:gd name="connsiteX4" fmla="*/ 981 w 12724"/>
                <a:gd name="connsiteY4" fmla="*/ 5029 h 10000"/>
                <a:gd name="connsiteX5" fmla="*/ 1034 w 12724"/>
                <a:gd name="connsiteY5" fmla="*/ 4996 h 10000"/>
                <a:gd name="connsiteX6" fmla="*/ 1111 w 12724"/>
                <a:gd name="connsiteY6" fmla="*/ 4964 h 10000"/>
                <a:gd name="connsiteX7" fmla="*/ 1316 w 12724"/>
                <a:gd name="connsiteY7" fmla="*/ 4948 h 10000"/>
                <a:gd name="connsiteX8" fmla="*/ 1490 w 12724"/>
                <a:gd name="connsiteY8" fmla="*/ 4882 h 10000"/>
                <a:gd name="connsiteX9" fmla="*/ 1551 w 12724"/>
                <a:gd name="connsiteY9" fmla="*/ 4882 h 10000"/>
                <a:gd name="connsiteX10" fmla="*/ 1605 w 12724"/>
                <a:gd name="connsiteY10" fmla="*/ 4850 h 10000"/>
                <a:gd name="connsiteX11" fmla="*/ 1650 w 12724"/>
                <a:gd name="connsiteY11" fmla="*/ 4850 h 10000"/>
                <a:gd name="connsiteX12" fmla="*/ 1680 w 12724"/>
                <a:gd name="connsiteY12" fmla="*/ 4850 h 10000"/>
                <a:gd name="connsiteX13" fmla="*/ 1726 w 12724"/>
                <a:gd name="connsiteY13" fmla="*/ 4850 h 10000"/>
                <a:gd name="connsiteX14" fmla="*/ 1795 w 12724"/>
                <a:gd name="connsiteY14" fmla="*/ 4818 h 10000"/>
                <a:gd name="connsiteX15" fmla="*/ 1886 w 12724"/>
                <a:gd name="connsiteY15" fmla="*/ 4818 h 10000"/>
                <a:gd name="connsiteX16" fmla="*/ 1985 w 12724"/>
                <a:gd name="connsiteY16" fmla="*/ 4818 h 10000"/>
                <a:gd name="connsiteX17" fmla="*/ 2075 w 12724"/>
                <a:gd name="connsiteY17" fmla="*/ 4786 h 10000"/>
                <a:gd name="connsiteX18" fmla="*/ 2092 w 12724"/>
                <a:gd name="connsiteY18" fmla="*/ 4493 h 10000"/>
                <a:gd name="connsiteX19" fmla="*/ 2220 w 12724"/>
                <a:gd name="connsiteY19" fmla="*/ 4786 h 10000"/>
                <a:gd name="connsiteX20" fmla="*/ 2189 w 12724"/>
                <a:gd name="connsiteY20" fmla="*/ 4542 h 10000"/>
                <a:gd name="connsiteX21" fmla="*/ 2251 w 12724"/>
                <a:gd name="connsiteY21" fmla="*/ 4786 h 10000"/>
                <a:gd name="connsiteX22" fmla="*/ 2266 w 12724"/>
                <a:gd name="connsiteY22" fmla="*/ 4818 h 10000"/>
                <a:gd name="connsiteX23" fmla="*/ 2304 w 12724"/>
                <a:gd name="connsiteY23" fmla="*/ 4818 h 10000"/>
                <a:gd name="connsiteX24" fmla="*/ 2350 w 12724"/>
                <a:gd name="connsiteY24" fmla="*/ 4818 h 10000"/>
                <a:gd name="connsiteX25" fmla="*/ 2395 w 12724"/>
                <a:gd name="connsiteY25" fmla="*/ 4786 h 10000"/>
                <a:gd name="connsiteX26" fmla="*/ 2426 w 12724"/>
                <a:gd name="connsiteY26" fmla="*/ 4688 h 10000"/>
                <a:gd name="connsiteX27" fmla="*/ 2456 w 12724"/>
                <a:gd name="connsiteY27" fmla="*/ 4541 h 10000"/>
                <a:gd name="connsiteX28" fmla="*/ 2472 w 12724"/>
                <a:gd name="connsiteY28" fmla="*/ 4282 h 10000"/>
                <a:gd name="connsiteX29" fmla="*/ 2547 w 12724"/>
                <a:gd name="connsiteY29" fmla="*/ 4298 h 10000"/>
                <a:gd name="connsiteX30" fmla="*/ 2654 w 12724"/>
                <a:gd name="connsiteY30" fmla="*/ 4070 h 10000"/>
                <a:gd name="connsiteX31" fmla="*/ 2776 w 12724"/>
                <a:gd name="connsiteY31" fmla="*/ 4103 h 10000"/>
                <a:gd name="connsiteX32" fmla="*/ 2859 w 12724"/>
                <a:gd name="connsiteY32" fmla="*/ 4103 h 10000"/>
                <a:gd name="connsiteX33" fmla="*/ 2715 w 12724"/>
                <a:gd name="connsiteY33" fmla="*/ 3892 h 10000"/>
                <a:gd name="connsiteX34" fmla="*/ 2966 w 12724"/>
                <a:gd name="connsiteY34" fmla="*/ 4136 h 10000"/>
                <a:gd name="connsiteX35" fmla="*/ 2905 w 12724"/>
                <a:gd name="connsiteY35" fmla="*/ 4331 h 10000"/>
                <a:gd name="connsiteX36" fmla="*/ 3170 w 12724"/>
                <a:gd name="connsiteY36" fmla="*/ 4250 h 10000"/>
                <a:gd name="connsiteX37" fmla="*/ 3433 w 12724"/>
                <a:gd name="connsiteY37" fmla="*/ 3387 h 10000"/>
                <a:gd name="connsiteX38" fmla="*/ 3578 w 12724"/>
                <a:gd name="connsiteY38" fmla="*/ 2612 h 10000"/>
                <a:gd name="connsiteX39" fmla="*/ 3570 w 12724"/>
                <a:gd name="connsiteY39" fmla="*/ 1720 h 10000"/>
                <a:gd name="connsiteX40" fmla="*/ 3922 w 12724"/>
                <a:gd name="connsiteY40" fmla="*/ 1688 h 10000"/>
                <a:gd name="connsiteX41" fmla="*/ 4215 w 12724"/>
                <a:gd name="connsiteY41" fmla="*/ 1466 h 10000"/>
                <a:gd name="connsiteX42" fmla="*/ 4224 w 12724"/>
                <a:gd name="connsiteY42" fmla="*/ 402 h 10000"/>
                <a:gd name="connsiteX43" fmla="*/ 4622 w 12724"/>
                <a:gd name="connsiteY43" fmla="*/ 181 h 10000"/>
                <a:gd name="connsiteX44" fmla="*/ 5015 w 12724"/>
                <a:gd name="connsiteY44" fmla="*/ 1067 h 10000"/>
                <a:gd name="connsiteX45" fmla="*/ 5549 w 12724"/>
                <a:gd name="connsiteY45" fmla="*/ 1249 h 10000"/>
                <a:gd name="connsiteX46" fmla="*/ 6244 w 12724"/>
                <a:gd name="connsiteY46" fmla="*/ 1649 h 10000"/>
                <a:gd name="connsiteX47" fmla="*/ 6450 w 12724"/>
                <a:gd name="connsiteY47" fmla="*/ 816 h 10000"/>
                <a:gd name="connsiteX48" fmla="*/ 6699 w 12724"/>
                <a:gd name="connsiteY48" fmla="*/ 1452 h 10000"/>
                <a:gd name="connsiteX49" fmla="*/ 7093 w 12724"/>
                <a:gd name="connsiteY49" fmla="*/ 1915 h 10000"/>
                <a:gd name="connsiteX50" fmla="*/ 7088 w 12724"/>
                <a:gd name="connsiteY50" fmla="*/ 3100 h 10000"/>
                <a:gd name="connsiteX51" fmla="*/ 7762 w 12724"/>
                <a:gd name="connsiteY51" fmla="*/ 4676 h 10000"/>
                <a:gd name="connsiteX52" fmla="*/ 6785 w 12724"/>
                <a:gd name="connsiteY52" fmla="*/ 6720 h 10000"/>
                <a:gd name="connsiteX53" fmla="*/ 10000 w 12724"/>
                <a:gd name="connsiteY53" fmla="*/ 2657 h 10000"/>
                <a:gd name="connsiteX54" fmla="*/ 12724 w 12724"/>
                <a:gd name="connsiteY54" fmla="*/ 2787 h 10000"/>
                <a:gd name="connsiteX55" fmla="*/ 11346 w 12724"/>
                <a:gd name="connsiteY55" fmla="*/ 6404 h 10000"/>
                <a:gd name="connsiteX56" fmla="*/ 9772 w 12724"/>
                <a:gd name="connsiteY56" fmla="*/ 3908 h 10000"/>
                <a:gd name="connsiteX57" fmla="*/ 9710 w 12724"/>
                <a:gd name="connsiteY57" fmla="*/ 4038 h 10000"/>
                <a:gd name="connsiteX58" fmla="*/ 9490 w 12724"/>
                <a:gd name="connsiteY58" fmla="*/ 4070 h 10000"/>
                <a:gd name="connsiteX59" fmla="*/ 9255 w 12724"/>
                <a:gd name="connsiteY59" fmla="*/ 4314 h 10000"/>
                <a:gd name="connsiteX60" fmla="*/ 9239 w 12724"/>
                <a:gd name="connsiteY60" fmla="*/ 4347 h 10000"/>
                <a:gd name="connsiteX61" fmla="*/ 9224 w 12724"/>
                <a:gd name="connsiteY61" fmla="*/ 4347 h 10000"/>
                <a:gd name="connsiteX62" fmla="*/ 9224 w 12724"/>
                <a:gd name="connsiteY62" fmla="*/ 4411 h 10000"/>
                <a:gd name="connsiteX63" fmla="*/ 9201 w 12724"/>
                <a:gd name="connsiteY63" fmla="*/ 4477 h 10000"/>
                <a:gd name="connsiteX64" fmla="*/ 9171 w 12724"/>
                <a:gd name="connsiteY64" fmla="*/ 4574 h 10000"/>
                <a:gd name="connsiteX65" fmla="*/ 9110 w 12724"/>
                <a:gd name="connsiteY65" fmla="*/ 4590 h 10000"/>
                <a:gd name="connsiteX66" fmla="*/ 9064 w 12724"/>
                <a:gd name="connsiteY66" fmla="*/ 4623 h 10000"/>
                <a:gd name="connsiteX67" fmla="*/ 9041 w 12724"/>
                <a:gd name="connsiteY67" fmla="*/ 4590 h 10000"/>
                <a:gd name="connsiteX68" fmla="*/ 9011 w 12724"/>
                <a:gd name="connsiteY68" fmla="*/ 4574 h 10000"/>
                <a:gd name="connsiteX69" fmla="*/ 8966 w 12724"/>
                <a:gd name="connsiteY69" fmla="*/ 4574 h 10000"/>
                <a:gd name="connsiteX70" fmla="*/ 8935 w 12724"/>
                <a:gd name="connsiteY70" fmla="*/ 4590 h 10000"/>
                <a:gd name="connsiteX71" fmla="*/ 8836 w 12724"/>
                <a:gd name="connsiteY71" fmla="*/ 4655 h 10000"/>
                <a:gd name="connsiteX72" fmla="*/ 8744 w 12724"/>
                <a:gd name="connsiteY72" fmla="*/ 4753 h 10000"/>
                <a:gd name="connsiteX73" fmla="*/ 8714 w 12724"/>
                <a:gd name="connsiteY73" fmla="*/ 4753 h 10000"/>
                <a:gd name="connsiteX74" fmla="*/ 8699 w 12724"/>
                <a:gd name="connsiteY74" fmla="*/ 4786 h 10000"/>
                <a:gd name="connsiteX75" fmla="*/ 8699 w 12724"/>
                <a:gd name="connsiteY75" fmla="*/ 4882 h 10000"/>
                <a:gd name="connsiteX76" fmla="*/ 8676 w 12724"/>
                <a:gd name="connsiteY76" fmla="*/ 5094 h 10000"/>
                <a:gd name="connsiteX77" fmla="*/ 8554 w 12724"/>
                <a:gd name="connsiteY77" fmla="*/ 5353 h 10000"/>
                <a:gd name="connsiteX78" fmla="*/ 8471 w 12724"/>
                <a:gd name="connsiteY78" fmla="*/ 5533 h 10000"/>
                <a:gd name="connsiteX79" fmla="*/ 8395 w 12724"/>
                <a:gd name="connsiteY79" fmla="*/ 5662 h 10000"/>
                <a:gd name="connsiteX80" fmla="*/ 8349 w 12724"/>
                <a:gd name="connsiteY80" fmla="*/ 5744 h 10000"/>
                <a:gd name="connsiteX81" fmla="*/ 8334 w 12724"/>
                <a:gd name="connsiteY81" fmla="*/ 5776 h 10000"/>
                <a:gd name="connsiteX82" fmla="*/ 8319 w 12724"/>
                <a:gd name="connsiteY82" fmla="*/ 5808 h 10000"/>
                <a:gd name="connsiteX83" fmla="*/ 8312 w 12724"/>
                <a:gd name="connsiteY83" fmla="*/ 5808 h 10000"/>
                <a:gd name="connsiteX84" fmla="*/ 8312 w 12724"/>
                <a:gd name="connsiteY84" fmla="*/ 5874 h 10000"/>
                <a:gd name="connsiteX85" fmla="*/ 8296 w 12724"/>
                <a:gd name="connsiteY85" fmla="*/ 5971 h 10000"/>
                <a:gd name="connsiteX86" fmla="*/ 8235 w 12724"/>
                <a:gd name="connsiteY86" fmla="*/ 6101 h 10000"/>
                <a:gd name="connsiteX87" fmla="*/ 8159 w 12724"/>
                <a:gd name="connsiteY87" fmla="*/ 6183 h 10000"/>
                <a:gd name="connsiteX88" fmla="*/ 8091 w 12724"/>
                <a:gd name="connsiteY88" fmla="*/ 6247 h 10000"/>
                <a:gd name="connsiteX89" fmla="*/ 7900 w 12724"/>
                <a:gd name="connsiteY89" fmla="*/ 6377 h 10000"/>
                <a:gd name="connsiteX90" fmla="*/ 7764 w 12724"/>
                <a:gd name="connsiteY90" fmla="*/ 6475 h 10000"/>
                <a:gd name="connsiteX91" fmla="*/ 7650 w 12724"/>
                <a:gd name="connsiteY91" fmla="*/ 6556 h 10000"/>
                <a:gd name="connsiteX92" fmla="*/ 7589 w 12724"/>
                <a:gd name="connsiteY92" fmla="*/ 6686 h 10000"/>
                <a:gd name="connsiteX93" fmla="*/ 7551 w 12724"/>
                <a:gd name="connsiteY93" fmla="*/ 6816 h 10000"/>
                <a:gd name="connsiteX94" fmla="*/ 7520 w 12724"/>
                <a:gd name="connsiteY94" fmla="*/ 7027 h 10000"/>
                <a:gd name="connsiteX95" fmla="*/ 7475 w 12724"/>
                <a:gd name="connsiteY95" fmla="*/ 7287 h 10000"/>
                <a:gd name="connsiteX96" fmla="*/ 7391 w 12724"/>
                <a:gd name="connsiteY96" fmla="*/ 7530 h 10000"/>
                <a:gd name="connsiteX97" fmla="*/ 7330 w 12724"/>
                <a:gd name="connsiteY97" fmla="*/ 7693 h 10000"/>
                <a:gd name="connsiteX98" fmla="*/ 7270 w 12724"/>
                <a:gd name="connsiteY98" fmla="*/ 7775 h 10000"/>
                <a:gd name="connsiteX99" fmla="*/ 7201 w 12724"/>
                <a:gd name="connsiteY99" fmla="*/ 7937 h 10000"/>
                <a:gd name="connsiteX100" fmla="*/ 7171 w 12724"/>
                <a:gd name="connsiteY100" fmla="*/ 8002 h 10000"/>
                <a:gd name="connsiteX101" fmla="*/ 7156 w 12724"/>
                <a:gd name="connsiteY101" fmla="*/ 8083 h 10000"/>
                <a:gd name="connsiteX102" fmla="*/ 7156 w 12724"/>
                <a:gd name="connsiteY102" fmla="*/ 8246 h 10000"/>
                <a:gd name="connsiteX103" fmla="*/ 7171 w 12724"/>
                <a:gd name="connsiteY103" fmla="*/ 8440 h 10000"/>
                <a:gd name="connsiteX104" fmla="*/ 7125 w 12724"/>
                <a:gd name="connsiteY104" fmla="*/ 8440 h 10000"/>
                <a:gd name="connsiteX105" fmla="*/ 7049 w 12724"/>
                <a:gd name="connsiteY105" fmla="*/ 8457 h 10000"/>
                <a:gd name="connsiteX106" fmla="*/ 6951 w 12724"/>
                <a:gd name="connsiteY106" fmla="*/ 8489 h 10000"/>
                <a:gd name="connsiteX107" fmla="*/ 6806 w 12724"/>
                <a:gd name="connsiteY107" fmla="*/ 8522 h 10000"/>
                <a:gd name="connsiteX108" fmla="*/ 6646 w 12724"/>
                <a:gd name="connsiteY108" fmla="*/ 8554 h 10000"/>
                <a:gd name="connsiteX109" fmla="*/ 6456 w 12724"/>
                <a:gd name="connsiteY109" fmla="*/ 8587 h 10000"/>
                <a:gd name="connsiteX110" fmla="*/ 6220 w 12724"/>
                <a:gd name="connsiteY110" fmla="*/ 8651 h 10000"/>
                <a:gd name="connsiteX111" fmla="*/ 5985 w 12724"/>
                <a:gd name="connsiteY111" fmla="*/ 8717 h 10000"/>
                <a:gd name="connsiteX112" fmla="*/ 5726 w 12724"/>
                <a:gd name="connsiteY112" fmla="*/ 8781 h 10000"/>
                <a:gd name="connsiteX113" fmla="*/ 5445 w 12724"/>
                <a:gd name="connsiteY113" fmla="*/ 8814 h 10000"/>
                <a:gd name="connsiteX114" fmla="*/ 4844 w 12724"/>
                <a:gd name="connsiteY114" fmla="*/ 8960 h 10000"/>
                <a:gd name="connsiteX115" fmla="*/ 4205 w 12724"/>
                <a:gd name="connsiteY115" fmla="*/ 9090 h 10000"/>
                <a:gd name="connsiteX116" fmla="*/ 3551 w 12724"/>
                <a:gd name="connsiteY116" fmla="*/ 9236 h 10000"/>
                <a:gd name="connsiteX117" fmla="*/ 2904 w 12724"/>
                <a:gd name="connsiteY117" fmla="*/ 9366 h 10000"/>
                <a:gd name="connsiteX118" fmla="*/ 2266 w 12724"/>
                <a:gd name="connsiteY118" fmla="*/ 9497 h 10000"/>
                <a:gd name="connsiteX119" fmla="*/ 1970 w 12724"/>
                <a:gd name="connsiteY119" fmla="*/ 9594 h 10000"/>
                <a:gd name="connsiteX120" fmla="*/ 1680 w 12724"/>
                <a:gd name="connsiteY120" fmla="*/ 9643 h 10000"/>
                <a:gd name="connsiteX121" fmla="*/ 1399 w 12724"/>
                <a:gd name="connsiteY121" fmla="*/ 9675 h 10000"/>
                <a:gd name="connsiteX122" fmla="*/ 1156 w 12724"/>
                <a:gd name="connsiteY122" fmla="*/ 9740 h 10000"/>
                <a:gd name="connsiteX123" fmla="*/ 921 w 12724"/>
                <a:gd name="connsiteY123" fmla="*/ 9805 h 10000"/>
                <a:gd name="connsiteX124" fmla="*/ 699 w 12724"/>
                <a:gd name="connsiteY124" fmla="*/ 9838 h 10000"/>
                <a:gd name="connsiteX125" fmla="*/ 525 w 12724"/>
                <a:gd name="connsiteY125" fmla="*/ 9870 h 10000"/>
                <a:gd name="connsiteX126" fmla="*/ 365 w 12724"/>
                <a:gd name="connsiteY126" fmla="*/ 9935 h 10000"/>
                <a:gd name="connsiteX127" fmla="*/ 235 w 12724"/>
                <a:gd name="connsiteY127" fmla="*/ 9935 h 10000"/>
                <a:gd name="connsiteX128" fmla="*/ 145 w 12724"/>
                <a:gd name="connsiteY128" fmla="*/ 9968 h 10000"/>
                <a:gd name="connsiteX129" fmla="*/ 92 w 12724"/>
                <a:gd name="connsiteY129" fmla="*/ 9968 h 10000"/>
                <a:gd name="connsiteX130" fmla="*/ 60 w 12724"/>
                <a:gd name="connsiteY130" fmla="*/ 10000 h 10000"/>
                <a:gd name="connsiteX131" fmla="*/ 60 w 12724"/>
                <a:gd name="connsiteY131" fmla="*/ 9968 h 10000"/>
                <a:gd name="connsiteX132" fmla="*/ 30 w 12724"/>
                <a:gd name="connsiteY132" fmla="*/ 9968 h 10000"/>
                <a:gd name="connsiteX133" fmla="*/ 15 w 12724"/>
                <a:gd name="connsiteY133" fmla="*/ 9935 h 10000"/>
                <a:gd name="connsiteX134" fmla="*/ 0 w 12724"/>
                <a:gd name="connsiteY134" fmla="*/ 9870 h 10000"/>
                <a:gd name="connsiteX135" fmla="*/ 15 w 12724"/>
                <a:gd name="connsiteY135" fmla="*/ 9773 h 10000"/>
                <a:gd name="connsiteX136" fmla="*/ 45 w 12724"/>
                <a:gd name="connsiteY136" fmla="*/ 9643 h 10000"/>
                <a:gd name="connsiteX137" fmla="*/ 129 w 12724"/>
                <a:gd name="connsiteY137" fmla="*/ 9497 h 10000"/>
                <a:gd name="connsiteX138" fmla="*/ 190 w 12724"/>
                <a:gd name="connsiteY138" fmla="*/ 9399 h 10000"/>
                <a:gd name="connsiteX139" fmla="*/ 267 w 12724"/>
                <a:gd name="connsiteY139" fmla="*/ 9269 h 10000"/>
                <a:gd name="connsiteX140" fmla="*/ 251 w 12724"/>
                <a:gd name="connsiteY140" fmla="*/ 9122 h 10000"/>
                <a:gd name="connsiteX141" fmla="*/ 220 w 12724"/>
                <a:gd name="connsiteY141" fmla="*/ 8993 h 10000"/>
                <a:gd name="connsiteX142" fmla="*/ 175 w 12724"/>
                <a:gd name="connsiteY142" fmla="*/ 8895 h 10000"/>
                <a:gd name="connsiteX143" fmla="*/ 160 w 12724"/>
                <a:gd name="connsiteY143" fmla="*/ 8863 h 10000"/>
                <a:gd name="connsiteX144" fmla="*/ 99 w 12724"/>
                <a:gd name="connsiteY144" fmla="*/ 8749 h 10000"/>
                <a:gd name="connsiteX145" fmla="*/ 76 w 12724"/>
                <a:gd name="connsiteY145" fmla="*/ 8684 h 10000"/>
                <a:gd name="connsiteX146" fmla="*/ 76 w 12724"/>
                <a:gd name="connsiteY146" fmla="*/ 8651 h 10000"/>
                <a:gd name="connsiteX147" fmla="*/ 60 w 12724"/>
                <a:gd name="connsiteY147" fmla="*/ 8651 h 10000"/>
                <a:gd name="connsiteX148" fmla="*/ 114 w 12724"/>
                <a:gd name="connsiteY148" fmla="*/ 8619 h 10000"/>
                <a:gd name="connsiteX149" fmla="*/ 160 w 12724"/>
                <a:gd name="connsiteY149" fmla="*/ 8587 h 10000"/>
                <a:gd name="connsiteX150" fmla="*/ 205 w 12724"/>
                <a:gd name="connsiteY150" fmla="*/ 8587 h 10000"/>
                <a:gd name="connsiteX151" fmla="*/ 235 w 12724"/>
                <a:gd name="connsiteY151" fmla="*/ 8587 h 10000"/>
                <a:gd name="connsiteX152" fmla="*/ 235 w 12724"/>
                <a:gd name="connsiteY152" fmla="*/ 8554 h 10000"/>
                <a:gd name="connsiteX153" fmla="*/ 205 w 12724"/>
                <a:gd name="connsiteY153" fmla="*/ 8408 h 10000"/>
                <a:gd name="connsiteX154" fmla="*/ 205 w 12724"/>
                <a:gd name="connsiteY154" fmla="*/ 8343 h 10000"/>
                <a:gd name="connsiteX155" fmla="*/ 205 w 12724"/>
                <a:gd name="connsiteY155" fmla="*/ 8310 h 10000"/>
                <a:gd name="connsiteX156" fmla="*/ 190 w 12724"/>
                <a:gd name="connsiteY156" fmla="*/ 8278 h 10000"/>
                <a:gd name="connsiteX157" fmla="*/ 235 w 12724"/>
                <a:gd name="connsiteY157" fmla="*/ 8180 h 10000"/>
                <a:gd name="connsiteX158" fmla="*/ 251 w 12724"/>
                <a:gd name="connsiteY158" fmla="*/ 8083 h 10000"/>
                <a:gd name="connsiteX159" fmla="*/ 282 w 12724"/>
                <a:gd name="connsiteY159" fmla="*/ 8002 h 10000"/>
                <a:gd name="connsiteX160" fmla="*/ 289 w 12724"/>
                <a:gd name="connsiteY160" fmla="*/ 7937 h 10000"/>
                <a:gd name="connsiteX161" fmla="*/ 289 w 12724"/>
                <a:gd name="connsiteY161" fmla="*/ 7937 h 10000"/>
                <a:gd name="connsiteX162" fmla="*/ 335 w 12724"/>
                <a:gd name="connsiteY162" fmla="*/ 7775 h 10000"/>
                <a:gd name="connsiteX163" fmla="*/ 365 w 12724"/>
                <a:gd name="connsiteY163" fmla="*/ 7661 h 10000"/>
                <a:gd name="connsiteX164" fmla="*/ 395 w 12724"/>
                <a:gd name="connsiteY164" fmla="*/ 7563 h 10000"/>
                <a:gd name="connsiteX165" fmla="*/ 410 w 12724"/>
                <a:gd name="connsiteY165" fmla="*/ 7498 h 10000"/>
                <a:gd name="connsiteX166" fmla="*/ 426 w 12724"/>
                <a:gd name="connsiteY166" fmla="*/ 7466 h 10000"/>
                <a:gd name="connsiteX167" fmla="*/ 426 w 12724"/>
                <a:gd name="connsiteY167" fmla="*/ 7434 h 10000"/>
                <a:gd name="connsiteX168" fmla="*/ 479 w 12724"/>
                <a:gd name="connsiteY168" fmla="*/ 7287 h 10000"/>
                <a:gd name="connsiteX169" fmla="*/ 509 w 12724"/>
                <a:gd name="connsiteY169" fmla="*/ 7189 h 10000"/>
                <a:gd name="connsiteX170" fmla="*/ 525 w 12724"/>
                <a:gd name="connsiteY170" fmla="*/ 7157 h 10000"/>
                <a:gd name="connsiteX171" fmla="*/ 525 w 12724"/>
                <a:gd name="connsiteY171" fmla="*/ 7157 h 10000"/>
                <a:gd name="connsiteX172" fmla="*/ 540 w 12724"/>
                <a:gd name="connsiteY172" fmla="*/ 6995 h 10000"/>
                <a:gd name="connsiteX173" fmla="*/ 540 w 12724"/>
                <a:gd name="connsiteY173" fmla="*/ 6881 h 10000"/>
                <a:gd name="connsiteX174" fmla="*/ 555 w 12724"/>
                <a:gd name="connsiteY174" fmla="*/ 6783 h 10000"/>
                <a:gd name="connsiteX175" fmla="*/ 555 w 12724"/>
                <a:gd name="connsiteY175" fmla="*/ 6751 h 10000"/>
                <a:gd name="connsiteX176" fmla="*/ 555 w 12724"/>
                <a:gd name="connsiteY176" fmla="*/ 6686 h 10000"/>
                <a:gd name="connsiteX177" fmla="*/ 555 w 12724"/>
                <a:gd name="connsiteY177" fmla="*/ 6686 h 10000"/>
                <a:gd name="connsiteX178" fmla="*/ 586 w 12724"/>
                <a:gd name="connsiteY178" fmla="*/ 6475 h 10000"/>
                <a:gd name="connsiteX179" fmla="*/ 601 w 12724"/>
                <a:gd name="connsiteY179" fmla="*/ 6312 h 10000"/>
                <a:gd name="connsiteX180" fmla="*/ 616 w 12724"/>
                <a:gd name="connsiteY180" fmla="*/ 6183 h 10000"/>
                <a:gd name="connsiteX181" fmla="*/ 616 w 12724"/>
                <a:gd name="connsiteY181" fmla="*/ 6133 h 10000"/>
                <a:gd name="connsiteX182" fmla="*/ 631 w 12724"/>
                <a:gd name="connsiteY182" fmla="*/ 6069 h 10000"/>
                <a:gd name="connsiteX183" fmla="*/ 631 w 12724"/>
                <a:gd name="connsiteY183" fmla="*/ 6036 h 10000"/>
                <a:gd name="connsiteX184" fmla="*/ 601 w 12724"/>
                <a:gd name="connsiteY184" fmla="*/ 5906 h 10000"/>
                <a:gd name="connsiteX185" fmla="*/ 601 w 12724"/>
                <a:gd name="connsiteY185" fmla="*/ 5841 h 10000"/>
                <a:gd name="connsiteX186" fmla="*/ 601 w 12724"/>
                <a:gd name="connsiteY186" fmla="*/ 5841 h 10000"/>
                <a:gd name="connsiteX187" fmla="*/ 586 w 12724"/>
                <a:gd name="connsiteY187" fmla="*/ 5808 h 10000"/>
                <a:gd name="connsiteX188" fmla="*/ 631 w 12724"/>
                <a:gd name="connsiteY188" fmla="*/ 5728 h 10000"/>
                <a:gd name="connsiteX189" fmla="*/ 669 w 12724"/>
                <a:gd name="connsiteY189" fmla="*/ 5630 h 10000"/>
                <a:gd name="connsiteX190" fmla="*/ 699 w 12724"/>
                <a:gd name="connsiteY190" fmla="*/ 5533 h 10000"/>
                <a:gd name="connsiteX191" fmla="*/ 715 w 12724"/>
                <a:gd name="connsiteY191" fmla="*/ 5467 h 10000"/>
                <a:gd name="connsiteX192" fmla="*/ 715 w 12724"/>
                <a:gd name="connsiteY192" fmla="*/ 5467 h 10000"/>
                <a:gd name="connsiteX193" fmla="*/ 715 w 12724"/>
                <a:gd name="connsiteY193" fmla="*/ 5435 h 10000"/>
                <a:gd name="connsiteX194" fmla="*/ 684 w 12724"/>
                <a:gd name="connsiteY194" fmla="*/ 5370 h 10000"/>
                <a:gd name="connsiteX195" fmla="*/ 669 w 12724"/>
                <a:gd name="connsiteY195" fmla="*/ 5289 h 10000"/>
                <a:gd name="connsiteX196" fmla="*/ 654 w 12724"/>
                <a:gd name="connsiteY196" fmla="*/ 5191 h 10000"/>
                <a:gd name="connsiteX197" fmla="*/ 654 w 12724"/>
                <a:gd name="connsiteY197" fmla="*/ 5127 h 10000"/>
                <a:gd name="connsiteX198" fmla="*/ 699 w 12724"/>
                <a:gd name="connsiteY198" fmla="*/ 5061 h 10000"/>
                <a:gd name="connsiteX199" fmla="*/ 761 w 12724"/>
                <a:gd name="connsiteY199" fmla="*/ 5061 h 10000"/>
                <a:gd name="connsiteX200" fmla="*/ 821 w 12724"/>
                <a:gd name="connsiteY200" fmla="*/ 5094 h 10000"/>
                <a:gd name="connsiteX201" fmla="*/ 889 w 12724"/>
                <a:gd name="connsiteY201" fmla="*/ 5127 h 10000"/>
                <a:gd name="connsiteX0" fmla="*/ 889 w 12724"/>
                <a:gd name="connsiteY0" fmla="*/ 5127 h 10000"/>
                <a:gd name="connsiteX1" fmla="*/ 904 w 12724"/>
                <a:gd name="connsiteY1" fmla="*/ 5127 h 10000"/>
                <a:gd name="connsiteX2" fmla="*/ 921 w 12724"/>
                <a:gd name="connsiteY2" fmla="*/ 5094 h 10000"/>
                <a:gd name="connsiteX3" fmla="*/ 936 w 12724"/>
                <a:gd name="connsiteY3" fmla="*/ 5061 h 10000"/>
                <a:gd name="connsiteX4" fmla="*/ 981 w 12724"/>
                <a:gd name="connsiteY4" fmla="*/ 5029 h 10000"/>
                <a:gd name="connsiteX5" fmla="*/ 1034 w 12724"/>
                <a:gd name="connsiteY5" fmla="*/ 4996 h 10000"/>
                <a:gd name="connsiteX6" fmla="*/ 1111 w 12724"/>
                <a:gd name="connsiteY6" fmla="*/ 4964 h 10000"/>
                <a:gd name="connsiteX7" fmla="*/ 1316 w 12724"/>
                <a:gd name="connsiteY7" fmla="*/ 4948 h 10000"/>
                <a:gd name="connsiteX8" fmla="*/ 1490 w 12724"/>
                <a:gd name="connsiteY8" fmla="*/ 4882 h 10000"/>
                <a:gd name="connsiteX9" fmla="*/ 1551 w 12724"/>
                <a:gd name="connsiteY9" fmla="*/ 4882 h 10000"/>
                <a:gd name="connsiteX10" fmla="*/ 1605 w 12724"/>
                <a:gd name="connsiteY10" fmla="*/ 4850 h 10000"/>
                <a:gd name="connsiteX11" fmla="*/ 1650 w 12724"/>
                <a:gd name="connsiteY11" fmla="*/ 4850 h 10000"/>
                <a:gd name="connsiteX12" fmla="*/ 1680 w 12724"/>
                <a:gd name="connsiteY12" fmla="*/ 4850 h 10000"/>
                <a:gd name="connsiteX13" fmla="*/ 1726 w 12724"/>
                <a:gd name="connsiteY13" fmla="*/ 4850 h 10000"/>
                <a:gd name="connsiteX14" fmla="*/ 1795 w 12724"/>
                <a:gd name="connsiteY14" fmla="*/ 4818 h 10000"/>
                <a:gd name="connsiteX15" fmla="*/ 1886 w 12724"/>
                <a:gd name="connsiteY15" fmla="*/ 4818 h 10000"/>
                <a:gd name="connsiteX16" fmla="*/ 1985 w 12724"/>
                <a:gd name="connsiteY16" fmla="*/ 4818 h 10000"/>
                <a:gd name="connsiteX17" fmla="*/ 1961 w 12724"/>
                <a:gd name="connsiteY17" fmla="*/ 5177 h 10000"/>
                <a:gd name="connsiteX18" fmla="*/ 2092 w 12724"/>
                <a:gd name="connsiteY18" fmla="*/ 4493 h 10000"/>
                <a:gd name="connsiteX19" fmla="*/ 2220 w 12724"/>
                <a:gd name="connsiteY19" fmla="*/ 4786 h 10000"/>
                <a:gd name="connsiteX20" fmla="*/ 2189 w 12724"/>
                <a:gd name="connsiteY20" fmla="*/ 4542 h 10000"/>
                <a:gd name="connsiteX21" fmla="*/ 2251 w 12724"/>
                <a:gd name="connsiteY21" fmla="*/ 4786 h 10000"/>
                <a:gd name="connsiteX22" fmla="*/ 2266 w 12724"/>
                <a:gd name="connsiteY22" fmla="*/ 4818 h 10000"/>
                <a:gd name="connsiteX23" fmla="*/ 2304 w 12724"/>
                <a:gd name="connsiteY23" fmla="*/ 4818 h 10000"/>
                <a:gd name="connsiteX24" fmla="*/ 2350 w 12724"/>
                <a:gd name="connsiteY24" fmla="*/ 4818 h 10000"/>
                <a:gd name="connsiteX25" fmla="*/ 2395 w 12724"/>
                <a:gd name="connsiteY25" fmla="*/ 4786 h 10000"/>
                <a:gd name="connsiteX26" fmla="*/ 2426 w 12724"/>
                <a:gd name="connsiteY26" fmla="*/ 4688 h 10000"/>
                <a:gd name="connsiteX27" fmla="*/ 2456 w 12724"/>
                <a:gd name="connsiteY27" fmla="*/ 4541 h 10000"/>
                <a:gd name="connsiteX28" fmla="*/ 2472 w 12724"/>
                <a:gd name="connsiteY28" fmla="*/ 4282 h 10000"/>
                <a:gd name="connsiteX29" fmla="*/ 2547 w 12724"/>
                <a:gd name="connsiteY29" fmla="*/ 4298 h 10000"/>
                <a:gd name="connsiteX30" fmla="*/ 2654 w 12724"/>
                <a:gd name="connsiteY30" fmla="*/ 4070 h 10000"/>
                <a:gd name="connsiteX31" fmla="*/ 2776 w 12724"/>
                <a:gd name="connsiteY31" fmla="*/ 4103 h 10000"/>
                <a:gd name="connsiteX32" fmla="*/ 2859 w 12724"/>
                <a:gd name="connsiteY32" fmla="*/ 4103 h 10000"/>
                <a:gd name="connsiteX33" fmla="*/ 2715 w 12724"/>
                <a:gd name="connsiteY33" fmla="*/ 3892 h 10000"/>
                <a:gd name="connsiteX34" fmla="*/ 2966 w 12724"/>
                <a:gd name="connsiteY34" fmla="*/ 4136 h 10000"/>
                <a:gd name="connsiteX35" fmla="*/ 2905 w 12724"/>
                <a:gd name="connsiteY35" fmla="*/ 4331 h 10000"/>
                <a:gd name="connsiteX36" fmla="*/ 3170 w 12724"/>
                <a:gd name="connsiteY36" fmla="*/ 4250 h 10000"/>
                <a:gd name="connsiteX37" fmla="*/ 3433 w 12724"/>
                <a:gd name="connsiteY37" fmla="*/ 3387 h 10000"/>
                <a:gd name="connsiteX38" fmla="*/ 3578 w 12724"/>
                <a:gd name="connsiteY38" fmla="*/ 2612 h 10000"/>
                <a:gd name="connsiteX39" fmla="*/ 3570 w 12724"/>
                <a:gd name="connsiteY39" fmla="*/ 1720 h 10000"/>
                <a:gd name="connsiteX40" fmla="*/ 3922 w 12724"/>
                <a:gd name="connsiteY40" fmla="*/ 1688 h 10000"/>
                <a:gd name="connsiteX41" fmla="*/ 4215 w 12724"/>
                <a:gd name="connsiteY41" fmla="*/ 1466 h 10000"/>
                <a:gd name="connsiteX42" fmla="*/ 4224 w 12724"/>
                <a:gd name="connsiteY42" fmla="*/ 402 h 10000"/>
                <a:gd name="connsiteX43" fmla="*/ 4622 w 12724"/>
                <a:gd name="connsiteY43" fmla="*/ 181 h 10000"/>
                <a:gd name="connsiteX44" fmla="*/ 5015 w 12724"/>
                <a:gd name="connsiteY44" fmla="*/ 1067 h 10000"/>
                <a:gd name="connsiteX45" fmla="*/ 5549 w 12724"/>
                <a:gd name="connsiteY45" fmla="*/ 1249 h 10000"/>
                <a:gd name="connsiteX46" fmla="*/ 6244 w 12724"/>
                <a:gd name="connsiteY46" fmla="*/ 1649 h 10000"/>
                <a:gd name="connsiteX47" fmla="*/ 6450 w 12724"/>
                <a:gd name="connsiteY47" fmla="*/ 816 h 10000"/>
                <a:gd name="connsiteX48" fmla="*/ 6699 w 12724"/>
                <a:gd name="connsiteY48" fmla="*/ 1452 h 10000"/>
                <a:gd name="connsiteX49" fmla="*/ 7093 w 12724"/>
                <a:gd name="connsiteY49" fmla="*/ 1915 h 10000"/>
                <a:gd name="connsiteX50" fmla="*/ 7088 w 12724"/>
                <a:gd name="connsiteY50" fmla="*/ 3100 h 10000"/>
                <a:gd name="connsiteX51" fmla="*/ 7762 w 12724"/>
                <a:gd name="connsiteY51" fmla="*/ 4676 h 10000"/>
                <a:gd name="connsiteX52" fmla="*/ 6785 w 12724"/>
                <a:gd name="connsiteY52" fmla="*/ 6720 h 10000"/>
                <a:gd name="connsiteX53" fmla="*/ 10000 w 12724"/>
                <a:gd name="connsiteY53" fmla="*/ 2657 h 10000"/>
                <a:gd name="connsiteX54" fmla="*/ 12724 w 12724"/>
                <a:gd name="connsiteY54" fmla="*/ 2787 h 10000"/>
                <a:gd name="connsiteX55" fmla="*/ 11346 w 12724"/>
                <a:gd name="connsiteY55" fmla="*/ 6404 h 10000"/>
                <a:gd name="connsiteX56" fmla="*/ 9772 w 12724"/>
                <a:gd name="connsiteY56" fmla="*/ 3908 h 10000"/>
                <a:gd name="connsiteX57" fmla="*/ 9710 w 12724"/>
                <a:gd name="connsiteY57" fmla="*/ 4038 h 10000"/>
                <a:gd name="connsiteX58" fmla="*/ 9490 w 12724"/>
                <a:gd name="connsiteY58" fmla="*/ 4070 h 10000"/>
                <a:gd name="connsiteX59" fmla="*/ 9255 w 12724"/>
                <a:gd name="connsiteY59" fmla="*/ 4314 h 10000"/>
                <a:gd name="connsiteX60" fmla="*/ 9239 w 12724"/>
                <a:gd name="connsiteY60" fmla="*/ 4347 h 10000"/>
                <a:gd name="connsiteX61" fmla="*/ 9224 w 12724"/>
                <a:gd name="connsiteY61" fmla="*/ 4347 h 10000"/>
                <a:gd name="connsiteX62" fmla="*/ 9224 w 12724"/>
                <a:gd name="connsiteY62" fmla="*/ 4411 h 10000"/>
                <a:gd name="connsiteX63" fmla="*/ 9201 w 12724"/>
                <a:gd name="connsiteY63" fmla="*/ 4477 h 10000"/>
                <a:gd name="connsiteX64" fmla="*/ 9171 w 12724"/>
                <a:gd name="connsiteY64" fmla="*/ 4574 h 10000"/>
                <a:gd name="connsiteX65" fmla="*/ 9110 w 12724"/>
                <a:gd name="connsiteY65" fmla="*/ 4590 h 10000"/>
                <a:gd name="connsiteX66" fmla="*/ 9064 w 12724"/>
                <a:gd name="connsiteY66" fmla="*/ 4623 h 10000"/>
                <a:gd name="connsiteX67" fmla="*/ 9041 w 12724"/>
                <a:gd name="connsiteY67" fmla="*/ 4590 h 10000"/>
                <a:gd name="connsiteX68" fmla="*/ 9011 w 12724"/>
                <a:gd name="connsiteY68" fmla="*/ 4574 h 10000"/>
                <a:gd name="connsiteX69" fmla="*/ 8966 w 12724"/>
                <a:gd name="connsiteY69" fmla="*/ 4574 h 10000"/>
                <a:gd name="connsiteX70" fmla="*/ 8935 w 12724"/>
                <a:gd name="connsiteY70" fmla="*/ 4590 h 10000"/>
                <a:gd name="connsiteX71" fmla="*/ 8836 w 12724"/>
                <a:gd name="connsiteY71" fmla="*/ 4655 h 10000"/>
                <a:gd name="connsiteX72" fmla="*/ 8744 w 12724"/>
                <a:gd name="connsiteY72" fmla="*/ 4753 h 10000"/>
                <a:gd name="connsiteX73" fmla="*/ 8714 w 12724"/>
                <a:gd name="connsiteY73" fmla="*/ 4753 h 10000"/>
                <a:gd name="connsiteX74" fmla="*/ 8699 w 12724"/>
                <a:gd name="connsiteY74" fmla="*/ 4786 h 10000"/>
                <a:gd name="connsiteX75" fmla="*/ 8699 w 12724"/>
                <a:gd name="connsiteY75" fmla="*/ 4882 h 10000"/>
                <a:gd name="connsiteX76" fmla="*/ 8676 w 12724"/>
                <a:gd name="connsiteY76" fmla="*/ 5094 h 10000"/>
                <a:gd name="connsiteX77" fmla="*/ 8554 w 12724"/>
                <a:gd name="connsiteY77" fmla="*/ 5353 h 10000"/>
                <a:gd name="connsiteX78" fmla="*/ 8471 w 12724"/>
                <a:gd name="connsiteY78" fmla="*/ 5533 h 10000"/>
                <a:gd name="connsiteX79" fmla="*/ 8395 w 12724"/>
                <a:gd name="connsiteY79" fmla="*/ 5662 h 10000"/>
                <a:gd name="connsiteX80" fmla="*/ 8349 w 12724"/>
                <a:gd name="connsiteY80" fmla="*/ 5744 h 10000"/>
                <a:gd name="connsiteX81" fmla="*/ 8334 w 12724"/>
                <a:gd name="connsiteY81" fmla="*/ 5776 h 10000"/>
                <a:gd name="connsiteX82" fmla="*/ 8319 w 12724"/>
                <a:gd name="connsiteY82" fmla="*/ 5808 h 10000"/>
                <a:gd name="connsiteX83" fmla="*/ 8312 w 12724"/>
                <a:gd name="connsiteY83" fmla="*/ 5808 h 10000"/>
                <a:gd name="connsiteX84" fmla="*/ 8312 w 12724"/>
                <a:gd name="connsiteY84" fmla="*/ 5874 h 10000"/>
                <a:gd name="connsiteX85" fmla="*/ 8296 w 12724"/>
                <a:gd name="connsiteY85" fmla="*/ 5971 h 10000"/>
                <a:gd name="connsiteX86" fmla="*/ 8235 w 12724"/>
                <a:gd name="connsiteY86" fmla="*/ 6101 h 10000"/>
                <a:gd name="connsiteX87" fmla="*/ 8159 w 12724"/>
                <a:gd name="connsiteY87" fmla="*/ 6183 h 10000"/>
                <a:gd name="connsiteX88" fmla="*/ 8091 w 12724"/>
                <a:gd name="connsiteY88" fmla="*/ 6247 h 10000"/>
                <a:gd name="connsiteX89" fmla="*/ 7900 w 12724"/>
                <a:gd name="connsiteY89" fmla="*/ 6377 h 10000"/>
                <a:gd name="connsiteX90" fmla="*/ 7764 w 12724"/>
                <a:gd name="connsiteY90" fmla="*/ 6475 h 10000"/>
                <a:gd name="connsiteX91" fmla="*/ 7650 w 12724"/>
                <a:gd name="connsiteY91" fmla="*/ 6556 h 10000"/>
                <a:gd name="connsiteX92" fmla="*/ 7589 w 12724"/>
                <a:gd name="connsiteY92" fmla="*/ 6686 h 10000"/>
                <a:gd name="connsiteX93" fmla="*/ 7551 w 12724"/>
                <a:gd name="connsiteY93" fmla="*/ 6816 h 10000"/>
                <a:gd name="connsiteX94" fmla="*/ 7520 w 12724"/>
                <a:gd name="connsiteY94" fmla="*/ 7027 h 10000"/>
                <a:gd name="connsiteX95" fmla="*/ 7475 w 12724"/>
                <a:gd name="connsiteY95" fmla="*/ 7287 h 10000"/>
                <a:gd name="connsiteX96" fmla="*/ 7391 w 12724"/>
                <a:gd name="connsiteY96" fmla="*/ 7530 h 10000"/>
                <a:gd name="connsiteX97" fmla="*/ 7330 w 12724"/>
                <a:gd name="connsiteY97" fmla="*/ 7693 h 10000"/>
                <a:gd name="connsiteX98" fmla="*/ 7270 w 12724"/>
                <a:gd name="connsiteY98" fmla="*/ 7775 h 10000"/>
                <a:gd name="connsiteX99" fmla="*/ 7201 w 12724"/>
                <a:gd name="connsiteY99" fmla="*/ 7937 h 10000"/>
                <a:gd name="connsiteX100" fmla="*/ 7171 w 12724"/>
                <a:gd name="connsiteY100" fmla="*/ 8002 h 10000"/>
                <a:gd name="connsiteX101" fmla="*/ 7156 w 12724"/>
                <a:gd name="connsiteY101" fmla="*/ 8083 h 10000"/>
                <a:gd name="connsiteX102" fmla="*/ 7156 w 12724"/>
                <a:gd name="connsiteY102" fmla="*/ 8246 h 10000"/>
                <a:gd name="connsiteX103" fmla="*/ 7171 w 12724"/>
                <a:gd name="connsiteY103" fmla="*/ 8440 h 10000"/>
                <a:gd name="connsiteX104" fmla="*/ 7125 w 12724"/>
                <a:gd name="connsiteY104" fmla="*/ 8440 h 10000"/>
                <a:gd name="connsiteX105" fmla="*/ 7049 w 12724"/>
                <a:gd name="connsiteY105" fmla="*/ 8457 h 10000"/>
                <a:gd name="connsiteX106" fmla="*/ 6951 w 12724"/>
                <a:gd name="connsiteY106" fmla="*/ 8489 h 10000"/>
                <a:gd name="connsiteX107" fmla="*/ 6806 w 12724"/>
                <a:gd name="connsiteY107" fmla="*/ 8522 h 10000"/>
                <a:gd name="connsiteX108" fmla="*/ 6646 w 12724"/>
                <a:gd name="connsiteY108" fmla="*/ 8554 h 10000"/>
                <a:gd name="connsiteX109" fmla="*/ 6456 w 12724"/>
                <a:gd name="connsiteY109" fmla="*/ 8587 h 10000"/>
                <a:gd name="connsiteX110" fmla="*/ 6220 w 12724"/>
                <a:gd name="connsiteY110" fmla="*/ 8651 h 10000"/>
                <a:gd name="connsiteX111" fmla="*/ 5985 w 12724"/>
                <a:gd name="connsiteY111" fmla="*/ 8717 h 10000"/>
                <a:gd name="connsiteX112" fmla="*/ 5726 w 12724"/>
                <a:gd name="connsiteY112" fmla="*/ 8781 h 10000"/>
                <a:gd name="connsiteX113" fmla="*/ 5445 w 12724"/>
                <a:gd name="connsiteY113" fmla="*/ 8814 h 10000"/>
                <a:gd name="connsiteX114" fmla="*/ 4844 w 12724"/>
                <a:gd name="connsiteY114" fmla="*/ 8960 h 10000"/>
                <a:gd name="connsiteX115" fmla="*/ 4205 w 12724"/>
                <a:gd name="connsiteY115" fmla="*/ 9090 h 10000"/>
                <a:gd name="connsiteX116" fmla="*/ 3551 w 12724"/>
                <a:gd name="connsiteY116" fmla="*/ 9236 h 10000"/>
                <a:gd name="connsiteX117" fmla="*/ 2904 w 12724"/>
                <a:gd name="connsiteY117" fmla="*/ 9366 h 10000"/>
                <a:gd name="connsiteX118" fmla="*/ 2266 w 12724"/>
                <a:gd name="connsiteY118" fmla="*/ 9497 h 10000"/>
                <a:gd name="connsiteX119" fmla="*/ 1970 w 12724"/>
                <a:gd name="connsiteY119" fmla="*/ 9594 h 10000"/>
                <a:gd name="connsiteX120" fmla="*/ 1680 w 12724"/>
                <a:gd name="connsiteY120" fmla="*/ 9643 h 10000"/>
                <a:gd name="connsiteX121" fmla="*/ 1399 w 12724"/>
                <a:gd name="connsiteY121" fmla="*/ 9675 h 10000"/>
                <a:gd name="connsiteX122" fmla="*/ 1156 w 12724"/>
                <a:gd name="connsiteY122" fmla="*/ 9740 h 10000"/>
                <a:gd name="connsiteX123" fmla="*/ 921 w 12724"/>
                <a:gd name="connsiteY123" fmla="*/ 9805 h 10000"/>
                <a:gd name="connsiteX124" fmla="*/ 699 w 12724"/>
                <a:gd name="connsiteY124" fmla="*/ 9838 h 10000"/>
                <a:gd name="connsiteX125" fmla="*/ 525 w 12724"/>
                <a:gd name="connsiteY125" fmla="*/ 9870 h 10000"/>
                <a:gd name="connsiteX126" fmla="*/ 365 w 12724"/>
                <a:gd name="connsiteY126" fmla="*/ 9935 h 10000"/>
                <a:gd name="connsiteX127" fmla="*/ 235 w 12724"/>
                <a:gd name="connsiteY127" fmla="*/ 9935 h 10000"/>
                <a:gd name="connsiteX128" fmla="*/ 145 w 12724"/>
                <a:gd name="connsiteY128" fmla="*/ 9968 h 10000"/>
                <a:gd name="connsiteX129" fmla="*/ 92 w 12724"/>
                <a:gd name="connsiteY129" fmla="*/ 9968 h 10000"/>
                <a:gd name="connsiteX130" fmla="*/ 60 w 12724"/>
                <a:gd name="connsiteY130" fmla="*/ 10000 h 10000"/>
                <a:gd name="connsiteX131" fmla="*/ 60 w 12724"/>
                <a:gd name="connsiteY131" fmla="*/ 9968 h 10000"/>
                <a:gd name="connsiteX132" fmla="*/ 30 w 12724"/>
                <a:gd name="connsiteY132" fmla="*/ 9968 h 10000"/>
                <a:gd name="connsiteX133" fmla="*/ 15 w 12724"/>
                <a:gd name="connsiteY133" fmla="*/ 9935 h 10000"/>
                <a:gd name="connsiteX134" fmla="*/ 0 w 12724"/>
                <a:gd name="connsiteY134" fmla="*/ 9870 h 10000"/>
                <a:gd name="connsiteX135" fmla="*/ 15 w 12724"/>
                <a:gd name="connsiteY135" fmla="*/ 9773 h 10000"/>
                <a:gd name="connsiteX136" fmla="*/ 45 w 12724"/>
                <a:gd name="connsiteY136" fmla="*/ 9643 h 10000"/>
                <a:gd name="connsiteX137" fmla="*/ 129 w 12724"/>
                <a:gd name="connsiteY137" fmla="*/ 9497 h 10000"/>
                <a:gd name="connsiteX138" fmla="*/ 190 w 12724"/>
                <a:gd name="connsiteY138" fmla="*/ 9399 h 10000"/>
                <a:gd name="connsiteX139" fmla="*/ 267 w 12724"/>
                <a:gd name="connsiteY139" fmla="*/ 9269 h 10000"/>
                <a:gd name="connsiteX140" fmla="*/ 251 w 12724"/>
                <a:gd name="connsiteY140" fmla="*/ 9122 h 10000"/>
                <a:gd name="connsiteX141" fmla="*/ 220 w 12724"/>
                <a:gd name="connsiteY141" fmla="*/ 8993 h 10000"/>
                <a:gd name="connsiteX142" fmla="*/ 175 w 12724"/>
                <a:gd name="connsiteY142" fmla="*/ 8895 h 10000"/>
                <a:gd name="connsiteX143" fmla="*/ 160 w 12724"/>
                <a:gd name="connsiteY143" fmla="*/ 8863 h 10000"/>
                <a:gd name="connsiteX144" fmla="*/ 99 w 12724"/>
                <a:gd name="connsiteY144" fmla="*/ 8749 h 10000"/>
                <a:gd name="connsiteX145" fmla="*/ 76 w 12724"/>
                <a:gd name="connsiteY145" fmla="*/ 8684 h 10000"/>
                <a:gd name="connsiteX146" fmla="*/ 76 w 12724"/>
                <a:gd name="connsiteY146" fmla="*/ 8651 h 10000"/>
                <a:gd name="connsiteX147" fmla="*/ 60 w 12724"/>
                <a:gd name="connsiteY147" fmla="*/ 8651 h 10000"/>
                <a:gd name="connsiteX148" fmla="*/ 114 w 12724"/>
                <a:gd name="connsiteY148" fmla="*/ 8619 h 10000"/>
                <a:gd name="connsiteX149" fmla="*/ 160 w 12724"/>
                <a:gd name="connsiteY149" fmla="*/ 8587 h 10000"/>
                <a:gd name="connsiteX150" fmla="*/ 205 w 12724"/>
                <a:gd name="connsiteY150" fmla="*/ 8587 h 10000"/>
                <a:gd name="connsiteX151" fmla="*/ 235 w 12724"/>
                <a:gd name="connsiteY151" fmla="*/ 8587 h 10000"/>
                <a:gd name="connsiteX152" fmla="*/ 235 w 12724"/>
                <a:gd name="connsiteY152" fmla="*/ 8554 h 10000"/>
                <a:gd name="connsiteX153" fmla="*/ 205 w 12724"/>
                <a:gd name="connsiteY153" fmla="*/ 8408 h 10000"/>
                <a:gd name="connsiteX154" fmla="*/ 205 w 12724"/>
                <a:gd name="connsiteY154" fmla="*/ 8343 h 10000"/>
                <a:gd name="connsiteX155" fmla="*/ 205 w 12724"/>
                <a:gd name="connsiteY155" fmla="*/ 8310 h 10000"/>
                <a:gd name="connsiteX156" fmla="*/ 190 w 12724"/>
                <a:gd name="connsiteY156" fmla="*/ 8278 h 10000"/>
                <a:gd name="connsiteX157" fmla="*/ 235 w 12724"/>
                <a:gd name="connsiteY157" fmla="*/ 8180 h 10000"/>
                <a:gd name="connsiteX158" fmla="*/ 251 w 12724"/>
                <a:gd name="connsiteY158" fmla="*/ 8083 h 10000"/>
                <a:gd name="connsiteX159" fmla="*/ 282 w 12724"/>
                <a:gd name="connsiteY159" fmla="*/ 8002 h 10000"/>
                <a:gd name="connsiteX160" fmla="*/ 289 w 12724"/>
                <a:gd name="connsiteY160" fmla="*/ 7937 h 10000"/>
                <a:gd name="connsiteX161" fmla="*/ 289 w 12724"/>
                <a:gd name="connsiteY161" fmla="*/ 7937 h 10000"/>
                <a:gd name="connsiteX162" fmla="*/ 335 w 12724"/>
                <a:gd name="connsiteY162" fmla="*/ 7775 h 10000"/>
                <a:gd name="connsiteX163" fmla="*/ 365 w 12724"/>
                <a:gd name="connsiteY163" fmla="*/ 7661 h 10000"/>
                <a:gd name="connsiteX164" fmla="*/ 395 w 12724"/>
                <a:gd name="connsiteY164" fmla="*/ 7563 h 10000"/>
                <a:gd name="connsiteX165" fmla="*/ 410 w 12724"/>
                <a:gd name="connsiteY165" fmla="*/ 7498 h 10000"/>
                <a:gd name="connsiteX166" fmla="*/ 426 w 12724"/>
                <a:gd name="connsiteY166" fmla="*/ 7466 h 10000"/>
                <a:gd name="connsiteX167" fmla="*/ 426 w 12724"/>
                <a:gd name="connsiteY167" fmla="*/ 7434 h 10000"/>
                <a:gd name="connsiteX168" fmla="*/ 479 w 12724"/>
                <a:gd name="connsiteY168" fmla="*/ 7287 h 10000"/>
                <a:gd name="connsiteX169" fmla="*/ 509 w 12724"/>
                <a:gd name="connsiteY169" fmla="*/ 7189 h 10000"/>
                <a:gd name="connsiteX170" fmla="*/ 525 w 12724"/>
                <a:gd name="connsiteY170" fmla="*/ 7157 h 10000"/>
                <a:gd name="connsiteX171" fmla="*/ 525 w 12724"/>
                <a:gd name="connsiteY171" fmla="*/ 7157 h 10000"/>
                <a:gd name="connsiteX172" fmla="*/ 540 w 12724"/>
                <a:gd name="connsiteY172" fmla="*/ 6995 h 10000"/>
                <a:gd name="connsiteX173" fmla="*/ 540 w 12724"/>
                <a:gd name="connsiteY173" fmla="*/ 6881 h 10000"/>
                <a:gd name="connsiteX174" fmla="*/ 555 w 12724"/>
                <a:gd name="connsiteY174" fmla="*/ 6783 h 10000"/>
                <a:gd name="connsiteX175" fmla="*/ 555 w 12724"/>
                <a:gd name="connsiteY175" fmla="*/ 6751 h 10000"/>
                <a:gd name="connsiteX176" fmla="*/ 555 w 12724"/>
                <a:gd name="connsiteY176" fmla="*/ 6686 h 10000"/>
                <a:gd name="connsiteX177" fmla="*/ 555 w 12724"/>
                <a:gd name="connsiteY177" fmla="*/ 6686 h 10000"/>
                <a:gd name="connsiteX178" fmla="*/ 586 w 12724"/>
                <a:gd name="connsiteY178" fmla="*/ 6475 h 10000"/>
                <a:gd name="connsiteX179" fmla="*/ 601 w 12724"/>
                <a:gd name="connsiteY179" fmla="*/ 6312 h 10000"/>
                <a:gd name="connsiteX180" fmla="*/ 616 w 12724"/>
                <a:gd name="connsiteY180" fmla="*/ 6183 h 10000"/>
                <a:gd name="connsiteX181" fmla="*/ 616 w 12724"/>
                <a:gd name="connsiteY181" fmla="*/ 6133 h 10000"/>
                <a:gd name="connsiteX182" fmla="*/ 631 w 12724"/>
                <a:gd name="connsiteY182" fmla="*/ 6069 h 10000"/>
                <a:gd name="connsiteX183" fmla="*/ 631 w 12724"/>
                <a:gd name="connsiteY183" fmla="*/ 6036 h 10000"/>
                <a:gd name="connsiteX184" fmla="*/ 601 w 12724"/>
                <a:gd name="connsiteY184" fmla="*/ 5906 h 10000"/>
                <a:gd name="connsiteX185" fmla="*/ 601 w 12724"/>
                <a:gd name="connsiteY185" fmla="*/ 5841 h 10000"/>
                <a:gd name="connsiteX186" fmla="*/ 601 w 12724"/>
                <a:gd name="connsiteY186" fmla="*/ 5841 h 10000"/>
                <a:gd name="connsiteX187" fmla="*/ 586 w 12724"/>
                <a:gd name="connsiteY187" fmla="*/ 5808 h 10000"/>
                <a:gd name="connsiteX188" fmla="*/ 631 w 12724"/>
                <a:gd name="connsiteY188" fmla="*/ 5728 h 10000"/>
                <a:gd name="connsiteX189" fmla="*/ 669 w 12724"/>
                <a:gd name="connsiteY189" fmla="*/ 5630 h 10000"/>
                <a:gd name="connsiteX190" fmla="*/ 699 w 12724"/>
                <a:gd name="connsiteY190" fmla="*/ 5533 h 10000"/>
                <a:gd name="connsiteX191" fmla="*/ 715 w 12724"/>
                <a:gd name="connsiteY191" fmla="*/ 5467 h 10000"/>
                <a:gd name="connsiteX192" fmla="*/ 715 w 12724"/>
                <a:gd name="connsiteY192" fmla="*/ 5467 h 10000"/>
                <a:gd name="connsiteX193" fmla="*/ 715 w 12724"/>
                <a:gd name="connsiteY193" fmla="*/ 5435 h 10000"/>
                <a:gd name="connsiteX194" fmla="*/ 684 w 12724"/>
                <a:gd name="connsiteY194" fmla="*/ 5370 h 10000"/>
                <a:gd name="connsiteX195" fmla="*/ 669 w 12724"/>
                <a:gd name="connsiteY195" fmla="*/ 5289 h 10000"/>
                <a:gd name="connsiteX196" fmla="*/ 654 w 12724"/>
                <a:gd name="connsiteY196" fmla="*/ 5191 h 10000"/>
                <a:gd name="connsiteX197" fmla="*/ 654 w 12724"/>
                <a:gd name="connsiteY197" fmla="*/ 5127 h 10000"/>
                <a:gd name="connsiteX198" fmla="*/ 699 w 12724"/>
                <a:gd name="connsiteY198" fmla="*/ 5061 h 10000"/>
                <a:gd name="connsiteX199" fmla="*/ 761 w 12724"/>
                <a:gd name="connsiteY199" fmla="*/ 5061 h 10000"/>
                <a:gd name="connsiteX200" fmla="*/ 821 w 12724"/>
                <a:gd name="connsiteY200" fmla="*/ 5094 h 10000"/>
                <a:gd name="connsiteX201" fmla="*/ 889 w 12724"/>
                <a:gd name="connsiteY201" fmla="*/ 5127 h 10000"/>
                <a:gd name="connsiteX0" fmla="*/ 889 w 12724"/>
                <a:gd name="connsiteY0" fmla="*/ 5127 h 10000"/>
                <a:gd name="connsiteX1" fmla="*/ 904 w 12724"/>
                <a:gd name="connsiteY1" fmla="*/ 5127 h 10000"/>
                <a:gd name="connsiteX2" fmla="*/ 921 w 12724"/>
                <a:gd name="connsiteY2" fmla="*/ 5094 h 10000"/>
                <a:gd name="connsiteX3" fmla="*/ 936 w 12724"/>
                <a:gd name="connsiteY3" fmla="*/ 5061 h 10000"/>
                <a:gd name="connsiteX4" fmla="*/ 981 w 12724"/>
                <a:gd name="connsiteY4" fmla="*/ 5029 h 10000"/>
                <a:gd name="connsiteX5" fmla="*/ 1034 w 12724"/>
                <a:gd name="connsiteY5" fmla="*/ 4996 h 10000"/>
                <a:gd name="connsiteX6" fmla="*/ 1111 w 12724"/>
                <a:gd name="connsiteY6" fmla="*/ 4964 h 10000"/>
                <a:gd name="connsiteX7" fmla="*/ 1316 w 12724"/>
                <a:gd name="connsiteY7" fmla="*/ 4948 h 10000"/>
                <a:gd name="connsiteX8" fmla="*/ 1490 w 12724"/>
                <a:gd name="connsiteY8" fmla="*/ 4882 h 10000"/>
                <a:gd name="connsiteX9" fmla="*/ 1551 w 12724"/>
                <a:gd name="connsiteY9" fmla="*/ 4882 h 10000"/>
                <a:gd name="connsiteX10" fmla="*/ 1605 w 12724"/>
                <a:gd name="connsiteY10" fmla="*/ 4850 h 10000"/>
                <a:gd name="connsiteX11" fmla="*/ 1650 w 12724"/>
                <a:gd name="connsiteY11" fmla="*/ 4850 h 10000"/>
                <a:gd name="connsiteX12" fmla="*/ 1680 w 12724"/>
                <a:gd name="connsiteY12" fmla="*/ 4850 h 10000"/>
                <a:gd name="connsiteX13" fmla="*/ 1726 w 12724"/>
                <a:gd name="connsiteY13" fmla="*/ 4850 h 10000"/>
                <a:gd name="connsiteX14" fmla="*/ 1795 w 12724"/>
                <a:gd name="connsiteY14" fmla="*/ 4818 h 10000"/>
                <a:gd name="connsiteX15" fmla="*/ 1840 w 12724"/>
                <a:gd name="connsiteY15" fmla="*/ 5258 h 10000"/>
                <a:gd name="connsiteX16" fmla="*/ 1985 w 12724"/>
                <a:gd name="connsiteY16" fmla="*/ 4818 h 10000"/>
                <a:gd name="connsiteX17" fmla="*/ 1961 w 12724"/>
                <a:gd name="connsiteY17" fmla="*/ 5177 h 10000"/>
                <a:gd name="connsiteX18" fmla="*/ 2092 w 12724"/>
                <a:gd name="connsiteY18" fmla="*/ 4493 h 10000"/>
                <a:gd name="connsiteX19" fmla="*/ 2220 w 12724"/>
                <a:gd name="connsiteY19" fmla="*/ 4786 h 10000"/>
                <a:gd name="connsiteX20" fmla="*/ 2189 w 12724"/>
                <a:gd name="connsiteY20" fmla="*/ 4542 h 10000"/>
                <a:gd name="connsiteX21" fmla="*/ 2251 w 12724"/>
                <a:gd name="connsiteY21" fmla="*/ 4786 h 10000"/>
                <a:gd name="connsiteX22" fmla="*/ 2266 w 12724"/>
                <a:gd name="connsiteY22" fmla="*/ 4818 h 10000"/>
                <a:gd name="connsiteX23" fmla="*/ 2304 w 12724"/>
                <a:gd name="connsiteY23" fmla="*/ 4818 h 10000"/>
                <a:gd name="connsiteX24" fmla="*/ 2350 w 12724"/>
                <a:gd name="connsiteY24" fmla="*/ 4818 h 10000"/>
                <a:gd name="connsiteX25" fmla="*/ 2395 w 12724"/>
                <a:gd name="connsiteY25" fmla="*/ 4786 h 10000"/>
                <a:gd name="connsiteX26" fmla="*/ 2426 w 12724"/>
                <a:gd name="connsiteY26" fmla="*/ 4688 h 10000"/>
                <a:gd name="connsiteX27" fmla="*/ 2456 w 12724"/>
                <a:gd name="connsiteY27" fmla="*/ 4541 h 10000"/>
                <a:gd name="connsiteX28" fmla="*/ 2472 w 12724"/>
                <a:gd name="connsiteY28" fmla="*/ 4282 h 10000"/>
                <a:gd name="connsiteX29" fmla="*/ 2547 w 12724"/>
                <a:gd name="connsiteY29" fmla="*/ 4298 h 10000"/>
                <a:gd name="connsiteX30" fmla="*/ 2654 w 12724"/>
                <a:gd name="connsiteY30" fmla="*/ 4070 h 10000"/>
                <a:gd name="connsiteX31" fmla="*/ 2776 w 12724"/>
                <a:gd name="connsiteY31" fmla="*/ 4103 h 10000"/>
                <a:gd name="connsiteX32" fmla="*/ 2859 w 12724"/>
                <a:gd name="connsiteY32" fmla="*/ 4103 h 10000"/>
                <a:gd name="connsiteX33" fmla="*/ 2715 w 12724"/>
                <a:gd name="connsiteY33" fmla="*/ 3892 h 10000"/>
                <a:gd name="connsiteX34" fmla="*/ 2966 w 12724"/>
                <a:gd name="connsiteY34" fmla="*/ 4136 h 10000"/>
                <a:gd name="connsiteX35" fmla="*/ 2905 w 12724"/>
                <a:gd name="connsiteY35" fmla="*/ 4331 h 10000"/>
                <a:gd name="connsiteX36" fmla="*/ 3170 w 12724"/>
                <a:gd name="connsiteY36" fmla="*/ 4250 h 10000"/>
                <a:gd name="connsiteX37" fmla="*/ 3433 w 12724"/>
                <a:gd name="connsiteY37" fmla="*/ 3387 h 10000"/>
                <a:gd name="connsiteX38" fmla="*/ 3578 w 12724"/>
                <a:gd name="connsiteY38" fmla="*/ 2612 h 10000"/>
                <a:gd name="connsiteX39" fmla="*/ 3570 w 12724"/>
                <a:gd name="connsiteY39" fmla="*/ 1720 h 10000"/>
                <a:gd name="connsiteX40" fmla="*/ 3922 w 12724"/>
                <a:gd name="connsiteY40" fmla="*/ 1688 h 10000"/>
                <a:gd name="connsiteX41" fmla="*/ 4215 w 12724"/>
                <a:gd name="connsiteY41" fmla="*/ 1466 h 10000"/>
                <a:gd name="connsiteX42" fmla="*/ 4224 w 12724"/>
                <a:gd name="connsiteY42" fmla="*/ 402 h 10000"/>
                <a:gd name="connsiteX43" fmla="*/ 4622 w 12724"/>
                <a:gd name="connsiteY43" fmla="*/ 181 h 10000"/>
                <a:gd name="connsiteX44" fmla="*/ 5015 w 12724"/>
                <a:gd name="connsiteY44" fmla="*/ 1067 h 10000"/>
                <a:gd name="connsiteX45" fmla="*/ 5549 w 12724"/>
                <a:gd name="connsiteY45" fmla="*/ 1249 h 10000"/>
                <a:gd name="connsiteX46" fmla="*/ 6244 w 12724"/>
                <a:gd name="connsiteY46" fmla="*/ 1649 h 10000"/>
                <a:gd name="connsiteX47" fmla="*/ 6450 w 12724"/>
                <a:gd name="connsiteY47" fmla="*/ 816 h 10000"/>
                <a:gd name="connsiteX48" fmla="*/ 6699 w 12724"/>
                <a:gd name="connsiteY48" fmla="*/ 1452 h 10000"/>
                <a:gd name="connsiteX49" fmla="*/ 7093 w 12724"/>
                <a:gd name="connsiteY49" fmla="*/ 1915 h 10000"/>
                <a:gd name="connsiteX50" fmla="*/ 7088 w 12724"/>
                <a:gd name="connsiteY50" fmla="*/ 3100 h 10000"/>
                <a:gd name="connsiteX51" fmla="*/ 7762 w 12724"/>
                <a:gd name="connsiteY51" fmla="*/ 4676 h 10000"/>
                <a:gd name="connsiteX52" fmla="*/ 6785 w 12724"/>
                <a:gd name="connsiteY52" fmla="*/ 6720 h 10000"/>
                <a:gd name="connsiteX53" fmla="*/ 10000 w 12724"/>
                <a:gd name="connsiteY53" fmla="*/ 2657 h 10000"/>
                <a:gd name="connsiteX54" fmla="*/ 12724 w 12724"/>
                <a:gd name="connsiteY54" fmla="*/ 2787 h 10000"/>
                <a:gd name="connsiteX55" fmla="*/ 11346 w 12724"/>
                <a:gd name="connsiteY55" fmla="*/ 6404 h 10000"/>
                <a:gd name="connsiteX56" fmla="*/ 9772 w 12724"/>
                <a:gd name="connsiteY56" fmla="*/ 3908 h 10000"/>
                <a:gd name="connsiteX57" fmla="*/ 9710 w 12724"/>
                <a:gd name="connsiteY57" fmla="*/ 4038 h 10000"/>
                <a:gd name="connsiteX58" fmla="*/ 9490 w 12724"/>
                <a:gd name="connsiteY58" fmla="*/ 4070 h 10000"/>
                <a:gd name="connsiteX59" fmla="*/ 9255 w 12724"/>
                <a:gd name="connsiteY59" fmla="*/ 4314 h 10000"/>
                <a:gd name="connsiteX60" fmla="*/ 9239 w 12724"/>
                <a:gd name="connsiteY60" fmla="*/ 4347 h 10000"/>
                <a:gd name="connsiteX61" fmla="*/ 9224 w 12724"/>
                <a:gd name="connsiteY61" fmla="*/ 4347 h 10000"/>
                <a:gd name="connsiteX62" fmla="*/ 9224 w 12724"/>
                <a:gd name="connsiteY62" fmla="*/ 4411 h 10000"/>
                <a:gd name="connsiteX63" fmla="*/ 9201 w 12724"/>
                <a:gd name="connsiteY63" fmla="*/ 4477 h 10000"/>
                <a:gd name="connsiteX64" fmla="*/ 9171 w 12724"/>
                <a:gd name="connsiteY64" fmla="*/ 4574 h 10000"/>
                <a:gd name="connsiteX65" fmla="*/ 9110 w 12724"/>
                <a:gd name="connsiteY65" fmla="*/ 4590 h 10000"/>
                <a:gd name="connsiteX66" fmla="*/ 9064 w 12724"/>
                <a:gd name="connsiteY66" fmla="*/ 4623 h 10000"/>
                <a:gd name="connsiteX67" fmla="*/ 9041 w 12724"/>
                <a:gd name="connsiteY67" fmla="*/ 4590 h 10000"/>
                <a:gd name="connsiteX68" fmla="*/ 9011 w 12724"/>
                <a:gd name="connsiteY68" fmla="*/ 4574 h 10000"/>
                <a:gd name="connsiteX69" fmla="*/ 8966 w 12724"/>
                <a:gd name="connsiteY69" fmla="*/ 4574 h 10000"/>
                <a:gd name="connsiteX70" fmla="*/ 8935 w 12724"/>
                <a:gd name="connsiteY70" fmla="*/ 4590 h 10000"/>
                <a:gd name="connsiteX71" fmla="*/ 8836 w 12724"/>
                <a:gd name="connsiteY71" fmla="*/ 4655 h 10000"/>
                <a:gd name="connsiteX72" fmla="*/ 8744 w 12724"/>
                <a:gd name="connsiteY72" fmla="*/ 4753 h 10000"/>
                <a:gd name="connsiteX73" fmla="*/ 8714 w 12724"/>
                <a:gd name="connsiteY73" fmla="*/ 4753 h 10000"/>
                <a:gd name="connsiteX74" fmla="*/ 8699 w 12724"/>
                <a:gd name="connsiteY74" fmla="*/ 4786 h 10000"/>
                <a:gd name="connsiteX75" fmla="*/ 8699 w 12724"/>
                <a:gd name="connsiteY75" fmla="*/ 4882 h 10000"/>
                <a:gd name="connsiteX76" fmla="*/ 8676 w 12724"/>
                <a:gd name="connsiteY76" fmla="*/ 5094 h 10000"/>
                <a:gd name="connsiteX77" fmla="*/ 8554 w 12724"/>
                <a:gd name="connsiteY77" fmla="*/ 5353 h 10000"/>
                <a:gd name="connsiteX78" fmla="*/ 8471 w 12724"/>
                <a:gd name="connsiteY78" fmla="*/ 5533 h 10000"/>
                <a:gd name="connsiteX79" fmla="*/ 8395 w 12724"/>
                <a:gd name="connsiteY79" fmla="*/ 5662 h 10000"/>
                <a:gd name="connsiteX80" fmla="*/ 8349 w 12724"/>
                <a:gd name="connsiteY80" fmla="*/ 5744 h 10000"/>
                <a:gd name="connsiteX81" fmla="*/ 8334 w 12724"/>
                <a:gd name="connsiteY81" fmla="*/ 5776 h 10000"/>
                <a:gd name="connsiteX82" fmla="*/ 8319 w 12724"/>
                <a:gd name="connsiteY82" fmla="*/ 5808 h 10000"/>
                <a:gd name="connsiteX83" fmla="*/ 8312 w 12724"/>
                <a:gd name="connsiteY83" fmla="*/ 5808 h 10000"/>
                <a:gd name="connsiteX84" fmla="*/ 8312 w 12724"/>
                <a:gd name="connsiteY84" fmla="*/ 5874 h 10000"/>
                <a:gd name="connsiteX85" fmla="*/ 8296 w 12724"/>
                <a:gd name="connsiteY85" fmla="*/ 5971 h 10000"/>
                <a:gd name="connsiteX86" fmla="*/ 8235 w 12724"/>
                <a:gd name="connsiteY86" fmla="*/ 6101 h 10000"/>
                <a:gd name="connsiteX87" fmla="*/ 8159 w 12724"/>
                <a:gd name="connsiteY87" fmla="*/ 6183 h 10000"/>
                <a:gd name="connsiteX88" fmla="*/ 8091 w 12724"/>
                <a:gd name="connsiteY88" fmla="*/ 6247 h 10000"/>
                <a:gd name="connsiteX89" fmla="*/ 7900 w 12724"/>
                <a:gd name="connsiteY89" fmla="*/ 6377 h 10000"/>
                <a:gd name="connsiteX90" fmla="*/ 7764 w 12724"/>
                <a:gd name="connsiteY90" fmla="*/ 6475 h 10000"/>
                <a:gd name="connsiteX91" fmla="*/ 7650 w 12724"/>
                <a:gd name="connsiteY91" fmla="*/ 6556 h 10000"/>
                <a:gd name="connsiteX92" fmla="*/ 7589 w 12724"/>
                <a:gd name="connsiteY92" fmla="*/ 6686 h 10000"/>
                <a:gd name="connsiteX93" fmla="*/ 7551 w 12724"/>
                <a:gd name="connsiteY93" fmla="*/ 6816 h 10000"/>
                <a:gd name="connsiteX94" fmla="*/ 7520 w 12724"/>
                <a:gd name="connsiteY94" fmla="*/ 7027 h 10000"/>
                <a:gd name="connsiteX95" fmla="*/ 7475 w 12724"/>
                <a:gd name="connsiteY95" fmla="*/ 7287 h 10000"/>
                <a:gd name="connsiteX96" fmla="*/ 7391 w 12724"/>
                <a:gd name="connsiteY96" fmla="*/ 7530 h 10000"/>
                <a:gd name="connsiteX97" fmla="*/ 7330 w 12724"/>
                <a:gd name="connsiteY97" fmla="*/ 7693 h 10000"/>
                <a:gd name="connsiteX98" fmla="*/ 7270 w 12724"/>
                <a:gd name="connsiteY98" fmla="*/ 7775 h 10000"/>
                <a:gd name="connsiteX99" fmla="*/ 7201 w 12724"/>
                <a:gd name="connsiteY99" fmla="*/ 7937 h 10000"/>
                <a:gd name="connsiteX100" fmla="*/ 7171 w 12724"/>
                <a:gd name="connsiteY100" fmla="*/ 8002 h 10000"/>
                <a:gd name="connsiteX101" fmla="*/ 7156 w 12724"/>
                <a:gd name="connsiteY101" fmla="*/ 8083 h 10000"/>
                <a:gd name="connsiteX102" fmla="*/ 7156 w 12724"/>
                <a:gd name="connsiteY102" fmla="*/ 8246 h 10000"/>
                <a:gd name="connsiteX103" fmla="*/ 7171 w 12724"/>
                <a:gd name="connsiteY103" fmla="*/ 8440 h 10000"/>
                <a:gd name="connsiteX104" fmla="*/ 7125 w 12724"/>
                <a:gd name="connsiteY104" fmla="*/ 8440 h 10000"/>
                <a:gd name="connsiteX105" fmla="*/ 7049 w 12724"/>
                <a:gd name="connsiteY105" fmla="*/ 8457 h 10000"/>
                <a:gd name="connsiteX106" fmla="*/ 6951 w 12724"/>
                <a:gd name="connsiteY106" fmla="*/ 8489 h 10000"/>
                <a:gd name="connsiteX107" fmla="*/ 6806 w 12724"/>
                <a:gd name="connsiteY107" fmla="*/ 8522 h 10000"/>
                <a:gd name="connsiteX108" fmla="*/ 6646 w 12724"/>
                <a:gd name="connsiteY108" fmla="*/ 8554 h 10000"/>
                <a:gd name="connsiteX109" fmla="*/ 6456 w 12724"/>
                <a:gd name="connsiteY109" fmla="*/ 8587 h 10000"/>
                <a:gd name="connsiteX110" fmla="*/ 6220 w 12724"/>
                <a:gd name="connsiteY110" fmla="*/ 8651 h 10000"/>
                <a:gd name="connsiteX111" fmla="*/ 5985 w 12724"/>
                <a:gd name="connsiteY111" fmla="*/ 8717 h 10000"/>
                <a:gd name="connsiteX112" fmla="*/ 5726 w 12724"/>
                <a:gd name="connsiteY112" fmla="*/ 8781 h 10000"/>
                <a:gd name="connsiteX113" fmla="*/ 5445 w 12724"/>
                <a:gd name="connsiteY113" fmla="*/ 8814 h 10000"/>
                <a:gd name="connsiteX114" fmla="*/ 4844 w 12724"/>
                <a:gd name="connsiteY114" fmla="*/ 8960 h 10000"/>
                <a:gd name="connsiteX115" fmla="*/ 4205 w 12724"/>
                <a:gd name="connsiteY115" fmla="*/ 9090 h 10000"/>
                <a:gd name="connsiteX116" fmla="*/ 3551 w 12724"/>
                <a:gd name="connsiteY116" fmla="*/ 9236 h 10000"/>
                <a:gd name="connsiteX117" fmla="*/ 2904 w 12724"/>
                <a:gd name="connsiteY117" fmla="*/ 9366 h 10000"/>
                <a:gd name="connsiteX118" fmla="*/ 2266 w 12724"/>
                <a:gd name="connsiteY118" fmla="*/ 9497 h 10000"/>
                <a:gd name="connsiteX119" fmla="*/ 1970 w 12724"/>
                <a:gd name="connsiteY119" fmla="*/ 9594 h 10000"/>
                <a:gd name="connsiteX120" fmla="*/ 1680 w 12724"/>
                <a:gd name="connsiteY120" fmla="*/ 9643 h 10000"/>
                <a:gd name="connsiteX121" fmla="*/ 1399 w 12724"/>
                <a:gd name="connsiteY121" fmla="*/ 9675 h 10000"/>
                <a:gd name="connsiteX122" fmla="*/ 1156 w 12724"/>
                <a:gd name="connsiteY122" fmla="*/ 9740 h 10000"/>
                <a:gd name="connsiteX123" fmla="*/ 921 w 12724"/>
                <a:gd name="connsiteY123" fmla="*/ 9805 h 10000"/>
                <a:gd name="connsiteX124" fmla="*/ 699 w 12724"/>
                <a:gd name="connsiteY124" fmla="*/ 9838 h 10000"/>
                <a:gd name="connsiteX125" fmla="*/ 525 w 12724"/>
                <a:gd name="connsiteY125" fmla="*/ 9870 h 10000"/>
                <a:gd name="connsiteX126" fmla="*/ 365 w 12724"/>
                <a:gd name="connsiteY126" fmla="*/ 9935 h 10000"/>
                <a:gd name="connsiteX127" fmla="*/ 235 w 12724"/>
                <a:gd name="connsiteY127" fmla="*/ 9935 h 10000"/>
                <a:gd name="connsiteX128" fmla="*/ 145 w 12724"/>
                <a:gd name="connsiteY128" fmla="*/ 9968 h 10000"/>
                <a:gd name="connsiteX129" fmla="*/ 92 w 12724"/>
                <a:gd name="connsiteY129" fmla="*/ 9968 h 10000"/>
                <a:gd name="connsiteX130" fmla="*/ 60 w 12724"/>
                <a:gd name="connsiteY130" fmla="*/ 10000 h 10000"/>
                <a:gd name="connsiteX131" fmla="*/ 60 w 12724"/>
                <a:gd name="connsiteY131" fmla="*/ 9968 h 10000"/>
                <a:gd name="connsiteX132" fmla="*/ 30 w 12724"/>
                <a:gd name="connsiteY132" fmla="*/ 9968 h 10000"/>
                <a:gd name="connsiteX133" fmla="*/ 15 w 12724"/>
                <a:gd name="connsiteY133" fmla="*/ 9935 h 10000"/>
                <a:gd name="connsiteX134" fmla="*/ 0 w 12724"/>
                <a:gd name="connsiteY134" fmla="*/ 9870 h 10000"/>
                <a:gd name="connsiteX135" fmla="*/ 15 w 12724"/>
                <a:gd name="connsiteY135" fmla="*/ 9773 h 10000"/>
                <a:gd name="connsiteX136" fmla="*/ 45 w 12724"/>
                <a:gd name="connsiteY136" fmla="*/ 9643 h 10000"/>
                <a:gd name="connsiteX137" fmla="*/ 129 w 12724"/>
                <a:gd name="connsiteY137" fmla="*/ 9497 h 10000"/>
                <a:gd name="connsiteX138" fmla="*/ 190 w 12724"/>
                <a:gd name="connsiteY138" fmla="*/ 9399 h 10000"/>
                <a:gd name="connsiteX139" fmla="*/ 267 w 12724"/>
                <a:gd name="connsiteY139" fmla="*/ 9269 h 10000"/>
                <a:gd name="connsiteX140" fmla="*/ 251 w 12724"/>
                <a:gd name="connsiteY140" fmla="*/ 9122 h 10000"/>
                <a:gd name="connsiteX141" fmla="*/ 220 w 12724"/>
                <a:gd name="connsiteY141" fmla="*/ 8993 h 10000"/>
                <a:gd name="connsiteX142" fmla="*/ 175 w 12724"/>
                <a:gd name="connsiteY142" fmla="*/ 8895 h 10000"/>
                <a:gd name="connsiteX143" fmla="*/ 160 w 12724"/>
                <a:gd name="connsiteY143" fmla="*/ 8863 h 10000"/>
                <a:gd name="connsiteX144" fmla="*/ 99 w 12724"/>
                <a:gd name="connsiteY144" fmla="*/ 8749 h 10000"/>
                <a:gd name="connsiteX145" fmla="*/ 76 w 12724"/>
                <a:gd name="connsiteY145" fmla="*/ 8684 h 10000"/>
                <a:gd name="connsiteX146" fmla="*/ 76 w 12724"/>
                <a:gd name="connsiteY146" fmla="*/ 8651 h 10000"/>
                <a:gd name="connsiteX147" fmla="*/ 60 w 12724"/>
                <a:gd name="connsiteY147" fmla="*/ 8651 h 10000"/>
                <a:gd name="connsiteX148" fmla="*/ 114 w 12724"/>
                <a:gd name="connsiteY148" fmla="*/ 8619 h 10000"/>
                <a:gd name="connsiteX149" fmla="*/ 160 w 12724"/>
                <a:gd name="connsiteY149" fmla="*/ 8587 h 10000"/>
                <a:gd name="connsiteX150" fmla="*/ 205 w 12724"/>
                <a:gd name="connsiteY150" fmla="*/ 8587 h 10000"/>
                <a:gd name="connsiteX151" fmla="*/ 235 w 12724"/>
                <a:gd name="connsiteY151" fmla="*/ 8587 h 10000"/>
                <a:gd name="connsiteX152" fmla="*/ 235 w 12724"/>
                <a:gd name="connsiteY152" fmla="*/ 8554 h 10000"/>
                <a:gd name="connsiteX153" fmla="*/ 205 w 12724"/>
                <a:gd name="connsiteY153" fmla="*/ 8408 h 10000"/>
                <a:gd name="connsiteX154" fmla="*/ 205 w 12724"/>
                <a:gd name="connsiteY154" fmla="*/ 8343 h 10000"/>
                <a:gd name="connsiteX155" fmla="*/ 205 w 12724"/>
                <a:gd name="connsiteY155" fmla="*/ 8310 h 10000"/>
                <a:gd name="connsiteX156" fmla="*/ 190 w 12724"/>
                <a:gd name="connsiteY156" fmla="*/ 8278 h 10000"/>
                <a:gd name="connsiteX157" fmla="*/ 235 w 12724"/>
                <a:gd name="connsiteY157" fmla="*/ 8180 h 10000"/>
                <a:gd name="connsiteX158" fmla="*/ 251 w 12724"/>
                <a:gd name="connsiteY158" fmla="*/ 8083 h 10000"/>
                <a:gd name="connsiteX159" fmla="*/ 282 w 12724"/>
                <a:gd name="connsiteY159" fmla="*/ 8002 h 10000"/>
                <a:gd name="connsiteX160" fmla="*/ 289 w 12724"/>
                <a:gd name="connsiteY160" fmla="*/ 7937 h 10000"/>
                <a:gd name="connsiteX161" fmla="*/ 289 w 12724"/>
                <a:gd name="connsiteY161" fmla="*/ 7937 h 10000"/>
                <a:gd name="connsiteX162" fmla="*/ 335 w 12724"/>
                <a:gd name="connsiteY162" fmla="*/ 7775 h 10000"/>
                <a:gd name="connsiteX163" fmla="*/ 365 w 12724"/>
                <a:gd name="connsiteY163" fmla="*/ 7661 h 10000"/>
                <a:gd name="connsiteX164" fmla="*/ 395 w 12724"/>
                <a:gd name="connsiteY164" fmla="*/ 7563 h 10000"/>
                <a:gd name="connsiteX165" fmla="*/ 410 w 12724"/>
                <a:gd name="connsiteY165" fmla="*/ 7498 h 10000"/>
                <a:gd name="connsiteX166" fmla="*/ 426 w 12724"/>
                <a:gd name="connsiteY166" fmla="*/ 7466 h 10000"/>
                <a:gd name="connsiteX167" fmla="*/ 426 w 12724"/>
                <a:gd name="connsiteY167" fmla="*/ 7434 h 10000"/>
                <a:gd name="connsiteX168" fmla="*/ 479 w 12724"/>
                <a:gd name="connsiteY168" fmla="*/ 7287 h 10000"/>
                <a:gd name="connsiteX169" fmla="*/ 509 w 12724"/>
                <a:gd name="connsiteY169" fmla="*/ 7189 h 10000"/>
                <a:gd name="connsiteX170" fmla="*/ 525 w 12724"/>
                <a:gd name="connsiteY170" fmla="*/ 7157 h 10000"/>
                <a:gd name="connsiteX171" fmla="*/ 525 w 12724"/>
                <a:gd name="connsiteY171" fmla="*/ 7157 h 10000"/>
                <a:gd name="connsiteX172" fmla="*/ 540 w 12724"/>
                <a:gd name="connsiteY172" fmla="*/ 6995 h 10000"/>
                <a:gd name="connsiteX173" fmla="*/ 540 w 12724"/>
                <a:gd name="connsiteY173" fmla="*/ 6881 h 10000"/>
                <a:gd name="connsiteX174" fmla="*/ 555 w 12724"/>
                <a:gd name="connsiteY174" fmla="*/ 6783 h 10000"/>
                <a:gd name="connsiteX175" fmla="*/ 555 w 12724"/>
                <a:gd name="connsiteY175" fmla="*/ 6751 h 10000"/>
                <a:gd name="connsiteX176" fmla="*/ 555 w 12724"/>
                <a:gd name="connsiteY176" fmla="*/ 6686 h 10000"/>
                <a:gd name="connsiteX177" fmla="*/ 555 w 12724"/>
                <a:gd name="connsiteY177" fmla="*/ 6686 h 10000"/>
                <a:gd name="connsiteX178" fmla="*/ 586 w 12724"/>
                <a:gd name="connsiteY178" fmla="*/ 6475 h 10000"/>
                <a:gd name="connsiteX179" fmla="*/ 601 w 12724"/>
                <a:gd name="connsiteY179" fmla="*/ 6312 h 10000"/>
                <a:gd name="connsiteX180" fmla="*/ 616 w 12724"/>
                <a:gd name="connsiteY180" fmla="*/ 6183 h 10000"/>
                <a:gd name="connsiteX181" fmla="*/ 616 w 12724"/>
                <a:gd name="connsiteY181" fmla="*/ 6133 h 10000"/>
                <a:gd name="connsiteX182" fmla="*/ 631 w 12724"/>
                <a:gd name="connsiteY182" fmla="*/ 6069 h 10000"/>
                <a:gd name="connsiteX183" fmla="*/ 631 w 12724"/>
                <a:gd name="connsiteY183" fmla="*/ 6036 h 10000"/>
                <a:gd name="connsiteX184" fmla="*/ 601 w 12724"/>
                <a:gd name="connsiteY184" fmla="*/ 5906 h 10000"/>
                <a:gd name="connsiteX185" fmla="*/ 601 w 12724"/>
                <a:gd name="connsiteY185" fmla="*/ 5841 h 10000"/>
                <a:gd name="connsiteX186" fmla="*/ 601 w 12724"/>
                <a:gd name="connsiteY186" fmla="*/ 5841 h 10000"/>
                <a:gd name="connsiteX187" fmla="*/ 586 w 12724"/>
                <a:gd name="connsiteY187" fmla="*/ 5808 h 10000"/>
                <a:gd name="connsiteX188" fmla="*/ 631 w 12724"/>
                <a:gd name="connsiteY188" fmla="*/ 5728 h 10000"/>
                <a:gd name="connsiteX189" fmla="*/ 669 w 12724"/>
                <a:gd name="connsiteY189" fmla="*/ 5630 h 10000"/>
                <a:gd name="connsiteX190" fmla="*/ 699 w 12724"/>
                <a:gd name="connsiteY190" fmla="*/ 5533 h 10000"/>
                <a:gd name="connsiteX191" fmla="*/ 715 w 12724"/>
                <a:gd name="connsiteY191" fmla="*/ 5467 h 10000"/>
                <a:gd name="connsiteX192" fmla="*/ 715 w 12724"/>
                <a:gd name="connsiteY192" fmla="*/ 5467 h 10000"/>
                <a:gd name="connsiteX193" fmla="*/ 715 w 12724"/>
                <a:gd name="connsiteY193" fmla="*/ 5435 h 10000"/>
                <a:gd name="connsiteX194" fmla="*/ 684 w 12724"/>
                <a:gd name="connsiteY194" fmla="*/ 5370 h 10000"/>
                <a:gd name="connsiteX195" fmla="*/ 669 w 12724"/>
                <a:gd name="connsiteY195" fmla="*/ 5289 h 10000"/>
                <a:gd name="connsiteX196" fmla="*/ 654 w 12724"/>
                <a:gd name="connsiteY196" fmla="*/ 5191 h 10000"/>
                <a:gd name="connsiteX197" fmla="*/ 654 w 12724"/>
                <a:gd name="connsiteY197" fmla="*/ 5127 h 10000"/>
                <a:gd name="connsiteX198" fmla="*/ 699 w 12724"/>
                <a:gd name="connsiteY198" fmla="*/ 5061 h 10000"/>
                <a:gd name="connsiteX199" fmla="*/ 761 w 12724"/>
                <a:gd name="connsiteY199" fmla="*/ 5061 h 10000"/>
                <a:gd name="connsiteX200" fmla="*/ 821 w 12724"/>
                <a:gd name="connsiteY200" fmla="*/ 5094 h 10000"/>
                <a:gd name="connsiteX201" fmla="*/ 889 w 12724"/>
                <a:gd name="connsiteY201" fmla="*/ 5127 h 10000"/>
                <a:gd name="connsiteX0" fmla="*/ 889 w 12724"/>
                <a:gd name="connsiteY0" fmla="*/ 5127 h 10000"/>
                <a:gd name="connsiteX1" fmla="*/ 904 w 12724"/>
                <a:gd name="connsiteY1" fmla="*/ 5127 h 10000"/>
                <a:gd name="connsiteX2" fmla="*/ 921 w 12724"/>
                <a:gd name="connsiteY2" fmla="*/ 5094 h 10000"/>
                <a:gd name="connsiteX3" fmla="*/ 936 w 12724"/>
                <a:gd name="connsiteY3" fmla="*/ 5061 h 10000"/>
                <a:gd name="connsiteX4" fmla="*/ 981 w 12724"/>
                <a:gd name="connsiteY4" fmla="*/ 5029 h 10000"/>
                <a:gd name="connsiteX5" fmla="*/ 1034 w 12724"/>
                <a:gd name="connsiteY5" fmla="*/ 4996 h 10000"/>
                <a:gd name="connsiteX6" fmla="*/ 1111 w 12724"/>
                <a:gd name="connsiteY6" fmla="*/ 4964 h 10000"/>
                <a:gd name="connsiteX7" fmla="*/ 1316 w 12724"/>
                <a:gd name="connsiteY7" fmla="*/ 4948 h 10000"/>
                <a:gd name="connsiteX8" fmla="*/ 1490 w 12724"/>
                <a:gd name="connsiteY8" fmla="*/ 4882 h 10000"/>
                <a:gd name="connsiteX9" fmla="*/ 1551 w 12724"/>
                <a:gd name="connsiteY9" fmla="*/ 4882 h 10000"/>
                <a:gd name="connsiteX10" fmla="*/ 1605 w 12724"/>
                <a:gd name="connsiteY10" fmla="*/ 4850 h 10000"/>
                <a:gd name="connsiteX11" fmla="*/ 1650 w 12724"/>
                <a:gd name="connsiteY11" fmla="*/ 4850 h 10000"/>
                <a:gd name="connsiteX12" fmla="*/ 1680 w 12724"/>
                <a:gd name="connsiteY12" fmla="*/ 4850 h 10000"/>
                <a:gd name="connsiteX13" fmla="*/ 1726 w 12724"/>
                <a:gd name="connsiteY13" fmla="*/ 4850 h 10000"/>
                <a:gd name="connsiteX14" fmla="*/ 1749 w 12724"/>
                <a:gd name="connsiteY14" fmla="*/ 5306 h 10000"/>
                <a:gd name="connsiteX15" fmla="*/ 1840 w 12724"/>
                <a:gd name="connsiteY15" fmla="*/ 5258 h 10000"/>
                <a:gd name="connsiteX16" fmla="*/ 1985 w 12724"/>
                <a:gd name="connsiteY16" fmla="*/ 4818 h 10000"/>
                <a:gd name="connsiteX17" fmla="*/ 1961 w 12724"/>
                <a:gd name="connsiteY17" fmla="*/ 5177 h 10000"/>
                <a:gd name="connsiteX18" fmla="*/ 2092 w 12724"/>
                <a:gd name="connsiteY18" fmla="*/ 4493 h 10000"/>
                <a:gd name="connsiteX19" fmla="*/ 2220 w 12724"/>
                <a:gd name="connsiteY19" fmla="*/ 4786 h 10000"/>
                <a:gd name="connsiteX20" fmla="*/ 2189 w 12724"/>
                <a:gd name="connsiteY20" fmla="*/ 4542 h 10000"/>
                <a:gd name="connsiteX21" fmla="*/ 2251 w 12724"/>
                <a:gd name="connsiteY21" fmla="*/ 4786 h 10000"/>
                <a:gd name="connsiteX22" fmla="*/ 2266 w 12724"/>
                <a:gd name="connsiteY22" fmla="*/ 4818 h 10000"/>
                <a:gd name="connsiteX23" fmla="*/ 2304 w 12724"/>
                <a:gd name="connsiteY23" fmla="*/ 4818 h 10000"/>
                <a:gd name="connsiteX24" fmla="*/ 2350 w 12724"/>
                <a:gd name="connsiteY24" fmla="*/ 4818 h 10000"/>
                <a:gd name="connsiteX25" fmla="*/ 2395 w 12724"/>
                <a:gd name="connsiteY25" fmla="*/ 4786 h 10000"/>
                <a:gd name="connsiteX26" fmla="*/ 2426 w 12724"/>
                <a:gd name="connsiteY26" fmla="*/ 4688 h 10000"/>
                <a:gd name="connsiteX27" fmla="*/ 2456 w 12724"/>
                <a:gd name="connsiteY27" fmla="*/ 4541 h 10000"/>
                <a:gd name="connsiteX28" fmla="*/ 2472 w 12724"/>
                <a:gd name="connsiteY28" fmla="*/ 4282 h 10000"/>
                <a:gd name="connsiteX29" fmla="*/ 2547 w 12724"/>
                <a:gd name="connsiteY29" fmla="*/ 4298 h 10000"/>
                <a:gd name="connsiteX30" fmla="*/ 2654 w 12724"/>
                <a:gd name="connsiteY30" fmla="*/ 4070 h 10000"/>
                <a:gd name="connsiteX31" fmla="*/ 2776 w 12724"/>
                <a:gd name="connsiteY31" fmla="*/ 4103 h 10000"/>
                <a:gd name="connsiteX32" fmla="*/ 2859 w 12724"/>
                <a:gd name="connsiteY32" fmla="*/ 4103 h 10000"/>
                <a:gd name="connsiteX33" fmla="*/ 2715 w 12724"/>
                <a:gd name="connsiteY33" fmla="*/ 3892 h 10000"/>
                <a:gd name="connsiteX34" fmla="*/ 2966 w 12724"/>
                <a:gd name="connsiteY34" fmla="*/ 4136 h 10000"/>
                <a:gd name="connsiteX35" fmla="*/ 2905 w 12724"/>
                <a:gd name="connsiteY35" fmla="*/ 4331 h 10000"/>
                <a:gd name="connsiteX36" fmla="*/ 3170 w 12724"/>
                <a:gd name="connsiteY36" fmla="*/ 4250 h 10000"/>
                <a:gd name="connsiteX37" fmla="*/ 3433 w 12724"/>
                <a:gd name="connsiteY37" fmla="*/ 3387 h 10000"/>
                <a:gd name="connsiteX38" fmla="*/ 3578 w 12724"/>
                <a:gd name="connsiteY38" fmla="*/ 2612 h 10000"/>
                <a:gd name="connsiteX39" fmla="*/ 3570 w 12724"/>
                <a:gd name="connsiteY39" fmla="*/ 1720 h 10000"/>
                <a:gd name="connsiteX40" fmla="*/ 3922 w 12724"/>
                <a:gd name="connsiteY40" fmla="*/ 1688 h 10000"/>
                <a:gd name="connsiteX41" fmla="*/ 4215 w 12724"/>
                <a:gd name="connsiteY41" fmla="*/ 1466 h 10000"/>
                <a:gd name="connsiteX42" fmla="*/ 4224 w 12724"/>
                <a:gd name="connsiteY42" fmla="*/ 402 h 10000"/>
                <a:gd name="connsiteX43" fmla="*/ 4622 w 12724"/>
                <a:gd name="connsiteY43" fmla="*/ 181 h 10000"/>
                <a:gd name="connsiteX44" fmla="*/ 5015 w 12724"/>
                <a:gd name="connsiteY44" fmla="*/ 1067 h 10000"/>
                <a:gd name="connsiteX45" fmla="*/ 5549 w 12724"/>
                <a:gd name="connsiteY45" fmla="*/ 1249 h 10000"/>
                <a:gd name="connsiteX46" fmla="*/ 6244 w 12724"/>
                <a:gd name="connsiteY46" fmla="*/ 1649 h 10000"/>
                <a:gd name="connsiteX47" fmla="*/ 6450 w 12724"/>
                <a:gd name="connsiteY47" fmla="*/ 816 h 10000"/>
                <a:gd name="connsiteX48" fmla="*/ 6699 w 12724"/>
                <a:gd name="connsiteY48" fmla="*/ 1452 h 10000"/>
                <a:gd name="connsiteX49" fmla="*/ 7093 w 12724"/>
                <a:gd name="connsiteY49" fmla="*/ 1915 h 10000"/>
                <a:gd name="connsiteX50" fmla="*/ 7088 w 12724"/>
                <a:gd name="connsiteY50" fmla="*/ 3100 h 10000"/>
                <a:gd name="connsiteX51" fmla="*/ 7762 w 12724"/>
                <a:gd name="connsiteY51" fmla="*/ 4676 h 10000"/>
                <a:gd name="connsiteX52" fmla="*/ 6785 w 12724"/>
                <a:gd name="connsiteY52" fmla="*/ 6720 h 10000"/>
                <a:gd name="connsiteX53" fmla="*/ 10000 w 12724"/>
                <a:gd name="connsiteY53" fmla="*/ 2657 h 10000"/>
                <a:gd name="connsiteX54" fmla="*/ 12724 w 12724"/>
                <a:gd name="connsiteY54" fmla="*/ 2787 h 10000"/>
                <a:gd name="connsiteX55" fmla="*/ 11346 w 12724"/>
                <a:gd name="connsiteY55" fmla="*/ 6404 h 10000"/>
                <a:gd name="connsiteX56" fmla="*/ 9772 w 12724"/>
                <a:gd name="connsiteY56" fmla="*/ 3908 h 10000"/>
                <a:gd name="connsiteX57" fmla="*/ 9710 w 12724"/>
                <a:gd name="connsiteY57" fmla="*/ 4038 h 10000"/>
                <a:gd name="connsiteX58" fmla="*/ 9490 w 12724"/>
                <a:gd name="connsiteY58" fmla="*/ 4070 h 10000"/>
                <a:gd name="connsiteX59" fmla="*/ 9255 w 12724"/>
                <a:gd name="connsiteY59" fmla="*/ 4314 h 10000"/>
                <a:gd name="connsiteX60" fmla="*/ 9239 w 12724"/>
                <a:gd name="connsiteY60" fmla="*/ 4347 h 10000"/>
                <a:gd name="connsiteX61" fmla="*/ 9224 w 12724"/>
                <a:gd name="connsiteY61" fmla="*/ 4347 h 10000"/>
                <a:gd name="connsiteX62" fmla="*/ 9224 w 12724"/>
                <a:gd name="connsiteY62" fmla="*/ 4411 h 10000"/>
                <a:gd name="connsiteX63" fmla="*/ 9201 w 12724"/>
                <a:gd name="connsiteY63" fmla="*/ 4477 h 10000"/>
                <a:gd name="connsiteX64" fmla="*/ 9171 w 12724"/>
                <a:gd name="connsiteY64" fmla="*/ 4574 h 10000"/>
                <a:gd name="connsiteX65" fmla="*/ 9110 w 12724"/>
                <a:gd name="connsiteY65" fmla="*/ 4590 h 10000"/>
                <a:gd name="connsiteX66" fmla="*/ 9064 w 12724"/>
                <a:gd name="connsiteY66" fmla="*/ 4623 h 10000"/>
                <a:gd name="connsiteX67" fmla="*/ 9041 w 12724"/>
                <a:gd name="connsiteY67" fmla="*/ 4590 h 10000"/>
                <a:gd name="connsiteX68" fmla="*/ 9011 w 12724"/>
                <a:gd name="connsiteY68" fmla="*/ 4574 h 10000"/>
                <a:gd name="connsiteX69" fmla="*/ 8966 w 12724"/>
                <a:gd name="connsiteY69" fmla="*/ 4574 h 10000"/>
                <a:gd name="connsiteX70" fmla="*/ 8935 w 12724"/>
                <a:gd name="connsiteY70" fmla="*/ 4590 h 10000"/>
                <a:gd name="connsiteX71" fmla="*/ 8836 w 12724"/>
                <a:gd name="connsiteY71" fmla="*/ 4655 h 10000"/>
                <a:gd name="connsiteX72" fmla="*/ 8744 w 12724"/>
                <a:gd name="connsiteY72" fmla="*/ 4753 h 10000"/>
                <a:gd name="connsiteX73" fmla="*/ 8714 w 12724"/>
                <a:gd name="connsiteY73" fmla="*/ 4753 h 10000"/>
                <a:gd name="connsiteX74" fmla="*/ 8699 w 12724"/>
                <a:gd name="connsiteY74" fmla="*/ 4786 h 10000"/>
                <a:gd name="connsiteX75" fmla="*/ 8699 w 12724"/>
                <a:gd name="connsiteY75" fmla="*/ 4882 h 10000"/>
                <a:gd name="connsiteX76" fmla="*/ 8676 w 12724"/>
                <a:gd name="connsiteY76" fmla="*/ 5094 h 10000"/>
                <a:gd name="connsiteX77" fmla="*/ 8554 w 12724"/>
                <a:gd name="connsiteY77" fmla="*/ 5353 h 10000"/>
                <a:gd name="connsiteX78" fmla="*/ 8471 w 12724"/>
                <a:gd name="connsiteY78" fmla="*/ 5533 h 10000"/>
                <a:gd name="connsiteX79" fmla="*/ 8395 w 12724"/>
                <a:gd name="connsiteY79" fmla="*/ 5662 h 10000"/>
                <a:gd name="connsiteX80" fmla="*/ 8349 w 12724"/>
                <a:gd name="connsiteY80" fmla="*/ 5744 h 10000"/>
                <a:gd name="connsiteX81" fmla="*/ 8334 w 12724"/>
                <a:gd name="connsiteY81" fmla="*/ 5776 h 10000"/>
                <a:gd name="connsiteX82" fmla="*/ 8319 w 12724"/>
                <a:gd name="connsiteY82" fmla="*/ 5808 h 10000"/>
                <a:gd name="connsiteX83" fmla="*/ 8312 w 12724"/>
                <a:gd name="connsiteY83" fmla="*/ 5808 h 10000"/>
                <a:gd name="connsiteX84" fmla="*/ 8312 w 12724"/>
                <a:gd name="connsiteY84" fmla="*/ 5874 h 10000"/>
                <a:gd name="connsiteX85" fmla="*/ 8296 w 12724"/>
                <a:gd name="connsiteY85" fmla="*/ 5971 h 10000"/>
                <a:gd name="connsiteX86" fmla="*/ 8235 w 12724"/>
                <a:gd name="connsiteY86" fmla="*/ 6101 h 10000"/>
                <a:gd name="connsiteX87" fmla="*/ 8159 w 12724"/>
                <a:gd name="connsiteY87" fmla="*/ 6183 h 10000"/>
                <a:gd name="connsiteX88" fmla="*/ 8091 w 12724"/>
                <a:gd name="connsiteY88" fmla="*/ 6247 h 10000"/>
                <a:gd name="connsiteX89" fmla="*/ 7900 w 12724"/>
                <a:gd name="connsiteY89" fmla="*/ 6377 h 10000"/>
                <a:gd name="connsiteX90" fmla="*/ 7764 w 12724"/>
                <a:gd name="connsiteY90" fmla="*/ 6475 h 10000"/>
                <a:gd name="connsiteX91" fmla="*/ 7650 w 12724"/>
                <a:gd name="connsiteY91" fmla="*/ 6556 h 10000"/>
                <a:gd name="connsiteX92" fmla="*/ 7589 w 12724"/>
                <a:gd name="connsiteY92" fmla="*/ 6686 h 10000"/>
                <a:gd name="connsiteX93" fmla="*/ 7551 w 12724"/>
                <a:gd name="connsiteY93" fmla="*/ 6816 h 10000"/>
                <a:gd name="connsiteX94" fmla="*/ 7520 w 12724"/>
                <a:gd name="connsiteY94" fmla="*/ 7027 h 10000"/>
                <a:gd name="connsiteX95" fmla="*/ 7475 w 12724"/>
                <a:gd name="connsiteY95" fmla="*/ 7287 h 10000"/>
                <a:gd name="connsiteX96" fmla="*/ 7391 w 12724"/>
                <a:gd name="connsiteY96" fmla="*/ 7530 h 10000"/>
                <a:gd name="connsiteX97" fmla="*/ 7330 w 12724"/>
                <a:gd name="connsiteY97" fmla="*/ 7693 h 10000"/>
                <a:gd name="connsiteX98" fmla="*/ 7270 w 12724"/>
                <a:gd name="connsiteY98" fmla="*/ 7775 h 10000"/>
                <a:gd name="connsiteX99" fmla="*/ 7201 w 12724"/>
                <a:gd name="connsiteY99" fmla="*/ 7937 h 10000"/>
                <a:gd name="connsiteX100" fmla="*/ 7171 w 12724"/>
                <a:gd name="connsiteY100" fmla="*/ 8002 h 10000"/>
                <a:gd name="connsiteX101" fmla="*/ 7156 w 12724"/>
                <a:gd name="connsiteY101" fmla="*/ 8083 h 10000"/>
                <a:gd name="connsiteX102" fmla="*/ 7156 w 12724"/>
                <a:gd name="connsiteY102" fmla="*/ 8246 h 10000"/>
                <a:gd name="connsiteX103" fmla="*/ 7171 w 12724"/>
                <a:gd name="connsiteY103" fmla="*/ 8440 h 10000"/>
                <a:gd name="connsiteX104" fmla="*/ 7125 w 12724"/>
                <a:gd name="connsiteY104" fmla="*/ 8440 h 10000"/>
                <a:gd name="connsiteX105" fmla="*/ 7049 w 12724"/>
                <a:gd name="connsiteY105" fmla="*/ 8457 h 10000"/>
                <a:gd name="connsiteX106" fmla="*/ 6951 w 12724"/>
                <a:gd name="connsiteY106" fmla="*/ 8489 h 10000"/>
                <a:gd name="connsiteX107" fmla="*/ 6806 w 12724"/>
                <a:gd name="connsiteY107" fmla="*/ 8522 h 10000"/>
                <a:gd name="connsiteX108" fmla="*/ 6646 w 12724"/>
                <a:gd name="connsiteY108" fmla="*/ 8554 h 10000"/>
                <a:gd name="connsiteX109" fmla="*/ 6456 w 12724"/>
                <a:gd name="connsiteY109" fmla="*/ 8587 h 10000"/>
                <a:gd name="connsiteX110" fmla="*/ 6220 w 12724"/>
                <a:gd name="connsiteY110" fmla="*/ 8651 h 10000"/>
                <a:gd name="connsiteX111" fmla="*/ 5985 w 12724"/>
                <a:gd name="connsiteY111" fmla="*/ 8717 h 10000"/>
                <a:gd name="connsiteX112" fmla="*/ 5726 w 12724"/>
                <a:gd name="connsiteY112" fmla="*/ 8781 h 10000"/>
                <a:gd name="connsiteX113" fmla="*/ 5445 w 12724"/>
                <a:gd name="connsiteY113" fmla="*/ 8814 h 10000"/>
                <a:gd name="connsiteX114" fmla="*/ 4844 w 12724"/>
                <a:gd name="connsiteY114" fmla="*/ 8960 h 10000"/>
                <a:gd name="connsiteX115" fmla="*/ 4205 w 12724"/>
                <a:gd name="connsiteY115" fmla="*/ 9090 h 10000"/>
                <a:gd name="connsiteX116" fmla="*/ 3551 w 12724"/>
                <a:gd name="connsiteY116" fmla="*/ 9236 h 10000"/>
                <a:gd name="connsiteX117" fmla="*/ 2904 w 12724"/>
                <a:gd name="connsiteY117" fmla="*/ 9366 h 10000"/>
                <a:gd name="connsiteX118" fmla="*/ 2266 w 12724"/>
                <a:gd name="connsiteY118" fmla="*/ 9497 h 10000"/>
                <a:gd name="connsiteX119" fmla="*/ 1970 w 12724"/>
                <a:gd name="connsiteY119" fmla="*/ 9594 h 10000"/>
                <a:gd name="connsiteX120" fmla="*/ 1680 w 12724"/>
                <a:gd name="connsiteY120" fmla="*/ 9643 h 10000"/>
                <a:gd name="connsiteX121" fmla="*/ 1399 w 12724"/>
                <a:gd name="connsiteY121" fmla="*/ 9675 h 10000"/>
                <a:gd name="connsiteX122" fmla="*/ 1156 w 12724"/>
                <a:gd name="connsiteY122" fmla="*/ 9740 h 10000"/>
                <a:gd name="connsiteX123" fmla="*/ 921 w 12724"/>
                <a:gd name="connsiteY123" fmla="*/ 9805 h 10000"/>
                <a:gd name="connsiteX124" fmla="*/ 699 w 12724"/>
                <a:gd name="connsiteY124" fmla="*/ 9838 h 10000"/>
                <a:gd name="connsiteX125" fmla="*/ 525 w 12724"/>
                <a:gd name="connsiteY125" fmla="*/ 9870 h 10000"/>
                <a:gd name="connsiteX126" fmla="*/ 365 w 12724"/>
                <a:gd name="connsiteY126" fmla="*/ 9935 h 10000"/>
                <a:gd name="connsiteX127" fmla="*/ 235 w 12724"/>
                <a:gd name="connsiteY127" fmla="*/ 9935 h 10000"/>
                <a:gd name="connsiteX128" fmla="*/ 145 w 12724"/>
                <a:gd name="connsiteY128" fmla="*/ 9968 h 10000"/>
                <a:gd name="connsiteX129" fmla="*/ 92 w 12724"/>
                <a:gd name="connsiteY129" fmla="*/ 9968 h 10000"/>
                <a:gd name="connsiteX130" fmla="*/ 60 w 12724"/>
                <a:gd name="connsiteY130" fmla="*/ 10000 h 10000"/>
                <a:gd name="connsiteX131" fmla="*/ 60 w 12724"/>
                <a:gd name="connsiteY131" fmla="*/ 9968 h 10000"/>
                <a:gd name="connsiteX132" fmla="*/ 30 w 12724"/>
                <a:gd name="connsiteY132" fmla="*/ 9968 h 10000"/>
                <a:gd name="connsiteX133" fmla="*/ 15 w 12724"/>
                <a:gd name="connsiteY133" fmla="*/ 9935 h 10000"/>
                <a:gd name="connsiteX134" fmla="*/ 0 w 12724"/>
                <a:gd name="connsiteY134" fmla="*/ 9870 h 10000"/>
                <a:gd name="connsiteX135" fmla="*/ 15 w 12724"/>
                <a:gd name="connsiteY135" fmla="*/ 9773 h 10000"/>
                <a:gd name="connsiteX136" fmla="*/ 45 w 12724"/>
                <a:gd name="connsiteY136" fmla="*/ 9643 h 10000"/>
                <a:gd name="connsiteX137" fmla="*/ 129 w 12724"/>
                <a:gd name="connsiteY137" fmla="*/ 9497 h 10000"/>
                <a:gd name="connsiteX138" fmla="*/ 190 w 12724"/>
                <a:gd name="connsiteY138" fmla="*/ 9399 h 10000"/>
                <a:gd name="connsiteX139" fmla="*/ 267 w 12724"/>
                <a:gd name="connsiteY139" fmla="*/ 9269 h 10000"/>
                <a:gd name="connsiteX140" fmla="*/ 251 w 12724"/>
                <a:gd name="connsiteY140" fmla="*/ 9122 h 10000"/>
                <a:gd name="connsiteX141" fmla="*/ 220 w 12724"/>
                <a:gd name="connsiteY141" fmla="*/ 8993 h 10000"/>
                <a:gd name="connsiteX142" fmla="*/ 175 w 12724"/>
                <a:gd name="connsiteY142" fmla="*/ 8895 h 10000"/>
                <a:gd name="connsiteX143" fmla="*/ 160 w 12724"/>
                <a:gd name="connsiteY143" fmla="*/ 8863 h 10000"/>
                <a:gd name="connsiteX144" fmla="*/ 99 w 12724"/>
                <a:gd name="connsiteY144" fmla="*/ 8749 h 10000"/>
                <a:gd name="connsiteX145" fmla="*/ 76 w 12724"/>
                <a:gd name="connsiteY145" fmla="*/ 8684 h 10000"/>
                <a:gd name="connsiteX146" fmla="*/ 76 w 12724"/>
                <a:gd name="connsiteY146" fmla="*/ 8651 h 10000"/>
                <a:gd name="connsiteX147" fmla="*/ 60 w 12724"/>
                <a:gd name="connsiteY147" fmla="*/ 8651 h 10000"/>
                <a:gd name="connsiteX148" fmla="*/ 114 w 12724"/>
                <a:gd name="connsiteY148" fmla="*/ 8619 h 10000"/>
                <a:gd name="connsiteX149" fmla="*/ 160 w 12724"/>
                <a:gd name="connsiteY149" fmla="*/ 8587 h 10000"/>
                <a:gd name="connsiteX150" fmla="*/ 205 w 12724"/>
                <a:gd name="connsiteY150" fmla="*/ 8587 h 10000"/>
                <a:gd name="connsiteX151" fmla="*/ 235 w 12724"/>
                <a:gd name="connsiteY151" fmla="*/ 8587 h 10000"/>
                <a:gd name="connsiteX152" fmla="*/ 235 w 12724"/>
                <a:gd name="connsiteY152" fmla="*/ 8554 h 10000"/>
                <a:gd name="connsiteX153" fmla="*/ 205 w 12724"/>
                <a:gd name="connsiteY153" fmla="*/ 8408 h 10000"/>
                <a:gd name="connsiteX154" fmla="*/ 205 w 12724"/>
                <a:gd name="connsiteY154" fmla="*/ 8343 h 10000"/>
                <a:gd name="connsiteX155" fmla="*/ 205 w 12724"/>
                <a:gd name="connsiteY155" fmla="*/ 8310 h 10000"/>
                <a:gd name="connsiteX156" fmla="*/ 190 w 12724"/>
                <a:gd name="connsiteY156" fmla="*/ 8278 h 10000"/>
                <a:gd name="connsiteX157" fmla="*/ 235 w 12724"/>
                <a:gd name="connsiteY157" fmla="*/ 8180 h 10000"/>
                <a:gd name="connsiteX158" fmla="*/ 251 w 12724"/>
                <a:gd name="connsiteY158" fmla="*/ 8083 h 10000"/>
                <a:gd name="connsiteX159" fmla="*/ 282 w 12724"/>
                <a:gd name="connsiteY159" fmla="*/ 8002 h 10000"/>
                <a:gd name="connsiteX160" fmla="*/ 289 w 12724"/>
                <a:gd name="connsiteY160" fmla="*/ 7937 h 10000"/>
                <a:gd name="connsiteX161" fmla="*/ 289 w 12724"/>
                <a:gd name="connsiteY161" fmla="*/ 7937 h 10000"/>
                <a:gd name="connsiteX162" fmla="*/ 335 w 12724"/>
                <a:gd name="connsiteY162" fmla="*/ 7775 h 10000"/>
                <a:gd name="connsiteX163" fmla="*/ 365 w 12724"/>
                <a:gd name="connsiteY163" fmla="*/ 7661 h 10000"/>
                <a:gd name="connsiteX164" fmla="*/ 395 w 12724"/>
                <a:gd name="connsiteY164" fmla="*/ 7563 h 10000"/>
                <a:gd name="connsiteX165" fmla="*/ 410 w 12724"/>
                <a:gd name="connsiteY165" fmla="*/ 7498 h 10000"/>
                <a:gd name="connsiteX166" fmla="*/ 426 w 12724"/>
                <a:gd name="connsiteY166" fmla="*/ 7466 h 10000"/>
                <a:gd name="connsiteX167" fmla="*/ 426 w 12724"/>
                <a:gd name="connsiteY167" fmla="*/ 7434 h 10000"/>
                <a:gd name="connsiteX168" fmla="*/ 479 w 12724"/>
                <a:gd name="connsiteY168" fmla="*/ 7287 h 10000"/>
                <a:gd name="connsiteX169" fmla="*/ 509 w 12724"/>
                <a:gd name="connsiteY169" fmla="*/ 7189 h 10000"/>
                <a:gd name="connsiteX170" fmla="*/ 525 w 12724"/>
                <a:gd name="connsiteY170" fmla="*/ 7157 h 10000"/>
                <a:gd name="connsiteX171" fmla="*/ 525 w 12724"/>
                <a:gd name="connsiteY171" fmla="*/ 7157 h 10000"/>
                <a:gd name="connsiteX172" fmla="*/ 540 w 12724"/>
                <a:gd name="connsiteY172" fmla="*/ 6995 h 10000"/>
                <a:gd name="connsiteX173" fmla="*/ 540 w 12724"/>
                <a:gd name="connsiteY173" fmla="*/ 6881 h 10000"/>
                <a:gd name="connsiteX174" fmla="*/ 555 w 12724"/>
                <a:gd name="connsiteY174" fmla="*/ 6783 h 10000"/>
                <a:gd name="connsiteX175" fmla="*/ 555 w 12724"/>
                <a:gd name="connsiteY175" fmla="*/ 6751 h 10000"/>
                <a:gd name="connsiteX176" fmla="*/ 555 w 12724"/>
                <a:gd name="connsiteY176" fmla="*/ 6686 h 10000"/>
                <a:gd name="connsiteX177" fmla="*/ 555 w 12724"/>
                <a:gd name="connsiteY177" fmla="*/ 6686 h 10000"/>
                <a:gd name="connsiteX178" fmla="*/ 586 w 12724"/>
                <a:gd name="connsiteY178" fmla="*/ 6475 h 10000"/>
                <a:gd name="connsiteX179" fmla="*/ 601 w 12724"/>
                <a:gd name="connsiteY179" fmla="*/ 6312 h 10000"/>
                <a:gd name="connsiteX180" fmla="*/ 616 w 12724"/>
                <a:gd name="connsiteY180" fmla="*/ 6183 h 10000"/>
                <a:gd name="connsiteX181" fmla="*/ 616 w 12724"/>
                <a:gd name="connsiteY181" fmla="*/ 6133 h 10000"/>
                <a:gd name="connsiteX182" fmla="*/ 631 w 12724"/>
                <a:gd name="connsiteY182" fmla="*/ 6069 h 10000"/>
                <a:gd name="connsiteX183" fmla="*/ 631 w 12724"/>
                <a:gd name="connsiteY183" fmla="*/ 6036 h 10000"/>
                <a:gd name="connsiteX184" fmla="*/ 601 w 12724"/>
                <a:gd name="connsiteY184" fmla="*/ 5906 h 10000"/>
                <a:gd name="connsiteX185" fmla="*/ 601 w 12724"/>
                <a:gd name="connsiteY185" fmla="*/ 5841 h 10000"/>
                <a:gd name="connsiteX186" fmla="*/ 601 w 12724"/>
                <a:gd name="connsiteY186" fmla="*/ 5841 h 10000"/>
                <a:gd name="connsiteX187" fmla="*/ 586 w 12724"/>
                <a:gd name="connsiteY187" fmla="*/ 5808 h 10000"/>
                <a:gd name="connsiteX188" fmla="*/ 631 w 12724"/>
                <a:gd name="connsiteY188" fmla="*/ 5728 h 10000"/>
                <a:gd name="connsiteX189" fmla="*/ 669 w 12724"/>
                <a:gd name="connsiteY189" fmla="*/ 5630 h 10000"/>
                <a:gd name="connsiteX190" fmla="*/ 699 w 12724"/>
                <a:gd name="connsiteY190" fmla="*/ 5533 h 10000"/>
                <a:gd name="connsiteX191" fmla="*/ 715 w 12724"/>
                <a:gd name="connsiteY191" fmla="*/ 5467 h 10000"/>
                <a:gd name="connsiteX192" fmla="*/ 715 w 12724"/>
                <a:gd name="connsiteY192" fmla="*/ 5467 h 10000"/>
                <a:gd name="connsiteX193" fmla="*/ 715 w 12724"/>
                <a:gd name="connsiteY193" fmla="*/ 5435 h 10000"/>
                <a:gd name="connsiteX194" fmla="*/ 684 w 12724"/>
                <a:gd name="connsiteY194" fmla="*/ 5370 h 10000"/>
                <a:gd name="connsiteX195" fmla="*/ 669 w 12724"/>
                <a:gd name="connsiteY195" fmla="*/ 5289 h 10000"/>
                <a:gd name="connsiteX196" fmla="*/ 654 w 12724"/>
                <a:gd name="connsiteY196" fmla="*/ 5191 h 10000"/>
                <a:gd name="connsiteX197" fmla="*/ 654 w 12724"/>
                <a:gd name="connsiteY197" fmla="*/ 5127 h 10000"/>
                <a:gd name="connsiteX198" fmla="*/ 699 w 12724"/>
                <a:gd name="connsiteY198" fmla="*/ 5061 h 10000"/>
                <a:gd name="connsiteX199" fmla="*/ 761 w 12724"/>
                <a:gd name="connsiteY199" fmla="*/ 5061 h 10000"/>
                <a:gd name="connsiteX200" fmla="*/ 821 w 12724"/>
                <a:gd name="connsiteY200" fmla="*/ 5094 h 10000"/>
                <a:gd name="connsiteX201" fmla="*/ 889 w 12724"/>
                <a:gd name="connsiteY201" fmla="*/ 5127 h 10000"/>
                <a:gd name="connsiteX0" fmla="*/ 889 w 12724"/>
                <a:gd name="connsiteY0" fmla="*/ 5127 h 10000"/>
                <a:gd name="connsiteX1" fmla="*/ 904 w 12724"/>
                <a:gd name="connsiteY1" fmla="*/ 5127 h 10000"/>
                <a:gd name="connsiteX2" fmla="*/ 921 w 12724"/>
                <a:gd name="connsiteY2" fmla="*/ 5094 h 10000"/>
                <a:gd name="connsiteX3" fmla="*/ 936 w 12724"/>
                <a:gd name="connsiteY3" fmla="*/ 5061 h 10000"/>
                <a:gd name="connsiteX4" fmla="*/ 981 w 12724"/>
                <a:gd name="connsiteY4" fmla="*/ 5029 h 10000"/>
                <a:gd name="connsiteX5" fmla="*/ 1034 w 12724"/>
                <a:gd name="connsiteY5" fmla="*/ 4996 h 10000"/>
                <a:gd name="connsiteX6" fmla="*/ 1111 w 12724"/>
                <a:gd name="connsiteY6" fmla="*/ 4964 h 10000"/>
                <a:gd name="connsiteX7" fmla="*/ 1316 w 12724"/>
                <a:gd name="connsiteY7" fmla="*/ 4948 h 10000"/>
                <a:gd name="connsiteX8" fmla="*/ 1490 w 12724"/>
                <a:gd name="connsiteY8" fmla="*/ 4882 h 10000"/>
                <a:gd name="connsiteX9" fmla="*/ 1551 w 12724"/>
                <a:gd name="connsiteY9" fmla="*/ 4882 h 10000"/>
                <a:gd name="connsiteX10" fmla="*/ 1605 w 12724"/>
                <a:gd name="connsiteY10" fmla="*/ 4850 h 10000"/>
                <a:gd name="connsiteX11" fmla="*/ 1650 w 12724"/>
                <a:gd name="connsiteY11" fmla="*/ 4850 h 10000"/>
                <a:gd name="connsiteX12" fmla="*/ 1680 w 12724"/>
                <a:gd name="connsiteY12" fmla="*/ 4850 h 10000"/>
                <a:gd name="connsiteX13" fmla="*/ 1589 w 12724"/>
                <a:gd name="connsiteY13" fmla="*/ 5241 h 10000"/>
                <a:gd name="connsiteX14" fmla="*/ 1749 w 12724"/>
                <a:gd name="connsiteY14" fmla="*/ 5306 h 10000"/>
                <a:gd name="connsiteX15" fmla="*/ 1840 w 12724"/>
                <a:gd name="connsiteY15" fmla="*/ 5258 h 10000"/>
                <a:gd name="connsiteX16" fmla="*/ 1985 w 12724"/>
                <a:gd name="connsiteY16" fmla="*/ 4818 h 10000"/>
                <a:gd name="connsiteX17" fmla="*/ 1961 w 12724"/>
                <a:gd name="connsiteY17" fmla="*/ 5177 h 10000"/>
                <a:gd name="connsiteX18" fmla="*/ 2092 w 12724"/>
                <a:gd name="connsiteY18" fmla="*/ 4493 h 10000"/>
                <a:gd name="connsiteX19" fmla="*/ 2220 w 12724"/>
                <a:gd name="connsiteY19" fmla="*/ 4786 h 10000"/>
                <a:gd name="connsiteX20" fmla="*/ 2189 w 12724"/>
                <a:gd name="connsiteY20" fmla="*/ 4542 h 10000"/>
                <a:gd name="connsiteX21" fmla="*/ 2251 w 12724"/>
                <a:gd name="connsiteY21" fmla="*/ 4786 h 10000"/>
                <a:gd name="connsiteX22" fmla="*/ 2266 w 12724"/>
                <a:gd name="connsiteY22" fmla="*/ 4818 h 10000"/>
                <a:gd name="connsiteX23" fmla="*/ 2304 w 12724"/>
                <a:gd name="connsiteY23" fmla="*/ 4818 h 10000"/>
                <a:gd name="connsiteX24" fmla="*/ 2350 w 12724"/>
                <a:gd name="connsiteY24" fmla="*/ 4818 h 10000"/>
                <a:gd name="connsiteX25" fmla="*/ 2395 w 12724"/>
                <a:gd name="connsiteY25" fmla="*/ 4786 h 10000"/>
                <a:gd name="connsiteX26" fmla="*/ 2426 w 12724"/>
                <a:gd name="connsiteY26" fmla="*/ 4688 h 10000"/>
                <a:gd name="connsiteX27" fmla="*/ 2456 w 12724"/>
                <a:gd name="connsiteY27" fmla="*/ 4541 h 10000"/>
                <a:gd name="connsiteX28" fmla="*/ 2472 w 12724"/>
                <a:gd name="connsiteY28" fmla="*/ 4282 h 10000"/>
                <a:gd name="connsiteX29" fmla="*/ 2547 w 12724"/>
                <a:gd name="connsiteY29" fmla="*/ 4298 h 10000"/>
                <a:gd name="connsiteX30" fmla="*/ 2654 w 12724"/>
                <a:gd name="connsiteY30" fmla="*/ 4070 h 10000"/>
                <a:gd name="connsiteX31" fmla="*/ 2776 w 12724"/>
                <a:gd name="connsiteY31" fmla="*/ 4103 h 10000"/>
                <a:gd name="connsiteX32" fmla="*/ 2859 w 12724"/>
                <a:gd name="connsiteY32" fmla="*/ 4103 h 10000"/>
                <a:gd name="connsiteX33" fmla="*/ 2715 w 12724"/>
                <a:gd name="connsiteY33" fmla="*/ 3892 h 10000"/>
                <a:gd name="connsiteX34" fmla="*/ 2966 w 12724"/>
                <a:gd name="connsiteY34" fmla="*/ 4136 h 10000"/>
                <a:gd name="connsiteX35" fmla="*/ 2905 w 12724"/>
                <a:gd name="connsiteY35" fmla="*/ 4331 h 10000"/>
                <a:gd name="connsiteX36" fmla="*/ 3170 w 12724"/>
                <a:gd name="connsiteY36" fmla="*/ 4250 h 10000"/>
                <a:gd name="connsiteX37" fmla="*/ 3433 w 12724"/>
                <a:gd name="connsiteY37" fmla="*/ 3387 h 10000"/>
                <a:gd name="connsiteX38" fmla="*/ 3578 w 12724"/>
                <a:gd name="connsiteY38" fmla="*/ 2612 h 10000"/>
                <a:gd name="connsiteX39" fmla="*/ 3570 w 12724"/>
                <a:gd name="connsiteY39" fmla="*/ 1720 h 10000"/>
                <a:gd name="connsiteX40" fmla="*/ 3922 w 12724"/>
                <a:gd name="connsiteY40" fmla="*/ 1688 h 10000"/>
                <a:gd name="connsiteX41" fmla="*/ 4215 w 12724"/>
                <a:gd name="connsiteY41" fmla="*/ 1466 h 10000"/>
                <a:gd name="connsiteX42" fmla="*/ 4224 w 12724"/>
                <a:gd name="connsiteY42" fmla="*/ 402 h 10000"/>
                <a:gd name="connsiteX43" fmla="*/ 4622 w 12724"/>
                <a:gd name="connsiteY43" fmla="*/ 181 h 10000"/>
                <a:gd name="connsiteX44" fmla="*/ 5015 w 12724"/>
                <a:gd name="connsiteY44" fmla="*/ 1067 h 10000"/>
                <a:gd name="connsiteX45" fmla="*/ 5549 w 12724"/>
                <a:gd name="connsiteY45" fmla="*/ 1249 h 10000"/>
                <a:gd name="connsiteX46" fmla="*/ 6244 w 12724"/>
                <a:gd name="connsiteY46" fmla="*/ 1649 h 10000"/>
                <a:gd name="connsiteX47" fmla="*/ 6450 w 12724"/>
                <a:gd name="connsiteY47" fmla="*/ 816 h 10000"/>
                <a:gd name="connsiteX48" fmla="*/ 6699 w 12724"/>
                <a:gd name="connsiteY48" fmla="*/ 1452 h 10000"/>
                <a:gd name="connsiteX49" fmla="*/ 7093 w 12724"/>
                <a:gd name="connsiteY49" fmla="*/ 1915 h 10000"/>
                <a:gd name="connsiteX50" fmla="*/ 7088 w 12724"/>
                <a:gd name="connsiteY50" fmla="*/ 3100 h 10000"/>
                <a:gd name="connsiteX51" fmla="*/ 7762 w 12724"/>
                <a:gd name="connsiteY51" fmla="*/ 4676 h 10000"/>
                <a:gd name="connsiteX52" fmla="*/ 6785 w 12724"/>
                <a:gd name="connsiteY52" fmla="*/ 6720 h 10000"/>
                <a:gd name="connsiteX53" fmla="*/ 10000 w 12724"/>
                <a:gd name="connsiteY53" fmla="*/ 2657 h 10000"/>
                <a:gd name="connsiteX54" fmla="*/ 12724 w 12724"/>
                <a:gd name="connsiteY54" fmla="*/ 2787 h 10000"/>
                <a:gd name="connsiteX55" fmla="*/ 11346 w 12724"/>
                <a:gd name="connsiteY55" fmla="*/ 6404 h 10000"/>
                <a:gd name="connsiteX56" fmla="*/ 9772 w 12724"/>
                <a:gd name="connsiteY56" fmla="*/ 3908 h 10000"/>
                <a:gd name="connsiteX57" fmla="*/ 9710 w 12724"/>
                <a:gd name="connsiteY57" fmla="*/ 4038 h 10000"/>
                <a:gd name="connsiteX58" fmla="*/ 9490 w 12724"/>
                <a:gd name="connsiteY58" fmla="*/ 4070 h 10000"/>
                <a:gd name="connsiteX59" fmla="*/ 9255 w 12724"/>
                <a:gd name="connsiteY59" fmla="*/ 4314 h 10000"/>
                <a:gd name="connsiteX60" fmla="*/ 9239 w 12724"/>
                <a:gd name="connsiteY60" fmla="*/ 4347 h 10000"/>
                <a:gd name="connsiteX61" fmla="*/ 9224 w 12724"/>
                <a:gd name="connsiteY61" fmla="*/ 4347 h 10000"/>
                <a:gd name="connsiteX62" fmla="*/ 9224 w 12724"/>
                <a:gd name="connsiteY62" fmla="*/ 4411 h 10000"/>
                <a:gd name="connsiteX63" fmla="*/ 9201 w 12724"/>
                <a:gd name="connsiteY63" fmla="*/ 4477 h 10000"/>
                <a:gd name="connsiteX64" fmla="*/ 9171 w 12724"/>
                <a:gd name="connsiteY64" fmla="*/ 4574 h 10000"/>
                <a:gd name="connsiteX65" fmla="*/ 9110 w 12724"/>
                <a:gd name="connsiteY65" fmla="*/ 4590 h 10000"/>
                <a:gd name="connsiteX66" fmla="*/ 9064 w 12724"/>
                <a:gd name="connsiteY66" fmla="*/ 4623 h 10000"/>
                <a:gd name="connsiteX67" fmla="*/ 9041 w 12724"/>
                <a:gd name="connsiteY67" fmla="*/ 4590 h 10000"/>
                <a:gd name="connsiteX68" fmla="*/ 9011 w 12724"/>
                <a:gd name="connsiteY68" fmla="*/ 4574 h 10000"/>
                <a:gd name="connsiteX69" fmla="*/ 8966 w 12724"/>
                <a:gd name="connsiteY69" fmla="*/ 4574 h 10000"/>
                <a:gd name="connsiteX70" fmla="*/ 8935 w 12724"/>
                <a:gd name="connsiteY70" fmla="*/ 4590 h 10000"/>
                <a:gd name="connsiteX71" fmla="*/ 8836 w 12724"/>
                <a:gd name="connsiteY71" fmla="*/ 4655 h 10000"/>
                <a:gd name="connsiteX72" fmla="*/ 8744 w 12724"/>
                <a:gd name="connsiteY72" fmla="*/ 4753 h 10000"/>
                <a:gd name="connsiteX73" fmla="*/ 8714 w 12724"/>
                <a:gd name="connsiteY73" fmla="*/ 4753 h 10000"/>
                <a:gd name="connsiteX74" fmla="*/ 8699 w 12724"/>
                <a:gd name="connsiteY74" fmla="*/ 4786 h 10000"/>
                <a:gd name="connsiteX75" fmla="*/ 8699 w 12724"/>
                <a:gd name="connsiteY75" fmla="*/ 4882 h 10000"/>
                <a:gd name="connsiteX76" fmla="*/ 8676 w 12724"/>
                <a:gd name="connsiteY76" fmla="*/ 5094 h 10000"/>
                <a:gd name="connsiteX77" fmla="*/ 8554 w 12724"/>
                <a:gd name="connsiteY77" fmla="*/ 5353 h 10000"/>
                <a:gd name="connsiteX78" fmla="*/ 8471 w 12724"/>
                <a:gd name="connsiteY78" fmla="*/ 5533 h 10000"/>
                <a:gd name="connsiteX79" fmla="*/ 8395 w 12724"/>
                <a:gd name="connsiteY79" fmla="*/ 5662 h 10000"/>
                <a:gd name="connsiteX80" fmla="*/ 8349 w 12724"/>
                <a:gd name="connsiteY80" fmla="*/ 5744 h 10000"/>
                <a:gd name="connsiteX81" fmla="*/ 8334 w 12724"/>
                <a:gd name="connsiteY81" fmla="*/ 5776 h 10000"/>
                <a:gd name="connsiteX82" fmla="*/ 8319 w 12724"/>
                <a:gd name="connsiteY82" fmla="*/ 5808 h 10000"/>
                <a:gd name="connsiteX83" fmla="*/ 8312 w 12724"/>
                <a:gd name="connsiteY83" fmla="*/ 5808 h 10000"/>
                <a:gd name="connsiteX84" fmla="*/ 8312 w 12724"/>
                <a:gd name="connsiteY84" fmla="*/ 5874 h 10000"/>
                <a:gd name="connsiteX85" fmla="*/ 8296 w 12724"/>
                <a:gd name="connsiteY85" fmla="*/ 5971 h 10000"/>
                <a:gd name="connsiteX86" fmla="*/ 8235 w 12724"/>
                <a:gd name="connsiteY86" fmla="*/ 6101 h 10000"/>
                <a:gd name="connsiteX87" fmla="*/ 8159 w 12724"/>
                <a:gd name="connsiteY87" fmla="*/ 6183 h 10000"/>
                <a:gd name="connsiteX88" fmla="*/ 8091 w 12724"/>
                <a:gd name="connsiteY88" fmla="*/ 6247 h 10000"/>
                <a:gd name="connsiteX89" fmla="*/ 7900 w 12724"/>
                <a:gd name="connsiteY89" fmla="*/ 6377 h 10000"/>
                <a:gd name="connsiteX90" fmla="*/ 7764 w 12724"/>
                <a:gd name="connsiteY90" fmla="*/ 6475 h 10000"/>
                <a:gd name="connsiteX91" fmla="*/ 7650 w 12724"/>
                <a:gd name="connsiteY91" fmla="*/ 6556 h 10000"/>
                <a:gd name="connsiteX92" fmla="*/ 7589 w 12724"/>
                <a:gd name="connsiteY92" fmla="*/ 6686 h 10000"/>
                <a:gd name="connsiteX93" fmla="*/ 7551 w 12724"/>
                <a:gd name="connsiteY93" fmla="*/ 6816 h 10000"/>
                <a:gd name="connsiteX94" fmla="*/ 7520 w 12724"/>
                <a:gd name="connsiteY94" fmla="*/ 7027 h 10000"/>
                <a:gd name="connsiteX95" fmla="*/ 7475 w 12724"/>
                <a:gd name="connsiteY95" fmla="*/ 7287 h 10000"/>
                <a:gd name="connsiteX96" fmla="*/ 7391 w 12724"/>
                <a:gd name="connsiteY96" fmla="*/ 7530 h 10000"/>
                <a:gd name="connsiteX97" fmla="*/ 7330 w 12724"/>
                <a:gd name="connsiteY97" fmla="*/ 7693 h 10000"/>
                <a:gd name="connsiteX98" fmla="*/ 7270 w 12724"/>
                <a:gd name="connsiteY98" fmla="*/ 7775 h 10000"/>
                <a:gd name="connsiteX99" fmla="*/ 7201 w 12724"/>
                <a:gd name="connsiteY99" fmla="*/ 7937 h 10000"/>
                <a:gd name="connsiteX100" fmla="*/ 7171 w 12724"/>
                <a:gd name="connsiteY100" fmla="*/ 8002 h 10000"/>
                <a:gd name="connsiteX101" fmla="*/ 7156 w 12724"/>
                <a:gd name="connsiteY101" fmla="*/ 8083 h 10000"/>
                <a:gd name="connsiteX102" fmla="*/ 7156 w 12724"/>
                <a:gd name="connsiteY102" fmla="*/ 8246 h 10000"/>
                <a:gd name="connsiteX103" fmla="*/ 7171 w 12724"/>
                <a:gd name="connsiteY103" fmla="*/ 8440 h 10000"/>
                <a:gd name="connsiteX104" fmla="*/ 7125 w 12724"/>
                <a:gd name="connsiteY104" fmla="*/ 8440 h 10000"/>
                <a:gd name="connsiteX105" fmla="*/ 7049 w 12724"/>
                <a:gd name="connsiteY105" fmla="*/ 8457 h 10000"/>
                <a:gd name="connsiteX106" fmla="*/ 6951 w 12724"/>
                <a:gd name="connsiteY106" fmla="*/ 8489 h 10000"/>
                <a:gd name="connsiteX107" fmla="*/ 6806 w 12724"/>
                <a:gd name="connsiteY107" fmla="*/ 8522 h 10000"/>
                <a:gd name="connsiteX108" fmla="*/ 6646 w 12724"/>
                <a:gd name="connsiteY108" fmla="*/ 8554 h 10000"/>
                <a:gd name="connsiteX109" fmla="*/ 6456 w 12724"/>
                <a:gd name="connsiteY109" fmla="*/ 8587 h 10000"/>
                <a:gd name="connsiteX110" fmla="*/ 6220 w 12724"/>
                <a:gd name="connsiteY110" fmla="*/ 8651 h 10000"/>
                <a:gd name="connsiteX111" fmla="*/ 5985 w 12724"/>
                <a:gd name="connsiteY111" fmla="*/ 8717 h 10000"/>
                <a:gd name="connsiteX112" fmla="*/ 5726 w 12724"/>
                <a:gd name="connsiteY112" fmla="*/ 8781 h 10000"/>
                <a:gd name="connsiteX113" fmla="*/ 5445 w 12724"/>
                <a:gd name="connsiteY113" fmla="*/ 8814 h 10000"/>
                <a:gd name="connsiteX114" fmla="*/ 4844 w 12724"/>
                <a:gd name="connsiteY114" fmla="*/ 8960 h 10000"/>
                <a:gd name="connsiteX115" fmla="*/ 4205 w 12724"/>
                <a:gd name="connsiteY115" fmla="*/ 9090 h 10000"/>
                <a:gd name="connsiteX116" fmla="*/ 3551 w 12724"/>
                <a:gd name="connsiteY116" fmla="*/ 9236 h 10000"/>
                <a:gd name="connsiteX117" fmla="*/ 2904 w 12724"/>
                <a:gd name="connsiteY117" fmla="*/ 9366 h 10000"/>
                <a:gd name="connsiteX118" fmla="*/ 2266 w 12724"/>
                <a:gd name="connsiteY118" fmla="*/ 9497 h 10000"/>
                <a:gd name="connsiteX119" fmla="*/ 1970 w 12724"/>
                <a:gd name="connsiteY119" fmla="*/ 9594 h 10000"/>
                <a:gd name="connsiteX120" fmla="*/ 1680 w 12724"/>
                <a:gd name="connsiteY120" fmla="*/ 9643 h 10000"/>
                <a:gd name="connsiteX121" fmla="*/ 1399 w 12724"/>
                <a:gd name="connsiteY121" fmla="*/ 9675 h 10000"/>
                <a:gd name="connsiteX122" fmla="*/ 1156 w 12724"/>
                <a:gd name="connsiteY122" fmla="*/ 9740 h 10000"/>
                <a:gd name="connsiteX123" fmla="*/ 921 w 12724"/>
                <a:gd name="connsiteY123" fmla="*/ 9805 h 10000"/>
                <a:gd name="connsiteX124" fmla="*/ 699 w 12724"/>
                <a:gd name="connsiteY124" fmla="*/ 9838 h 10000"/>
                <a:gd name="connsiteX125" fmla="*/ 525 w 12724"/>
                <a:gd name="connsiteY125" fmla="*/ 9870 h 10000"/>
                <a:gd name="connsiteX126" fmla="*/ 365 w 12724"/>
                <a:gd name="connsiteY126" fmla="*/ 9935 h 10000"/>
                <a:gd name="connsiteX127" fmla="*/ 235 w 12724"/>
                <a:gd name="connsiteY127" fmla="*/ 9935 h 10000"/>
                <a:gd name="connsiteX128" fmla="*/ 145 w 12724"/>
                <a:gd name="connsiteY128" fmla="*/ 9968 h 10000"/>
                <a:gd name="connsiteX129" fmla="*/ 92 w 12724"/>
                <a:gd name="connsiteY129" fmla="*/ 9968 h 10000"/>
                <a:gd name="connsiteX130" fmla="*/ 60 w 12724"/>
                <a:gd name="connsiteY130" fmla="*/ 10000 h 10000"/>
                <a:gd name="connsiteX131" fmla="*/ 60 w 12724"/>
                <a:gd name="connsiteY131" fmla="*/ 9968 h 10000"/>
                <a:gd name="connsiteX132" fmla="*/ 30 w 12724"/>
                <a:gd name="connsiteY132" fmla="*/ 9968 h 10000"/>
                <a:gd name="connsiteX133" fmla="*/ 15 w 12724"/>
                <a:gd name="connsiteY133" fmla="*/ 9935 h 10000"/>
                <a:gd name="connsiteX134" fmla="*/ 0 w 12724"/>
                <a:gd name="connsiteY134" fmla="*/ 9870 h 10000"/>
                <a:gd name="connsiteX135" fmla="*/ 15 w 12724"/>
                <a:gd name="connsiteY135" fmla="*/ 9773 h 10000"/>
                <a:gd name="connsiteX136" fmla="*/ 45 w 12724"/>
                <a:gd name="connsiteY136" fmla="*/ 9643 h 10000"/>
                <a:gd name="connsiteX137" fmla="*/ 129 w 12724"/>
                <a:gd name="connsiteY137" fmla="*/ 9497 h 10000"/>
                <a:gd name="connsiteX138" fmla="*/ 190 w 12724"/>
                <a:gd name="connsiteY138" fmla="*/ 9399 h 10000"/>
                <a:gd name="connsiteX139" fmla="*/ 267 w 12724"/>
                <a:gd name="connsiteY139" fmla="*/ 9269 h 10000"/>
                <a:gd name="connsiteX140" fmla="*/ 251 w 12724"/>
                <a:gd name="connsiteY140" fmla="*/ 9122 h 10000"/>
                <a:gd name="connsiteX141" fmla="*/ 220 w 12724"/>
                <a:gd name="connsiteY141" fmla="*/ 8993 h 10000"/>
                <a:gd name="connsiteX142" fmla="*/ 175 w 12724"/>
                <a:gd name="connsiteY142" fmla="*/ 8895 h 10000"/>
                <a:gd name="connsiteX143" fmla="*/ 160 w 12724"/>
                <a:gd name="connsiteY143" fmla="*/ 8863 h 10000"/>
                <a:gd name="connsiteX144" fmla="*/ 99 w 12724"/>
                <a:gd name="connsiteY144" fmla="*/ 8749 h 10000"/>
                <a:gd name="connsiteX145" fmla="*/ 76 w 12724"/>
                <a:gd name="connsiteY145" fmla="*/ 8684 h 10000"/>
                <a:gd name="connsiteX146" fmla="*/ 76 w 12724"/>
                <a:gd name="connsiteY146" fmla="*/ 8651 h 10000"/>
                <a:gd name="connsiteX147" fmla="*/ 60 w 12724"/>
                <a:gd name="connsiteY147" fmla="*/ 8651 h 10000"/>
                <a:gd name="connsiteX148" fmla="*/ 114 w 12724"/>
                <a:gd name="connsiteY148" fmla="*/ 8619 h 10000"/>
                <a:gd name="connsiteX149" fmla="*/ 160 w 12724"/>
                <a:gd name="connsiteY149" fmla="*/ 8587 h 10000"/>
                <a:gd name="connsiteX150" fmla="*/ 205 w 12724"/>
                <a:gd name="connsiteY150" fmla="*/ 8587 h 10000"/>
                <a:gd name="connsiteX151" fmla="*/ 235 w 12724"/>
                <a:gd name="connsiteY151" fmla="*/ 8587 h 10000"/>
                <a:gd name="connsiteX152" fmla="*/ 235 w 12724"/>
                <a:gd name="connsiteY152" fmla="*/ 8554 h 10000"/>
                <a:gd name="connsiteX153" fmla="*/ 205 w 12724"/>
                <a:gd name="connsiteY153" fmla="*/ 8408 h 10000"/>
                <a:gd name="connsiteX154" fmla="*/ 205 w 12724"/>
                <a:gd name="connsiteY154" fmla="*/ 8343 h 10000"/>
                <a:gd name="connsiteX155" fmla="*/ 205 w 12724"/>
                <a:gd name="connsiteY155" fmla="*/ 8310 h 10000"/>
                <a:gd name="connsiteX156" fmla="*/ 190 w 12724"/>
                <a:gd name="connsiteY156" fmla="*/ 8278 h 10000"/>
                <a:gd name="connsiteX157" fmla="*/ 235 w 12724"/>
                <a:gd name="connsiteY157" fmla="*/ 8180 h 10000"/>
                <a:gd name="connsiteX158" fmla="*/ 251 w 12724"/>
                <a:gd name="connsiteY158" fmla="*/ 8083 h 10000"/>
                <a:gd name="connsiteX159" fmla="*/ 282 w 12724"/>
                <a:gd name="connsiteY159" fmla="*/ 8002 h 10000"/>
                <a:gd name="connsiteX160" fmla="*/ 289 w 12724"/>
                <a:gd name="connsiteY160" fmla="*/ 7937 h 10000"/>
                <a:gd name="connsiteX161" fmla="*/ 289 w 12724"/>
                <a:gd name="connsiteY161" fmla="*/ 7937 h 10000"/>
                <a:gd name="connsiteX162" fmla="*/ 335 w 12724"/>
                <a:gd name="connsiteY162" fmla="*/ 7775 h 10000"/>
                <a:gd name="connsiteX163" fmla="*/ 365 w 12724"/>
                <a:gd name="connsiteY163" fmla="*/ 7661 h 10000"/>
                <a:gd name="connsiteX164" fmla="*/ 395 w 12724"/>
                <a:gd name="connsiteY164" fmla="*/ 7563 h 10000"/>
                <a:gd name="connsiteX165" fmla="*/ 410 w 12724"/>
                <a:gd name="connsiteY165" fmla="*/ 7498 h 10000"/>
                <a:gd name="connsiteX166" fmla="*/ 426 w 12724"/>
                <a:gd name="connsiteY166" fmla="*/ 7466 h 10000"/>
                <a:gd name="connsiteX167" fmla="*/ 426 w 12724"/>
                <a:gd name="connsiteY167" fmla="*/ 7434 h 10000"/>
                <a:gd name="connsiteX168" fmla="*/ 479 w 12724"/>
                <a:gd name="connsiteY168" fmla="*/ 7287 h 10000"/>
                <a:gd name="connsiteX169" fmla="*/ 509 w 12724"/>
                <a:gd name="connsiteY169" fmla="*/ 7189 h 10000"/>
                <a:gd name="connsiteX170" fmla="*/ 525 w 12724"/>
                <a:gd name="connsiteY170" fmla="*/ 7157 h 10000"/>
                <a:gd name="connsiteX171" fmla="*/ 525 w 12724"/>
                <a:gd name="connsiteY171" fmla="*/ 7157 h 10000"/>
                <a:gd name="connsiteX172" fmla="*/ 540 w 12724"/>
                <a:gd name="connsiteY172" fmla="*/ 6995 h 10000"/>
                <a:gd name="connsiteX173" fmla="*/ 540 w 12724"/>
                <a:gd name="connsiteY173" fmla="*/ 6881 h 10000"/>
                <a:gd name="connsiteX174" fmla="*/ 555 w 12724"/>
                <a:gd name="connsiteY174" fmla="*/ 6783 h 10000"/>
                <a:gd name="connsiteX175" fmla="*/ 555 w 12724"/>
                <a:gd name="connsiteY175" fmla="*/ 6751 h 10000"/>
                <a:gd name="connsiteX176" fmla="*/ 555 w 12724"/>
                <a:gd name="connsiteY176" fmla="*/ 6686 h 10000"/>
                <a:gd name="connsiteX177" fmla="*/ 555 w 12724"/>
                <a:gd name="connsiteY177" fmla="*/ 6686 h 10000"/>
                <a:gd name="connsiteX178" fmla="*/ 586 w 12724"/>
                <a:gd name="connsiteY178" fmla="*/ 6475 h 10000"/>
                <a:gd name="connsiteX179" fmla="*/ 601 w 12724"/>
                <a:gd name="connsiteY179" fmla="*/ 6312 h 10000"/>
                <a:gd name="connsiteX180" fmla="*/ 616 w 12724"/>
                <a:gd name="connsiteY180" fmla="*/ 6183 h 10000"/>
                <a:gd name="connsiteX181" fmla="*/ 616 w 12724"/>
                <a:gd name="connsiteY181" fmla="*/ 6133 h 10000"/>
                <a:gd name="connsiteX182" fmla="*/ 631 w 12724"/>
                <a:gd name="connsiteY182" fmla="*/ 6069 h 10000"/>
                <a:gd name="connsiteX183" fmla="*/ 631 w 12724"/>
                <a:gd name="connsiteY183" fmla="*/ 6036 h 10000"/>
                <a:gd name="connsiteX184" fmla="*/ 601 w 12724"/>
                <a:gd name="connsiteY184" fmla="*/ 5906 h 10000"/>
                <a:gd name="connsiteX185" fmla="*/ 601 w 12724"/>
                <a:gd name="connsiteY185" fmla="*/ 5841 h 10000"/>
                <a:gd name="connsiteX186" fmla="*/ 601 w 12724"/>
                <a:gd name="connsiteY186" fmla="*/ 5841 h 10000"/>
                <a:gd name="connsiteX187" fmla="*/ 586 w 12724"/>
                <a:gd name="connsiteY187" fmla="*/ 5808 h 10000"/>
                <a:gd name="connsiteX188" fmla="*/ 631 w 12724"/>
                <a:gd name="connsiteY188" fmla="*/ 5728 h 10000"/>
                <a:gd name="connsiteX189" fmla="*/ 669 w 12724"/>
                <a:gd name="connsiteY189" fmla="*/ 5630 h 10000"/>
                <a:gd name="connsiteX190" fmla="*/ 699 w 12724"/>
                <a:gd name="connsiteY190" fmla="*/ 5533 h 10000"/>
                <a:gd name="connsiteX191" fmla="*/ 715 w 12724"/>
                <a:gd name="connsiteY191" fmla="*/ 5467 h 10000"/>
                <a:gd name="connsiteX192" fmla="*/ 715 w 12724"/>
                <a:gd name="connsiteY192" fmla="*/ 5467 h 10000"/>
                <a:gd name="connsiteX193" fmla="*/ 715 w 12724"/>
                <a:gd name="connsiteY193" fmla="*/ 5435 h 10000"/>
                <a:gd name="connsiteX194" fmla="*/ 684 w 12724"/>
                <a:gd name="connsiteY194" fmla="*/ 5370 h 10000"/>
                <a:gd name="connsiteX195" fmla="*/ 669 w 12724"/>
                <a:gd name="connsiteY195" fmla="*/ 5289 h 10000"/>
                <a:gd name="connsiteX196" fmla="*/ 654 w 12724"/>
                <a:gd name="connsiteY196" fmla="*/ 5191 h 10000"/>
                <a:gd name="connsiteX197" fmla="*/ 654 w 12724"/>
                <a:gd name="connsiteY197" fmla="*/ 5127 h 10000"/>
                <a:gd name="connsiteX198" fmla="*/ 699 w 12724"/>
                <a:gd name="connsiteY198" fmla="*/ 5061 h 10000"/>
                <a:gd name="connsiteX199" fmla="*/ 761 w 12724"/>
                <a:gd name="connsiteY199" fmla="*/ 5061 h 10000"/>
                <a:gd name="connsiteX200" fmla="*/ 821 w 12724"/>
                <a:gd name="connsiteY200" fmla="*/ 5094 h 10000"/>
                <a:gd name="connsiteX201" fmla="*/ 889 w 12724"/>
                <a:gd name="connsiteY201" fmla="*/ 5127 h 10000"/>
                <a:gd name="connsiteX0" fmla="*/ 889 w 12724"/>
                <a:gd name="connsiteY0" fmla="*/ 5127 h 10000"/>
                <a:gd name="connsiteX1" fmla="*/ 904 w 12724"/>
                <a:gd name="connsiteY1" fmla="*/ 5127 h 10000"/>
                <a:gd name="connsiteX2" fmla="*/ 921 w 12724"/>
                <a:gd name="connsiteY2" fmla="*/ 5094 h 10000"/>
                <a:gd name="connsiteX3" fmla="*/ 936 w 12724"/>
                <a:gd name="connsiteY3" fmla="*/ 5061 h 10000"/>
                <a:gd name="connsiteX4" fmla="*/ 981 w 12724"/>
                <a:gd name="connsiteY4" fmla="*/ 5029 h 10000"/>
                <a:gd name="connsiteX5" fmla="*/ 1034 w 12724"/>
                <a:gd name="connsiteY5" fmla="*/ 4996 h 10000"/>
                <a:gd name="connsiteX6" fmla="*/ 1111 w 12724"/>
                <a:gd name="connsiteY6" fmla="*/ 4964 h 10000"/>
                <a:gd name="connsiteX7" fmla="*/ 1316 w 12724"/>
                <a:gd name="connsiteY7" fmla="*/ 4948 h 10000"/>
                <a:gd name="connsiteX8" fmla="*/ 1490 w 12724"/>
                <a:gd name="connsiteY8" fmla="*/ 4882 h 10000"/>
                <a:gd name="connsiteX9" fmla="*/ 1551 w 12724"/>
                <a:gd name="connsiteY9" fmla="*/ 4882 h 10000"/>
                <a:gd name="connsiteX10" fmla="*/ 1605 w 12724"/>
                <a:gd name="connsiteY10" fmla="*/ 4850 h 10000"/>
                <a:gd name="connsiteX11" fmla="*/ 1650 w 12724"/>
                <a:gd name="connsiteY11" fmla="*/ 4850 h 10000"/>
                <a:gd name="connsiteX12" fmla="*/ 1452 w 12724"/>
                <a:gd name="connsiteY12" fmla="*/ 5045 h 10000"/>
                <a:gd name="connsiteX13" fmla="*/ 1589 w 12724"/>
                <a:gd name="connsiteY13" fmla="*/ 5241 h 10000"/>
                <a:gd name="connsiteX14" fmla="*/ 1749 w 12724"/>
                <a:gd name="connsiteY14" fmla="*/ 5306 h 10000"/>
                <a:gd name="connsiteX15" fmla="*/ 1840 w 12724"/>
                <a:gd name="connsiteY15" fmla="*/ 5258 h 10000"/>
                <a:gd name="connsiteX16" fmla="*/ 1985 w 12724"/>
                <a:gd name="connsiteY16" fmla="*/ 4818 h 10000"/>
                <a:gd name="connsiteX17" fmla="*/ 1961 w 12724"/>
                <a:gd name="connsiteY17" fmla="*/ 5177 h 10000"/>
                <a:gd name="connsiteX18" fmla="*/ 2092 w 12724"/>
                <a:gd name="connsiteY18" fmla="*/ 4493 h 10000"/>
                <a:gd name="connsiteX19" fmla="*/ 2220 w 12724"/>
                <a:gd name="connsiteY19" fmla="*/ 4786 h 10000"/>
                <a:gd name="connsiteX20" fmla="*/ 2189 w 12724"/>
                <a:gd name="connsiteY20" fmla="*/ 4542 h 10000"/>
                <a:gd name="connsiteX21" fmla="*/ 2251 w 12724"/>
                <a:gd name="connsiteY21" fmla="*/ 4786 h 10000"/>
                <a:gd name="connsiteX22" fmla="*/ 2266 w 12724"/>
                <a:gd name="connsiteY22" fmla="*/ 4818 h 10000"/>
                <a:gd name="connsiteX23" fmla="*/ 2304 w 12724"/>
                <a:gd name="connsiteY23" fmla="*/ 4818 h 10000"/>
                <a:gd name="connsiteX24" fmla="*/ 2350 w 12724"/>
                <a:gd name="connsiteY24" fmla="*/ 4818 h 10000"/>
                <a:gd name="connsiteX25" fmla="*/ 2395 w 12724"/>
                <a:gd name="connsiteY25" fmla="*/ 4786 h 10000"/>
                <a:gd name="connsiteX26" fmla="*/ 2426 w 12724"/>
                <a:gd name="connsiteY26" fmla="*/ 4688 h 10000"/>
                <a:gd name="connsiteX27" fmla="*/ 2456 w 12724"/>
                <a:gd name="connsiteY27" fmla="*/ 4541 h 10000"/>
                <a:gd name="connsiteX28" fmla="*/ 2472 w 12724"/>
                <a:gd name="connsiteY28" fmla="*/ 4282 h 10000"/>
                <a:gd name="connsiteX29" fmla="*/ 2547 w 12724"/>
                <a:gd name="connsiteY29" fmla="*/ 4298 h 10000"/>
                <a:gd name="connsiteX30" fmla="*/ 2654 w 12724"/>
                <a:gd name="connsiteY30" fmla="*/ 4070 h 10000"/>
                <a:gd name="connsiteX31" fmla="*/ 2776 w 12724"/>
                <a:gd name="connsiteY31" fmla="*/ 4103 h 10000"/>
                <a:gd name="connsiteX32" fmla="*/ 2859 w 12724"/>
                <a:gd name="connsiteY32" fmla="*/ 4103 h 10000"/>
                <a:gd name="connsiteX33" fmla="*/ 2715 w 12724"/>
                <a:gd name="connsiteY33" fmla="*/ 3892 h 10000"/>
                <a:gd name="connsiteX34" fmla="*/ 2966 w 12724"/>
                <a:gd name="connsiteY34" fmla="*/ 4136 h 10000"/>
                <a:gd name="connsiteX35" fmla="*/ 2905 w 12724"/>
                <a:gd name="connsiteY35" fmla="*/ 4331 h 10000"/>
                <a:gd name="connsiteX36" fmla="*/ 3170 w 12724"/>
                <a:gd name="connsiteY36" fmla="*/ 4250 h 10000"/>
                <a:gd name="connsiteX37" fmla="*/ 3433 w 12724"/>
                <a:gd name="connsiteY37" fmla="*/ 3387 h 10000"/>
                <a:gd name="connsiteX38" fmla="*/ 3578 w 12724"/>
                <a:gd name="connsiteY38" fmla="*/ 2612 h 10000"/>
                <a:gd name="connsiteX39" fmla="*/ 3570 w 12724"/>
                <a:gd name="connsiteY39" fmla="*/ 1720 h 10000"/>
                <a:gd name="connsiteX40" fmla="*/ 3922 w 12724"/>
                <a:gd name="connsiteY40" fmla="*/ 1688 h 10000"/>
                <a:gd name="connsiteX41" fmla="*/ 4215 w 12724"/>
                <a:gd name="connsiteY41" fmla="*/ 1466 h 10000"/>
                <a:gd name="connsiteX42" fmla="*/ 4224 w 12724"/>
                <a:gd name="connsiteY42" fmla="*/ 402 h 10000"/>
                <a:gd name="connsiteX43" fmla="*/ 4622 w 12724"/>
                <a:gd name="connsiteY43" fmla="*/ 181 h 10000"/>
                <a:gd name="connsiteX44" fmla="*/ 5015 w 12724"/>
                <a:gd name="connsiteY44" fmla="*/ 1067 h 10000"/>
                <a:gd name="connsiteX45" fmla="*/ 5549 w 12724"/>
                <a:gd name="connsiteY45" fmla="*/ 1249 h 10000"/>
                <a:gd name="connsiteX46" fmla="*/ 6244 w 12724"/>
                <a:gd name="connsiteY46" fmla="*/ 1649 h 10000"/>
                <a:gd name="connsiteX47" fmla="*/ 6450 w 12724"/>
                <a:gd name="connsiteY47" fmla="*/ 816 h 10000"/>
                <a:gd name="connsiteX48" fmla="*/ 6699 w 12724"/>
                <a:gd name="connsiteY48" fmla="*/ 1452 h 10000"/>
                <a:gd name="connsiteX49" fmla="*/ 7093 w 12724"/>
                <a:gd name="connsiteY49" fmla="*/ 1915 h 10000"/>
                <a:gd name="connsiteX50" fmla="*/ 7088 w 12724"/>
                <a:gd name="connsiteY50" fmla="*/ 3100 h 10000"/>
                <a:gd name="connsiteX51" fmla="*/ 7762 w 12724"/>
                <a:gd name="connsiteY51" fmla="*/ 4676 h 10000"/>
                <a:gd name="connsiteX52" fmla="*/ 6785 w 12724"/>
                <a:gd name="connsiteY52" fmla="*/ 6720 h 10000"/>
                <a:gd name="connsiteX53" fmla="*/ 10000 w 12724"/>
                <a:gd name="connsiteY53" fmla="*/ 2657 h 10000"/>
                <a:gd name="connsiteX54" fmla="*/ 12724 w 12724"/>
                <a:gd name="connsiteY54" fmla="*/ 2787 h 10000"/>
                <a:gd name="connsiteX55" fmla="*/ 11346 w 12724"/>
                <a:gd name="connsiteY55" fmla="*/ 6404 h 10000"/>
                <a:gd name="connsiteX56" fmla="*/ 9772 w 12724"/>
                <a:gd name="connsiteY56" fmla="*/ 3908 h 10000"/>
                <a:gd name="connsiteX57" fmla="*/ 9710 w 12724"/>
                <a:gd name="connsiteY57" fmla="*/ 4038 h 10000"/>
                <a:gd name="connsiteX58" fmla="*/ 9490 w 12724"/>
                <a:gd name="connsiteY58" fmla="*/ 4070 h 10000"/>
                <a:gd name="connsiteX59" fmla="*/ 9255 w 12724"/>
                <a:gd name="connsiteY59" fmla="*/ 4314 h 10000"/>
                <a:gd name="connsiteX60" fmla="*/ 9239 w 12724"/>
                <a:gd name="connsiteY60" fmla="*/ 4347 h 10000"/>
                <a:gd name="connsiteX61" fmla="*/ 9224 w 12724"/>
                <a:gd name="connsiteY61" fmla="*/ 4347 h 10000"/>
                <a:gd name="connsiteX62" fmla="*/ 9224 w 12724"/>
                <a:gd name="connsiteY62" fmla="*/ 4411 h 10000"/>
                <a:gd name="connsiteX63" fmla="*/ 9201 w 12724"/>
                <a:gd name="connsiteY63" fmla="*/ 4477 h 10000"/>
                <a:gd name="connsiteX64" fmla="*/ 9171 w 12724"/>
                <a:gd name="connsiteY64" fmla="*/ 4574 h 10000"/>
                <a:gd name="connsiteX65" fmla="*/ 9110 w 12724"/>
                <a:gd name="connsiteY65" fmla="*/ 4590 h 10000"/>
                <a:gd name="connsiteX66" fmla="*/ 9064 w 12724"/>
                <a:gd name="connsiteY66" fmla="*/ 4623 h 10000"/>
                <a:gd name="connsiteX67" fmla="*/ 9041 w 12724"/>
                <a:gd name="connsiteY67" fmla="*/ 4590 h 10000"/>
                <a:gd name="connsiteX68" fmla="*/ 9011 w 12724"/>
                <a:gd name="connsiteY68" fmla="*/ 4574 h 10000"/>
                <a:gd name="connsiteX69" fmla="*/ 8966 w 12724"/>
                <a:gd name="connsiteY69" fmla="*/ 4574 h 10000"/>
                <a:gd name="connsiteX70" fmla="*/ 8935 w 12724"/>
                <a:gd name="connsiteY70" fmla="*/ 4590 h 10000"/>
                <a:gd name="connsiteX71" fmla="*/ 8836 w 12724"/>
                <a:gd name="connsiteY71" fmla="*/ 4655 h 10000"/>
                <a:gd name="connsiteX72" fmla="*/ 8744 w 12724"/>
                <a:gd name="connsiteY72" fmla="*/ 4753 h 10000"/>
                <a:gd name="connsiteX73" fmla="*/ 8714 w 12724"/>
                <a:gd name="connsiteY73" fmla="*/ 4753 h 10000"/>
                <a:gd name="connsiteX74" fmla="*/ 8699 w 12724"/>
                <a:gd name="connsiteY74" fmla="*/ 4786 h 10000"/>
                <a:gd name="connsiteX75" fmla="*/ 8699 w 12724"/>
                <a:gd name="connsiteY75" fmla="*/ 4882 h 10000"/>
                <a:gd name="connsiteX76" fmla="*/ 8676 w 12724"/>
                <a:gd name="connsiteY76" fmla="*/ 5094 h 10000"/>
                <a:gd name="connsiteX77" fmla="*/ 8554 w 12724"/>
                <a:gd name="connsiteY77" fmla="*/ 5353 h 10000"/>
                <a:gd name="connsiteX78" fmla="*/ 8471 w 12724"/>
                <a:gd name="connsiteY78" fmla="*/ 5533 h 10000"/>
                <a:gd name="connsiteX79" fmla="*/ 8395 w 12724"/>
                <a:gd name="connsiteY79" fmla="*/ 5662 h 10000"/>
                <a:gd name="connsiteX80" fmla="*/ 8349 w 12724"/>
                <a:gd name="connsiteY80" fmla="*/ 5744 h 10000"/>
                <a:gd name="connsiteX81" fmla="*/ 8334 w 12724"/>
                <a:gd name="connsiteY81" fmla="*/ 5776 h 10000"/>
                <a:gd name="connsiteX82" fmla="*/ 8319 w 12724"/>
                <a:gd name="connsiteY82" fmla="*/ 5808 h 10000"/>
                <a:gd name="connsiteX83" fmla="*/ 8312 w 12724"/>
                <a:gd name="connsiteY83" fmla="*/ 5808 h 10000"/>
                <a:gd name="connsiteX84" fmla="*/ 8312 w 12724"/>
                <a:gd name="connsiteY84" fmla="*/ 5874 h 10000"/>
                <a:gd name="connsiteX85" fmla="*/ 8296 w 12724"/>
                <a:gd name="connsiteY85" fmla="*/ 5971 h 10000"/>
                <a:gd name="connsiteX86" fmla="*/ 8235 w 12724"/>
                <a:gd name="connsiteY86" fmla="*/ 6101 h 10000"/>
                <a:gd name="connsiteX87" fmla="*/ 8159 w 12724"/>
                <a:gd name="connsiteY87" fmla="*/ 6183 h 10000"/>
                <a:gd name="connsiteX88" fmla="*/ 8091 w 12724"/>
                <a:gd name="connsiteY88" fmla="*/ 6247 h 10000"/>
                <a:gd name="connsiteX89" fmla="*/ 7900 w 12724"/>
                <a:gd name="connsiteY89" fmla="*/ 6377 h 10000"/>
                <a:gd name="connsiteX90" fmla="*/ 7764 w 12724"/>
                <a:gd name="connsiteY90" fmla="*/ 6475 h 10000"/>
                <a:gd name="connsiteX91" fmla="*/ 7650 w 12724"/>
                <a:gd name="connsiteY91" fmla="*/ 6556 h 10000"/>
                <a:gd name="connsiteX92" fmla="*/ 7589 w 12724"/>
                <a:gd name="connsiteY92" fmla="*/ 6686 h 10000"/>
                <a:gd name="connsiteX93" fmla="*/ 7551 w 12724"/>
                <a:gd name="connsiteY93" fmla="*/ 6816 h 10000"/>
                <a:gd name="connsiteX94" fmla="*/ 7520 w 12724"/>
                <a:gd name="connsiteY94" fmla="*/ 7027 h 10000"/>
                <a:gd name="connsiteX95" fmla="*/ 7475 w 12724"/>
                <a:gd name="connsiteY95" fmla="*/ 7287 h 10000"/>
                <a:gd name="connsiteX96" fmla="*/ 7391 w 12724"/>
                <a:gd name="connsiteY96" fmla="*/ 7530 h 10000"/>
                <a:gd name="connsiteX97" fmla="*/ 7330 w 12724"/>
                <a:gd name="connsiteY97" fmla="*/ 7693 h 10000"/>
                <a:gd name="connsiteX98" fmla="*/ 7270 w 12724"/>
                <a:gd name="connsiteY98" fmla="*/ 7775 h 10000"/>
                <a:gd name="connsiteX99" fmla="*/ 7201 w 12724"/>
                <a:gd name="connsiteY99" fmla="*/ 7937 h 10000"/>
                <a:gd name="connsiteX100" fmla="*/ 7171 w 12724"/>
                <a:gd name="connsiteY100" fmla="*/ 8002 h 10000"/>
                <a:gd name="connsiteX101" fmla="*/ 7156 w 12724"/>
                <a:gd name="connsiteY101" fmla="*/ 8083 h 10000"/>
                <a:gd name="connsiteX102" fmla="*/ 7156 w 12724"/>
                <a:gd name="connsiteY102" fmla="*/ 8246 h 10000"/>
                <a:gd name="connsiteX103" fmla="*/ 7171 w 12724"/>
                <a:gd name="connsiteY103" fmla="*/ 8440 h 10000"/>
                <a:gd name="connsiteX104" fmla="*/ 7125 w 12724"/>
                <a:gd name="connsiteY104" fmla="*/ 8440 h 10000"/>
                <a:gd name="connsiteX105" fmla="*/ 7049 w 12724"/>
                <a:gd name="connsiteY105" fmla="*/ 8457 h 10000"/>
                <a:gd name="connsiteX106" fmla="*/ 6951 w 12724"/>
                <a:gd name="connsiteY106" fmla="*/ 8489 h 10000"/>
                <a:gd name="connsiteX107" fmla="*/ 6806 w 12724"/>
                <a:gd name="connsiteY107" fmla="*/ 8522 h 10000"/>
                <a:gd name="connsiteX108" fmla="*/ 6646 w 12724"/>
                <a:gd name="connsiteY108" fmla="*/ 8554 h 10000"/>
                <a:gd name="connsiteX109" fmla="*/ 6456 w 12724"/>
                <a:gd name="connsiteY109" fmla="*/ 8587 h 10000"/>
                <a:gd name="connsiteX110" fmla="*/ 6220 w 12724"/>
                <a:gd name="connsiteY110" fmla="*/ 8651 h 10000"/>
                <a:gd name="connsiteX111" fmla="*/ 5985 w 12724"/>
                <a:gd name="connsiteY111" fmla="*/ 8717 h 10000"/>
                <a:gd name="connsiteX112" fmla="*/ 5726 w 12724"/>
                <a:gd name="connsiteY112" fmla="*/ 8781 h 10000"/>
                <a:gd name="connsiteX113" fmla="*/ 5445 w 12724"/>
                <a:gd name="connsiteY113" fmla="*/ 8814 h 10000"/>
                <a:gd name="connsiteX114" fmla="*/ 4844 w 12724"/>
                <a:gd name="connsiteY114" fmla="*/ 8960 h 10000"/>
                <a:gd name="connsiteX115" fmla="*/ 4205 w 12724"/>
                <a:gd name="connsiteY115" fmla="*/ 9090 h 10000"/>
                <a:gd name="connsiteX116" fmla="*/ 3551 w 12724"/>
                <a:gd name="connsiteY116" fmla="*/ 9236 h 10000"/>
                <a:gd name="connsiteX117" fmla="*/ 2904 w 12724"/>
                <a:gd name="connsiteY117" fmla="*/ 9366 h 10000"/>
                <a:gd name="connsiteX118" fmla="*/ 2266 w 12724"/>
                <a:gd name="connsiteY118" fmla="*/ 9497 h 10000"/>
                <a:gd name="connsiteX119" fmla="*/ 1970 w 12724"/>
                <a:gd name="connsiteY119" fmla="*/ 9594 h 10000"/>
                <a:gd name="connsiteX120" fmla="*/ 1680 w 12724"/>
                <a:gd name="connsiteY120" fmla="*/ 9643 h 10000"/>
                <a:gd name="connsiteX121" fmla="*/ 1399 w 12724"/>
                <a:gd name="connsiteY121" fmla="*/ 9675 h 10000"/>
                <a:gd name="connsiteX122" fmla="*/ 1156 w 12724"/>
                <a:gd name="connsiteY122" fmla="*/ 9740 h 10000"/>
                <a:gd name="connsiteX123" fmla="*/ 921 w 12724"/>
                <a:gd name="connsiteY123" fmla="*/ 9805 h 10000"/>
                <a:gd name="connsiteX124" fmla="*/ 699 w 12724"/>
                <a:gd name="connsiteY124" fmla="*/ 9838 h 10000"/>
                <a:gd name="connsiteX125" fmla="*/ 525 w 12724"/>
                <a:gd name="connsiteY125" fmla="*/ 9870 h 10000"/>
                <a:gd name="connsiteX126" fmla="*/ 365 w 12724"/>
                <a:gd name="connsiteY126" fmla="*/ 9935 h 10000"/>
                <a:gd name="connsiteX127" fmla="*/ 235 w 12724"/>
                <a:gd name="connsiteY127" fmla="*/ 9935 h 10000"/>
                <a:gd name="connsiteX128" fmla="*/ 145 w 12724"/>
                <a:gd name="connsiteY128" fmla="*/ 9968 h 10000"/>
                <a:gd name="connsiteX129" fmla="*/ 92 w 12724"/>
                <a:gd name="connsiteY129" fmla="*/ 9968 h 10000"/>
                <a:gd name="connsiteX130" fmla="*/ 60 w 12724"/>
                <a:gd name="connsiteY130" fmla="*/ 10000 h 10000"/>
                <a:gd name="connsiteX131" fmla="*/ 60 w 12724"/>
                <a:gd name="connsiteY131" fmla="*/ 9968 h 10000"/>
                <a:gd name="connsiteX132" fmla="*/ 30 w 12724"/>
                <a:gd name="connsiteY132" fmla="*/ 9968 h 10000"/>
                <a:gd name="connsiteX133" fmla="*/ 15 w 12724"/>
                <a:gd name="connsiteY133" fmla="*/ 9935 h 10000"/>
                <a:gd name="connsiteX134" fmla="*/ 0 w 12724"/>
                <a:gd name="connsiteY134" fmla="*/ 9870 h 10000"/>
                <a:gd name="connsiteX135" fmla="*/ 15 w 12724"/>
                <a:gd name="connsiteY135" fmla="*/ 9773 h 10000"/>
                <a:gd name="connsiteX136" fmla="*/ 45 w 12724"/>
                <a:gd name="connsiteY136" fmla="*/ 9643 h 10000"/>
                <a:gd name="connsiteX137" fmla="*/ 129 w 12724"/>
                <a:gd name="connsiteY137" fmla="*/ 9497 h 10000"/>
                <a:gd name="connsiteX138" fmla="*/ 190 w 12724"/>
                <a:gd name="connsiteY138" fmla="*/ 9399 h 10000"/>
                <a:gd name="connsiteX139" fmla="*/ 267 w 12724"/>
                <a:gd name="connsiteY139" fmla="*/ 9269 h 10000"/>
                <a:gd name="connsiteX140" fmla="*/ 251 w 12724"/>
                <a:gd name="connsiteY140" fmla="*/ 9122 h 10000"/>
                <a:gd name="connsiteX141" fmla="*/ 220 w 12724"/>
                <a:gd name="connsiteY141" fmla="*/ 8993 h 10000"/>
                <a:gd name="connsiteX142" fmla="*/ 175 w 12724"/>
                <a:gd name="connsiteY142" fmla="*/ 8895 h 10000"/>
                <a:gd name="connsiteX143" fmla="*/ 160 w 12724"/>
                <a:gd name="connsiteY143" fmla="*/ 8863 h 10000"/>
                <a:gd name="connsiteX144" fmla="*/ 99 w 12724"/>
                <a:gd name="connsiteY144" fmla="*/ 8749 h 10000"/>
                <a:gd name="connsiteX145" fmla="*/ 76 w 12724"/>
                <a:gd name="connsiteY145" fmla="*/ 8684 h 10000"/>
                <a:gd name="connsiteX146" fmla="*/ 76 w 12724"/>
                <a:gd name="connsiteY146" fmla="*/ 8651 h 10000"/>
                <a:gd name="connsiteX147" fmla="*/ 60 w 12724"/>
                <a:gd name="connsiteY147" fmla="*/ 8651 h 10000"/>
                <a:gd name="connsiteX148" fmla="*/ 114 w 12724"/>
                <a:gd name="connsiteY148" fmla="*/ 8619 h 10000"/>
                <a:gd name="connsiteX149" fmla="*/ 160 w 12724"/>
                <a:gd name="connsiteY149" fmla="*/ 8587 h 10000"/>
                <a:gd name="connsiteX150" fmla="*/ 205 w 12724"/>
                <a:gd name="connsiteY150" fmla="*/ 8587 h 10000"/>
                <a:gd name="connsiteX151" fmla="*/ 235 w 12724"/>
                <a:gd name="connsiteY151" fmla="*/ 8587 h 10000"/>
                <a:gd name="connsiteX152" fmla="*/ 235 w 12724"/>
                <a:gd name="connsiteY152" fmla="*/ 8554 h 10000"/>
                <a:gd name="connsiteX153" fmla="*/ 205 w 12724"/>
                <a:gd name="connsiteY153" fmla="*/ 8408 h 10000"/>
                <a:gd name="connsiteX154" fmla="*/ 205 w 12724"/>
                <a:gd name="connsiteY154" fmla="*/ 8343 h 10000"/>
                <a:gd name="connsiteX155" fmla="*/ 205 w 12724"/>
                <a:gd name="connsiteY155" fmla="*/ 8310 h 10000"/>
                <a:gd name="connsiteX156" fmla="*/ 190 w 12724"/>
                <a:gd name="connsiteY156" fmla="*/ 8278 h 10000"/>
                <a:gd name="connsiteX157" fmla="*/ 235 w 12724"/>
                <a:gd name="connsiteY157" fmla="*/ 8180 h 10000"/>
                <a:gd name="connsiteX158" fmla="*/ 251 w 12724"/>
                <a:gd name="connsiteY158" fmla="*/ 8083 h 10000"/>
                <a:gd name="connsiteX159" fmla="*/ 282 w 12724"/>
                <a:gd name="connsiteY159" fmla="*/ 8002 h 10000"/>
                <a:gd name="connsiteX160" fmla="*/ 289 w 12724"/>
                <a:gd name="connsiteY160" fmla="*/ 7937 h 10000"/>
                <a:gd name="connsiteX161" fmla="*/ 289 w 12724"/>
                <a:gd name="connsiteY161" fmla="*/ 7937 h 10000"/>
                <a:gd name="connsiteX162" fmla="*/ 335 w 12724"/>
                <a:gd name="connsiteY162" fmla="*/ 7775 h 10000"/>
                <a:gd name="connsiteX163" fmla="*/ 365 w 12724"/>
                <a:gd name="connsiteY163" fmla="*/ 7661 h 10000"/>
                <a:gd name="connsiteX164" fmla="*/ 395 w 12724"/>
                <a:gd name="connsiteY164" fmla="*/ 7563 h 10000"/>
                <a:gd name="connsiteX165" fmla="*/ 410 w 12724"/>
                <a:gd name="connsiteY165" fmla="*/ 7498 h 10000"/>
                <a:gd name="connsiteX166" fmla="*/ 426 w 12724"/>
                <a:gd name="connsiteY166" fmla="*/ 7466 h 10000"/>
                <a:gd name="connsiteX167" fmla="*/ 426 w 12724"/>
                <a:gd name="connsiteY167" fmla="*/ 7434 h 10000"/>
                <a:gd name="connsiteX168" fmla="*/ 479 w 12724"/>
                <a:gd name="connsiteY168" fmla="*/ 7287 h 10000"/>
                <a:gd name="connsiteX169" fmla="*/ 509 w 12724"/>
                <a:gd name="connsiteY169" fmla="*/ 7189 h 10000"/>
                <a:gd name="connsiteX170" fmla="*/ 525 w 12724"/>
                <a:gd name="connsiteY170" fmla="*/ 7157 h 10000"/>
                <a:gd name="connsiteX171" fmla="*/ 525 w 12724"/>
                <a:gd name="connsiteY171" fmla="*/ 7157 h 10000"/>
                <a:gd name="connsiteX172" fmla="*/ 540 w 12724"/>
                <a:gd name="connsiteY172" fmla="*/ 6995 h 10000"/>
                <a:gd name="connsiteX173" fmla="*/ 540 w 12724"/>
                <a:gd name="connsiteY173" fmla="*/ 6881 h 10000"/>
                <a:gd name="connsiteX174" fmla="*/ 555 w 12724"/>
                <a:gd name="connsiteY174" fmla="*/ 6783 h 10000"/>
                <a:gd name="connsiteX175" fmla="*/ 555 w 12724"/>
                <a:gd name="connsiteY175" fmla="*/ 6751 h 10000"/>
                <a:gd name="connsiteX176" fmla="*/ 555 w 12724"/>
                <a:gd name="connsiteY176" fmla="*/ 6686 h 10000"/>
                <a:gd name="connsiteX177" fmla="*/ 555 w 12724"/>
                <a:gd name="connsiteY177" fmla="*/ 6686 h 10000"/>
                <a:gd name="connsiteX178" fmla="*/ 586 w 12724"/>
                <a:gd name="connsiteY178" fmla="*/ 6475 h 10000"/>
                <a:gd name="connsiteX179" fmla="*/ 601 w 12724"/>
                <a:gd name="connsiteY179" fmla="*/ 6312 h 10000"/>
                <a:gd name="connsiteX180" fmla="*/ 616 w 12724"/>
                <a:gd name="connsiteY180" fmla="*/ 6183 h 10000"/>
                <a:gd name="connsiteX181" fmla="*/ 616 w 12724"/>
                <a:gd name="connsiteY181" fmla="*/ 6133 h 10000"/>
                <a:gd name="connsiteX182" fmla="*/ 631 w 12724"/>
                <a:gd name="connsiteY182" fmla="*/ 6069 h 10000"/>
                <a:gd name="connsiteX183" fmla="*/ 631 w 12724"/>
                <a:gd name="connsiteY183" fmla="*/ 6036 h 10000"/>
                <a:gd name="connsiteX184" fmla="*/ 601 w 12724"/>
                <a:gd name="connsiteY184" fmla="*/ 5906 h 10000"/>
                <a:gd name="connsiteX185" fmla="*/ 601 w 12724"/>
                <a:gd name="connsiteY185" fmla="*/ 5841 h 10000"/>
                <a:gd name="connsiteX186" fmla="*/ 601 w 12724"/>
                <a:gd name="connsiteY186" fmla="*/ 5841 h 10000"/>
                <a:gd name="connsiteX187" fmla="*/ 586 w 12724"/>
                <a:gd name="connsiteY187" fmla="*/ 5808 h 10000"/>
                <a:gd name="connsiteX188" fmla="*/ 631 w 12724"/>
                <a:gd name="connsiteY188" fmla="*/ 5728 h 10000"/>
                <a:gd name="connsiteX189" fmla="*/ 669 w 12724"/>
                <a:gd name="connsiteY189" fmla="*/ 5630 h 10000"/>
                <a:gd name="connsiteX190" fmla="*/ 699 w 12724"/>
                <a:gd name="connsiteY190" fmla="*/ 5533 h 10000"/>
                <a:gd name="connsiteX191" fmla="*/ 715 w 12724"/>
                <a:gd name="connsiteY191" fmla="*/ 5467 h 10000"/>
                <a:gd name="connsiteX192" fmla="*/ 715 w 12724"/>
                <a:gd name="connsiteY192" fmla="*/ 5467 h 10000"/>
                <a:gd name="connsiteX193" fmla="*/ 715 w 12724"/>
                <a:gd name="connsiteY193" fmla="*/ 5435 h 10000"/>
                <a:gd name="connsiteX194" fmla="*/ 684 w 12724"/>
                <a:gd name="connsiteY194" fmla="*/ 5370 h 10000"/>
                <a:gd name="connsiteX195" fmla="*/ 669 w 12724"/>
                <a:gd name="connsiteY195" fmla="*/ 5289 h 10000"/>
                <a:gd name="connsiteX196" fmla="*/ 654 w 12724"/>
                <a:gd name="connsiteY196" fmla="*/ 5191 h 10000"/>
                <a:gd name="connsiteX197" fmla="*/ 654 w 12724"/>
                <a:gd name="connsiteY197" fmla="*/ 5127 h 10000"/>
                <a:gd name="connsiteX198" fmla="*/ 699 w 12724"/>
                <a:gd name="connsiteY198" fmla="*/ 5061 h 10000"/>
                <a:gd name="connsiteX199" fmla="*/ 761 w 12724"/>
                <a:gd name="connsiteY199" fmla="*/ 5061 h 10000"/>
                <a:gd name="connsiteX200" fmla="*/ 821 w 12724"/>
                <a:gd name="connsiteY200" fmla="*/ 5094 h 10000"/>
                <a:gd name="connsiteX201" fmla="*/ 889 w 12724"/>
                <a:gd name="connsiteY201" fmla="*/ 5127 h 10000"/>
                <a:gd name="connsiteX0" fmla="*/ 889 w 12724"/>
                <a:gd name="connsiteY0" fmla="*/ 5127 h 10000"/>
                <a:gd name="connsiteX1" fmla="*/ 904 w 12724"/>
                <a:gd name="connsiteY1" fmla="*/ 5127 h 10000"/>
                <a:gd name="connsiteX2" fmla="*/ 921 w 12724"/>
                <a:gd name="connsiteY2" fmla="*/ 5094 h 10000"/>
                <a:gd name="connsiteX3" fmla="*/ 936 w 12724"/>
                <a:gd name="connsiteY3" fmla="*/ 5061 h 10000"/>
                <a:gd name="connsiteX4" fmla="*/ 981 w 12724"/>
                <a:gd name="connsiteY4" fmla="*/ 5029 h 10000"/>
                <a:gd name="connsiteX5" fmla="*/ 1034 w 12724"/>
                <a:gd name="connsiteY5" fmla="*/ 4996 h 10000"/>
                <a:gd name="connsiteX6" fmla="*/ 1111 w 12724"/>
                <a:gd name="connsiteY6" fmla="*/ 4964 h 10000"/>
                <a:gd name="connsiteX7" fmla="*/ 1316 w 12724"/>
                <a:gd name="connsiteY7" fmla="*/ 4948 h 10000"/>
                <a:gd name="connsiteX8" fmla="*/ 1490 w 12724"/>
                <a:gd name="connsiteY8" fmla="*/ 4882 h 10000"/>
                <a:gd name="connsiteX9" fmla="*/ 1551 w 12724"/>
                <a:gd name="connsiteY9" fmla="*/ 4882 h 10000"/>
                <a:gd name="connsiteX10" fmla="*/ 1605 w 12724"/>
                <a:gd name="connsiteY10" fmla="*/ 4850 h 10000"/>
                <a:gd name="connsiteX11" fmla="*/ 1239 w 12724"/>
                <a:gd name="connsiteY11" fmla="*/ 5094 h 10000"/>
                <a:gd name="connsiteX12" fmla="*/ 1452 w 12724"/>
                <a:gd name="connsiteY12" fmla="*/ 5045 h 10000"/>
                <a:gd name="connsiteX13" fmla="*/ 1589 w 12724"/>
                <a:gd name="connsiteY13" fmla="*/ 5241 h 10000"/>
                <a:gd name="connsiteX14" fmla="*/ 1749 w 12724"/>
                <a:gd name="connsiteY14" fmla="*/ 5306 h 10000"/>
                <a:gd name="connsiteX15" fmla="*/ 1840 w 12724"/>
                <a:gd name="connsiteY15" fmla="*/ 5258 h 10000"/>
                <a:gd name="connsiteX16" fmla="*/ 1985 w 12724"/>
                <a:gd name="connsiteY16" fmla="*/ 4818 h 10000"/>
                <a:gd name="connsiteX17" fmla="*/ 1961 w 12724"/>
                <a:gd name="connsiteY17" fmla="*/ 5177 h 10000"/>
                <a:gd name="connsiteX18" fmla="*/ 2092 w 12724"/>
                <a:gd name="connsiteY18" fmla="*/ 4493 h 10000"/>
                <a:gd name="connsiteX19" fmla="*/ 2220 w 12724"/>
                <a:gd name="connsiteY19" fmla="*/ 4786 h 10000"/>
                <a:gd name="connsiteX20" fmla="*/ 2189 w 12724"/>
                <a:gd name="connsiteY20" fmla="*/ 4542 h 10000"/>
                <a:gd name="connsiteX21" fmla="*/ 2251 w 12724"/>
                <a:gd name="connsiteY21" fmla="*/ 4786 h 10000"/>
                <a:gd name="connsiteX22" fmla="*/ 2266 w 12724"/>
                <a:gd name="connsiteY22" fmla="*/ 4818 h 10000"/>
                <a:gd name="connsiteX23" fmla="*/ 2304 w 12724"/>
                <a:gd name="connsiteY23" fmla="*/ 4818 h 10000"/>
                <a:gd name="connsiteX24" fmla="*/ 2350 w 12724"/>
                <a:gd name="connsiteY24" fmla="*/ 4818 h 10000"/>
                <a:gd name="connsiteX25" fmla="*/ 2395 w 12724"/>
                <a:gd name="connsiteY25" fmla="*/ 4786 h 10000"/>
                <a:gd name="connsiteX26" fmla="*/ 2426 w 12724"/>
                <a:gd name="connsiteY26" fmla="*/ 4688 h 10000"/>
                <a:gd name="connsiteX27" fmla="*/ 2456 w 12724"/>
                <a:gd name="connsiteY27" fmla="*/ 4541 h 10000"/>
                <a:gd name="connsiteX28" fmla="*/ 2472 w 12724"/>
                <a:gd name="connsiteY28" fmla="*/ 4282 h 10000"/>
                <a:gd name="connsiteX29" fmla="*/ 2547 w 12724"/>
                <a:gd name="connsiteY29" fmla="*/ 4298 h 10000"/>
                <a:gd name="connsiteX30" fmla="*/ 2654 w 12724"/>
                <a:gd name="connsiteY30" fmla="*/ 4070 h 10000"/>
                <a:gd name="connsiteX31" fmla="*/ 2776 w 12724"/>
                <a:gd name="connsiteY31" fmla="*/ 4103 h 10000"/>
                <a:gd name="connsiteX32" fmla="*/ 2859 w 12724"/>
                <a:gd name="connsiteY32" fmla="*/ 4103 h 10000"/>
                <a:gd name="connsiteX33" fmla="*/ 2715 w 12724"/>
                <a:gd name="connsiteY33" fmla="*/ 3892 h 10000"/>
                <a:gd name="connsiteX34" fmla="*/ 2966 w 12724"/>
                <a:gd name="connsiteY34" fmla="*/ 4136 h 10000"/>
                <a:gd name="connsiteX35" fmla="*/ 2905 w 12724"/>
                <a:gd name="connsiteY35" fmla="*/ 4331 h 10000"/>
                <a:gd name="connsiteX36" fmla="*/ 3170 w 12724"/>
                <a:gd name="connsiteY36" fmla="*/ 4250 h 10000"/>
                <a:gd name="connsiteX37" fmla="*/ 3433 w 12724"/>
                <a:gd name="connsiteY37" fmla="*/ 3387 h 10000"/>
                <a:gd name="connsiteX38" fmla="*/ 3578 w 12724"/>
                <a:gd name="connsiteY38" fmla="*/ 2612 h 10000"/>
                <a:gd name="connsiteX39" fmla="*/ 3570 w 12724"/>
                <a:gd name="connsiteY39" fmla="*/ 1720 h 10000"/>
                <a:gd name="connsiteX40" fmla="*/ 3922 w 12724"/>
                <a:gd name="connsiteY40" fmla="*/ 1688 h 10000"/>
                <a:gd name="connsiteX41" fmla="*/ 4215 w 12724"/>
                <a:gd name="connsiteY41" fmla="*/ 1466 h 10000"/>
                <a:gd name="connsiteX42" fmla="*/ 4224 w 12724"/>
                <a:gd name="connsiteY42" fmla="*/ 402 h 10000"/>
                <a:gd name="connsiteX43" fmla="*/ 4622 w 12724"/>
                <a:gd name="connsiteY43" fmla="*/ 181 h 10000"/>
                <a:gd name="connsiteX44" fmla="*/ 5015 w 12724"/>
                <a:gd name="connsiteY44" fmla="*/ 1067 h 10000"/>
                <a:gd name="connsiteX45" fmla="*/ 5549 w 12724"/>
                <a:gd name="connsiteY45" fmla="*/ 1249 h 10000"/>
                <a:gd name="connsiteX46" fmla="*/ 6244 w 12724"/>
                <a:gd name="connsiteY46" fmla="*/ 1649 h 10000"/>
                <a:gd name="connsiteX47" fmla="*/ 6450 w 12724"/>
                <a:gd name="connsiteY47" fmla="*/ 816 h 10000"/>
                <a:gd name="connsiteX48" fmla="*/ 6699 w 12724"/>
                <a:gd name="connsiteY48" fmla="*/ 1452 h 10000"/>
                <a:gd name="connsiteX49" fmla="*/ 7093 w 12724"/>
                <a:gd name="connsiteY49" fmla="*/ 1915 h 10000"/>
                <a:gd name="connsiteX50" fmla="*/ 7088 w 12724"/>
                <a:gd name="connsiteY50" fmla="*/ 3100 h 10000"/>
                <a:gd name="connsiteX51" fmla="*/ 7762 w 12724"/>
                <a:gd name="connsiteY51" fmla="*/ 4676 h 10000"/>
                <a:gd name="connsiteX52" fmla="*/ 6785 w 12724"/>
                <a:gd name="connsiteY52" fmla="*/ 6720 h 10000"/>
                <a:gd name="connsiteX53" fmla="*/ 10000 w 12724"/>
                <a:gd name="connsiteY53" fmla="*/ 2657 h 10000"/>
                <a:gd name="connsiteX54" fmla="*/ 12724 w 12724"/>
                <a:gd name="connsiteY54" fmla="*/ 2787 h 10000"/>
                <a:gd name="connsiteX55" fmla="*/ 11346 w 12724"/>
                <a:gd name="connsiteY55" fmla="*/ 6404 h 10000"/>
                <a:gd name="connsiteX56" fmla="*/ 9772 w 12724"/>
                <a:gd name="connsiteY56" fmla="*/ 3908 h 10000"/>
                <a:gd name="connsiteX57" fmla="*/ 9710 w 12724"/>
                <a:gd name="connsiteY57" fmla="*/ 4038 h 10000"/>
                <a:gd name="connsiteX58" fmla="*/ 9490 w 12724"/>
                <a:gd name="connsiteY58" fmla="*/ 4070 h 10000"/>
                <a:gd name="connsiteX59" fmla="*/ 9255 w 12724"/>
                <a:gd name="connsiteY59" fmla="*/ 4314 h 10000"/>
                <a:gd name="connsiteX60" fmla="*/ 9239 w 12724"/>
                <a:gd name="connsiteY60" fmla="*/ 4347 h 10000"/>
                <a:gd name="connsiteX61" fmla="*/ 9224 w 12724"/>
                <a:gd name="connsiteY61" fmla="*/ 4347 h 10000"/>
                <a:gd name="connsiteX62" fmla="*/ 9224 w 12724"/>
                <a:gd name="connsiteY62" fmla="*/ 4411 h 10000"/>
                <a:gd name="connsiteX63" fmla="*/ 9201 w 12724"/>
                <a:gd name="connsiteY63" fmla="*/ 4477 h 10000"/>
                <a:gd name="connsiteX64" fmla="*/ 9171 w 12724"/>
                <a:gd name="connsiteY64" fmla="*/ 4574 h 10000"/>
                <a:gd name="connsiteX65" fmla="*/ 9110 w 12724"/>
                <a:gd name="connsiteY65" fmla="*/ 4590 h 10000"/>
                <a:gd name="connsiteX66" fmla="*/ 9064 w 12724"/>
                <a:gd name="connsiteY66" fmla="*/ 4623 h 10000"/>
                <a:gd name="connsiteX67" fmla="*/ 9041 w 12724"/>
                <a:gd name="connsiteY67" fmla="*/ 4590 h 10000"/>
                <a:gd name="connsiteX68" fmla="*/ 9011 w 12724"/>
                <a:gd name="connsiteY68" fmla="*/ 4574 h 10000"/>
                <a:gd name="connsiteX69" fmla="*/ 8966 w 12724"/>
                <a:gd name="connsiteY69" fmla="*/ 4574 h 10000"/>
                <a:gd name="connsiteX70" fmla="*/ 8935 w 12724"/>
                <a:gd name="connsiteY70" fmla="*/ 4590 h 10000"/>
                <a:gd name="connsiteX71" fmla="*/ 8836 w 12724"/>
                <a:gd name="connsiteY71" fmla="*/ 4655 h 10000"/>
                <a:gd name="connsiteX72" fmla="*/ 8744 w 12724"/>
                <a:gd name="connsiteY72" fmla="*/ 4753 h 10000"/>
                <a:gd name="connsiteX73" fmla="*/ 8714 w 12724"/>
                <a:gd name="connsiteY73" fmla="*/ 4753 h 10000"/>
                <a:gd name="connsiteX74" fmla="*/ 8699 w 12724"/>
                <a:gd name="connsiteY74" fmla="*/ 4786 h 10000"/>
                <a:gd name="connsiteX75" fmla="*/ 8699 w 12724"/>
                <a:gd name="connsiteY75" fmla="*/ 4882 h 10000"/>
                <a:gd name="connsiteX76" fmla="*/ 8676 w 12724"/>
                <a:gd name="connsiteY76" fmla="*/ 5094 h 10000"/>
                <a:gd name="connsiteX77" fmla="*/ 8554 w 12724"/>
                <a:gd name="connsiteY77" fmla="*/ 5353 h 10000"/>
                <a:gd name="connsiteX78" fmla="*/ 8471 w 12724"/>
                <a:gd name="connsiteY78" fmla="*/ 5533 h 10000"/>
                <a:gd name="connsiteX79" fmla="*/ 8395 w 12724"/>
                <a:gd name="connsiteY79" fmla="*/ 5662 h 10000"/>
                <a:gd name="connsiteX80" fmla="*/ 8349 w 12724"/>
                <a:gd name="connsiteY80" fmla="*/ 5744 h 10000"/>
                <a:gd name="connsiteX81" fmla="*/ 8334 w 12724"/>
                <a:gd name="connsiteY81" fmla="*/ 5776 h 10000"/>
                <a:gd name="connsiteX82" fmla="*/ 8319 w 12724"/>
                <a:gd name="connsiteY82" fmla="*/ 5808 h 10000"/>
                <a:gd name="connsiteX83" fmla="*/ 8312 w 12724"/>
                <a:gd name="connsiteY83" fmla="*/ 5808 h 10000"/>
                <a:gd name="connsiteX84" fmla="*/ 8312 w 12724"/>
                <a:gd name="connsiteY84" fmla="*/ 5874 h 10000"/>
                <a:gd name="connsiteX85" fmla="*/ 8296 w 12724"/>
                <a:gd name="connsiteY85" fmla="*/ 5971 h 10000"/>
                <a:gd name="connsiteX86" fmla="*/ 8235 w 12724"/>
                <a:gd name="connsiteY86" fmla="*/ 6101 h 10000"/>
                <a:gd name="connsiteX87" fmla="*/ 8159 w 12724"/>
                <a:gd name="connsiteY87" fmla="*/ 6183 h 10000"/>
                <a:gd name="connsiteX88" fmla="*/ 8091 w 12724"/>
                <a:gd name="connsiteY88" fmla="*/ 6247 h 10000"/>
                <a:gd name="connsiteX89" fmla="*/ 7900 w 12724"/>
                <a:gd name="connsiteY89" fmla="*/ 6377 h 10000"/>
                <a:gd name="connsiteX90" fmla="*/ 7764 w 12724"/>
                <a:gd name="connsiteY90" fmla="*/ 6475 h 10000"/>
                <a:gd name="connsiteX91" fmla="*/ 7650 w 12724"/>
                <a:gd name="connsiteY91" fmla="*/ 6556 h 10000"/>
                <a:gd name="connsiteX92" fmla="*/ 7589 w 12724"/>
                <a:gd name="connsiteY92" fmla="*/ 6686 h 10000"/>
                <a:gd name="connsiteX93" fmla="*/ 7551 w 12724"/>
                <a:gd name="connsiteY93" fmla="*/ 6816 h 10000"/>
                <a:gd name="connsiteX94" fmla="*/ 7520 w 12724"/>
                <a:gd name="connsiteY94" fmla="*/ 7027 h 10000"/>
                <a:gd name="connsiteX95" fmla="*/ 7475 w 12724"/>
                <a:gd name="connsiteY95" fmla="*/ 7287 h 10000"/>
                <a:gd name="connsiteX96" fmla="*/ 7391 w 12724"/>
                <a:gd name="connsiteY96" fmla="*/ 7530 h 10000"/>
                <a:gd name="connsiteX97" fmla="*/ 7330 w 12724"/>
                <a:gd name="connsiteY97" fmla="*/ 7693 h 10000"/>
                <a:gd name="connsiteX98" fmla="*/ 7270 w 12724"/>
                <a:gd name="connsiteY98" fmla="*/ 7775 h 10000"/>
                <a:gd name="connsiteX99" fmla="*/ 7201 w 12724"/>
                <a:gd name="connsiteY99" fmla="*/ 7937 h 10000"/>
                <a:gd name="connsiteX100" fmla="*/ 7171 w 12724"/>
                <a:gd name="connsiteY100" fmla="*/ 8002 h 10000"/>
                <a:gd name="connsiteX101" fmla="*/ 7156 w 12724"/>
                <a:gd name="connsiteY101" fmla="*/ 8083 h 10000"/>
                <a:gd name="connsiteX102" fmla="*/ 7156 w 12724"/>
                <a:gd name="connsiteY102" fmla="*/ 8246 h 10000"/>
                <a:gd name="connsiteX103" fmla="*/ 7171 w 12724"/>
                <a:gd name="connsiteY103" fmla="*/ 8440 h 10000"/>
                <a:gd name="connsiteX104" fmla="*/ 7125 w 12724"/>
                <a:gd name="connsiteY104" fmla="*/ 8440 h 10000"/>
                <a:gd name="connsiteX105" fmla="*/ 7049 w 12724"/>
                <a:gd name="connsiteY105" fmla="*/ 8457 h 10000"/>
                <a:gd name="connsiteX106" fmla="*/ 6951 w 12724"/>
                <a:gd name="connsiteY106" fmla="*/ 8489 h 10000"/>
                <a:gd name="connsiteX107" fmla="*/ 6806 w 12724"/>
                <a:gd name="connsiteY107" fmla="*/ 8522 h 10000"/>
                <a:gd name="connsiteX108" fmla="*/ 6646 w 12724"/>
                <a:gd name="connsiteY108" fmla="*/ 8554 h 10000"/>
                <a:gd name="connsiteX109" fmla="*/ 6456 w 12724"/>
                <a:gd name="connsiteY109" fmla="*/ 8587 h 10000"/>
                <a:gd name="connsiteX110" fmla="*/ 6220 w 12724"/>
                <a:gd name="connsiteY110" fmla="*/ 8651 h 10000"/>
                <a:gd name="connsiteX111" fmla="*/ 5985 w 12724"/>
                <a:gd name="connsiteY111" fmla="*/ 8717 h 10000"/>
                <a:gd name="connsiteX112" fmla="*/ 5726 w 12724"/>
                <a:gd name="connsiteY112" fmla="*/ 8781 h 10000"/>
                <a:gd name="connsiteX113" fmla="*/ 5445 w 12724"/>
                <a:gd name="connsiteY113" fmla="*/ 8814 h 10000"/>
                <a:gd name="connsiteX114" fmla="*/ 4844 w 12724"/>
                <a:gd name="connsiteY114" fmla="*/ 8960 h 10000"/>
                <a:gd name="connsiteX115" fmla="*/ 4205 w 12724"/>
                <a:gd name="connsiteY115" fmla="*/ 9090 h 10000"/>
                <a:gd name="connsiteX116" fmla="*/ 3551 w 12724"/>
                <a:gd name="connsiteY116" fmla="*/ 9236 h 10000"/>
                <a:gd name="connsiteX117" fmla="*/ 2904 w 12724"/>
                <a:gd name="connsiteY117" fmla="*/ 9366 h 10000"/>
                <a:gd name="connsiteX118" fmla="*/ 2266 w 12724"/>
                <a:gd name="connsiteY118" fmla="*/ 9497 h 10000"/>
                <a:gd name="connsiteX119" fmla="*/ 1970 w 12724"/>
                <a:gd name="connsiteY119" fmla="*/ 9594 h 10000"/>
                <a:gd name="connsiteX120" fmla="*/ 1680 w 12724"/>
                <a:gd name="connsiteY120" fmla="*/ 9643 h 10000"/>
                <a:gd name="connsiteX121" fmla="*/ 1399 w 12724"/>
                <a:gd name="connsiteY121" fmla="*/ 9675 h 10000"/>
                <a:gd name="connsiteX122" fmla="*/ 1156 w 12724"/>
                <a:gd name="connsiteY122" fmla="*/ 9740 h 10000"/>
                <a:gd name="connsiteX123" fmla="*/ 921 w 12724"/>
                <a:gd name="connsiteY123" fmla="*/ 9805 h 10000"/>
                <a:gd name="connsiteX124" fmla="*/ 699 w 12724"/>
                <a:gd name="connsiteY124" fmla="*/ 9838 h 10000"/>
                <a:gd name="connsiteX125" fmla="*/ 525 w 12724"/>
                <a:gd name="connsiteY125" fmla="*/ 9870 h 10000"/>
                <a:gd name="connsiteX126" fmla="*/ 365 w 12724"/>
                <a:gd name="connsiteY126" fmla="*/ 9935 h 10000"/>
                <a:gd name="connsiteX127" fmla="*/ 235 w 12724"/>
                <a:gd name="connsiteY127" fmla="*/ 9935 h 10000"/>
                <a:gd name="connsiteX128" fmla="*/ 145 w 12724"/>
                <a:gd name="connsiteY128" fmla="*/ 9968 h 10000"/>
                <a:gd name="connsiteX129" fmla="*/ 92 w 12724"/>
                <a:gd name="connsiteY129" fmla="*/ 9968 h 10000"/>
                <a:gd name="connsiteX130" fmla="*/ 60 w 12724"/>
                <a:gd name="connsiteY130" fmla="*/ 10000 h 10000"/>
                <a:gd name="connsiteX131" fmla="*/ 60 w 12724"/>
                <a:gd name="connsiteY131" fmla="*/ 9968 h 10000"/>
                <a:gd name="connsiteX132" fmla="*/ 30 w 12724"/>
                <a:gd name="connsiteY132" fmla="*/ 9968 h 10000"/>
                <a:gd name="connsiteX133" fmla="*/ 15 w 12724"/>
                <a:gd name="connsiteY133" fmla="*/ 9935 h 10000"/>
                <a:gd name="connsiteX134" fmla="*/ 0 w 12724"/>
                <a:gd name="connsiteY134" fmla="*/ 9870 h 10000"/>
                <a:gd name="connsiteX135" fmla="*/ 15 w 12724"/>
                <a:gd name="connsiteY135" fmla="*/ 9773 h 10000"/>
                <a:gd name="connsiteX136" fmla="*/ 45 w 12724"/>
                <a:gd name="connsiteY136" fmla="*/ 9643 h 10000"/>
                <a:gd name="connsiteX137" fmla="*/ 129 w 12724"/>
                <a:gd name="connsiteY137" fmla="*/ 9497 h 10000"/>
                <a:gd name="connsiteX138" fmla="*/ 190 w 12724"/>
                <a:gd name="connsiteY138" fmla="*/ 9399 h 10000"/>
                <a:gd name="connsiteX139" fmla="*/ 267 w 12724"/>
                <a:gd name="connsiteY139" fmla="*/ 9269 h 10000"/>
                <a:gd name="connsiteX140" fmla="*/ 251 w 12724"/>
                <a:gd name="connsiteY140" fmla="*/ 9122 h 10000"/>
                <a:gd name="connsiteX141" fmla="*/ 220 w 12724"/>
                <a:gd name="connsiteY141" fmla="*/ 8993 h 10000"/>
                <a:gd name="connsiteX142" fmla="*/ 175 w 12724"/>
                <a:gd name="connsiteY142" fmla="*/ 8895 h 10000"/>
                <a:gd name="connsiteX143" fmla="*/ 160 w 12724"/>
                <a:gd name="connsiteY143" fmla="*/ 8863 h 10000"/>
                <a:gd name="connsiteX144" fmla="*/ 99 w 12724"/>
                <a:gd name="connsiteY144" fmla="*/ 8749 h 10000"/>
                <a:gd name="connsiteX145" fmla="*/ 76 w 12724"/>
                <a:gd name="connsiteY145" fmla="*/ 8684 h 10000"/>
                <a:gd name="connsiteX146" fmla="*/ 76 w 12724"/>
                <a:gd name="connsiteY146" fmla="*/ 8651 h 10000"/>
                <a:gd name="connsiteX147" fmla="*/ 60 w 12724"/>
                <a:gd name="connsiteY147" fmla="*/ 8651 h 10000"/>
                <a:gd name="connsiteX148" fmla="*/ 114 w 12724"/>
                <a:gd name="connsiteY148" fmla="*/ 8619 h 10000"/>
                <a:gd name="connsiteX149" fmla="*/ 160 w 12724"/>
                <a:gd name="connsiteY149" fmla="*/ 8587 h 10000"/>
                <a:gd name="connsiteX150" fmla="*/ 205 w 12724"/>
                <a:gd name="connsiteY150" fmla="*/ 8587 h 10000"/>
                <a:gd name="connsiteX151" fmla="*/ 235 w 12724"/>
                <a:gd name="connsiteY151" fmla="*/ 8587 h 10000"/>
                <a:gd name="connsiteX152" fmla="*/ 235 w 12724"/>
                <a:gd name="connsiteY152" fmla="*/ 8554 h 10000"/>
                <a:gd name="connsiteX153" fmla="*/ 205 w 12724"/>
                <a:gd name="connsiteY153" fmla="*/ 8408 h 10000"/>
                <a:gd name="connsiteX154" fmla="*/ 205 w 12724"/>
                <a:gd name="connsiteY154" fmla="*/ 8343 h 10000"/>
                <a:gd name="connsiteX155" fmla="*/ 205 w 12724"/>
                <a:gd name="connsiteY155" fmla="*/ 8310 h 10000"/>
                <a:gd name="connsiteX156" fmla="*/ 190 w 12724"/>
                <a:gd name="connsiteY156" fmla="*/ 8278 h 10000"/>
                <a:gd name="connsiteX157" fmla="*/ 235 w 12724"/>
                <a:gd name="connsiteY157" fmla="*/ 8180 h 10000"/>
                <a:gd name="connsiteX158" fmla="*/ 251 w 12724"/>
                <a:gd name="connsiteY158" fmla="*/ 8083 h 10000"/>
                <a:gd name="connsiteX159" fmla="*/ 282 w 12724"/>
                <a:gd name="connsiteY159" fmla="*/ 8002 h 10000"/>
                <a:gd name="connsiteX160" fmla="*/ 289 w 12724"/>
                <a:gd name="connsiteY160" fmla="*/ 7937 h 10000"/>
                <a:gd name="connsiteX161" fmla="*/ 289 w 12724"/>
                <a:gd name="connsiteY161" fmla="*/ 7937 h 10000"/>
                <a:gd name="connsiteX162" fmla="*/ 335 w 12724"/>
                <a:gd name="connsiteY162" fmla="*/ 7775 h 10000"/>
                <a:gd name="connsiteX163" fmla="*/ 365 w 12724"/>
                <a:gd name="connsiteY163" fmla="*/ 7661 h 10000"/>
                <a:gd name="connsiteX164" fmla="*/ 395 w 12724"/>
                <a:gd name="connsiteY164" fmla="*/ 7563 h 10000"/>
                <a:gd name="connsiteX165" fmla="*/ 410 w 12724"/>
                <a:gd name="connsiteY165" fmla="*/ 7498 h 10000"/>
                <a:gd name="connsiteX166" fmla="*/ 426 w 12724"/>
                <a:gd name="connsiteY166" fmla="*/ 7466 h 10000"/>
                <a:gd name="connsiteX167" fmla="*/ 426 w 12724"/>
                <a:gd name="connsiteY167" fmla="*/ 7434 h 10000"/>
                <a:gd name="connsiteX168" fmla="*/ 479 w 12724"/>
                <a:gd name="connsiteY168" fmla="*/ 7287 h 10000"/>
                <a:gd name="connsiteX169" fmla="*/ 509 w 12724"/>
                <a:gd name="connsiteY169" fmla="*/ 7189 h 10000"/>
                <a:gd name="connsiteX170" fmla="*/ 525 w 12724"/>
                <a:gd name="connsiteY170" fmla="*/ 7157 h 10000"/>
                <a:gd name="connsiteX171" fmla="*/ 525 w 12724"/>
                <a:gd name="connsiteY171" fmla="*/ 7157 h 10000"/>
                <a:gd name="connsiteX172" fmla="*/ 540 w 12724"/>
                <a:gd name="connsiteY172" fmla="*/ 6995 h 10000"/>
                <a:gd name="connsiteX173" fmla="*/ 540 w 12724"/>
                <a:gd name="connsiteY173" fmla="*/ 6881 h 10000"/>
                <a:gd name="connsiteX174" fmla="*/ 555 w 12724"/>
                <a:gd name="connsiteY174" fmla="*/ 6783 h 10000"/>
                <a:gd name="connsiteX175" fmla="*/ 555 w 12724"/>
                <a:gd name="connsiteY175" fmla="*/ 6751 h 10000"/>
                <a:gd name="connsiteX176" fmla="*/ 555 w 12724"/>
                <a:gd name="connsiteY176" fmla="*/ 6686 h 10000"/>
                <a:gd name="connsiteX177" fmla="*/ 555 w 12724"/>
                <a:gd name="connsiteY177" fmla="*/ 6686 h 10000"/>
                <a:gd name="connsiteX178" fmla="*/ 586 w 12724"/>
                <a:gd name="connsiteY178" fmla="*/ 6475 h 10000"/>
                <a:gd name="connsiteX179" fmla="*/ 601 w 12724"/>
                <a:gd name="connsiteY179" fmla="*/ 6312 h 10000"/>
                <a:gd name="connsiteX180" fmla="*/ 616 w 12724"/>
                <a:gd name="connsiteY180" fmla="*/ 6183 h 10000"/>
                <a:gd name="connsiteX181" fmla="*/ 616 w 12724"/>
                <a:gd name="connsiteY181" fmla="*/ 6133 h 10000"/>
                <a:gd name="connsiteX182" fmla="*/ 631 w 12724"/>
                <a:gd name="connsiteY182" fmla="*/ 6069 h 10000"/>
                <a:gd name="connsiteX183" fmla="*/ 631 w 12724"/>
                <a:gd name="connsiteY183" fmla="*/ 6036 h 10000"/>
                <a:gd name="connsiteX184" fmla="*/ 601 w 12724"/>
                <a:gd name="connsiteY184" fmla="*/ 5906 h 10000"/>
                <a:gd name="connsiteX185" fmla="*/ 601 w 12724"/>
                <a:gd name="connsiteY185" fmla="*/ 5841 h 10000"/>
                <a:gd name="connsiteX186" fmla="*/ 601 w 12724"/>
                <a:gd name="connsiteY186" fmla="*/ 5841 h 10000"/>
                <a:gd name="connsiteX187" fmla="*/ 586 w 12724"/>
                <a:gd name="connsiteY187" fmla="*/ 5808 h 10000"/>
                <a:gd name="connsiteX188" fmla="*/ 631 w 12724"/>
                <a:gd name="connsiteY188" fmla="*/ 5728 h 10000"/>
                <a:gd name="connsiteX189" fmla="*/ 669 w 12724"/>
                <a:gd name="connsiteY189" fmla="*/ 5630 h 10000"/>
                <a:gd name="connsiteX190" fmla="*/ 699 w 12724"/>
                <a:gd name="connsiteY190" fmla="*/ 5533 h 10000"/>
                <a:gd name="connsiteX191" fmla="*/ 715 w 12724"/>
                <a:gd name="connsiteY191" fmla="*/ 5467 h 10000"/>
                <a:gd name="connsiteX192" fmla="*/ 715 w 12724"/>
                <a:gd name="connsiteY192" fmla="*/ 5467 h 10000"/>
                <a:gd name="connsiteX193" fmla="*/ 715 w 12724"/>
                <a:gd name="connsiteY193" fmla="*/ 5435 h 10000"/>
                <a:gd name="connsiteX194" fmla="*/ 684 w 12724"/>
                <a:gd name="connsiteY194" fmla="*/ 5370 h 10000"/>
                <a:gd name="connsiteX195" fmla="*/ 669 w 12724"/>
                <a:gd name="connsiteY195" fmla="*/ 5289 h 10000"/>
                <a:gd name="connsiteX196" fmla="*/ 654 w 12724"/>
                <a:gd name="connsiteY196" fmla="*/ 5191 h 10000"/>
                <a:gd name="connsiteX197" fmla="*/ 654 w 12724"/>
                <a:gd name="connsiteY197" fmla="*/ 5127 h 10000"/>
                <a:gd name="connsiteX198" fmla="*/ 699 w 12724"/>
                <a:gd name="connsiteY198" fmla="*/ 5061 h 10000"/>
                <a:gd name="connsiteX199" fmla="*/ 761 w 12724"/>
                <a:gd name="connsiteY199" fmla="*/ 5061 h 10000"/>
                <a:gd name="connsiteX200" fmla="*/ 821 w 12724"/>
                <a:gd name="connsiteY200" fmla="*/ 5094 h 10000"/>
                <a:gd name="connsiteX201" fmla="*/ 889 w 12724"/>
                <a:gd name="connsiteY201" fmla="*/ 5127 h 10000"/>
                <a:gd name="connsiteX0" fmla="*/ 889 w 12724"/>
                <a:gd name="connsiteY0" fmla="*/ 5127 h 10000"/>
                <a:gd name="connsiteX1" fmla="*/ 904 w 12724"/>
                <a:gd name="connsiteY1" fmla="*/ 5127 h 10000"/>
                <a:gd name="connsiteX2" fmla="*/ 921 w 12724"/>
                <a:gd name="connsiteY2" fmla="*/ 5094 h 10000"/>
                <a:gd name="connsiteX3" fmla="*/ 936 w 12724"/>
                <a:gd name="connsiteY3" fmla="*/ 5061 h 10000"/>
                <a:gd name="connsiteX4" fmla="*/ 981 w 12724"/>
                <a:gd name="connsiteY4" fmla="*/ 5029 h 10000"/>
                <a:gd name="connsiteX5" fmla="*/ 1034 w 12724"/>
                <a:gd name="connsiteY5" fmla="*/ 4996 h 10000"/>
                <a:gd name="connsiteX6" fmla="*/ 1111 w 12724"/>
                <a:gd name="connsiteY6" fmla="*/ 4964 h 10000"/>
                <a:gd name="connsiteX7" fmla="*/ 1316 w 12724"/>
                <a:gd name="connsiteY7" fmla="*/ 4948 h 10000"/>
                <a:gd name="connsiteX8" fmla="*/ 1490 w 12724"/>
                <a:gd name="connsiteY8" fmla="*/ 4882 h 10000"/>
                <a:gd name="connsiteX9" fmla="*/ 1551 w 12724"/>
                <a:gd name="connsiteY9" fmla="*/ 4882 h 10000"/>
                <a:gd name="connsiteX10" fmla="*/ 1239 w 12724"/>
                <a:gd name="connsiteY10" fmla="*/ 5094 h 10000"/>
                <a:gd name="connsiteX11" fmla="*/ 1452 w 12724"/>
                <a:gd name="connsiteY11" fmla="*/ 5045 h 10000"/>
                <a:gd name="connsiteX12" fmla="*/ 1589 w 12724"/>
                <a:gd name="connsiteY12" fmla="*/ 5241 h 10000"/>
                <a:gd name="connsiteX13" fmla="*/ 1749 w 12724"/>
                <a:gd name="connsiteY13" fmla="*/ 5306 h 10000"/>
                <a:gd name="connsiteX14" fmla="*/ 1840 w 12724"/>
                <a:gd name="connsiteY14" fmla="*/ 5258 h 10000"/>
                <a:gd name="connsiteX15" fmla="*/ 1985 w 12724"/>
                <a:gd name="connsiteY15" fmla="*/ 4818 h 10000"/>
                <a:gd name="connsiteX16" fmla="*/ 1961 w 12724"/>
                <a:gd name="connsiteY16" fmla="*/ 5177 h 10000"/>
                <a:gd name="connsiteX17" fmla="*/ 2092 w 12724"/>
                <a:gd name="connsiteY17" fmla="*/ 4493 h 10000"/>
                <a:gd name="connsiteX18" fmla="*/ 2220 w 12724"/>
                <a:gd name="connsiteY18" fmla="*/ 4786 h 10000"/>
                <a:gd name="connsiteX19" fmla="*/ 2189 w 12724"/>
                <a:gd name="connsiteY19" fmla="*/ 4542 h 10000"/>
                <a:gd name="connsiteX20" fmla="*/ 2251 w 12724"/>
                <a:gd name="connsiteY20" fmla="*/ 4786 h 10000"/>
                <a:gd name="connsiteX21" fmla="*/ 2266 w 12724"/>
                <a:gd name="connsiteY21" fmla="*/ 4818 h 10000"/>
                <a:gd name="connsiteX22" fmla="*/ 2304 w 12724"/>
                <a:gd name="connsiteY22" fmla="*/ 4818 h 10000"/>
                <a:gd name="connsiteX23" fmla="*/ 2350 w 12724"/>
                <a:gd name="connsiteY23" fmla="*/ 4818 h 10000"/>
                <a:gd name="connsiteX24" fmla="*/ 2395 w 12724"/>
                <a:gd name="connsiteY24" fmla="*/ 4786 h 10000"/>
                <a:gd name="connsiteX25" fmla="*/ 2426 w 12724"/>
                <a:gd name="connsiteY25" fmla="*/ 4688 h 10000"/>
                <a:gd name="connsiteX26" fmla="*/ 2456 w 12724"/>
                <a:gd name="connsiteY26" fmla="*/ 4541 h 10000"/>
                <a:gd name="connsiteX27" fmla="*/ 2472 w 12724"/>
                <a:gd name="connsiteY27" fmla="*/ 4282 h 10000"/>
                <a:gd name="connsiteX28" fmla="*/ 2547 w 12724"/>
                <a:gd name="connsiteY28" fmla="*/ 4298 h 10000"/>
                <a:gd name="connsiteX29" fmla="*/ 2654 w 12724"/>
                <a:gd name="connsiteY29" fmla="*/ 4070 h 10000"/>
                <a:gd name="connsiteX30" fmla="*/ 2776 w 12724"/>
                <a:gd name="connsiteY30" fmla="*/ 4103 h 10000"/>
                <a:gd name="connsiteX31" fmla="*/ 2859 w 12724"/>
                <a:gd name="connsiteY31" fmla="*/ 4103 h 10000"/>
                <a:gd name="connsiteX32" fmla="*/ 2715 w 12724"/>
                <a:gd name="connsiteY32" fmla="*/ 3892 h 10000"/>
                <a:gd name="connsiteX33" fmla="*/ 2966 w 12724"/>
                <a:gd name="connsiteY33" fmla="*/ 4136 h 10000"/>
                <a:gd name="connsiteX34" fmla="*/ 2905 w 12724"/>
                <a:gd name="connsiteY34" fmla="*/ 4331 h 10000"/>
                <a:gd name="connsiteX35" fmla="*/ 3170 w 12724"/>
                <a:gd name="connsiteY35" fmla="*/ 4250 h 10000"/>
                <a:gd name="connsiteX36" fmla="*/ 3433 w 12724"/>
                <a:gd name="connsiteY36" fmla="*/ 3387 h 10000"/>
                <a:gd name="connsiteX37" fmla="*/ 3578 w 12724"/>
                <a:gd name="connsiteY37" fmla="*/ 2612 h 10000"/>
                <a:gd name="connsiteX38" fmla="*/ 3570 w 12724"/>
                <a:gd name="connsiteY38" fmla="*/ 1720 h 10000"/>
                <a:gd name="connsiteX39" fmla="*/ 3922 w 12724"/>
                <a:gd name="connsiteY39" fmla="*/ 1688 h 10000"/>
                <a:gd name="connsiteX40" fmla="*/ 4215 w 12724"/>
                <a:gd name="connsiteY40" fmla="*/ 1466 h 10000"/>
                <a:gd name="connsiteX41" fmla="*/ 4224 w 12724"/>
                <a:gd name="connsiteY41" fmla="*/ 402 h 10000"/>
                <a:gd name="connsiteX42" fmla="*/ 4622 w 12724"/>
                <a:gd name="connsiteY42" fmla="*/ 181 h 10000"/>
                <a:gd name="connsiteX43" fmla="*/ 5015 w 12724"/>
                <a:gd name="connsiteY43" fmla="*/ 1067 h 10000"/>
                <a:gd name="connsiteX44" fmla="*/ 5549 w 12724"/>
                <a:gd name="connsiteY44" fmla="*/ 1249 h 10000"/>
                <a:gd name="connsiteX45" fmla="*/ 6244 w 12724"/>
                <a:gd name="connsiteY45" fmla="*/ 1649 h 10000"/>
                <a:gd name="connsiteX46" fmla="*/ 6450 w 12724"/>
                <a:gd name="connsiteY46" fmla="*/ 816 h 10000"/>
                <a:gd name="connsiteX47" fmla="*/ 6699 w 12724"/>
                <a:gd name="connsiteY47" fmla="*/ 1452 h 10000"/>
                <a:gd name="connsiteX48" fmla="*/ 7093 w 12724"/>
                <a:gd name="connsiteY48" fmla="*/ 1915 h 10000"/>
                <a:gd name="connsiteX49" fmla="*/ 7088 w 12724"/>
                <a:gd name="connsiteY49" fmla="*/ 3100 h 10000"/>
                <a:gd name="connsiteX50" fmla="*/ 7762 w 12724"/>
                <a:gd name="connsiteY50" fmla="*/ 4676 h 10000"/>
                <a:gd name="connsiteX51" fmla="*/ 6785 w 12724"/>
                <a:gd name="connsiteY51" fmla="*/ 6720 h 10000"/>
                <a:gd name="connsiteX52" fmla="*/ 10000 w 12724"/>
                <a:gd name="connsiteY52" fmla="*/ 2657 h 10000"/>
                <a:gd name="connsiteX53" fmla="*/ 12724 w 12724"/>
                <a:gd name="connsiteY53" fmla="*/ 2787 h 10000"/>
                <a:gd name="connsiteX54" fmla="*/ 11346 w 12724"/>
                <a:gd name="connsiteY54" fmla="*/ 6404 h 10000"/>
                <a:gd name="connsiteX55" fmla="*/ 9772 w 12724"/>
                <a:gd name="connsiteY55" fmla="*/ 3908 h 10000"/>
                <a:gd name="connsiteX56" fmla="*/ 9710 w 12724"/>
                <a:gd name="connsiteY56" fmla="*/ 4038 h 10000"/>
                <a:gd name="connsiteX57" fmla="*/ 9490 w 12724"/>
                <a:gd name="connsiteY57" fmla="*/ 4070 h 10000"/>
                <a:gd name="connsiteX58" fmla="*/ 9255 w 12724"/>
                <a:gd name="connsiteY58" fmla="*/ 4314 h 10000"/>
                <a:gd name="connsiteX59" fmla="*/ 9239 w 12724"/>
                <a:gd name="connsiteY59" fmla="*/ 4347 h 10000"/>
                <a:gd name="connsiteX60" fmla="*/ 9224 w 12724"/>
                <a:gd name="connsiteY60" fmla="*/ 4347 h 10000"/>
                <a:gd name="connsiteX61" fmla="*/ 9224 w 12724"/>
                <a:gd name="connsiteY61" fmla="*/ 4411 h 10000"/>
                <a:gd name="connsiteX62" fmla="*/ 9201 w 12724"/>
                <a:gd name="connsiteY62" fmla="*/ 4477 h 10000"/>
                <a:gd name="connsiteX63" fmla="*/ 9171 w 12724"/>
                <a:gd name="connsiteY63" fmla="*/ 4574 h 10000"/>
                <a:gd name="connsiteX64" fmla="*/ 9110 w 12724"/>
                <a:gd name="connsiteY64" fmla="*/ 4590 h 10000"/>
                <a:gd name="connsiteX65" fmla="*/ 9064 w 12724"/>
                <a:gd name="connsiteY65" fmla="*/ 4623 h 10000"/>
                <a:gd name="connsiteX66" fmla="*/ 9041 w 12724"/>
                <a:gd name="connsiteY66" fmla="*/ 4590 h 10000"/>
                <a:gd name="connsiteX67" fmla="*/ 9011 w 12724"/>
                <a:gd name="connsiteY67" fmla="*/ 4574 h 10000"/>
                <a:gd name="connsiteX68" fmla="*/ 8966 w 12724"/>
                <a:gd name="connsiteY68" fmla="*/ 4574 h 10000"/>
                <a:gd name="connsiteX69" fmla="*/ 8935 w 12724"/>
                <a:gd name="connsiteY69" fmla="*/ 4590 h 10000"/>
                <a:gd name="connsiteX70" fmla="*/ 8836 w 12724"/>
                <a:gd name="connsiteY70" fmla="*/ 4655 h 10000"/>
                <a:gd name="connsiteX71" fmla="*/ 8744 w 12724"/>
                <a:gd name="connsiteY71" fmla="*/ 4753 h 10000"/>
                <a:gd name="connsiteX72" fmla="*/ 8714 w 12724"/>
                <a:gd name="connsiteY72" fmla="*/ 4753 h 10000"/>
                <a:gd name="connsiteX73" fmla="*/ 8699 w 12724"/>
                <a:gd name="connsiteY73" fmla="*/ 4786 h 10000"/>
                <a:gd name="connsiteX74" fmla="*/ 8699 w 12724"/>
                <a:gd name="connsiteY74" fmla="*/ 4882 h 10000"/>
                <a:gd name="connsiteX75" fmla="*/ 8676 w 12724"/>
                <a:gd name="connsiteY75" fmla="*/ 5094 h 10000"/>
                <a:gd name="connsiteX76" fmla="*/ 8554 w 12724"/>
                <a:gd name="connsiteY76" fmla="*/ 5353 h 10000"/>
                <a:gd name="connsiteX77" fmla="*/ 8471 w 12724"/>
                <a:gd name="connsiteY77" fmla="*/ 5533 h 10000"/>
                <a:gd name="connsiteX78" fmla="*/ 8395 w 12724"/>
                <a:gd name="connsiteY78" fmla="*/ 5662 h 10000"/>
                <a:gd name="connsiteX79" fmla="*/ 8349 w 12724"/>
                <a:gd name="connsiteY79" fmla="*/ 5744 h 10000"/>
                <a:gd name="connsiteX80" fmla="*/ 8334 w 12724"/>
                <a:gd name="connsiteY80" fmla="*/ 5776 h 10000"/>
                <a:gd name="connsiteX81" fmla="*/ 8319 w 12724"/>
                <a:gd name="connsiteY81" fmla="*/ 5808 h 10000"/>
                <a:gd name="connsiteX82" fmla="*/ 8312 w 12724"/>
                <a:gd name="connsiteY82" fmla="*/ 5808 h 10000"/>
                <a:gd name="connsiteX83" fmla="*/ 8312 w 12724"/>
                <a:gd name="connsiteY83" fmla="*/ 5874 h 10000"/>
                <a:gd name="connsiteX84" fmla="*/ 8296 w 12724"/>
                <a:gd name="connsiteY84" fmla="*/ 5971 h 10000"/>
                <a:gd name="connsiteX85" fmla="*/ 8235 w 12724"/>
                <a:gd name="connsiteY85" fmla="*/ 6101 h 10000"/>
                <a:gd name="connsiteX86" fmla="*/ 8159 w 12724"/>
                <a:gd name="connsiteY86" fmla="*/ 6183 h 10000"/>
                <a:gd name="connsiteX87" fmla="*/ 8091 w 12724"/>
                <a:gd name="connsiteY87" fmla="*/ 6247 h 10000"/>
                <a:gd name="connsiteX88" fmla="*/ 7900 w 12724"/>
                <a:gd name="connsiteY88" fmla="*/ 6377 h 10000"/>
                <a:gd name="connsiteX89" fmla="*/ 7764 w 12724"/>
                <a:gd name="connsiteY89" fmla="*/ 6475 h 10000"/>
                <a:gd name="connsiteX90" fmla="*/ 7650 w 12724"/>
                <a:gd name="connsiteY90" fmla="*/ 6556 h 10000"/>
                <a:gd name="connsiteX91" fmla="*/ 7589 w 12724"/>
                <a:gd name="connsiteY91" fmla="*/ 6686 h 10000"/>
                <a:gd name="connsiteX92" fmla="*/ 7551 w 12724"/>
                <a:gd name="connsiteY92" fmla="*/ 6816 h 10000"/>
                <a:gd name="connsiteX93" fmla="*/ 7520 w 12724"/>
                <a:gd name="connsiteY93" fmla="*/ 7027 h 10000"/>
                <a:gd name="connsiteX94" fmla="*/ 7475 w 12724"/>
                <a:gd name="connsiteY94" fmla="*/ 7287 h 10000"/>
                <a:gd name="connsiteX95" fmla="*/ 7391 w 12724"/>
                <a:gd name="connsiteY95" fmla="*/ 7530 h 10000"/>
                <a:gd name="connsiteX96" fmla="*/ 7330 w 12724"/>
                <a:gd name="connsiteY96" fmla="*/ 7693 h 10000"/>
                <a:gd name="connsiteX97" fmla="*/ 7270 w 12724"/>
                <a:gd name="connsiteY97" fmla="*/ 7775 h 10000"/>
                <a:gd name="connsiteX98" fmla="*/ 7201 w 12724"/>
                <a:gd name="connsiteY98" fmla="*/ 7937 h 10000"/>
                <a:gd name="connsiteX99" fmla="*/ 7171 w 12724"/>
                <a:gd name="connsiteY99" fmla="*/ 8002 h 10000"/>
                <a:gd name="connsiteX100" fmla="*/ 7156 w 12724"/>
                <a:gd name="connsiteY100" fmla="*/ 8083 h 10000"/>
                <a:gd name="connsiteX101" fmla="*/ 7156 w 12724"/>
                <a:gd name="connsiteY101" fmla="*/ 8246 h 10000"/>
                <a:gd name="connsiteX102" fmla="*/ 7171 w 12724"/>
                <a:gd name="connsiteY102" fmla="*/ 8440 h 10000"/>
                <a:gd name="connsiteX103" fmla="*/ 7125 w 12724"/>
                <a:gd name="connsiteY103" fmla="*/ 8440 h 10000"/>
                <a:gd name="connsiteX104" fmla="*/ 7049 w 12724"/>
                <a:gd name="connsiteY104" fmla="*/ 8457 h 10000"/>
                <a:gd name="connsiteX105" fmla="*/ 6951 w 12724"/>
                <a:gd name="connsiteY105" fmla="*/ 8489 h 10000"/>
                <a:gd name="connsiteX106" fmla="*/ 6806 w 12724"/>
                <a:gd name="connsiteY106" fmla="*/ 8522 h 10000"/>
                <a:gd name="connsiteX107" fmla="*/ 6646 w 12724"/>
                <a:gd name="connsiteY107" fmla="*/ 8554 h 10000"/>
                <a:gd name="connsiteX108" fmla="*/ 6456 w 12724"/>
                <a:gd name="connsiteY108" fmla="*/ 8587 h 10000"/>
                <a:gd name="connsiteX109" fmla="*/ 6220 w 12724"/>
                <a:gd name="connsiteY109" fmla="*/ 8651 h 10000"/>
                <a:gd name="connsiteX110" fmla="*/ 5985 w 12724"/>
                <a:gd name="connsiteY110" fmla="*/ 8717 h 10000"/>
                <a:gd name="connsiteX111" fmla="*/ 5726 w 12724"/>
                <a:gd name="connsiteY111" fmla="*/ 8781 h 10000"/>
                <a:gd name="connsiteX112" fmla="*/ 5445 w 12724"/>
                <a:gd name="connsiteY112" fmla="*/ 8814 h 10000"/>
                <a:gd name="connsiteX113" fmla="*/ 4844 w 12724"/>
                <a:gd name="connsiteY113" fmla="*/ 8960 h 10000"/>
                <a:gd name="connsiteX114" fmla="*/ 4205 w 12724"/>
                <a:gd name="connsiteY114" fmla="*/ 9090 h 10000"/>
                <a:gd name="connsiteX115" fmla="*/ 3551 w 12724"/>
                <a:gd name="connsiteY115" fmla="*/ 9236 h 10000"/>
                <a:gd name="connsiteX116" fmla="*/ 2904 w 12724"/>
                <a:gd name="connsiteY116" fmla="*/ 9366 h 10000"/>
                <a:gd name="connsiteX117" fmla="*/ 2266 w 12724"/>
                <a:gd name="connsiteY117" fmla="*/ 9497 h 10000"/>
                <a:gd name="connsiteX118" fmla="*/ 1970 w 12724"/>
                <a:gd name="connsiteY118" fmla="*/ 9594 h 10000"/>
                <a:gd name="connsiteX119" fmla="*/ 1680 w 12724"/>
                <a:gd name="connsiteY119" fmla="*/ 9643 h 10000"/>
                <a:gd name="connsiteX120" fmla="*/ 1399 w 12724"/>
                <a:gd name="connsiteY120" fmla="*/ 9675 h 10000"/>
                <a:gd name="connsiteX121" fmla="*/ 1156 w 12724"/>
                <a:gd name="connsiteY121" fmla="*/ 9740 h 10000"/>
                <a:gd name="connsiteX122" fmla="*/ 921 w 12724"/>
                <a:gd name="connsiteY122" fmla="*/ 9805 h 10000"/>
                <a:gd name="connsiteX123" fmla="*/ 699 w 12724"/>
                <a:gd name="connsiteY123" fmla="*/ 9838 h 10000"/>
                <a:gd name="connsiteX124" fmla="*/ 525 w 12724"/>
                <a:gd name="connsiteY124" fmla="*/ 9870 h 10000"/>
                <a:gd name="connsiteX125" fmla="*/ 365 w 12724"/>
                <a:gd name="connsiteY125" fmla="*/ 9935 h 10000"/>
                <a:gd name="connsiteX126" fmla="*/ 235 w 12724"/>
                <a:gd name="connsiteY126" fmla="*/ 9935 h 10000"/>
                <a:gd name="connsiteX127" fmla="*/ 145 w 12724"/>
                <a:gd name="connsiteY127" fmla="*/ 9968 h 10000"/>
                <a:gd name="connsiteX128" fmla="*/ 92 w 12724"/>
                <a:gd name="connsiteY128" fmla="*/ 9968 h 10000"/>
                <a:gd name="connsiteX129" fmla="*/ 60 w 12724"/>
                <a:gd name="connsiteY129" fmla="*/ 10000 h 10000"/>
                <a:gd name="connsiteX130" fmla="*/ 60 w 12724"/>
                <a:gd name="connsiteY130" fmla="*/ 9968 h 10000"/>
                <a:gd name="connsiteX131" fmla="*/ 30 w 12724"/>
                <a:gd name="connsiteY131" fmla="*/ 9968 h 10000"/>
                <a:gd name="connsiteX132" fmla="*/ 15 w 12724"/>
                <a:gd name="connsiteY132" fmla="*/ 9935 h 10000"/>
                <a:gd name="connsiteX133" fmla="*/ 0 w 12724"/>
                <a:gd name="connsiteY133" fmla="*/ 9870 h 10000"/>
                <a:gd name="connsiteX134" fmla="*/ 15 w 12724"/>
                <a:gd name="connsiteY134" fmla="*/ 9773 h 10000"/>
                <a:gd name="connsiteX135" fmla="*/ 45 w 12724"/>
                <a:gd name="connsiteY135" fmla="*/ 9643 h 10000"/>
                <a:gd name="connsiteX136" fmla="*/ 129 w 12724"/>
                <a:gd name="connsiteY136" fmla="*/ 9497 h 10000"/>
                <a:gd name="connsiteX137" fmla="*/ 190 w 12724"/>
                <a:gd name="connsiteY137" fmla="*/ 9399 h 10000"/>
                <a:gd name="connsiteX138" fmla="*/ 267 w 12724"/>
                <a:gd name="connsiteY138" fmla="*/ 9269 h 10000"/>
                <a:gd name="connsiteX139" fmla="*/ 251 w 12724"/>
                <a:gd name="connsiteY139" fmla="*/ 9122 h 10000"/>
                <a:gd name="connsiteX140" fmla="*/ 220 w 12724"/>
                <a:gd name="connsiteY140" fmla="*/ 8993 h 10000"/>
                <a:gd name="connsiteX141" fmla="*/ 175 w 12724"/>
                <a:gd name="connsiteY141" fmla="*/ 8895 h 10000"/>
                <a:gd name="connsiteX142" fmla="*/ 160 w 12724"/>
                <a:gd name="connsiteY142" fmla="*/ 8863 h 10000"/>
                <a:gd name="connsiteX143" fmla="*/ 99 w 12724"/>
                <a:gd name="connsiteY143" fmla="*/ 8749 h 10000"/>
                <a:gd name="connsiteX144" fmla="*/ 76 w 12724"/>
                <a:gd name="connsiteY144" fmla="*/ 8684 h 10000"/>
                <a:gd name="connsiteX145" fmla="*/ 76 w 12724"/>
                <a:gd name="connsiteY145" fmla="*/ 8651 h 10000"/>
                <a:gd name="connsiteX146" fmla="*/ 60 w 12724"/>
                <a:gd name="connsiteY146" fmla="*/ 8651 h 10000"/>
                <a:gd name="connsiteX147" fmla="*/ 114 w 12724"/>
                <a:gd name="connsiteY147" fmla="*/ 8619 h 10000"/>
                <a:gd name="connsiteX148" fmla="*/ 160 w 12724"/>
                <a:gd name="connsiteY148" fmla="*/ 8587 h 10000"/>
                <a:gd name="connsiteX149" fmla="*/ 205 w 12724"/>
                <a:gd name="connsiteY149" fmla="*/ 8587 h 10000"/>
                <a:gd name="connsiteX150" fmla="*/ 235 w 12724"/>
                <a:gd name="connsiteY150" fmla="*/ 8587 h 10000"/>
                <a:gd name="connsiteX151" fmla="*/ 235 w 12724"/>
                <a:gd name="connsiteY151" fmla="*/ 8554 h 10000"/>
                <a:gd name="connsiteX152" fmla="*/ 205 w 12724"/>
                <a:gd name="connsiteY152" fmla="*/ 8408 h 10000"/>
                <a:gd name="connsiteX153" fmla="*/ 205 w 12724"/>
                <a:gd name="connsiteY153" fmla="*/ 8343 h 10000"/>
                <a:gd name="connsiteX154" fmla="*/ 205 w 12724"/>
                <a:gd name="connsiteY154" fmla="*/ 8310 h 10000"/>
                <a:gd name="connsiteX155" fmla="*/ 190 w 12724"/>
                <a:gd name="connsiteY155" fmla="*/ 8278 h 10000"/>
                <a:gd name="connsiteX156" fmla="*/ 235 w 12724"/>
                <a:gd name="connsiteY156" fmla="*/ 8180 h 10000"/>
                <a:gd name="connsiteX157" fmla="*/ 251 w 12724"/>
                <a:gd name="connsiteY157" fmla="*/ 8083 h 10000"/>
                <a:gd name="connsiteX158" fmla="*/ 282 w 12724"/>
                <a:gd name="connsiteY158" fmla="*/ 8002 h 10000"/>
                <a:gd name="connsiteX159" fmla="*/ 289 w 12724"/>
                <a:gd name="connsiteY159" fmla="*/ 7937 h 10000"/>
                <a:gd name="connsiteX160" fmla="*/ 289 w 12724"/>
                <a:gd name="connsiteY160" fmla="*/ 7937 h 10000"/>
                <a:gd name="connsiteX161" fmla="*/ 335 w 12724"/>
                <a:gd name="connsiteY161" fmla="*/ 7775 h 10000"/>
                <a:gd name="connsiteX162" fmla="*/ 365 w 12724"/>
                <a:gd name="connsiteY162" fmla="*/ 7661 h 10000"/>
                <a:gd name="connsiteX163" fmla="*/ 395 w 12724"/>
                <a:gd name="connsiteY163" fmla="*/ 7563 h 10000"/>
                <a:gd name="connsiteX164" fmla="*/ 410 w 12724"/>
                <a:gd name="connsiteY164" fmla="*/ 7498 h 10000"/>
                <a:gd name="connsiteX165" fmla="*/ 426 w 12724"/>
                <a:gd name="connsiteY165" fmla="*/ 7466 h 10000"/>
                <a:gd name="connsiteX166" fmla="*/ 426 w 12724"/>
                <a:gd name="connsiteY166" fmla="*/ 7434 h 10000"/>
                <a:gd name="connsiteX167" fmla="*/ 479 w 12724"/>
                <a:gd name="connsiteY167" fmla="*/ 7287 h 10000"/>
                <a:gd name="connsiteX168" fmla="*/ 509 w 12724"/>
                <a:gd name="connsiteY168" fmla="*/ 7189 h 10000"/>
                <a:gd name="connsiteX169" fmla="*/ 525 w 12724"/>
                <a:gd name="connsiteY169" fmla="*/ 7157 h 10000"/>
                <a:gd name="connsiteX170" fmla="*/ 525 w 12724"/>
                <a:gd name="connsiteY170" fmla="*/ 7157 h 10000"/>
                <a:gd name="connsiteX171" fmla="*/ 540 w 12724"/>
                <a:gd name="connsiteY171" fmla="*/ 6995 h 10000"/>
                <a:gd name="connsiteX172" fmla="*/ 540 w 12724"/>
                <a:gd name="connsiteY172" fmla="*/ 6881 h 10000"/>
                <a:gd name="connsiteX173" fmla="*/ 555 w 12724"/>
                <a:gd name="connsiteY173" fmla="*/ 6783 h 10000"/>
                <a:gd name="connsiteX174" fmla="*/ 555 w 12724"/>
                <a:gd name="connsiteY174" fmla="*/ 6751 h 10000"/>
                <a:gd name="connsiteX175" fmla="*/ 555 w 12724"/>
                <a:gd name="connsiteY175" fmla="*/ 6686 h 10000"/>
                <a:gd name="connsiteX176" fmla="*/ 555 w 12724"/>
                <a:gd name="connsiteY176" fmla="*/ 6686 h 10000"/>
                <a:gd name="connsiteX177" fmla="*/ 586 w 12724"/>
                <a:gd name="connsiteY177" fmla="*/ 6475 h 10000"/>
                <a:gd name="connsiteX178" fmla="*/ 601 w 12724"/>
                <a:gd name="connsiteY178" fmla="*/ 6312 h 10000"/>
                <a:gd name="connsiteX179" fmla="*/ 616 w 12724"/>
                <a:gd name="connsiteY179" fmla="*/ 6183 h 10000"/>
                <a:gd name="connsiteX180" fmla="*/ 616 w 12724"/>
                <a:gd name="connsiteY180" fmla="*/ 6133 h 10000"/>
                <a:gd name="connsiteX181" fmla="*/ 631 w 12724"/>
                <a:gd name="connsiteY181" fmla="*/ 6069 h 10000"/>
                <a:gd name="connsiteX182" fmla="*/ 631 w 12724"/>
                <a:gd name="connsiteY182" fmla="*/ 6036 h 10000"/>
                <a:gd name="connsiteX183" fmla="*/ 601 w 12724"/>
                <a:gd name="connsiteY183" fmla="*/ 5906 h 10000"/>
                <a:gd name="connsiteX184" fmla="*/ 601 w 12724"/>
                <a:gd name="connsiteY184" fmla="*/ 5841 h 10000"/>
                <a:gd name="connsiteX185" fmla="*/ 601 w 12724"/>
                <a:gd name="connsiteY185" fmla="*/ 5841 h 10000"/>
                <a:gd name="connsiteX186" fmla="*/ 586 w 12724"/>
                <a:gd name="connsiteY186" fmla="*/ 5808 h 10000"/>
                <a:gd name="connsiteX187" fmla="*/ 631 w 12724"/>
                <a:gd name="connsiteY187" fmla="*/ 5728 h 10000"/>
                <a:gd name="connsiteX188" fmla="*/ 669 w 12724"/>
                <a:gd name="connsiteY188" fmla="*/ 5630 h 10000"/>
                <a:gd name="connsiteX189" fmla="*/ 699 w 12724"/>
                <a:gd name="connsiteY189" fmla="*/ 5533 h 10000"/>
                <a:gd name="connsiteX190" fmla="*/ 715 w 12724"/>
                <a:gd name="connsiteY190" fmla="*/ 5467 h 10000"/>
                <a:gd name="connsiteX191" fmla="*/ 715 w 12724"/>
                <a:gd name="connsiteY191" fmla="*/ 5467 h 10000"/>
                <a:gd name="connsiteX192" fmla="*/ 715 w 12724"/>
                <a:gd name="connsiteY192" fmla="*/ 5435 h 10000"/>
                <a:gd name="connsiteX193" fmla="*/ 684 w 12724"/>
                <a:gd name="connsiteY193" fmla="*/ 5370 h 10000"/>
                <a:gd name="connsiteX194" fmla="*/ 669 w 12724"/>
                <a:gd name="connsiteY194" fmla="*/ 5289 h 10000"/>
                <a:gd name="connsiteX195" fmla="*/ 654 w 12724"/>
                <a:gd name="connsiteY195" fmla="*/ 5191 h 10000"/>
                <a:gd name="connsiteX196" fmla="*/ 654 w 12724"/>
                <a:gd name="connsiteY196" fmla="*/ 5127 h 10000"/>
                <a:gd name="connsiteX197" fmla="*/ 699 w 12724"/>
                <a:gd name="connsiteY197" fmla="*/ 5061 h 10000"/>
                <a:gd name="connsiteX198" fmla="*/ 761 w 12724"/>
                <a:gd name="connsiteY198" fmla="*/ 5061 h 10000"/>
                <a:gd name="connsiteX199" fmla="*/ 821 w 12724"/>
                <a:gd name="connsiteY199" fmla="*/ 5094 h 10000"/>
                <a:gd name="connsiteX200" fmla="*/ 889 w 12724"/>
                <a:gd name="connsiteY200" fmla="*/ 5127 h 10000"/>
                <a:gd name="connsiteX0" fmla="*/ 889 w 12724"/>
                <a:gd name="connsiteY0" fmla="*/ 5127 h 10000"/>
                <a:gd name="connsiteX1" fmla="*/ 904 w 12724"/>
                <a:gd name="connsiteY1" fmla="*/ 5127 h 10000"/>
                <a:gd name="connsiteX2" fmla="*/ 921 w 12724"/>
                <a:gd name="connsiteY2" fmla="*/ 5094 h 10000"/>
                <a:gd name="connsiteX3" fmla="*/ 936 w 12724"/>
                <a:gd name="connsiteY3" fmla="*/ 5061 h 10000"/>
                <a:gd name="connsiteX4" fmla="*/ 981 w 12724"/>
                <a:gd name="connsiteY4" fmla="*/ 5029 h 10000"/>
                <a:gd name="connsiteX5" fmla="*/ 1034 w 12724"/>
                <a:gd name="connsiteY5" fmla="*/ 4996 h 10000"/>
                <a:gd name="connsiteX6" fmla="*/ 1111 w 12724"/>
                <a:gd name="connsiteY6" fmla="*/ 4964 h 10000"/>
                <a:gd name="connsiteX7" fmla="*/ 1316 w 12724"/>
                <a:gd name="connsiteY7" fmla="*/ 4948 h 10000"/>
                <a:gd name="connsiteX8" fmla="*/ 1490 w 12724"/>
                <a:gd name="connsiteY8" fmla="*/ 4882 h 10000"/>
                <a:gd name="connsiteX9" fmla="*/ 1239 w 12724"/>
                <a:gd name="connsiteY9" fmla="*/ 5094 h 10000"/>
                <a:gd name="connsiteX10" fmla="*/ 1452 w 12724"/>
                <a:gd name="connsiteY10" fmla="*/ 5045 h 10000"/>
                <a:gd name="connsiteX11" fmla="*/ 1589 w 12724"/>
                <a:gd name="connsiteY11" fmla="*/ 5241 h 10000"/>
                <a:gd name="connsiteX12" fmla="*/ 1749 w 12724"/>
                <a:gd name="connsiteY12" fmla="*/ 5306 h 10000"/>
                <a:gd name="connsiteX13" fmla="*/ 1840 w 12724"/>
                <a:gd name="connsiteY13" fmla="*/ 5258 h 10000"/>
                <a:gd name="connsiteX14" fmla="*/ 1985 w 12724"/>
                <a:gd name="connsiteY14" fmla="*/ 4818 h 10000"/>
                <a:gd name="connsiteX15" fmla="*/ 1961 w 12724"/>
                <a:gd name="connsiteY15" fmla="*/ 5177 h 10000"/>
                <a:gd name="connsiteX16" fmla="*/ 2092 w 12724"/>
                <a:gd name="connsiteY16" fmla="*/ 4493 h 10000"/>
                <a:gd name="connsiteX17" fmla="*/ 2220 w 12724"/>
                <a:gd name="connsiteY17" fmla="*/ 4786 h 10000"/>
                <a:gd name="connsiteX18" fmla="*/ 2189 w 12724"/>
                <a:gd name="connsiteY18" fmla="*/ 4542 h 10000"/>
                <a:gd name="connsiteX19" fmla="*/ 2251 w 12724"/>
                <a:gd name="connsiteY19" fmla="*/ 4786 h 10000"/>
                <a:gd name="connsiteX20" fmla="*/ 2266 w 12724"/>
                <a:gd name="connsiteY20" fmla="*/ 4818 h 10000"/>
                <a:gd name="connsiteX21" fmla="*/ 2304 w 12724"/>
                <a:gd name="connsiteY21" fmla="*/ 4818 h 10000"/>
                <a:gd name="connsiteX22" fmla="*/ 2350 w 12724"/>
                <a:gd name="connsiteY22" fmla="*/ 4818 h 10000"/>
                <a:gd name="connsiteX23" fmla="*/ 2395 w 12724"/>
                <a:gd name="connsiteY23" fmla="*/ 4786 h 10000"/>
                <a:gd name="connsiteX24" fmla="*/ 2426 w 12724"/>
                <a:gd name="connsiteY24" fmla="*/ 4688 h 10000"/>
                <a:gd name="connsiteX25" fmla="*/ 2456 w 12724"/>
                <a:gd name="connsiteY25" fmla="*/ 4541 h 10000"/>
                <a:gd name="connsiteX26" fmla="*/ 2472 w 12724"/>
                <a:gd name="connsiteY26" fmla="*/ 4282 h 10000"/>
                <a:gd name="connsiteX27" fmla="*/ 2547 w 12724"/>
                <a:gd name="connsiteY27" fmla="*/ 4298 h 10000"/>
                <a:gd name="connsiteX28" fmla="*/ 2654 w 12724"/>
                <a:gd name="connsiteY28" fmla="*/ 4070 h 10000"/>
                <a:gd name="connsiteX29" fmla="*/ 2776 w 12724"/>
                <a:gd name="connsiteY29" fmla="*/ 4103 h 10000"/>
                <a:gd name="connsiteX30" fmla="*/ 2859 w 12724"/>
                <a:gd name="connsiteY30" fmla="*/ 4103 h 10000"/>
                <a:gd name="connsiteX31" fmla="*/ 2715 w 12724"/>
                <a:gd name="connsiteY31" fmla="*/ 3892 h 10000"/>
                <a:gd name="connsiteX32" fmla="*/ 2966 w 12724"/>
                <a:gd name="connsiteY32" fmla="*/ 4136 h 10000"/>
                <a:gd name="connsiteX33" fmla="*/ 2905 w 12724"/>
                <a:gd name="connsiteY33" fmla="*/ 4331 h 10000"/>
                <a:gd name="connsiteX34" fmla="*/ 3170 w 12724"/>
                <a:gd name="connsiteY34" fmla="*/ 4250 h 10000"/>
                <a:gd name="connsiteX35" fmla="*/ 3433 w 12724"/>
                <a:gd name="connsiteY35" fmla="*/ 3387 h 10000"/>
                <a:gd name="connsiteX36" fmla="*/ 3578 w 12724"/>
                <a:gd name="connsiteY36" fmla="*/ 2612 h 10000"/>
                <a:gd name="connsiteX37" fmla="*/ 3570 w 12724"/>
                <a:gd name="connsiteY37" fmla="*/ 1720 h 10000"/>
                <a:gd name="connsiteX38" fmla="*/ 3922 w 12724"/>
                <a:gd name="connsiteY38" fmla="*/ 1688 h 10000"/>
                <a:gd name="connsiteX39" fmla="*/ 4215 w 12724"/>
                <a:gd name="connsiteY39" fmla="*/ 1466 h 10000"/>
                <a:gd name="connsiteX40" fmla="*/ 4224 w 12724"/>
                <a:gd name="connsiteY40" fmla="*/ 402 h 10000"/>
                <a:gd name="connsiteX41" fmla="*/ 4622 w 12724"/>
                <a:gd name="connsiteY41" fmla="*/ 181 h 10000"/>
                <a:gd name="connsiteX42" fmla="*/ 5015 w 12724"/>
                <a:gd name="connsiteY42" fmla="*/ 1067 h 10000"/>
                <a:gd name="connsiteX43" fmla="*/ 5549 w 12724"/>
                <a:gd name="connsiteY43" fmla="*/ 1249 h 10000"/>
                <a:gd name="connsiteX44" fmla="*/ 6244 w 12724"/>
                <a:gd name="connsiteY44" fmla="*/ 1649 h 10000"/>
                <a:gd name="connsiteX45" fmla="*/ 6450 w 12724"/>
                <a:gd name="connsiteY45" fmla="*/ 816 h 10000"/>
                <a:gd name="connsiteX46" fmla="*/ 6699 w 12724"/>
                <a:gd name="connsiteY46" fmla="*/ 1452 h 10000"/>
                <a:gd name="connsiteX47" fmla="*/ 7093 w 12724"/>
                <a:gd name="connsiteY47" fmla="*/ 1915 h 10000"/>
                <a:gd name="connsiteX48" fmla="*/ 7088 w 12724"/>
                <a:gd name="connsiteY48" fmla="*/ 3100 h 10000"/>
                <a:gd name="connsiteX49" fmla="*/ 7762 w 12724"/>
                <a:gd name="connsiteY49" fmla="*/ 4676 h 10000"/>
                <a:gd name="connsiteX50" fmla="*/ 6785 w 12724"/>
                <a:gd name="connsiteY50" fmla="*/ 6720 h 10000"/>
                <a:gd name="connsiteX51" fmla="*/ 10000 w 12724"/>
                <a:gd name="connsiteY51" fmla="*/ 2657 h 10000"/>
                <a:gd name="connsiteX52" fmla="*/ 12724 w 12724"/>
                <a:gd name="connsiteY52" fmla="*/ 2787 h 10000"/>
                <a:gd name="connsiteX53" fmla="*/ 11346 w 12724"/>
                <a:gd name="connsiteY53" fmla="*/ 6404 h 10000"/>
                <a:gd name="connsiteX54" fmla="*/ 9772 w 12724"/>
                <a:gd name="connsiteY54" fmla="*/ 3908 h 10000"/>
                <a:gd name="connsiteX55" fmla="*/ 9710 w 12724"/>
                <a:gd name="connsiteY55" fmla="*/ 4038 h 10000"/>
                <a:gd name="connsiteX56" fmla="*/ 9490 w 12724"/>
                <a:gd name="connsiteY56" fmla="*/ 4070 h 10000"/>
                <a:gd name="connsiteX57" fmla="*/ 9255 w 12724"/>
                <a:gd name="connsiteY57" fmla="*/ 4314 h 10000"/>
                <a:gd name="connsiteX58" fmla="*/ 9239 w 12724"/>
                <a:gd name="connsiteY58" fmla="*/ 4347 h 10000"/>
                <a:gd name="connsiteX59" fmla="*/ 9224 w 12724"/>
                <a:gd name="connsiteY59" fmla="*/ 4347 h 10000"/>
                <a:gd name="connsiteX60" fmla="*/ 9224 w 12724"/>
                <a:gd name="connsiteY60" fmla="*/ 4411 h 10000"/>
                <a:gd name="connsiteX61" fmla="*/ 9201 w 12724"/>
                <a:gd name="connsiteY61" fmla="*/ 4477 h 10000"/>
                <a:gd name="connsiteX62" fmla="*/ 9171 w 12724"/>
                <a:gd name="connsiteY62" fmla="*/ 4574 h 10000"/>
                <a:gd name="connsiteX63" fmla="*/ 9110 w 12724"/>
                <a:gd name="connsiteY63" fmla="*/ 4590 h 10000"/>
                <a:gd name="connsiteX64" fmla="*/ 9064 w 12724"/>
                <a:gd name="connsiteY64" fmla="*/ 4623 h 10000"/>
                <a:gd name="connsiteX65" fmla="*/ 9041 w 12724"/>
                <a:gd name="connsiteY65" fmla="*/ 4590 h 10000"/>
                <a:gd name="connsiteX66" fmla="*/ 9011 w 12724"/>
                <a:gd name="connsiteY66" fmla="*/ 4574 h 10000"/>
                <a:gd name="connsiteX67" fmla="*/ 8966 w 12724"/>
                <a:gd name="connsiteY67" fmla="*/ 4574 h 10000"/>
                <a:gd name="connsiteX68" fmla="*/ 8935 w 12724"/>
                <a:gd name="connsiteY68" fmla="*/ 4590 h 10000"/>
                <a:gd name="connsiteX69" fmla="*/ 8836 w 12724"/>
                <a:gd name="connsiteY69" fmla="*/ 4655 h 10000"/>
                <a:gd name="connsiteX70" fmla="*/ 8744 w 12724"/>
                <a:gd name="connsiteY70" fmla="*/ 4753 h 10000"/>
                <a:gd name="connsiteX71" fmla="*/ 8714 w 12724"/>
                <a:gd name="connsiteY71" fmla="*/ 4753 h 10000"/>
                <a:gd name="connsiteX72" fmla="*/ 8699 w 12724"/>
                <a:gd name="connsiteY72" fmla="*/ 4786 h 10000"/>
                <a:gd name="connsiteX73" fmla="*/ 8699 w 12724"/>
                <a:gd name="connsiteY73" fmla="*/ 4882 h 10000"/>
                <a:gd name="connsiteX74" fmla="*/ 8676 w 12724"/>
                <a:gd name="connsiteY74" fmla="*/ 5094 h 10000"/>
                <a:gd name="connsiteX75" fmla="*/ 8554 w 12724"/>
                <a:gd name="connsiteY75" fmla="*/ 5353 h 10000"/>
                <a:gd name="connsiteX76" fmla="*/ 8471 w 12724"/>
                <a:gd name="connsiteY76" fmla="*/ 5533 h 10000"/>
                <a:gd name="connsiteX77" fmla="*/ 8395 w 12724"/>
                <a:gd name="connsiteY77" fmla="*/ 5662 h 10000"/>
                <a:gd name="connsiteX78" fmla="*/ 8349 w 12724"/>
                <a:gd name="connsiteY78" fmla="*/ 5744 h 10000"/>
                <a:gd name="connsiteX79" fmla="*/ 8334 w 12724"/>
                <a:gd name="connsiteY79" fmla="*/ 5776 h 10000"/>
                <a:gd name="connsiteX80" fmla="*/ 8319 w 12724"/>
                <a:gd name="connsiteY80" fmla="*/ 5808 h 10000"/>
                <a:gd name="connsiteX81" fmla="*/ 8312 w 12724"/>
                <a:gd name="connsiteY81" fmla="*/ 5808 h 10000"/>
                <a:gd name="connsiteX82" fmla="*/ 8312 w 12724"/>
                <a:gd name="connsiteY82" fmla="*/ 5874 h 10000"/>
                <a:gd name="connsiteX83" fmla="*/ 8296 w 12724"/>
                <a:gd name="connsiteY83" fmla="*/ 5971 h 10000"/>
                <a:gd name="connsiteX84" fmla="*/ 8235 w 12724"/>
                <a:gd name="connsiteY84" fmla="*/ 6101 h 10000"/>
                <a:gd name="connsiteX85" fmla="*/ 8159 w 12724"/>
                <a:gd name="connsiteY85" fmla="*/ 6183 h 10000"/>
                <a:gd name="connsiteX86" fmla="*/ 8091 w 12724"/>
                <a:gd name="connsiteY86" fmla="*/ 6247 h 10000"/>
                <a:gd name="connsiteX87" fmla="*/ 7900 w 12724"/>
                <a:gd name="connsiteY87" fmla="*/ 6377 h 10000"/>
                <a:gd name="connsiteX88" fmla="*/ 7764 w 12724"/>
                <a:gd name="connsiteY88" fmla="*/ 6475 h 10000"/>
                <a:gd name="connsiteX89" fmla="*/ 7650 w 12724"/>
                <a:gd name="connsiteY89" fmla="*/ 6556 h 10000"/>
                <a:gd name="connsiteX90" fmla="*/ 7589 w 12724"/>
                <a:gd name="connsiteY90" fmla="*/ 6686 h 10000"/>
                <a:gd name="connsiteX91" fmla="*/ 7551 w 12724"/>
                <a:gd name="connsiteY91" fmla="*/ 6816 h 10000"/>
                <a:gd name="connsiteX92" fmla="*/ 7520 w 12724"/>
                <a:gd name="connsiteY92" fmla="*/ 7027 h 10000"/>
                <a:gd name="connsiteX93" fmla="*/ 7475 w 12724"/>
                <a:gd name="connsiteY93" fmla="*/ 7287 h 10000"/>
                <a:gd name="connsiteX94" fmla="*/ 7391 w 12724"/>
                <a:gd name="connsiteY94" fmla="*/ 7530 h 10000"/>
                <a:gd name="connsiteX95" fmla="*/ 7330 w 12724"/>
                <a:gd name="connsiteY95" fmla="*/ 7693 h 10000"/>
                <a:gd name="connsiteX96" fmla="*/ 7270 w 12724"/>
                <a:gd name="connsiteY96" fmla="*/ 7775 h 10000"/>
                <a:gd name="connsiteX97" fmla="*/ 7201 w 12724"/>
                <a:gd name="connsiteY97" fmla="*/ 7937 h 10000"/>
                <a:gd name="connsiteX98" fmla="*/ 7171 w 12724"/>
                <a:gd name="connsiteY98" fmla="*/ 8002 h 10000"/>
                <a:gd name="connsiteX99" fmla="*/ 7156 w 12724"/>
                <a:gd name="connsiteY99" fmla="*/ 8083 h 10000"/>
                <a:gd name="connsiteX100" fmla="*/ 7156 w 12724"/>
                <a:gd name="connsiteY100" fmla="*/ 8246 h 10000"/>
                <a:gd name="connsiteX101" fmla="*/ 7171 w 12724"/>
                <a:gd name="connsiteY101" fmla="*/ 8440 h 10000"/>
                <a:gd name="connsiteX102" fmla="*/ 7125 w 12724"/>
                <a:gd name="connsiteY102" fmla="*/ 8440 h 10000"/>
                <a:gd name="connsiteX103" fmla="*/ 7049 w 12724"/>
                <a:gd name="connsiteY103" fmla="*/ 8457 h 10000"/>
                <a:gd name="connsiteX104" fmla="*/ 6951 w 12724"/>
                <a:gd name="connsiteY104" fmla="*/ 8489 h 10000"/>
                <a:gd name="connsiteX105" fmla="*/ 6806 w 12724"/>
                <a:gd name="connsiteY105" fmla="*/ 8522 h 10000"/>
                <a:gd name="connsiteX106" fmla="*/ 6646 w 12724"/>
                <a:gd name="connsiteY106" fmla="*/ 8554 h 10000"/>
                <a:gd name="connsiteX107" fmla="*/ 6456 w 12724"/>
                <a:gd name="connsiteY107" fmla="*/ 8587 h 10000"/>
                <a:gd name="connsiteX108" fmla="*/ 6220 w 12724"/>
                <a:gd name="connsiteY108" fmla="*/ 8651 h 10000"/>
                <a:gd name="connsiteX109" fmla="*/ 5985 w 12724"/>
                <a:gd name="connsiteY109" fmla="*/ 8717 h 10000"/>
                <a:gd name="connsiteX110" fmla="*/ 5726 w 12724"/>
                <a:gd name="connsiteY110" fmla="*/ 8781 h 10000"/>
                <a:gd name="connsiteX111" fmla="*/ 5445 w 12724"/>
                <a:gd name="connsiteY111" fmla="*/ 8814 h 10000"/>
                <a:gd name="connsiteX112" fmla="*/ 4844 w 12724"/>
                <a:gd name="connsiteY112" fmla="*/ 8960 h 10000"/>
                <a:gd name="connsiteX113" fmla="*/ 4205 w 12724"/>
                <a:gd name="connsiteY113" fmla="*/ 9090 h 10000"/>
                <a:gd name="connsiteX114" fmla="*/ 3551 w 12724"/>
                <a:gd name="connsiteY114" fmla="*/ 9236 h 10000"/>
                <a:gd name="connsiteX115" fmla="*/ 2904 w 12724"/>
                <a:gd name="connsiteY115" fmla="*/ 9366 h 10000"/>
                <a:gd name="connsiteX116" fmla="*/ 2266 w 12724"/>
                <a:gd name="connsiteY116" fmla="*/ 9497 h 10000"/>
                <a:gd name="connsiteX117" fmla="*/ 1970 w 12724"/>
                <a:gd name="connsiteY117" fmla="*/ 9594 h 10000"/>
                <a:gd name="connsiteX118" fmla="*/ 1680 w 12724"/>
                <a:gd name="connsiteY118" fmla="*/ 9643 h 10000"/>
                <a:gd name="connsiteX119" fmla="*/ 1399 w 12724"/>
                <a:gd name="connsiteY119" fmla="*/ 9675 h 10000"/>
                <a:gd name="connsiteX120" fmla="*/ 1156 w 12724"/>
                <a:gd name="connsiteY120" fmla="*/ 9740 h 10000"/>
                <a:gd name="connsiteX121" fmla="*/ 921 w 12724"/>
                <a:gd name="connsiteY121" fmla="*/ 9805 h 10000"/>
                <a:gd name="connsiteX122" fmla="*/ 699 w 12724"/>
                <a:gd name="connsiteY122" fmla="*/ 9838 h 10000"/>
                <a:gd name="connsiteX123" fmla="*/ 525 w 12724"/>
                <a:gd name="connsiteY123" fmla="*/ 9870 h 10000"/>
                <a:gd name="connsiteX124" fmla="*/ 365 w 12724"/>
                <a:gd name="connsiteY124" fmla="*/ 9935 h 10000"/>
                <a:gd name="connsiteX125" fmla="*/ 235 w 12724"/>
                <a:gd name="connsiteY125" fmla="*/ 9935 h 10000"/>
                <a:gd name="connsiteX126" fmla="*/ 145 w 12724"/>
                <a:gd name="connsiteY126" fmla="*/ 9968 h 10000"/>
                <a:gd name="connsiteX127" fmla="*/ 92 w 12724"/>
                <a:gd name="connsiteY127" fmla="*/ 9968 h 10000"/>
                <a:gd name="connsiteX128" fmla="*/ 60 w 12724"/>
                <a:gd name="connsiteY128" fmla="*/ 10000 h 10000"/>
                <a:gd name="connsiteX129" fmla="*/ 60 w 12724"/>
                <a:gd name="connsiteY129" fmla="*/ 9968 h 10000"/>
                <a:gd name="connsiteX130" fmla="*/ 30 w 12724"/>
                <a:gd name="connsiteY130" fmla="*/ 9968 h 10000"/>
                <a:gd name="connsiteX131" fmla="*/ 15 w 12724"/>
                <a:gd name="connsiteY131" fmla="*/ 9935 h 10000"/>
                <a:gd name="connsiteX132" fmla="*/ 0 w 12724"/>
                <a:gd name="connsiteY132" fmla="*/ 9870 h 10000"/>
                <a:gd name="connsiteX133" fmla="*/ 15 w 12724"/>
                <a:gd name="connsiteY133" fmla="*/ 9773 h 10000"/>
                <a:gd name="connsiteX134" fmla="*/ 45 w 12724"/>
                <a:gd name="connsiteY134" fmla="*/ 9643 h 10000"/>
                <a:gd name="connsiteX135" fmla="*/ 129 w 12724"/>
                <a:gd name="connsiteY135" fmla="*/ 9497 h 10000"/>
                <a:gd name="connsiteX136" fmla="*/ 190 w 12724"/>
                <a:gd name="connsiteY136" fmla="*/ 9399 h 10000"/>
                <a:gd name="connsiteX137" fmla="*/ 267 w 12724"/>
                <a:gd name="connsiteY137" fmla="*/ 9269 h 10000"/>
                <a:gd name="connsiteX138" fmla="*/ 251 w 12724"/>
                <a:gd name="connsiteY138" fmla="*/ 9122 h 10000"/>
                <a:gd name="connsiteX139" fmla="*/ 220 w 12724"/>
                <a:gd name="connsiteY139" fmla="*/ 8993 h 10000"/>
                <a:gd name="connsiteX140" fmla="*/ 175 w 12724"/>
                <a:gd name="connsiteY140" fmla="*/ 8895 h 10000"/>
                <a:gd name="connsiteX141" fmla="*/ 160 w 12724"/>
                <a:gd name="connsiteY141" fmla="*/ 8863 h 10000"/>
                <a:gd name="connsiteX142" fmla="*/ 99 w 12724"/>
                <a:gd name="connsiteY142" fmla="*/ 8749 h 10000"/>
                <a:gd name="connsiteX143" fmla="*/ 76 w 12724"/>
                <a:gd name="connsiteY143" fmla="*/ 8684 h 10000"/>
                <a:gd name="connsiteX144" fmla="*/ 76 w 12724"/>
                <a:gd name="connsiteY144" fmla="*/ 8651 h 10000"/>
                <a:gd name="connsiteX145" fmla="*/ 60 w 12724"/>
                <a:gd name="connsiteY145" fmla="*/ 8651 h 10000"/>
                <a:gd name="connsiteX146" fmla="*/ 114 w 12724"/>
                <a:gd name="connsiteY146" fmla="*/ 8619 h 10000"/>
                <a:gd name="connsiteX147" fmla="*/ 160 w 12724"/>
                <a:gd name="connsiteY147" fmla="*/ 8587 h 10000"/>
                <a:gd name="connsiteX148" fmla="*/ 205 w 12724"/>
                <a:gd name="connsiteY148" fmla="*/ 8587 h 10000"/>
                <a:gd name="connsiteX149" fmla="*/ 235 w 12724"/>
                <a:gd name="connsiteY149" fmla="*/ 8587 h 10000"/>
                <a:gd name="connsiteX150" fmla="*/ 235 w 12724"/>
                <a:gd name="connsiteY150" fmla="*/ 8554 h 10000"/>
                <a:gd name="connsiteX151" fmla="*/ 205 w 12724"/>
                <a:gd name="connsiteY151" fmla="*/ 8408 h 10000"/>
                <a:gd name="connsiteX152" fmla="*/ 205 w 12724"/>
                <a:gd name="connsiteY152" fmla="*/ 8343 h 10000"/>
                <a:gd name="connsiteX153" fmla="*/ 205 w 12724"/>
                <a:gd name="connsiteY153" fmla="*/ 8310 h 10000"/>
                <a:gd name="connsiteX154" fmla="*/ 190 w 12724"/>
                <a:gd name="connsiteY154" fmla="*/ 8278 h 10000"/>
                <a:gd name="connsiteX155" fmla="*/ 235 w 12724"/>
                <a:gd name="connsiteY155" fmla="*/ 8180 h 10000"/>
                <a:gd name="connsiteX156" fmla="*/ 251 w 12724"/>
                <a:gd name="connsiteY156" fmla="*/ 8083 h 10000"/>
                <a:gd name="connsiteX157" fmla="*/ 282 w 12724"/>
                <a:gd name="connsiteY157" fmla="*/ 8002 h 10000"/>
                <a:gd name="connsiteX158" fmla="*/ 289 w 12724"/>
                <a:gd name="connsiteY158" fmla="*/ 7937 h 10000"/>
                <a:gd name="connsiteX159" fmla="*/ 289 w 12724"/>
                <a:gd name="connsiteY159" fmla="*/ 7937 h 10000"/>
                <a:gd name="connsiteX160" fmla="*/ 335 w 12724"/>
                <a:gd name="connsiteY160" fmla="*/ 7775 h 10000"/>
                <a:gd name="connsiteX161" fmla="*/ 365 w 12724"/>
                <a:gd name="connsiteY161" fmla="*/ 7661 h 10000"/>
                <a:gd name="connsiteX162" fmla="*/ 395 w 12724"/>
                <a:gd name="connsiteY162" fmla="*/ 7563 h 10000"/>
                <a:gd name="connsiteX163" fmla="*/ 410 w 12724"/>
                <a:gd name="connsiteY163" fmla="*/ 7498 h 10000"/>
                <a:gd name="connsiteX164" fmla="*/ 426 w 12724"/>
                <a:gd name="connsiteY164" fmla="*/ 7466 h 10000"/>
                <a:gd name="connsiteX165" fmla="*/ 426 w 12724"/>
                <a:gd name="connsiteY165" fmla="*/ 7434 h 10000"/>
                <a:gd name="connsiteX166" fmla="*/ 479 w 12724"/>
                <a:gd name="connsiteY166" fmla="*/ 7287 h 10000"/>
                <a:gd name="connsiteX167" fmla="*/ 509 w 12724"/>
                <a:gd name="connsiteY167" fmla="*/ 7189 h 10000"/>
                <a:gd name="connsiteX168" fmla="*/ 525 w 12724"/>
                <a:gd name="connsiteY168" fmla="*/ 7157 h 10000"/>
                <a:gd name="connsiteX169" fmla="*/ 525 w 12724"/>
                <a:gd name="connsiteY169" fmla="*/ 7157 h 10000"/>
                <a:gd name="connsiteX170" fmla="*/ 540 w 12724"/>
                <a:gd name="connsiteY170" fmla="*/ 6995 h 10000"/>
                <a:gd name="connsiteX171" fmla="*/ 540 w 12724"/>
                <a:gd name="connsiteY171" fmla="*/ 6881 h 10000"/>
                <a:gd name="connsiteX172" fmla="*/ 555 w 12724"/>
                <a:gd name="connsiteY172" fmla="*/ 6783 h 10000"/>
                <a:gd name="connsiteX173" fmla="*/ 555 w 12724"/>
                <a:gd name="connsiteY173" fmla="*/ 6751 h 10000"/>
                <a:gd name="connsiteX174" fmla="*/ 555 w 12724"/>
                <a:gd name="connsiteY174" fmla="*/ 6686 h 10000"/>
                <a:gd name="connsiteX175" fmla="*/ 555 w 12724"/>
                <a:gd name="connsiteY175" fmla="*/ 6686 h 10000"/>
                <a:gd name="connsiteX176" fmla="*/ 586 w 12724"/>
                <a:gd name="connsiteY176" fmla="*/ 6475 h 10000"/>
                <a:gd name="connsiteX177" fmla="*/ 601 w 12724"/>
                <a:gd name="connsiteY177" fmla="*/ 6312 h 10000"/>
                <a:gd name="connsiteX178" fmla="*/ 616 w 12724"/>
                <a:gd name="connsiteY178" fmla="*/ 6183 h 10000"/>
                <a:gd name="connsiteX179" fmla="*/ 616 w 12724"/>
                <a:gd name="connsiteY179" fmla="*/ 6133 h 10000"/>
                <a:gd name="connsiteX180" fmla="*/ 631 w 12724"/>
                <a:gd name="connsiteY180" fmla="*/ 6069 h 10000"/>
                <a:gd name="connsiteX181" fmla="*/ 631 w 12724"/>
                <a:gd name="connsiteY181" fmla="*/ 6036 h 10000"/>
                <a:gd name="connsiteX182" fmla="*/ 601 w 12724"/>
                <a:gd name="connsiteY182" fmla="*/ 5906 h 10000"/>
                <a:gd name="connsiteX183" fmla="*/ 601 w 12724"/>
                <a:gd name="connsiteY183" fmla="*/ 5841 h 10000"/>
                <a:gd name="connsiteX184" fmla="*/ 601 w 12724"/>
                <a:gd name="connsiteY184" fmla="*/ 5841 h 10000"/>
                <a:gd name="connsiteX185" fmla="*/ 586 w 12724"/>
                <a:gd name="connsiteY185" fmla="*/ 5808 h 10000"/>
                <a:gd name="connsiteX186" fmla="*/ 631 w 12724"/>
                <a:gd name="connsiteY186" fmla="*/ 5728 h 10000"/>
                <a:gd name="connsiteX187" fmla="*/ 669 w 12724"/>
                <a:gd name="connsiteY187" fmla="*/ 5630 h 10000"/>
                <a:gd name="connsiteX188" fmla="*/ 699 w 12724"/>
                <a:gd name="connsiteY188" fmla="*/ 5533 h 10000"/>
                <a:gd name="connsiteX189" fmla="*/ 715 w 12724"/>
                <a:gd name="connsiteY189" fmla="*/ 5467 h 10000"/>
                <a:gd name="connsiteX190" fmla="*/ 715 w 12724"/>
                <a:gd name="connsiteY190" fmla="*/ 5467 h 10000"/>
                <a:gd name="connsiteX191" fmla="*/ 715 w 12724"/>
                <a:gd name="connsiteY191" fmla="*/ 5435 h 10000"/>
                <a:gd name="connsiteX192" fmla="*/ 684 w 12724"/>
                <a:gd name="connsiteY192" fmla="*/ 5370 h 10000"/>
                <a:gd name="connsiteX193" fmla="*/ 669 w 12724"/>
                <a:gd name="connsiteY193" fmla="*/ 5289 h 10000"/>
                <a:gd name="connsiteX194" fmla="*/ 654 w 12724"/>
                <a:gd name="connsiteY194" fmla="*/ 5191 h 10000"/>
                <a:gd name="connsiteX195" fmla="*/ 654 w 12724"/>
                <a:gd name="connsiteY195" fmla="*/ 5127 h 10000"/>
                <a:gd name="connsiteX196" fmla="*/ 699 w 12724"/>
                <a:gd name="connsiteY196" fmla="*/ 5061 h 10000"/>
                <a:gd name="connsiteX197" fmla="*/ 761 w 12724"/>
                <a:gd name="connsiteY197" fmla="*/ 5061 h 10000"/>
                <a:gd name="connsiteX198" fmla="*/ 821 w 12724"/>
                <a:gd name="connsiteY198" fmla="*/ 5094 h 10000"/>
                <a:gd name="connsiteX199" fmla="*/ 889 w 12724"/>
                <a:gd name="connsiteY199" fmla="*/ 5127 h 10000"/>
                <a:gd name="connsiteX0" fmla="*/ 889 w 12724"/>
                <a:gd name="connsiteY0" fmla="*/ 5127 h 10000"/>
                <a:gd name="connsiteX1" fmla="*/ 904 w 12724"/>
                <a:gd name="connsiteY1" fmla="*/ 5127 h 10000"/>
                <a:gd name="connsiteX2" fmla="*/ 921 w 12724"/>
                <a:gd name="connsiteY2" fmla="*/ 5094 h 10000"/>
                <a:gd name="connsiteX3" fmla="*/ 936 w 12724"/>
                <a:gd name="connsiteY3" fmla="*/ 5061 h 10000"/>
                <a:gd name="connsiteX4" fmla="*/ 981 w 12724"/>
                <a:gd name="connsiteY4" fmla="*/ 5029 h 10000"/>
                <a:gd name="connsiteX5" fmla="*/ 1034 w 12724"/>
                <a:gd name="connsiteY5" fmla="*/ 4996 h 10000"/>
                <a:gd name="connsiteX6" fmla="*/ 1111 w 12724"/>
                <a:gd name="connsiteY6" fmla="*/ 4964 h 10000"/>
                <a:gd name="connsiteX7" fmla="*/ 1316 w 12724"/>
                <a:gd name="connsiteY7" fmla="*/ 4948 h 10000"/>
                <a:gd name="connsiteX8" fmla="*/ 1490 w 12724"/>
                <a:gd name="connsiteY8" fmla="*/ 4882 h 10000"/>
                <a:gd name="connsiteX9" fmla="*/ 1239 w 12724"/>
                <a:gd name="connsiteY9" fmla="*/ 5094 h 10000"/>
                <a:gd name="connsiteX10" fmla="*/ 1452 w 12724"/>
                <a:gd name="connsiteY10" fmla="*/ 5045 h 10000"/>
                <a:gd name="connsiteX11" fmla="*/ 1589 w 12724"/>
                <a:gd name="connsiteY11" fmla="*/ 5241 h 10000"/>
                <a:gd name="connsiteX12" fmla="*/ 1749 w 12724"/>
                <a:gd name="connsiteY12" fmla="*/ 5306 h 10000"/>
                <a:gd name="connsiteX13" fmla="*/ 1840 w 12724"/>
                <a:gd name="connsiteY13" fmla="*/ 5258 h 10000"/>
                <a:gd name="connsiteX14" fmla="*/ 1985 w 12724"/>
                <a:gd name="connsiteY14" fmla="*/ 4818 h 10000"/>
                <a:gd name="connsiteX15" fmla="*/ 1961 w 12724"/>
                <a:gd name="connsiteY15" fmla="*/ 5177 h 10000"/>
                <a:gd name="connsiteX16" fmla="*/ 2092 w 12724"/>
                <a:gd name="connsiteY16" fmla="*/ 4493 h 10000"/>
                <a:gd name="connsiteX17" fmla="*/ 2220 w 12724"/>
                <a:gd name="connsiteY17" fmla="*/ 4786 h 10000"/>
                <a:gd name="connsiteX18" fmla="*/ 2189 w 12724"/>
                <a:gd name="connsiteY18" fmla="*/ 4542 h 10000"/>
                <a:gd name="connsiteX19" fmla="*/ 2251 w 12724"/>
                <a:gd name="connsiteY19" fmla="*/ 4786 h 10000"/>
                <a:gd name="connsiteX20" fmla="*/ 2266 w 12724"/>
                <a:gd name="connsiteY20" fmla="*/ 4818 h 10000"/>
                <a:gd name="connsiteX21" fmla="*/ 2304 w 12724"/>
                <a:gd name="connsiteY21" fmla="*/ 4818 h 10000"/>
                <a:gd name="connsiteX22" fmla="*/ 2350 w 12724"/>
                <a:gd name="connsiteY22" fmla="*/ 4818 h 10000"/>
                <a:gd name="connsiteX23" fmla="*/ 2395 w 12724"/>
                <a:gd name="connsiteY23" fmla="*/ 4786 h 10000"/>
                <a:gd name="connsiteX24" fmla="*/ 2426 w 12724"/>
                <a:gd name="connsiteY24" fmla="*/ 4688 h 10000"/>
                <a:gd name="connsiteX25" fmla="*/ 2456 w 12724"/>
                <a:gd name="connsiteY25" fmla="*/ 4541 h 10000"/>
                <a:gd name="connsiteX26" fmla="*/ 2472 w 12724"/>
                <a:gd name="connsiteY26" fmla="*/ 4282 h 10000"/>
                <a:gd name="connsiteX27" fmla="*/ 2547 w 12724"/>
                <a:gd name="connsiteY27" fmla="*/ 4298 h 10000"/>
                <a:gd name="connsiteX28" fmla="*/ 2654 w 12724"/>
                <a:gd name="connsiteY28" fmla="*/ 4070 h 10000"/>
                <a:gd name="connsiteX29" fmla="*/ 2776 w 12724"/>
                <a:gd name="connsiteY29" fmla="*/ 4103 h 10000"/>
                <a:gd name="connsiteX30" fmla="*/ 2859 w 12724"/>
                <a:gd name="connsiteY30" fmla="*/ 4103 h 10000"/>
                <a:gd name="connsiteX31" fmla="*/ 2715 w 12724"/>
                <a:gd name="connsiteY31" fmla="*/ 3892 h 10000"/>
                <a:gd name="connsiteX32" fmla="*/ 2966 w 12724"/>
                <a:gd name="connsiteY32" fmla="*/ 4136 h 10000"/>
                <a:gd name="connsiteX33" fmla="*/ 2905 w 12724"/>
                <a:gd name="connsiteY33" fmla="*/ 4331 h 10000"/>
                <a:gd name="connsiteX34" fmla="*/ 3170 w 12724"/>
                <a:gd name="connsiteY34" fmla="*/ 4250 h 10000"/>
                <a:gd name="connsiteX35" fmla="*/ 3433 w 12724"/>
                <a:gd name="connsiteY35" fmla="*/ 3387 h 10000"/>
                <a:gd name="connsiteX36" fmla="*/ 3578 w 12724"/>
                <a:gd name="connsiteY36" fmla="*/ 2612 h 10000"/>
                <a:gd name="connsiteX37" fmla="*/ 3570 w 12724"/>
                <a:gd name="connsiteY37" fmla="*/ 1720 h 10000"/>
                <a:gd name="connsiteX38" fmla="*/ 3922 w 12724"/>
                <a:gd name="connsiteY38" fmla="*/ 1688 h 10000"/>
                <a:gd name="connsiteX39" fmla="*/ 4215 w 12724"/>
                <a:gd name="connsiteY39" fmla="*/ 1466 h 10000"/>
                <a:gd name="connsiteX40" fmla="*/ 4224 w 12724"/>
                <a:gd name="connsiteY40" fmla="*/ 402 h 10000"/>
                <a:gd name="connsiteX41" fmla="*/ 4622 w 12724"/>
                <a:gd name="connsiteY41" fmla="*/ 181 h 10000"/>
                <a:gd name="connsiteX42" fmla="*/ 5015 w 12724"/>
                <a:gd name="connsiteY42" fmla="*/ 1067 h 10000"/>
                <a:gd name="connsiteX43" fmla="*/ 5549 w 12724"/>
                <a:gd name="connsiteY43" fmla="*/ 1249 h 10000"/>
                <a:gd name="connsiteX44" fmla="*/ 6244 w 12724"/>
                <a:gd name="connsiteY44" fmla="*/ 1649 h 10000"/>
                <a:gd name="connsiteX45" fmla="*/ 6450 w 12724"/>
                <a:gd name="connsiteY45" fmla="*/ 816 h 10000"/>
                <a:gd name="connsiteX46" fmla="*/ 6699 w 12724"/>
                <a:gd name="connsiteY46" fmla="*/ 1452 h 10000"/>
                <a:gd name="connsiteX47" fmla="*/ 7093 w 12724"/>
                <a:gd name="connsiteY47" fmla="*/ 1915 h 10000"/>
                <a:gd name="connsiteX48" fmla="*/ 7088 w 12724"/>
                <a:gd name="connsiteY48" fmla="*/ 3100 h 10000"/>
                <a:gd name="connsiteX49" fmla="*/ 7762 w 12724"/>
                <a:gd name="connsiteY49" fmla="*/ 4676 h 10000"/>
                <a:gd name="connsiteX50" fmla="*/ 6785 w 12724"/>
                <a:gd name="connsiteY50" fmla="*/ 6720 h 10000"/>
                <a:gd name="connsiteX51" fmla="*/ 6461 w 12724"/>
                <a:gd name="connsiteY51" fmla="*/ 7834 h 10000"/>
                <a:gd name="connsiteX52" fmla="*/ 12724 w 12724"/>
                <a:gd name="connsiteY52" fmla="*/ 2787 h 10000"/>
                <a:gd name="connsiteX53" fmla="*/ 11346 w 12724"/>
                <a:gd name="connsiteY53" fmla="*/ 6404 h 10000"/>
                <a:gd name="connsiteX54" fmla="*/ 9772 w 12724"/>
                <a:gd name="connsiteY54" fmla="*/ 3908 h 10000"/>
                <a:gd name="connsiteX55" fmla="*/ 9710 w 12724"/>
                <a:gd name="connsiteY55" fmla="*/ 4038 h 10000"/>
                <a:gd name="connsiteX56" fmla="*/ 9490 w 12724"/>
                <a:gd name="connsiteY56" fmla="*/ 4070 h 10000"/>
                <a:gd name="connsiteX57" fmla="*/ 9255 w 12724"/>
                <a:gd name="connsiteY57" fmla="*/ 4314 h 10000"/>
                <a:gd name="connsiteX58" fmla="*/ 9239 w 12724"/>
                <a:gd name="connsiteY58" fmla="*/ 4347 h 10000"/>
                <a:gd name="connsiteX59" fmla="*/ 9224 w 12724"/>
                <a:gd name="connsiteY59" fmla="*/ 4347 h 10000"/>
                <a:gd name="connsiteX60" fmla="*/ 9224 w 12724"/>
                <a:gd name="connsiteY60" fmla="*/ 4411 h 10000"/>
                <a:gd name="connsiteX61" fmla="*/ 9201 w 12724"/>
                <a:gd name="connsiteY61" fmla="*/ 4477 h 10000"/>
                <a:gd name="connsiteX62" fmla="*/ 9171 w 12724"/>
                <a:gd name="connsiteY62" fmla="*/ 4574 h 10000"/>
                <a:gd name="connsiteX63" fmla="*/ 9110 w 12724"/>
                <a:gd name="connsiteY63" fmla="*/ 4590 h 10000"/>
                <a:gd name="connsiteX64" fmla="*/ 9064 w 12724"/>
                <a:gd name="connsiteY64" fmla="*/ 4623 h 10000"/>
                <a:gd name="connsiteX65" fmla="*/ 9041 w 12724"/>
                <a:gd name="connsiteY65" fmla="*/ 4590 h 10000"/>
                <a:gd name="connsiteX66" fmla="*/ 9011 w 12724"/>
                <a:gd name="connsiteY66" fmla="*/ 4574 h 10000"/>
                <a:gd name="connsiteX67" fmla="*/ 8966 w 12724"/>
                <a:gd name="connsiteY67" fmla="*/ 4574 h 10000"/>
                <a:gd name="connsiteX68" fmla="*/ 8935 w 12724"/>
                <a:gd name="connsiteY68" fmla="*/ 4590 h 10000"/>
                <a:gd name="connsiteX69" fmla="*/ 8836 w 12724"/>
                <a:gd name="connsiteY69" fmla="*/ 4655 h 10000"/>
                <a:gd name="connsiteX70" fmla="*/ 8744 w 12724"/>
                <a:gd name="connsiteY70" fmla="*/ 4753 h 10000"/>
                <a:gd name="connsiteX71" fmla="*/ 8714 w 12724"/>
                <a:gd name="connsiteY71" fmla="*/ 4753 h 10000"/>
                <a:gd name="connsiteX72" fmla="*/ 8699 w 12724"/>
                <a:gd name="connsiteY72" fmla="*/ 4786 h 10000"/>
                <a:gd name="connsiteX73" fmla="*/ 8699 w 12724"/>
                <a:gd name="connsiteY73" fmla="*/ 4882 h 10000"/>
                <a:gd name="connsiteX74" fmla="*/ 8676 w 12724"/>
                <a:gd name="connsiteY74" fmla="*/ 5094 h 10000"/>
                <a:gd name="connsiteX75" fmla="*/ 8554 w 12724"/>
                <a:gd name="connsiteY75" fmla="*/ 5353 h 10000"/>
                <a:gd name="connsiteX76" fmla="*/ 8471 w 12724"/>
                <a:gd name="connsiteY76" fmla="*/ 5533 h 10000"/>
                <a:gd name="connsiteX77" fmla="*/ 8395 w 12724"/>
                <a:gd name="connsiteY77" fmla="*/ 5662 h 10000"/>
                <a:gd name="connsiteX78" fmla="*/ 8349 w 12724"/>
                <a:gd name="connsiteY78" fmla="*/ 5744 h 10000"/>
                <a:gd name="connsiteX79" fmla="*/ 8334 w 12724"/>
                <a:gd name="connsiteY79" fmla="*/ 5776 h 10000"/>
                <a:gd name="connsiteX80" fmla="*/ 8319 w 12724"/>
                <a:gd name="connsiteY80" fmla="*/ 5808 h 10000"/>
                <a:gd name="connsiteX81" fmla="*/ 8312 w 12724"/>
                <a:gd name="connsiteY81" fmla="*/ 5808 h 10000"/>
                <a:gd name="connsiteX82" fmla="*/ 8312 w 12724"/>
                <a:gd name="connsiteY82" fmla="*/ 5874 h 10000"/>
                <a:gd name="connsiteX83" fmla="*/ 8296 w 12724"/>
                <a:gd name="connsiteY83" fmla="*/ 5971 h 10000"/>
                <a:gd name="connsiteX84" fmla="*/ 8235 w 12724"/>
                <a:gd name="connsiteY84" fmla="*/ 6101 h 10000"/>
                <a:gd name="connsiteX85" fmla="*/ 8159 w 12724"/>
                <a:gd name="connsiteY85" fmla="*/ 6183 h 10000"/>
                <a:gd name="connsiteX86" fmla="*/ 8091 w 12724"/>
                <a:gd name="connsiteY86" fmla="*/ 6247 h 10000"/>
                <a:gd name="connsiteX87" fmla="*/ 7900 w 12724"/>
                <a:gd name="connsiteY87" fmla="*/ 6377 h 10000"/>
                <a:gd name="connsiteX88" fmla="*/ 7764 w 12724"/>
                <a:gd name="connsiteY88" fmla="*/ 6475 h 10000"/>
                <a:gd name="connsiteX89" fmla="*/ 7650 w 12724"/>
                <a:gd name="connsiteY89" fmla="*/ 6556 h 10000"/>
                <a:gd name="connsiteX90" fmla="*/ 7589 w 12724"/>
                <a:gd name="connsiteY90" fmla="*/ 6686 h 10000"/>
                <a:gd name="connsiteX91" fmla="*/ 7551 w 12724"/>
                <a:gd name="connsiteY91" fmla="*/ 6816 h 10000"/>
                <a:gd name="connsiteX92" fmla="*/ 7520 w 12724"/>
                <a:gd name="connsiteY92" fmla="*/ 7027 h 10000"/>
                <a:gd name="connsiteX93" fmla="*/ 7475 w 12724"/>
                <a:gd name="connsiteY93" fmla="*/ 7287 h 10000"/>
                <a:gd name="connsiteX94" fmla="*/ 7391 w 12724"/>
                <a:gd name="connsiteY94" fmla="*/ 7530 h 10000"/>
                <a:gd name="connsiteX95" fmla="*/ 7330 w 12724"/>
                <a:gd name="connsiteY95" fmla="*/ 7693 h 10000"/>
                <a:gd name="connsiteX96" fmla="*/ 7270 w 12724"/>
                <a:gd name="connsiteY96" fmla="*/ 7775 h 10000"/>
                <a:gd name="connsiteX97" fmla="*/ 7201 w 12724"/>
                <a:gd name="connsiteY97" fmla="*/ 7937 h 10000"/>
                <a:gd name="connsiteX98" fmla="*/ 7171 w 12724"/>
                <a:gd name="connsiteY98" fmla="*/ 8002 h 10000"/>
                <a:gd name="connsiteX99" fmla="*/ 7156 w 12724"/>
                <a:gd name="connsiteY99" fmla="*/ 8083 h 10000"/>
                <a:gd name="connsiteX100" fmla="*/ 7156 w 12724"/>
                <a:gd name="connsiteY100" fmla="*/ 8246 h 10000"/>
                <a:gd name="connsiteX101" fmla="*/ 7171 w 12724"/>
                <a:gd name="connsiteY101" fmla="*/ 8440 h 10000"/>
                <a:gd name="connsiteX102" fmla="*/ 7125 w 12724"/>
                <a:gd name="connsiteY102" fmla="*/ 8440 h 10000"/>
                <a:gd name="connsiteX103" fmla="*/ 7049 w 12724"/>
                <a:gd name="connsiteY103" fmla="*/ 8457 h 10000"/>
                <a:gd name="connsiteX104" fmla="*/ 6951 w 12724"/>
                <a:gd name="connsiteY104" fmla="*/ 8489 h 10000"/>
                <a:gd name="connsiteX105" fmla="*/ 6806 w 12724"/>
                <a:gd name="connsiteY105" fmla="*/ 8522 h 10000"/>
                <a:gd name="connsiteX106" fmla="*/ 6646 w 12724"/>
                <a:gd name="connsiteY106" fmla="*/ 8554 h 10000"/>
                <a:gd name="connsiteX107" fmla="*/ 6456 w 12724"/>
                <a:gd name="connsiteY107" fmla="*/ 8587 h 10000"/>
                <a:gd name="connsiteX108" fmla="*/ 6220 w 12724"/>
                <a:gd name="connsiteY108" fmla="*/ 8651 h 10000"/>
                <a:gd name="connsiteX109" fmla="*/ 5985 w 12724"/>
                <a:gd name="connsiteY109" fmla="*/ 8717 h 10000"/>
                <a:gd name="connsiteX110" fmla="*/ 5726 w 12724"/>
                <a:gd name="connsiteY110" fmla="*/ 8781 h 10000"/>
                <a:gd name="connsiteX111" fmla="*/ 5445 w 12724"/>
                <a:gd name="connsiteY111" fmla="*/ 8814 h 10000"/>
                <a:gd name="connsiteX112" fmla="*/ 4844 w 12724"/>
                <a:gd name="connsiteY112" fmla="*/ 8960 h 10000"/>
                <a:gd name="connsiteX113" fmla="*/ 4205 w 12724"/>
                <a:gd name="connsiteY113" fmla="*/ 9090 h 10000"/>
                <a:gd name="connsiteX114" fmla="*/ 3551 w 12724"/>
                <a:gd name="connsiteY114" fmla="*/ 9236 h 10000"/>
                <a:gd name="connsiteX115" fmla="*/ 2904 w 12724"/>
                <a:gd name="connsiteY115" fmla="*/ 9366 h 10000"/>
                <a:gd name="connsiteX116" fmla="*/ 2266 w 12724"/>
                <a:gd name="connsiteY116" fmla="*/ 9497 h 10000"/>
                <a:gd name="connsiteX117" fmla="*/ 1970 w 12724"/>
                <a:gd name="connsiteY117" fmla="*/ 9594 h 10000"/>
                <a:gd name="connsiteX118" fmla="*/ 1680 w 12724"/>
                <a:gd name="connsiteY118" fmla="*/ 9643 h 10000"/>
                <a:gd name="connsiteX119" fmla="*/ 1399 w 12724"/>
                <a:gd name="connsiteY119" fmla="*/ 9675 h 10000"/>
                <a:gd name="connsiteX120" fmla="*/ 1156 w 12724"/>
                <a:gd name="connsiteY120" fmla="*/ 9740 h 10000"/>
                <a:gd name="connsiteX121" fmla="*/ 921 w 12724"/>
                <a:gd name="connsiteY121" fmla="*/ 9805 h 10000"/>
                <a:gd name="connsiteX122" fmla="*/ 699 w 12724"/>
                <a:gd name="connsiteY122" fmla="*/ 9838 h 10000"/>
                <a:gd name="connsiteX123" fmla="*/ 525 w 12724"/>
                <a:gd name="connsiteY123" fmla="*/ 9870 h 10000"/>
                <a:gd name="connsiteX124" fmla="*/ 365 w 12724"/>
                <a:gd name="connsiteY124" fmla="*/ 9935 h 10000"/>
                <a:gd name="connsiteX125" fmla="*/ 235 w 12724"/>
                <a:gd name="connsiteY125" fmla="*/ 9935 h 10000"/>
                <a:gd name="connsiteX126" fmla="*/ 145 w 12724"/>
                <a:gd name="connsiteY126" fmla="*/ 9968 h 10000"/>
                <a:gd name="connsiteX127" fmla="*/ 92 w 12724"/>
                <a:gd name="connsiteY127" fmla="*/ 9968 h 10000"/>
                <a:gd name="connsiteX128" fmla="*/ 60 w 12724"/>
                <a:gd name="connsiteY128" fmla="*/ 10000 h 10000"/>
                <a:gd name="connsiteX129" fmla="*/ 60 w 12724"/>
                <a:gd name="connsiteY129" fmla="*/ 9968 h 10000"/>
                <a:gd name="connsiteX130" fmla="*/ 30 w 12724"/>
                <a:gd name="connsiteY130" fmla="*/ 9968 h 10000"/>
                <a:gd name="connsiteX131" fmla="*/ 15 w 12724"/>
                <a:gd name="connsiteY131" fmla="*/ 9935 h 10000"/>
                <a:gd name="connsiteX132" fmla="*/ 0 w 12724"/>
                <a:gd name="connsiteY132" fmla="*/ 9870 h 10000"/>
                <a:gd name="connsiteX133" fmla="*/ 15 w 12724"/>
                <a:gd name="connsiteY133" fmla="*/ 9773 h 10000"/>
                <a:gd name="connsiteX134" fmla="*/ 45 w 12724"/>
                <a:gd name="connsiteY134" fmla="*/ 9643 h 10000"/>
                <a:gd name="connsiteX135" fmla="*/ 129 w 12724"/>
                <a:gd name="connsiteY135" fmla="*/ 9497 h 10000"/>
                <a:gd name="connsiteX136" fmla="*/ 190 w 12724"/>
                <a:gd name="connsiteY136" fmla="*/ 9399 h 10000"/>
                <a:gd name="connsiteX137" fmla="*/ 267 w 12724"/>
                <a:gd name="connsiteY137" fmla="*/ 9269 h 10000"/>
                <a:gd name="connsiteX138" fmla="*/ 251 w 12724"/>
                <a:gd name="connsiteY138" fmla="*/ 9122 h 10000"/>
                <a:gd name="connsiteX139" fmla="*/ 220 w 12724"/>
                <a:gd name="connsiteY139" fmla="*/ 8993 h 10000"/>
                <a:gd name="connsiteX140" fmla="*/ 175 w 12724"/>
                <a:gd name="connsiteY140" fmla="*/ 8895 h 10000"/>
                <a:gd name="connsiteX141" fmla="*/ 160 w 12724"/>
                <a:gd name="connsiteY141" fmla="*/ 8863 h 10000"/>
                <a:gd name="connsiteX142" fmla="*/ 99 w 12724"/>
                <a:gd name="connsiteY142" fmla="*/ 8749 h 10000"/>
                <a:gd name="connsiteX143" fmla="*/ 76 w 12724"/>
                <a:gd name="connsiteY143" fmla="*/ 8684 h 10000"/>
                <a:gd name="connsiteX144" fmla="*/ 76 w 12724"/>
                <a:gd name="connsiteY144" fmla="*/ 8651 h 10000"/>
                <a:gd name="connsiteX145" fmla="*/ 60 w 12724"/>
                <a:gd name="connsiteY145" fmla="*/ 8651 h 10000"/>
                <a:gd name="connsiteX146" fmla="*/ 114 w 12724"/>
                <a:gd name="connsiteY146" fmla="*/ 8619 h 10000"/>
                <a:gd name="connsiteX147" fmla="*/ 160 w 12724"/>
                <a:gd name="connsiteY147" fmla="*/ 8587 h 10000"/>
                <a:gd name="connsiteX148" fmla="*/ 205 w 12724"/>
                <a:gd name="connsiteY148" fmla="*/ 8587 h 10000"/>
                <a:gd name="connsiteX149" fmla="*/ 235 w 12724"/>
                <a:gd name="connsiteY149" fmla="*/ 8587 h 10000"/>
                <a:gd name="connsiteX150" fmla="*/ 235 w 12724"/>
                <a:gd name="connsiteY150" fmla="*/ 8554 h 10000"/>
                <a:gd name="connsiteX151" fmla="*/ 205 w 12724"/>
                <a:gd name="connsiteY151" fmla="*/ 8408 h 10000"/>
                <a:gd name="connsiteX152" fmla="*/ 205 w 12724"/>
                <a:gd name="connsiteY152" fmla="*/ 8343 h 10000"/>
                <a:gd name="connsiteX153" fmla="*/ 205 w 12724"/>
                <a:gd name="connsiteY153" fmla="*/ 8310 h 10000"/>
                <a:gd name="connsiteX154" fmla="*/ 190 w 12724"/>
                <a:gd name="connsiteY154" fmla="*/ 8278 h 10000"/>
                <a:gd name="connsiteX155" fmla="*/ 235 w 12724"/>
                <a:gd name="connsiteY155" fmla="*/ 8180 h 10000"/>
                <a:gd name="connsiteX156" fmla="*/ 251 w 12724"/>
                <a:gd name="connsiteY156" fmla="*/ 8083 h 10000"/>
                <a:gd name="connsiteX157" fmla="*/ 282 w 12724"/>
                <a:gd name="connsiteY157" fmla="*/ 8002 h 10000"/>
                <a:gd name="connsiteX158" fmla="*/ 289 w 12724"/>
                <a:gd name="connsiteY158" fmla="*/ 7937 h 10000"/>
                <a:gd name="connsiteX159" fmla="*/ 289 w 12724"/>
                <a:gd name="connsiteY159" fmla="*/ 7937 h 10000"/>
                <a:gd name="connsiteX160" fmla="*/ 335 w 12724"/>
                <a:gd name="connsiteY160" fmla="*/ 7775 h 10000"/>
                <a:gd name="connsiteX161" fmla="*/ 365 w 12724"/>
                <a:gd name="connsiteY161" fmla="*/ 7661 h 10000"/>
                <a:gd name="connsiteX162" fmla="*/ 395 w 12724"/>
                <a:gd name="connsiteY162" fmla="*/ 7563 h 10000"/>
                <a:gd name="connsiteX163" fmla="*/ 410 w 12724"/>
                <a:gd name="connsiteY163" fmla="*/ 7498 h 10000"/>
                <a:gd name="connsiteX164" fmla="*/ 426 w 12724"/>
                <a:gd name="connsiteY164" fmla="*/ 7466 h 10000"/>
                <a:gd name="connsiteX165" fmla="*/ 426 w 12724"/>
                <a:gd name="connsiteY165" fmla="*/ 7434 h 10000"/>
                <a:gd name="connsiteX166" fmla="*/ 479 w 12724"/>
                <a:gd name="connsiteY166" fmla="*/ 7287 h 10000"/>
                <a:gd name="connsiteX167" fmla="*/ 509 w 12724"/>
                <a:gd name="connsiteY167" fmla="*/ 7189 h 10000"/>
                <a:gd name="connsiteX168" fmla="*/ 525 w 12724"/>
                <a:gd name="connsiteY168" fmla="*/ 7157 h 10000"/>
                <a:gd name="connsiteX169" fmla="*/ 525 w 12724"/>
                <a:gd name="connsiteY169" fmla="*/ 7157 h 10000"/>
                <a:gd name="connsiteX170" fmla="*/ 540 w 12724"/>
                <a:gd name="connsiteY170" fmla="*/ 6995 h 10000"/>
                <a:gd name="connsiteX171" fmla="*/ 540 w 12724"/>
                <a:gd name="connsiteY171" fmla="*/ 6881 h 10000"/>
                <a:gd name="connsiteX172" fmla="*/ 555 w 12724"/>
                <a:gd name="connsiteY172" fmla="*/ 6783 h 10000"/>
                <a:gd name="connsiteX173" fmla="*/ 555 w 12724"/>
                <a:gd name="connsiteY173" fmla="*/ 6751 h 10000"/>
                <a:gd name="connsiteX174" fmla="*/ 555 w 12724"/>
                <a:gd name="connsiteY174" fmla="*/ 6686 h 10000"/>
                <a:gd name="connsiteX175" fmla="*/ 555 w 12724"/>
                <a:gd name="connsiteY175" fmla="*/ 6686 h 10000"/>
                <a:gd name="connsiteX176" fmla="*/ 586 w 12724"/>
                <a:gd name="connsiteY176" fmla="*/ 6475 h 10000"/>
                <a:gd name="connsiteX177" fmla="*/ 601 w 12724"/>
                <a:gd name="connsiteY177" fmla="*/ 6312 h 10000"/>
                <a:gd name="connsiteX178" fmla="*/ 616 w 12724"/>
                <a:gd name="connsiteY178" fmla="*/ 6183 h 10000"/>
                <a:gd name="connsiteX179" fmla="*/ 616 w 12724"/>
                <a:gd name="connsiteY179" fmla="*/ 6133 h 10000"/>
                <a:gd name="connsiteX180" fmla="*/ 631 w 12724"/>
                <a:gd name="connsiteY180" fmla="*/ 6069 h 10000"/>
                <a:gd name="connsiteX181" fmla="*/ 631 w 12724"/>
                <a:gd name="connsiteY181" fmla="*/ 6036 h 10000"/>
                <a:gd name="connsiteX182" fmla="*/ 601 w 12724"/>
                <a:gd name="connsiteY182" fmla="*/ 5906 h 10000"/>
                <a:gd name="connsiteX183" fmla="*/ 601 w 12724"/>
                <a:gd name="connsiteY183" fmla="*/ 5841 h 10000"/>
                <a:gd name="connsiteX184" fmla="*/ 601 w 12724"/>
                <a:gd name="connsiteY184" fmla="*/ 5841 h 10000"/>
                <a:gd name="connsiteX185" fmla="*/ 586 w 12724"/>
                <a:gd name="connsiteY185" fmla="*/ 5808 h 10000"/>
                <a:gd name="connsiteX186" fmla="*/ 631 w 12724"/>
                <a:gd name="connsiteY186" fmla="*/ 5728 h 10000"/>
                <a:gd name="connsiteX187" fmla="*/ 669 w 12724"/>
                <a:gd name="connsiteY187" fmla="*/ 5630 h 10000"/>
                <a:gd name="connsiteX188" fmla="*/ 699 w 12724"/>
                <a:gd name="connsiteY188" fmla="*/ 5533 h 10000"/>
                <a:gd name="connsiteX189" fmla="*/ 715 w 12724"/>
                <a:gd name="connsiteY189" fmla="*/ 5467 h 10000"/>
                <a:gd name="connsiteX190" fmla="*/ 715 w 12724"/>
                <a:gd name="connsiteY190" fmla="*/ 5467 h 10000"/>
                <a:gd name="connsiteX191" fmla="*/ 715 w 12724"/>
                <a:gd name="connsiteY191" fmla="*/ 5435 h 10000"/>
                <a:gd name="connsiteX192" fmla="*/ 684 w 12724"/>
                <a:gd name="connsiteY192" fmla="*/ 5370 h 10000"/>
                <a:gd name="connsiteX193" fmla="*/ 669 w 12724"/>
                <a:gd name="connsiteY193" fmla="*/ 5289 h 10000"/>
                <a:gd name="connsiteX194" fmla="*/ 654 w 12724"/>
                <a:gd name="connsiteY194" fmla="*/ 5191 h 10000"/>
                <a:gd name="connsiteX195" fmla="*/ 654 w 12724"/>
                <a:gd name="connsiteY195" fmla="*/ 5127 h 10000"/>
                <a:gd name="connsiteX196" fmla="*/ 699 w 12724"/>
                <a:gd name="connsiteY196" fmla="*/ 5061 h 10000"/>
                <a:gd name="connsiteX197" fmla="*/ 761 w 12724"/>
                <a:gd name="connsiteY197" fmla="*/ 5061 h 10000"/>
                <a:gd name="connsiteX198" fmla="*/ 821 w 12724"/>
                <a:gd name="connsiteY198" fmla="*/ 5094 h 10000"/>
                <a:gd name="connsiteX199" fmla="*/ 889 w 12724"/>
                <a:gd name="connsiteY199" fmla="*/ 5127 h 10000"/>
                <a:gd name="connsiteX0" fmla="*/ 889 w 11346"/>
                <a:gd name="connsiteY0" fmla="*/ 5127 h 10000"/>
                <a:gd name="connsiteX1" fmla="*/ 904 w 11346"/>
                <a:gd name="connsiteY1" fmla="*/ 5127 h 10000"/>
                <a:gd name="connsiteX2" fmla="*/ 921 w 11346"/>
                <a:gd name="connsiteY2" fmla="*/ 5094 h 10000"/>
                <a:gd name="connsiteX3" fmla="*/ 936 w 11346"/>
                <a:gd name="connsiteY3" fmla="*/ 5061 h 10000"/>
                <a:gd name="connsiteX4" fmla="*/ 981 w 11346"/>
                <a:gd name="connsiteY4" fmla="*/ 5029 h 10000"/>
                <a:gd name="connsiteX5" fmla="*/ 1034 w 11346"/>
                <a:gd name="connsiteY5" fmla="*/ 4996 h 10000"/>
                <a:gd name="connsiteX6" fmla="*/ 1111 w 11346"/>
                <a:gd name="connsiteY6" fmla="*/ 4964 h 10000"/>
                <a:gd name="connsiteX7" fmla="*/ 1316 w 11346"/>
                <a:gd name="connsiteY7" fmla="*/ 4948 h 10000"/>
                <a:gd name="connsiteX8" fmla="*/ 1490 w 11346"/>
                <a:gd name="connsiteY8" fmla="*/ 4882 h 10000"/>
                <a:gd name="connsiteX9" fmla="*/ 1239 w 11346"/>
                <a:gd name="connsiteY9" fmla="*/ 5094 h 10000"/>
                <a:gd name="connsiteX10" fmla="*/ 1452 w 11346"/>
                <a:gd name="connsiteY10" fmla="*/ 5045 h 10000"/>
                <a:gd name="connsiteX11" fmla="*/ 1589 w 11346"/>
                <a:gd name="connsiteY11" fmla="*/ 5241 h 10000"/>
                <a:gd name="connsiteX12" fmla="*/ 1749 w 11346"/>
                <a:gd name="connsiteY12" fmla="*/ 5306 h 10000"/>
                <a:gd name="connsiteX13" fmla="*/ 1840 w 11346"/>
                <a:gd name="connsiteY13" fmla="*/ 5258 h 10000"/>
                <a:gd name="connsiteX14" fmla="*/ 1985 w 11346"/>
                <a:gd name="connsiteY14" fmla="*/ 4818 h 10000"/>
                <a:gd name="connsiteX15" fmla="*/ 1961 w 11346"/>
                <a:gd name="connsiteY15" fmla="*/ 5177 h 10000"/>
                <a:gd name="connsiteX16" fmla="*/ 2092 w 11346"/>
                <a:gd name="connsiteY16" fmla="*/ 4493 h 10000"/>
                <a:gd name="connsiteX17" fmla="*/ 2220 w 11346"/>
                <a:gd name="connsiteY17" fmla="*/ 4786 h 10000"/>
                <a:gd name="connsiteX18" fmla="*/ 2189 w 11346"/>
                <a:gd name="connsiteY18" fmla="*/ 4542 h 10000"/>
                <a:gd name="connsiteX19" fmla="*/ 2251 w 11346"/>
                <a:gd name="connsiteY19" fmla="*/ 4786 h 10000"/>
                <a:gd name="connsiteX20" fmla="*/ 2266 w 11346"/>
                <a:gd name="connsiteY20" fmla="*/ 4818 h 10000"/>
                <a:gd name="connsiteX21" fmla="*/ 2304 w 11346"/>
                <a:gd name="connsiteY21" fmla="*/ 4818 h 10000"/>
                <a:gd name="connsiteX22" fmla="*/ 2350 w 11346"/>
                <a:gd name="connsiteY22" fmla="*/ 4818 h 10000"/>
                <a:gd name="connsiteX23" fmla="*/ 2395 w 11346"/>
                <a:gd name="connsiteY23" fmla="*/ 4786 h 10000"/>
                <a:gd name="connsiteX24" fmla="*/ 2426 w 11346"/>
                <a:gd name="connsiteY24" fmla="*/ 4688 h 10000"/>
                <a:gd name="connsiteX25" fmla="*/ 2456 w 11346"/>
                <a:gd name="connsiteY25" fmla="*/ 4541 h 10000"/>
                <a:gd name="connsiteX26" fmla="*/ 2472 w 11346"/>
                <a:gd name="connsiteY26" fmla="*/ 4282 h 10000"/>
                <a:gd name="connsiteX27" fmla="*/ 2547 w 11346"/>
                <a:gd name="connsiteY27" fmla="*/ 4298 h 10000"/>
                <a:gd name="connsiteX28" fmla="*/ 2654 w 11346"/>
                <a:gd name="connsiteY28" fmla="*/ 4070 h 10000"/>
                <a:gd name="connsiteX29" fmla="*/ 2776 w 11346"/>
                <a:gd name="connsiteY29" fmla="*/ 4103 h 10000"/>
                <a:gd name="connsiteX30" fmla="*/ 2859 w 11346"/>
                <a:gd name="connsiteY30" fmla="*/ 4103 h 10000"/>
                <a:gd name="connsiteX31" fmla="*/ 2715 w 11346"/>
                <a:gd name="connsiteY31" fmla="*/ 3892 h 10000"/>
                <a:gd name="connsiteX32" fmla="*/ 2966 w 11346"/>
                <a:gd name="connsiteY32" fmla="*/ 4136 h 10000"/>
                <a:gd name="connsiteX33" fmla="*/ 2905 w 11346"/>
                <a:gd name="connsiteY33" fmla="*/ 4331 h 10000"/>
                <a:gd name="connsiteX34" fmla="*/ 3170 w 11346"/>
                <a:gd name="connsiteY34" fmla="*/ 4250 h 10000"/>
                <a:gd name="connsiteX35" fmla="*/ 3433 w 11346"/>
                <a:gd name="connsiteY35" fmla="*/ 3387 h 10000"/>
                <a:gd name="connsiteX36" fmla="*/ 3578 w 11346"/>
                <a:gd name="connsiteY36" fmla="*/ 2612 h 10000"/>
                <a:gd name="connsiteX37" fmla="*/ 3570 w 11346"/>
                <a:gd name="connsiteY37" fmla="*/ 1720 h 10000"/>
                <a:gd name="connsiteX38" fmla="*/ 3922 w 11346"/>
                <a:gd name="connsiteY38" fmla="*/ 1688 h 10000"/>
                <a:gd name="connsiteX39" fmla="*/ 4215 w 11346"/>
                <a:gd name="connsiteY39" fmla="*/ 1466 h 10000"/>
                <a:gd name="connsiteX40" fmla="*/ 4224 w 11346"/>
                <a:gd name="connsiteY40" fmla="*/ 402 h 10000"/>
                <a:gd name="connsiteX41" fmla="*/ 4622 w 11346"/>
                <a:gd name="connsiteY41" fmla="*/ 181 h 10000"/>
                <a:gd name="connsiteX42" fmla="*/ 5015 w 11346"/>
                <a:gd name="connsiteY42" fmla="*/ 1067 h 10000"/>
                <a:gd name="connsiteX43" fmla="*/ 5549 w 11346"/>
                <a:gd name="connsiteY43" fmla="*/ 1249 h 10000"/>
                <a:gd name="connsiteX44" fmla="*/ 6244 w 11346"/>
                <a:gd name="connsiteY44" fmla="*/ 1649 h 10000"/>
                <a:gd name="connsiteX45" fmla="*/ 6450 w 11346"/>
                <a:gd name="connsiteY45" fmla="*/ 816 h 10000"/>
                <a:gd name="connsiteX46" fmla="*/ 6699 w 11346"/>
                <a:gd name="connsiteY46" fmla="*/ 1452 h 10000"/>
                <a:gd name="connsiteX47" fmla="*/ 7093 w 11346"/>
                <a:gd name="connsiteY47" fmla="*/ 1915 h 10000"/>
                <a:gd name="connsiteX48" fmla="*/ 7088 w 11346"/>
                <a:gd name="connsiteY48" fmla="*/ 3100 h 10000"/>
                <a:gd name="connsiteX49" fmla="*/ 7762 w 11346"/>
                <a:gd name="connsiteY49" fmla="*/ 4676 h 10000"/>
                <a:gd name="connsiteX50" fmla="*/ 6785 w 11346"/>
                <a:gd name="connsiteY50" fmla="*/ 6720 h 10000"/>
                <a:gd name="connsiteX51" fmla="*/ 6461 w 11346"/>
                <a:gd name="connsiteY51" fmla="*/ 7834 h 10000"/>
                <a:gd name="connsiteX52" fmla="*/ 1720 w 11346"/>
                <a:gd name="connsiteY52" fmla="*/ 9038 h 10000"/>
                <a:gd name="connsiteX53" fmla="*/ 11346 w 11346"/>
                <a:gd name="connsiteY53" fmla="*/ 6404 h 10000"/>
                <a:gd name="connsiteX54" fmla="*/ 9772 w 11346"/>
                <a:gd name="connsiteY54" fmla="*/ 3908 h 10000"/>
                <a:gd name="connsiteX55" fmla="*/ 9710 w 11346"/>
                <a:gd name="connsiteY55" fmla="*/ 4038 h 10000"/>
                <a:gd name="connsiteX56" fmla="*/ 9490 w 11346"/>
                <a:gd name="connsiteY56" fmla="*/ 4070 h 10000"/>
                <a:gd name="connsiteX57" fmla="*/ 9255 w 11346"/>
                <a:gd name="connsiteY57" fmla="*/ 4314 h 10000"/>
                <a:gd name="connsiteX58" fmla="*/ 9239 w 11346"/>
                <a:gd name="connsiteY58" fmla="*/ 4347 h 10000"/>
                <a:gd name="connsiteX59" fmla="*/ 9224 w 11346"/>
                <a:gd name="connsiteY59" fmla="*/ 4347 h 10000"/>
                <a:gd name="connsiteX60" fmla="*/ 9224 w 11346"/>
                <a:gd name="connsiteY60" fmla="*/ 4411 h 10000"/>
                <a:gd name="connsiteX61" fmla="*/ 9201 w 11346"/>
                <a:gd name="connsiteY61" fmla="*/ 4477 h 10000"/>
                <a:gd name="connsiteX62" fmla="*/ 9171 w 11346"/>
                <a:gd name="connsiteY62" fmla="*/ 4574 h 10000"/>
                <a:gd name="connsiteX63" fmla="*/ 9110 w 11346"/>
                <a:gd name="connsiteY63" fmla="*/ 4590 h 10000"/>
                <a:gd name="connsiteX64" fmla="*/ 9064 w 11346"/>
                <a:gd name="connsiteY64" fmla="*/ 4623 h 10000"/>
                <a:gd name="connsiteX65" fmla="*/ 9041 w 11346"/>
                <a:gd name="connsiteY65" fmla="*/ 4590 h 10000"/>
                <a:gd name="connsiteX66" fmla="*/ 9011 w 11346"/>
                <a:gd name="connsiteY66" fmla="*/ 4574 h 10000"/>
                <a:gd name="connsiteX67" fmla="*/ 8966 w 11346"/>
                <a:gd name="connsiteY67" fmla="*/ 4574 h 10000"/>
                <a:gd name="connsiteX68" fmla="*/ 8935 w 11346"/>
                <a:gd name="connsiteY68" fmla="*/ 4590 h 10000"/>
                <a:gd name="connsiteX69" fmla="*/ 8836 w 11346"/>
                <a:gd name="connsiteY69" fmla="*/ 4655 h 10000"/>
                <a:gd name="connsiteX70" fmla="*/ 8744 w 11346"/>
                <a:gd name="connsiteY70" fmla="*/ 4753 h 10000"/>
                <a:gd name="connsiteX71" fmla="*/ 8714 w 11346"/>
                <a:gd name="connsiteY71" fmla="*/ 4753 h 10000"/>
                <a:gd name="connsiteX72" fmla="*/ 8699 w 11346"/>
                <a:gd name="connsiteY72" fmla="*/ 4786 h 10000"/>
                <a:gd name="connsiteX73" fmla="*/ 8699 w 11346"/>
                <a:gd name="connsiteY73" fmla="*/ 4882 h 10000"/>
                <a:gd name="connsiteX74" fmla="*/ 8676 w 11346"/>
                <a:gd name="connsiteY74" fmla="*/ 5094 h 10000"/>
                <a:gd name="connsiteX75" fmla="*/ 8554 w 11346"/>
                <a:gd name="connsiteY75" fmla="*/ 5353 h 10000"/>
                <a:gd name="connsiteX76" fmla="*/ 8471 w 11346"/>
                <a:gd name="connsiteY76" fmla="*/ 5533 h 10000"/>
                <a:gd name="connsiteX77" fmla="*/ 8395 w 11346"/>
                <a:gd name="connsiteY77" fmla="*/ 5662 h 10000"/>
                <a:gd name="connsiteX78" fmla="*/ 8349 w 11346"/>
                <a:gd name="connsiteY78" fmla="*/ 5744 h 10000"/>
                <a:gd name="connsiteX79" fmla="*/ 8334 w 11346"/>
                <a:gd name="connsiteY79" fmla="*/ 5776 h 10000"/>
                <a:gd name="connsiteX80" fmla="*/ 8319 w 11346"/>
                <a:gd name="connsiteY80" fmla="*/ 5808 h 10000"/>
                <a:gd name="connsiteX81" fmla="*/ 8312 w 11346"/>
                <a:gd name="connsiteY81" fmla="*/ 5808 h 10000"/>
                <a:gd name="connsiteX82" fmla="*/ 8312 w 11346"/>
                <a:gd name="connsiteY82" fmla="*/ 5874 h 10000"/>
                <a:gd name="connsiteX83" fmla="*/ 8296 w 11346"/>
                <a:gd name="connsiteY83" fmla="*/ 5971 h 10000"/>
                <a:gd name="connsiteX84" fmla="*/ 8235 w 11346"/>
                <a:gd name="connsiteY84" fmla="*/ 6101 h 10000"/>
                <a:gd name="connsiteX85" fmla="*/ 8159 w 11346"/>
                <a:gd name="connsiteY85" fmla="*/ 6183 h 10000"/>
                <a:gd name="connsiteX86" fmla="*/ 8091 w 11346"/>
                <a:gd name="connsiteY86" fmla="*/ 6247 h 10000"/>
                <a:gd name="connsiteX87" fmla="*/ 7900 w 11346"/>
                <a:gd name="connsiteY87" fmla="*/ 6377 h 10000"/>
                <a:gd name="connsiteX88" fmla="*/ 7764 w 11346"/>
                <a:gd name="connsiteY88" fmla="*/ 6475 h 10000"/>
                <a:gd name="connsiteX89" fmla="*/ 7650 w 11346"/>
                <a:gd name="connsiteY89" fmla="*/ 6556 h 10000"/>
                <a:gd name="connsiteX90" fmla="*/ 7589 w 11346"/>
                <a:gd name="connsiteY90" fmla="*/ 6686 h 10000"/>
                <a:gd name="connsiteX91" fmla="*/ 7551 w 11346"/>
                <a:gd name="connsiteY91" fmla="*/ 6816 h 10000"/>
                <a:gd name="connsiteX92" fmla="*/ 7520 w 11346"/>
                <a:gd name="connsiteY92" fmla="*/ 7027 h 10000"/>
                <a:gd name="connsiteX93" fmla="*/ 7475 w 11346"/>
                <a:gd name="connsiteY93" fmla="*/ 7287 h 10000"/>
                <a:gd name="connsiteX94" fmla="*/ 7391 w 11346"/>
                <a:gd name="connsiteY94" fmla="*/ 7530 h 10000"/>
                <a:gd name="connsiteX95" fmla="*/ 7330 w 11346"/>
                <a:gd name="connsiteY95" fmla="*/ 7693 h 10000"/>
                <a:gd name="connsiteX96" fmla="*/ 7270 w 11346"/>
                <a:gd name="connsiteY96" fmla="*/ 7775 h 10000"/>
                <a:gd name="connsiteX97" fmla="*/ 7201 w 11346"/>
                <a:gd name="connsiteY97" fmla="*/ 7937 h 10000"/>
                <a:gd name="connsiteX98" fmla="*/ 7171 w 11346"/>
                <a:gd name="connsiteY98" fmla="*/ 8002 h 10000"/>
                <a:gd name="connsiteX99" fmla="*/ 7156 w 11346"/>
                <a:gd name="connsiteY99" fmla="*/ 8083 h 10000"/>
                <a:gd name="connsiteX100" fmla="*/ 7156 w 11346"/>
                <a:gd name="connsiteY100" fmla="*/ 8246 h 10000"/>
                <a:gd name="connsiteX101" fmla="*/ 7171 w 11346"/>
                <a:gd name="connsiteY101" fmla="*/ 8440 h 10000"/>
                <a:gd name="connsiteX102" fmla="*/ 7125 w 11346"/>
                <a:gd name="connsiteY102" fmla="*/ 8440 h 10000"/>
                <a:gd name="connsiteX103" fmla="*/ 7049 w 11346"/>
                <a:gd name="connsiteY103" fmla="*/ 8457 h 10000"/>
                <a:gd name="connsiteX104" fmla="*/ 6951 w 11346"/>
                <a:gd name="connsiteY104" fmla="*/ 8489 h 10000"/>
                <a:gd name="connsiteX105" fmla="*/ 6806 w 11346"/>
                <a:gd name="connsiteY105" fmla="*/ 8522 h 10000"/>
                <a:gd name="connsiteX106" fmla="*/ 6646 w 11346"/>
                <a:gd name="connsiteY106" fmla="*/ 8554 h 10000"/>
                <a:gd name="connsiteX107" fmla="*/ 6456 w 11346"/>
                <a:gd name="connsiteY107" fmla="*/ 8587 h 10000"/>
                <a:gd name="connsiteX108" fmla="*/ 6220 w 11346"/>
                <a:gd name="connsiteY108" fmla="*/ 8651 h 10000"/>
                <a:gd name="connsiteX109" fmla="*/ 5985 w 11346"/>
                <a:gd name="connsiteY109" fmla="*/ 8717 h 10000"/>
                <a:gd name="connsiteX110" fmla="*/ 5726 w 11346"/>
                <a:gd name="connsiteY110" fmla="*/ 8781 h 10000"/>
                <a:gd name="connsiteX111" fmla="*/ 5445 w 11346"/>
                <a:gd name="connsiteY111" fmla="*/ 8814 h 10000"/>
                <a:gd name="connsiteX112" fmla="*/ 4844 w 11346"/>
                <a:gd name="connsiteY112" fmla="*/ 8960 h 10000"/>
                <a:gd name="connsiteX113" fmla="*/ 4205 w 11346"/>
                <a:gd name="connsiteY113" fmla="*/ 9090 h 10000"/>
                <a:gd name="connsiteX114" fmla="*/ 3551 w 11346"/>
                <a:gd name="connsiteY114" fmla="*/ 9236 h 10000"/>
                <a:gd name="connsiteX115" fmla="*/ 2904 w 11346"/>
                <a:gd name="connsiteY115" fmla="*/ 9366 h 10000"/>
                <a:gd name="connsiteX116" fmla="*/ 2266 w 11346"/>
                <a:gd name="connsiteY116" fmla="*/ 9497 h 10000"/>
                <a:gd name="connsiteX117" fmla="*/ 1970 w 11346"/>
                <a:gd name="connsiteY117" fmla="*/ 9594 h 10000"/>
                <a:gd name="connsiteX118" fmla="*/ 1680 w 11346"/>
                <a:gd name="connsiteY118" fmla="*/ 9643 h 10000"/>
                <a:gd name="connsiteX119" fmla="*/ 1399 w 11346"/>
                <a:gd name="connsiteY119" fmla="*/ 9675 h 10000"/>
                <a:gd name="connsiteX120" fmla="*/ 1156 w 11346"/>
                <a:gd name="connsiteY120" fmla="*/ 9740 h 10000"/>
                <a:gd name="connsiteX121" fmla="*/ 921 w 11346"/>
                <a:gd name="connsiteY121" fmla="*/ 9805 h 10000"/>
                <a:gd name="connsiteX122" fmla="*/ 699 w 11346"/>
                <a:gd name="connsiteY122" fmla="*/ 9838 h 10000"/>
                <a:gd name="connsiteX123" fmla="*/ 525 w 11346"/>
                <a:gd name="connsiteY123" fmla="*/ 9870 h 10000"/>
                <a:gd name="connsiteX124" fmla="*/ 365 w 11346"/>
                <a:gd name="connsiteY124" fmla="*/ 9935 h 10000"/>
                <a:gd name="connsiteX125" fmla="*/ 235 w 11346"/>
                <a:gd name="connsiteY125" fmla="*/ 9935 h 10000"/>
                <a:gd name="connsiteX126" fmla="*/ 145 w 11346"/>
                <a:gd name="connsiteY126" fmla="*/ 9968 h 10000"/>
                <a:gd name="connsiteX127" fmla="*/ 92 w 11346"/>
                <a:gd name="connsiteY127" fmla="*/ 9968 h 10000"/>
                <a:gd name="connsiteX128" fmla="*/ 60 w 11346"/>
                <a:gd name="connsiteY128" fmla="*/ 10000 h 10000"/>
                <a:gd name="connsiteX129" fmla="*/ 60 w 11346"/>
                <a:gd name="connsiteY129" fmla="*/ 9968 h 10000"/>
                <a:gd name="connsiteX130" fmla="*/ 30 w 11346"/>
                <a:gd name="connsiteY130" fmla="*/ 9968 h 10000"/>
                <a:gd name="connsiteX131" fmla="*/ 15 w 11346"/>
                <a:gd name="connsiteY131" fmla="*/ 9935 h 10000"/>
                <a:gd name="connsiteX132" fmla="*/ 0 w 11346"/>
                <a:gd name="connsiteY132" fmla="*/ 9870 h 10000"/>
                <a:gd name="connsiteX133" fmla="*/ 15 w 11346"/>
                <a:gd name="connsiteY133" fmla="*/ 9773 h 10000"/>
                <a:gd name="connsiteX134" fmla="*/ 45 w 11346"/>
                <a:gd name="connsiteY134" fmla="*/ 9643 h 10000"/>
                <a:gd name="connsiteX135" fmla="*/ 129 w 11346"/>
                <a:gd name="connsiteY135" fmla="*/ 9497 h 10000"/>
                <a:gd name="connsiteX136" fmla="*/ 190 w 11346"/>
                <a:gd name="connsiteY136" fmla="*/ 9399 h 10000"/>
                <a:gd name="connsiteX137" fmla="*/ 267 w 11346"/>
                <a:gd name="connsiteY137" fmla="*/ 9269 h 10000"/>
                <a:gd name="connsiteX138" fmla="*/ 251 w 11346"/>
                <a:gd name="connsiteY138" fmla="*/ 9122 h 10000"/>
                <a:gd name="connsiteX139" fmla="*/ 220 w 11346"/>
                <a:gd name="connsiteY139" fmla="*/ 8993 h 10000"/>
                <a:gd name="connsiteX140" fmla="*/ 175 w 11346"/>
                <a:gd name="connsiteY140" fmla="*/ 8895 h 10000"/>
                <a:gd name="connsiteX141" fmla="*/ 160 w 11346"/>
                <a:gd name="connsiteY141" fmla="*/ 8863 h 10000"/>
                <a:gd name="connsiteX142" fmla="*/ 99 w 11346"/>
                <a:gd name="connsiteY142" fmla="*/ 8749 h 10000"/>
                <a:gd name="connsiteX143" fmla="*/ 76 w 11346"/>
                <a:gd name="connsiteY143" fmla="*/ 8684 h 10000"/>
                <a:gd name="connsiteX144" fmla="*/ 76 w 11346"/>
                <a:gd name="connsiteY144" fmla="*/ 8651 h 10000"/>
                <a:gd name="connsiteX145" fmla="*/ 60 w 11346"/>
                <a:gd name="connsiteY145" fmla="*/ 8651 h 10000"/>
                <a:gd name="connsiteX146" fmla="*/ 114 w 11346"/>
                <a:gd name="connsiteY146" fmla="*/ 8619 h 10000"/>
                <a:gd name="connsiteX147" fmla="*/ 160 w 11346"/>
                <a:gd name="connsiteY147" fmla="*/ 8587 h 10000"/>
                <a:gd name="connsiteX148" fmla="*/ 205 w 11346"/>
                <a:gd name="connsiteY148" fmla="*/ 8587 h 10000"/>
                <a:gd name="connsiteX149" fmla="*/ 235 w 11346"/>
                <a:gd name="connsiteY149" fmla="*/ 8587 h 10000"/>
                <a:gd name="connsiteX150" fmla="*/ 235 w 11346"/>
                <a:gd name="connsiteY150" fmla="*/ 8554 h 10000"/>
                <a:gd name="connsiteX151" fmla="*/ 205 w 11346"/>
                <a:gd name="connsiteY151" fmla="*/ 8408 h 10000"/>
                <a:gd name="connsiteX152" fmla="*/ 205 w 11346"/>
                <a:gd name="connsiteY152" fmla="*/ 8343 h 10000"/>
                <a:gd name="connsiteX153" fmla="*/ 205 w 11346"/>
                <a:gd name="connsiteY153" fmla="*/ 8310 h 10000"/>
                <a:gd name="connsiteX154" fmla="*/ 190 w 11346"/>
                <a:gd name="connsiteY154" fmla="*/ 8278 h 10000"/>
                <a:gd name="connsiteX155" fmla="*/ 235 w 11346"/>
                <a:gd name="connsiteY155" fmla="*/ 8180 h 10000"/>
                <a:gd name="connsiteX156" fmla="*/ 251 w 11346"/>
                <a:gd name="connsiteY156" fmla="*/ 8083 h 10000"/>
                <a:gd name="connsiteX157" fmla="*/ 282 w 11346"/>
                <a:gd name="connsiteY157" fmla="*/ 8002 h 10000"/>
                <a:gd name="connsiteX158" fmla="*/ 289 w 11346"/>
                <a:gd name="connsiteY158" fmla="*/ 7937 h 10000"/>
                <a:gd name="connsiteX159" fmla="*/ 289 w 11346"/>
                <a:gd name="connsiteY159" fmla="*/ 7937 h 10000"/>
                <a:gd name="connsiteX160" fmla="*/ 335 w 11346"/>
                <a:gd name="connsiteY160" fmla="*/ 7775 h 10000"/>
                <a:gd name="connsiteX161" fmla="*/ 365 w 11346"/>
                <a:gd name="connsiteY161" fmla="*/ 7661 h 10000"/>
                <a:gd name="connsiteX162" fmla="*/ 395 w 11346"/>
                <a:gd name="connsiteY162" fmla="*/ 7563 h 10000"/>
                <a:gd name="connsiteX163" fmla="*/ 410 w 11346"/>
                <a:gd name="connsiteY163" fmla="*/ 7498 h 10000"/>
                <a:gd name="connsiteX164" fmla="*/ 426 w 11346"/>
                <a:gd name="connsiteY164" fmla="*/ 7466 h 10000"/>
                <a:gd name="connsiteX165" fmla="*/ 426 w 11346"/>
                <a:gd name="connsiteY165" fmla="*/ 7434 h 10000"/>
                <a:gd name="connsiteX166" fmla="*/ 479 w 11346"/>
                <a:gd name="connsiteY166" fmla="*/ 7287 h 10000"/>
                <a:gd name="connsiteX167" fmla="*/ 509 w 11346"/>
                <a:gd name="connsiteY167" fmla="*/ 7189 h 10000"/>
                <a:gd name="connsiteX168" fmla="*/ 525 w 11346"/>
                <a:gd name="connsiteY168" fmla="*/ 7157 h 10000"/>
                <a:gd name="connsiteX169" fmla="*/ 525 w 11346"/>
                <a:gd name="connsiteY169" fmla="*/ 7157 h 10000"/>
                <a:gd name="connsiteX170" fmla="*/ 540 w 11346"/>
                <a:gd name="connsiteY170" fmla="*/ 6995 h 10000"/>
                <a:gd name="connsiteX171" fmla="*/ 540 w 11346"/>
                <a:gd name="connsiteY171" fmla="*/ 6881 h 10000"/>
                <a:gd name="connsiteX172" fmla="*/ 555 w 11346"/>
                <a:gd name="connsiteY172" fmla="*/ 6783 h 10000"/>
                <a:gd name="connsiteX173" fmla="*/ 555 w 11346"/>
                <a:gd name="connsiteY173" fmla="*/ 6751 h 10000"/>
                <a:gd name="connsiteX174" fmla="*/ 555 w 11346"/>
                <a:gd name="connsiteY174" fmla="*/ 6686 h 10000"/>
                <a:gd name="connsiteX175" fmla="*/ 555 w 11346"/>
                <a:gd name="connsiteY175" fmla="*/ 6686 h 10000"/>
                <a:gd name="connsiteX176" fmla="*/ 586 w 11346"/>
                <a:gd name="connsiteY176" fmla="*/ 6475 h 10000"/>
                <a:gd name="connsiteX177" fmla="*/ 601 w 11346"/>
                <a:gd name="connsiteY177" fmla="*/ 6312 h 10000"/>
                <a:gd name="connsiteX178" fmla="*/ 616 w 11346"/>
                <a:gd name="connsiteY178" fmla="*/ 6183 h 10000"/>
                <a:gd name="connsiteX179" fmla="*/ 616 w 11346"/>
                <a:gd name="connsiteY179" fmla="*/ 6133 h 10000"/>
                <a:gd name="connsiteX180" fmla="*/ 631 w 11346"/>
                <a:gd name="connsiteY180" fmla="*/ 6069 h 10000"/>
                <a:gd name="connsiteX181" fmla="*/ 631 w 11346"/>
                <a:gd name="connsiteY181" fmla="*/ 6036 h 10000"/>
                <a:gd name="connsiteX182" fmla="*/ 601 w 11346"/>
                <a:gd name="connsiteY182" fmla="*/ 5906 h 10000"/>
                <a:gd name="connsiteX183" fmla="*/ 601 w 11346"/>
                <a:gd name="connsiteY183" fmla="*/ 5841 h 10000"/>
                <a:gd name="connsiteX184" fmla="*/ 601 w 11346"/>
                <a:gd name="connsiteY184" fmla="*/ 5841 h 10000"/>
                <a:gd name="connsiteX185" fmla="*/ 586 w 11346"/>
                <a:gd name="connsiteY185" fmla="*/ 5808 h 10000"/>
                <a:gd name="connsiteX186" fmla="*/ 631 w 11346"/>
                <a:gd name="connsiteY186" fmla="*/ 5728 h 10000"/>
                <a:gd name="connsiteX187" fmla="*/ 669 w 11346"/>
                <a:gd name="connsiteY187" fmla="*/ 5630 h 10000"/>
                <a:gd name="connsiteX188" fmla="*/ 699 w 11346"/>
                <a:gd name="connsiteY188" fmla="*/ 5533 h 10000"/>
                <a:gd name="connsiteX189" fmla="*/ 715 w 11346"/>
                <a:gd name="connsiteY189" fmla="*/ 5467 h 10000"/>
                <a:gd name="connsiteX190" fmla="*/ 715 w 11346"/>
                <a:gd name="connsiteY190" fmla="*/ 5467 h 10000"/>
                <a:gd name="connsiteX191" fmla="*/ 715 w 11346"/>
                <a:gd name="connsiteY191" fmla="*/ 5435 h 10000"/>
                <a:gd name="connsiteX192" fmla="*/ 684 w 11346"/>
                <a:gd name="connsiteY192" fmla="*/ 5370 h 10000"/>
                <a:gd name="connsiteX193" fmla="*/ 669 w 11346"/>
                <a:gd name="connsiteY193" fmla="*/ 5289 h 10000"/>
                <a:gd name="connsiteX194" fmla="*/ 654 w 11346"/>
                <a:gd name="connsiteY194" fmla="*/ 5191 h 10000"/>
                <a:gd name="connsiteX195" fmla="*/ 654 w 11346"/>
                <a:gd name="connsiteY195" fmla="*/ 5127 h 10000"/>
                <a:gd name="connsiteX196" fmla="*/ 699 w 11346"/>
                <a:gd name="connsiteY196" fmla="*/ 5061 h 10000"/>
                <a:gd name="connsiteX197" fmla="*/ 761 w 11346"/>
                <a:gd name="connsiteY197" fmla="*/ 5061 h 10000"/>
                <a:gd name="connsiteX198" fmla="*/ 821 w 11346"/>
                <a:gd name="connsiteY198" fmla="*/ 5094 h 10000"/>
                <a:gd name="connsiteX199" fmla="*/ 889 w 11346"/>
                <a:gd name="connsiteY199" fmla="*/ 5127 h 10000"/>
                <a:gd name="connsiteX0" fmla="*/ 889 w 9772"/>
                <a:gd name="connsiteY0" fmla="*/ 5127 h 10000"/>
                <a:gd name="connsiteX1" fmla="*/ 904 w 9772"/>
                <a:gd name="connsiteY1" fmla="*/ 5127 h 10000"/>
                <a:gd name="connsiteX2" fmla="*/ 921 w 9772"/>
                <a:gd name="connsiteY2" fmla="*/ 5094 h 10000"/>
                <a:gd name="connsiteX3" fmla="*/ 936 w 9772"/>
                <a:gd name="connsiteY3" fmla="*/ 5061 h 10000"/>
                <a:gd name="connsiteX4" fmla="*/ 981 w 9772"/>
                <a:gd name="connsiteY4" fmla="*/ 5029 h 10000"/>
                <a:gd name="connsiteX5" fmla="*/ 1034 w 9772"/>
                <a:gd name="connsiteY5" fmla="*/ 4996 h 10000"/>
                <a:gd name="connsiteX6" fmla="*/ 1111 w 9772"/>
                <a:gd name="connsiteY6" fmla="*/ 4964 h 10000"/>
                <a:gd name="connsiteX7" fmla="*/ 1316 w 9772"/>
                <a:gd name="connsiteY7" fmla="*/ 4948 h 10000"/>
                <a:gd name="connsiteX8" fmla="*/ 1490 w 9772"/>
                <a:gd name="connsiteY8" fmla="*/ 4882 h 10000"/>
                <a:gd name="connsiteX9" fmla="*/ 1239 w 9772"/>
                <a:gd name="connsiteY9" fmla="*/ 5094 h 10000"/>
                <a:gd name="connsiteX10" fmla="*/ 1452 w 9772"/>
                <a:gd name="connsiteY10" fmla="*/ 5045 h 10000"/>
                <a:gd name="connsiteX11" fmla="*/ 1589 w 9772"/>
                <a:gd name="connsiteY11" fmla="*/ 5241 h 10000"/>
                <a:gd name="connsiteX12" fmla="*/ 1749 w 9772"/>
                <a:gd name="connsiteY12" fmla="*/ 5306 h 10000"/>
                <a:gd name="connsiteX13" fmla="*/ 1840 w 9772"/>
                <a:gd name="connsiteY13" fmla="*/ 5258 h 10000"/>
                <a:gd name="connsiteX14" fmla="*/ 1985 w 9772"/>
                <a:gd name="connsiteY14" fmla="*/ 4818 h 10000"/>
                <a:gd name="connsiteX15" fmla="*/ 1961 w 9772"/>
                <a:gd name="connsiteY15" fmla="*/ 5177 h 10000"/>
                <a:gd name="connsiteX16" fmla="*/ 2092 w 9772"/>
                <a:gd name="connsiteY16" fmla="*/ 4493 h 10000"/>
                <a:gd name="connsiteX17" fmla="*/ 2220 w 9772"/>
                <a:gd name="connsiteY17" fmla="*/ 4786 h 10000"/>
                <a:gd name="connsiteX18" fmla="*/ 2189 w 9772"/>
                <a:gd name="connsiteY18" fmla="*/ 4542 h 10000"/>
                <a:gd name="connsiteX19" fmla="*/ 2251 w 9772"/>
                <a:gd name="connsiteY19" fmla="*/ 4786 h 10000"/>
                <a:gd name="connsiteX20" fmla="*/ 2266 w 9772"/>
                <a:gd name="connsiteY20" fmla="*/ 4818 h 10000"/>
                <a:gd name="connsiteX21" fmla="*/ 2304 w 9772"/>
                <a:gd name="connsiteY21" fmla="*/ 4818 h 10000"/>
                <a:gd name="connsiteX22" fmla="*/ 2350 w 9772"/>
                <a:gd name="connsiteY22" fmla="*/ 4818 h 10000"/>
                <a:gd name="connsiteX23" fmla="*/ 2395 w 9772"/>
                <a:gd name="connsiteY23" fmla="*/ 4786 h 10000"/>
                <a:gd name="connsiteX24" fmla="*/ 2426 w 9772"/>
                <a:gd name="connsiteY24" fmla="*/ 4688 h 10000"/>
                <a:gd name="connsiteX25" fmla="*/ 2456 w 9772"/>
                <a:gd name="connsiteY25" fmla="*/ 4541 h 10000"/>
                <a:gd name="connsiteX26" fmla="*/ 2472 w 9772"/>
                <a:gd name="connsiteY26" fmla="*/ 4282 h 10000"/>
                <a:gd name="connsiteX27" fmla="*/ 2547 w 9772"/>
                <a:gd name="connsiteY27" fmla="*/ 4298 h 10000"/>
                <a:gd name="connsiteX28" fmla="*/ 2654 w 9772"/>
                <a:gd name="connsiteY28" fmla="*/ 4070 h 10000"/>
                <a:gd name="connsiteX29" fmla="*/ 2776 w 9772"/>
                <a:gd name="connsiteY29" fmla="*/ 4103 h 10000"/>
                <a:gd name="connsiteX30" fmla="*/ 2859 w 9772"/>
                <a:gd name="connsiteY30" fmla="*/ 4103 h 10000"/>
                <a:gd name="connsiteX31" fmla="*/ 2715 w 9772"/>
                <a:gd name="connsiteY31" fmla="*/ 3892 h 10000"/>
                <a:gd name="connsiteX32" fmla="*/ 2966 w 9772"/>
                <a:gd name="connsiteY32" fmla="*/ 4136 h 10000"/>
                <a:gd name="connsiteX33" fmla="*/ 2905 w 9772"/>
                <a:gd name="connsiteY33" fmla="*/ 4331 h 10000"/>
                <a:gd name="connsiteX34" fmla="*/ 3170 w 9772"/>
                <a:gd name="connsiteY34" fmla="*/ 4250 h 10000"/>
                <a:gd name="connsiteX35" fmla="*/ 3433 w 9772"/>
                <a:gd name="connsiteY35" fmla="*/ 3387 h 10000"/>
                <a:gd name="connsiteX36" fmla="*/ 3578 w 9772"/>
                <a:gd name="connsiteY36" fmla="*/ 2612 h 10000"/>
                <a:gd name="connsiteX37" fmla="*/ 3570 w 9772"/>
                <a:gd name="connsiteY37" fmla="*/ 1720 h 10000"/>
                <a:gd name="connsiteX38" fmla="*/ 3922 w 9772"/>
                <a:gd name="connsiteY38" fmla="*/ 1688 h 10000"/>
                <a:gd name="connsiteX39" fmla="*/ 4215 w 9772"/>
                <a:gd name="connsiteY39" fmla="*/ 1466 h 10000"/>
                <a:gd name="connsiteX40" fmla="*/ 4224 w 9772"/>
                <a:gd name="connsiteY40" fmla="*/ 402 h 10000"/>
                <a:gd name="connsiteX41" fmla="*/ 4622 w 9772"/>
                <a:gd name="connsiteY41" fmla="*/ 181 h 10000"/>
                <a:gd name="connsiteX42" fmla="*/ 5015 w 9772"/>
                <a:gd name="connsiteY42" fmla="*/ 1067 h 10000"/>
                <a:gd name="connsiteX43" fmla="*/ 5549 w 9772"/>
                <a:gd name="connsiteY43" fmla="*/ 1249 h 10000"/>
                <a:gd name="connsiteX44" fmla="*/ 6244 w 9772"/>
                <a:gd name="connsiteY44" fmla="*/ 1649 h 10000"/>
                <a:gd name="connsiteX45" fmla="*/ 6450 w 9772"/>
                <a:gd name="connsiteY45" fmla="*/ 816 h 10000"/>
                <a:gd name="connsiteX46" fmla="*/ 6699 w 9772"/>
                <a:gd name="connsiteY46" fmla="*/ 1452 h 10000"/>
                <a:gd name="connsiteX47" fmla="*/ 7093 w 9772"/>
                <a:gd name="connsiteY47" fmla="*/ 1915 h 10000"/>
                <a:gd name="connsiteX48" fmla="*/ 7088 w 9772"/>
                <a:gd name="connsiteY48" fmla="*/ 3100 h 10000"/>
                <a:gd name="connsiteX49" fmla="*/ 7762 w 9772"/>
                <a:gd name="connsiteY49" fmla="*/ 4676 h 10000"/>
                <a:gd name="connsiteX50" fmla="*/ 6785 w 9772"/>
                <a:gd name="connsiteY50" fmla="*/ 6720 h 10000"/>
                <a:gd name="connsiteX51" fmla="*/ 6461 w 9772"/>
                <a:gd name="connsiteY51" fmla="*/ 7834 h 10000"/>
                <a:gd name="connsiteX52" fmla="*/ 1720 w 9772"/>
                <a:gd name="connsiteY52" fmla="*/ 9038 h 10000"/>
                <a:gd name="connsiteX53" fmla="*/ 9772 w 9772"/>
                <a:gd name="connsiteY53" fmla="*/ 3908 h 10000"/>
                <a:gd name="connsiteX54" fmla="*/ 9710 w 9772"/>
                <a:gd name="connsiteY54" fmla="*/ 4038 h 10000"/>
                <a:gd name="connsiteX55" fmla="*/ 9490 w 9772"/>
                <a:gd name="connsiteY55" fmla="*/ 4070 h 10000"/>
                <a:gd name="connsiteX56" fmla="*/ 9255 w 9772"/>
                <a:gd name="connsiteY56" fmla="*/ 4314 h 10000"/>
                <a:gd name="connsiteX57" fmla="*/ 9239 w 9772"/>
                <a:gd name="connsiteY57" fmla="*/ 4347 h 10000"/>
                <a:gd name="connsiteX58" fmla="*/ 9224 w 9772"/>
                <a:gd name="connsiteY58" fmla="*/ 4347 h 10000"/>
                <a:gd name="connsiteX59" fmla="*/ 9224 w 9772"/>
                <a:gd name="connsiteY59" fmla="*/ 4411 h 10000"/>
                <a:gd name="connsiteX60" fmla="*/ 9201 w 9772"/>
                <a:gd name="connsiteY60" fmla="*/ 4477 h 10000"/>
                <a:gd name="connsiteX61" fmla="*/ 9171 w 9772"/>
                <a:gd name="connsiteY61" fmla="*/ 4574 h 10000"/>
                <a:gd name="connsiteX62" fmla="*/ 9110 w 9772"/>
                <a:gd name="connsiteY62" fmla="*/ 4590 h 10000"/>
                <a:gd name="connsiteX63" fmla="*/ 9064 w 9772"/>
                <a:gd name="connsiteY63" fmla="*/ 4623 h 10000"/>
                <a:gd name="connsiteX64" fmla="*/ 9041 w 9772"/>
                <a:gd name="connsiteY64" fmla="*/ 4590 h 10000"/>
                <a:gd name="connsiteX65" fmla="*/ 9011 w 9772"/>
                <a:gd name="connsiteY65" fmla="*/ 4574 h 10000"/>
                <a:gd name="connsiteX66" fmla="*/ 8966 w 9772"/>
                <a:gd name="connsiteY66" fmla="*/ 4574 h 10000"/>
                <a:gd name="connsiteX67" fmla="*/ 8935 w 9772"/>
                <a:gd name="connsiteY67" fmla="*/ 4590 h 10000"/>
                <a:gd name="connsiteX68" fmla="*/ 8836 w 9772"/>
                <a:gd name="connsiteY68" fmla="*/ 4655 h 10000"/>
                <a:gd name="connsiteX69" fmla="*/ 8744 w 9772"/>
                <a:gd name="connsiteY69" fmla="*/ 4753 h 10000"/>
                <a:gd name="connsiteX70" fmla="*/ 8714 w 9772"/>
                <a:gd name="connsiteY70" fmla="*/ 4753 h 10000"/>
                <a:gd name="connsiteX71" fmla="*/ 8699 w 9772"/>
                <a:gd name="connsiteY71" fmla="*/ 4786 h 10000"/>
                <a:gd name="connsiteX72" fmla="*/ 8699 w 9772"/>
                <a:gd name="connsiteY72" fmla="*/ 4882 h 10000"/>
                <a:gd name="connsiteX73" fmla="*/ 8676 w 9772"/>
                <a:gd name="connsiteY73" fmla="*/ 5094 h 10000"/>
                <a:gd name="connsiteX74" fmla="*/ 8554 w 9772"/>
                <a:gd name="connsiteY74" fmla="*/ 5353 h 10000"/>
                <a:gd name="connsiteX75" fmla="*/ 8471 w 9772"/>
                <a:gd name="connsiteY75" fmla="*/ 5533 h 10000"/>
                <a:gd name="connsiteX76" fmla="*/ 8395 w 9772"/>
                <a:gd name="connsiteY76" fmla="*/ 5662 h 10000"/>
                <a:gd name="connsiteX77" fmla="*/ 8349 w 9772"/>
                <a:gd name="connsiteY77" fmla="*/ 5744 h 10000"/>
                <a:gd name="connsiteX78" fmla="*/ 8334 w 9772"/>
                <a:gd name="connsiteY78" fmla="*/ 5776 h 10000"/>
                <a:gd name="connsiteX79" fmla="*/ 8319 w 9772"/>
                <a:gd name="connsiteY79" fmla="*/ 5808 h 10000"/>
                <a:gd name="connsiteX80" fmla="*/ 8312 w 9772"/>
                <a:gd name="connsiteY80" fmla="*/ 5808 h 10000"/>
                <a:gd name="connsiteX81" fmla="*/ 8312 w 9772"/>
                <a:gd name="connsiteY81" fmla="*/ 5874 h 10000"/>
                <a:gd name="connsiteX82" fmla="*/ 8296 w 9772"/>
                <a:gd name="connsiteY82" fmla="*/ 5971 h 10000"/>
                <a:gd name="connsiteX83" fmla="*/ 8235 w 9772"/>
                <a:gd name="connsiteY83" fmla="*/ 6101 h 10000"/>
                <a:gd name="connsiteX84" fmla="*/ 8159 w 9772"/>
                <a:gd name="connsiteY84" fmla="*/ 6183 h 10000"/>
                <a:gd name="connsiteX85" fmla="*/ 8091 w 9772"/>
                <a:gd name="connsiteY85" fmla="*/ 6247 h 10000"/>
                <a:gd name="connsiteX86" fmla="*/ 7900 w 9772"/>
                <a:gd name="connsiteY86" fmla="*/ 6377 h 10000"/>
                <a:gd name="connsiteX87" fmla="*/ 7764 w 9772"/>
                <a:gd name="connsiteY87" fmla="*/ 6475 h 10000"/>
                <a:gd name="connsiteX88" fmla="*/ 7650 w 9772"/>
                <a:gd name="connsiteY88" fmla="*/ 6556 h 10000"/>
                <a:gd name="connsiteX89" fmla="*/ 7589 w 9772"/>
                <a:gd name="connsiteY89" fmla="*/ 6686 h 10000"/>
                <a:gd name="connsiteX90" fmla="*/ 7551 w 9772"/>
                <a:gd name="connsiteY90" fmla="*/ 6816 h 10000"/>
                <a:gd name="connsiteX91" fmla="*/ 7520 w 9772"/>
                <a:gd name="connsiteY91" fmla="*/ 7027 h 10000"/>
                <a:gd name="connsiteX92" fmla="*/ 7475 w 9772"/>
                <a:gd name="connsiteY92" fmla="*/ 7287 h 10000"/>
                <a:gd name="connsiteX93" fmla="*/ 7391 w 9772"/>
                <a:gd name="connsiteY93" fmla="*/ 7530 h 10000"/>
                <a:gd name="connsiteX94" fmla="*/ 7330 w 9772"/>
                <a:gd name="connsiteY94" fmla="*/ 7693 h 10000"/>
                <a:gd name="connsiteX95" fmla="*/ 7270 w 9772"/>
                <a:gd name="connsiteY95" fmla="*/ 7775 h 10000"/>
                <a:gd name="connsiteX96" fmla="*/ 7201 w 9772"/>
                <a:gd name="connsiteY96" fmla="*/ 7937 h 10000"/>
                <a:gd name="connsiteX97" fmla="*/ 7171 w 9772"/>
                <a:gd name="connsiteY97" fmla="*/ 8002 h 10000"/>
                <a:gd name="connsiteX98" fmla="*/ 7156 w 9772"/>
                <a:gd name="connsiteY98" fmla="*/ 8083 h 10000"/>
                <a:gd name="connsiteX99" fmla="*/ 7156 w 9772"/>
                <a:gd name="connsiteY99" fmla="*/ 8246 h 10000"/>
                <a:gd name="connsiteX100" fmla="*/ 7171 w 9772"/>
                <a:gd name="connsiteY100" fmla="*/ 8440 h 10000"/>
                <a:gd name="connsiteX101" fmla="*/ 7125 w 9772"/>
                <a:gd name="connsiteY101" fmla="*/ 8440 h 10000"/>
                <a:gd name="connsiteX102" fmla="*/ 7049 w 9772"/>
                <a:gd name="connsiteY102" fmla="*/ 8457 h 10000"/>
                <a:gd name="connsiteX103" fmla="*/ 6951 w 9772"/>
                <a:gd name="connsiteY103" fmla="*/ 8489 h 10000"/>
                <a:gd name="connsiteX104" fmla="*/ 6806 w 9772"/>
                <a:gd name="connsiteY104" fmla="*/ 8522 h 10000"/>
                <a:gd name="connsiteX105" fmla="*/ 6646 w 9772"/>
                <a:gd name="connsiteY105" fmla="*/ 8554 h 10000"/>
                <a:gd name="connsiteX106" fmla="*/ 6456 w 9772"/>
                <a:gd name="connsiteY106" fmla="*/ 8587 h 10000"/>
                <a:gd name="connsiteX107" fmla="*/ 6220 w 9772"/>
                <a:gd name="connsiteY107" fmla="*/ 8651 h 10000"/>
                <a:gd name="connsiteX108" fmla="*/ 5985 w 9772"/>
                <a:gd name="connsiteY108" fmla="*/ 8717 h 10000"/>
                <a:gd name="connsiteX109" fmla="*/ 5726 w 9772"/>
                <a:gd name="connsiteY109" fmla="*/ 8781 h 10000"/>
                <a:gd name="connsiteX110" fmla="*/ 5445 w 9772"/>
                <a:gd name="connsiteY110" fmla="*/ 8814 h 10000"/>
                <a:gd name="connsiteX111" fmla="*/ 4844 w 9772"/>
                <a:gd name="connsiteY111" fmla="*/ 8960 h 10000"/>
                <a:gd name="connsiteX112" fmla="*/ 4205 w 9772"/>
                <a:gd name="connsiteY112" fmla="*/ 9090 h 10000"/>
                <a:gd name="connsiteX113" fmla="*/ 3551 w 9772"/>
                <a:gd name="connsiteY113" fmla="*/ 9236 h 10000"/>
                <a:gd name="connsiteX114" fmla="*/ 2904 w 9772"/>
                <a:gd name="connsiteY114" fmla="*/ 9366 h 10000"/>
                <a:gd name="connsiteX115" fmla="*/ 2266 w 9772"/>
                <a:gd name="connsiteY115" fmla="*/ 9497 h 10000"/>
                <a:gd name="connsiteX116" fmla="*/ 1970 w 9772"/>
                <a:gd name="connsiteY116" fmla="*/ 9594 h 10000"/>
                <a:gd name="connsiteX117" fmla="*/ 1680 w 9772"/>
                <a:gd name="connsiteY117" fmla="*/ 9643 h 10000"/>
                <a:gd name="connsiteX118" fmla="*/ 1399 w 9772"/>
                <a:gd name="connsiteY118" fmla="*/ 9675 h 10000"/>
                <a:gd name="connsiteX119" fmla="*/ 1156 w 9772"/>
                <a:gd name="connsiteY119" fmla="*/ 9740 h 10000"/>
                <a:gd name="connsiteX120" fmla="*/ 921 w 9772"/>
                <a:gd name="connsiteY120" fmla="*/ 9805 h 10000"/>
                <a:gd name="connsiteX121" fmla="*/ 699 w 9772"/>
                <a:gd name="connsiteY121" fmla="*/ 9838 h 10000"/>
                <a:gd name="connsiteX122" fmla="*/ 525 w 9772"/>
                <a:gd name="connsiteY122" fmla="*/ 9870 h 10000"/>
                <a:gd name="connsiteX123" fmla="*/ 365 w 9772"/>
                <a:gd name="connsiteY123" fmla="*/ 9935 h 10000"/>
                <a:gd name="connsiteX124" fmla="*/ 235 w 9772"/>
                <a:gd name="connsiteY124" fmla="*/ 9935 h 10000"/>
                <a:gd name="connsiteX125" fmla="*/ 145 w 9772"/>
                <a:gd name="connsiteY125" fmla="*/ 9968 h 10000"/>
                <a:gd name="connsiteX126" fmla="*/ 92 w 9772"/>
                <a:gd name="connsiteY126" fmla="*/ 9968 h 10000"/>
                <a:gd name="connsiteX127" fmla="*/ 60 w 9772"/>
                <a:gd name="connsiteY127" fmla="*/ 10000 h 10000"/>
                <a:gd name="connsiteX128" fmla="*/ 60 w 9772"/>
                <a:gd name="connsiteY128" fmla="*/ 9968 h 10000"/>
                <a:gd name="connsiteX129" fmla="*/ 30 w 9772"/>
                <a:gd name="connsiteY129" fmla="*/ 9968 h 10000"/>
                <a:gd name="connsiteX130" fmla="*/ 15 w 9772"/>
                <a:gd name="connsiteY130" fmla="*/ 9935 h 10000"/>
                <a:gd name="connsiteX131" fmla="*/ 0 w 9772"/>
                <a:gd name="connsiteY131" fmla="*/ 9870 h 10000"/>
                <a:gd name="connsiteX132" fmla="*/ 15 w 9772"/>
                <a:gd name="connsiteY132" fmla="*/ 9773 h 10000"/>
                <a:gd name="connsiteX133" fmla="*/ 45 w 9772"/>
                <a:gd name="connsiteY133" fmla="*/ 9643 h 10000"/>
                <a:gd name="connsiteX134" fmla="*/ 129 w 9772"/>
                <a:gd name="connsiteY134" fmla="*/ 9497 h 10000"/>
                <a:gd name="connsiteX135" fmla="*/ 190 w 9772"/>
                <a:gd name="connsiteY135" fmla="*/ 9399 h 10000"/>
                <a:gd name="connsiteX136" fmla="*/ 267 w 9772"/>
                <a:gd name="connsiteY136" fmla="*/ 9269 h 10000"/>
                <a:gd name="connsiteX137" fmla="*/ 251 w 9772"/>
                <a:gd name="connsiteY137" fmla="*/ 9122 h 10000"/>
                <a:gd name="connsiteX138" fmla="*/ 220 w 9772"/>
                <a:gd name="connsiteY138" fmla="*/ 8993 h 10000"/>
                <a:gd name="connsiteX139" fmla="*/ 175 w 9772"/>
                <a:gd name="connsiteY139" fmla="*/ 8895 h 10000"/>
                <a:gd name="connsiteX140" fmla="*/ 160 w 9772"/>
                <a:gd name="connsiteY140" fmla="*/ 8863 h 10000"/>
                <a:gd name="connsiteX141" fmla="*/ 99 w 9772"/>
                <a:gd name="connsiteY141" fmla="*/ 8749 h 10000"/>
                <a:gd name="connsiteX142" fmla="*/ 76 w 9772"/>
                <a:gd name="connsiteY142" fmla="*/ 8684 h 10000"/>
                <a:gd name="connsiteX143" fmla="*/ 76 w 9772"/>
                <a:gd name="connsiteY143" fmla="*/ 8651 h 10000"/>
                <a:gd name="connsiteX144" fmla="*/ 60 w 9772"/>
                <a:gd name="connsiteY144" fmla="*/ 8651 h 10000"/>
                <a:gd name="connsiteX145" fmla="*/ 114 w 9772"/>
                <a:gd name="connsiteY145" fmla="*/ 8619 h 10000"/>
                <a:gd name="connsiteX146" fmla="*/ 160 w 9772"/>
                <a:gd name="connsiteY146" fmla="*/ 8587 h 10000"/>
                <a:gd name="connsiteX147" fmla="*/ 205 w 9772"/>
                <a:gd name="connsiteY147" fmla="*/ 8587 h 10000"/>
                <a:gd name="connsiteX148" fmla="*/ 235 w 9772"/>
                <a:gd name="connsiteY148" fmla="*/ 8587 h 10000"/>
                <a:gd name="connsiteX149" fmla="*/ 235 w 9772"/>
                <a:gd name="connsiteY149" fmla="*/ 8554 h 10000"/>
                <a:gd name="connsiteX150" fmla="*/ 205 w 9772"/>
                <a:gd name="connsiteY150" fmla="*/ 8408 h 10000"/>
                <a:gd name="connsiteX151" fmla="*/ 205 w 9772"/>
                <a:gd name="connsiteY151" fmla="*/ 8343 h 10000"/>
                <a:gd name="connsiteX152" fmla="*/ 205 w 9772"/>
                <a:gd name="connsiteY152" fmla="*/ 8310 h 10000"/>
                <a:gd name="connsiteX153" fmla="*/ 190 w 9772"/>
                <a:gd name="connsiteY153" fmla="*/ 8278 h 10000"/>
                <a:gd name="connsiteX154" fmla="*/ 235 w 9772"/>
                <a:gd name="connsiteY154" fmla="*/ 8180 h 10000"/>
                <a:gd name="connsiteX155" fmla="*/ 251 w 9772"/>
                <a:gd name="connsiteY155" fmla="*/ 8083 h 10000"/>
                <a:gd name="connsiteX156" fmla="*/ 282 w 9772"/>
                <a:gd name="connsiteY156" fmla="*/ 8002 h 10000"/>
                <a:gd name="connsiteX157" fmla="*/ 289 w 9772"/>
                <a:gd name="connsiteY157" fmla="*/ 7937 h 10000"/>
                <a:gd name="connsiteX158" fmla="*/ 289 w 9772"/>
                <a:gd name="connsiteY158" fmla="*/ 7937 h 10000"/>
                <a:gd name="connsiteX159" fmla="*/ 335 w 9772"/>
                <a:gd name="connsiteY159" fmla="*/ 7775 h 10000"/>
                <a:gd name="connsiteX160" fmla="*/ 365 w 9772"/>
                <a:gd name="connsiteY160" fmla="*/ 7661 h 10000"/>
                <a:gd name="connsiteX161" fmla="*/ 395 w 9772"/>
                <a:gd name="connsiteY161" fmla="*/ 7563 h 10000"/>
                <a:gd name="connsiteX162" fmla="*/ 410 w 9772"/>
                <a:gd name="connsiteY162" fmla="*/ 7498 h 10000"/>
                <a:gd name="connsiteX163" fmla="*/ 426 w 9772"/>
                <a:gd name="connsiteY163" fmla="*/ 7466 h 10000"/>
                <a:gd name="connsiteX164" fmla="*/ 426 w 9772"/>
                <a:gd name="connsiteY164" fmla="*/ 7434 h 10000"/>
                <a:gd name="connsiteX165" fmla="*/ 479 w 9772"/>
                <a:gd name="connsiteY165" fmla="*/ 7287 h 10000"/>
                <a:gd name="connsiteX166" fmla="*/ 509 w 9772"/>
                <a:gd name="connsiteY166" fmla="*/ 7189 h 10000"/>
                <a:gd name="connsiteX167" fmla="*/ 525 w 9772"/>
                <a:gd name="connsiteY167" fmla="*/ 7157 h 10000"/>
                <a:gd name="connsiteX168" fmla="*/ 525 w 9772"/>
                <a:gd name="connsiteY168" fmla="*/ 7157 h 10000"/>
                <a:gd name="connsiteX169" fmla="*/ 540 w 9772"/>
                <a:gd name="connsiteY169" fmla="*/ 6995 h 10000"/>
                <a:gd name="connsiteX170" fmla="*/ 540 w 9772"/>
                <a:gd name="connsiteY170" fmla="*/ 6881 h 10000"/>
                <a:gd name="connsiteX171" fmla="*/ 555 w 9772"/>
                <a:gd name="connsiteY171" fmla="*/ 6783 h 10000"/>
                <a:gd name="connsiteX172" fmla="*/ 555 w 9772"/>
                <a:gd name="connsiteY172" fmla="*/ 6751 h 10000"/>
                <a:gd name="connsiteX173" fmla="*/ 555 w 9772"/>
                <a:gd name="connsiteY173" fmla="*/ 6686 h 10000"/>
                <a:gd name="connsiteX174" fmla="*/ 555 w 9772"/>
                <a:gd name="connsiteY174" fmla="*/ 6686 h 10000"/>
                <a:gd name="connsiteX175" fmla="*/ 586 w 9772"/>
                <a:gd name="connsiteY175" fmla="*/ 6475 h 10000"/>
                <a:gd name="connsiteX176" fmla="*/ 601 w 9772"/>
                <a:gd name="connsiteY176" fmla="*/ 6312 h 10000"/>
                <a:gd name="connsiteX177" fmla="*/ 616 w 9772"/>
                <a:gd name="connsiteY177" fmla="*/ 6183 h 10000"/>
                <a:gd name="connsiteX178" fmla="*/ 616 w 9772"/>
                <a:gd name="connsiteY178" fmla="*/ 6133 h 10000"/>
                <a:gd name="connsiteX179" fmla="*/ 631 w 9772"/>
                <a:gd name="connsiteY179" fmla="*/ 6069 h 10000"/>
                <a:gd name="connsiteX180" fmla="*/ 631 w 9772"/>
                <a:gd name="connsiteY180" fmla="*/ 6036 h 10000"/>
                <a:gd name="connsiteX181" fmla="*/ 601 w 9772"/>
                <a:gd name="connsiteY181" fmla="*/ 5906 h 10000"/>
                <a:gd name="connsiteX182" fmla="*/ 601 w 9772"/>
                <a:gd name="connsiteY182" fmla="*/ 5841 h 10000"/>
                <a:gd name="connsiteX183" fmla="*/ 601 w 9772"/>
                <a:gd name="connsiteY183" fmla="*/ 5841 h 10000"/>
                <a:gd name="connsiteX184" fmla="*/ 586 w 9772"/>
                <a:gd name="connsiteY184" fmla="*/ 5808 h 10000"/>
                <a:gd name="connsiteX185" fmla="*/ 631 w 9772"/>
                <a:gd name="connsiteY185" fmla="*/ 5728 h 10000"/>
                <a:gd name="connsiteX186" fmla="*/ 669 w 9772"/>
                <a:gd name="connsiteY186" fmla="*/ 5630 h 10000"/>
                <a:gd name="connsiteX187" fmla="*/ 699 w 9772"/>
                <a:gd name="connsiteY187" fmla="*/ 5533 h 10000"/>
                <a:gd name="connsiteX188" fmla="*/ 715 w 9772"/>
                <a:gd name="connsiteY188" fmla="*/ 5467 h 10000"/>
                <a:gd name="connsiteX189" fmla="*/ 715 w 9772"/>
                <a:gd name="connsiteY189" fmla="*/ 5467 h 10000"/>
                <a:gd name="connsiteX190" fmla="*/ 715 w 9772"/>
                <a:gd name="connsiteY190" fmla="*/ 5435 h 10000"/>
                <a:gd name="connsiteX191" fmla="*/ 684 w 9772"/>
                <a:gd name="connsiteY191" fmla="*/ 5370 h 10000"/>
                <a:gd name="connsiteX192" fmla="*/ 669 w 9772"/>
                <a:gd name="connsiteY192" fmla="*/ 5289 h 10000"/>
                <a:gd name="connsiteX193" fmla="*/ 654 w 9772"/>
                <a:gd name="connsiteY193" fmla="*/ 5191 h 10000"/>
                <a:gd name="connsiteX194" fmla="*/ 654 w 9772"/>
                <a:gd name="connsiteY194" fmla="*/ 5127 h 10000"/>
                <a:gd name="connsiteX195" fmla="*/ 699 w 9772"/>
                <a:gd name="connsiteY195" fmla="*/ 5061 h 10000"/>
                <a:gd name="connsiteX196" fmla="*/ 761 w 9772"/>
                <a:gd name="connsiteY196" fmla="*/ 5061 h 10000"/>
                <a:gd name="connsiteX197" fmla="*/ 821 w 9772"/>
                <a:gd name="connsiteY197" fmla="*/ 5094 h 10000"/>
                <a:gd name="connsiteX198" fmla="*/ 889 w 9772"/>
                <a:gd name="connsiteY198" fmla="*/ 5127 h 10000"/>
                <a:gd name="connsiteX0" fmla="*/ 910 w 10538"/>
                <a:gd name="connsiteY0" fmla="*/ 5127 h 10000"/>
                <a:gd name="connsiteX1" fmla="*/ 925 w 10538"/>
                <a:gd name="connsiteY1" fmla="*/ 5127 h 10000"/>
                <a:gd name="connsiteX2" fmla="*/ 942 w 10538"/>
                <a:gd name="connsiteY2" fmla="*/ 5094 h 10000"/>
                <a:gd name="connsiteX3" fmla="*/ 958 w 10538"/>
                <a:gd name="connsiteY3" fmla="*/ 5061 h 10000"/>
                <a:gd name="connsiteX4" fmla="*/ 1004 w 10538"/>
                <a:gd name="connsiteY4" fmla="*/ 5029 h 10000"/>
                <a:gd name="connsiteX5" fmla="*/ 1058 w 10538"/>
                <a:gd name="connsiteY5" fmla="*/ 4996 h 10000"/>
                <a:gd name="connsiteX6" fmla="*/ 1137 w 10538"/>
                <a:gd name="connsiteY6" fmla="*/ 4964 h 10000"/>
                <a:gd name="connsiteX7" fmla="*/ 1347 w 10538"/>
                <a:gd name="connsiteY7" fmla="*/ 4948 h 10000"/>
                <a:gd name="connsiteX8" fmla="*/ 1525 w 10538"/>
                <a:gd name="connsiteY8" fmla="*/ 4882 h 10000"/>
                <a:gd name="connsiteX9" fmla="*/ 1268 w 10538"/>
                <a:gd name="connsiteY9" fmla="*/ 5094 h 10000"/>
                <a:gd name="connsiteX10" fmla="*/ 1486 w 10538"/>
                <a:gd name="connsiteY10" fmla="*/ 5045 h 10000"/>
                <a:gd name="connsiteX11" fmla="*/ 1626 w 10538"/>
                <a:gd name="connsiteY11" fmla="*/ 5241 h 10000"/>
                <a:gd name="connsiteX12" fmla="*/ 1790 w 10538"/>
                <a:gd name="connsiteY12" fmla="*/ 5306 h 10000"/>
                <a:gd name="connsiteX13" fmla="*/ 1883 w 10538"/>
                <a:gd name="connsiteY13" fmla="*/ 5258 h 10000"/>
                <a:gd name="connsiteX14" fmla="*/ 2031 w 10538"/>
                <a:gd name="connsiteY14" fmla="*/ 4818 h 10000"/>
                <a:gd name="connsiteX15" fmla="*/ 2007 w 10538"/>
                <a:gd name="connsiteY15" fmla="*/ 5177 h 10000"/>
                <a:gd name="connsiteX16" fmla="*/ 2141 w 10538"/>
                <a:gd name="connsiteY16" fmla="*/ 4493 h 10000"/>
                <a:gd name="connsiteX17" fmla="*/ 2272 w 10538"/>
                <a:gd name="connsiteY17" fmla="*/ 4786 h 10000"/>
                <a:gd name="connsiteX18" fmla="*/ 2240 w 10538"/>
                <a:gd name="connsiteY18" fmla="*/ 4542 h 10000"/>
                <a:gd name="connsiteX19" fmla="*/ 2304 w 10538"/>
                <a:gd name="connsiteY19" fmla="*/ 4786 h 10000"/>
                <a:gd name="connsiteX20" fmla="*/ 2319 w 10538"/>
                <a:gd name="connsiteY20" fmla="*/ 4818 h 10000"/>
                <a:gd name="connsiteX21" fmla="*/ 2358 w 10538"/>
                <a:gd name="connsiteY21" fmla="*/ 4818 h 10000"/>
                <a:gd name="connsiteX22" fmla="*/ 2405 w 10538"/>
                <a:gd name="connsiteY22" fmla="*/ 4818 h 10000"/>
                <a:gd name="connsiteX23" fmla="*/ 2451 w 10538"/>
                <a:gd name="connsiteY23" fmla="*/ 4786 h 10000"/>
                <a:gd name="connsiteX24" fmla="*/ 2483 w 10538"/>
                <a:gd name="connsiteY24" fmla="*/ 4688 h 10000"/>
                <a:gd name="connsiteX25" fmla="*/ 2513 w 10538"/>
                <a:gd name="connsiteY25" fmla="*/ 4541 h 10000"/>
                <a:gd name="connsiteX26" fmla="*/ 2530 w 10538"/>
                <a:gd name="connsiteY26" fmla="*/ 4282 h 10000"/>
                <a:gd name="connsiteX27" fmla="*/ 2606 w 10538"/>
                <a:gd name="connsiteY27" fmla="*/ 4298 h 10000"/>
                <a:gd name="connsiteX28" fmla="*/ 2716 w 10538"/>
                <a:gd name="connsiteY28" fmla="*/ 4070 h 10000"/>
                <a:gd name="connsiteX29" fmla="*/ 2841 w 10538"/>
                <a:gd name="connsiteY29" fmla="*/ 4103 h 10000"/>
                <a:gd name="connsiteX30" fmla="*/ 2926 w 10538"/>
                <a:gd name="connsiteY30" fmla="*/ 4103 h 10000"/>
                <a:gd name="connsiteX31" fmla="*/ 2778 w 10538"/>
                <a:gd name="connsiteY31" fmla="*/ 3892 h 10000"/>
                <a:gd name="connsiteX32" fmla="*/ 3035 w 10538"/>
                <a:gd name="connsiteY32" fmla="*/ 4136 h 10000"/>
                <a:gd name="connsiteX33" fmla="*/ 2973 w 10538"/>
                <a:gd name="connsiteY33" fmla="*/ 4331 h 10000"/>
                <a:gd name="connsiteX34" fmla="*/ 3244 w 10538"/>
                <a:gd name="connsiteY34" fmla="*/ 4250 h 10000"/>
                <a:gd name="connsiteX35" fmla="*/ 3513 w 10538"/>
                <a:gd name="connsiteY35" fmla="*/ 3387 h 10000"/>
                <a:gd name="connsiteX36" fmla="*/ 3661 w 10538"/>
                <a:gd name="connsiteY36" fmla="*/ 2612 h 10000"/>
                <a:gd name="connsiteX37" fmla="*/ 3653 w 10538"/>
                <a:gd name="connsiteY37" fmla="*/ 1720 h 10000"/>
                <a:gd name="connsiteX38" fmla="*/ 4014 w 10538"/>
                <a:gd name="connsiteY38" fmla="*/ 1688 h 10000"/>
                <a:gd name="connsiteX39" fmla="*/ 4313 w 10538"/>
                <a:gd name="connsiteY39" fmla="*/ 1466 h 10000"/>
                <a:gd name="connsiteX40" fmla="*/ 4323 w 10538"/>
                <a:gd name="connsiteY40" fmla="*/ 402 h 10000"/>
                <a:gd name="connsiteX41" fmla="*/ 4730 w 10538"/>
                <a:gd name="connsiteY41" fmla="*/ 181 h 10000"/>
                <a:gd name="connsiteX42" fmla="*/ 5132 w 10538"/>
                <a:gd name="connsiteY42" fmla="*/ 1067 h 10000"/>
                <a:gd name="connsiteX43" fmla="*/ 5678 w 10538"/>
                <a:gd name="connsiteY43" fmla="*/ 1249 h 10000"/>
                <a:gd name="connsiteX44" fmla="*/ 6390 w 10538"/>
                <a:gd name="connsiteY44" fmla="*/ 1649 h 10000"/>
                <a:gd name="connsiteX45" fmla="*/ 6600 w 10538"/>
                <a:gd name="connsiteY45" fmla="*/ 816 h 10000"/>
                <a:gd name="connsiteX46" fmla="*/ 6855 w 10538"/>
                <a:gd name="connsiteY46" fmla="*/ 1452 h 10000"/>
                <a:gd name="connsiteX47" fmla="*/ 7258 w 10538"/>
                <a:gd name="connsiteY47" fmla="*/ 1915 h 10000"/>
                <a:gd name="connsiteX48" fmla="*/ 7253 w 10538"/>
                <a:gd name="connsiteY48" fmla="*/ 3100 h 10000"/>
                <a:gd name="connsiteX49" fmla="*/ 7943 w 10538"/>
                <a:gd name="connsiteY49" fmla="*/ 4676 h 10000"/>
                <a:gd name="connsiteX50" fmla="*/ 6943 w 10538"/>
                <a:gd name="connsiteY50" fmla="*/ 6720 h 10000"/>
                <a:gd name="connsiteX51" fmla="*/ 6612 w 10538"/>
                <a:gd name="connsiteY51" fmla="*/ 7834 h 10000"/>
                <a:gd name="connsiteX52" fmla="*/ 1760 w 10538"/>
                <a:gd name="connsiteY52" fmla="*/ 9038 h 10000"/>
                <a:gd name="connsiteX53" fmla="*/ 10000 w 10538"/>
                <a:gd name="connsiteY53" fmla="*/ 3908 h 10000"/>
                <a:gd name="connsiteX54" fmla="*/ 9711 w 10538"/>
                <a:gd name="connsiteY54" fmla="*/ 4070 h 10000"/>
                <a:gd name="connsiteX55" fmla="*/ 9471 w 10538"/>
                <a:gd name="connsiteY55" fmla="*/ 4314 h 10000"/>
                <a:gd name="connsiteX56" fmla="*/ 9455 w 10538"/>
                <a:gd name="connsiteY56" fmla="*/ 4347 h 10000"/>
                <a:gd name="connsiteX57" fmla="*/ 9439 w 10538"/>
                <a:gd name="connsiteY57" fmla="*/ 4347 h 10000"/>
                <a:gd name="connsiteX58" fmla="*/ 9439 w 10538"/>
                <a:gd name="connsiteY58" fmla="*/ 4411 h 10000"/>
                <a:gd name="connsiteX59" fmla="*/ 9416 w 10538"/>
                <a:gd name="connsiteY59" fmla="*/ 4477 h 10000"/>
                <a:gd name="connsiteX60" fmla="*/ 9385 w 10538"/>
                <a:gd name="connsiteY60" fmla="*/ 4574 h 10000"/>
                <a:gd name="connsiteX61" fmla="*/ 9323 w 10538"/>
                <a:gd name="connsiteY61" fmla="*/ 4590 h 10000"/>
                <a:gd name="connsiteX62" fmla="*/ 9275 w 10538"/>
                <a:gd name="connsiteY62" fmla="*/ 4623 h 10000"/>
                <a:gd name="connsiteX63" fmla="*/ 9252 w 10538"/>
                <a:gd name="connsiteY63" fmla="*/ 4590 h 10000"/>
                <a:gd name="connsiteX64" fmla="*/ 9221 w 10538"/>
                <a:gd name="connsiteY64" fmla="*/ 4574 h 10000"/>
                <a:gd name="connsiteX65" fmla="*/ 9175 w 10538"/>
                <a:gd name="connsiteY65" fmla="*/ 4574 h 10000"/>
                <a:gd name="connsiteX66" fmla="*/ 9143 w 10538"/>
                <a:gd name="connsiteY66" fmla="*/ 4590 h 10000"/>
                <a:gd name="connsiteX67" fmla="*/ 9042 w 10538"/>
                <a:gd name="connsiteY67" fmla="*/ 4655 h 10000"/>
                <a:gd name="connsiteX68" fmla="*/ 8948 w 10538"/>
                <a:gd name="connsiteY68" fmla="*/ 4753 h 10000"/>
                <a:gd name="connsiteX69" fmla="*/ 8917 w 10538"/>
                <a:gd name="connsiteY69" fmla="*/ 4753 h 10000"/>
                <a:gd name="connsiteX70" fmla="*/ 8902 w 10538"/>
                <a:gd name="connsiteY70" fmla="*/ 4786 h 10000"/>
                <a:gd name="connsiteX71" fmla="*/ 8902 w 10538"/>
                <a:gd name="connsiteY71" fmla="*/ 4882 h 10000"/>
                <a:gd name="connsiteX72" fmla="*/ 8878 w 10538"/>
                <a:gd name="connsiteY72" fmla="*/ 5094 h 10000"/>
                <a:gd name="connsiteX73" fmla="*/ 8754 w 10538"/>
                <a:gd name="connsiteY73" fmla="*/ 5353 h 10000"/>
                <a:gd name="connsiteX74" fmla="*/ 8669 w 10538"/>
                <a:gd name="connsiteY74" fmla="*/ 5533 h 10000"/>
                <a:gd name="connsiteX75" fmla="*/ 8591 w 10538"/>
                <a:gd name="connsiteY75" fmla="*/ 5662 h 10000"/>
                <a:gd name="connsiteX76" fmla="*/ 8544 w 10538"/>
                <a:gd name="connsiteY76" fmla="*/ 5744 h 10000"/>
                <a:gd name="connsiteX77" fmla="*/ 8528 w 10538"/>
                <a:gd name="connsiteY77" fmla="*/ 5776 h 10000"/>
                <a:gd name="connsiteX78" fmla="*/ 8513 w 10538"/>
                <a:gd name="connsiteY78" fmla="*/ 5808 h 10000"/>
                <a:gd name="connsiteX79" fmla="*/ 8506 w 10538"/>
                <a:gd name="connsiteY79" fmla="*/ 5808 h 10000"/>
                <a:gd name="connsiteX80" fmla="*/ 8506 w 10538"/>
                <a:gd name="connsiteY80" fmla="*/ 5874 h 10000"/>
                <a:gd name="connsiteX81" fmla="*/ 8490 w 10538"/>
                <a:gd name="connsiteY81" fmla="*/ 5971 h 10000"/>
                <a:gd name="connsiteX82" fmla="*/ 8427 w 10538"/>
                <a:gd name="connsiteY82" fmla="*/ 6101 h 10000"/>
                <a:gd name="connsiteX83" fmla="*/ 8349 w 10538"/>
                <a:gd name="connsiteY83" fmla="*/ 6183 h 10000"/>
                <a:gd name="connsiteX84" fmla="*/ 8280 w 10538"/>
                <a:gd name="connsiteY84" fmla="*/ 6247 h 10000"/>
                <a:gd name="connsiteX85" fmla="*/ 8084 w 10538"/>
                <a:gd name="connsiteY85" fmla="*/ 6377 h 10000"/>
                <a:gd name="connsiteX86" fmla="*/ 7945 w 10538"/>
                <a:gd name="connsiteY86" fmla="*/ 6475 h 10000"/>
                <a:gd name="connsiteX87" fmla="*/ 7828 w 10538"/>
                <a:gd name="connsiteY87" fmla="*/ 6556 h 10000"/>
                <a:gd name="connsiteX88" fmla="*/ 7766 w 10538"/>
                <a:gd name="connsiteY88" fmla="*/ 6686 h 10000"/>
                <a:gd name="connsiteX89" fmla="*/ 7727 w 10538"/>
                <a:gd name="connsiteY89" fmla="*/ 6816 h 10000"/>
                <a:gd name="connsiteX90" fmla="*/ 7695 w 10538"/>
                <a:gd name="connsiteY90" fmla="*/ 7027 h 10000"/>
                <a:gd name="connsiteX91" fmla="*/ 7649 w 10538"/>
                <a:gd name="connsiteY91" fmla="*/ 7287 h 10000"/>
                <a:gd name="connsiteX92" fmla="*/ 7563 w 10538"/>
                <a:gd name="connsiteY92" fmla="*/ 7530 h 10000"/>
                <a:gd name="connsiteX93" fmla="*/ 7501 w 10538"/>
                <a:gd name="connsiteY93" fmla="*/ 7693 h 10000"/>
                <a:gd name="connsiteX94" fmla="*/ 7440 w 10538"/>
                <a:gd name="connsiteY94" fmla="*/ 7775 h 10000"/>
                <a:gd name="connsiteX95" fmla="*/ 7369 w 10538"/>
                <a:gd name="connsiteY95" fmla="*/ 7937 h 10000"/>
                <a:gd name="connsiteX96" fmla="*/ 7338 w 10538"/>
                <a:gd name="connsiteY96" fmla="*/ 8002 h 10000"/>
                <a:gd name="connsiteX97" fmla="*/ 7323 w 10538"/>
                <a:gd name="connsiteY97" fmla="*/ 8083 h 10000"/>
                <a:gd name="connsiteX98" fmla="*/ 7323 w 10538"/>
                <a:gd name="connsiteY98" fmla="*/ 8246 h 10000"/>
                <a:gd name="connsiteX99" fmla="*/ 7338 w 10538"/>
                <a:gd name="connsiteY99" fmla="*/ 8440 h 10000"/>
                <a:gd name="connsiteX100" fmla="*/ 7291 w 10538"/>
                <a:gd name="connsiteY100" fmla="*/ 8440 h 10000"/>
                <a:gd name="connsiteX101" fmla="*/ 7213 w 10538"/>
                <a:gd name="connsiteY101" fmla="*/ 8457 h 10000"/>
                <a:gd name="connsiteX102" fmla="*/ 7113 w 10538"/>
                <a:gd name="connsiteY102" fmla="*/ 8489 h 10000"/>
                <a:gd name="connsiteX103" fmla="*/ 6965 w 10538"/>
                <a:gd name="connsiteY103" fmla="*/ 8522 h 10000"/>
                <a:gd name="connsiteX104" fmla="*/ 6801 w 10538"/>
                <a:gd name="connsiteY104" fmla="*/ 8554 h 10000"/>
                <a:gd name="connsiteX105" fmla="*/ 6607 w 10538"/>
                <a:gd name="connsiteY105" fmla="*/ 8587 h 10000"/>
                <a:gd name="connsiteX106" fmla="*/ 6365 w 10538"/>
                <a:gd name="connsiteY106" fmla="*/ 8651 h 10000"/>
                <a:gd name="connsiteX107" fmla="*/ 6125 w 10538"/>
                <a:gd name="connsiteY107" fmla="*/ 8717 h 10000"/>
                <a:gd name="connsiteX108" fmla="*/ 5860 w 10538"/>
                <a:gd name="connsiteY108" fmla="*/ 8781 h 10000"/>
                <a:gd name="connsiteX109" fmla="*/ 5572 w 10538"/>
                <a:gd name="connsiteY109" fmla="*/ 8814 h 10000"/>
                <a:gd name="connsiteX110" fmla="*/ 4957 w 10538"/>
                <a:gd name="connsiteY110" fmla="*/ 8960 h 10000"/>
                <a:gd name="connsiteX111" fmla="*/ 4303 w 10538"/>
                <a:gd name="connsiteY111" fmla="*/ 9090 h 10000"/>
                <a:gd name="connsiteX112" fmla="*/ 3634 w 10538"/>
                <a:gd name="connsiteY112" fmla="*/ 9236 h 10000"/>
                <a:gd name="connsiteX113" fmla="*/ 2972 w 10538"/>
                <a:gd name="connsiteY113" fmla="*/ 9366 h 10000"/>
                <a:gd name="connsiteX114" fmla="*/ 2319 w 10538"/>
                <a:gd name="connsiteY114" fmla="*/ 9497 h 10000"/>
                <a:gd name="connsiteX115" fmla="*/ 2016 w 10538"/>
                <a:gd name="connsiteY115" fmla="*/ 9594 h 10000"/>
                <a:gd name="connsiteX116" fmla="*/ 1719 w 10538"/>
                <a:gd name="connsiteY116" fmla="*/ 9643 h 10000"/>
                <a:gd name="connsiteX117" fmla="*/ 1432 w 10538"/>
                <a:gd name="connsiteY117" fmla="*/ 9675 h 10000"/>
                <a:gd name="connsiteX118" fmla="*/ 1183 w 10538"/>
                <a:gd name="connsiteY118" fmla="*/ 9740 h 10000"/>
                <a:gd name="connsiteX119" fmla="*/ 942 w 10538"/>
                <a:gd name="connsiteY119" fmla="*/ 9805 h 10000"/>
                <a:gd name="connsiteX120" fmla="*/ 715 w 10538"/>
                <a:gd name="connsiteY120" fmla="*/ 9838 h 10000"/>
                <a:gd name="connsiteX121" fmla="*/ 537 w 10538"/>
                <a:gd name="connsiteY121" fmla="*/ 9870 h 10000"/>
                <a:gd name="connsiteX122" fmla="*/ 374 w 10538"/>
                <a:gd name="connsiteY122" fmla="*/ 9935 h 10000"/>
                <a:gd name="connsiteX123" fmla="*/ 240 w 10538"/>
                <a:gd name="connsiteY123" fmla="*/ 9935 h 10000"/>
                <a:gd name="connsiteX124" fmla="*/ 148 w 10538"/>
                <a:gd name="connsiteY124" fmla="*/ 9968 h 10000"/>
                <a:gd name="connsiteX125" fmla="*/ 94 w 10538"/>
                <a:gd name="connsiteY125" fmla="*/ 9968 h 10000"/>
                <a:gd name="connsiteX126" fmla="*/ 61 w 10538"/>
                <a:gd name="connsiteY126" fmla="*/ 10000 h 10000"/>
                <a:gd name="connsiteX127" fmla="*/ 61 w 10538"/>
                <a:gd name="connsiteY127" fmla="*/ 9968 h 10000"/>
                <a:gd name="connsiteX128" fmla="*/ 31 w 10538"/>
                <a:gd name="connsiteY128" fmla="*/ 9968 h 10000"/>
                <a:gd name="connsiteX129" fmla="*/ 15 w 10538"/>
                <a:gd name="connsiteY129" fmla="*/ 9935 h 10000"/>
                <a:gd name="connsiteX130" fmla="*/ 0 w 10538"/>
                <a:gd name="connsiteY130" fmla="*/ 9870 h 10000"/>
                <a:gd name="connsiteX131" fmla="*/ 15 w 10538"/>
                <a:gd name="connsiteY131" fmla="*/ 9773 h 10000"/>
                <a:gd name="connsiteX132" fmla="*/ 46 w 10538"/>
                <a:gd name="connsiteY132" fmla="*/ 9643 h 10000"/>
                <a:gd name="connsiteX133" fmla="*/ 132 w 10538"/>
                <a:gd name="connsiteY133" fmla="*/ 9497 h 10000"/>
                <a:gd name="connsiteX134" fmla="*/ 194 w 10538"/>
                <a:gd name="connsiteY134" fmla="*/ 9399 h 10000"/>
                <a:gd name="connsiteX135" fmla="*/ 273 w 10538"/>
                <a:gd name="connsiteY135" fmla="*/ 9269 h 10000"/>
                <a:gd name="connsiteX136" fmla="*/ 257 w 10538"/>
                <a:gd name="connsiteY136" fmla="*/ 9122 h 10000"/>
                <a:gd name="connsiteX137" fmla="*/ 225 w 10538"/>
                <a:gd name="connsiteY137" fmla="*/ 8993 h 10000"/>
                <a:gd name="connsiteX138" fmla="*/ 179 w 10538"/>
                <a:gd name="connsiteY138" fmla="*/ 8895 h 10000"/>
                <a:gd name="connsiteX139" fmla="*/ 164 w 10538"/>
                <a:gd name="connsiteY139" fmla="*/ 8863 h 10000"/>
                <a:gd name="connsiteX140" fmla="*/ 101 w 10538"/>
                <a:gd name="connsiteY140" fmla="*/ 8749 h 10000"/>
                <a:gd name="connsiteX141" fmla="*/ 78 w 10538"/>
                <a:gd name="connsiteY141" fmla="*/ 8684 h 10000"/>
                <a:gd name="connsiteX142" fmla="*/ 78 w 10538"/>
                <a:gd name="connsiteY142" fmla="*/ 8651 h 10000"/>
                <a:gd name="connsiteX143" fmla="*/ 61 w 10538"/>
                <a:gd name="connsiteY143" fmla="*/ 8651 h 10000"/>
                <a:gd name="connsiteX144" fmla="*/ 117 w 10538"/>
                <a:gd name="connsiteY144" fmla="*/ 8619 h 10000"/>
                <a:gd name="connsiteX145" fmla="*/ 164 w 10538"/>
                <a:gd name="connsiteY145" fmla="*/ 8587 h 10000"/>
                <a:gd name="connsiteX146" fmla="*/ 210 w 10538"/>
                <a:gd name="connsiteY146" fmla="*/ 8587 h 10000"/>
                <a:gd name="connsiteX147" fmla="*/ 240 w 10538"/>
                <a:gd name="connsiteY147" fmla="*/ 8587 h 10000"/>
                <a:gd name="connsiteX148" fmla="*/ 240 w 10538"/>
                <a:gd name="connsiteY148" fmla="*/ 8554 h 10000"/>
                <a:gd name="connsiteX149" fmla="*/ 210 w 10538"/>
                <a:gd name="connsiteY149" fmla="*/ 8408 h 10000"/>
                <a:gd name="connsiteX150" fmla="*/ 210 w 10538"/>
                <a:gd name="connsiteY150" fmla="*/ 8343 h 10000"/>
                <a:gd name="connsiteX151" fmla="*/ 210 w 10538"/>
                <a:gd name="connsiteY151" fmla="*/ 8310 h 10000"/>
                <a:gd name="connsiteX152" fmla="*/ 194 w 10538"/>
                <a:gd name="connsiteY152" fmla="*/ 8278 h 10000"/>
                <a:gd name="connsiteX153" fmla="*/ 240 w 10538"/>
                <a:gd name="connsiteY153" fmla="*/ 8180 h 10000"/>
                <a:gd name="connsiteX154" fmla="*/ 257 w 10538"/>
                <a:gd name="connsiteY154" fmla="*/ 8083 h 10000"/>
                <a:gd name="connsiteX155" fmla="*/ 289 w 10538"/>
                <a:gd name="connsiteY155" fmla="*/ 8002 h 10000"/>
                <a:gd name="connsiteX156" fmla="*/ 296 w 10538"/>
                <a:gd name="connsiteY156" fmla="*/ 7937 h 10000"/>
                <a:gd name="connsiteX157" fmla="*/ 296 w 10538"/>
                <a:gd name="connsiteY157" fmla="*/ 7937 h 10000"/>
                <a:gd name="connsiteX158" fmla="*/ 343 w 10538"/>
                <a:gd name="connsiteY158" fmla="*/ 7775 h 10000"/>
                <a:gd name="connsiteX159" fmla="*/ 374 w 10538"/>
                <a:gd name="connsiteY159" fmla="*/ 7661 h 10000"/>
                <a:gd name="connsiteX160" fmla="*/ 404 w 10538"/>
                <a:gd name="connsiteY160" fmla="*/ 7563 h 10000"/>
                <a:gd name="connsiteX161" fmla="*/ 420 w 10538"/>
                <a:gd name="connsiteY161" fmla="*/ 7498 h 10000"/>
                <a:gd name="connsiteX162" fmla="*/ 436 w 10538"/>
                <a:gd name="connsiteY162" fmla="*/ 7466 h 10000"/>
                <a:gd name="connsiteX163" fmla="*/ 436 w 10538"/>
                <a:gd name="connsiteY163" fmla="*/ 7434 h 10000"/>
                <a:gd name="connsiteX164" fmla="*/ 490 w 10538"/>
                <a:gd name="connsiteY164" fmla="*/ 7287 h 10000"/>
                <a:gd name="connsiteX165" fmla="*/ 521 w 10538"/>
                <a:gd name="connsiteY165" fmla="*/ 7189 h 10000"/>
                <a:gd name="connsiteX166" fmla="*/ 537 w 10538"/>
                <a:gd name="connsiteY166" fmla="*/ 7157 h 10000"/>
                <a:gd name="connsiteX167" fmla="*/ 537 w 10538"/>
                <a:gd name="connsiteY167" fmla="*/ 7157 h 10000"/>
                <a:gd name="connsiteX168" fmla="*/ 553 w 10538"/>
                <a:gd name="connsiteY168" fmla="*/ 6995 h 10000"/>
                <a:gd name="connsiteX169" fmla="*/ 553 w 10538"/>
                <a:gd name="connsiteY169" fmla="*/ 6881 h 10000"/>
                <a:gd name="connsiteX170" fmla="*/ 568 w 10538"/>
                <a:gd name="connsiteY170" fmla="*/ 6783 h 10000"/>
                <a:gd name="connsiteX171" fmla="*/ 568 w 10538"/>
                <a:gd name="connsiteY171" fmla="*/ 6751 h 10000"/>
                <a:gd name="connsiteX172" fmla="*/ 568 w 10538"/>
                <a:gd name="connsiteY172" fmla="*/ 6686 h 10000"/>
                <a:gd name="connsiteX173" fmla="*/ 568 w 10538"/>
                <a:gd name="connsiteY173" fmla="*/ 6686 h 10000"/>
                <a:gd name="connsiteX174" fmla="*/ 600 w 10538"/>
                <a:gd name="connsiteY174" fmla="*/ 6475 h 10000"/>
                <a:gd name="connsiteX175" fmla="*/ 615 w 10538"/>
                <a:gd name="connsiteY175" fmla="*/ 6312 h 10000"/>
                <a:gd name="connsiteX176" fmla="*/ 630 w 10538"/>
                <a:gd name="connsiteY176" fmla="*/ 6183 h 10000"/>
                <a:gd name="connsiteX177" fmla="*/ 630 w 10538"/>
                <a:gd name="connsiteY177" fmla="*/ 6133 h 10000"/>
                <a:gd name="connsiteX178" fmla="*/ 646 w 10538"/>
                <a:gd name="connsiteY178" fmla="*/ 6069 h 10000"/>
                <a:gd name="connsiteX179" fmla="*/ 646 w 10538"/>
                <a:gd name="connsiteY179" fmla="*/ 6036 h 10000"/>
                <a:gd name="connsiteX180" fmla="*/ 615 w 10538"/>
                <a:gd name="connsiteY180" fmla="*/ 5906 h 10000"/>
                <a:gd name="connsiteX181" fmla="*/ 615 w 10538"/>
                <a:gd name="connsiteY181" fmla="*/ 5841 h 10000"/>
                <a:gd name="connsiteX182" fmla="*/ 615 w 10538"/>
                <a:gd name="connsiteY182" fmla="*/ 5841 h 10000"/>
                <a:gd name="connsiteX183" fmla="*/ 600 w 10538"/>
                <a:gd name="connsiteY183" fmla="*/ 5808 h 10000"/>
                <a:gd name="connsiteX184" fmla="*/ 646 w 10538"/>
                <a:gd name="connsiteY184" fmla="*/ 5728 h 10000"/>
                <a:gd name="connsiteX185" fmla="*/ 685 w 10538"/>
                <a:gd name="connsiteY185" fmla="*/ 5630 h 10000"/>
                <a:gd name="connsiteX186" fmla="*/ 715 w 10538"/>
                <a:gd name="connsiteY186" fmla="*/ 5533 h 10000"/>
                <a:gd name="connsiteX187" fmla="*/ 732 w 10538"/>
                <a:gd name="connsiteY187" fmla="*/ 5467 h 10000"/>
                <a:gd name="connsiteX188" fmla="*/ 732 w 10538"/>
                <a:gd name="connsiteY188" fmla="*/ 5467 h 10000"/>
                <a:gd name="connsiteX189" fmla="*/ 732 w 10538"/>
                <a:gd name="connsiteY189" fmla="*/ 5435 h 10000"/>
                <a:gd name="connsiteX190" fmla="*/ 700 w 10538"/>
                <a:gd name="connsiteY190" fmla="*/ 5370 h 10000"/>
                <a:gd name="connsiteX191" fmla="*/ 685 w 10538"/>
                <a:gd name="connsiteY191" fmla="*/ 5289 h 10000"/>
                <a:gd name="connsiteX192" fmla="*/ 669 w 10538"/>
                <a:gd name="connsiteY192" fmla="*/ 5191 h 10000"/>
                <a:gd name="connsiteX193" fmla="*/ 669 w 10538"/>
                <a:gd name="connsiteY193" fmla="*/ 5127 h 10000"/>
                <a:gd name="connsiteX194" fmla="*/ 715 w 10538"/>
                <a:gd name="connsiteY194" fmla="*/ 5061 h 10000"/>
                <a:gd name="connsiteX195" fmla="*/ 779 w 10538"/>
                <a:gd name="connsiteY195" fmla="*/ 5061 h 10000"/>
                <a:gd name="connsiteX196" fmla="*/ 840 w 10538"/>
                <a:gd name="connsiteY196" fmla="*/ 5094 h 10000"/>
                <a:gd name="connsiteX197" fmla="*/ 910 w 10538"/>
                <a:gd name="connsiteY197" fmla="*/ 5127 h 10000"/>
                <a:gd name="connsiteX0" fmla="*/ 910 w 9711"/>
                <a:gd name="connsiteY0" fmla="*/ 5127 h 10000"/>
                <a:gd name="connsiteX1" fmla="*/ 925 w 9711"/>
                <a:gd name="connsiteY1" fmla="*/ 5127 h 10000"/>
                <a:gd name="connsiteX2" fmla="*/ 942 w 9711"/>
                <a:gd name="connsiteY2" fmla="*/ 5094 h 10000"/>
                <a:gd name="connsiteX3" fmla="*/ 958 w 9711"/>
                <a:gd name="connsiteY3" fmla="*/ 5061 h 10000"/>
                <a:gd name="connsiteX4" fmla="*/ 1004 w 9711"/>
                <a:gd name="connsiteY4" fmla="*/ 5029 h 10000"/>
                <a:gd name="connsiteX5" fmla="*/ 1058 w 9711"/>
                <a:gd name="connsiteY5" fmla="*/ 4996 h 10000"/>
                <a:gd name="connsiteX6" fmla="*/ 1137 w 9711"/>
                <a:gd name="connsiteY6" fmla="*/ 4964 h 10000"/>
                <a:gd name="connsiteX7" fmla="*/ 1347 w 9711"/>
                <a:gd name="connsiteY7" fmla="*/ 4948 h 10000"/>
                <a:gd name="connsiteX8" fmla="*/ 1525 w 9711"/>
                <a:gd name="connsiteY8" fmla="*/ 4882 h 10000"/>
                <a:gd name="connsiteX9" fmla="*/ 1268 w 9711"/>
                <a:gd name="connsiteY9" fmla="*/ 5094 h 10000"/>
                <a:gd name="connsiteX10" fmla="*/ 1486 w 9711"/>
                <a:gd name="connsiteY10" fmla="*/ 5045 h 10000"/>
                <a:gd name="connsiteX11" fmla="*/ 1626 w 9711"/>
                <a:gd name="connsiteY11" fmla="*/ 5241 h 10000"/>
                <a:gd name="connsiteX12" fmla="*/ 1790 w 9711"/>
                <a:gd name="connsiteY12" fmla="*/ 5306 h 10000"/>
                <a:gd name="connsiteX13" fmla="*/ 1883 w 9711"/>
                <a:gd name="connsiteY13" fmla="*/ 5258 h 10000"/>
                <a:gd name="connsiteX14" fmla="*/ 2031 w 9711"/>
                <a:gd name="connsiteY14" fmla="*/ 4818 h 10000"/>
                <a:gd name="connsiteX15" fmla="*/ 2007 w 9711"/>
                <a:gd name="connsiteY15" fmla="*/ 5177 h 10000"/>
                <a:gd name="connsiteX16" fmla="*/ 2141 w 9711"/>
                <a:gd name="connsiteY16" fmla="*/ 4493 h 10000"/>
                <a:gd name="connsiteX17" fmla="*/ 2272 w 9711"/>
                <a:gd name="connsiteY17" fmla="*/ 4786 h 10000"/>
                <a:gd name="connsiteX18" fmla="*/ 2240 w 9711"/>
                <a:gd name="connsiteY18" fmla="*/ 4542 h 10000"/>
                <a:gd name="connsiteX19" fmla="*/ 2304 w 9711"/>
                <a:gd name="connsiteY19" fmla="*/ 4786 h 10000"/>
                <a:gd name="connsiteX20" fmla="*/ 2319 w 9711"/>
                <a:gd name="connsiteY20" fmla="*/ 4818 h 10000"/>
                <a:gd name="connsiteX21" fmla="*/ 2358 w 9711"/>
                <a:gd name="connsiteY21" fmla="*/ 4818 h 10000"/>
                <a:gd name="connsiteX22" fmla="*/ 2405 w 9711"/>
                <a:gd name="connsiteY22" fmla="*/ 4818 h 10000"/>
                <a:gd name="connsiteX23" fmla="*/ 2451 w 9711"/>
                <a:gd name="connsiteY23" fmla="*/ 4786 h 10000"/>
                <a:gd name="connsiteX24" fmla="*/ 2483 w 9711"/>
                <a:gd name="connsiteY24" fmla="*/ 4688 h 10000"/>
                <a:gd name="connsiteX25" fmla="*/ 2513 w 9711"/>
                <a:gd name="connsiteY25" fmla="*/ 4541 h 10000"/>
                <a:gd name="connsiteX26" fmla="*/ 2530 w 9711"/>
                <a:gd name="connsiteY26" fmla="*/ 4282 h 10000"/>
                <a:gd name="connsiteX27" fmla="*/ 2606 w 9711"/>
                <a:gd name="connsiteY27" fmla="*/ 4298 h 10000"/>
                <a:gd name="connsiteX28" fmla="*/ 2716 w 9711"/>
                <a:gd name="connsiteY28" fmla="*/ 4070 h 10000"/>
                <a:gd name="connsiteX29" fmla="*/ 2841 w 9711"/>
                <a:gd name="connsiteY29" fmla="*/ 4103 h 10000"/>
                <a:gd name="connsiteX30" fmla="*/ 2926 w 9711"/>
                <a:gd name="connsiteY30" fmla="*/ 4103 h 10000"/>
                <a:gd name="connsiteX31" fmla="*/ 2778 w 9711"/>
                <a:gd name="connsiteY31" fmla="*/ 3892 h 10000"/>
                <a:gd name="connsiteX32" fmla="*/ 3035 w 9711"/>
                <a:gd name="connsiteY32" fmla="*/ 4136 h 10000"/>
                <a:gd name="connsiteX33" fmla="*/ 2973 w 9711"/>
                <a:gd name="connsiteY33" fmla="*/ 4331 h 10000"/>
                <a:gd name="connsiteX34" fmla="*/ 3244 w 9711"/>
                <a:gd name="connsiteY34" fmla="*/ 4250 h 10000"/>
                <a:gd name="connsiteX35" fmla="*/ 3513 w 9711"/>
                <a:gd name="connsiteY35" fmla="*/ 3387 h 10000"/>
                <a:gd name="connsiteX36" fmla="*/ 3661 w 9711"/>
                <a:gd name="connsiteY36" fmla="*/ 2612 h 10000"/>
                <a:gd name="connsiteX37" fmla="*/ 3653 w 9711"/>
                <a:gd name="connsiteY37" fmla="*/ 1720 h 10000"/>
                <a:gd name="connsiteX38" fmla="*/ 4014 w 9711"/>
                <a:gd name="connsiteY38" fmla="*/ 1688 h 10000"/>
                <a:gd name="connsiteX39" fmla="*/ 4313 w 9711"/>
                <a:gd name="connsiteY39" fmla="*/ 1466 h 10000"/>
                <a:gd name="connsiteX40" fmla="*/ 4323 w 9711"/>
                <a:gd name="connsiteY40" fmla="*/ 402 h 10000"/>
                <a:gd name="connsiteX41" fmla="*/ 4730 w 9711"/>
                <a:gd name="connsiteY41" fmla="*/ 181 h 10000"/>
                <a:gd name="connsiteX42" fmla="*/ 5132 w 9711"/>
                <a:gd name="connsiteY42" fmla="*/ 1067 h 10000"/>
                <a:gd name="connsiteX43" fmla="*/ 5678 w 9711"/>
                <a:gd name="connsiteY43" fmla="*/ 1249 h 10000"/>
                <a:gd name="connsiteX44" fmla="*/ 6390 w 9711"/>
                <a:gd name="connsiteY44" fmla="*/ 1649 h 10000"/>
                <a:gd name="connsiteX45" fmla="*/ 6600 w 9711"/>
                <a:gd name="connsiteY45" fmla="*/ 816 h 10000"/>
                <a:gd name="connsiteX46" fmla="*/ 6855 w 9711"/>
                <a:gd name="connsiteY46" fmla="*/ 1452 h 10000"/>
                <a:gd name="connsiteX47" fmla="*/ 7258 w 9711"/>
                <a:gd name="connsiteY47" fmla="*/ 1915 h 10000"/>
                <a:gd name="connsiteX48" fmla="*/ 7253 w 9711"/>
                <a:gd name="connsiteY48" fmla="*/ 3100 h 10000"/>
                <a:gd name="connsiteX49" fmla="*/ 7943 w 9711"/>
                <a:gd name="connsiteY49" fmla="*/ 4676 h 10000"/>
                <a:gd name="connsiteX50" fmla="*/ 6943 w 9711"/>
                <a:gd name="connsiteY50" fmla="*/ 6720 h 10000"/>
                <a:gd name="connsiteX51" fmla="*/ 6612 w 9711"/>
                <a:gd name="connsiteY51" fmla="*/ 7834 h 10000"/>
                <a:gd name="connsiteX52" fmla="*/ 1760 w 9711"/>
                <a:gd name="connsiteY52" fmla="*/ 9038 h 10000"/>
                <a:gd name="connsiteX53" fmla="*/ 9711 w 9711"/>
                <a:gd name="connsiteY53" fmla="*/ 4070 h 10000"/>
                <a:gd name="connsiteX54" fmla="*/ 9471 w 9711"/>
                <a:gd name="connsiteY54" fmla="*/ 4314 h 10000"/>
                <a:gd name="connsiteX55" fmla="*/ 9455 w 9711"/>
                <a:gd name="connsiteY55" fmla="*/ 4347 h 10000"/>
                <a:gd name="connsiteX56" fmla="*/ 9439 w 9711"/>
                <a:gd name="connsiteY56" fmla="*/ 4347 h 10000"/>
                <a:gd name="connsiteX57" fmla="*/ 9439 w 9711"/>
                <a:gd name="connsiteY57" fmla="*/ 4411 h 10000"/>
                <a:gd name="connsiteX58" fmla="*/ 9416 w 9711"/>
                <a:gd name="connsiteY58" fmla="*/ 4477 h 10000"/>
                <a:gd name="connsiteX59" fmla="*/ 9385 w 9711"/>
                <a:gd name="connsiteY59" fmla="*/ 4574 h 10000"/>
                <a:gd name="connsiteX60" fmla="*/ 9323 w 9711"/>
                <a:gd name="connsiteY60" fmla="*/ 4590 h 10000"/>
                <a:gd name="connsiteX61" fmla="*/ 9275 w 9711"/>
                <a:gd name="connsiteY61" fmla="*/ 4623 h 10000"/>
                <a:gd name="connsiteX62" fmla="*/ 9252 w 9711"/>
                <a:gd name="connsiteY62" fmla="*/ 4590 h 10000"/>
                <a:gd name="connsiteX63" fmla="*/ 9221 w 9711"/>
                <a:gd name="connsiteY63" fmla="*/ 4574 h 10000"/>
                <a:gd name="connsiteX64" fmla="*/ 9175 w 9711"/>
                <a:gd name="connsiteY64" fmla="*/ 4574 h 10000"/>
                <a:gd name="connsiteX65" fmla="*/ 9143 w 9711"/>
                <a:gd name="connsiteY65" fmla="*/ 4590 h 10000"/>
                <a:gd name="connsiteX66" fmla="*/ 9042 w 9711"/>
                <a:gd name="connsiteY66" fmla="*/ 4655 h 10000"/>
                <a:gd name="connsiteX67" fmla="*/ 8948 w 9711"/>
                <a:gd name="connsiteY67" fmla="*/ 4753 h 10000"/>
                <a:gd name="connsiteX68" fmla="*/ 8917 w 9711"/>
                <a:gd name="connsiteY68" fmla="*/ 4753 h 10000"/>
                <a:gd name="connsiteX69" fmla="*/ 8902 w 9711"/>
                <a:gd name="connsiteY69" fmla="*/ 4786 h 10000"/>
                <a:gd name="connsiteX70" fmla="*/ 8902 w 9711"/>
                <a:gd name="connsiteY70" fmla="*/ 4882 h 10000"/>
                <a:gd name="connsiteX71" fmla="*/ 8878 w 9711"/>
                <a:gd name="connsiteY71" fmla="*/ 5094 h 10000"/>
                <a:gd name="connsiteX72" fmla="*/ 8754 w 9711"/>
                <a:gd name="connsiteY72" fmla="*/ 5353 h 10000"/>
                <a:gd name="connsiteX73" fmla="*/ 8669 w 9711"/>
                <a:gd name="connsiteY73" fmla="*/ 5533 h 10000"/>
                <a:gd name="connsiteX74" fmla="*/ 8591 w 9711"/>
                <a:gd name="connsiteY74" fmla="*/ 5662 h 10000"/>
                <a:gd name="connsiteX75" fmla="*/ 8544 w 9711"/>
                <a:gd name="connsiteY75" fmla="*/ 5744 h 10000"/>
                <a:gd name="connsiteX76" fmla="*/ 8528 w 9711"/>
                <a:gd name="connsiteY76" fmla="*/ 5776 h 10000"/>
                <a:gd name="connsiteX77" fmla="*/ 8513 w 9711"/>
                <a:gd name="connsiteY77" fmla="*/ 5808 h 10000"/>
                <a:gd name="connsiteX78" fmla="*/ 8506 w 9711"/>
                <a:gd name="connsiteY78" fmla="*/ 5808 h 10000"/>
                <a:gd name="connsiteX79" fmla="*/ 8506 w 9711"/>
                <a:gd name="connsiteY79" fmla="*/ 5874 h 10000"/>
                <a:gd name="connsiteX80" fmla="*/ 8490 w 9711"/>
                <a:gd name="connsiteY80" fmla="*/ 5971 h 10000"/>
                <a:gd name="connsiteX81" fmla="*/ 8427 w 9711"/>
                <a:gd name="connsiteY81" fmla="*/ 6101 h 10000"/>
                <a:gd name="connsiteX82" fmla="*/ 8349 w 9711"/>
                <a:gd name="connsiteY82" fmla="*/ 6183 h 10000"/>
                <a:gd name="connsiteX83" fmla="*/ 8280 w 9711"/>
                <a:gd name="connsiteY83" fmla="*/ 6247 h 10000"/>
                <a:gd name="connsiteX84" fmla="*/ 8084 w 9711"/>
                <a:gd name="connsiteY84" fmla="*/ 6377 h 10000"/>
                <a:gd name="connsiteX85" fmla="*/ 7945 w 9711"/>
                <a:gd name="connsiteY85" fmla="*/ 6475 h 10000"/>
                <a:gd name="connsiteX86" fmla="*/ 7828 w 9711"/>
                <a:gd name="connsiteY86" fmla="*/ 6556 h 10000"/>
                <a:gd name="connsiteX87" fmla="*/ 7766 w 9711"/>
                <a:gd name="connsiteY87" fmla="*/ 6686 h 10000"/>
                <a:gd name="connsiteX88" fmla="*/ 7727 w 9711"/>
                <a:gd name="connsiteY88" fmla="*/ 6816 h 10000"/>
                <a:gd name="connsiteX89" fmla="*/ 7695 w 9711"/>
                <a:gd name="connsiteY89" fmla="*/ 7027 h 10000"/>
                <a:gd name="connsiteX90" fmla="*/ 7649 w 9711"/>
                <a:gd name="connsiteY90" fmla="*/ 7287 h 10000"/>
                <a:gd name="connsiteX91" fmla="*/ 7563 w 9711"/>
                <a:gd name="connsiteY91" fmla="*/ 7530 h 10000"/>
                <a:gd name="connsiteX92" fmla="*/ 7501 w 9711"/>
                <a:gd name="connsiteY92" fmla="*/ 7693 h 10000"/>
                <a:gd name="connsiteX93" fmla="*/ 7440 w 9711"/>
                <a:gd name="connsiteY93" fmla="*/ 7775 h 10000"/>
                <a:gd name="connsiteX94" fmla="*/ 7369 w 9711"/>
                <a:gd name="connsiteY94" fmla="*/ 7937 h 10000"/>
                <a:gd name="connsiteX95" fmla="*/ 7338 w 9711"/>
                <a:gd name="connsiteY95" fmla="*/ 8002 h 10000"/>
                <a:gd name="connsiteX96" fmla="*/ 7323 w 9711"/>
                <a:gd name="connsiteY96" fmla="*/ 8083 h 10000"/>
                <a:gd name="connsiteX97" fmla="*/ 7323 w 9711"/>
                <a:gd name="connsiteY97" fmla="*/ 8246 h 10000"/>
                <a:gd name="connsiteX98" fmla="*/ 7338 w 9711"/>
                <a:gd name="connsiteY98" fmla="*/ 8440 h 10000"/>
                <a:gd name="connsiteX99" fmla="*/ 7291 w 9711"/>
                <a:gd name="connsiteY99" fmla="*/ 8440 h 10000"/>
                <a:gd name="connsiteX100" fmla="*/ 7213 w 9711"/>
                <a:gd name="connsiteY100" fmla="*/ 8457 h 10000"/>
                <a:gd name="connsiteX101" fmla="*/ 7113 w 9711"/>
                <a:gd name="connsiteY101" fmla="*/ 8489 h 10000"/>
                <a:gd name="connsiteX102" fmla="*/ 6965 w 9711"/>
                <a:gd name="connsiteY102" fmla="*/ 8522 h 10000"/>
                <a:gd name="connsiteX103" fmla="*/ 6801 w 9711"/>
                <a:gd name="connsiteY103" fmla="*/ 8554 h 10000"/>
                <a:gd name="connsiteX104" fmla="*/ 6607 w 9711"/>
                <a:gd name="connsiteY104" fmla="*/ 8587 h 10000"/>
                <a:gd name="connsiteX105" fmla="*/ 6365 w 9711"/>
                <a:gd name="connsiteY105" fmla="*/ 8651 h 10000"/>
                <a:gd name="connsiteX106" fmla="*/ 6125 w 9711"/>
                <a:gd name="connsiteY106" fmla="*/ 8717 h 10000"/>
                <a:gd name="connsiteX107" fmla="*/ 5860 w 9711"/>
                <a:gd name="connsiteY107" fmla="*/ 8781 h 10000"/>
                <a:gd name="connsiteX108" fmla="*/ 5572 w 9711"/>
                <a:gd name="connsiteY108" fmla="*/ 8814 h 10000"/>
                <a:gd name="connsiteX109" fmla="*/ 4957 w 9711"/>
                <a:gd name="connsiteY109" fmla="*/ 8960 h 10000"/>
                <a:gd name="connsiteX110" fmla="*/ 4303 w 9711"/>
                <a:gd name="connsiteY110" fmla="*/ 9090 h 10000"/>
                <a:gd name="connsiteX111" fmla="*/ 3634 w 9711"/>
                <a:gd name="connsiteY111" fmla="*/ 9236 h 10000"/>
                <a:gd name="connsiteX112" fmla="*/ 2972 w 9711"/>
                <a:gd name="connsiteY112" fmla="*/ 9366 h 10000"/>
                <a:gd name="connsiteX113" fmla="*/ 2319 w 9711"/>
                <a:gd name="connsiteY113" fmla="*/ 9497 h 10000"/>
                <a:gd name="connsiteX114" fmla="*/ 2016 w 9711"/>
                <a:gd name="connsiteY114" fmla="*/ 9594 h 10000"/>
                <a:gd name="connsiteX115" fmla="*/ 1719 w 9711"/>
                <a:gd name="connsiteY115" fmla="*/ 9643 h 10000"/>
                <a:gd name="connsiteX116" fmla="*/ 1432 w 9711"/>
                <a:gd name="connsiteY116" fmla="*/ 9675 h 10000"/>
                <a:gd name="connsiteX117" fmla="*/ 1183 w 9711"/>
                <a:gd name="connsiteY117" fmla="*/ 9740 h 10000"/>
                <a:gd name="connsiteX118" fmla="*/ 942 w 9711"/>
                <a:gd name="connsiteY118" fmla="*/ 9805 h 10000"/>
                <a:gd name="connsiteX119" fmla="*/ 715 w 9711"/>
                <a:gd name="connsiteY119" fmla="*/ 9838 h 10000"/>
                <a:gd name="connsiteX120" fmla="*/ 537 w 9711"/>
                <a:gd name="connsiteY120" fmla="*/ 9870 h 10000"/>
                <a:gd name="connsiteX121" fmla="*/ 374 w 9711"/>
                <a:gd name="connsiteY121" fmla="*/ 9935 h 10000"/>
                <a:gd name="connsiteX122" fmla="*/ 240 w 9711"/>
                <a:gd name="connsiteY122" fmla="*/ 9935 h 10000"/>
                <a:gd name="connsiteX123" fmla="*/ 148 w 9711"/>
                <a:gd name="connsiteY123" fmla="*/ 9968 h 10000"/>
                <a:gd name="connsiteX124" fmla="*/ 94 w 9711"/>
                <a:gd name="connsiteY124" fmla="*/ 9968 h 10000"/>
                <a:gd name="connsiteX125" fmla="*/ 61 w 9711"/>
                <a:gd name="connsiteY125" fmla="*/ 10000 h 10000"/>
                <a:gd name="connsiteX126" fmla="*/ 61 w 9711"/>
                <a:gd name="connsiteY126" fmla="*/ 9968 h 10000"/>
                <a:gd name="connsiteX127" fmla="*/ 31 w 9711"/>
                <a:gd name="connsiteY127" fmla="*/ 9968 h 10000"/>
                <a:gd name="connsiteX128" fmla="*/ 15 w 9711"/>
                <a:gd name="connsiteY128" fmla="*/ 9935 h 10000"/>
                <a:gd name="connsiteX129" fmla="*/ 0 w 9711"/>
                <a:gd name="connsiteY129" fmla="*/ 9870 h 10000"/>
                <a:gd name="connsiteX130" fmla="*/ 15 w 9711"/>
                <a:gd name="connsiteY130" fmla="*/ 9773 h 10000"/>
                <a:gd name="connsiteX131" fmla="*/ 46 w 9711"/>
                <a:gd name="connsiteY131" fmla="*/ 9643 h 10000"/>
                <a:gd name="connsiteX132" fmla="*/ 132 w 9711"/>
                <a:gd name="connsiteY132" fmla="*/ 9497 h 10000"/>
                <a:gd name="connsiteX133" fmla="*/ 194 w 9711"/>
                <a:gd name="connsiteY133" fmla="*/ 9399 h 10000"/>
                <a:gd name="connsiteX134" fmla="*/ 273 w 9711"/>
                <a:gd name="connsiteY134" fmla="*/ 9269 h 10000"/>
                <a:gd name="connsiteX135" fmla="*/ 257 w 9711"/>
                <a:gd name="connsiteY135" fmla="*/ 9122 h 10000"/>
                <a:gd name="connsiteX136" fmla="*/ 225 w 9711"/>
                <a:gd name="connsiteY136" fmla="*/ 8993 h 10000"/>
                <a:gd name="connsiteX137" fmla="*/ 179 w 9711"/>
                <a:gd name="connsiteY137" fmla="*/ 8895 h 10000"/>
                <a:gd name="connsiteX138" fmla="*/ 164 w 9711"/>
                <a:gd name="connsiteY138" fmla="*/ 8863 h 10000"/>
                <a:gd name="connsiteX139" fmla="*/ 101 w 9711"/>
                <a:gd name="connsiteY139" fmla="*/ 8749 h 10000"/>
                <a:gd name="connsiteX140" fmla="*/ 78 w 9711"/>
                <a:gd name="connsiteY140" fmla="*/ 8684 h 10000"/>
                <a:gd name="connsiteX141" fmla="*/ 78 w 9711"/>
                <a:gd name="connsiteY141" fmla="*/ 8651 h 10000"/>
                <a:gd name="connsiteX142" fmla="*/ 61 w 9711"/>
                <a:gd name="connsiteY142" fmla="*/ 8651 h 10000"/>
                <a:gd name="connsiteX143" fmla="*/ 117 w 9711"/>
                <a:gd name="connsiteY143" fmla="*/ 8619 h 10000"/>
                <a:gd name="connsiteX144" fmla="*/ 164 w 9711"/>
                <a:gd name="connsiteY144" fmla="*/ 8587 h 10000"/>
                <a:gd name="connsiteX145" fmla="*/ 210 w 9711"/>
                <a:gd name="connsiteY145" fmla="*/ 8587 h 10000"/>
                <a:gd name="connsiteX146" fmla="*/ 240 w 9711"/>
                <a:gd name="connsiteY146" fmla="*/ 8587 h 10000"/>
                <a:gd name="connsiteX147" fmla="*/ 240 w 9711"/>
                <a:gd name="connsiteY147" fmla="*/ 8554 h 10000"/>
                <a:gd name="connsiteX148" fmla="*/ 210 w 9711"/>
                <a:gd name="connsiteY148" fmla="*/ 8408 h 10000"/>
                <a:gd name="connsiteX149" fmla="*/ 210 w 9711"/>
                <a:gd name="connsiteY149" fmla="*/ 8343 h 10000"/>
                <a:gd name="connsiteX150" fmla="*/ 210 w 9711"/>
                <a:gd name="connsiteY150" fmla="*/ 8310 h 10000"/>
                <a:gd name="connsiteX151" fmla="*/ 194 w 9711"/>
                <a:gd name="connsiteY151" fmla="*/ 8278 h 10000"/>
                <a:gd name="connsiteX152" fmla="*/ 240 w 9711"/>
                <a:gd name="connsiteY152" fmla="*/ 8180 h 10000"/>
                <a:gd name="connsiteX153" fmla="*/ 257 w 9711"/>
                <a:gd name="connsiteY153" fmla="*/ 8083 h 10000"/>
                <a:gd name="connsiteX154" fmla="*/ 289 w 9711"/>
                <a:gd name="connsiteY154" fmla="*/ 8002 h 10000"/>
                <a:gd name="connsiteX155" fmla="*/ 296 w 9711"/>
                <a:gd name="connsiteY155" fmla="*/ 7937 h 10000"/>
                <a:gd name="connsiteX156" fmla="*/ 296 w 9711"/>
                <a:gd name="connsiteY156" fmla="*/ 7937 h 10000"/>
                <a:gd name="connsiteX157" fmla="*/ 343 w 9711"/>
                <a:gd name="connsiteY157" fmla="*/ 7775 h 10000"/>
                <a:gd name="connsiteX158" fmla="*/ 374 w 9711"/>
                <a:gd name="connsiteY158" fmla="*/ 7661 h 10000"/>
                <a:gd name="connsiteX159" fmla="*/ 404 w 9711"/>
                <a:gd name="connsiteY159" fmla="*/ 7563 h 10000"/>
                <a:gd name="connsiteX160" fmla="*/ 420 w 9711"/>
                <a:gd name="connsiteY160" fmla="*/ 7498 h 10000"/>
                <a:gd name="connsiteX161" fmla="*/ 436 w 9711"/>
                <a:gd name="connsiteY161" fmla="*/ 7466 h 10000"/>
                <a:gd name="connsiteX162" fmla="*/ 436 w 9711"/>
                <a:gd name="connsiteY162" fmla="*/ 7434 h 10000"/>
                <a:gd name="connsiteX163" fmla="*/ 490 w 9711"/>
                <a:gd name="connsiteY163" fmla="*/ 7287 h 10000"/>
                <a:gd name="connsiteX164" fmla="*/ 521 w 9711"/>
                <a:gd name="connsiteY164" fmla="*/ 7189 h 10000"/>
                <a:gd name="connsiteX165" fmla="*/ 537 w 9711"/>
                <a:gd name="connsiteY165" fmla="*/ 7157 h 10000"/>
                <a:gd name="connsiteX166" fmla="*/ 537 w 9711"/>
                <a:gd name="connsiteY166" fmla="*/ 7157 h 10000"/>
                <a:gd name="connsiteX167" fmla="*/ 553 w 9711"/>
                <a:gd name="connsiteY167" fmla="*/ 6995 h 10000"/>
                <a:gd name="connsiteX168" fmla="*/ 553 w 9711"/>
                <a:gd name="connsiteY168" fmla="*/ 6881 h 10000"/>
                <a:gd name="connsiteX169" fmla="*/ 568 w 9711"/>
                <a:gd name="connsiteY169" fmla="*/ 6783 h 10000"/>
                <a:gd name="connsiteX170" fmla="*/ 568 w 9711"/>
                <a:gd name="connsiteY170" fmla="*/ 6751 h 10000"/>
                <a:gd name="connsiteX171" fmla="*/ 568 w 9711"/>
                <a:gd name="connsiteY171" fmla="*/ 6686 h 10000"/>
                <a:gd name="connsiteX172" fmla="*/ 568 w 9711"/>
                <a:gd name="connsiteY172" fmla="*/ 6686 h 10000"/>
                <a:gd name="connsiteX173" fmla="*/ 600 w 9711"/>
                <a:gd name="connsiteY173" fmla="*/ 6475 h 10000"/>
                <a:gd name="connsiteX174" fmla="*/ 615 w 9711"/>
                <a:gd name="connsiteY174" fmla="*/ 6312 h 10000"/>
                <a:gd name="connsiteX175" fmla="*/ 630 w 9711"/>
                <a:gd name="connsiteY175" fmla="*/ 6183 h 10000"/>
                <a:gd name="connsiteX176" fmla="*/ 630 w 9711"/>
                <a:gd name="connsiteY176" fmla="*/ 6133 h 10000"/>
                <a:gd name="connsiteX177" fmla="*/ 646 w 9711"/>
                <a:gd name="connsiteY177" fmla="*/ 6069 h 10000"/>
                <a:gd name="connsiteX178" fmla="*/ 646 w 9711"/>
                <a:gd name="connsiteY178" fmla="*/ 6036 h 10000"/>
                <a:gd name="connsiteX179" fmla="*/ 615 w 9711"/>
                <a:gd name="connsiteY179" fmla="*/ 5906 h 10000"/>
                <a:gd name="connsiteX180" fmla="*/ 615 w 9711"/>
                <a:gd name="connsiteY180" fmla="*/ 5841 h 10000"/>
                <a:gd name="connsiteX181" fmla="*/ 615 w 9711"/>
                <a:gd name="connsiteY181" fmla="*/ 5841 h 10000"/>
                <a:gd name="connsiteX182" fmla="*/ 600 w 9711"/>
                <a:gd name="connsiteY182" fmla="*/ 5808 h 10000"/>
                <a:gd name="connsiteX183" fmla="*/ 646 w 9711"/>
                <a:gd name="connsiteY183" fmla="*/ 5728 h 10000"/>
                <a:gd name="connsiteX184" fmla="*/ 685 w 9711"/>
                <a:gd name="connsiteY184" fmla="*/ 5630 h 10000"/>
                <a:gd name="connsiteX185" fmla="*/ 715 w 9711"/>
                <a:gd name="connsiteY185" fmla="*/ 5533 h 10000"/>
                <a:gd name="connsiteX186" fmla="*/ 732 w 9711"/>
                <a:gd name="connsiteY186" fmla="*/ 5467 h 10000"/>
                <a:gd name="connsiteX187" fmla="*/ 732 w 9711"/>
                <a:gd name="connsiteY187" fmla="*/ 5467 h 10000"/>
                <a:gd name="connsiteX188" fmla="*/ 732 w 9711"/>
                <a:gd name="connsiteY188" fmla="*/ 5435 h 10000"/>
                <a:gd name="connsiteX189" fmla="*/ 700 w 9711"/>
                <a:gd name="connsiteY189" fmla="*/ 5370 h 10000"/>
                <a:gd name="connsiteX190" fmla="*/ 685 w 9711"/>
                <a:gd name="connsiteY190" fmla="*/ 5289 h 10000"/>
                <a:gd name="connsiteX191" fmla="*/ 669 w 9711"/>
                <a:gd name="connsiteY191" fmla="*/ 5191 h 10000"/>
                <a:gd name="connsiteX192" fmla="*/ 669 w 9711"/>
                <a:gd name="connsiteY192" fmla="*/ 5127 h 10000"/>
                <a:gd name="connsiteX193" fmla="*/ 715 w 9711"/>
                <a:gd name="connsiteY193" fmla="*/ 5061 h 10000"/>
                <a:gd name="connsiteX194" fmla="*/ 779 w 9711"/>
                <a:gd name="connsiteY194" fmla="*/ 5061 h 10000"/>
                <a:gd name="connsiteX195" fmla="*/ 840 w 9711"/>
                <a:gd name="connsiteY195" fmla="*/ 5094 h 10000"/>
                <a:gd name="connsiteX196" fmla="*/ 910 w 9711"/>
                <a:gd name="connsiteY196" fmla="*/ 5127 h 10000"/>
                <a:gd name="connsiteX0" fmla="*/ 937 w 9753"/>
                <a:gd name="connsiteY0" fmla="*/ 5127 h 10000"/>
                <a:gd name="connsiteX1" fmla="*/ 953 w 9753"/>
                <a:gd name="connsiteY1" fmla="*/ 5127 h 10000"/>
                <a:gd name="connsiteX2" fmla="*/ 970 w 9753"/>
                <a:gd name="connsiteY2" fmla="*/ 5094 h 10000"/>
                <a:gd name="connsiteX3" fmla="*/ 987 w 9753"/>
                <a:gd name="connsiteY3" fmla="*/ 5061 h 10000"/>
                <a:gd name="connsiteX4" fmla="*/ 1034 w 9753"/>
                <a:gd name="connsiteY4" fmla="*/ 5029 h 10000"/>
                <a:gd name="connsiteX5" fmla="*/ 1089 w 9753"/>
                <a:gd name="connsiteY5" fmla="*/ 4996 h 10000"/>
                <a:gd name="connsiteX6" fmla="*/ 1171 w 9753"/>
                <a:gd name="connsiteY6" fmla="*/ 4964 h 10000"/>
                <a:gd name="connsiteX7" fmla="*/ 1387 w 9753"/>
                <a:gd name="connsiteY7" fmla="*/ 4948 h 10000"/>
                <a:gd name="connsiteX8" fmla="*/ 1570 w 9753"/>
                <a:gd name="connsiteY8" fmla="*/ 4882 h 10000"/>
                <a:gd name="connsiteX9" fmla="*/ 1306 w 9753"/>
                <a:gd name="connsiteY9" fmla="*/ 5094 h 10000"/>
                <a:gd name="connsiteX10" fmla="*/ 1530 w 9753"/>
                <a:gd name="connsiteY10" fmla="*/ 5045 h 10000"/>
                <a:gd name="connsiteX11" fmla="*/ 1674 w 9753"/>
                <a:gd name="connsiteY11" fmla="*/ 5241 h 10000"/>
                <a:gd name="connsiteX12" fmla="*/ 1843 w 9753"/>
                <a:gd name="connsiteY12" fmla="*/ 5306 h 10000"/>
                <a:gd name="connsiteX13" fmla="*/ 1939 w 9753"/>
                <a:gd name="connsiteY13" fmla="*/ 5258 h 10000"/>
                <a:gd name="connsiteX14" fmla="*/ 2091 w 9753"/>
                <a:gd name="connsiteY14" fmla="*/ 4818 h 10000"/>
                <a:gd name="connsiteX15" fmla="*/ 2067 w 9753"/>
                <a:gd name="connsiteY15" fmla="*/ 5177 h 10000"/>
                <a:gd name="connsiteX16" fmla="*/ 2205 w 9753"/>
                <a:gd name="connsiteY16" fmla="*/ 4493 h 10000"/>
                <a:gd name="connsiteX17" fmla="*/ 2340 w 9753"/>
                <a:gd name="connsiteY17" fmla="*/ 4786 h 10000"/>
                <a:gd name="connsiteX18" fmla="*/ 2307 w 9753"/>
                <a:gd name="connsiteY18" fmla="*/ 4542 h 10000"/>
                <a:gd name="connsiteX19" fmla="*/ 2373 w 9753"/>
                <a:gd name="connsiteY19" fmla="*/ 4786 h 10000"/>
                <a:gd name="connsiteX20" fmla="*/ 2388 w 9753"/>
                <a:gd name="connsiteY20" fmla="*/ 4818 h 10000"/>
                <a:gd name="connsiteX21" fmla="*/ 2428 w 9753"/>
                <a:gd name="connsiteY21" fmla="*/ 4818 h 10000"/>
                <a:gd name="connsiteX22" fmla="*/ 2477 w 9753"/>
                <a:gd name="connsiteY22" fmla="*/ 4818 h 10000"/>
                <a:gd name="connsiteX23" fmla="*/ 2524 w 9753"/>
                <a:gd name="connsiteY23" fmla="*/ 4786 h 10000"/>
                <a:gd name="connsiteX24" fmla="*/ 2557 w 9753"/>
                <a:gd name="connsiteY24" fmla="*/ 4688 h 10000"/>
                <a:gd name="connsiteX25" fmla="*/ 2588 w 9753"/>
                <a:gd name="connsiteY25" fmla="*/ 4541 h 10000"/>
                <a:gd name="connsiteX26" fmla="*/ 2605 w 9753"/>
                <a:gd name="connsiteY26" fmla="*/ 4282 h 10000"/>
                <a:gd name="connsiteX27" fmla="*/ 2684 w 9753"/>
                <a:gd name="connsiteY27" fmla="*/ 4298 h 10000"/>
                <a:gd name="connsiteX28" fmla="*/ 2797 w 9753"/>
                <a:gd name="connsiteY28" fmla="*/ 4070 h 10000"/>
                <a:gd name="connsiteX29" fmla="*/ 2926 w 9753"/>
                <a:gd name="connsiteY29" fmla="*/ 4103 h 10000"/>
                <a:gd name="connsiteX30" fmla="*/ 3013 w 9753"/>
                <a:gd name="connsiteY30" fmla="*/ 4103 h 10000"/>
                <a:gd name="connsiteX31" fmla="*/ 2861 w 9753"/>
                <a:gd name="connsiteY31" fmla="*/ 3892 h 10000"/>
                <a:gd name="connsiteX32" fmla="*/ 3125 w 9753"/>
                <a:gd name="connsiteY32" fmla="*/ 4136 h 10000"/>
                <a:gd name="connsiteX33" fmla="*/ 3061 w 9753"/>
                <a:gd name="connsiteY33" fmla="*/ 4331 h 10000"/>
                <a:gd name="connsiteX34" fmla="*/ 3341 w 9753"/>
                <a:gd name="connsiteY34" fmla="*/ 4250 h 10000"/>
                <a:gd name="connsiteX35" fmla="*/ 3618 w 9753"/>
                <a:gd name="connsiteY35" fmla="*/ 3387 h 10000"/>
                <a:gd name="connsiteX36" fmla="*/ 3770 w 9753"/>
                <a:gd name="connsiteY36" fmla="*/ 2612 h 10000"/>
                <a:gd name="connsiteX37" fmla="*/ 3762 w 9753"/>
                <a:gd name="connsiteY37" fmla="*/ 1720 h 10000"/>
                <a:gd name="connsiteX38" fmla="*/ 4133 w 9753"/>
                <a:gd name="connsiteY38" fmla="*/ 1688 h 10000"/>
                <a:gd name="connsiteX39" fmla="*/ 4441 w 9753"/>
                <a:gd name="connsiteY39" fmla="*/ 1466 h 10000"/>
                <a:gd name="connsiteX40" fmla="*/ 4452 w 9753"/>
                <a:gd name="connsiteY40" fmla="*/ 402 h 10000"/>
                <a:gd name="connsiteX41" fmla="*/ 4871 w 9753"/>
                <a:gd name="connsiteY41" fmla="*/ 181 h 10000"/>
                <a:gd name="connsiteX42" fmla="*/ 5285 w 9753"/>
                <a:gd name="connsiteY42" fmla="*/ 1067 h 10000"/>
                <a:gd name="connsiteX43" fmla="*/ 5847 w 9753"/>
                <a:gd name="connsiteY43" fmla="*/ 1249 h 10000"/>
                <a:gd name="connsiteX44" fmla="*/ 6580 w 9753"/>
                <a:gd name="connsiteY44" fmla="*/ 1649 h 10000"/>
                <a:gd name="connsiteX45" fmla="*/ 6796 w 9753"/>
                <a:gd name="connsiteY45" fmla="*/ 816 h 10000"/>
                <a:gd name="connsiteX46" fmla="*/ 7059 w 9753"/>
                <a:gd name="connsiteY46" fmla="*/ 1452 h 10000"/>
                <a:gd name="connsiteX47" fmla="*/ 7474 w 9753"/>
                <a:gd name="connsiteY47" fmla="*/ 1915 h 10000"/>
                <a:gd name="connsiteX48" fmla="*/ 7469 w 9753"/>
                <a:gd name="connsiteY48" fmla="*/ 3100 h 10000"/>
                <a:gd name="connsiteX49" fmla="*/ 8179 w 9753"/>
                <a:gd name="connsiteY49" fmla="*/ 4676 h 10000"/>
                <a:gd name="connsiteX50" fmla="*/ 7150 w 9753"/>
                <a:gd name="connsiteY50" fmla="*/ 6720 h 10000"/>
                <a:gd name="connsiteX51" fmla="*/ 6809 w 9753"/>
                <a:gd name="connsiteY51" fmla="*/ 7834 h 10000"/>
                <a:gd name="connsiteX52" fmla="*/ 1812 w 9753"/>
                <a:gd name="connsiteY52" fmla="*/ 9038 h 10000"/>
                <a:gd name="connsiteX53" fmla="*/ 9753 w 9753"/>
                <a:gd name="connsiteY53" fmla="*/ 4314 h 10000"/>
                <a:gd name="connsiteX54" fmla="*/ 9736 w 9753"/>
                <a:gd name="connsiteY54" fmla="*/ 4347 h 10000"/>
                <a:gd name="connsiteX55" fmla="*/ 9720 w 9753"/>
                <a:gd name="connsiteY55" fmla="*/ 4347 h 10000"/>
                <a:gd name="connsiteX56" fmla="*/ 9720 w 9753"/>
                <a:gd name="connsiteY56" fmla="*/ 4411 h 10000"/>
                <a:gd name="connsiteX57" fmla="*/ 9696 w 9753"/>
                <a:gd name="connsiteY57" fmla="*/ 4477 h 10000"/>
                <a:gd name="connsiteX58" fmla="*/ 9664 w 9753"/>
                <a:gd name="connsiteY58" fmla="*/ 4574 h 10000"/>
                <a:gd name="connsiteX59" fmla="*/ 9600 w 9753"/>
                <a:gd name="connsiteY59" fmla="*/ 4590 h 10000"/>
                <a:gd name="connsiteX60" fmla="*/ 9551 w 9753"/>
                <a:gd name="connsiteY60" fmla="*/ 4623 h 10000"/>
                <a:gd name="connsiteX61" fmla="*/ 9527 w 9753"/>
                <a:gd name="connsiteY61" fmla="*/ 4590 h 10000"/>
                <a:gd name="connsiteX62" fmla="*/ 9495 w 9753"/>
                <a:gd name="connsiteY62" fmla="*/ 4574 h 10000"/>
                <a:gd name="connsiteX63" fmla="*/ 9448 w 9753"/>
                <a:gd name="connsiteY63" fmla="*/ 4574 h 10000"/>
                <a:gd name="connsiteX64" fmla="*/ 9415 w 9753"/>
                <a:gd name="connsiteY64" fmla="*/ 4590 h 10000"/>
                <a:gd name="connsiteX65" fmla="*/ 9311 w 9753"/>
                <a:gd name="connsiteY65" fmla="*/ 4655 h 10000"/>
                <a:gd name="connsiteX66" fmla="*/ 9214 w 9753"/>
                <a:gd name="connsiteY66" fmla="*/ 4753 h 10000"/>
                <a:gd name="connsiteX67" fmla="*/ 9182 w 9753"/>
                <a:gd name="connsiteY67" fmla="*/ 4753 h 10000"/>
                <a:gd name="connsiteX68" fmla="*/ 9167 w 9753"/>
                <a:gd name="connsiteY68" fmla="*/ 4786 h 10000"/>
                <a:gd name="connsiteX69" fmla="*/ 9167 w 9753"/>
                <a:gd name="connsiteY69" fmla="*/ 4882 h 10000"/>
                <a:gd name="connsiteX70" fmla="*/ 9142 w 9753"/>
                <a:gd name="connsiteY70" fmla="*/ 5094 h 10000"/>
                <a:gd name="connsiteX71" fmla="*/ 9015 w 9753"/>
                <a:gd name="connsiteY71" fmla="*/ 5353 h 10000"/>
                <a:gd name="connsiteX72" fmla="*/ 8927 w 9753"/>
                <a:gd name="connsiteY72" fmla="*/ 5533 h 10000"/>
                <a:gd name="connsiteX73" fmla="*/ 8847 w 9753"/>
                <a:gd name="connsiteY73" fmla="*/ 5662 h 10000"/>
                <a:gd name="connsiteX74" fmla="*/ 8798 w 9753"/>
                <a:gd name="connsiteY74" fmla="*/ 5744 h 10000"/>
                <a:gd name="connsiteX75" fmla="*/ 8782 w 9753"/>
                <a:gd name="connsiteY75" fmla="*/ 5776 h 10000"/>
                <a:gd name="connsiteX76" fmla="*/ 8766 w 9753"/>
                <a:gd name="connsiteY76" fmla="*/ 5808 h 10000"/>
                <a:gd name="connsiteX77" fmla="*/ 8759 w 9753"/>
                <a:gd name="connsiteY77" fmla="*/ 5808 h 10000"/>
                <a:gd name="connsiteX78" fmla="*/ 8759 w 9753"/>
                <a:gd name="connsiteY78" fmla="*/ 5874 h 10000"/>
                <a:gd name="connsiteX79" fmla="*/ 8743 w 9753"/>
                <a:gd name="connsiteY79" fmla="*/ 5971 h 10000"/>
                <a:gd name="connsiteX80" fmla="*/ 8678 w 9753"/>
                <a:gd name="connsiteY80" fmla="*/ 6101 h 10000"/>
                <a:gd name="connsiteX81" fmla="*/ 8597 w 9753"/>
                <a:gd name="connsiteY81" fmla="*/ 6183 h 10000"/>
                <a:gd name="connsiteX82" fmla="*/ 8526 w 9753"/>
                <a:gd name="connsiteY82" fmla="*/ 6247 h 10000"/>
                <a:gd name="connsiteX83" fmla="*/ 8325 w 9753"/>
                <a:gd name="connsiteY83" fmla="*/ 6377 h 10000"/>
                <a:gd name="connsiteX84" fmla="*/ 8181 w 9753"/>
                <a:gd name="connsiteY84" fmla="*/ 6475 h 10000"/>
                <a:gd name="connsiteX85" fmla="*/ 8061 w 9753"/>
                <a:gd name="connsiteY85" fmla="*/ 6556 h 10000"/>
                <a:gd name="connsiteX86" fmla="*/ 7997 w 9753"/>
                <a:gd name="connsiteY86" fmla="*/ 6686 h 10000"/>
                <a:gd name="connsiteX87" fmla="*/ 7957 w 9753"/>
                <a:gd name="connsiteY87" fmla="*/ 6816 h 10000"/>
                <a:gd name="connsiteX88" fmla="*/ 7924 w 9753"/>
                <a:gd name="connsiteY88" fmla="*/ 7027 h 10000"/>
                <a:gd name="connsiteX89" fmla="*/ 7877 w 9753"/>
                <a:gd name="connsiteY89" fmla="*/ 7287 h 10000"/>
                <a:gd name="connsiteX90" fmla="*/ 7788 w 9753"/>
                <a:gd name="connsiteY90" fmla="*/ 7530 h 10000"/>
                <a:gd name="connsiteX91" fmla="*/ 7724 w 9753"/>
                <a:gd name="connsiteY91" fmla="*/ 7693 h 10000"/>
                <a:gd name="connsiteX92" fmla="*/ 7661 w 9753"/>
                <a:gd name="connsiteY92" fmla="*/ 7775 h 10000"/>
                <a:gd name="connsiteX93" fmla="*/ 7588 w 9753"/>
                <a:gd name="connsiteY93" fmla="*/ 7937 h 10000"/>
                <a:gd name="connsiteX94" fmla="*/ 7556 w 9753"/>
                <a:gd name="connsiteY94" fmla="*/ 8002 h 10000"/>
                <a:gd name="connsiteX95" fmla="*/ 7541 w 9753"/>
                <a:gd name="connsiteY95" fmla="*/ 8083 h 10000"/>
                <a:gd name="connsiteX96" fmla="*/ 7541 w 9753"/>
                <a:gd name="connsiteY96" fmla="*/ 8246 h 10000"/>
                <a:gd name="connsiteX97" fmla="*/ 7556 w 9753"/>
                <a:gd name="connsiteY97" fmla="*/ 8440 h 10000"/>
                <a:gd name="connsiteX98" fmla="*/ 7508 w 9753"/>
                <a:gd name="connsiteY98" fmla="*/ 8440 h 10000"/>
                <a:gd name="connsiteX99" fmla="*/ 7428 w 9753"/>
                <a:gd name="connsiteY99" fmla="*/ 8457 h 10000"/>
                <a:gd name="connsiteX100" fmla="*/ 7325 w 9753"/>
                <a:gd name="connsiteY100" fmla="*/ 8489 h 10000"/>
                <a:gd name="connsiteX101" fmla="*/ 7172 w 9753"/>
                <a:gd name="connsiteY101" fmla="*/ 8522 h 10000"/>
                <a:gd name="connsiteX102" fmla="*/ 7003 w 9753"/>
                <a:gd name="connsiteY102" fmla="*/ 8554 h 10000"/>
                <a:gd name="connsiteX103" fmla="*/ 6804 w 9753"/>
                <a:gd name="connsiteY103" fmla="*/ 8587 h 10000"/>
                <a:gd name="connsiteX104" fmla="*/ 6554 w 9753"/>
                <a:gd name="connsiteY104" fmla="*/ 8651 h 10000"/>
                <a:gd name="connsiteX105" fmla="*/ 6307 w 9753"/>
                <a:gd name="connsiteY105" fmla="*/ 8717 h 10000"/>
                <a:gd name="connsiteX106" fmla="*/ 6034 w 9753"/>
                <a:gd name="connsiteY106" fmla="*/ 8781 h 10000"/>
                <a:gd name="connsiteX107" fmla="*/ 5738 w 9753"/>
                <a:gd name="connsiteY107" fmla="*/ 8814 h 10000"/>
                <a:gd name="connsiteX108" fmla="*/ 5105 w 9753"/>
                <a:gd name="connsiteY108" fmla="*/ 8960 h 10000"/>
                <a:gd name="connsiteX109" fmla="*/ 4431 w 9753"/>
                <a:gd name="connsiteY109" fmla="*/ 9090 h 10000"/>
                <a:gd name="connsiteX110" fmla="*/ 3742 w 9753"/>
                <a:gd name="connsiteY110" fmla="*/ 9236 h 10000"/>
                <a:gd name="connsiteX111" fmla="*/ 3060 w 9753"/>
                <a:gd name="connsiteY111" fmla="*/ 9366 h 10000"/>
                <a:gd name="connsiteX112" fmla="*/ 2388 w 9753"/>
                <a:gd name="connsiteY112" fmla="*/ 9497 h 10000"/>
                <a:gd name="connsiteX113" fmla="*/ 2076 w 9753"/>
                <a:gd name="connsiteY113" fmla="*/ 9594 h 10000"/>
                <a:gd name="connsiteX114" fmla="*/ 1770 w 9753"/>
                <a:gd name="connsiteY114" fmla="*/ 9643 h 10000"/>
                <a:gd name="connsiteX115" fmla="*/ 1475 w 9753"/>
                <a:gd name="connsiteY115" fmla="*/ 9675 h 10000"/>
                <a:gd name="connsiteX116" fmla="*/ 1218 w 9753"/>
                <a:gd name="connsiteY116" fmla="*/ 9740 h 10000"/>
                <a:gd name="connsiteX117" fmla="*/ 970 w 9753"/>
                <a:gd name="connsiteY117" fmla="*/ 9805 h 10000"/>
                <a:gd name="connsiteX118" fmla="*/ 736 w 9753"/>
                <a:gd name="connsiteY118" fmla="*/ 9838 h 10000"/>
                <a:gd name="connsiteX119" fmla="*/ 553 w 9753"/>
                <a:gd name="connsiteY119" fmla="*/ 9870 h 10000"/>
                <a:gd name="connsiteX120" fmla="*/ 385 w 9753"/>
                <a:gd name="connsiteY120" fmla="*/ 9935 h 10000"/>
                <a:gd name="connsiteX121" fmla="*/ 247 w 9753"/>
                <a:gd name="connsiteY121" fmla="*/ 9935 h 10000"/>
                <a:gd name="connsiteX122" fmla="*/ 152 w 9753"/>
                <a:gd name="connsiteY122" fmla="*/ 9968 h 10000"/>
                <a:gd name="connsiteX123" fmla="*/ 97 w 9753"/>
                <a:gd name="connsiteY123" fmla="*/ 9968 h 10000"/>
                <a:gd name="connsiteX124" fmla="*/ 63 w 9753"/>
                <a:gd name="connsiteY124" fmla="*/ 10000 h 10000"/>
                <a:gd name="connsiteX125" fmla="*/ 63 w 9753"/>
                <a:gd name="connsiteY125" fmla="*/ 9968 h 10000"/>
                <a:gd name="connsiteX126" fmla="*/ 32 w 9753"/>
                <a:gd name="connsiteY126" fmla="*/ 9968 h 10000"/>
                <a:gd name="connsiteX127" fmla="*/ 15 w 9753"/>
                <a:gd name="connsiteY127" fmla="*/ 9935 h 10000"/>
                <a:gd name="connsiteX128" fmla="*/ 0 w 9753"/>
                <a:gd name="connsiteY128" fmla="*/ 9870 h 10000"/>
                <a:gd name="connsiteX129" fmla="*/ 15 w 9753"/>
                <a:gd name="connsiteY129" fmla="*/ 9773 h 10000"/>
                <a:gd name="connsiteX130" fmla="*/ 47 w 9753"/>
                <a:gd name="connsiteY130" fmla="*/ 9643 h 10000"/>
                <a:gd name="connsiteX131" fmla="*/ 136 w 9753"/>
                <a:gd name="connsiteY131" fmla="*/ 9497 h 10000"/>
                <a:gd name="connsiteX132" fmla="*/ 200 w 9753"/>
                <a:gd name="connsiteY132" fmla="*/ 9399 h 10000"/>
                <a:gd name="connsiteX133" fmla="*/ 281 w 9753"/>
                <a:gd name="connsiteY133" fmla="*/ 9269 h 10000"/>
                <a:gd name="connsiteX134" fmla="*/ 265 w 9753"/>
                <a:gd name="connsiteY134" fmla="*/ 9122 h 10000"/>
                <a:gd name="connsiteX135" fmla="*/ 232 w 9753"/>
                <a:gd name="connsiteY135" fmla="*/ 8993 h 10000"/>
                <a:gd name="connsiteX136" fmla="*/ 184 w 9753"/>
                <a:gd name="connsiteY136" fmla="*/ 8895 h 10000"/>
                <a:gd name="connsiteX137" fmla="*/ 169 w 9753"/>
                <a:gd name="connsiteY137" fmla="*/ 8863 h 10000"/>
                <a:gd name="connsiteX138" fmla="*/ 104 w 9753"/>
                <a:gd name="connsiteY138" fmla="*/ 8749 h 10000"/>
                <a:gd name="connsiteX139" fmla="*/ 80 w 9753"/>
                <a:gd name="connsiteY139" fmla="*/ 8684 h 10000"/>
                <a:gd name="connsiteX140" fmla="*/ 80 w 9753"/>
                <a:gd name="connsiteY140" fmla="*/ 8651 h 10000"/>
                <a:gd name="connsiteX141" fmla="*/ 63 w 9753"/>
                <a:gd name="connsiteY141" fmla="*/ 8651 h 10000"/>
                <a:gd name="connsiteX142" fmla="*/ 120 w 9753"/>
                <a:gd name="connsiteY142" fmla="*/ 8619 h 10000"/>
                <a:gd name="connsiteX143" fmla="*/ 169 w 9753"/>
                <a:gd name="connsiteY143" fmla="*/ 8587 h 10000"/>
                <a:gd name="connsiteX144" fmla="*/ 216 w 9753"/>
                <a:gd name="connsiteY144" fmla="*/ 8587 h 10000"/>
                <a:gd name="connsiteX145" fmla="*/ 247 w 9753"/>
                <a:gd name="connsiteY145" fmla="*/ 8587 h 10000"/>
                <a:gd name="connsiteX146" fmla="*/ 247 w 9753"/>
                <a:gd name="connsiteY146" fmla="*/ 8554 h 10000"/>
                <a:gd name="connsiteX147" fmla="*/ 216 w 9753"/>
                <a:gd name="connsiteY147" fmla="*/ 8408 h 10000"/>
                <a:gd name="connsiteX148" fmla="*/ 216 w 9753"/>
                <a:gd name="connsiteY148" fmla="*/ 8343 h 10000"/>
                <a:gd name="connsiteX149" fmla="*/ 216 w 9753"/>
                <a:gd name="connsiteY149" fmla="*/ 8310 h 10000"/>
                <a:gd name="connsiteX150" fmla="*/ 200 w 9753"/>
                <a:gd name="connsiteY150" fmla="*/ 8278 h 10000"/>
                <a:gd name="connsiteX151" fmla="*/ 247 w 9753"/>
                <a:gd name="connsiteY151" fmla="*/ 8180 h 10000"/>
                <a:gd name="connsiteX152" fmla="*/ 265 w 9753"/>
                <a:gd name="connsiteY152" fmla="*/ 8083 h 10000"/>
                <a:gd name="connsiteX153" fmla="*/ 298 w 9753"/>
                <a:gd name="connsiteY153" fmla="*/ 8002 h 10000"/>
                <a:gd name="connsiteX154" fmla="*/ 305 w 9753"/>
                <a:gd name="connsiteY154" fmla="*/ 7937 h 10000"/>
                <a:gd name="connsiteX155" fmla="*/ 305 w 9753"/>
                <a:gd name="connsiteY155" fmla="*/ 7937 h 10000"/>
                <a:gd name="connsiteX156" fmla="*/ 353 w 9753"/>
                <a:gd name="connsiteY156" fmla="*/ 7775 h 10000"/>
                <a:gd name="connsiteX157" fmla="*/ 385 w 9753"/>
                <a:gd name="connsiteY157" fmla="*/ 7661 h 10000"/>
                <a:gd name="connsiteX158" fmla="*/ 416 w 9753"/>
                <a:gd name="connsiteY158" fmla="*/ 7563 h 10000"/>
                <a:gd name="connsiteX159" fmla="*/ 432 w 9753"/>
                <a:gd name="connsiteY159" fmla="*/ 7498 h 10000"/>
                <a:gd name="connsiteX160" fmla="*/ 449 w 9753"/>
                <a:gd name="connsiteY160" fmla="*/ 7466 h 10000"/>
                <a:gd name="connsiteX161" fmla="*/ 449 w 9753"/>
                <a:gd name="connsiteY161" fmla="*/ 7434 h 10000"/>
                <a:gd name="connsiteX162" fmla="*/ 505 w 9753"/>
                <a:gd name="connsiteY162" fmla="*/ 7287 h 10000"/>
                <a:gd name="connsiteX163" fmla="*/ 537 w 9753"/>
                <a:gd name="connsiteY163" fmla="*/ 7189 h 10000"/>
                <a:gd name="connsiteX164" fmla="*/ 553 w 9753"/>
                <a:gd name="connsiteY164" fmla="*/ 7157 h 10000"/>
                <a:gd name="connsiteX165" fmla="*/ 553 w 9753"/>
                <a:gd name="connsiteY165" fmla="*/ 7157 h 10000"/>
                <a:gd name="connsiteX166" fmla="*/ 569 w 9753"/>
                <a:gd name="connsiteY166" fmla="*/ 6995 h 10000"/>
                <a:gd name="connsiteX167" fmla="*/ 569 w 9753"/>
                <a:gd name="connsiteY167" fmla="*/ 6881 h 10000"/>
                <a:gd name="connsiteX168" fmla="*/ 585 w 9753"/>
                <a:gd name="connsiteY168" fmla="*/ 6783 h 10000"/>
                <a:gd name="connsiteX169" fmla="*/ 585 w 9753"/>
                <a:gd name="connsiteY169" fmla="*/ 6751 h 10000"/>
                <a:gd name="connsiteX170" fmla="*/ 585 w 9753"/>
                <a:gd name="connsiteY170" fmla="*/ 6686 h 10000"/>
                <a:gd name="connsiteX171" fmla="*/ 585 w 9753"/>
                <a:gd name="connsiteY171" fmla="*/ 6686 h 10000"/>
                <a:gd name="connsiteX172" fmla="*/ 618 w 9753"/>
                <a:gd name="connsiteY172" fmla="*/ 6475 h 10000"/>
                <a:gd name="connsiteX173" fmla="*/ 633 w 9753"/>
                <a:gd name="connsiteY173" fmla="*/ 6312 h 10000"/>
                <a:gd name="connsiteX174" fmla="*/ 649 w 9753"/>
                <a:gd name="connsiteY174" fmla="*/ 6183 h 10000"/>
                <a:gd name="connsiteX175" fmla="*/ 649 w 9753"/>
                <a:gd name="connsiteY175" fmla="*/ 6133 h 10000"/>
                <a:gd name="connsiteX176" fmla="*/ 665 w 9753"/>
                <a:gd name="connsiteY176" fmla="*/ 6069 h 10000"/>
                <a:gd name="connsiteX177" fmla="*/ 665 w 9753"/>
                <a:gd name="connsiteY177" fmla="*/ 6036 h 10000"/>
                <a:gd name="connsiteX178" fmla="*/ 633 w 9753"/>
                <a:gd name="connsiteY178" fmla="*/ 5906 h 10000"/>
                <a:gd name="connsiteX179" fmla="*/ 633 w 9753"/>
                <a:gd name="connsiteY179" fmla="*/ 5841 h 10000"/>
                <a:gd name="connsiteX180" fmla="*/ 633 w 9753"/>
                <a:gd name="connsiteY180" fmla="*/ 5841 h 10000"/>
                <a:gd name="connsiteX181" fmla="*/ 618 w 9753"/>
                <a:gd name="connsiteY181" fmla="*/ 5808 h 10000"/>
                <a:gd name="connsiteX182" fmla="*/ 665 w 9753"/>
                <a:gd name="connsiteY182" fmla="*/ 5728 h 10000"/>
                <a:gd name="connsiteX183" fmla="*/ 705 w 9753"/>
                <a:gd name="connsiteY183" fmla="*/ 5630 h 10000"/>
                <a:gd name="connsiteX184" fmla="*/ 736 w 9753"/>
                <a:gd name="connsiteY184" fmla="*/ 5533 h 10000"/>
                <a:gd name="connsiteX185" fmla="*/ 754 w 9753"/>
                <a:gd name="connsiteY185" fmla="*/ 5467 h 10000"/>
                <a:gd name="connsiteX186" fmla="*/ 754 w 9753"/>
                <a:gd name="connsiteY186" fmla="*/ 5467 h 10000"/>
                <a:gd name="connsiteX187" fmla="*/ 754 w 9753"/>
                <a:gd name="connsiteY187" fmla="*/ 5435 h 10000"/>
                <a:gd name="connsiteX188" fmla="*/ 721 w 9753"/>
                <a:gd name="connsiteY188" fmla="*/ 5370 h 10000"/>
                <a:gd name="connsiteX189" fmla="*/ 705 w 9753"/>
                <a:gd name="connsiteY189" fmla="*/ 5289 h 10000"/>
                <a:gd name="connsiteX190" fmla="*/ 689 w 9753"/>
                <a:gd name="connsiteY190" fmla="*/ 5191 h 10000"/>
                <a:gd name="connsiteX191" fmla="*/ 689 w 9753"/>
                <a:gd name="connsiteY191" fmla="*/ 5127 h 10000"/>
                <a:gd name="connsiteX192" fmla="*/ 736 w 9753"/>
                <a:gd name="connsiteY192" fmla="*/ 5061 h 10000"/>
                <a:gd name="connsiteX193" fmla="*/ 802 w 9753"/>
                <a:gd name="connsiteY193" fmla="*/ 5061 h 10000"/>
                <a:gd name="connsiteX194" fmla="*/ 865 w 9753"/>
                <a:gd name="connsiteY194" fmla="*/ 5094 h 10000"/>
                <a:gd name="connsiteX195" fmla="*/ 937 w 9753"/>
                <a:gd name="connsiteY195" fmla="*/ 5127 h 10000"/>
                <a:gd name="connsiteX0" fmla="*/ 961 w 10000"/>
                <a:gd name="connsiteY0" fmla="*/ 5127 h 10000"/>
                <a:gd name="connsiteX1" fmla="*/ 977 w 10000"/>
                <a:gd name="connsiteY1" fmla="*/ 5127 h 10000"/>
                <a:gd name="connsiteX2" fmla="*/ 995 w 10000"/>
                <a:gd name="connsiteY2" fmla="*/ 5094 h 10000"/>
                <a:gd name="connsiteX3" fmla="*/ 1012 w 10000"/>
                <a:gd name="connsiteY3" fmla="*/ 5061 h 10000"/>
                <a:gd name="connsiteX4" fmla="*/ 1060 w 10000"/>
                <a:gd name="connsiteY4" fmla="*/ 5029 h 10000"/>
                <a:gd name="connsiteX5" fmla="*/ 1117 w 10000"/>
                <a:gd name="connsiteY5" fmla="*/ 4996 h 10000"/>
                <a:gd name="connsiteX6" fmla="*/ 1201 w 10000"/>
                <a:gd name="connsiteY6" fmla="*/ 4964 h 10000"/>
                <a:gd name="connsiteX7" fmla="*/ 1422 w 10000"/>
                <a:gd name="connsiteY7" fmla="*/ 4948 h 10000"/>
                <a:gd name="connsiteX8" fmla="*/ 1610 w 10000"/>
                <a:gd name="connsiteY8" fmla="*/ 4882 h 10000"/>
                <a:gd name="connsiteX9" fmla="*/ 1339 w 10000"/>
                <a:gd name="connsiteY9" fmla="*/ 5094 h 10000"/>
                <a:gd name="connsiteX10" fmla="*/ 1569 w 10000"/>
                <a:gd name="connsiteY10" fmla="*/ 5045 h 10000"/>
                <a:gd name="connsiteX11" fmla="*/ 1716 w 10000"/>
                <a:gd name="connsiteY11" fmla="*/ 5241 h 10000"/>
                <a:gd name="connsiteX12" fmla="*/ 1890 w 10000"/>
                <a:gd name="connsiteY12" fmla="*/ 5306 h 10000"/>
                <a:gd name="connsiteX13" fmla="*/ 1988 w 10000"/>
                <a:gd name="connsiteY13" fmla="*/ 5258 h 10000"/>
                <a:gd name="connsiteX14" fmla="*/ 2144 w 10000"/>
                <a:gd name="connsiteY14" fmla="*/ 4818 h 10000"/>
                <a:gd name="connsiteX15" fmla="*/ 2119 w 10000"/>
                <a:gd name="connsiteY15" fmla="*/ 5177 h 10000"/>
                <a:gd name="connsiteX16" fmla="*/ 2261 w 10000"/>
                <a:gd name="connsiteY16" fmla="*/ 4493 h 10000"/>
                <a:gd name="connsiteX17" fmla="*/ 2399 w 10000"/>
                <a:gd name="connsiteY17" fmla="*/ 4786 h 10000"/>
                <a:gd name="connsiteX18" fmla="*/ 2365 w 10000"/>
                <a:gd name="connsiteY18" fmla="*/ 4542 h 10000"/>
                <a:gd name="connsiteX19" fmla="*/ 2433 w 10000"/>
                <a:gd name="connsiteY19" fmla="*/ 4786 h 10000"/>
                <a:gd name="connsiteX20" fmla="*/ 2448 w 10000"/>
                <a:gd name="connsiteY20" fmla="*/ 4818 h 10000"/>
                <a:gd name="connsiteX21" fmla="*/ 2489 w 10000"/>
                <a:gd name="connsiteY21" fmla="*/ 4818 h 10000"/>
                <a:gd name="connsiteX22" fmla="*/ 2540 w 10000"/>
                <a:gd name="connsiteY22" fmla="*/ 4818 h 10000"/>
                <a:gd name="connsiteX23" fmla="*/ 2588 w 10000"/>
                <a:gd name="connsiteY23" fmla="*/ 4786 h 10000"/>
                <a:gd name="connsiteX24" fmla="*/ 2622 w 10000"/>
                <a:gd name="connsiteY24" fmla="*/ 4688 h 10000"/>
                <a:gd name="connsiteX25" fmla="*/ 2654 w 10000"/>
                <a:gd name="connsiteY25" fmla="*/ 4541 h 10000"/>
                <a:gd name="connsiteX26" fmla="*/ 2671 w 10000"/>
                <a:gd name="connsiteY26" fmla="*/ 4282 h 10000"/>
                <a:gd name="connsiteX27" fmla="*/ 2752 w 10000"/>
                <a:gd name="connsiteY27" fmla="*/ 4298 h 10000"/>
                <a:gd name="connsiteX28" fmla="*/ 2868 w 10000"/>
                <a:gd name="connsiteY28" fmla="*/ 4070 h 10000"/>
                <a:gd name="connsiteX29" fmla="*/ 3000 w 10000"/>
                <a:gd name="connsiteY29" fmla="*/ 4103 h 10000"/>
                <a:gd name="connsiteX30" fmla="*/ 3089 w 10000"/>
                <a:gd name="connsiteY30" fmla="*/ 4103 h 10000"/>
                <a:gd name="connsiteX31" fmla="*/ 2933 w 10000"/>
                <a:gd name="connsiteY31" fmla="*/ 3892 h 10000"/>
                <a:gd name="connsiteX32" fmla="*/ 3204 w 10000"/>
                <a:gd name="connsiteY32" fmla="*/ 4136 h 10000"/>
                <a:gd name="connsiteX33" fmla="*/ 3139 w 10000"/>
                <a:gd name="connsiteY33" fmla="*/ 4331 h 10000"/>
                <a:gd name="connsiteX34" fmla="*/ 3426 w 10000"/>
                <a:gd name="connsiteY34" fmla="*/ 4250 h 10000"/>
                <a:gd name="connsiteX35" fmla="*/ 3710 w 10000"/>
                <a:gd name="connsiteY35" fmla="*/ 3387 h 10000"/>
                <a:gd name="connsiteX36" fmla="*/ 3865 w 10000"/>
                <a:gd name="connsiteY36" fmla="*/ 2612 h 10000"/>
                <a:gd name="connsiteX37" fmla="*/ 3857 w 10000"/>
                <a:gd name="connsiteY37" fmla="*/ 1720 h 10000"/>
                <a:gd name="connsiteX38" fmla="*/ 4238 w 10000"/>
                <a:gd name="connsiteY38" fmla="*/ 1688 h 10000"/>
                <a:gd name="connsiteX39" fmla="*/ 4553 w 10000"/>
                <a:gd name="connsiteY39" fmla="*/ 1466 h 10000"/>
                <a:gd name="connsiteX40" fmla="*/ 4565 w 10000"/>
                <a:gd name="connsiteY40" fmla="*/ 402 h 10000"/>
                <a:gd name="connsiteX41" fmla="*/ 4994 w 10000"/>
                <a:gd name="connsiteY41" fmla="*/ 181 h 10000"/>
                <a:gd name="connsiteX42" fmla="*/ 5419 w 10000"/>
                <a:gd name="connsiteY42" fmla="*/ 1067 h 10000"/>
                <a:gd name="connsiteX43" fmla="*/ 5995 w 10000"/>
                <a:gd name="connsiteY43" fmla="*/ 1249 h 10000"/>
                <a:gd name="connsiteX44" fmla="*/ 6747 w 10000"/>
                <a:gd name="connsiteY44" fmla="*/ 1649 h 10000"/>
                <a:gd name="connsiteX45" fmla="*/ 6968 w 10000"/>
                <a:gd name="connsiteY45" fmla="*/ 816 h 10000"/>
                <a:gd name="connsiteX46" fmla="*/ 7238 w 10000"/>
                <a:gd name="connsiteY46" fmla="*/ 1452 h 10000"/>
                <a:gd name="connsiteX47" fmla="*/ 7663 w 10000"/>
                <a:gd name="connsiteY47" fmla="*/ 1915 h 10000"/>
                <a:gd name="connsiteX48" fmla="*/ 7658 w 10000"/>
                <a:gd name="connsiteY48" fmla="*/ 3100 h 10000"/>
                <a:gd name="connsiteX49" fmla="*/ 8386 w 10000"/>
                <a:gd name="connsiteY49" fmla="*/ 4676 h 10000"/>
                <a:gd name="connsiteX50" fmla="*/ 7331 w 10000"/>
                <a:gd name="connsiteY50" fmla="*/ 6720 h 10000"/>
                <a:gd name="connsiteX51" fmla="*/ 6981 w 10000"/>
                <a:gd name="connsiteY51" fmla="*/ 7834 h 10000"/>
                <a:gd name="connsiteX52" fmla="*/ 1858 w 10000"/>
                <a:gd name="connsiteY52" fmla="*/ 9038 h 10000"/>
                <a:gd name="connsiteX53" fmla="*/ 10000 w 10000"/>
                <a:gd name="connsiteY53" fmla="*/ 4314 h 10000"/>
                <a:gd name="connsiteX54" fmla="*/ 9983 w 10000"/>
                <a:gd name="connsiteY54" fmla="*/ 4347 h 10000"/>
                <a:gd name="connsiteX55" fmla="*/ 9966 w 10000"/>
                <a:gd name="connsiteY55" fmla="*/ 4347 h 10000"/>
                <a:gd name="connsiteX56" fmla="*/ 9942 w 10000"/>
                <a:gd name="connsiteY56" fmla="*/ 4477 h 10000"/>
                <a:gd name="connsiteX57" fmla="*/ 9909 w 10000"/>
                <a:gd name="connsiteY57" fmla="*/ 4574 h 10000"/>
                <a:gd name="connsiteX58" fmla="*/ 9843 w 10000"/>
                <a:gd name="connsiteY58" fmla="*/ 4590 h 10000"/>
                <a:gd name="connsiteX59" fmla="*/ 9793 w 10000"/>
                <a:gd name="connsiteY59" fmla="*/ 4623 h 10000"/>
                <a:gd name="connsiteX60" fmla="*/ 9768 w 10000"/>
                <a:gd name="connsiteY60" fmla="*/ 4590 h 10000"/>
                <a:gd name="connsiteX61" fmla="*/ 9735 w 10000"/>
                <a:gd name="connsiteY61" fmla="*/ 4574 h 10000"/>
                <a:gd name="connsiteX62" fmla="*/ 9687 w 10000"/>
                <a:gd name="connsiteY62" fmla="*/ 4574 h 10000"/>
                <a:gd name="connsiteX63" fmla="*/ 9653 w 10000"/>
                <a:gd name="connsiteY63" fmla="*/ 4590 h 10000"/>
                <a:gd name="connsiteX64" fmla="*/ 9547 w 10000"/>
                <a:gd name="connsiteY64" fmla="*/ 4655 h 10000"/>
                <a:gd name="connsiteX65" fmla="*/ 9447 w 10000"/>
                <a:gd name="connsiteY65" fmla="*/ 4753 h 10000"/>
                <a:gd name="connsiteX66" fmla="*/ 9415 w 10000"/>
                <a:gd name="connsiteY66" fmla="*/ 4753 h 10000"/>
                <a:gd name="connsiteX67" fmla="*/ 9399 w 10000"/>
                <a:gd name="connsiteY67" fmla="*/ 4786 h 10000"/>
                <a:gd name="connsiteX68" fmla="*/ 9399 w 10000"/>
                <a:gd name="connsiteY68" fmla="*/ 4882 h 10000"/>
                <a:gd name="connsiteX69" fmla="*/ 9374 w 10000"/>
                <a:gd name="connsiteY69" fmla="*/ 5094 h 10000"/>
                <a:gd name="connsiteX70" fmla="*/ 9243 w 10000"/>
                <a:gd name="connsiteY70" fmla="*/ 5353 h 10000"/>
                <a:gd name="connsiteX71" fmla="*/ 9153 w 10000"/>
                <a:gd name="connsiteY71" fmla="*/ 5533 h 10000"/>
                <a:gd name="connsiteX72" fmla="*/ 9071 w 10000"/>
                <a:gd name="connsiteY72" fmla="*/ 5662 h 10000"/>
                <a:gd name="connsiteX73" fmla="*/ 9021 w 10000"/>
                <a:gd name="connsiteY73" fmla="*/ 5744 h 10000"/>
                <a:gd name="connsiteX74" fmla="*/ 9004 w 10000"/>
                <a:gd name="connsiteY74" fmla="*/ 5776 h 10000"/>
                <a:gd name="connsiteX75" fmla="*/ 8988 w 10000"/>
                <a:gd name="connsiteY75" fmla="*/ 5808 h 10000"/>
                <a:gd name="connsiteX76" fmla="*/ 8981 w 10000"/>
                <a:gd name="connsiteY76" fmla="*/ 5808 h 10000"/>
                <a:gd name="connsiteX77" fmla="*/ 8981 w 10000"/>
                <a:gd name="connsiteY77" fmla="*/ 5874 h 10000"/>
                <a:gd name="connsiteX78" fmla="*/ 8964 w 10000"/>
                <a:gd name="connsiteY78" fmla="*/ 5971 h 10000"/>
                <a:gd name="connsiteX79" fmla="*/ 8898 w 10000"/>
                <a:gd name="connsiteY79" fmla="*/ 6101 h 10000"/>
                <a:gd name="connsiteX80" fmla="*/ 8815 w 10000"/>
                <a:gd name="connsiteY80" fmla="*/ 6183 h 10000"/>
                <a:gd name="connsiteX81" fmla="*/ 8742 w 10000"/>
                <a:gd name="connsiteY81" fmla="*/ 6247 h 10000"/>
                <a:gd name="connsiteX82" fmla="*/ 8536 w 10000"/>
                <a:gd name="connsiteY82" fmla="*/ 6377 h 10000"/>
                <a:gd name="connsiteX83" fmla="*/ 8388 w 10000"/>
                <a:gd name="connsiteY83" fmla="*/ 6475 h 10000"/>
                <a:gd name="connsiteX84" fmla="*/ 8265 w 10000"/>
                <a:gd name="connsiteY84" fmla="*/ 6556 h 10000"/>
                <a:gd name="connsiteX85" fmla="*/ 8200 w 10000"/>
                <a:gd name="connsiteY85" fmla="*/ 6686 h 10000"/>
                <a:gd name="connsiteX86" fmla="*/ 8159 w 10000"/>
                <a:gd name="connsiteY86" fmla="*/ 6816 h 10000"/>
                <a:gd name="connsiteX87" fmla="*/ 8125 w 10000"/>
                <a:gd name="connsiteY87" fmla="*/ 7027 h 10000"/>
                <a:gd name="connsiteX88" fmla="*/ 8076 w 10000"/>
                <a:gd name="connsiteY88" fmla="*/ 7287 h 10000"/>
                <a:gd name="connsiteX89" fmla="*/ 7985 w 10000"/>
                <a:gd name="connsiteY89" fmla="*/ 7530 h 10000"/>
                <a:gd name="connsiteX90" fmla="*/ 7920 w 10000"/>
                <a:gd name="connsiteY90" fmla="*/ 7693 h 10000"/>
                <a:gd name="connsiteX91" fmla="*/ 7855 w 10000"/>
                <a:gd name="connsiteY91" fmla="*/ 7775 h 10000"/>
                <a:gd name="connsiteX92" fmla="*/ 7780 w 10000"/>
                <a:gd name="connsiteY92" fmla="*/ 7937 h 10000"/>
                <a:gd name="connsiteX93" fmla="*/ 7747 w 10000"/>
                <a:gd name="connsiteY93" fmla="*/ 8002 h 10000"/>
                <a:gd name="connsiteX94" fmla="*/ 7732 w 10000"/>
                <a:gd name="connsiteY94" fmla="*/ 8083 h 10000"/>
                <a:gd name="connsiteX95" fmla="*/ 7732 w 10000"/>
                <a:gd name="connsiteY95" fmla="*/ 8246 h 10000"/>
                <a:gd name="connsiteX96" fmla="*/ 7747 w 10000"/>
                <a:gd name="connsiteY96" fmla="*/ 8440 h 10000"/>
                <a:gd name="connsiteX97" fmla="*/ 7698 w 10000"/>
                <a:gd name="connsiteY97" fmla="*/ 8440 h 10000"/>
                <a:gd name="connsiteX98" fmla="*/ 7616 w 10000"/>
                <a:gd name="connsiteY98" fmla="*/ 8457 h 10000"/>
                <a:gd name="connsiteX99" fmla="*/ 7511 w 10000"/>
                <a:gd name="connsiteY99" fmla="*/ 8489 h 10000"/>
                <a:gd name="connsiteX100" fmla="*/ 7354 w 10000"/>
                <a:gd name="connsiteY100" fmla="*/ 8522 h 10000"/>
                <a:gd name="connsiteX101" fmla="*/ 7180 w 10000"/>
                <a:gd name="connsiteY101" fmla="*/ 8554 h 10000"/>
                <a:gd name="connsiteX102" fmla="*/ 6976 w 10000"/>
                <a:gd name="connsiteY102" fmla="*/ 8587 h 10000"/>
                <a:gd name="connsiteX103" fmla="*/ 6720 w 10000"/>
                <a:gd name="connsiteY103" fmla="*/ 8651 h 10000"/>
                <a:gd name="connsiteX104" fmla="*/ 6467 w 10000"/>
                <a:gd name="connsiteY104" fmla="*/ 8717 h 10000"/>
                <a:gd name="connsiteX105" fmla="*/ 6187 w 10000"/>
                <a:gd name="connsiteY105" fmla="*/ 8781 h 10000"/>
                <a:gd name="connsiteX106" fmla="*/ 5883 w 10000"/>
                <a:gd name="connsiteY106" fmla="*/ 8814 h 10000"/>
                <a:gd name="connsiteX107" fmla="*/ 5234 w 10000"/>
                <a:gd name="connsiteY107" fmla="*/ 8960 h 10000"/>
                <a:gd name="connsiteX108" fmla="*/ 4543 w 10000"/>
                <a:gd name="connsiteY108" fmla="*/ 9090 h 10000"/>
                <a:gd name="connsiteX109" fmla="*/ 3837 w 10000"/>
                <a:gd name="connsiteY109" fmla="*/ 9236 h 10000"/>
                <a:gd name="connsiteX110" fmla="*/ 3137 w 10000"/>
                <a:gd name="connsiteY110" fmla="*/ 9366 h 10000"/>
                <a:gd name="connsiteX111" fmla="*/ 2448 w 10000"/>
                <a:gd name="connsiteY111" fmla="*/ 9497 h 10000"/>
                <a:gd name="connsiteX112" fmla="*/ 2129 w 10000"/>
                <a:gd name="connsiteY112" fmla="*/ 9594 h 10000"/>
                <a:gd name="connsiteX113" fmla="*/ 1815 w 10000"/>
                <a:gd name="connsiteY113" fmla="*/ 9643 h 10000"/>
                <a:gd name="connsiteX114" fmla="*/ 1512 w 10000"/>
                <a:gd name="connsiteY114" fmla="*/ 9675 h 10000"/>
                <a:gd name="connsiteX115" fmla="*/ 1249 w 10000"/>
                <a:gd name="connsiteY115" fmla="*/ 9740 h 10000"/>
                <a:gd name="connsiteX116" fmla="*/ 995 w 10000"/>
                <a:gd name="connsiteY116" fmla="*/ 9805 h 10000"/>
                <a:gd name="connsiteX117" fmla="*/ 755 w 10000"/>
                <a:gd name="connsiteY117" fmla="*/ 9838 h 10000"/>
                <a:gd name="connsiteX118" fmla="*/ 567 w 10000"/>
                <a:gd name="connsiteY118" fmla="*/ 9870 h 10000"/>
                <a:gd name="connsiteX119" fmla="*/ 395 w 10000"/>
                <a:gd name="connsiteY119" fmla="*/ 9935 h 10000"/>
                <a:gd name="connsiteX120" fmla="*/ 253 w 10000"/>
                <a:gd name="connsiteY120" fmla="*/ 9935 h 10000"/>
                <a:gd name="connsiteX121" fmla="*/ 156 w 10000"/>
                <a:gd name="connsiteY121" fmla="*/ 9968 h 10000"/>
                <a:gd name="connsiteX122" fmla="*/ 99 w 10000"/>
                <a:gd name="connsiteY122" fmla="*/ 9968 h 10000"/>
                <a:gd name="connsiteX123" fmla="*/ 65 w 10000"/>
                <a:gd name="connsiteY123" fmla="*/ 10000 h 10000"/>
                <a:gd name="connsiteX124" fmla="*/ 65 w 10000"/>
                <a:gd name="connsiteY124" fmla="*/ 9968 h 10000"/>
                <a:gd name="connsiteX125" fmla="*/ 33 w 10000"/>
                <a:gd name="connsiteY125" fmla="*/ 9968 h 10000"/>
                <a:gd name="connsiteX126" fmla="*/ 15 w 10000"/>
                <a:gd name="connsiteY126" fmla="*/ 9935 h 10000"/>
                <a:gd name="connsiteX127" fmla="*/ 0 w 10000"/>
                <a:gd name="connsiteY127" fmla="*/ 9870 h 10000"/>
                <a:gd name="connsiteX128" fmla="*/ 15 w 10000"/>
                <a:gd name="connsiteY128" fmla="*/ 9773 h 10000"/>
                <a:gd name="connsiteX129" fmla="*/ 48 w 10000"/>
                <a:gd name="connsiteY129" fmla="*/ 9643 h 10000"/>
                <a:gd name="connsiteX130" fmla="*/ 139 w 10000"/>
                <a:gd name="connsiteY130" fmla="*/ 9497 h 10000"/>
                <a:gd name="connsiteX131" fmla="*/ 205 w 10000"/>
                <a:gd name="connsiteY131" fmla="*/ 9399 h 10000"/>
                <a:gd name="connsiteX132" fmla="*/ 288 w 10000"/>
                <a:gd name="connsiteY132" fmla="*/ 9269 h 10000"/>
                <a:gd name="connsiteX133" fmla="*/ 272 w 10000"/>
                <a:gd name="connsiteY133" fmla="*/ 9122 h 10000"/>
                <a:gd name="connsiteX134" fmla="*/ 238 w 10000"/>
                <a:gd name="connsiteY134" fmla="*/ 8993 h 10000"/>
                <a:gd name="connsiteX135" fmla="*/ 189 w 10000"/>
                <a:gd name="connsiteY135" fmla="*/ 8895 h 10000"/>
                <a:gd name="connsiteX136" fmla="*/ 173 w 10000"/>
                <a:gd name="connsiteY136" fmla="*/ 8863 h 10000"/>
                <a:gd name="connsiteX137" fmla="*/ 107 w 10000"/>
                <a:gd name="connsiteY137" fmla="*/ 8749 h 10000"/>
                <a:gd name="connsiteX138" fmla="*/ 82 w 10000"/>
                <a:gd name="connsiteY138" fmla="*/ 8684 h 10000"/>
                <a:gd name="connsiteX139" fmla="*/ 82 w 10000"/>
                <a:gd name="connsiteY139" fmla="*/ 8651 h 10000"/>
                <a:gd name="connsiteX140" fmla="*/ 65 w 10000"/>
                <a:gd name="connsiteY140" fmla="*/ 8651 h 10000"/>
                <a:gd name="connsiteX141" fmla="*/ 123 w 10000"/>
                <a:gd name="connsiteY141" fmla="*/ 8619 h 10000"/>
                <a:gd name="connsiteX142" fmla="*/ 173 w 10000"/>
                <a:gd name="connsiteY142" fmla="*/ 8587 h 10000"/>
                <a:gd name="connsiteX143" fmla="*/ 221 w 10000"/>
                <a:gd name="connsiteY143" fmla="*/ 8587 h 10000"/>
                <a:gd name="connsiteX144" fmla="*/ 253 w 10000"/>
                <a:gd name="connsiteY144" fmla="*/ 8587 h 10000"/>
                <a:gd name="connsiteX145" fmla="*/ 253 w 10000"/>
                <a:gd name="connsiteY145" fmla="*/ 8554 h 10000"/>
                <a:gd name="connsiteX146" fmla="*/ 221 w 10000"/>
                <a:gd name="connsiteY146" fmla="*/ 8408 h 10000"/>
                <a:gd name="connsiteX147" fmla="*/ 221 w 10000"/>
                <a:gd name="connsiteY147" fmla="*/ 8343 h 10000"/>
                <a:gd name="connsiteX148" fmla="*/ 221 w 10000"/>
                <a:gd name="connsiteY148" fmla="*/ 8310 h 10000"/>
                <a:gd name="connsiteX149" fmla="*/ 205 w 10000"/>
                <a:gd name="connsiteY149" fmla="*/ 8278 h 10000"/>
                <a:gd name="connsiteX150" fmla="*/ 253 w 10000"/>
                <a:gd name="connsiteY150" fmla="*/ 8180 h 10000"/>
                <a:gd name="connsiteX151" fmla="*/ 272 w 10000"/>
                <a:gd name="connsiteY151" fmla="*/ 8083 h 10000"/>
                <a:gd name="connsiteX152" fmla="*/ 306 w 10000"/>
                <a:gd name="connsiteY152" fmla="*/ 8002 h 10000"/>
                <a:gd name="connsiteX153" fmla="*/ 313 w 10000"/>
                <a:gd name="connsiteY153" fmla="*/ 7937 h 10000"/>
                <a:gd name="connsiteX154" fmla="*/ 313 w 10000"/>
                <a:gd name="connsiteY154" fmla="*/ 7937 h 10000"/>
                <a:gd name="connsiteX155" fmla="*/ 362 w 10000"/>
                <a:gd name="connsiteY155" fmla="*/ 7775 h 10000"/>
                <a:gd name="connsiteX156" fmla="*/ 395 w 10000"/>
                <a:gd name="connsiteY156" fmla="*/ 7661 h 10000"/>
                <a:gd name="connsiteX157" fmla="*/ 427 w 10000"/>
                <a:gd name="connsiteY157" fmla="*/ 7563 h 10000"/>
                <a:gd name="connsiteX158" fmla="*/ 443 w 10000"/>
                <a:gd name="connsiteY158" fmla="*/ 7498 h 10000"/>
                <a:gd name="connsiteX159" fmla="*/ 460 w 10000"/>
                <a:gd name="connsiteY159" fmla="*/ 7466 h 10000"/>
                <a:gd name="connsiteX160" fmla="*/ 460 w 10000"/>
                <a:gd name="connsiteY160" fmla="*/ 7434 h 10000"/>
                <a:gd name="connsiteX161" fmla="*/ 518 w 10000"/>
                <a:gd name="connsiteY161" fmla="*/ 7287 h 10000"/>
                <a:gd name="connsiteX162" fmla="*/ 551 w 10000"/>
                <a:gd name="connsiteY162" fmla="*/ 7189 h 10000"/>
                <a:gd name="connsiteX163" fmla="*/ 567 w 10000"/>
                <a:gd name="connsiteY163" fmla="*/ 7157 h 10000"/>
                <a:gd name="connsiteX164" fmla="*/ 567 w 10000"/>
                <a:gd name="connsiteY164" fmla="*/ 7157 h 10000"/>
                <a:gd name="connsiteX165" fmla="*/ 583 w 10000"/>
                <a:gd name="connsiteY165" fmla="*/ 6995 h 10000"/>
                <a:gd name="connsiteX166" fmla="*/ 583 w 10000"/>
                <a:gd name="connsiteY166" fmla="*/ 6881 h 10000"/>
                <a:gd name="connsiteX167" fmla="*/ 600 w 10000"/>
                <a:gd name="connsiteY167" fmla="*/ 6783 h 10000"/>
                <a:gd name="connsiteX168" fmla="*/ 600 w 10000"/>
                <a:gd name="connsiteY168" fmla="*/ 6751 h 10000"/>
                <a:gd name="connsiteX169" fmla="*/ 600 w 10000"/>
                <a:gd name="connsiteY169" fmla="*/ 6686 h 10000"/>
                <a:gd name="connsiteX170" fmla="*/ 600 w 10000"/>
                <a:gd name="connsiteY170" fmla="*/ 6686 h 10000"/>
                <a:gd name="connsiteX171" fmla="*/ 634 w 10000"/>
                <a:gd name="connsiteY171" fmla="*/ 6475 h 10000"/>
                <a:gd name="connsiteX172" fmla="*/ 649 w 10000"/>
                <a:gd name="connsiteY172" fmla="*/ 6312 h 10000"/>
                <a:gd name="connsiteX173" fmla="*/ 665 w 10000"/>
                <a:gd name="connsiteY173" fmla="*/ 6183 h 10000"/>
                <a:gd name="connsiteX174" fmla="*/ 665 w 10000"/>
                <a:gd name="connsiteY174" fmla="*/ 6133 h 10000"/>
                <a:gd name="connsiteX175" fmla="*/ 682 w 10000"/>
                <a:gd name="connsiteY175" fmla="*/ 6069 h 10000"/>
                <a:gd name="connsiteX176" fmla="*/ 682 w 10000"/>
                <a:gd name="connsiteY176" fmla="*/ 6036 h 10000"/>
                <a:gd name="connsiteX177" fmla="*/ 649 w 10000"/>
                <a:gd name="connsiteY177" fmla="*/ 5906 h 10000"/>
                <a:gd name="connsiteX178" fmla="*/ 649 w 10000"/>
                <a:gd name="connsiteY178" fmla="*/ 5841 h 10000"/>
                <a:gd name="connsiteX179" fmla="*/ 649 w 10000"/>
                <a:gd name="connsiteY179" fmla="*/ 5841 h 10000"/>
                <a:gd name="connsiteX180" fmla="*/ 634 w 10000"/>
                <a:gd name="connsiteY180" fmla="*/ 5808 h 10000"/>
                <a:gd name="connsiteX181" fmla="*/ 682 w 10000"/>
                <a:gd name="connsiteY181" fmla="*/ 5728 h 10000"/>
                <a:gd name="connsiteX182" fmla="*/ 723 w 10000"/>
                <a:gd name="connsiteY182" fmla="*/ 5630 h 10000"/>
                <a:gd name="connsiteX183" fmla="*/ 755 w 10000"/>
                <a:gd name="connsiteY183" fmla="*/ 5533 h 10000"/>
                <a:gd name="connsiteX184" fmla="*/ 773 w 10000"/>
                <a:gd name="connsiteY184" fmla="*/ 5467 h 10000"/>
                <a:gd name="connsiteX185" fmla="*/ 773 w 10000"/>
                <a:gd name="connsiteY185" fmla="*/ 5467 h 10000"/>
                <a:gd name="connsiteX186" fmla="*/ 773 w 10000"/>
                <a:gd name="connsiteY186" fmla="*/ 5435 h 10000"/>
                <a:gd name="connsiteX187" fmla="*/ 739 w 10000"/>
                <a:gd name="connsiteY187" fmla="*/ 5370 h 10000"/>
                <a:gd name="connsiteX188" fmla="*/ 723 w 10000"/>
                <a:gd name="connsiteY188" fmla="*/ 5289 h 10000"/>
                <a:gd name="connsiteX189" fmla="*/ 706 w 10000"/>
                <a:gd name="connsiteY189" fmla="*/ 5191 h 10000"/>
                <a:gd name="connsiteX190" fmla="*/ 706 w 10000"/>
                <a:gd name="connsiteY190" fmla="*/ 5127 h 10000"/>
                <a:gd name="connsiteX191" fmla="*/ 755 w 10000"/>
                <a:gd name="connsiteY191" fmla="*/ 5061 h 10000"/>
                <a:gd name="connsiteX192" fmla="*/ 822 w 10000"/>
                <a:gd name="connsiteY192" fmla="*/ 5061 h 10000"/>
                <a:gd name="connsiteX193" fmla="*/ 887 w 10000"/>
                <a:gd name="connsiteY193" fmla="*/ 5094 h 10000"/>
                <a:gd name="connsiteX194" fmla="*/ 961 w 10000"/>
                <a:gd name="connsiteY194" fmla="*/ 5127 h 10000"/>
                <a:gd name="connsiteX0" fmla="*/ 961 w 10000"/>
                <a:gd name="connsiteY0" fmla="*/ 5127 h 10000"/>
                <a:gd name="connsiteX1" fmla="*/ 977 w 10000"/>
                <a:gd name="connsiteY1" fmla="*/ 5127 h 10000"/>
                <a:gd name="connsiteX2" fmla="*/ 995 w 10000"/>
                <a:gd name="connsiteY2" fmla="*/ 5094 h 10000"/>
                <a:gd name="connsiteX3" fmla="*/ 1012 w 10000"/>
                <a:gd name="connsiteY3" fmla="*/ 5061 h 10000"/>
                <a:gd name="connsiteX4" fmla="*/ 1060 w 10000"/>
                <a:gd name="connsiteY4" fmla="*/ 5029 h 10000"/>
                <a:gd name="connsiteX5" fmla="*/ 1117 w 10000"/>
                <a:gd name="connsiteY5" fmla="*/ 4996 h 10000"/>
                <a:gd name="connsiteX6" fmla="*/ 1201 w 10000"/>
                <a:gd name="connsiteY6" fmla="*/ 4964 h 10000"/>
                <a:gd name="connsiteX7" fmla="*/ 1422 w 10000"/>
                <a:gd name="connsiteY7" fmla="*/ 4948 h 10000"/>
                <a:gd name="connsiteX8" fmla="*/ 1610 w 10000"/>
                <a:gd name="connsiteY8" fmla="*/ 4882 h 10000"/>
                <a:gd name="connsiteX9" fmla="*/ 1339 w 10000"/>
                <a:gd name="connsiteY9" fmla="*/ 5094 h 10000"/>
                <a:gd name="connsiteX10" fmla="*/ 1569 w 10000"/>
                <a:gd name="connsiteY10" fmla="*/ 5045 h 10000"/>
                <a:gd name="connsiteX11" fmla="*/ 1716 w 10000"/>
                <a:gd name="connsiteY11" fmla="*/ 5241 h 10000"/>
                <a:gd name="connsiteX12" fmla="*/ 1890 w 10000"/>
                <a:gd name="connsiteY12" fmla="*/ 5306 h 10000"/>
                <a:gd name="connsiteX13" fmla="*/ 1988 w 10000"/>
                <a:gd name="connsiteY13" fmla="*/ 5258 h 10000"/>
                <a:gd name="connsiteX14" fmla="*/ 2144 w 10000"/>
                <a:gd name="connsiteY14" fmla="*/ 4818 h 10000"/>
                <a:gd name="connsiteX15" fmla="*/ 2119 w 10000"/>
                <a:gd name="connsiteY15" fmla="*/ 5177 h 10000"/>
                <a:gd name="connsiteX16" fmla="*/ 2261 w 10000"/>
                <a:gd name="connsiteY16" fmla="*/ 4493 h 10000"/>
                <a:gd name="connsiteX17" fmla="*/ 2399 w 10000"/>
                <a:gd name="connsiteY17" fmla="*/ 4786 h 10000"/>
                <a:gd name="connsiteX18" fmla="*/ 2365 w 10000"/>
                <a:gd name="connsiteY18" fmla="*/ 4542 h 10000"/>
                <a:gd name="connsiteX19" fmla="*/ 2433 w 10000"/>
                <a:gd name="connsiteY19" fmla="*/ 4786 h 10000"/>
                <a:gd name="connsiteX20" fmla="*/ 2448 w 10000"/>
                <a:gd name="connsiteY20" fmla="*/ 4818 h 10000"/>
                <a:gd name="connsiteX21" fmla="*/ 2489 w 10000"/>
                <a:gd name="connsiteY21" fmla="*/ 4818 h 10000"/>
                <a:gd name="connsiteX22" fmla="*/ 2540 w 10000"/>
                <a:gd name="connsiteY22" fmla="*/ 4818 h 10000"/>
                <a:gd name="connsiteX23" fmla="*/ 2588 w 10000"/>
                <a:gd name="connsiteY23" fmla="*/ 4786 h 10000"/>
                <a:gd name="connsiteX24" fmla="*/ 2622 w 10000"/>
                <a:gd name="connsiteY24" fmla="*/ 4688 h 10000"/>
                <a:gd name="connsiteX25" fmla="*/ 2654 w 10000"/>
                <a:gd name="connsiteY25" fmla="*/ 4541 h 10000"/>
                <a:gd name="connsiteX26" fmla="*/ 2671 w 10000"/>
                <a:gd name="connsiteY26" fmla="*/ 4282 h 10000"/>
                <a:gd name="connsiteX27" fmla="*/ 2752 w 10000"/>
                <a:gd name="connsiteY27" fmla="*/ 4298 h 10000"/>
                <a:gd name="connsiteX28" fmla="*/ 2868 w 10000"/>
                <a:gd name="connsiteY28" fmla="*/ 4070 h 10000"/>
                <a:gd name="connsiteX29" fmla="*/ 3000 w 10000"/>
                <a:gd name="connsiteY29" fmla="*/ 4103 h 10000"/>
                <a:gd name="connsiteX30" fmla="*/ 3089 w 10000"/>
                <a:gd name="connsiteY30" fmla="*/ 4103 h 10000"/>
                <a:gd name="connsiteX31" fmla="*/ 2933 w 10000"/>
                <a:gd name="connsiteY31" fmla="*/ 3892 h 10000"/>
                <a:gd name="connsiteX32" fmla="*/ 3204 w 10000"/>
                <a:gd name="connsiteY32" fmla="*/ 4136 h 10000"/>
                <a:gd name="connsiteX33" fmla="*/ 3139 w 10000"/>
                <a:gd name="connsiteY33" fmla="*/ 4331 h 10000"/>
                <a:gd name="connsiteX34" fmla="*/ 3426 w 10000"/>
                <a:gd name="connsiteY34" fmla="*/ 4250 h 10000"/>
                <a:gd name="connsiteX35" fmla="*/ 3710 w 10000"/>
                <a:gd name="connsiteY35" fmla="*/ 3387 h 10000"/>
                <a:gd name="connsiteX36" fmla="*/ 3865 w 10000"/>
                <a:gd name="connsiteY36" fmla="*/ 2612 h 10000"/>
                <a:gd name="connsiteX37" fmla="*/ 3857 w 10000"/>
                <a:gd name="connsiteY37" fmla="*/ 1720 h 10000"/>
                <a:gd name="connsiteX38" fmla="*/ 4238 w 10000"/>
                <a:gd name="connsiteY38" fmla="*/ 1688 h 10000"/>
                <a:gd name="connsiteX39" fmla="*/ 4553 w 10000"/>
                <a:gd name="connsiteY39" fmla="*/ 1466 h 10000"/>
                <a:gd name="connsiteX40" fmla="*/ 4565 w 10000"/>
                <a:gd name="connsiteY40" fmla="*/ 402 h 10000"/>
                <a:gd name="connsiteX41" fmla="*/ 4994 w 10000"/>
                <a:gd name="connsiteY41" fmla="*/ 181 h 10000"/>
                <a:gd name="connsiteX42" fmla="*/ 5419 w 10000"/>
                <a:gd name="connsiteY42" fmla="*/ 1067 h 10000"/>
                <a:gd name="connsiteX43" fmla="*/ 5995 w 10000"/>
                <a:gd name="connsiteY43" fmla="*/ 1249 h 10000"/>
                <a:gd name="connsiteX44" fmla="*/ 6747 w 10000"/>
                <a:gd name="connsiteY44" fmla="*/ 1649 h 10000"/>
                <a:gd name="connsiteX45" fmla="*/ 6968 w 10000"/>
                <a:gd name="connsiteY45" fmla="*/ 816 h 10000"/>
                <a:gd name="connsiteX46" fmla="*/ 7238 w 10000"/>
                <a:gd name="connsiteY46" fmla="*/ 1452 h 10000"/>
                <a:gd name="connsiteX47" fmla="*/ 7663 w 10000"/>
                <a:gd name="connsiteY47" fmla="*/ 1915 h 10000"/>
                <a:gd name="connsiteX48" fmla="*/ 7658 w 10000"/>
                <a:gd name="connsiteY48" fmla="*/ 3100 h 10000"/>
                <a:gd name="connsiteX49" fmla="*/ 8386 w 10000"/>
                <a:gd name="connsiteY49" fmla="*/ 4676 h 10000"/>
                <a:gd name="connsiteX50" fmla="*/ 7331 w 10000"/>
                <a:gd name="connsiteY50" fmla="*/ 6720 h 10000"/>
                <a:gd name="connsiteX51" fmla="*/ 6981 w 10000"/>
                <a:gd name="connsiteY51" fmla="*/ 7834 h 10000"/>
                <a:gd name="connsiteX52" fmla="*/ 1858 w 10000"/>
                <a:gd name="connsiteY52" fmla="*/ 9038 h 10000"/>
                <a:gd name="connsiteX53" fmla="*/ 10000 w 10000"/>
                <a:gd name="connsiteY53" fmla="*/ 4314 h 10000"/>
                <a:gd name="connsiteX54" fmla="*/ 9983 w 10000"/>
                <a:gd name="connsiteY54" fmla="*/ 4347 h 10000"/>
                <a:gd name="connsiteX55" fmla="*/ 9966 w 10000"/>
                <a:gd name="connsiteY55" fmla="*/ 4347 h 10000"/>
                <a:gd name="connsiteX56" fmla="*/ 9942 w 10000"/>
                <a:gd name="connsiteY56" fmla="*/ 4477 h 10000"/>
                <a:gd name="connsiteX57" fmla="*/ 9909 w 10000"/>
                <a:gd name="connsiteY57" fmla="*/ 4574 h 10000"/>
                <a:gd name="connsiteX58" fmla="*/ 9793 w 10000"/>
                <a:gd name="connsiteY58" fmla="*/ 4623 h 10000"/>
                <a:gd name="connsiteX59" fmla="*/ 9768 w 10000"/>
                <a:gd name="connsiteY59" fmla="*/ 4590 h 10000"/>
                <a:gd name="connsiteX60" fmla="*/ 9735 w 10000"/>
                <a:gd name="connsiteY60" fmla="*/ 4574 h 10000"/>
                <a:gd name="connsiteX61" fmla="*/ 9687 w 10000"/>
                <a:gd name="connsiteY61" fmla="*/ 4574 h 10000"/>
                <a:gd name="connsiteX62" fmla="*/ 9653 w 10000"/>
                <a:gd name="connsiteY62" fmla="*/ 4590 h 10000"/>
                <a:gd name="connsiteX63" fmla="*/ 9547 w 10000"/>
                <a:gd name="connsiteY63" fmla="*/ 4655 h 10000"/>
                <a:gd name="connsiteX64" fmla="*/ 9447 w 10000"/>
                <a:gd name="connsiteY64" fmla="*/ 4753 h 10000"/>
                <a:gd name="connsiteX65" fmla="*/ 9415 w 10000"/>
                <a:gd name="connsiteY65" fmla="*/ 4753 h 10000"/>
                <a:gd name="connsiteX66" fmla="*/ 9399 w 10000"/>
                <a:gd name="connsiteY66" fmla="*/ 4786 h 10000"/>
                <a:gd name="connsiteX67" fmla="*/ 9399 w 10000"/>
                <a:gd name="connsiteY67" fmla="*/ 4882 h 10000"/>
                <a:gd name="connsiteX68" fmla="*/ 9374 w 10000"/>
                <a:gd name="connsiteY68" fmla="*/ 5094 h 10000"/>
                <a:gd name="connsiteX69" fmla="*/ 9243 w 10000"/>
                <a:gd name="connsiteY69" fmla="*/ 5353 h 10000"/>
                <a:gd name="connsiteX70" fmla="*/ 9153 w 10000"/>
                <a:gd name="connsiteY70" fmla="*/ 5533 h 10000"/>
                <a:gd name="connsiteX71" fmla="*/ 9071 w 10000"/>
                <a:gd name="connsiteY71" fmla="*/ 5662 h 10000"/>
                <a:gd name="connsiteX72" fmla="*/ 9021 w 10000"/>
                <a:gd name="connsiteY72" fmla="*/ 5744 h 10000"/>
                <a:gd name="connsiteX73" fmla="*/ 9004 w 10000"/>
                <a:gd name="connsiteY73" fmla="*/ 5776 h 10000"/>
                <a:gd name="connsiteX74" fmla="*/ 8988 w 10000"/>
                <a:gd name="connsiteY74" fmla="*/ 5808 h 10000"/>
                <a:gd name="connsiteX75" fmla="*/ 8981 w 10000"/>
                <a:gd name="connsiteY75" fmla="*/ 5808 h 10000"/>
                <a:gd name="connsiteX76" fmla="*/ 8981 w 10000"/>
                <a:gd name="connsiteY76" fmla="*/ 5874 h 10000"/>
                <a:gd name="connsiteX77" fmla="*/ 8964 w 10000"/>
                <a:gd name="connsiteY77" fmla="*/ 5971 h 10000"/>
                <a:gd name="connsiteX78" fmla="*/ 8898 w 10000"/>
                <a:gd name="connsiteY78" fmla="*/ 6101 h 10000"/>
                <a:gd name="connsiteX79" fmla="*/ 8815 w 10000"/>
                <a:gd name="connsiteY79" fmla="*/ 6183 h 10000"/>
                <a:gd name="connsiteX80" fmla="*/ 8742 w 10000"/>
                <a:gd name="connsiteY80" fmla="*/ 6247 h 10000"/>
                <a:gd name="connsiteX81" fmla="*/ 8536 w 10000"/>
                <a:gd name="connsiteY81" fmla="*/ 6377 h 10000"/>
                <a:gd name="connsiteX82" fmla="*/ 8388 w 10000"/>
                <a:gd name="connsiteY82" fmla="*/ 6475 h 10000"/>
                <a:gd name="connsiteX83" fmla="*/ 8265 w 10000"/>
                <a:gd name="connsiteY83" fmla="*/ 6556 h 10000"/>
                <a:gd name="connsiteX84" fmla="*/ 8200 w 10000"/>
                <a:gd name="connsiteY84" fmla="*/ 6686 h 10000"/>
                <a:gd name="connsiteX85" fmla="*/ 8159 w 10000"/>
                <a:gd name="connsiteY85" fmla="*/ 6816 h 10000"/>
                <a:gd name="connsiteX86" fmla="*/ 8125 w 10000"/>
                <a:gd name="connsiteY86" fmla="*/ 7027 h 10000"/>
                <a:gd name="connsiteX87" fmla="*/ 8076 w 10000"/>
                <a:gd name="connsiteY87" fmla="*/ 7287 h 10000"/>
                <a:gd name="connsiteX88" fmla="*/ 7985 w 10000"/>
                <a:gd name="connsiteY88" fmla="*/ 7530 h 10000"/>
                <a:gd name="connsiteX89" fmla="*/ 7920 w 10000"/>
                <a:gd name="connsiteY89" fmla="*/ 7693 h 10000"/>
                <a:gd name="connsiteX90" fmla="*/ 7855 w 10000"/>
                <a:gd name="connsiteY90" fmla="*/ 7775 h 10000"/>
                <a:gd name="connsiteX91" fmla="*/ 7780 w 10000"/>
                <a:gd name="connsiteY91" fmla="*/ 7937 h 10000"/>
                <a:gd name="connsiteX92" fmla="*/ 7747 w 10000"/>
                <a:gd name="connsiteY92" fmla="*/ 8002 h 10000"/>
                <a:gd name="connsiteX93" fmla="*/ 7732 w 10000"/>
                <a:gd name="connsiteY93" fmla="*/ 8083 h 10000"/>
                <a:gd name="connsiteX94" fmla="*/ 7732 w 10000"/>
                <a:gd name="connsiteY94" fmla="*/ 8246 h 10000"/>
                <a:gd name="connsiteX95" fmla="*/ 7747 w 10000"/>
                <a:gd name="connsiteY95" fmla="*/ 8440 h 10000"/>
                <a:gd name="connsiteX96" fmla="*/ 7698 w 10000"/>
                <a:gd name="connsiteY96" fmla="*/ 8440 h 10000"/>
                <a:gd name="connsiteX97" fmla="*/ 7616 w 10000"/>
                <a:gd name="connsiteY97" fmla="*/ 8457 h 10000"/>
                <a:gd name="connsiteX98" fmla="*/ 7511 w 10000"/>
                <a:gd name="connsiteY98" fmla="*/ 8489 h 10000"/>
                <a:gd name="connsiteX99" fmla="*/ 7354 w 10000"/>
                <a:gd name="connsiteY99" fmla="*/ 8522 h 10000"/>
                <a:gd name="connsiteX100" fmla="*/ 7180 w 10000"/>
                <a:gd name="connsiteY100" fmla="*/ 8554 h 10000"/>
                <a:gd name="connsiteX101" fmla="*/ 6976 w 10000"/>
                <a:gd name="connsiteY101" fmla="*/ 8587 h 10000"/>
                <a:gd name="connsiteX102" fmla="*/ 6720 w 10000"/>
                <a:gd name="connsiteY102" fmla="*/ 8651 h 10000"/>
                <a:gd name="connsiteX103" fmla="*/ 6467 w 10000"/>
                <a:gd name="connsiteY103" fmla="*/ 8717 h 10000"/>
                <a:gd name="connsiteX104" fmla="*/ 6187 w 10000"/>
                <a:gd name="connsiteY104" fmla="*/ 8781 h 10000"/>
                <a:gd name="connsiteX105" fmla="*/ 5883 w 10000"/>
                <a:gd name="connsiteY105" fmla="*/ 8814 h 10000"/>
                <a:gd name="connsiteX106" fmla="*/ 5234 w 10000"/>
                <a:gd name="connsiteY106" fmla="*/ 8960 h 10000"/>
                <a:gd name="connsiteX107" fmla="*/ 4543 w 10000"/>
                <a:gd name="connsiteY107" fmla="*/ 9090 h 10000"/>
                <a:gd name="connsiteX108" fmla="*/ 3837 w 10000"/>
                <a:gd name="connsiteY108" fmla="*/ 9236 h 10000"/>
                <a:gd name="connsiteX109" fmla="*/ 3137 w 10000"/>
                <a:gd name="connsiteY109" fmla="*/ 9366 h 10000"/>
                <a:gd name="connsiteX110" fmla="*/ 2448 w 10000"/>
                <a:gd name="connsiteY110" fmla="*/ 9497 h 10000"/>
                <a:gd name="connsiteX111" fmla="*/ 2129 w 10000"/>
                <a:gd name="connsiteY111" fmla="*/ 9594 h 10000"/>
                <a:gd name="connsiteX112" fmla="*/ 1815 w 10000"/>
                <a:gd name="connsiteY112" fmla="*/ 9643 h 10000"/>
                <a:gd name="connsiteX113" fmla="*/ 1512 w 10000"/>
                <a:gd name="connsiteY113" fmla="*/ 9675 h 10000"/>
                <a:gd name="connsiteX114" fmla="*/ 1249 w 10000"/>
                <a:gd name="connsiteY114" fmla="*/ 9740 h 10000"/>
                <a:gd name="connsiteX115" fmla="*/ 995 w 10000"/>
                <a:gd name="connsiteY115" fmla="*/ 9805 h 10000"/>
                <a:gd name="connsiteX116" fmla="*/ 755 w 10000"/>
                <a:gd name="connsiteY116" fmla="*/ 9838 h 10000"/>
                <a:gd name="connsiteX117" fmla="*/ 567 w 10000"/>
                <a:gd name="connsiteY117" fmla="*/ 9870 h 10000"/>
                <a:gd name="connsiteX118" fmla="*/ 395 w 10000"/>
                <a:gd name="connsiteY118" fmla="*/ 9935 h 10000"/>
                <a:gd name="connsiteX119" fmla="*/ 253 w 10000"/>
                <a:gd name="connsiteY119" fmla="*/ 9935 h 10000"/>
                <a:gd name="connsiteX120" fmla="*/ 156 w 10000"/>
                <a:gd name="connsiteY120" fmla="*/ 9968 h 10000"/>
                <a:gd name="connsiteX121" fmla="*/ 99 w 10000"/>
                <a:gd name="connsiteY121" fmla="*/ 9968 h 10000"/>
                <a:gd name="connsiteX122" fmla="*/ 65 w 10000"/>
                <a:gd name="connsiteY122" fmla="*/ 10000 h 10000"/>
                <a:gd name="connsiteX123" fmla="*/ 65 w 10000"/>
                <a:gd name="connsiteY123" fmla="*/ 9968 h 10000"/>
                <a:gd name="connsiteX124" fmla="*/ 33 w 10000"/>
                <a:gd name="connsiteY124" fmla="*/ 9968 h 10000"/>
                <a:gd name="connsiteX125" fmla="*/ 15 w 10000"/>
                <a:gd name="connsiteY125" fmla="*/ 9935 h 10000"/>
                <a:gd name="connsiteX126" fmla="*/ 0 w 10000"/>
                <a:gd name="connsiteY126" fmla="*/ 9870 h 10000"/>
                <a:gd name="connsiteX127" fmla="*/ 15 w 10000"/>
                <a:gd name="connsiteY127" fmla="*/ 9773 h 10000"/>
                <a:gd name="connsiteX128" fmla="*/ 48 w 10000"/>
                <a:gd name="connsiteY128" fmla="*/ 9643 h 10000"/>
                <a:gd name="connsiteX129" fmla="*/ 139 w 10000"/>
                <a:gd name="connsiteY129" fmla="*/ 9497 h 10000"/>
                <a:gd name="connsiteX130" fmla="*/ 205 w 10000"/>
                <a:gd name="connsiteY130" fmla="*/ 9399 h 10000"/>
                <a:gd name="connsiteX131" fmla="*/ 288 w 10000"/>
                <a:gd name="connsiteY131" fmla="*/ 9269 h 10000"/>
                <a:gd name="connsiteX132" fmla="*/ 272 w 10000"/>
                <a:gd name="connsiteY132" fmla="*/ 9122 h 10000"/>
                <a:gd name="connsiteX133" fmla="*/ 238 w 10000"/>
                <a:gd name="connsiteY133" fmla="*/ 8993 h 10000"/>
                <a:gd name="connsiteX134" fmla="*/ 189 w 10000"/>
                <a:gd name="connsiteY134" fmla="*/ 8895 h 10000"/>
                <a:gd name="connsiteX135" fmla="*/ 173 w 10000"/>
                <a:gd name="connsiteY135" fmla="*/ 8863 h 10000"/>
                <a:gd name="connsiteX136" fmla="*/ 107 w 10000"/>
                <a:gd name="connsiteY136" fmla="*/ 8749 h 10000"/>
                <a:gd name="connsiteX137" fmla="*/ 82 w 10000"/>
                <a:gd name="connsiteY137" fmla="*/ 8684 h 10000"/>
                <a:gd name="connsiteX138" fmla="*/ 82 w 10000"/>
                <a:gd name="connsiteY138" fmla="*/ 8651 h 10000"/>
                <a:gd name="connsiteX139" fmla="*/ 65 w 10000"/>
                <a:gd name="connsiteY139" fmla="*/ 8651 h 10000"/>
                <a:gd name="connsiteX140" fmla="*/ 123 w 10000"/>
                <a:gd name="connsiteY140" fmla="*/ 8619 h 10000"/>
                <a:gd name="connsiteX141" fmla="*/ 173 w 10000"/>
                <a:gd name="connsiteY141" fmla="*/ 8587 h 10000"/>
                <a:gd name="connsiteX142" fmla="*/ 221 w 10000"/>
                <a:gd name="connsiteY142" fmla="*/ 8587 h 10000"/>
                <a:gd name="connsiteX143" fmla="*/ 253 w 10000"/>
                <a:gd name="connsiteY143" fmla="*/ 8587 h 10000"/>
                <a:gd name="connsiteX144" fmla="*/ 253 w 10000"/>
                <a:gd name="connsiteY144" fmla="*/ 8554 h 10000"/>
                <a:gd name="connsiteX145" fmla="*/ 221 w 10000"/>
                <a:gd name="connsiteY145" fmla="*/ 8408 h 10000"/>
                <a:gd name="connsiteX146" fmla="*/ 221 w 10000"/>
                <a:gd name="connsiteY146" fmla="*/ 8343 h 10000"/>
                <a:gd name="connsiteX147" fmla="*/ 221 w 10000"/>
                <a:gd name="connsiteY147" fmla="*/ 8310 h 10000"/>
                <a:gd name="connsiteX148" fmla="*/ 205 w 10000"/>
                <a:gd name="connsiteY148" fmla="*/ 8278 h 10000"/>
                <a:gd name="connsiteX149" fmla="*/ 253 w 10000"/>
                <a:gd name="connsiteY149" fmla="*/ 8180 h 10000"/>
                <a:gd name="connsiteX150" fmla="*/ 272 w 10000"/>
                <a:gd name="connsiteY150" fmla="*/ 8083 h 10000"/>
                <a:gd name="connsiteX151" fmla="*/ 306 w 10000"/>
                <a:gd name="connsiteY151" fmla="*/ 8002 h 10000"/>
                <a:gd name="connsiteX152" fmla="*/ 313 w 10000"/>
                <a:gd name="connsiteY152" fmla="*/ 7937 h 10000"/>
                <a:gd name="connsiteX153" fmla="*/ 313 w 10000"/>
                <a:gd name="connsiteY153" fmla="*/ 7937 h 10000"/>
                <a:gd name="connsiteX154" fmla="*/ 362 w 10000"/>
                <a:gd name="connsiteY154" fmla="*/ 7775 h 10000"/>
                <a:gd name="connsiteX155" fmla="*/ 395 w 10000"/>
                <a:gd name="connsiteY155" fmla="*/ 7661 h 10000"/>
                <a:gd name="connsiteX156" fmla="*/ 427 w 10000"/>
                <a:gd name="connsiteY156" fmla="*/ 7563 h 10000"/>
                <a:gd name="connsiteX157" fmla="*/ 443 w 10000"/>
                <a:gd name="connsiteY157" fmla="*/ 7498 h 10000"/>
                <a:gd name="connsiteX158" fmla="*/ 460 w 10000"/>
                <a:gd name="connsiteY158" fmla="*/ 7466 h 10000"/>
                <a:gd name="connsiteX159" fmla="*/ 460 w 10000"/>
                <a:gd name="connsiteY159" fmla="*/ 7434 h 10000"/>
                <a:gd name="connsiteX160" fmla="*/ 518 w 10000"/>
                <a:gd name="connsiteY160" fmla="*/ 7287 h 10000"/>
                <a:gd name="connsiteX161" fmla="*/ 551 w 10000"/>
                <a:gd name="connsiteY161" fmla="*/ 7189 h 10000"/>
                <a:gd name="connsiteX162" fmla="*/ 567 w 10000"/>
                <a:gd name="connsiteY162" fmla="*/ 7157 h 10000"/>
                <a:gd name="connsiteX163" fmla="*/ 567 w 10000"/>
                <a:gd name="connsiteY163" fmla="*/ 7157 h 10000"/>
                <a:gd name="connsiteX164" fmla="*/ 583 w 10000"/>
                <a:gd name="connsiteY164" fmla="*/ 6995 h 10000"/>
                <a:gd name="connsiteX165" fmla="*/ 583 w 10000"/>
                <a:gd name="connsiteY165" fmla="*/ 6881 h 10000"/>
                <a:gd name="connsiteX166" fmla="*/ 600 w 10000"/>
                <a:gd name="connsiteY166" fmla="*/ 6783 h 10000"/>
                <a:gd name="connsiteX167" fmla="*/ 600 w 10000"/>
                <a:gd name="connsiteY167" fmla="*/ 6751 h 10000"/>
                <a:gd name="connsiteX168" fmla="*/ 600 w 10000"/>
                <a:gd name="connsiteY168" fmla="*/ 6686 h 10000"/>
                <a:gd name="connsiteX169" fmla="*/ 600 w 10000"/>
                <a:gd name="connsiteY169" fmla="*/ 6686 h 10000"/>
                <a:gd name="connsiteX170" fmla="*/ 634 w 10000"/>
                <a:gd name="connsiteY170" fmla="*/ 6475 h 10000"/>
                <a:gd name="connsiteX171" fmla="*/ 649 w 10000"/>
                <a:gd name="connsiteY171" fmla="*/ 6312 h 10000"/>
                <a:gd name="connsiteX172" fmla="*/ 665 w 10000"/>
                <a:gd name="connsiteY172" fmla="*/ 6183 h 10000"/>
                <a:gd name="connsiteX173" fmla="*/ 665 w 10000"/>
                <a:gd name="connsiteY173" fmla="*/ 6133 h 10000"/>
                <a:gd name="connsiteX174" fmla="*/ 682 w 10000"/>
                <a:gd name="connsiteY174" fmla="*/ 6069 h 10000"/>
                <a:gd name="connsiteX175" fmla="*/ 682 w 10000"/>
                <a:gd name="connsiteY175" fmla="*/ 6036 h 10000"/>
                <a:gd name="connsiteX176" fmla="*/ 649 w 10000"/>
                <a:gd name="connsiteY176" fmla="*/ 5906 h 10000"/>
                <a:gd name="connsiteX177" fmla="*/ 649 w 10000"/>
                <a:gd name="connsiteY177" fmla="*/ 5841 h 10000"/>
                <a:gd name="connsiteX178" fmla="*/ 649 w 10000"/>
                <a:gd name="connsiteY178" fmla="*/ 5841 h 10000"/>
                <a:gd name="connsiteX179" fmla="*/ 634 w 10000"/>
                <a:gd name="connsiteY179" fmla="*/ 5808 h 10000"/>
                <a:gd name="connsiteX180" fmla="*/ 682 w 10000"/>
                <a:gd name="connsiteY180" fmla="*/ 5728 h 10000"/>
                <a:gd name="connsiteX181" fmla="*/ 723 w 10000"/>
                <a:gd name="connsiteY181" fmla="*/ 5630 h 10000"/>
                <a:gd name="connsiteX182" fmla="*/ 755 w 10000"/>
                <a:gd name="connsiteY182" fmla="*/ 5533 h 10000"/>
                <a:gd name="connsiteX183" fmla="*/ 773 w 10000"/>
                <a:gd name="connsiteY183" fmla="*/ 5467 h 10000"/>
                <a:gd name="connsiteX184" fmla="*/ 773 w 10000"/>
                <a:gd name="connsiteY184" fmla="*/ 5467 h 10000"/>
                <a:gd name="connsiteX185" fmla="*/ 773 w 10000"/>
                <a:gd name="connsiteY185" fmla="*/ 5435 h 10000"/>
                <a:gd name="connsiteX186" fmla="*/ 739 w 10000"/>
                <a:gd name="connsiteY186" fmla="*/ 5370 h 10000"/>
                <a:gd name="connsiteX187" fmla="*/ 723 w 10000"/>
                <a:gd name="connsiteY187" fmla="*/ 5289 h 10000"/>
                <a:gd name="connsiteX188" fmla="*/ 706 w 10000"/>
                <a:gd name="connsiteY188" fmla="*/ 5191 h 10000"/>
                <a:gd name="connsiteX189" fmla="*/ 706 w 10000"/>
                <a:gd name="connsiteY189" fmla="*/ 5127 h 10000"/>
                <a:gd name="connsiteX190" fmla="*/ 755 w 10000"/>
                <a:gd name="connsiteY190" fmla="*/ 5061 h 10000"/>
                <a:gd name="connsiteX191" fmla="*/ 822 w 10000"/>
                <a:gd name="connsiteY191" fmla="*/ 5061 h 10000"/>
                <a:gd name="connsiteX192" fmla="*/ 887 w 10000"/>
                <a:gd name="connsiteY192" fmla="*/ 5094 h 10000"/>
                <a:gd name="connsiteX193" fmla="*/ 961 w 10000"/>
                <a:gd name="connsiteY193" fmla="*/ 5127 h 10000"/>
                <a:gd name="connsiteX0" fmla="*/ 961 w 10000"/>
                <a:gd name="connsiteY0" fmla="*/ 5127 h 10000"/>
                <a:gd name="connsiteX1" fmla="*/ 977 w 10000"/>
                <a:gd name="connsiteY1" fmla="*/ 5127 h 10000"/>
                <a:gd name="connsiteX2" fmla="*/ 995 w 10000"/>
                <a:gd name="connsiteY2" fmla="*/ 5094 h 10000"/>
                <a:gd name="connsiteX3" fmla="*/ 1012 w 10000"/>
                <a:gd name="connsiteY3" fmla="*/ 5061 h 10000"/>
                <a:gd name="connsiteX4" fmla="*/ 1060 w 10000"/>
                <a:gd name="connsiteY4" fmla="*/ 5029 h 10000"/>
                <a:gd name="connsiteX5" fmla="*/ 1117 w 10000"/>
                <a:gd name="connsiteY5" fmla="*/ 4996 h 10000"/>
                <a:gd name="connsiteX6" fmla="*/ 1201 w 10000"/>
                <a:gd name="connsiteY6" fmla="*/ 4964 h 10000"/>
                <a:gd name="connsiteX7" fmla="*/ 1422 w 10000"/>
                <a:gd name="connsiteY7" fmla="*/ 4948 h 10000"/>
                <a:gd name="connsiteX8" fmla="*/ 1610 w 10000"/>
                <a:gd name="connsiteY8" fmla="*/ 4882 h 10000"/>
                <a:gd name="connsiteX9" fmla="*/ 1339 w 10000"/>
                <a:gd name="connsiteY9" fmla="*/ 5094 h 10000"/>
                <a:gd name="connsiteX10" fmla="*/ 1569 w 10000"/>
                <a:gd name="connsiteY10" fmla="*/ 5045 h 10000"/>
                <a:gd name="connsiteX11" fmla="*/ 1716 w 10000"/>
                <a:gd name="connsiteY11" fmla="*/ 5241 h 10000"/>
                <a:gd name="connsiteX12" fmla="*/ 1890 w 10000"/>
                <a:gd name="connsiteY12" fmla="*/ 5306 h 10000"/>
                <a:gd name="connsiteX13" fmla="*/ 1988 w 10000"/>
                <a:gd name="connsiteY13" fmla="*/ 5258 h 10000"/>
                <a:gd name="connsiteX14" fmla="*/ 2144 w 10000"/>
                <a:gd name="connsiteY14" fmla="*/ 4818 h 10000"/>
                <a:gd name="connsiteX15" fmla="*/ 2119 w 10000"/>
                <a:gd name="connsiteY15" fmla="*/ 5177 h 10000"/>
                <a:gd name="connsiteX16" fmla="*/ 2261 w 10000"/>
                <a:gd name="connsiteY16" fmla="*/ 4493 h 10000"/>
                <a:gd name="connsiteX17" fmla="*/ 2399 w 10000"/>
                <a:gd name="connsiteY17" fmla="*/ 4786 h 10000"/>
                <a:gd name="connsiteX18" fmla="*/ 2365 w 10000"/>
                <a:gd name="connsiteY18" fmla="*/ 4542 h 10000"/>
                <a:gd name="connsiteX19" fmla="*/ 2433 w 10000"/>
                <a:gd name="connsiteY19" fmla="*/ 4786 h 10000"/>
                <a:gd name="connsiteX20" fmla="*/ 2448 w 10000"/>
                <a:gd name="connsiteY20" fmla="*/ 4818 h 10000"/>
                <a:gd name="connsiteX21" fmla="*/ 2489 w 10000"/>
                <a:gd name="connsiteY21" fmla="*/ 4818 h 10000"/>
                <a:gd name="connsiteX22" fmla="*/ 2540 w 10000"/>
                <a:gd name="connsiteY22" fmla="*/ 4818 h 10000"/>
                <a:gd name="connsiteX23" fmla="*/ 2588 w 10000"/>
                <a:gd name="connsiteY23" fmla="*/ 4786 h 10000"/>
                <a:gd name="connsiteX24" fmla="*/ 2622 w 10000"/>
                <a:gd name="connsiteY24" fmla="*/ 4688 h 10000"/>
                <a:gd name="connsiteX25" fmla="*/ 2654 w 10000"/>
                <a:gd name="connsiteY25" fmla="*/ 4541 h 10000"/>
                <a:gd name="connsiteX26" fmla="*/ 2671 w 10000"/>
                <a:gd name="connsiteY26" fmla="*/ 4282 h 10000"/>
                <a:gd name="connsiteX27" fmla="*/ 2752 w 10000"/>
                <a:gd name="connsiteY27" fmla="*/ 4298 h 10000"/>
                <a:gd name="connsiteX28" fmla="*/ 2868 w 10000"/>
                <a:gd name="connsiteY28" fmla="*/ 4070 h 10000"/>
                <a:gd name="connsiteX29" fmla="*/ 3000 w 10000"/>
                <a:gd name="connsiteY29" fmla="*/ 4103 h 10000"/>
                <a:gd name="connsiteX30" fmla="*/ 3089 w 10000"/>
                <a:gd name="connsiteY30" fmla="*/ 4103 h 10000"/>
                <a:gd name="connsiteX31" fmla="*/ 2933 w 10000"/>
                <a:gd name="connsiteY31" fmla="*/ 3892 h 10000"/>
                <a:gd name="connsiteX32" fmla="*/ 3204 w 10000"/>
                <a:gd name="connsiteY32" fmla="*/ 4136 h 10000"/>
                <a:gd name="connsiteX33" fmla="*/ 3139 w 10000"/>
                <a:gd name="connsiteY33" fmla="*/ 4331 h 10000"/>
                <a:gd name="connsiteX34" fmla="*/ 3426 w 10000"/>
                <a:gd name="connsiteY34" fmla="*/ 4250 h 10000"/>
                <a:gd name="connsiteX35" fmla="*/ 3710 w 10000"/>
                <a:gd name="connsiteY35" fmla="*/ 3387 h 10000"/>
                <a:gd name="connsiteX36" fmla="*/ 3865 w 10000"/>
                <a:gd name="connsiteY36" fmla="*/ 2612 h 10000"/>
                <a:gd name="connsiteX37" fmla="*/ 3857 w 10000"/>
                <a:gd name="connsiteY37" fmla="*/ 1720 h 10000"/>
                <a:gd name="connsiteX38" fmla="*/ 4238 w 10000"/>
                <a:gd name="connsiteY38" fmla="*/ 1688 h 10000"/>
                <a:gd name="connsiteX39" fmla="*/ 4553 w 10000"/>
                <a:gd name="connsiteY39" fmla="*/ 1466 h 10000"/>
                <a:gd name="connsiteX40" fmla="*/ 4565 w 10000"/>
                <a:gd name="connsiteY40" fmla="*/ 402 h 10000"/>
                <a:gd name="connsiteX41" fmla="*/ 4994 w 10000"/>
                <a:gd name="connsiteY41" fmla="*/ 181 h 10000"/>
                <a:gd name="connsiteX42" fmla="*/ 5419 w 10000"/>
                <a:gd name="connsiteY42" fmla="*/ 1067 h 10000"/>
                <a:gd name="connsiteX43" fmla="*/ 5995 w 10000"/>
                <a:gd name="connsiteY43" fmla="*/ 1249 h 10000"/>
                <a:gd name="connsiteX44" fmla="*/ 6747 w 10000"/>
                <a:gd name="connsiteY44" fmla="*/ 1649 h 10000"/>
                <a:gd name="connsiteX45" fmla="*/ 6968 w 10000"/>
                <a:gd name="connsiteY45" fmla="*/ 816 h 10000"/>
                <a:gd name="connsiteX46" fmla="*/ 7238 w 10000"/>
                <a:gd name="connsiteY46" fmla="*/ 1452 h 10000"/>
                <a:gd name="connsiteX47" fmla="*/ 7663 w 10000"/>
                <a:gd name="connsiteY47" fmla="*/ 1915 h 10000"/>
                <a:gd name="connsiteX48" fmla="*/ 7658 w 10000"/>
                <a:gd name="connsiteY48" fmla="*/ 3100 h 10000"/>
                <a:gd name="connsiteX49" fmla="*/ 8386 w 10000"/>
                <a:gd name="connsiteY49" fmla="*/ 4676 h 10000"/>
                <a:gd name="connsiteX50" fmla="*/ 7331 w 10000"/>
                <a:gd name="connsiteY50" fmla="*/ 6720 h 10000"/>
                <a:gd name="connsiteX51" fmla="*/ 6981 w 10000"/>
                <a:gd name="connsiteY51" fmla="*/ 7834 h 10000"/>
                <a:gd name="connsiteX52" fmla="*/ 1858 w 10000"/>
                <a:gd name="connsiteY52" fmla="*/ 9038 h 10000"/>
                <a:gd name="connsiteX53" fmla="*/ 10000 w 10000"/>
                <a:gd name="connsiteY53" fmla="*/ 4314 h 10000"/>
                <a:gd name="connsiteX54" fmla="*/ 9983 w 10000"/>
                <a:gd name="connsiteY54" fmla="*/ 4347 h 10000"/>
                <a:gd name="connsiteX55" fmla="*/ 9966 w 10000"/>
                <a:gd name="connsiteY55" fmla="*/ 4347 h 10000"/>
                <a:gd name="connsiteX56" fmla="*/ 9942 w 10000"/>
                <a:gd name="connsiteY56" fmla="*/ 4477 h 10000"/>
                <a:gd name="connsiteX57" fmla="*/ 9793 w 10000"/>
                <a:gd name="connsiteY57" fmla="*/ 4623 h 10000"/>
                <a:gd name="connsiteX58" fmla="*/ 9768 w 10000"/>
                <a:gd name="connsiteY58" fmla="*/ 4590 h 10000"/>
                <a:gd name="connsiteX59" fmla="*/ 9735 w 10000"/>
                <a:gd name="connsiteY59" fmla="*/ 4574 h 10000"/>
                <a:gd name="connsiteX60" fmla="*/ 9687 w 10000"/>
                <a:gd name="connsiteY60" fmla="*/ 4574 h 10000"/>
                <a:gd name="connsiteX61" fmla="*/ 9653 w 10000"/>
                <a:gd name="connsiteY61" fmla="*/ 4590 h 10000"/>
                <a:gd name="connsiteX62" fmla="*/ 9547 w 10000"/>
                <a:gd name="connsiteY62" fmla="*/ 4655 h 10000"/>
                <a:gd name="connsiteX63" fmla="*/ 9447 w 10000"/>
                <a:gd name="connsiteY63" fmla="*/ 4753 h 10000"/>
                <a:gd name="connsiteX64" fmla="*/ 9415 w 10000"/>
                <a:gd name="connsiteY64" fmla="*/ 4753 h 10000"/>
                <a:gd name="connsiteX65" fmla="*/ 9399 w 10000"/>
                <a:gd name="connsiteY65" fmla="*/ 4786 h 10000"/>
                <a:gd name="connsiteX66" fmla="*/ 9399 w 10000"/>
                <a:gd name="connsiteY66" fmla="*/ 4882 h 10000"/>
                <a:gd name="connsiteX67" fmla="*/ 9374 w 10000"/>
                <a:gd name="connsiteY67" fmla="*/ 5094 h 10000"/>
                <a:gd name="connsiteX68" fmla="*/ 9243 w 10000"/>
                <a:gd name="connsiteY68" fmla="*/ 5353 h 10000"/>
                <a:gd name="connsiteX69" fmla="*/ 9153 w 10000"/>
                <a:gd name="connsiteY69" fmla="*/ 5533 h 10000"/>
                <a:gd name="connsiteX70" fmla="*/ 9071 w 10000"/>
                <a:gd name="connsiteY70" fmla="*/ 5662 h 10000"/>
                <a:gd name="connsiteX71" fmla="*/ 9021 w 10000"/>
                <a:gd name="connsiteY71" fmla="*/ 5744 h 10000"/>
                <a:gd name="connsiteX72" fmla="*/ 9004 w 10000"/>
                <a:gd name="connsiteY72" fmla="*/ 5776 h 10000"/>
                <a:gd name="connsiteX73" fmla="*/ 8988 w 10000"/>
                <a:gd name="connsiteY73" fmla="*/ 5808 h 10000"/>
                <a:gd name="connsiteX74" fmla="*/ 8981 w 10000"/>
                <a:gd name="connsiteY74" fmla="*/ 5808 h 10000"/>
                <a:gd name="connsiteX75" fmla="*/ 8981 w 10000"/>
                <a:gd name="connsiteY75" fmla="*/ 5874 h 10000"/>
                <a:gd name="connsiteX76" fmla="*/ 8964 w 10000"/>
                <a:gd name="connsiteY76" fmla="*/ 5971 h 10000"/>
                <a:gd name="connsiteX77" fmla="*/ 8898 w 10000"/>
                <a:gd name="connsiteY77" fmla="*/ 6101 h 10000"/>
                <a:gd name="connsiteX78" fmla="*/ 8815 w 10000"/>
                <a:gd name="connsiteY78" fmla="*/ 6183 h 10000"/>
                <a:gd name="connsiteX79" fmla="*/ 8742 w 10000"/>
                <a:gd name="connsiteY79" fmla="*/ 6247 h 10000"/>
                <a:gd name="connsiteX80" fmla="*/ 8536 w 10000"/>
                <a:gd name="connsiteY80" fmla="*/ 6377 h 10000"/>
                <a:gd name="connsiteX81" fmla="*/ 8388 w 10000"/>
                <a:gd name="connsiteY81" fmla="*/ 6475 h 10000"/>
                <a:gd name="connsiteX82" fmla="*/ 8265 w 10000"/>
                <a:gd name="connsiteY82" fmla="*/ 6556 h 10000"/>
                <a:gd name="connsiteX83" fmla="*/ 8200 w 10000"/>
                <a:gd name="connsiteY83" fmla="*/ 6686 h 10000"/>
                <a:gd name="connsiteX84" fmla="*/ 8159 w 10000"/>
                <a:gd name="connsiteY84" fmla="*/ 6816 h 10000"/>
                <a:gd name="connsiteX85" fmla="*/ 8125 w 10000"/>
                <a:gd name="connsiteY85" fmla="*/ 7027 h 10000"/>
                <a:gd name="connsiteX86" fmla="*/ 8076 w 10000"/>
                <a:gd name="connsiteY86" fmla="*/ 7287 h 10000"/>
                <a:gd name="connsiteX87" fmla="*/ 7985 w 10000"/>
                <a:gd name="connsiteY87" fmla="*/ 7530 h 10000"/>
                <a:gd name="connsiteX88" fmla="*/ 7920 w 10000"/>
                <a:gd name="connsiteY88" fmla="*/ 7693 h 10000"/>
                <a:gd name="connsiteX89" fmla="*/ 7855 w 10000"/>
                <a:gd name="connsiteY89" fmla="*/ 7775 h 10000"/>
                <a:gd name="connsiteX90" fmla="*/ 7780 w 10000"/>
                <a:gd name="connsiteY90" fmla="*/ 7937 h 10000"/>
                <a:gd name="connsiteX91" fmla="*/ 7747 w 10000"/>
                <a:gd name="connsiteY91" fmla="*/ 8002 h 10000"/>
                <a:gd name="connsiteX92" fmla="*/ 7732 w 10000"/>
                <a:gd name="connsiteY92" fmla="*/ 8083 h 10000"/>
                <a:gd name="connsiteX93" fmla="*/ 7732 w 10000"/>
                <a:gd name="connsiteY93" fmla="*/ 8246 h 10000"/>
                <a:gd name="connsiteX94" fmla="*/ 7747 w 10000"/>
                <a:gd name="connsiteY94" fmla="*/ 8440 h 10000"/>
                <a:gd name="connsiteX95" fmla="*/ 7698 w 10000"/>
                <a:gd name="connsiteY95" fmla="*/ 8440 h 10000"/>
                <a:gd name="connsiteX96" fmla="*/ 7616 w 10000"/>
                <a:gd name="connsiteY96" fmla="*/ 8457 h 10000"/>
                <a:gd name="connsiteX97" fmla="*/ 7511 w 10000"/>
                <a:gd name="connsiteY97" fmla="*/ 8489 h 10000"/>
                <a:gd name="connsiteX98" fmla="*/ 7354 w 10000"/>
                <a:gd name="connsiteY98" fmla="*/ 8522 h 10000"/>
                <a:gd name="connsiteX99" fmla="*/ 7180 w 10000"/>
                <a:gd name="connsiteY99" fmla="*/ 8554 h 10000"/>
                <a:gd name="connsiteX100" fmla="*/ 6976 w 10000"/>
                <a:gd name="connsiteY100" fmla="*/ 8587 h 10000"/>
                <a:gd name="connsiteX101" fmla="*/ 6720 w 10000"/>
                <a:gd name="connsiteY101" fmla="*/ 8651 h 10000"/>
                <a:gd name="connsiteX102" fmla="*/ 6467 w 10000"/>
                <a:gd name="connsiteY102" fmla="*/ 8717 h 10000"/>
                <a:gd name="connsiteX103" fmla="*/ 6187 w 10000"/>
                <a:gd name="connsiteY103" fmla="*/ 8781 h 10000"/>
                <a:gd name="connsiteX104" fmla="*/ 5883 w 10000"/>
                <a:gd name="connsiteY104" fmla="*/ 8814 h 10000"/>
                <a:gd name="connsiteX105" fmla="*/ 5234 w 10000"/>
                <a:gd name="connsiteY105" fmla="*/ 8960 h 10000"/>
                <a:gd name="connsiteX106" fmla="*/ 4543 w 10000"/>
                <a:gd name="connsiteY106" fmla="*/ 9090 h 10000"/>
                <a:gd name="connsiteX107" fmla="*/ 3837 w 10000"/>
                <a:gd name="connsiteY107" fmla="*/ 9236 h 10000"/>
                <a:gd name="connsiteX108" fmla="*/ 3137 w 10000"/>
                <a:gd name="connsiteY108" fmla="*/ 9366 h 10000"/>
                <a:gd name="connsiteX109" fmla="*/ 2448 w 10000"/>
                <a:gd name="connsiteY109" fmla="*/ 9497 h 10000"/>
                <a:gd name="connsiteX110" fmla="*/ 2129 w 10000"/>
                <a:gd name="connsiteY110" fmla="*/ 9594 h 10000"/>
                <a:gd name="connsiteX111" fmla="*/ 1815 w 10000"/>
                <a:gd name="connsiteY111" fmla="*/ 9643 h 10000"/>
                <a:gd name="connsiteX112" fmla="*/ 1512 w 10000"/>
                <a:gd name="connsiteY112" fmla="*/ 9675 h 10000"/>
                <a:gd name="connsiteX113" fmla="*/ 1249 w 10000"/>
                <a:gd name="connsiteY113" fmla="*/ 9740 h 10000"/>
                <a:gd name="connsiteX114" fmla="*/ 995 w 10000"/>
                <a:gd name="connsiteY114" fmla="*/ 9805 h 10000"/>
                <a:gd name="connsiteX115" fmla="*/ 755 w 10000"/>
                <a:gd name="connsiteY115" fmla="*/ 9838 h 10000"/>
                <a:gd name="connsiteX116" fmla="*/ 567 w 10000"/>
                <a:gd name="connsiteY116" fmla="*/ 9870 h 10000"/>
                <a:gd name="connsiteX117" fmla="*/ 395 w 10000"/>
                <a:gd name="connsiteY117" fmla="*/ 9935 h 10000"/>
                <a:gd name="connsiteX118" fmla="*/ 253 w 10000"/>
                <a:gd name="connsiteY118" fmla="*/ 9935 h 10000"/>
                <a:gd name="connsiteX119" fmla="*/ 156 w 10000"/>
                <a:gd name="connsiteY119" fmla="*/ 9968 h 10000"/>
                <a:gd name="connsiteX120" fmla="*/ 99 w 10000"/>
                <a:gd name="connsiteY120" fmla="*/ 9968 h 10000"/>
                <a:gd name="connsiteX121" fmla="*/ 65 w 10000"/>
                <a:gd name="connsiteY121" fmla="*/ 10000 h 10000"/>
                <a:gd name="connsiteX122" fmla="*/ 65 w 10000"/>
                <a:gd name="connsiteY122" fmla="*/ 9968 h 10000"/>
                <a:gd name="connsiteX123" fmla="*/ 33 w 10000"/>
                <a:gd name="connsiteY123" fmla="*/ 9968 h 10000"/>
                <a:gd name="connsiteX124" fmla="*/ 15 w 10000"/>
                <a:gd name="connsiteY124" fmla="*/ 9935 h 10000"/>
                <a:gd name="connsiteX125" fmla="*/ 0 w 10000"/>
                <a:gd name="connsiteY125" fmla="*/ 9870 h 10000"/>
                <a:gd name="connsiteX126" fmla="*/ 15 w 10000"/>
                <a:gd name="connsiteY126" fmla="*/ 9773 h 10000"/>
                <a:gd name="connsiteX127" fmla="*/ 48 w 10000"/>
                <a:gd name="connsiteY127" fmla="*/ 9643 h 10000"/>
                <a:gd name="connsiteX128" fmla="*/ 139 w 10000"/>
                <a:gd name="connsiteY128" fmla="*/ 9497 h 10000"/>
                <a:gd name="connsiteX129" fmla="*/ 205 w 10000"/>
                <a:gd name="connsiteY129" fmla="*/ 9399 h 10000"/>
                <a:gd name="connsiteX130" fmla="*/ 288 w 10000"/>
                <a:gd name="connsiteY130" fmla="*/ 9269 h 10000"/>
                <a:gd name="connsiteX131" fmla="*/ 272 w 10000"/>
                <a:gd name="connsiteY131" fmla="*/ 9122 h 10000"/>
                <a:gd name="connsiteX132" fmla="*/ 238 w 10000"/>
                <a:gd name="connsiteY132" fmla="*/ 8993 h 10000"/>
                <a:gd name="connsiteX133" fmla="*/ 189 w 10000"/>
                <a:gd name="connsiteY133" fmla="*/ 8895 h 10000"/>
                <a:gd name="connsiteX134" fmla="*/ 173 w 10000"/>
                <a:gd name="connsiteY134" fmla="*/ 8863 h 10000"/>
                <a:gd name="connsiteX135" fmla="*/ 107 w 10000"/>
                <a:gd name="connsiteY135" fmla="*/ 8749 h 10000"/>
                <a:gd name="connsiteX136" fmla="*/ 82 w 10000"/>
                <a:gd name="connsiteY136" fmla="*/ 8684 h 10000"/>
                <a:gd name="connsiteX137" fmla="*/ 82 w 10000"/>
                <a:gd name="connsiteY137" fmla="*/ 8651 h 10000"/>
                <a:gd name="connsiteX138" fmla="*/ 65 w 10000"/>
                <a:gd name="connsiteY138" fmla="*/ 8651 h 10000"/>
                <a:gd name="connsiteX139" fmla="*/ 123 w 10000"/>
                <a:gd name="connsiteY139" fmla="*/ 8619 h 10000"/>
                <a:gd name="connsiteX140" fmla="*/ 173 w 10000"/>
                <a:gd name="connsiteY140" fmla="*/ 8587 h 10000"/>
                <a:gd name="connsiteX141" fmla="*/ 221 w 10000"/>
                <a:gd name="connsiteY141" fmla="*/ 8587 h 10000"/>
                <a:gd name="connsiteX142" fmla="*/ 253 w 10000"/>
                <a:gd name="connsiteY142" fmla="*/ 8587 h 10000"/>
                <a:gd name="connsiteX143" fmla="*/ 253 w 10000"/>
                <a:gd name="connsiteY143" fmla="*/ 8554 h 10000"/>
                <a:gd name="connsiteX144" fmla="*/ 221 w 10000"/>
                <a:gd name="connsiteY144" fmla="*/ 8408 h 10000"/>
                <a:gd name="connsiteX145" fmla="*/ 221 w 10000"/>
                <a:gd name="connsiteY145" fmla="*/ 8343 h 10000"/>
                <a:gd name="connsiteX146" fmla="*/ 221 w 10000"/>
                <a:gd name="connsiteY146" fmla="*/ 8310 h 10000"/>
                <a:gd name="connsiteX147" fmla="*/ 205 w 10000"/>
                <a:gd name="connsiteY147" fmla="*/ 8278 h 10000"/>
                <a:gd name="connsiteX148" fmla="*/ 253 w 10000"/>
                <a:gd name="connsiteY148" fmla="*/ 8180 h 10000"/>
                <a:gd name="connsiteX149" fmla="*/ 272 w 10000"/>
                <a:gd name="connsiteY149" fmla="*/ 8083 h 10000"/>
                <a:gd name="connsiteX150" fmla="*/ 306 w 10000"/>
                <a:gd name="connsiteY150" fmla="*/ 8002 h 10000"/>
                <a:gd name="connsiteX151" fmla="*/ 313 w 10000"/>
                <a:gd name="connsiteY151" fmla="*/ 7937 h 10000"/>
                <a:gd name="connsiteX152" fmla="*/ 313 w 10000"/>
                <a:gd name="connsiteY152" fmla="*/ 7937 h 10000"/>
                <a:gd name="connsiteX153" fmla="*/ 362 w 10000"/>
                <a:gd name="connsiteY153" fmla="*/ 7775 h 10000"/>
                <a:gd name="connsiteX154" fmla="*/ 395 w 10000"/>
                <a:gd name="connsiteY154" fmla="*/ 7661 h 10000"/>
                <a:gd name="connsiteX155" fmla="*/ 427 w 10000"/>
                <a:gd name="connsiteY155" fmla="*/ 7563 h 10000"/>
                <a:gd name="connsiteX156" fmla="*/ 443 w 10000"/>
                <a:gd name="connsiteY156" fmla="*/ 7498 h 10000"/>
                <a:gd name="connsiteX157" fmla="*/ 460 w 10000"/>
                <a:gd name="connsiteY157" fmla="*/ 7466 h 10000"/>
                <a:gd name="connsiteX158" fmla="*/ 460 w 10000"/>
                <a:gd name="connsiteY158" fmla="*/ 7434 h 10000"/>
                <a:gd name="connsiteX159" fmla="*/ 518 w 10000"/>
                <a:gd name="connsiteY159" fmla="*/ 7287 h 10000"/>
                <a:gd name="connsiteX160" fmla="*/ 551 w 10000"/>
                <a:gd name="connsiteY160" fmla="*/ 7189 h 10000"/>
                <a:gd name="connsiteX161" fmla="*/ 567 w 10000"/>
                <a:gd name="connsiteY161" fmla="*/ 7157 h 10000"/>
                <a:gd name="connsiteX162" fmla="*/ 567 w 10000"/>
                <a:gd name="connsiteY162" fmla="*/ 7157 h 10000"/>
                <a:gd name="connsiteX163" fmla="*/ 583 w 10000"/>
                <a:gd name="connsiteY163" fmla="*/ 6995 h 10000"/>
                <a:gd name="connsiteX164" fmla="*/ 583 w 10000"/>
                <a:gd name="connsiteY164" fmla="*/ 6881 h 10000"/>
                <a:gd name="connsiteX165" fmla="*/ 600 w 10000"/>
                <a:gd name="connsiteY165" fmla="*/ 6783 h 10000"/>
                <a:gd name="connsiteX166" fmla="*/ 600 w 10000"/>
                <a:gd name="connsiteY166" fmla="*/ 6751 h 10000"/>
                <a:gd name="connsiteX167" fmla="*/ 600 w 10000"/>
                <a:gd name="connsiteY167" fmla="*/ 6686 h 10000"/>
                <a:gd name="connsiteX168" fmla="*/ 600 w 10000"/>
                <a:gd name="connsiteY168" fmla="*/ 6686 h 10000"/>
                <a:gd name="connsiteX169" fmla="*/ 634 w 10000"/>
                <a:gd name="connsiteY169" fmla="*/ 6475 h 10000"/>
                <a:gd name="connsiteX170" fmla="*/ 649 w 10000"/>
                <a:gd name="connsiteY170" fmla="*/ 6312 h 10000"/>
                <a:gd name="connsiteX171" fmla="*/ 665 w 10000"/>
                <a:gd name="connsiteY171" fmla="*/ 6183 h 10000"/>
                <a:gd name="connsiteX172" fmla="*/ 665 w 10000"/>
                <a:gd name="connsiteY172" fmla="*/ 6133 h 10000"/>
                <a:gd name="connsiteX173" fmla="*/ 682 w 10000"/>
                <a:gd name="connsiteY173" fmla="*/ 6069 h 10000"/>
                <a:gd name="connsiteX174" fmla="*/ 682 w 10000"/>
                <a:gd name="connsiteY174" fmla="*/ 6036 h 10000"/>
                <a:gd name="connsiteX175" fmla="*/ 649 w 10000"/>
                <a:gd name="connsiteY175" fmla="*/ 5906 h 10000"/>
                <a:gd name="connsiteX176" fmla="*/ 649 w 10000"/>
                <a:gd name="connsiteY176" fmla="*/ 5841 h 10000"/>
                <a:gd name="connsiteX177" fmla="*/ 649 w 10000"/>
                <a:gd name="connsiteY177" fmla="*/ 5841 h 10000"/>
                <a:gd name="connsiteX178" fmla="*/ 634 w 10000"/>
                <a:gd name="connsiteY178" fmla="*/ 5808 h 10000"/>
                <a:gd name="connsiteX179" fmla="*/ 682 w 10000"/>
                <a:gd name="connsiteY179" fmla="*/ 5728 h 10000"/>
                <a:gd name="connsiteX180" fmla="*/ 723 w 10000"/>
                <a:gd name="connsiteY180" fmla="*/ 5630 h 10000"/>
                <a:gd name="connsiteX181" fmla="*/ 755 w 10000"/>
                <a:gd name="connsiteY181" fmla="*/ 5533 h 10000"/>
                <a:gd name="connsiteX182" fmla="*/ 773 w 10000"/>
                <a:gd name="connsiteY182" fmla="*/ 5467 h 10000"/>
                <a:gd name="connsiteX183" fmla="*/ 773 w 10000"/>
                <a:gd name="connsiteY183" fmla="*/ 5467 h 10000"/>
                <a:gd name="connsiteX184" fmla="*/ 773 w 10000"/>
                <a:gd name="connsiteY184" fmla="*/ 5435 h 10000"/>
                <a:gd name="connsiteX185" fmla="*/ 739 w 10000"/>
                <a:gd name="connsiteY185" fmla="*/ 5370 h 10000"/>
                <a:gd name="connsiteX186" fmla="*/ 723 w 10000"/>
                <a:gd name="connsiteY186" fmla="*/ 5289 h 10000"/>
                <a:gd name="connsiteX187" fmla="*/ 706 w 10000"/>
                <a:gd name="connsiteY187" fmla="*/ 5191 h 10000"/>
                <a:gd name="connsiteX188" fmla="*/ 706 w 10000"/>
                <a:gd name="connsiteY188" fmla="*/ 5127 h 10000"/>
                <a:gd name="connsiteX189" fmla="*/ 755 w 10000"/>
                <a:gd name="connsiteY189" fmla="*/ 5061 h 10000"/>
                <a:gd name="connsiteX190" fmla="*/ 822 w 10000"/>
                <a:gd name="connsiteY190" fmla="*/ 5061 h 10000"/>
                <a:gd name="connsiteX191" fmla="*/ 887 w 10000"/>
                <a:gd name="connsiteY191" fmla="*/ 5094 h 10000"/>
                <a:gd name="connsiteX192" fmla="*/ 961 w 10000"/>
                <a:gd name="connsiteY192" fmla="*/ 5127 h 10000"/>
                <a:gd name="connsiteX0" fmla="*/ 961 w 10000"/>
                <a:gd name="connsiteY0" fmla="*/ 5127 h 10000"/>
                <a:gd name="connsiteX1" fmla="*/ 977 w 10000"/>
                <a:gd name="connsiteY1" fmla="*/ 5127 h 10000"/>
                <a:gd name="connsiteX2" fmla="*/ 995 w 10000"/>
                <a:gd name="connsiteY2" fmla="*/ 5094 h 10000"/>
                <a:gd name="connsiteX3" fmla="*/ 1012 w 10000"/>
                <a:gd name="connsiteY3" fmla="*/ 5061 h 10000"/>
                <a:gd name="connsiteX4" fmla="*/ 1060 w 10000"/>
                <a:gd name="connsiteY4" fmla="*/ 5029 h 10000"/>
                <a:gd name="connsiteX5" fmla="*/ 1117 w 10000"/>
                <a:gd name="connsiteY5" fmla="*/ 4996 h 10000"/>
                <a:gd name="connsiteX6" fmla="*/ 1201 w 10000"/>
                <a:gd name="connsiteY6" fmla="*/ 4964 h 10000"/>
                <a:gd name="connsiteX7" fmla="*/ 1422 w 10000"/>
                <a:gd name="connsiteY7" fmla="*/ 4948 h 10000"/>
                <a:gd name="connsiteX8" fmla="*/ 1610 w 10000"/>
                <a:gd name="connsiteY8" fmla="*/ 4882 h 10000"/>
                <a:gd name="connsiteX9" fmla="*/ 1339 w 10000"/>
                <a:gd name="connsiteY9" fmla="*/ 5094 h 10000"/>
                <a:gd name="connsiteX10" fmla="*/ 1569 w 10000"/>
                <a:gd name="connsiteY10" fmla="*/ 5045 h 10000"/>
                <a:gd name="connsiteX11" fmla="*/ 1716 w 10000"/>
                <a:gd name="connsiteY11" fmla="*/ 5241 h 10000"/>
                <a:gd name="connsiteX12" fmla="*/ 1890 w 10000"/>
                <a:gd name="connsiteY12" fmla="*/ 5306 h 10000"/>
                <a:gd name="connsiteX13" fmla="*/ 1988 w 10000"/>
                <a:gd name="connsiteY13" fmla="*/ 5258 h 10000"/>
                <a:gd name="connsiteX14" fmla="*/ 2144 w 10000"/>
                <a:gd name="connsiteY14" fmla="*/ 4818 h 10000"/>
                <a:gd name="connsiteX15" fmla="*/ 2119 w 10000"/>
                <a:gd name="connsiteY15" fmla="*/ 5177 h 10000"/>
                <a:gd name="connsiteX16" fmla="*/ 2261 w 10000"/>
                <a:gd name="connsiteY16" fmla="*/ 4493 h 10000"/>
                <a:gd name="connsiteX17" fmla="*/ 2399 w 10000"/>
                <a:gd name="connsiteY17" fmla="*/ 4786 h 10000"/>
                <a:gd name="connsiteX18" fmla="*/ 2365 w 10000"/>
                <a:gd name="connsiteY18" fmla="*/ 4542 h 10000"/>
                <a:gd name="connsiteX19" fmla="*/ 2433 w 10000"/>
                <a:gd name="connsiteY19" fmla="*/ 4786 h 10000"/>
                <a:gd name="connsiteX20" fmla="*/ 2448 w 10000"/>
                <a:gd name="connsiteY20" fmla="*/ 4818 h 10000"/>
                <a:gd name="connsiteX21" fmla="*/ 2489 w 10000"/>
                <a:gd name="connsiteY21" fmla="*/ 4818 h 10000"/>
                <a:gd name="connsiteX22" fmla="*/ 2540 w 10000"/>
                <a:gd name="connsiteY22" fmla="*/ 4818 h 10000"/>
                <a:gd name="connsiteX23" fmla="*/ 2588 w 10000"/>
                <a:gd name="connsiteY23" fmla="*/ 4786 h 10000"/>
                <a:gd name="connsiteX24" fmla="*/ 2622 w 10000"/>
                <a:gd name="connsiteY24" fmla="*/ 4688 h 10000"/>
                <a:gd name="connsiteX25" fmla="*/ 2654 w 10000"/>
                <a:gd name="connsiteY25" fmla="*/ 4541 h 10000"/>
                <a:gd name="connsiteX26" fmla="*/ 2671 w 10000"/>
                <a:gd name="connsiteY26" fmla="*/ 4282 h 10000"/>
                <a:gd name="connsiteX27" fmla="*/ 2752 w 10000"/>
                <a:gd name="connsiteY27" fmla="*/ 4298 h 10000"/>
                <a:gd name="connsiteX28" fmla="*/ 2868 w 10000"/>
                <a:gd name="connsiteY28" fmla="*/ 4070 h 10000"/>
                <a:gd name="connsiteX29" fmla="*/ 3000 w 10000"/>
                <a:gd name="connsiteY29" fmla="*/ 4103 h 10000"/>
                <a:gd name="connsiteX30" fmla="*/ 3089 w 10000"/>
                <a:gd name="connsiteY30" fmla="*/ 4103 h 10000"/>
                <a:gd name="connsiteX31" fmla="*/ 2933 w 10000"/>
                <a:gd name="connsiteY31" fmla="*/ 3892 h 10000"/>
                <a:gd name="connsiteX32" fmla="*/ 3204 w 10000"/>
                <a:gd name="connsiteY32" fmla="*/ 4136 h 10000"/>
                <a:gd name="connsiteX33" fmla="*/ 3139 w 10000"/>
                <a:gd name="connsiteY33" fmla="*/ 4331 h 10000"/>
                <a:gd name="connsiteX34" fmla="*/ 3426 w 10000"/>
                <a:gd name="connsiteY34" fmla="*/ 4250 h 10000"/>
                <a:gd name="connsiteX35" fmla="*/ 3710 w 10000"/>
                <a:gd name="connsiteY35" fmla="*/ 3387 h 10000"/>
                <a:gd name="connsiteX36" fmla="*/ 3865 w 10000"/>
                <a:gd name="connsiteY36" fmla="*/ 2612 h 10000"/>
                <a:gd name="connsiteX37" fmla="*/ 3857 w 10000"/>
                <a:gd name="connsiteY37" fmla="*/ 1720 h 10000"/>
                <a:gd name="connsiteX38" fmla="*/ 4238 w 10000"/>
                <a:gd name="connsiteY38" fmla="*/ 1688 h 10000"/>
                <a:gd name="connsiteX39" fmla="*/ 4553 w 10000"/>
                <a:gd name="connsiteY39" fmla="*/ 1466 h 10000"/>
                <a:gd name="connsiteX40" fmla="*/ 4565 w 10000"/>
                <a:gd name="connsiteY40" fmla="*/ 402 h 10000"/>
                <a:gd name="connsiteX41" fmla="*/ 4994 w 10000"/>
                <a:gd name="connsiteY41" fmla="*/ 181 h 10000"/>
                <a:gd name="connsiteX42" fmla="*/ 5419 w 10000"/>
                <a:gd name="connsiteY42" fmla="*/ 1067 h 10000"/>
                <a:gd name="connsiteX43" fmla="*/ 5995 w 10000"/>
                <a:gd name="connsiteY43" fmla="*/ 1249 h 10000"/>
                <a:gd name="connsiteX44" fmla="*/ 6747 w 10000"/>
                <a:gd name="connsiteY44" fmla="*/ 1649 h 10000"/>
                <a:gd name="connsiteX45" fmla="*/ 6968 w 10000"/>
                <a:gd name="connsiteY45" fmla="*/ 816 h 10000"/>
                <a:gd name="connsiteX46" fmla="*/ 7238 w 10000"/>
                <a:gd name="connsiteY46" fmla="*/ 1452 h 10000"/>
                <a:gd name="connsiteX47" fmla="*/ 7663 w 10000"/>
                <a:gd name="connsiteY47" fmla="*/ 1915 h 10000"/>
                <a:gd name="connsiteX48" fmla="*/ 7658 w 10000"/>
                <a:gd name="connsiteY48" fmla="*/ 3100 h 10000"/>
                <a:gd name="connsiteX49" fmla="*/ 8386 w 10000"/>
                <a:gd name="connsiteY49" fmla="*/ 4676 h 10000"/>
                <a:gd name="connsiteX50" fmla="*/ 7331 w 10000"/>
                <a:gd name="connsiteY50" fmla="*/ 6720 h 10000"/>
                <a:gd name="connsiteX51" fmla="*/ 6981 w 10000"/>
                <a:gd name="connsiteY51" fmla="*/ 7834 h 10000"/>
                <a:gd name="connsiteX52" fmla="*/ 1858 w 10000"/>
                <a:gd name="connsiteY52" fmla="*/ 9038 h 10000"/>
                <a:gd name="connsiteX53" fmla="*/ 10000 w 10000"/>
                <a:gd name="connsiteY53" fmla="*/ 4314 h 10000"/>
                <a:gd name="connsiteX54" fmla="*/ 9983 w 10000"/>
                <a:gd name="connsiteY54" fmla="*/ 4347 h 10000"/>
                <a:gd name="connsiteX55" fmla="*/ 9966 w 10000"/>
                <a:gd name="connsiteY55" fmla="*/ 4347 h 10000"/>
                <a:gd name="connsiteX56" fmla="*/ 9942 w 10000"/>
                <a:gd name="connsiteY56" fmla="*/ 4477 h 10000"/>
                <a:gd name="connsiteX57" fmla="*/ 9793 w 10000"/>
                <a:gd name="connsiteY57" fmla="*/ 4623 h 10000"/>
                <a:gd name="connsiteX58" fmla="*/ 9768 w 10000"/>
                <a:gd name="connsiteY58" fmla="*/ 4590 h 10000"/>
                <a:gd name="connsiteX59" fmla="*/ 9687 w 10000"/>
                <a:gd name="connsiteY59" fmla="*/ 4574 h 10000"/>
                <a:gd name="connsiteX60" fmla="*/ 9653 w 10000"/>
                <a:gd name="connsiteY60" fmla="*/ 4590 h 10000"/>
                <a:gd name="connsiteX61" fmla="*/ 9547 w 10000"/>
                <a:gd name="connsiteY61" fmla="*/ 4655 h 10000"/>
                <a:gd name="connsiteX62" fmla="*/ 9447 w 10000"/>
                <a:gd name="connsiteY62" fmla="*/ 4753 h 10000"/>
                <a:gd name="connsiteX63" fmla="*/ 9415 w 10000"/>
                <a:gd name="connsiteY63" fmla="*/ 4753 h 10000"/>
                <a:gd name="connsiteX64" fmla="*/ 9399 w 10000"/>
                <a:gd name="connsiteY64" fmla="*/ 4786 h 10000"/>
                <a:gd name="connsiteX65" fmla="*/ 9399 w 10000"/>
                <a:gd name="connsiteY65" fmla="*/ 4882 h 10000"/>
                <a:gd name="connsiteX66" fmla="*/ 9374 w 10000"/>
                <a:gd name="connsiteY66" fmla="*/ 5094 h 10000"/>
                <a:gd name="connsiteX67" fmla="*/ 9243 w 10000"/>
                <a:gd name="connsiteY67" fmla="*/ 5353 h 10000"/>
                <a:gd name="connsiteX68" fmla="*/ 9153 w 10000"/>
                <a:gd name="connsiteY68" fmla="*/ 5533 h 10000"/>
                <a:gd name="connsiteX69" fmla="*/ 9071 w 10000"/>
                <a:gd name="connsiteY69" fmla="*/ 5662 h 10000"/>
                <a:gd name="connsiteX70" fmla="*/ 9021 w 10000"/>
                <a:gd name="connsiteY70" fmla="*/ 5744 h 10000"/>
                <a:gd name="connsiteX71" fmla="*/ 9004 w 10000"/>
                <a:gd name="connsiteY71" fmla="*/ 5776 h 10000"/>
                <a:gd name="connsiteX72" fmla="*/ 8988 w 10000"/>
                <a:gd name="connsiteY72" fmla="*/ 5808 h 10000"/>
                <a:gd name="connsiteX73" fmla="*/ 8981 w 10000"/>
                <a:gd name="connsiteY73" fmla="*/ 5808 h 10000"/>
                <a:gd name="connsiteX74" fmla="*/ 8981 w 10000"/>
                <a:gd name="connsiteY74" fmla="*/ 5874 h 10000"/>
                <a:gd name="connsiteX75" fmla="*/ 8964 w 10000"/>
                <a:gd name="connsiteY75" fmla="*/ 5971 h 10000"/>
                <a:gd name="connsiteX76" fmla="*/ 8898 w 10000"/>
                <a:gd name="connsiteY76" fmla="*/ 6101 h 10000"/>
                <a:gd name="connsiteX77" fmla="*/ 8815 w 10000"/>
                <a:gd name="connsiteY77" fmla="*/ 6183 h 10000"/>
                <a:gd name="connsiteX78" fmla="*/ 8742 w 10000"/>
                <a:gd name="connsiteY78" fmla="*/ 6247 h 10000"/>
                <a:gd name="connsiteX79" fmla="*/ 8536 w 10000"/>
                <a:gd name="connsiteY79" fmla="*/ 6377 h 10000"/>
                <a:gd name="connsiteX80" fmla="*/ 8388 w 10000"/>
                <a:gd name="connsiteY80" fmla="*/ 6475 h 10000"/>
                <a:gd name="connsiteX81" fmla="*/ 8265 w 10000"/>
                <a:gd name="connsiteY81" fmla="*/ 6556 h 10000"/>
                <a:gd name="connsiteX82" fmla="*/ 8200 w 10000"/>
                <a:gd name="connsiteY82" fmla="*/ 6686 h 10000"/>
                <a:gd name="connsiteX83" fmla="*/ 8159 w 10000"/>
                <a:gd name="connsiteY83" fmla="*/ 6816 h 10000"/>
                <a:gd name="connsiteX84" fmla="*/ 8125 w 10000"/>
                <a:gd name="connsiteY84" fmla="*/ 7027 h 10000"/>
                <a:gd name="connsiteX85" fmla="*/ 8076 w 10000"/>
                <a:gd name="connsiteY85" fmla="*/ 7287 h 10000"/>
                <a:gd name="connsiteX86" fmla="*/ 7985 w 10000"/>
                <a:gd name="connsiteY86" fmla="*/ 7530 h 10000"/>
                <a:gd name="connsiteX87" fmla="*/ 7920 w 10000"/>
                <a:gd name="connsiteY87" fmla="*/ 7693 h 10000"/>
                <a:gd name="connsiteX88" fmla="*/ 7855 w 10000"/>
                <a:gd name="connsiteY88" fmla="*/ 7775 h 10000"/>
                <a:gd name="connsiteX89" fmla="*/ 7780 w 10000"/>
                <a:gd name="connsiteY89" fmla="*/ 7937 h 10000"/>
                <a:gd name="connsiteX90" fmla="*/ 7747 w 10000"/>
                <a:gd name="connsiteY90" fmla="*/ 8002 h 10000"/>
                <a:gd name="connsiteX91" fmla="*/ 7732 w 10000"/>
                <a:gd name="connsiteY91" fmla="*/ 8083 h 10000"/>
                <a:gd name="connsiteX92" fmla="*/ 7732 w 10000"/>
                <a:gd name="connsiteY92" fmla="*/ 8246 h 10000"/>
                <a:gd name="connsiteX93" fmla="*/ 7747 w 10000"/>
                <a:gd name="connsiteY93" fmla="*/ 8440 h 10000"/>
                <a:gd name="connsiteX94" fmla="*/ 7698 w 10000"/>
                <a:gd name="connsiteY94" fmla="*/ 8440 h 10000"/>
                <a:gd name="connsiteX95" fmla="*/ 7616 w 10000"/>
                <a:gd name="connsiteY95" fmla="*/ 8457 h 10000"/>
                <a:gd name="connsiteX96" fmla="*/ 7511 w 10000"/>
                <a:gd name="connsiteY96" fmla="*/ 8489 h 10000"/>
                <a:gd name="connsiteX97" fmla="*/ 7354 w 10000"/>
                <a:gd name="connsiteY97" fmla="*/ 8522 h 10000"/>
                <a:gd name="connsiteX98" fmla="*/ 7180 w 10000"/>
                <a:gd name="connsiteY98" fmla="*/ 8554 h 10000"/>
                <a:gd name="connsiteX99" fmla="*/ 6976 w 10000"/>
                <a:gd name="connsiteY99" fmla="*/ 8587 h 10000"/>
                <a:gd name="connsiteX100" fmla="*/ 6720 w 10000"/>
                <a:gd name="connsiteY100" fmla="*/ 8651 h 10000"/>
                <a:gd name="connsiteX101" fmla="*/ 6467 w 10000"/>
                <a:gd name="connsiteY101" fmla="*/ 8717 h 10000"/>
                <a:gd name="connsiteX102" fmla="*/ 6187 w 10000"/>
                <a:gd name="connsiteY102" fmla="*/ 8781 h 10000"/>
                <a:gd name="connsiteX103" fmla="*/ 5883 w 10000"/>
                <a:gd name="connsiteY103" fmla="*/ 8814 h 10000"/>
                <a:gd name="connsiteX104" fmla="*/ 5234 w 10000"/>
                <a:gd name="connsiteY104" fmla="*/ 8960 h 10000"/>
                <a:gd name="connsiteX105" fmla="*/ 4543 w 10000"/>
                <a:gd name="connsiteY105" fmla="*/ 9090 h 10000"/>
                <a:gd name="connsiteX106" fmla="*/ 3837 w 10000"/>
                <a:gd name="connsiteY106" fmla="*/ 9236 h 10000"/>
                <a:gd name="connsiteX107" fmla="*/ 3137 w 10000"/>
                <a:gd name="connsiteY107" fmla="*/ 9366 h 10000"/>
                <a:gd name="connsiteX108" fmla="*/ 2448 w 10000"/>
                <a:gd name="connsiteY108" fmla="*/ 9497 h 10000"/>
                <a:gd name="connsiteX109" fmla="*/ 2129 w 10000"/>
                <a:gd name="connsiteY109" fmla="*/ 9594 h 10000"/>
                <a:gd name="connsiteX110" fmla="*/ 1815 w 10000"/>
                <a:gd name="connsiteY110" fmla="*/ 9643 h 10000"/>
                <a:gd name="connsiteX111" fmla="*/ 1512 w 10000"/>
                <a:gd name="connsiteY111" fmla="*/ 9675 h 10000"/>
                <a:gd name="connsiteX112" fmla="*/ 1249 w 10000"/>
                <a:gd name="connsiteY112" fmla="*/ 9740 h 10000"/>
                <a:gd name="connsiteX113" fmla="*/ 995 w 10000"/>
                <a:gd name="connsiteY113" fmla="*/ 9805 h 10000"/>
                <a:gd name="connsiteX114" fmla="*/ 755 w 10000"/>
                <a:gd name="connsiteY114" fmla="*/ 9838 h 10000"/>
                <a:gd name="connsiteX115" fmla="*/ 567 w 10000"/>
                <a:gd name="connsiteY115" fmla="*/ 9870 h 10000"/>
                <a:gd name="connsiteX116" fmla="*/ 395 w 10000"/>
                <a:gd name="connsiteY116" fmla="*/ 9935 h 10000"/>
                <a:gd name="connsiteX117" fmla="*/ 253 w 10000"/>
                <a:gd name="connsiteY117" fmla="*/ 9935 h 10000"/>
                <a:gd name="connsiteX118" fmla="*/ 156 w 10000"/>
                <a:gd name="connsiteY118" fmla="*/ 9968 h 10000"/>
                <a:gd name="connsiteX119" fmla="*/ 99 w 10000"/>
                <a:gd name="connsiteY119" fmla="*/ 9968 h 10000"/>
                <a:gd name="connsiteX120" fmla="*/ 65 w 10000"/>
                <a:gd name="connsiteY120" fmla="*/ 10000 h 10000"/>
                <a:gd name="connsiteX121" fmla="*/ 65 w 10000"/>
                <a:gd name="connsiteY121" fmla="*/ 9968 h 10000"/>
                <a:gd name="connsiteX122" fmla="*/ 33 w 10000"/>
                <a:gd name="connsiteY122" fmla="*/ 9968 h 10000"/>
                <a:gd name="connsiteX123" fmla="*/ 15 w 10000"/>
                <a:gd name="connsiteY123" fmla="*/ 9935 h 10000"/>
                <a:gd name="connsiteX124" fmla="*/ 0 w 10000"/>
                <a:gd name="connsiteY124" fmla="*/ 9870 h 10000"/>
                <a:gd name="connsiteX125" fmla="*/ 15 w 10000"/>
                <a:gd name="connsiteY125" fmla="*/ 9773 h 10000"/>
                <a:gd name="connsiteX126" fmla="*/ 48 w 10000"/>
                <a:gd name="connsiteY126" fmla="*/ 9643 h 10000"/>
                <a:gd name="connsiteX127" fmla="*/ 139 w 10000"/>
                <a:gd name="connsiteY127" fmla="*/ 9497 h 10000"/>
                <a:gd name="connsiteX128" fmla="*/ 205 w 10000"/>
                <a:gd name="connsiteY128" fmla="*/ 9399 h 10000"/>
                <a:gd name="connsiteX129" fmla="*/ 288 w 10000"/>
                <a:gd name="connsiteY129" fmla="*/ 9269 h 10000"/>
                <a:gd name="connsiteX130" fmla="*/ 272 w 10000"/>
                <a:gd name="connsiteY130" fmla="*/ 9122 h 10000"/>
                <a:gd name="connsiteX131" fmla="*/ 238 w 10000"/>
                <a:gd name="connsiteY131" fmla="*/ 8993 h 10000"/>
                <a:gd name="connsiteX132" fmla="*/ 189 w 10000"/>
                <a:gd name="connsiteY132" fmla="*/ 8895 h 10000"/>
                <a:gd name="connsiteX133" fmla="*/ 173 w 10000"/>
                <a:gd name="connsiteY133" fmla="*/ 8863 h 10000"/>
                <a:gd name="connsiteX134" fmla="*/ 107 w 10000"/>
                <a:gd name="connsiteY134" fmla="*/ 8749 h 10000"/>
                <a:gd name="connsiteX135" fmla="*/ 82 w 10000"/>
                <a:gd name="connsiteY135" fmla="*/ 8684 h 10000"/>
                <a:gd name="connsiteX136" fmla="*/ 82 w 10000"/>
                <a:gd name="connsiteY136" fmla="*/ 8651 h 10000"/>
                <a:gd name="connsiteX137" fmla="*/ 65 w 10000"/>
                <a:gd name="connsiteY137" fmla="*/ 8651 h 10000"/>
                <a:gd name="connsiteX138" fmla="*/ 123 w 10000"/>
                <a:gd name="connsiteY138" fmla="*/ 8619 h 10000"/>
                <a:gd name="connsiteX139" fmla="*/ 173 w 10000"/>
                <a:gd name="connsiteY139" fmla="*/ 8587 h 10000"/>
                <a:gd name="connsiteX140" fmla="*/ 221 w 10000"/>
                <a:gd name="connsiteY140" fmla="*/ 8587 h 10000"/>
                <a:gd name="connsiteX141" fmla="*/ 253 w 10000"/>
                <a:gd name="connsiteY141" fmla="*/ 8587 h 10000"/>
                <a:gd name="connsiteX142" fmla="*/ 253 w 10000"/>
                <a:gd name="connsiteY142" fmla="*/ 8554 h 10000"/>
                <a:gd name="connsiteX143" fmla="*/ 221 w 10000"/>
                <a:gd name="connsiteY143" fmla="*/ 8408 h 10000"/>
                <a:gd name="connsiteX144" fmla="*/ 221 w 10000"/>
                <a:gd name="connsiteY144" fmla="*/ 8343 h 10000"/>
                <a:gd name="connsiteX145" fmla="*/ 221 w 10000"/>
                <a:gd name="connsiteY145" fmla="*/ 8310 h 10000"/>
                <a:gd name="connsiteX146" fmla="*/ 205 w 10000"/>
                <a:gd name="connsiteY146" fmla="*/ 8278 h 10000"/>
                <a:gd name="connsiteX147" fmla="*/ 253 w 10000"/>
                <a:gd name="connsiteY147" fmla="*/ 8180 h 10000"/>
                <a:gd name="connsiteX148" fmla="*/ 272 w 10000"/>
                <a:gd name="connsiteY148" fmla="*/ 8083 h 10000"/>
                <a:gd name="connsiteX149" fmla="*/ 306 w 10000"/>
                <a:gd name="connsiteY149" fmla="*/ 8002 h 10000"/>
                <a:gd name="connsiteX150" fmla="*/ 313 w 10000"/>
                <a:gd name="connsiteY150" fmla="*/ 7937 h 10000"/>
                <a:gd name="connsiteX151" fmla="*/ 313 w 10000"/>
                <a:gd name="connsiteY151" fmla="*/ 7937 h 10000"/>
                <a:gd name="connsiteX152" fmla="*/ 362 w 10000"/>
                <a:gd name="connsiteY152" fmla="*/ 7775 h 10000"/>
                <a:gd name="connsiteX153" fmla="*/ 395 w 10000"/>
                <a:gd name="connsiteY153" fmla="*/ 7661 h 10000"/>
                <a:gd name="connsiteX154" fmla="*/ 427 w 10000"/>
                <a:gd name="connsiteY154" fmla="*/ 7563 h 10000"/>
                <a:gd name="connsiteX155" fmla="*/ 443 w 10000"/>
                <a:gd name="connsiteY155" fmla="*/ 7498 h 10000"/>
                <a:gd name="connsiteX156" fmla="*/ 460 w 10000"/>
                <a:gd name="connsiteY156" fmla="*/ 7466 h 10000"/>
                <a:gd name="connsiteX157" fmla="*/ 460 w 10000"/>
                <a:gd name="connsiteY157" fmla="*/ 7434 h 10000"/>
                <a:gd name="connsiteX158" fmla="*/ 518 w 10000"/>
                <a:gd name="connsiteY158" fmla="*/ 7287 h 10000"/>
                <a:gd name="connsiteX159" fmla="*/ 551 w 10000"/>
                <a:gd name="connsiteY159" fmla="*/ 7189 h 10000"/>
                <a:gd name="connsiteX160" fmla="*/ 567 w 10000"/>
                <a:gd name="connsiteY160" fmla="*/ 7157 h 10000"/>
                <a:gd name="connsiteX161" fmla="*/ 567 w 10000"/>
                <a:gd name="connsiteY161" fmla="*/ 7157 h 10000"/>
                <a:gd name="connsiteX162" fmla="*/ 583 w 10000"/>
                <a:gd name="connsiteY162" fmla="*/ 6995 h 10000"/>
                <a:gd name="connsiteX163" fmla="*/ 583 w 10000"/>
                <a:gd name="connsiteY163" fmla="*/ 6881 h 10000"/>
                <a:gd name="connsiteX164" fmla="*/ 600 w 10000"/>
                <a:gd name="connsiteY164" fmla="*/ 6783 h 10000"/>
                <a:gd name="connsiteX165" fmla="*/ 600 w 10000"/>
                <a:gd name="connsiteY165" fmla="*/ 6751 h 10000"/>
                <a:gd name="connsiteX166" fmla="*/ 600 w 10000"/>
                <a:gd name="connsiteY166" fmla="*/ 6686 h 10000"/>
                <a:gd name="connsiteX167" fmla="*/ 600 w 10000"/>
                <a:gd name="connsiteY167" fmla="*/ 6686 h 10000"/>
                <a:gd name="connsiteX168" fmla="*/ 634 w 10000"/>
                <a:gd name="connsiteY168" fmla="*/ 6475 h 10000"/>
                <a:gd name="connsiteX169" fmla="*/ 649 w 10000"/>
                <a:gd name="connsiteY169" fmla="*/ 6312 h 10000"/>
                <a:gd name="connsiteX170" fmla="*/ 665 w 10000"/>
                <a:gd name="connsiteY170" fmla="*/ 6183 h 10000"/>
                <a:gd name="connsiteX171" fmla="*/ 665 w 10000"/>
                <a:gd name="connsiteY171" fmla="*/ 6133 h 10000"/>
                <a:gd name="connsiteX172" fmla="*/ 682 w 10000"/>
                <a:gd name="connsiteY172" fmla="*/ 6069 h 10000"/>
                <a:gd name="connsiteX173" fmla="*/ 682 w 10000"/>
                <a:gd name="connsiteY173" fmla="*/ 6036 h 10000"/>
                <a:gd name="connsiteX174" fmla="*/ 649 w 10000"/>
                <a:gd name="connsiteY174" fmla="*/ 5906 h 10000"/>
                <a:gd name="connsiteX175" fmla="*/ 649 w 10000"/>
                <a:gd name="connsiteY175" fmla="*/ 5841 h 10000"/>
                <a:gd name="connsiteX176" fmla="*/ 649 w 10000"/>
                <a:gd name="connsiteY176" fmla="*/ 5841 h 10000"/>
                <a:gd name="connsiteX177" fmla="*/ 634 w 10000"/>
                <a:gd name="connsiteY177" fmla="*/ 5808 h 10000"/>
                <a:gd name="connsiteX178" fmla="*/ 682 w 10000"/>
                <a:gd name="connsiteY178" fmla="*/ 5728 h 10000"/>
                <a:gd name="connsiteX179" fmla="*/ 723 w 10000"/>
                <a:gd name="connsiteY179" fmla="*/ 5630 h 10000"/>
                <a:gd name="connsiteX180" fmla="*/ 755 w 10000"/>
                <a:gd name="connsiteY180" fmla="*/ 5533 h 10000"/>
                <a:gd name="connsiteX181" fmla="*/ 773 w 10000"/>
                <a:gd name="connsiteY181" fmla="*/ 5467 h 10000"/>
                <a:gd name="connsiteX182" fmla="*/ 773 w 10000"/>
                <a:gd name="connsiteY182" fmla="*/ 5467 h 10000"/>
                <a:gd name="connsiteX183" fmla="*/ 773 w 10000"/>
                <a:gd name="connsiteY183" fmla="*/ 5435 h 10000"/>
                <a:gd name="connsiteX184" fmla="*/ 739 w 10000"/>
                <a:gd name="connsiteY184" fmla="*/ 5370 h 10000"/>
                <a:gd name="connsiteX185" fmla="*/ 723 w 10000"/>
                <a:gd name="connsiteY185" fmla="*/ 5289 h 10000"/>
                <a:gd name="connsiteX186" fmla="*/ 706 w 10000"/>
                <a:gd name="connsiteY186" fmla="*/ 5191 h 10000"/>
                <a:gd name="connsiteX187" fmla="*/ 706 w 10000"/>
                <a:gd name="connsiteY187" fmla="*/ 5127 h 10000"/>
                <a:gd name="connsiteX188" fmla="*/ 755 w 10000"/>
                <a:gd name="connsiteY188" fmla="*/ 5061 h 10000"/>
                <a:gd name="connsiteX189" fmla="*/ 822 w 10000"/>
                <a:gd name="connsiteY189" fmla="*/ 5061 h 10000"/>
                <a:gd name="connsiteX190" fmla="*/ 887 w 10000"/>
                <a:gd name="connsiteY190" fmla="*/ 5094 h 10000"/>
                <a:gd name="connsiteX191" fmla="*/ 961 w 10000"/>
                <a:gd name="connsiteY191" fmla="*/ 5127 h 10000"/>
                <a:gd name="connsiteX0" fmla="*/ 961 w 10000"/>
                <a:gd name="connsiteY0" fmla="*/ 5127 h 10000"/>
                <a:gd name="connsiteX1" fmla="*/ 977 w 10000"/>
                <a:gd name="connsiteY1" fmla="*/ 5127 h 10000"/>
                <a:gd name="connsiteX2" fmla="*/ 995 w 10000"/>
                <a:gd name="connsiteY2" fmla="*/ 5094 h 10000"/>
                <a:gd name="connsiteX3" fmla="*/ 1012 w 10000"/>
                <a:gd name="connsiteY3" fmla="*/ 5061 h 10000"/>
                <a:gd name="connsiteX4" fmla="*/ 1060 w 10000"/>
                <a:gd name="connsiteY4" fmla="*/ 5029 h 10000"/>
                <a:gd name="connsiteX5" fmla="*/ 1117 w 10000"/>
                <a:gd name="connsiteY5" fmla="*/ 4996 h 10000"/>
                <a:gd name="connsiteX6" fmla="*/ 1201 w 10000"/>
                <a:gd name="connsiteY6" fmla="*/ 4964 h 10000"/>
                <a:gd name="connsiteX7" fmla="*/ 1422 w 10000"/>
                <a:gd name="connsiteY7" fmla="*/ 4948 h 10000"/>
                <a:gd name="connsiteX8" fmla="*/ 1610 w 10000"/>
                <a:gd name="connsiteY8" fmla="*/ 4882 h 10000"/>
                <a:gd name="connsiteX9" fmla="*/ 1339 w 10000"/>
                <a:gd name="connsiteY9" fmla="*/ 5094 h 10000"/>
                <a:gd name="connsiteX10" fmla="*/ 1569 w 10000"/>
                <a:gd name="connsiteY10" fmla="*/ 5045 h 10000"/>
                <a:gd name="connsiteX11" fmla="*/ 1716 w 10000"/>
                <a:gd name="connsiteY11" fmla="*/ 5241 h 10000"/>
                <a:gd name="connsiteX12" fmla="*/ 1890 w 10000"/>
                <a:gd name="connsiteY12" fmla="*/ 5306 h 10000"/>
                <a:gd name="connsiteX13" fmla="*/ 1988 w 10000"/>
                <a:gd name="connsiteY13" fmla="*/ 5258 h 10000"/>
                <a:gd name="connsiteX14" fmla="*/ 2144 w 10000"/>
                <a:gd name="connsiteY14" fmla="*/ 4818 h 10000"/>
                <a:gd name="connsiteX15" fmla="*/ 2119 w 10000"/>
                <a:gd name="connsiteY15" fmla="*/ 5177 h 10000"/>
                <a:gd name="connsiteX16" fmla="*/ 2261 w 10000"/>
                <a:gd name="connsiteY16" fmla="*/ 4493 h 10000"/>
                <a:gd name="connsiteX17" fmla="*/ 2399 w 10000"/>
                <a:gd name="connsiteY17" fmla="*/ 4786 h 10000"/>
                <a:gd name="connsiteX18" fmla="*/ 2365 w 10000"/>
                <a:gd name="connsiteY18" fmla="*/ 4542 h 10000"/>
                <a:gd name="connsiteX19" fmla="*/ 2433 w 10000"/>
                <a:gd name="connsiteY19" fmla="*/ 4786 h 10000"/>
                <a:gd name="connsiteX20" fmla="*/ 2448 w 10000"/>
                <a:gd name="connsiteY20" fmla="*/ 4818 h 10000"/>
                <a:gd name="connsiteX21" fmla="*/ 2489 w 10000"/>
                <a:gd name="connsiteY21" fmla="*/ 4818 h 10000"/>
                <a:gd name="connsiteX22" fmla="*/ 2540 w 10000"/>
                <a:gd name="connsiteY22" fmla="*/ 4818 h 10000"/>
                <a:gd name="connsiteX23" fmla="*/ 2588 w 10000"/>
                <a:gd name="connsiteY23" fmla="*/ 4786 h 10000"/>
                <a:gd name="connsiteX24" fmla="*/ 2622 w 10000"/>
                <a:gd name="connsiteY24" fmla="*/ 4688 h 10000"/>
                <a:gd name="connsiteX25" fmla="*/ 2654 w 10000"/>
                <a:gd name="connsiteY25" fmla="*/ 4541 h 10000"/>
                <a:gd name="connsiteX26" fmla="*/ 2671 w 10000"/>
                <a:gd name="connsiteY26" fmla="*/ 4282 h 10000"/>
                <a:gd name="connsiteX27" fmla="*/ 2752 w 10000"/>
                <a:gd name="connsiteY27" fmla="*/ 4298 h 10000"/>
                <a:gd name="connsiteX28" fmla="*/ 2868 w 10000"/>
                <a:gd name="connsiteY28" fmla="*/ 4070 h 10000"/>
                <a:gd name="connsiteX29" fmla="*/ 3000 w 10000"/>
                <a:gd name="connsiteY29" fmla="*/ 4103 h 10000"/>
                <a:gd name="connsiteX30" fmla="*/ 3089 w 10000"/>
                <a:gd name="connsiteY30" fmla="*/ 4103 h 10000"/>
                <a:gd name="connsiteX31" fmla="*/ 2933 w 10000"/>
                <a:gd name="connsiteY31" fmla="*/ 3892 h 10000"/>
                <a:gd name="connsiteX32" fmla="*/ 3204 w 10000"/>
                <a:gd name="connsiteY32" fmla="*/ 4136 h 10000"/>
                <a:gd name="connsiteX33" fmla="*/ 3139 w 10000"/>
                <a:gd name="connsiteY33" fmla="*/ 4331 h 10000"/>
                <a:gd name="connsiteX34" fmla="*/ 3426 w 10000"/>
                <a:gd name="connsiteY34" fmla="*/ 4250 h 10000"/>
                <a:gd name="connsiteX35" fmla="*/ 3710 w 10000"/>
                <a:gd name="connsiteY35" fmla="*/ 3387 h 10000"/>
                <a:gd name="connsiteX36" fmla="*/ 3865 w 10000"/>
                <a:gd name="connsiteY36" fmla="*/ 2612 h 10000"/>
                <a:gd name="connsiteX37" fmla="*/ 3857 w 10000"/>
                <a:gd name="connsiteY37" fmla="*/ 1720 h 10000"/>
                <a:gd name="connsiteX38" fmla="*/ 4238 w 10000"/>
                <a:gd name="connsiteY38" fmla="*/ 1688 h 10000"/>
                <a:gd name="connsiteX39" fmla="*/ 4553 w 10000"/>
                <a:gd name="connsiteY39" fmla="*/ 1466 h 10000"/>
                <a:gd name="connsiteX40" fmla="*/ 4565 w 10000"/>
                <a:gd name="connsiteY40" fmla="*/ 402 h 10000"/>
                <a:gd name="connsiteX41" fmla="*/ 4994 w 10000"/>
                <a:gd name="connsiteY41" fmla="*/ 181 h 10000"/>
                <a:gd name="connsiteX42" fmla="*/ 5419 w 10000"/>
                <a:gd name="connsiteY42" fmla="*/ 1067 h 10000"/>
                <a:gd name="connsiteX43" fmla="*/ 5995 w 10000"/>
                <a:gd name="connsiteY43" fmla="*/ 1249 h 10000"/>
                <a:gd name="connsiteX44" fmla="*/ 6747 w 10000"/>
                <a:gd name="connsiteY44" fmla="*/ 1649 h 10000"/>
                <a:gd name="connsiteX45" fmla="*/ 6968 w 10000"/>
                <a:gd name="connsiteY45" fmla="*/ 816 h 10000"/>
                <a:gd name="connsiteX46" fmla="*/ 7238 w 10000"/>
                <a:gd name="connsiteY46" fmla="*/ 1452 h 10000"/>
                <a:gd name="connsiteX47" fmla="*/ 7663 w 10000"/>
                <a:gd name="connsiteY47" fmla="*/ 1915 h 10000"/>
                <a:gd name="connsiteX48" fmla="*/ 7658 w 10000"/>
                <a:gd name="connsiteY48" fmla="*/ 3100 h 10000"/>
                <a:gd name="connsiteX49" fmla="*/ 8386 w 10000"/>
                <a:gd name="connsiteY49" fmla="*/ 4676 h 10000"/>
                <a:gd name="connsiteX50" fmla="*/ 7331 w 10000"/>
                <a:gd name="connsiteY50" fmla="*/ 6720 h 10000"/>
                <a:gd name="connsiteX51" fmla="*/ 6981 w 10000"/>
                <a:gd name="connsiteY51" fmla="*/ 7834 h 10000"/>
                <a:gd name="connsiteX52" fmla="*/ 1858 w 10000"/>
                <a:gd name="connsiteY52" fmla="*/ 9038 h 10000"/>
                <a:gd name="connsiteX53" fmla="*/ 10000 w 10000"/>
                <a:gd name="connsiteY53" fmla="*/ 4314 h 10000"/>
                <a:gd name="connsiteX54" fmla="*/ 9983 w 10000"/>
                <a:gd name="connsiteY54" fmla="*/ 4347 h 10000"/>
                <a:gd name="connsiteX55" fmla="*/ 9966 w 10000"/>
                <a:gd name="connsiteY55" fmla="*/ 4347 h 10000"/>
                <a:gd name="connsiteX56" fmla="*/ 9793 w 10000"/>
                <a:gd name="connsiteY56" fmla="*/ 4623 h 10000"/>
                <a:gd name="connsiteX57" fmla="*/ 9768 w 10000"/>
                <a:gd name="connsiteY57" fmla="*/ 4590 h 10000"/>
                <a:gd name="connsiteX58" fmla="*/ 9687 w 10000"/>
                <a:gd name="connsiteY58" fmla="*/ 4574 h 10000"/>
                <a:gd name="connsiteX59" fmla="*/ 9653 w 10000"/>
                <a:gd name="connsiteY59" fmla="*/ 4590 h 10000"/>
                <a:gd name="connsiteX60" fmla="*/ 9547 w 10000"/>
                <a:gd name="connsiteY60" fmla="*/ 4655 h 10000"/>
                <a:gd name="connsiteX61" fmla="*/ 9447 w 10000"/>
                <a:gd name="connsiteY61" fmla="*/ 4753 h 10000"/>
                <a:gd name="connsiteX62" fmla="*/ 9415 w 10000"/>
                <a:gd name="connsiteY62" fmla="*/ 4753 h 10000"/>
                <a:gd name="connsiteX63" fmla="*/ 9399 w 10000"/>
                <a:gd name="connsiteY63" fmla="*/ 4786 h 10000"/>
                <a:gd name="connsiteX64" fmla="*/ 9399 w 10000"/>
                <a:gd name="connsiteY64" fmla="*/ 4882 h 10000"/>
                <a:gd name="connsiteX65" fmla="*/ 9374 w 10000"/>
                <a:gd name="connsiteY65" fmla="*/ 5094 h 10000"/>
                <a:gd name="connsiteX66" fmla="*/ 9243 w 10000"/>
                <a:gd name="connsiteY66" fmla="*/ 5353 h 10000"/>
                <a:gd name="connsiteX67" fmla="*/ 9153 w 10000"/>
                <a:gd name="connsiteY67" fmla="*/ 5533 h 10000"/>
                <a:gd name="connsiteX68" fmla="*/ 9071 w 10000"/>
                <a:gd name="connsiteY68" fmla="*/ 5662 h 10000"/>
                <a:gd name="connsiteX69" fmla="*/ 9021 w 10000"/>
                <a:gd name="connsiteY69" fmla="*/ 5744 h 10000"/>
                <a:gd name="connsiteX70" fmla="*/ 9004 w 10000"/>
                <a:gd name="connsiteY70" fmla="*/ 5776 h 10000"/>
                <a:gd name="connsiteX71" fmla="*/ 8988 w 10000"/>
                <a:gd name="connsiteY71" fmla="*/ 5808 h 10000"/>
                <a:gd name="connsiteX72" fmla="*/ 8981 w 10000"/>
                <a:gd name="connsiteY72" fmla="*/ 5808 h 10000"/>
                <a:gd name="connsiteX73" fmla="*/ 8981 w 10000"/>
                <a:gd name="connsiteY73" fmla="*/ 5874 h 10000"/>
                <a:gd name="connsiteX74" fmla="*/ 8964 w 10000"/>
                <a:gd name="connsiteY74" fmla="*/ 5971 h 10000"/>
                <a:gd name="connsiteX75" fmla="*/ 8898 w 10000"/>
                <a:gd name="connsiteY75" fmla="*/ 6101 h 10000"/>
                <a:gd name="connsiteX76" fmla="*/ 8815 w 10000"/>
                <a:gd name="connsiteY76" fmla="*/ 6183 h 10000"/>
                <a:gd name="connsiteX77" fmla="*/ 8742 w 10000"/>
                <a:gd name="connsiteY77" fmla="*/ 6247 h 10000"/>
                <a:gd name="connsiteX78" fmla="*/ 8536 w 10000"/>
                <a:gd name="connsiteY78" fmla="*/ 6377 h 10000"/>
                <a:gd name="connsiteX79" fmla="*/ 8388 w 10000"/>
                <a:gd name="connsiteY79" fmla="*/ 6475 h 10000"/>
                <a:gd name="connsiteX80" fmla="*/ 8265 w 10000"/>
                <a:gd name="connsiteY80" fmla="*/ 6556 h 10000"/>
                <a:gd name="connsiteX81" fmla="*/ 8200 w 10000"/>
                <a:gd name="connsiteY81" fmla="*/ 6686 h 10000"/>
                <a:gd name="connsiteX82" fmla="*/ 8159 w 10000"/>
                <a:gd name="connsiteY82" fmla="*/ 6816 h 10000"/>
                <a:gd name="connsiteX83" fmla="*/ 8125 w 10000"/>
                <a:gd name="connsiteY83" fmla="*/ 7027 h 10000"/>
                <a:gd name="connsiteX84" fmla="*/ 8076 w 10000"/>
                <a:gd name="connsiteY84" fmla="*/ 7287 h 10000"/>
                <a:gd name="connsiteX85" fmla="*/ 7985 w 10000"/>
                <a:gd name="connsiteY85" fmla="*/ 7530 h 10000"/>
                <a:gd name="connsiteX86" fmla="*/ 7920 w 10000"/>
                <a:gd name="connsiteY86" fmla="*/ 7693 h 10000"/>
                <a:gd name="connsiteX87" fmla="*/ 7855 w 10000"/>
                <a:gd name="connsiteY87" fmla="*/ 7775 h 10000"/>
                <a:gd name="connsiteX88" fmla="*/ 7780 w 10000"/>
                <a:gd name="connsiteY88" fmla="*/ 7937 h 10000"/>
                <a:gd name="connsiteX89" fmla="*/ 7747 w 10000"/>
                <a:gd name="connsiteY89" fmla="*/ 8002 h 10000"/>
                <a:gd name="connsiteX90" fmla="*/ 7732 w 10000"/>
                <a:gd name="connsiteY90" fmla="*/ 8083 h 10000"/>
                <a:gd name="connsiteX91" fmla="*/ 7732 w 10000"/>
                <a:gd name="connsiteY91" fmla="*/ 8246 h 10000"/>
                <a:gd name="connsiteX92" fmla="*/ 7747 w 10000"/>
                <a:gd name="connsiteY92" fmla="*/ 8440 h 10000"/>
                <a:gd name="connsiteX93" fmla="*/ 7698 w 10000"/>
                <a:gd name="connsiteY93" fmla="*/ 8440 h 10000"/>
                <a:gd name="connsiteX94" fmla="*/ 7616 w 10000"/>
                <a:gd name="connsiteY94" fmla="*/ 8457 h 10000"/>
                <a:gd name="connsiteX95" fmla="*/ 7511 w 10000"/>
                <a:gd name="connsiteY95" fmla="*/ 8489 h 10000"/>
                <a:gd name="connsiteX96" fmla="*/ 7354 w 10000"/>
                <a:gd name="connsiteY96" fmla="*/ 8522 h 10000"/>
                <a:gd name="connsiteX97" fmla="*/ 7180 w 10000"/>
                <a:gd name="connsiteY97" fmla="*/ 8554 h 10000"/>
                <a:gd name="connsiteX98" fmla="*/ 6976 w 10000"/>
                <a:gd name="connsiteY98" fmla="*/ 8587 h 10000"/>
                <a:gd name="connsiteX99" fmla="*/ 6720 w 10000"/>
                <a:gd name="connsiteY99" fmla="*/ 8651 h 10000"/>
                <a:gd name="connsiteX100" fmla="*/ 6467 w 10000"/>
                <a:gd name="connsiteY100" fmla="*/ 8717 h 10000"/>
                <a:gd name="connsiteX101" fmla="*/ 6187 w 10000"/>
                <a:gd name="connsiteY101" fmla="*/ 8781 h 10000"/>
                <a:gd name="connsiteX102" fmla="*/ 5883 w 10000"/>
                <a:gd name="connsiteY102" fmla="*/ 8814 h 10000"/>
                <a:gd name="connsiteX103" fmla="*/ 5234 w 10000"/>
                <a:gd name="connsiteY103" fmla="*/ 8960 h 10000"/>
                <a:gd name="connsiteX104" fmla="*/ 4543 w 10000"/>
                <a:gd name="connsiteY104" fmla="*/ 9090 h 10000"/>
                <a:gd name="connsiteX105" fmla="*/ 3837 w 10000"/>
                <a:gd name="connsiteY105" fmla="*/ 9236 h 10000"/>
                <a:gd name="connsiteX106" fmla="*/ 3137 w 10000"/>
                <a:gd name="connsiteY106" fmla="*/ 9366 h 10000"/>
                <a:gd name="connsiteX107" fmla="*/ 2448 w 10000"/>
                <a:gd name="connsiteY107" fmla="*/ 9497 h 10000"/>
                <a:gd name="connsiteX108" fmla="*/ 2129 w 10000"/>
                <a:gd name="connsiteY108" fmla="*/ 9594 h 10000"/>
                <a:gd name="connsiteX109" fmla="*/ 1815 w 10000"/>
                <a:gd name="connsiteY109" fmla="*/ 9643 h 10000"/>
                <a:gd name="connsiteX110" fmla="*/ 1512 w 10000"/>
                <a:gd name="connsiteY110" fmla="*/ 9675 h 10000"/>
                <a:gd name="connsiteX111" fmla="*/ 1249 w 10000"/>
                <a:gd name="connsiteY111" fmla="*/ 9740 h 10000"/>
                <a:gd name="connsiteX112" fmla="*/ 995 w 10000"/>
                <a:gd name="connsiteY112" fmla="*/ 9805 h 10000"/>
                <a:gd name="connsiteX113" fmla="*/ 755 w 10000"/>
                <a:gd name="connsiteY113" fmla="*/ 9838 h 10000"/>
                <a:gd name="connsiteX114" fmla="*/ 567 w 10000"/>
                <a:gd name="connsiteY114" fmla="*/ 9870 h 10000"/>
                <a:gd name="connsiteX115" fmla="*/ 395 w 10000"/>
                <a:gd name="connsiteY115" fmla="*/ 9935 h 10000"/>
                <a:gd name="connsiteX116" fmla="*/ 253 w 10000"/>
                <a:gd name="connsiteY116" fmla="*/ 9935 h 10000"/>
                <a:gd name="connsiteX117" fmla="*/ 156 w 10000"/>
                <a:gd name="connsiteY117" fmla="*/ 9968 h 10000"/>
                <a:gd name="connsiteX118" fmla="*/ 99 w 10000"/>
                <a:gd name="connsiteY118" fmla="*/ 9968 h 10000"/>
                <a:gd name="connsiteX119" fmla="*/ 65 w 10000"/>
                <a:gd name="connsiteY119" fmla="*/ 10000 h 10000"/>
                <a:gd name="connsiteX120" fmla="*/ 65 w 10000"/>
                <a:gd name="connsiteY120" fmla="*/ 9968 h 10000"/>
                <a:gd name="connsiteX121" fmla="*/ 33 w 10000"/>
                <a:gd name="connsiteY121" fmla="*/ 9968 h 10000"/>
                <a:gd name="connsiteX122" fmla="*/ 15 w 10000"/>
                <a:gd name="connsiteY122" fmla="*/ 9935 h 10000"/>
                <a:gd name="connsiteX123" fmla="*/ 0 w 10000"/>
                <a:gd name="connsiteY123" fmla="*/ 9870 h 10000"/>
                <a:gd name="connsiteX124" fmla="*/ 15 w 10000"/>
                <a:gd name="connsiteY124" fmla="*/ 9773 h 10000"/>
                <a:gd name="connsiteX125" fmla="*/ 48 w 10000"/>
                <a:gd name="connsiteY125" fmla="*/ 9643 h 10000"/>
                <a:gd name="connsiteX126" fmla="*/ 139 w 10000"/>
                <a:gd name="connsiteY126" fmla="*/ 9497 h 10000"/>
                <a:gd name="connsiteX127" fmla="*/ 205 w 10000"/>
                <a:gd name="connsiteY127" fmla="*/ 9399 h 10000"/>
                <a:gd name="connsiteX128" fmla="*/ 288 w 10000"/>
                <a:gd name="connsiteY128" fmla="*/ 9269 h 10000"/>
                <a:gd name="connsiteX129" fmla="*/ 272 w 10000"/>
                <a:gd name="connsiteY129" fmla="*/ 9122 h 10000"/>
                <a:gd name="connsiteX130" fmla="*/ 238 w 10000"/>
                <a:gd name="connsiteY130" fmla="*/ 8993 h 10000"/>
                <a:gd name="connsiteX131" fmla="*/ 189 w 10000"/>
                <a:gd name="connsiteY131" fmla="*/ 8895 h 10000"/>
                <a:gd name="connsiteX132" fmla="*/ 173 w 10000"/>
                <a:gd name="connsiteY132" fmla="*/ 8863 h 10000"/>
                <a:gd name="connsiteX133" fmla="*/ 107 w 10000"/>
                <a:gd name="connsiteY133" fmla="*/ 8749 h 10000"/>
                <a:gd name="connsiteX134" fmla="*/ 82 w 10000"/>
                <a:gd name="connsiteY134" fmla="*/ 8684 h 10000"/>
                <a:gd name="connsiteX135" fmla="*/ 82 w 10000"/>
                <a:gd name="connsiteY135" fmla="*/ 8651 h 10000"/>
                <a:gd name="connsiteX136" fmla="*/ 65 w 10000"/>
                <a:gd name="connsiteY136" fmla="*/ 8651 h 10000"/>
                <a:gd name="connsiteX137" fmla="*/ 123 w 10000"/>
                <a:gd name="connsiteY137" fmla="*/ 8619 h 10000"/>
                <a:gd name="connsiteX138" fmla="*/ 173 w 10000"/>
                <a:gd name="connsiteY138" fmla="*/ 8587 h 10000"/>
                <a:gd name="connsiteX139" fmla="*/ 221 w 10000"/>
                <a:gd name="connsiteY139" fmla="*/ 8587 h 10000"/>
                <a:gd name="connsiteX140" fmla="*/ 253 w 10000"/>
                <a:gd name="connsiteY140" fmla="*/ 8587 h 10000"/>
                <a:gd name="connsiteX141" fmla="*/ 253 w 10000"/>
                <a:gd name="connsiteY141" fmla="*/ 8554 h 10000"/>
                <a:gd name="connsiteX142" fmla="*/ 221 w 10000"/>
                <a:gd name="connsiteY142" fmla="*/ 8408 h 10000"/>
                <a:gd name="connsiteX143" fmla="*/ 221 w 10000"/>
                <a:gd name="connsiteY143" fmla="*/ 8343 h 10000"/>
                <a:gd name="connsiteX144" fmla="*/ 221 w 10000"/>
                <a:gd name="connsiteY144" fmla="*/ 8310 h 10000"/>
                <a:gd name="connsiteX145" fmla="*/ 205 w 10000"/>
                <a:gd name="connsiteY145" fmla="*/ 8278 h 10000"/>
                <a:gd name="connsiteX146" fmla="*/ 253 w 10000"/>
                <a:gd name="connsiteY146" fmla="*/ 8180 h 10000"/>
                <a:gd name="connsiteX147" fmla="*/ 272 w 10000"/>
                <a:gd name="connsiteY147" fmla="*/ 8083 h 10000"/>
                <a:gd name="connsiteX148" fmla="*/ 306 w 10000"/>
                <a:gd name="connsiteY148" fmla="*/ 8002 h 10000"/>
                <a:gd name="connsiteX149" fmla="*/ 313 w 10000"/>
                <a:gd name="connsiteY149" fmla="*/ 7937 h 10000"/>
                <a:gd name="connsiteX150" fmla="*/ 313 w 10000"/>
                <a:gd name="connsiteY150" fmla="*/ 7937 h 10000"/>
                <a:gd name="connsiteX151" fmla="*/ 362 w 10000"/>
                <a:gd name="connsiteY151" fmla="*/ 7775 h 10000"/>
                <a:gd name="connsiteX152" fmla="*/ 395 w 10000"/>
                <a:gd name="connsiteY152" fmla="*/ 7661 h 10000"/>
                <a:gd name="connsiteX153" fmla="*/ 427 w 10000"/>
                <a:gd name="connsiteY153" fmla="*/ 7563 h 10000"/>
                <a:gd name="connsiteX154" fmla="*/ 443 w 10000"/>
                <a:gd name="connsiteY154" fmla="*/ 7498 h 10000"/>
                <a:gd name="connsiteX155" fmla="*/ 460 w 10000"/>
                <a:gd name="connsiteY155" fmla="*/ 7466 h 10000"/>
                <a:gd name="connsiteX156" fmla="*/ 460 w 10000"/>
                <a:gd name="connsiteY156" fmla="*/ 7434 h 10000"/>
                <a:gd name="connsiteX157" fmla="*/ 518 w 10000"/>
                <a:gd name="connsiteY157" fmla="*/ 7287 h 10000"/>
                <a:gd name="connsiteX158" fmla="*/ 551 w 10000"/>
                <a:gd name="connsiteY158" fmla="*/ 7189 h 10000"/>
                <a:gd name="connsiteX159" fmla="*/ 567 w 10000"/>
                <a:gd name="connsiteY159" fmla="*/ 7157 h 10000"/>
                <a:gd name="connsiteX160" fmla="*/ 567 w 10000"/>
                <a:gd name="connsiteY160" fmla="*/ 7157 h 10000"/>
                <a:gd name="connsiteX161" fmla="*/ 583 w 10000"/>
                <a:gd name="connsiteY161" fmla="*/ 6995 h 10000"/>
                <a:gd name="connsiteX162" fmla="*/ 583 w 10000"/>
                <a:gd name="connsiteY162" fmla="*/ 6881 h 10000"/>
                <a:gd name="connsiteX163" fmla="*/ 600 w 10000"/>
                <a:gd name="connsiteY163" fmla="*/ 6783 h 10000"/>
                <a:gd name="connsiteX164" fmla="*/ 600 w 10000"/>
                <a:gd name="connsiteY164" fmla="*/ 6751 h 10000"/>
                <a:gd name="connsiteX165" fmla="*/ 600 w 10000"/>
                <a:gd name="connsiteY165" fmla="*/ 6686 h 10000"/>
                <a:gd name="connsiteX166" fmla="*/ 600 w 10000"/>
                <a:gd name="connsiteY166" fmla="*/ 6686 h 10000"/>
                <a:gd name="connsiteX167" fmla="*/ 634 w 10000"/>
                <a:gd name="connsiteY167" fmla="*/ 6475 h 10000"/>
                <a:gd name="connsiteX168" fmla="*/ 649 w 10000"/>
                <a:gd name="connsiteY168" fmla="*/ 6312 h 10000"/>
                <a:gd name="connsiteX169" fmla="*/ 665 w 10000"/>
                <a:gd name="connsiteY169" fmla="*/ 6183 h 10000"/>
                <a:gd name="connsiteX170" fmla="*/ 665 w 10000"/>
                <a:gd name="connsiteY170" fmla="*/ 6133 h 10000"/>
                <a:gd name="connsiteX171" fmla="*/ 682 w 10000"/>
                <a:gd name="connsiteY171" fmla="*/ 6069 h 10000"/>
                <a:gd name="connsiteX172" fmla="*/ 682 w 10000"/>
                <a:gd name="connsiteY172" fmla="*/ 6036 h 10000"/>
                <a:gd name="connsiteX173" fmla="*/ 649 w 10000"/>
                <a:gd name="connsiteY173" fmla="*/ 5906 h 10000"/>
                <a:gd name="connsiteX174" fmla="*/ 649 w 10000"/>
                <a:gd name="connsiteY174" fmla="*/ 5841 h 10000"/>
                <a:gd name="connsiteX175" fmla="*/ 649 w 10000"/>
                <a:gd name="connsiteY175" fmla="*/ 5841 h 10000"/>
                <a:gd name="connsiteX176" fmla="*/ 634 w 10000"/>
                <a:gd name="connsiteY176" fmla="*/ 5808 h 10000"/>
                <a:gd name="connsiteX177" fmla="*/ 682 w 10000"/>
                <a:gd name="connsiteY177" fmla="*/ 5728 h 10000"/>
                <a:gd name="connsiteX178" fmla="*/ 723 w 10000"/>
                <a:gd name="connsiteY178" fmla="*/ 5630 h 10000"/>
                <a:gd name="connsiteX179" fmla="*/ 755 w 10000"/>
                <a:gd name="connsiteY179" fmla="*/ 5533 h 10000"/>
                <a:gd name="connsiteX180" fmla="*/ 773 w 10000"/>
                <a:gd name="connsiteY180" fmla="*/ 5467 h 10000"/>
                <a:gd name="connsiteX181" fmla="*/ 773 w 10000"/>
                <a:gd name="connsiteY181" fmla="*/ 5467 h 10000"/>
                <a:gd name="connsiteX182" fmla="*/ 773 w 10000"/>
                <a:gd name="connsiteY182" fmla="*/ 5435 h 10000"/>
                <a:gd name="connsiteX183" fmla="*/ 739 w 10000"/>
                <a:gd name="connsiteY183" fmla="*/ 5370 h 10000"/>
                <a:gd name="connsiteX184" fmla="*/ 723 w 10000"/>
                <a:gd name="connsiteY184" fmla="*/ 5289 h 10000"/>
                <a:gd name="connsiteX185" fmla="*/ 706 w 10000"/>
                <a:gd name="connsiteY185" fmla="*/ 5191 h 10000"/>
                <a:gd name="connsiteX186" fmla="*/ 706 w 10000"/>
                <a:gd name="connsiteY186" fmla="*/ 5127 h 10000"/>
                <a:gd name="connsiteX187" fmla="*/ 755 w 10000"/>
                <a:gd name="connsiteY187" fmla="*/ 5061 h 10000"/>
                <a:gd name="connsiteX188" fmla="*/ 822 w 10000"/>
                <a:gd name="connsiteY188" fmla="*/ 5061 h 10000"/>
                <a:gd name="connsiteX189" fmla="*/ 887 w 10000"/>
                <a:gd name="connsiteY189" fmla="*/ 5094 h 10000"/>
                <a:gd name="connsiteX190" fmla="*/ 961 w 10000"/>
                <a:gd name="connsiteY190" fmla="*/ 5127 h 10000"/>
                <a:gd name="connsiteX0" fmla="*/ 961 w 10000"/>
                <a:gd name="connsiteY0" fmla="*/ 5127 h 10000"/>
                <a:gd name="connsiteX1" fmla="*/ 977 w 10000"/>
                <a:gd name="connsiteY1" fmla="*/ 5127 h 10000"/>
                <a:gd name="connsiteX2" fmla="*/ 995 w 10000"/>
                <a:gd name="connsiteY2" fmla="*/ 5094 h 10000"/>
                <a:gd name="connsiteX3" fmla="*/ 1012 w 10000"/>
                <a:gd name="connsiteY3" fmla="*/ 5061 h 10000"/>
                <a:gd name="connsiteX4" fmla="*/ 1060 w 10000"/>
                <a:gd name="connsiteY4" fmla="*/ 5029 h 10000"/>
                <a:gd name="connsiteX5" fmla="*/ 1117 w 10000"/>
                <a:gd name="connsiteY5" fmla="*/ 4996 h 10000"/>
                <a:gd name="connsiteX6" fmla="*/ 1201 w 10000"/>
                <a:gd name="connsiteY6" fmla="*/ 4964 h 10000"/>
                <a:gd name="connsiteX7" fmla="*/ 1422 w 10000"/>
                <a:gd name="connsiteY7" fmla="*/ 4948 h 10000"/>
                <a:gd name="connsiteX8" fmla="*/ 1610 w 10000"/>
                <a:gd name="connsiteY8" fmla="*/ 4882 h 10000"/>
                <a:gd name="connsiteX9" fmla="*/ 1339 w 10000"/>
                <a:gd name="connsiteY9" fmla="*/ 5094 h 10000"/>
                <a:gd name="connsiteX10" fmla="*/ 1569 w 10000"/>
                <a:gd name="connsiteY10" fmla="*/ 5045 h 10000"/>
                <a:gd name="connsiteX11" fmla="*/ 1716 w 10000"/>
                <a:gd name="connsiteY11" fmla="*/ 5241 h 10000"/>
                <a:gd name="connsiteX12" fmla="*/ 1890 w 10000"/>
                <a:gd name="connsiteY12" fmla="*/ 5306 h 10000"/>
                <a:gd name="connsiteX13" fmla="*/ 1988 w 10000"/>
                <a:gd name="connsiteY13" fmla="*/ 5258 h 10000"/>
                <a:gd name="connsiteX14" fmla="*/ 2144 w 10000"/>
                <a:gd name="connsiteY14" fmla="*/ 4818 h 10000"/>
                <a:gd name="connsiteX15" fmla="*/ 2119 w 10000"/>
                <a:gd name="connsiteY15" fmla="*/ 5177 h 10000"/>
                <a:gd name="connsiteX16" fmla="*/ 2261 w 10000"/>
                <a:gd name="connsiteY16" fmla="*/ 4493 h 10000"/>
                <a:gd name="connsiteX17" fmla="*/ 2399 w 10000"/>
                <a:gd name="connsiteY17" fmla="*/ 4786 h 10000"/>
                <a:gd name="connsiteX18" fmla="*/ 2365 w 10000"/>
                <a:gd name="connsiteY18" fmla="*/ 4542 h 10000"/>
                <a:gd name="connsiteX19" fmla="*/ 2433 w 10000"/>
                <a:gd name="connsiteY19" fmla="*/ 4786 h 10000"/>
                <a:gd name="connsiteX20" fmla="*/ 2448 w 10000"/>
                <a:gd name="connsiteY20" fmla="*/ 4818 h 10000"/>
                <a:gd name="connsiteX21" fmla="*/ 2489 w 10000"/>
                <a:gd name="connsiteY21" fmla="*/ 4818 h 10000"/>
                <a:gd name="connsiteX22" fmla="*/ 2540 w 10000"/>
                <a:gd name="connsiteY22" fmla="*/ 4818 h 10000"/>
                <a:gd name="connsiteX23" fmla="*/ 2588 w 10000"/>
                <a:gd name="connsiteY23" fmla="*/ 4786 h 10000"/>
                <a:gd name="connsiteX24" fmla="*/ 2622 w 10000"/>
                <a:gd name="connsiteY24" fmla="*/ 4688 h 10000"/>
                <a:gd name="connsiteX25" fmla="*/ 2654 w 10000"/>
                <a:gd name="connsiteY25" fmla="*/ 4541 h 10000"/>
                <a:gd name="connsiteX26" fmla="*/ 2671 w 10000"/>
                <a:gd name="connsiteY26" fmla="*/ 4282 h 10000"/>
                <a:gd name="connsiteX27" fmla="*/ 2752 w 10000"/>
                <a:gd name="connsiteY27" fmla="*/ 4298 h 10000"/>
                <a:gd name="connsiteX28" fmla="*/ 2868 w 10000"/>
                <a:gd name="connsiteY28" fmla="*/ 4070 h 10000"/>
                <a:gd name="connsiteX29" fmla="*/ 3000 w 10000"/>
                <a:gd name="connsiteY29" fmla="*/ 4103 h 10000"/>
                <a:gd name="connsiteX30" fmla="*/ 3089 w 10000"/>
                <a:gd name="connsiteY30" fmla="*/ 4103 h 10000"/>
                <a:gd name="connsiteX31" fmla="*/ 2933 w 10000"/>
                <a:gd name="connsiteY31" fmla="*/ 3892 h 10000"/>
                <a:gd name="connsiteX32" fmla="*/ 3204 w 10000"/>
                <a:gd name="connsiteY32" fmla="*/ 4136 h 10000"/>
                <a:gd name="connsiteX33" fmla="*/ 3139 w 10000"/>
                <a:gd name="connsiteY33" fmla="*/ 4331 h 10000"/>
                <a:gd name="connsiteX34" fmla="*/ 3426 w 10000"/>
                <a:gd name="connsiteY34" fmla="*/ 4250 h 10000"/>
                <a:gd name="connsiteX35" fmla="*/ 3710 w 10000"/>
                <a:gd name="connsiteY35" fmla="*/ 3387 h 10000"/>
                <a:gd name="connsiteX36" fmla="*/ 3865 w 10000"/>
                <a:gd name="connsiteY36" fmla="*/ 2612 h 10000"/>
                <a:gd name="connsiteX37" fmla="*/ 3857 w 10000"/>
                <a:gd name="connsiteY37" fmla="*/ 1720 h 10000"/>
                <a:gd name="connsiteX38" fmla="*/ 4238 w 10000"/>
                <a:gd name="connsiteY38" fmla="*/ 1688 h 10000"/>
                <a:gd name="connsiteX39" fmla="*/ 4553 w 10000"/>
                <a:gd name="connsiteY39" fmla="*/ 1466 h 10000"/>
                <a:gd name="connsiteX40" fmla="*/ 4565 w 10000"/>
                <a:gd name="connsiteY40" fmla="*/ 402 h 10000"/>
                <a:gd name="connsiteX41" fmla="*/ 4994 w 10000"/>
                <a:gd name="connsiteY41" fmla="*/ 181 h 10000"/>
                <a:gd name="connsiteX42" fmla="*/ 5419 w 10000"/>
                <a:gd name="connsiteY42" fmla="*/ 1067 h 10000"/>
                <a:gd name="connsiteX43" fmla="*/ 5995 w 10000"/>
                <a:gd name="connsiteY43" fmla="*/ 1249 h 10000"/>
                <a:gd name="connsiteX44" fmla="*/ 6747 w 10000"/>
                <a:gd name="connsiteY44" fmla="*/ 1649 h 10000"/>
                <a:gd name="connsiteX45" fmla="*/ 6968 w 10000"/>
                <a:gd name="connsiteY45" fmla="*/ 816 h 10000"/>
                <a:gd name="connsiteX46" fmla="*/ 7238 w 10000"/>
                <a:gd name="connsiteY46" fmla="*/ 1452 h 10000"/>
                <a:gd name="connsiteX47" fmla="*/ 7663 w 10000"/>
                <a:gd name="connsiteY47" fmla="*/ 1915 h 10000"/>
                <a:gd name="connsiteX48" fmla="*/ 7658 w 10000"/>
                <a:gd name="connsiteY48" fmla="*/ 3100 h 10000"/>
                <a:gd name="connsiteX49" fmla="*/ 8386 w 10000"/>
                <a:gd name="connsiteY49" fmla="*/ 4676 h 10000"/>
                <a:gd name="connsiteX50" fmla="*/ 7331 w 10000"/>
                <a:gd name="connsiteY50" fmla="*/ 6720 h 10000"/>
                <a:gd name="connsiteX51" fmla="*/ 6981 w 10000"/>
                <a:gd name="connsiteY51" fmla="*/ 7834 h 10000"/>
                <a:gd name="connsiteX52" fmla="*/ 1858 w 10000"/>
                <a:gd name="connsiteY52" fmla="*/ 9038 h 10000"/>
                <a:gd name="connsiteX53" fmla="*/ 10000 w 10000"/>
                <a:gd name="connsiteY53" fmla="*/ 4314 h 10000"/>
                <a:gd name="connsiteX54" fmla="*/ 9983 w 10000"/>
                <a:gd name="connsiteY54" fmla="*/ 4347 h 10000"/>
                <a:gd name="connsiteX55" fmla="*/ 9793 w 10000"/>
                <a:gd name="connsiteY55" fmla="*/ 4623 h 10000"/>
                <a:gd name="connsiteX56" fmla="*/ 9768 w 10000"/>
                <a:gd name="connsiteY56" fmla="*/ 4590 h 10000"/>
                <a:gd name="connsiteX57" fmla="*/ 9687 w 10000"/>
                <a:gd name="connsiteY57" fmla="*/ 4574 h 10000"/>
                <a:gd name="connsiteX58" fmla="*/ 9653 w 10000"/>
                <a:gd name="connsiteY58" fmla="*/ 4590 h 10000"/>
                <a:gd name="connsiteX59" fmla="*/ 9547 w 10000"/>
                <a:gd name="connsiteY59" fmla="*/ 4655 h 10000"/>
                <a:gd name="connsiteX60" fmla="*/ 9447 w 10000"/>
                <a:gd name="connsiteY60" fmla="*/ 4753 h 10000"/>
                <a:gd name="connsiteX61" fmla="*/ 9415 w 10000"/>
                <a:gd name="connsiteY61" fmla="*/ 4753 h 10000"/>
                <a:gd name="connsiteX62" fmla="*/ 9399 w 10000"/>
                <a:gd name="connsiteY62" fmla="*/ 4786 h 10000"/>
                <a:gd name="connsiteX63" fmla="*/ 9399 w 10000"/>
                <a:gd name="connsiteY63" fmla="*/ 4882 h 10000"/>
                <a:gd name="connsiteX64" fmla="*/ 9374 w 10000"/>
                <a:gd name="connsiteY64" fmla="*/ 5094 h 10000"/>
                <a:gd name="connsiteX65" fmla="*/ 9243 w 10000"/>
                <a:gd name="connsiteY65" fmla="*/ 5353 h 10000"/>
                <a:gd name="connsiteX66" fmla="*/ 9153 w 10000"/>
                <a:gd name="connsiteY66" fmla="*/ 5533 h 10000"/>
                <a:gd name="connsiteX67" fmla="*/ 9071 w 10000"/>
                <a:gd name="connsiteY67" fmla="*/ 5662 h 10000"/>
                <a:gd name="connsiteX68" fmla="*/ 9021 w 10000"/>
                <a:gd name="connsiteY68" fmla="*/ 5744 h 10000"/>
                <a:gd name="connsiteX69" fmla="*/ 9004 w 10000"/>
                <a:gd name="connsiteY69" fmla="*/ 5776 h 10000"/>
                <a:gd name="connsiteX70" fmla="*/ 8988 w 10000"/>
                <a:gd name="connsiteY70" fmla="*/ 5808 h 10000"/>
                <a:gd name="connsiteX71" fmla="*/ 8981 w 10000"/>
                <a:gd name="connsiteY71" fmla="*/ 5808 h 10000"/>
                <a:gd name="connsiteX72" fmla="*/ 8981 w 10000"/>
                <a:gd name="connsiteY72" fmla="*/ 5874 h 10000"/>
                <a:gd name="connsiteX73" fmla="*/ 8964 w 10000"/>
                <a:gd name="connsiteY73" fmla="*/ 5971 h 10000"/>
                <a:gd name="connsiteX74" fmla="*/ 8898 w 10000"/>
                <a:gd name="connsiteY74" fmla="*/ 6101 h 10000"/>
                <a:gd name="connsiteX75" fmla="*/ 8815 w 10000"/>
                <a:gd name="connsiteY75" fmla="*/ 6183 h 10000"/>
                <a:gd name="connsiteX76" fmla="*/ 8742 w 10000"/>
                <a:gd name="connsiteY76" fmla="*/ 6247 h 10000"/>
                <a:gd name="connsiteX77" fmla="*/ 8536 w 10000"/>
                <a:gd name="connsiteY77" fmla="*/ 6377 h 10000"/>
                <a:gd name="connsiteX78" fmla="*/ 8388 w 10000"/>
                <a:gd name="connsiteY78" fmla="*/ 6475 h 10000"/>
                <a:gd name="connsiteX79" fmla="*/ 8265 w 10000"/>
                <a:gd name="connsiteY79" fmla="*/ 6556 h 10000"/>
                <a:gd name="connsiteX80" fmla="*/ 8200 w 10000"/>
                <a:gd name="connsiteY80" fmla="*/ 6686 h 10000"/>
                <a:gd name="connsiteX81" fmla="*/ 8159 w 10000"/>
                <a:gd name="connsiteY81" fmla="*/ 6816 h 10000"/>
                <a:gd name="connsiteX82" fmla="*/ 8125 w 10000"/>
                <a:gd name="connsiteY82" fmla="*/ 7027 h 10000"/>
                <a:gd name="connsiteX83" fmla="*/ 8076 w 10000"/>
                <a:gd name="connsiteY83" fmla="*/ 7287 h 10000"/>
                <a:gd name="connsiteX84" fmla="*/ 7985 w 10000"/>
                <a:gd name="connsiteY84" fmla="*/ 7530 h 10000"/>
                <a:gd name="connsiteX85" fmla="*/ 7920 w 10000"/>
                <a:gd name="connsiteY85" fmla="*/ 7693 h 10000"/>
                <a:gd name="connsiteX86" fmla="*/ 7855 w 10000"/>
                <a:gd name="connsiteY86" fmla="*/ 7775 h 10000"/>
                <a:gd name="connsiteX87" fmla="*/ 7780 w 10000"/>
                <a:gd name="connsiteY87" fmla="*/ 7937 h 10000"/>
                <a:gd name="connsiteX88" fmla="*/ 7747 w 10000"/>
                <a:gd name="connsiteY88" fmla="*/ 8002 h 10000"/>
                <a:gd name="connsiteX89" fmla="*/ 7732 w 10000"/>
                <a:gd name="connsiteY89" fmla="*/ 8083 h 10000"/>
                <a:gd name="connsiteX90" fmla="*/ 7732 w 10000"/>
                <a:gd name="connsiteY90" fmla="*/ 8246 h 10000"/>
                <a:gd name="connsiteX91" fmla="*/ 7747 w 10000"/>
                <a:gd name="connsiteY91" fmla="*/ 8440 h 10000"/>
                <a:gd name="connsiteX92" fmla="*/ 7698 w 10000"/>
                <a:gd name="connsiteY92" fmla="*/ 8440 h 10000"/>
                <a:gd name="connsiteX93" fmla="*/ 7616 w 10000"/>
                <a:gd name="connsiteY93" fmla="*/ 8457 h 10000"/>
                <a:gd name="connsiteX94" fmla="*/ 7511 w 10000"/>
                <a:gd name="connsiteY94" fmla="*/ 8489 h 10000"/>
                <a:gd name="connsiteX95" fmla="*/ 7354 w 10000"/>
                <a:gd name="connsiteY95" fmla="*/ 8522 h 10000"/>
                <a:gd name="connsiteX96" fmla="*/ 7180 w 10000"/>
                <a:gd name="connsiteY96" fmla="*/ 8554 h 10000"/>
                <a:gd name="connsiteX97" fmla="*/ 6976 w 10000"/>
                <a:gd name="connsiteY97" fmla="*/ 8587 h 10000"/>
                <a:gd name="connsiteX98" fmla="*/ 6720 w 10000"/>
                <a:gd name="connsiteY98" fmla="*/ 8651 h 10000"/>
                <a:gd name="connsiteX99" fmla="*/ 6467 w 10000"/>
                <a:gd name="connsiteY99" fmla="*/ 8717 h 10000"/>
                <a:gd name="connsiteX100" fmla="*/ 6187 w 10000"/>
                <a:gd name="connsiteY100" fmla="*/ 8781 h 10000"/>
                <a:gd name="connsiteX101" fmla="*/ 5883 w 10000"/>
                <a:gd name="connsiteY101" fmla="*/ 8814 h 10000"/>
                <a:gd name="connsiteX102" fmla="*/ 5234 w 10000"/>
                <a:gd name="connsiteY102" fmla="*/ 8960 h 10000"/>
                <a:gd name="connsiteX103" fmla="*/ 4543 w 10000"/>
                <a:gd name="connsiteY103" fmla="*/ 9090 h 10000"/>
                <a:gd name="connsiteX104" fmla="*/ 3837 w 10000"/>
                <a:gd name="connsiteY104" fmla="*/ 9236 h 10000"/>
                <a:gd name="connsiteX105" fmla="*/ 3137 w 10000"/>
                <a:gd name="connsiteY105" fmla="*/ 9366 h 10000"/>
                <a:gd name="connsiteX106" fmla="*/ 2448 w 10000"/>
                <a:gd name="connsiteY106" fmla="*/ 9497 h 10000"/>
                <a:gd name="connsiteX107" fmla="*/ 2129 w 10000"/>
                <a:gd name="connsiteY107" fmla="*/ 9594 h 10000"/>
                <a:gd name="connsiteX108" fmla="*/ 1815 w 10000"/>
                <a:gd name="connsiteY108" fmla="*/ 9643 h 10000"/>
                <a:gd name="connsiteX109" fmla="*/ 1512 w 10000"/>
                <a:gd name="connsiteY109" fmla="*/ 9675 h 10000"/>
                <a:gd name="connsiteX110" fmla="*/ 1249 w 10000"/>
                <a:gd name="connsiteY110" fmla="*/ 9740 h 10000"/>
                <a:gd name="connsiteX111" fmla="*/ 995 w 10000"/>
                <a:gd name="connsiteY111" fmla="*/ 9805 h 10000"/>
                <a:gd name="connsiteX112" fmla="*/ 755 w 10000"/>
                <a:gd name="connsiteY112" fmla="*/ 9838 h 10000"/>
                <a:gd name="connsiteX113" fmla="*/ 567 w 10000"/>
                <a:gd name="connsiteY113" fmla="*/ 9870 h 10000"/>
                <a:gd name="connsiteX114" fmla="*/ 395 w 10000"/>
                <a:gd name="connsiteY114" fmla="*/ 9935 h 10000"/>
                <a:gd name="connsiteX115" fmla="*/ 253 w 10000"/>
                <a:gd name="connsiteY115" fmla="*/ 9935 h 10000"/>
                <a:gd name="connsiteX116" fmla="*/ 156 w 10000"/>
                <a:gd name="connsiteY116" fmla="*/ 9968 h 10000"/>
                <a:gd name="connsiteX117" fmla="*/ 99 w 10000"/>
                <a:gd name="connsiteY117" fmla="*/ 9968 h 10000"/>
                <a:gd name="connsiteX118" fmla="*/ 65 w 10000"/>
                <a:gd name="connsiteY118" fmla="*/ 10000 h 10000"/>
                <a:gd name="connsiteX119" fmla="*/ 65 w 10000"/>
                <a:gd name="connsiteY119" fmla="*/ 9968 h 10000"/>
                <a:gd name="connsiteX120" fmla="*/ 33 w 10000"/>
                <a:gd name="connsiteY120" fmla="*/ 9968 h 10000"/>
                <a:gd name="connsiteX121" fmla="*/ 15 w 10000"/>
                <a:gd name="connsiteY121" fmla="*/ 9935 h 10000"/>
                <a:gd name="connsiteX122" fmla="*/ 0 w 10000"/>
                <a:gd name="connsiteY122" fmla="*/ 9870 h 10000"/>
                <a:gd name="connsiteX123" fmla="*/ 15 w 10000"/>
                <a:gd name="connsiteY123" fmla="*/ 9773 h 10000"/>
                <a:gd name="connsiteX124" fmla="*/ 48 w 10000"/>
                <a:gd name="connsiteY124" fmla="*/ 9643 h 10000"/>
                <a:gd name="connsiteX125" fmla="*/ 139 w 10000"/>
                <a:gd name="connsiteY125" fmla="*/ 9497 h 10000"/>
                <a:gd name="connsiteX126" fmla="*/ 205 w 10000"/>
                <a:gd name="connsiteY126" fmla="*/ 9399 h 10000"/>
                <a:gd name="connsiteX127" fmla="*/ 288 w 10000"/>
                <a:gd name="connsiteY127" fmla="*/ 9269 h 10000"/>
                <a:gd name="connsiteX128" fmla="*/ 272 w 10000"/>
                <a:gd name="connsiteY128" fmla="*/ 9122 h 10000"/>
                <a:gd name="connsiteX129" fmla="*/ 238 w 10000"/>
                <a:gd name="connsiteY129" fmla="*/ 8993 h 10000"/>
                <a:gd name="connsiteX130" fmla="*/ 189 w 10000"/>
                <a:gd name="connsiteY130" fmla="*/ 8895 h 10000"/>
                <a:gd name="connsiteX131" fmla="*/ 173 w 10000"/>
                <a:gd name="connsiteY131" fmla="*/ 8863 h 10000"/>
                <a:gd name="connsiteX132" fmla="*/ 107 w 10000"/>
                <a:gd name="connsiteY132" fmla="*/ 8749 h 10000"/>
                <a:gd name="connsiteX133" fmla="*/ 82 w 10000"/>
                <a:gd name="connsiteY133" fmla="*/ 8684 h 10000"/>
                <a:gd name="connsiteX134" fmla="*/ 82 w 10000"/>
                <a:gd name="connsiteY134" fmla="*/ 8651 h 10000"/>
                <a:gd name="connsiteX135" fmla="*/ 65 w 10000"/>
                <a:gd name="connsiteY135" fmla="*/ 8651 h 10000"/>
                <a:gd name="connsiteX136" fmla="*/ 123 w 10000"/>
                <a:gd name="connsiteY136" fmla="*/ 8619 h 10000"/>
                <a:gd name="connsiteX137" fmla="*/ 173 w 10000"/>
                <a:gd name="connsiteY137" fmla="*/ 8587 h 10000"/>
                <a:gd name="connsiteX138" fmla="*/ 221 w 10000"/>
                <a:gd name="connsiteY138" fmla="*/ 8587 h 10000"/>
                <a:gd name="connsiteX139" fmla="*/ 253 w 10000"/>
                <a:gd name="connsiteY139" fmla="*/ 8587 h 10000"/>
                <a:gd name="connsiteX140" fmla="*/ 253 w 10000"/>
                <a:gd name="connsiteY140" fmla="*/ 8554 h 10000"/>
                <a:gd name="connsiteX141" fmla="*/ 221 w 10000"/>
                <a:gd name="connsiteY141" fmla="*/ 8408 h 10000"/>
                <a:gd name="connsiteX142" fmla="*/ 221 w 10000"/>
                <a:gd name="connsiteY142" fmla="*/ 8343 h 10000"/>
                <a:gd name="connsiteX143" fmla="*/ 221 w 10000"/>
                <a:gd name="connsiteY143" fmla="*/ 8310 h 10000"/>
                <a:gd name="connsiteX144" fmla="*/ 205 w 10000"/>
                <a:gd name="connsiteY144" fmla="*/ 8278 h 10000"/>
                <a:gd name="connsiteX145" fmla="*/ 253 w 10000"/>
                <a:gd name="connsiteY145" fmla="*/ 8180 h 10000"/>
                <a:gd name="connsiteX146" fmla="*/ 272 w 10000"/>
                <a:gd name="connsiteY146" fmla="*/ 8083 h 10000"/>
                <a:gd name="connsiteX147" fmla="*/ 306 w 10000"/>
                <a:gd name="connsiteY147" fmla="*/ 8002 h 10000"/>
                <a:gd name="connsiteX148" fmla="*/ 313 w 10000"/>
                <a:gd name="connsiteY148" fmla="*/ 7937 h 10000"/>
                <a:gd name="connsiteX149" fmla="*/ 313 w 10000"/>
                <a:gd name="connsiteY149" fmla="*/ 7937 h 10000"/>
                <a:gd name="connsiteX150" fmla="*/ 362 w 10000"/>
                <a:gd name="connsiteY150" fmla="*/ 7775 h 10000"/>
                <a:gd name="connsiteX151" fmla="*/ 395 w 10000"/>
                <a:gd name="connsiteY151" fmla="*/ 7661 h 10000"/>
                <a:gd name="connsiteX152" fmla="*/ 427 w 10000"/>
                <a:gd name="connsiteY152" fmla="*/ 7563 h 10000"/>
                <a:gd name="connsiteX153" fmla="*/ 443 w 10000"/>
                <a:gd name="connsiteY153" fmla="*/ 7498 h 10000"/>
                <a:gd name="connsiteX154" fmla="*/ 460 w 10000"/>
                <a:gd name="connsiteY154" fmla="*/ 7466 h 10000"/>
                <a:gd name="connsiteX155" fmla="*/ 460 w 10000"/>
                <a:gd name="connsiteY155" fmla="*/ 7434 h 10000"/>
                <a:gd name="connsiteX156" fmla="*/ 518 w 10000"/>
                <a:gd name="connsiteY156" fmla="*/ 7287 h 10000"/>
                <a:gd name="connsiteX157" fmla="*/ 551 w 10000"/>
                <a:gd name="connsiteY157" fmla="*/ 7189 h 10000"/>
                <a:gd name="connsiteX158" fmla="*/ 567 w 10000"/>
                <a:gd name="connsiteY158" fmla="*/ 7157 h 10000"/>
                <a:gd name="connsiteX159" fmla="*/ 567 w 10000"/>
                <a:gd name="connsiteY159" fmla="*/ 7157 h 10000"/>
                <a:gd name="connsiteX160" fmla="*/ 583 w 10000"/>
                <a:gd name="connsiteY160" fmla="*/ 6995 h 10000"/>
                <a:gd name="connsiteX161" fmla="*/ 583 w 10000"/>
                <a:gd name="connsiteY161" fmla="*/ 6881 h 10000"/>
                <a:gd name="connsiteX162" fmla="*/ 600 w 10000"/>
                <a:gd name="connsiteY162" fmla="*/ 6783 h 10000"/>
                <a:gd name="connsiteX163" fmla="*/ 600 w 10000"/>
                <a:gd name="connsiteY163" fmla="*/ 6751 h 10000"/>
                <a:gd name="connsiteX164" fmla="*/ 600 w 10000"/>
                <a:gd name="connsiteY164" fmla="*/ 6686 h 10000"/>
                <a:gd name="connsiteX165" fmla="*/ 600 w 10000"/>
                <a:gd name="connsiteY165" fmla="*/ 6686 h 10000"/>
                <a:gd name="connsiteX166" fmla="*/ 634 w 10000"/>
                <a:gd name="connsiteY166" fmla="*/ 6475 h 10000"/>
                <a:gd name="connsiteX167" fmla="*/ 649 w 10000"/>
                <a:gd name="connsiteY167" fmla="*/ 6312 h 10000"/>
                <a:gd name="connsiteX168" fmla="*/ 665 w 10000"/>
                <a:gd name="connsiteY168" fmla="*/ 6183 h 10000"/>
                <a:gd name="connsiteX169" fmla="*/ 665 w 10000"/>
                <a:gd name="connsiteY169" fmla="*/ 6133 h 10000"/>
                <a:gd name="connsiteX170" fmla="*/ 682 w 10000"/>
                <a:gd name="connsiteY170" fmla="*/ 6069 h 10000"/>
                <a:gd name="connsiteX171" fmla="*/ 682 w 10000"/>
                <a:gd name="connsiteY171" fmla="*/ 6036 h 10000"/>
                <a:gd name="connsiteX172" fmla="*/ 649 w 10000"/>
                <a:gd name="connsiteY172" fmla="*/ 5906 h 10000"/>
                <a:gd name="connsiteX173" fmla="*/ 649 w 10000"/>
                <a:gd name="connsiteY173" fmla="*/ 5841 h 10000"/>
                <a:gd name="connsiteX174" fmla="*/ 649 w 10000"/>
                <a:gd name="connsiteY174" fmla="*/ 5841 h 10000"/>
                <a:gd name="connsiteX175" fmla="*/ 634 w 10000"/>
                <a:gd name="connsiteY175" fmla="*/ 5808 h 10000"/>
                <a:gd name="connsiteX176" fmla="*/ 682 w 10000"/>
                <a:gd name="connsiteY176" fmla="*/ 5728 h 10000"/>
                <a:gd name="connsiteX177" fmla="*/ 723 w 10000"/>
                <a:gd name="connsiteY177" fmla="*/ 5630 h 10000"/>
                <a:gd name="connsiteX178" fmla="*/ 755 w 10000"/>
                <a:gd name="connsiteY178" fmla="*/ 5533 h 10000"/>
                <a:gd name="connsiteX179" fmla="*/ 773 w 10000"/>
                <a:gd name="connsiteY179" fmla="*/ 5467 h 10000"/>
                <a:gd name="connsiteX180" fmla="*/ 773 w 10000"/>
                <a:gd name="connsiteY180" fmla="*/ 5467 h 10000"/>
                <a:gd name="connsiteX181" fmla="*/ 773 w 10000"/>
                <a:gd name="connsiteY181" fmla="*/ 5435 h 10000"/>
                <a:gd name="connsiteX182" fmla="*/ 739 w 10000"/>
                <a:gd name="connsiteY182" fmla="*/ 5370 h 10000"/>
                <a:gd name="connsiteX183" fmla="*/ 723 w 10000"/>
                <a:gd name="connsiteY183" fmla="*/ 5289 h 10000"/>
                <a:gd name="connsiteX184" fmla="*/ 706 w 10000"/>
                <a:gd name="connsiteY184" fmla="*/ 5191 h 10000"/>
                <a:gd name="connsiteX185" fmla="*/ 706 w 10000"/>
                <a:gd name="connsiteY185" fmla="*/ 5127 h 10000"/>
                <a:gd name="connsiteX186" fmla="*/ 755 w 10000"/>
                <a:gd name="connsiteY186" fmla="*/ 5061 h 10000"/>
                <a:gd name="connsiteX187" fmla="*/ 822 w 10000"/>
                <a:gd name="connsiteY187" fmla="*/ 5061 h 10000"/>
                <a:gd name="connsiteX188" fmla="*/ 887 w 10000"/>
                <a:gd name="connsiteY188" fmla="*/ 5094 h 10000"/>
                <a:gd name="connsiteX189" fmla="*/ 961 w 10000"/>
                <a:gd name="connsiteY189" fmla="*/ 5127 h 10000"/>
                <a:gd name="connsiteX0" fmla="*/ 961 w 10546"/>
                <a:gd name="connsiteY0" fmla="*/ 5127 h 10000"/>
                <a:gd name="connsiteX1" fmla="*/ 977 w 10546"/>
                <a:gd name="connsiteY1" fmla="*/ 5127 h 10000"/>
                <a:gd name="connsiteX2" fmla="*/ 995 w 10546"/>
                <a:gd name="connsiteY2" fmla="*/ 5094 h 10000"/>
                <a:gd name="connsiteX3" fmla="*/ 1012 w 10546"/>
                <a:gd name="connsiteY3" fmla="*/ 5061 h 10000"/>
                <a:gd name="connsiteX4" fmla="*/ 1060 w 10546"/>
                <a:gd name="connsiteY4" fmla="*/ 5029 h 10000"/>
                <a:gd name="connsiteX5" fmla="*/ 1117 w 10546"/>
                <a:gd name="connsiteY5" fmla="*/ 4996 h 10000"/>
                <a:gd name="connsiteX6" fmla="*/ 1201 w 10546"/>
                <a:gd name="connsiteY6" fmla="*/ 4964 h 10000"/>
                <a:gd name="connsiteX7" fmla="*/ 1422 w 10546"/>
                <a:gd name="connsiteY7" fmla="*/ 4948 h 10000"/>
                <a:gd name="connsiteX8" fmla="*/ 1610 w 10546"/>
                <a:gd name="connsiteY8" fmla="*/ 4882 h 10000"/>
                <a:gd name="connsiteX9" fmla="*/ 1339 w 10546"/>
                <a:gd name="connsiteY9" fmla="*/ 5094 h 10000"/>
                <a:gd name="connsiteX10" fmla="*/ 1569 w 10546"/>
                <a:gd name="connsiteY10" fmla="*/ 5045 h 10000"/>
                <a:gd name="connsiteX11" fmla="*/ 1716 w 10546"/>
                <a:gd name="connsiteY11" fmla="*/ 5241 h 10000"/>
                <a:gd name="connsiteX12" fmla="*/ 1890 w 10546"/>
                <a:gd name="connsiteY12" fmla="*/ 5306 h 10000"/>
                <a:gd name="connsiteX13" fmla="*/ 1988 w 10546"/>
                <a:gd name="connsiteY13" fmla="*/ 5258 h 10000"/>
                <a:gd name="connsiteX14" fmla="*/ 2144 w 10546"/>
                <a:gd name="connsiteY14" fmla="*/ 4818 h 10000"/>
                <a:gd name="connsiteX15" fmla="*/ 2119 w 10546"/>
                <a:gd name="connsiteY15" fmla="*/ 5177 h 10000"/>
                <a:gd name="connsiteX16" fmla="*/ 2261 w 10546"/>
                <a:gd name="connsiteY16" fmla="*/ 4493 h 10000"/>
                <a:gd name="connsiteX17" fmla="*/ 2399 w 10546"/>
                <a:gd name="connsiteY17" fmla="*/ 4786 h 10000"/>
                <a:gd name="connsiteX18" fmla="*/ 2365 w 10546"/>
                <a:gd name="connsiteY18" fmla="*/ 4542 h 10000"/>
                <a:gd name="connsiteX19" fmla="*/ 2433 w 10546"/>
                <a:gd name="connsiteY19" fmla="*/ 4786 h 10000"/>
                <a:gd name="connsiteX20" fmla="*/ 2448 w 10546"/>
                <a:gd name="connsiteY20" fmla="*/ 4818 h 10000"/>
                <a:gd name="connsiteX21" fmla="*/ 2489 w 10546"/>
                <a:gd name="connsiteY21" fmla="*/ 4818 h 10000"/>
                <a:gd name="connsiteX22" fmla="*/ 2540 w 10546"/>
                <a:gd name="connsiteY22" fmla="*/ 4818 h 10000"/>
                <a:gd name="connsiteX23" fmla="*/ 2588 w 10546"/>
                <a:gd name="connsiteY23" fmla="*/ 4786 h 10000"/>
                <a:gd name="connsiteX24" fmla="*/ 2622 w 10546"/>
                <a:gd name="connsiteY24" fmla="*/ 4688 h 10000"/>
                <a:gd name="connsiteX25" fmla="*/ 2654 w 10546"/>
                <a:gd name="connsiteY25" fmla="*/ 4541 h 10000"/>
                <a:gd name="connsiteX26" fmla="*/ 2671 w 10546"/>
                <a:gd name="connsiteY26" fmla="*/ 4282 h 10000"/>
                <a:gd name="connsiteX27" fmla="*/ 2752 w 10546"/>
                <a:gd name="connsiteY27" fmla="*/ 4298 h 10000"/>
                <a:gd name="connsiteX28" fmla="*/ 2868 w 10546"/>
                <a:gd name="connsiteY28" fmla="*/ 4070 h 10000"/>
                <a:gd name="connsiteX29" fmla="*/ 3000 w 10546"/>
                <a:gd name="connsiteY29" fmla="*/ 4103 h 10000"/>
                <a:gd name="connsiteX30" fmla="*/ 3089 w 10546"/>
                <a:gd name="connsiteY30" fmla="*/ 4103 h 10000"/>
                <a:gd name="connsiteX31" fmla="*/ 2933 w 10546"/>
                <a:gd name="connsiteY31" fmla="*/ 3892 h 10000"/>
                <a:gd name="connsiteX32" fmla="*/ 3204 w 10546"/>
                <a:gd name="connsiteY32" fmla="*/ 4136 h 10000"/>
                <a:gd name="connsiteX33" fmla="*/ 3139 w 10546"/>
                <a:gd name="connsiteY33" fmla="*/ 4331 h 10000"/>
                <a:gd name="connsiteX34" fmla="*/ 3426 w 10546"/>
                <a:gd name="connsiteY34" fmla="*/ 4250 h 10000"/>
                <a:gd name="connsiteX35" fmla="*/ 3710 w 10546"/>
                <a:gd name="connsiteY35" fmla="*/ 3387 h 10000"/>
                <a:gd name="connsiteX36" fmla="*/ 3865 w 10546"/>
                <a:gd name="connsiteY36" fmla="*/ 2612 h 10000"/>
                <a:gd name="connsiteX37" fmla="*/ 3857 w 10546"/>
                <a:gd name="connsiteY37" fmla="*/ 1720 h 10000"/>
                <a:gd name="connsiteX38" fmla="*/ 4238 w 10546"/>
                <a:gd name="connsiteY38" fmla="*/ 1688 h 10000"/>
                <a:gd name="connsiteX39" fmla="*/ 4553 w 10546"/>
                <a:gd name="connsiteY39" fmla="*/ 1466 h 10000"/>
                <a:gd name="connsiteX40" fmla="*/ 4565 w 10546"/>
                <a:gd name="connsiteY40" fmla="*/ 402 h 10000"/>
                <a:gd name="connsiteX41" fmla="*/ 4994 w 10546"/>
                <a:gd name="connsiteY41" fmla="*/ 181 h 10000"/>
                <a:gd name="connsiteX42" fmla="*/ 5419 w 10546"/>
                <a:gd name="connsiteY42" fmla="*/ 1067 h 10000"/>
                <a:gd name="connsiteX43" fmla="*/ 5995 w 10546"/>
                <a:gd name="connsiteY43" fmla="*/ 1249 h 10000"/>
                <a:gd name="connsiteX44" fmla="*/ 6747 w 10546"/>
                <a:gd name="connsiteY44" fmla="*/ 1649 h 10000"/>
                <a:gd name="connsiteX45" fmla="*/ 6968 w 10546"/>
                <a:gd name="connsiteY45" fmla="*/ 816 h 10000"/>
                <a:gd name="connsiteX46" fmla="*/ 7238 w 10546"/>
                <a:gd name="connsiteY46" fmla="*/ 1452 h 10000"/>
                <a:gd name="connsiteX47" fmla="*/ 7663 w 10546"/>
                <a:gd name="connsiteY47" fmla="*/ 1915 h 10000"/>
                <a:gd name="connsiteX48" fmla="*/ 7658 w 10546"/>
                <a:gd name="connsiteY48" fmla="*/ 3100 h 10000"/>
                <a:gd name="connsiteX49" fmla="*/ 8386 w 10546"/>
                <a:gd name="connsiteY49" fmla="*/ 4676 h 10000"/>
                <a:gd name="connsiteX50" fmla="*/ 7331 w 10546"/>
                <a:gd name="connsiteY50" fmla="*/ 6720 h 10000"/>
                <a:gd name="connsiteX51" fmla="*/ 6981 w 10546"/>
                <a:gd name="connsiteY51" fmla="*/ 7834 h 10000"/>
                <a:gd name="connsiteX52" fmla="*/ 1858 w 10546"/>
                <a:gd name="connsiteY52" fmla="*/ 9038 h 10000"/>
                <a:gd name="connsiteX53" fmla="*/ 10000 w 10546"/>
                <a:gd name="connsiteY53" fmla="*/ 4314 h 10000"/>
                <a:gd name="connsiteX54" fmla="*/ 9793 w 10546"/>
                <a:gd name="connsiteY54" fmla="*/ 4623 h 10000"/>
                <a:gd name="connsiteX55" fmla="*/ 9768 w 10546"/>
                <a:gd name="connsiteY55" fmla="*/ 4590 h 10000"/>
                <a:gd name="connsiteX56" fmla="*/ 9687 w 10546"/>
                <a:gd name="connsiteY56" fmla="*/ 4574 h 10000"/>
                <a:gd name="connsiteX57" fmla="*/ 9653 w 10546"/>
                <a:gd name="connsiteY57" fmla="*/ 4590 h 10000"/>
                <a:gd name="connsiteX58" fmla="*/ 9547 w 10546"/>
                <a:gd name="connsiteY58" fmla="*/ 4655 h 10000"/>
                <a:gd name="connsiteX59" fmla="*/ 9447 w 10546"/>
                <a:gd name="connsiteY59" fmla="*/ 4753 h 10000"/>
                <a:gd name="connsiteX60" fmla="*/ 9415 w 10546"/>
                <a:gd name="connsiteY60" fmla="*/ 4753 h 10000"/>
                <a:gd name="connsiteX61" fmla="*/ 9399 w 10546"/>
                <a:gd name="connsiteY61" fmla="*/ 4786 h 10000"/>
                <a:gd name="connsiteX62" fmla="*/ 9399 w 10546"/>
                <a:gd name="connsiteY62" fmla="*/ 4882 h 10000"/>
                <a:gd name="connsiteX63" fmla="*/ 9374 w 10546"/>
                <a:gd name="connsiteY63" fmla="*/ 5094 h 10000"/>
                <a:gd name="connsiteX64" fmla="*/ 9243 w 10546"/>
                <a:gd name="connsiteY64" fmla="*/ 5353 h 10000"/>
                <a:gd name="connsiteX65" fmla="*/ 9153 w 10546"/>
                <a:gd name="connsiteY65" fmla="*/ 5533 h 10000"/>
                <a:gd name="connsiteX66" fmla="*/ 9071 w 10546"/>
                <a:gd name="connsiteY66" fmla="*/ 5662 h 10000"/>
                <a:gd name="connsiteX67" fmla="*/ 9021 w 10546"/>
                <a:gd name="connsiteY67" fmla="*/ 5744 h 10000"/>
                <a:gd name="connsiteX68" fmla="*/ 9004 w 10546"/>
                <a:gd name="connsiteY68" fmla="*/ 5776 h 10000"/>
                <a:gd name="connsiteX69" fmla="*/ 8988 w 10546"/>
                <a:gd name="connsiteY69" fmla="*/ 5808 h 10000"/>
                <a:gd name="connsiteX70" fmla="*/ 8981 w 10546"/>
                <a:gd name="connsiteY70" fmla="*/ 5808 h 10000"/>
                <a:gd name="connsiteX71" fmla="*/ 8981 w 10546"/>
                <a:gd name="connsiteY71" fmla="*/ 5874 h 10000"/>
                <a:gd name="connsiteX72" fmla="*/ 8964 w 10546"/>
                <a:gd name="connsiteY72" fmla="*/ 5971 h 10000"/>
                <a:gd name="connsiteX73" fmla="*/ 8898 w 10546"/>
                <a:gd name="connsiteY73" fmla="*/ 6101 h 10000"/>
                <a:gd name="connsiteX74" fmla="*/ 8815 w 10546"/>
                <a:gd name="connsiteY74" fmla="*/ 6183 h 10000"/>
                <a:gd name="connsiteX75" fmla="*/ 8742 w 10546"/>
                <a:gd name="connsiteY75" fmla="*/ 6247 h 10000"/>
                <a:gd name="connsiteX76" fmla="*/ 8536 w 10546"/>
                <a:gd name="connsiteY76" fmla="*/ 6377 h 10000"/>
                <a:gd name="connsiteX77" fmla="*/ 8388 w 10546"/>
                <a:gd name="connsiteY77" fmla="*/ 6475 h 10000"/>
                <a:gd name="connsiteX78" fmla="*/ 8265 w 10546"/>
                <a:gd name="connsiteY78" fmla="*/ 6556 h 10000"/>
                <a:gd name="connsiteX79" fmla="*/ 8200 w 10546"/>
                <a:gd name="connsiteY79" fmla="*/ 6686 h 10000"/>
                <a:gd name="connsiteX80" fmla="*/ 8159 w 10546"/>
                <a:gd name="connsiteY80" fmla="*/ 6816 h 10000"/>
                <a:gd name="connsiteX81" fmla="*/ 8125 w 10546"/>
                <a:gd name="connsiteY81" fmla="*/ 7027 h 10000"/>
                <a:gd name="connsiteX82" fmla="*/ 8076 w 10546"/>
                <a:gd name="connsiteY82" fmla="*/ 7287 h 10000"/>
                <a:gd name="connsiteX83" fmla="*/ 7985 w 10546"/>
                <a:gd name="connsiteY83" fmla="*/ 7530 h 10000"/>
                <a:gd name="connsiteX84" fmla="*/ 7920 w 10546"/>
                <a:gd name="connsiteY84" fmla="*/ 7693 h 10000"/>
                <a:gd name="connsiteX85" fmla="*/ 7855 w 10546"/>
                <a:gd name="connsiteY85" fmla="*/ 7775 h 10000"/>
                <a:gd name="connsiteX86" fmla="*/ 7780 w 10546"/>
                <a:gd name="connsiteY86" fmla="*/ 7937 h 10000"/>
                <a:gd name="connsiteX87" fmla="*/ 7747 w 10546"/>
                <a:gd name="connsiteY87" fmla="*/ 8002 h 10000"/>
                <a:gd name="connsiteX88" fmla="*/ 7732 w 10546"/>
                <a:gd name="connsiteY88" fmla="*/ 8083 h 10000"/>
                <a:gd name="connsiteX89" fmla="*/ 7732 w 10546"/>
                <a:gd name="connsiteY89" fmla="*/ 8246 h 10000"/>
                <a:gd name="connsiteX90" fmla="*/ 7747 w 10546"/>
                <a:gd name="connsiteY90" fmla="*/ 8440 h 10000"/>
                <a:gd name="connsiteX91" fmla="*/ 7698 w 10546"/>
                <a:gd name="connsiteY91" fmla="*/ 8440 h 10000"/>
                <a:gd name="connsiteX92" fmla="*/ 7616 w 10546"/>
                <a:gd name="connsiteY92" fmla="*/ 8457 h 10000"/>
                <a:gd name="connsiteX93" fmla="*/ 7511 w 10546"/>
                <a:gd name="connsiteY93" fmla="*/ 8489 h 10000"/>
                <a:gd name="connsiteX94" fmla="*/ 7354 w 10546"/>
                <a:gd name="connsiteY94" fmla="*/ 8522 h 10000"/>
                <a:gd name="connsiteX95" fmla="*/ 7180 w 10546"/>
                <a:gd name="connsiteY95" fmla="*/ 8554 h 10000"/>
                <a:gd name="connsiteX96" fmla="*/ 6976 w 10546"/>
                <a:gd name="connsiteY96" fmla="*/ 8587 h 10000"/>
                <a:gd name="connsiteX97" fmla="*/ 6720 w 10546"/>
                <a:gd name="connsiteY97" fmla="*/ 8651 h 10000"/>
                <a:gd name="connsiteX98" fmla="*/ 6467 w 10546"/>
                <a:gd name="connsiteY98" fmla="*/ 8717 h 10000"/>
                <a:gd name="connsiteX99" fmla="*/ 6187 w 10546"/>
                <a:gd name="connsiteY99" fmla="*/ 8781 h 10000"/>
                <a:gd name="connsiteX100" fmla="*/ 5883 w 10546"/>
                <a:gd name="connsiteY100" fmla="*/ 8814 h 10000"/>
                <a:gd name="connsiteX101" fmla="*/ 5234 w 10546"/>
                <a:gd name="connsiteY101" fmla="*/ 8960 h 10000"/>
                <a:gd name="connsiteX102" fmla="*/ 4543 w 10546"/>
                <a:gd name="connsiteY102" fmla="*/ 9090 h 10000"/>
                <a:gd name="connsiteX103" fmla="*/ 3837 w 10546"/>
                <a:gd name="connsiteY103" fmla="*/ 9236 h 10000"/>
                <a:gd name="connsiteX104" fmla="*/ 3137 w 10546"/>
                <a:gd name="connsiteY104" fmla="*/ 9366 h 10000"/>
                <a:gd name="connsiteX105" fmla="*/ 2448 w 10546"/>
                <a:gd name="connsiteY105" fmla="*/ 9497 h 10000"/>
                <a:gd name="connsiteX106" fmla="*/ 2129 w 10546"/>
                <a:gd name="connsiteY106" fmla="*/ 9594 h 10000"/>
                <a:gd name="connsiteX107" fmla="*/ 1815 w 10546"/>
                <a:gd name="connsiteY107" fmla="*/ 9643 h 10000"/>
                <a:gd name="connsiteX108" fmla="*/ 1512 w 10546"/>
                <a:gd name="connsiteY108" fmla="*/ 9675 h 10000"/>
                <a:gd name="connsiteX109" fmla="*/ 1249 w 10546"/>
                <a:gd name="connsiteY109" fmla="*/ 9740 h 10000"/>
                <a:gd name="connsiteX110" fmla="*/ 995 w 10546"/>
                <a:gd name="connsiteY110" fmla="*/ 9805 h 10000"/>
                <a:gd name="connsiteX111" fmla="*/ 755 w 10546"/>
                <a:gd name="connsiteY111" fmla="*/ 9838 h 10000"/>
                <a:gd name="connsiteX112" fmla="*/ 567 w 10546"/>
                <a:gd name="connsiteY112" fmla="*/ 9870 h 10000"/>
                <a:gd name="connsiteX113" fmla="*/ 395 w 10546"/>
                <a:gd name="connsiteY113" fmla="*/ 9935 h 10000"/>
                <a:gd name="connsiteX114" fmla="*/ 253 w 10546"/>
                <a:gd name="connsiteY114" fmla="*/ 9935 h 10000"/>
                <a:gd name="connsiteX115" fmla="*/ 156 w 10546"/>
                <a:gd name="connsiteY115" fmla="*/ 9968 h 10000"/>
                <a:gd name="connsiteX116" fmla="*/ 99 w 10546"/>
                <a:gd name="connsiteY116" fmla="*/ 9968 h 10000"/>
                <a:gd name="connsiteX117" fmla="*/ 65 w 10546"/>
                <a:gd name="connsiteY117" fmla="*/ 10000 h 10000"/>
                <a:gd name="connsiteX118" fmla="*/ 65 w 10546"/>
                <a:gd name="connsiteY118" fmla="*/ 9968 h 10000"/>
                <a:gd name="connsiteX119" fmla="*/ 33 w 10546"/>
                <a:gd name="connsiteY119" fmla="*/ 9968 h 10000"/>
                <a:gd name="connsiteX120" fmla="*/ 15 w 10546"/>
                <a:gd name="connsiteY120" fmla="*/ 9935 h 10000"/>
                <a:gd name="connsiteX121" fmla="*/ 0 w 10546"/>
                <a:gd name="connsiteY121" fmla="*/ 9870 h 10000"/>
                <a:gd name="connsiteX122" fmla="*/ 15 w 10546"/>
                <a:gd name="connsiteY122" fmla="*/ 9773 h 10000"/>
                <a:gd name="connsiteX123" fmla="*/ 48 w 10546"/>
                <a:gd name="connsiteY123" fmla="*/ 9643 h 10000"/>
                <a:gd name="connsiteX124" fmla="*/ 139 w 10546"/>
                <a:gd name="connsiteY124" fmla="*/ 9497 h 10000"/>
                <a:gd name="connsiteX125" fmla="*/ 205 w 10546"/>
                <a:gd name="connsiteY125" fmla="*/ 9399 h 10000"/>
                <a:gd name="connsiteX126" fmla="*/ 288 w 10546"/>
                <a:gd name="connsiteY126" fmla="*/ 9269 h 10000"/>
                <a:gd name="connsiteX127" fmla="*/ 272 w 10546"/>
                <a:gd name="connsiteY127" fmla="*/ 9122 h 10000"/>
                <a:gd name="connsiteX128" fmla="*/ 238 w 10546"/>
                <a:gd name="connsiteY128" fmla="*/ 8993 h 10000"/>
                <a:gd name="connsiteX129" fmla="*/ 189 w 10546"/>
                <a:gd name="connsiteY129" fmla="*/ 8895 h 10000"/>
                <a:gd name="connsiteX130" fmla="*/ 173 w 10546"/>
                <a:gd name="connsiteY130" fmla="*/ 8863 h 10000"/>
                <a:gd name="connsiteX131" fmla="*/ 107 w 10546"/>
                <a:gd name="connsiteY131" fmla="*/ 8749 h 10000"/>
                <a:gd name="connsiteX132" fmla="*/ 82 w 10546"/>
                <a:gd name="connsiteY132" fmla="*/ 8684 h 10000"/>
                <a:gd name="connsiteX133" fmla="*/ 82 w 10546"/>
                <a:gd name="connsiteY133" fmla="*/ 8651 h 10000"/>
                <a:gd name="connsiteX134" fmla="*/ 65 w 10546"/>
                <a:gd name="connsiteY134" fmla="*/ 8651 h 10000"/>
                <a:gd name="connsiteX135" fmla="*/ 123 w 10546"/>
                <a:gd name="connsiteY135" fmla="*/ 8619 h 10000"/>
                <a:gd name="connsiteX136" fmla="*/ 173 w 10546"/>
                <a:gd name="connsiteY136" fmla="*/ 8587 h 10000"/>
                <a:gd name="connsiteX137" fmla="*/ 221 w 10546"/>
                <a:gd name="connsiteY137" fmla="*/ 8587 h 10000"/>
                <a:gd name="connsiteX138" fmla="*/ 253 w 10546"/>
                <a:gd name="connsiteY138" fmla="*/ 8587 h 10000"/>
                <a:gd name="connsiteX139" fmla="*/ 253 w 10546"/>
                <a:gd name="connsiteY139" fmla="*/ 8554 h 10000"/>
                <a:gd name="connsiteX140" fmla="*/ 221 w 10546"/>
                <a:gd name="connsiteY140" fmla="*/ 8408 h 10000"/>
                <a:gd name="connsiteX141" fmla="*/ 221 w 10546"/>
                <a:gd name="connsiteY141" fmla="*/ 8343 h 10000"/>
                <a:gd name="connsiteX142" fmla="*/ 221 w 10546"/>
                <a:gd name="connsiteY142" fmla="*/ 8310 h 10000"/>
                <a:gd name="connsiteX143" fmla="*/ 205 w 10546"/>
                <a:gd name="connsiteY143" fmla="*/ 8278 h 10000"/>
                <a:gd name="connsiteX144" fmla="*/ 253 w 10546"/>
                <a:gd name="connsiteY144" fmla="*/ 8180 h 10000"/>
                <a:gd name="connsiteX145" fmla="*/ 272 w 10546"/>
                <a:gd name="connsiteY145" fmla="*/ 8083 h 10000"/>
                <a:gd name="connsiteX146" fmla="*/ 306 w 10546"/>
                <a:gd name="connsiteY146" fmla="*/ 8002 h 10000"/>
                <a:gd name="connsiteX147" fmla="*/ 313 w 10546"/>
                <a:gd name="connsiteY147" fmla="*/ 7937 h 10000"/>
                <a:gd name="connsiteX148" fmla="*/ 313 w 10546"/>
                <a:gd name="connsiteY148" fmla="*/ 7937 h 10000"/>
                <a:gd name="connsiteX149" fmla="*/ 362 w 10546"/>
                <a:gd name="connsiteY149" fmla="*/ 7775 h 10000"/>
                <a:gd name="connsiteX150" fmla="*/ 395 w 10546"/>
                <a:gd name="connsiteY150" fmla="*/ 7661 h 10000"/>
                <a:gd name="connsiteX151" fmla="*/ 427 w 10546"/>
                <a:gd name="connsiteY151" fmla="*/ 7563 h 10000"/>
                <a:gd name="connsiteX152" fmla="*/ 443 w 10546"/>
                <a:gd name="connsiteY152" fmla="*/ 7498 h 10000"/>
                <a:gd name="connsiteX153" fmla="*/ 460 w 10546"/>
                <a:gd name="connsiteY153" fmla="*/ 7466 h 10000"/>
                <a:gd name="connsiteX154" fmla="*/ 460 w 10546"/>
                <a:gd name="connsiteY154" fmla="*/ 7434 h 10000"/>
                <a:gd name="connsiteX155" fmla="*/ 518 w 10546"/>
                <a:gd name="connsiteY155" fmla="*/ 7287 h 10000"/>
                <a:gd name="connsiteX156" fmla="*/ 551 w 10546"/>
                <a:gd name="connsiteY156" fmla="*/ 7189 h 10000"/>
                <a:gd name="connsiteX157" fmla="*/ 567 w 10546"/>
                <a:gd name="connsiteY157" fmla="*/ 7157 h 10000"/>
                <a:gd name="connsiteX158" fmla="*/ 567 w 10546"/>
                <a:gd name="connsiteY158" fmla="*/ 7157 h 10000"/>
                <a:gd name="connsiteX159" fmla="*/ 583 w 10546"/>
                <a:gd name="connsiteY159" fmla="*/ 6995 h 10000"/>
                <a:gd name="connsiteX160" fmla="*/ 583 w 10546"/>
                <a:gd name="connsiteY160" fmla="*/ 6881 h 10000"/>
                <a:gd name="connsiteX161" fmla="*/ 600 w 10546"/>
                <a:gd name="connsiteY161" fmla="*/ 6783 h 10000"/>
                <a:gd name="connsiteX162" fmla="*/ 600 w 10546"/>
                <a:gd name="connsiteY162" fmla="*/ 6751 h 10000"/>
                <a:gd name="connsiteX163" fmla="*/ 600 w 10546"/>
                <a:gd name="connsiteY163" fmla="*/ 6686 h 10000"/>
                <a:gd name="connsiteX164" fmla="*/ 600 w 10546"/>
                <a:gd name="connsiteY164" fmla="*/ 6686 h 10000"/>
                <a:gd name="connsiteX165" fmla="*/ 634 w 10546"/>
                <a:gd name="connsiteY165" fmla="*/ 6475 h 10000"/>
                <a:gd name="connsiteX166" fmla="*/ 649 w 10546"/>
                <a:gd name="connsiteY166" fmla="*/ 6312 h 10000"/>
                <a:gd name="connsiteX167" fmla="*/ 665 w 10546"/>
                <a:gd name="connsiteY167" fmla="*/ 6183 h 10000"/>
                <a:gd name="connsiteX168" fmla="*/ 665 w 10546"/>
                <a:gd name="connsiteY168" fmla="*/ 6133 h 10000"/>
                <a:gd name="connsiteX169" fmla="*/ 682 w 10546"/>
                <a:gd name="connsiteY169" fmla="*/ 6069 h 10000"/>
                <a:gd name="connsiteX170" fmla="*/ 682 w 10546"/>
                <a:gd name="connsiteY170" fmla="*/ 6036 h 10000"/>
                <a:gd name="connsiteX171" fmla="*/ 649 w 10546"/>
                <a:gd name="connsiteY171" fmla="*/ 5906 h 10000"/>
                <a:gd name="connsiteX172" fmla="*/ 649 w 10546"/>
                <a:gd name="connsiteY172" fmla="*/ 5841 h 10000"/>
                <a:gd name="connsiteX173" fmla="*/ 649 w 10546"/>
                <a:gd name="connsiteY173" fmla="*/ 5841 h 10000"/>
                <a:gd name="connsiteX174" fmla="*/ 634 w 10546"/>
                <a:gd name="connsiteY174" fmla="*/ 5808 h 10000"/>
                <a:gd name="connsiteX175" fmla="*/ 682 w 10546"/>
                <a:gd name="connsiteY175" fmla="*/ 5728 h 10000"/>
                <a:gd name="connsiteX176" fmla="*/ 723 w 10546"/>
                <a:gd name="connsiteY176" fmla="*/ 5630 h 10000"/>
                <a:gd name="connsiteX177" fmla="*/ 755 w 10546"/>
                <a:gd name="connsiteY177" fmla="*/ 5533 h 10000"/>
                <a:gd name="connsiteX178" fmla="*/ 773 w 10546"/>
                <a:gd name="connsiteY178" fmla="*/ 5467 h 10000"/>
                <a:gd name="connsiteX179" fmla="*/ 773 w 10546"/>
                <a:gd name="connsiteY179" fmla="*/ 5467 h 10000"/>
                <a:gd name="connsiteX180" fmla="*/ 773 w 10546"/>
                <a:gd name="connsiteY180" fmla="*/ 5435 h 10000"/>
                <a:gd name="connsiteX181" fmla="*/ 739 w 10546"/>
                <a:gd name="connsiteY181" fmla="*/ 5370 h 10000"/>
                <a:gd name="connsiteX182" fmla="*/ 723 w 10546"/>
                <a:gd name="connsiteY182" fmla="*/ 5289 h 10000"/>
                <a:gd name="connsiteX183" fmla="*/ 706 w 10546"/>
                <a:gd name="connsiteY183" fmla="*/ 5191 h 10000"/>
                <a:gd name="connsiteX184" fmla="*/ 706 w 10546"/>
                <a:gd name="connsiteY184" fmla="*/ 5127 h 10000"/>
                <a:gd name="connsiteX185" fmla="*/ 755 w 10546"/>
                <a:gd name="connsiteY185" fmla="*/ 5061 h 10000"/>
                <a:gd name="connsiteX186" fmla="*/ 822 w 10546"/>
                <a:gd name="connsiteY186" fmla="*/ 5061 h 10000"/>
                <a:gd name="connsiteX187" fmla="*/ 887 w 10546"/>
                <a:gd name="connsiteY187" fmla="*/ 5094 h 10000"/>
                <a:gd name="connsiteX188" fmla="*/ 961 w 10546"/>
                <a:gd name="connsiteY188" fmla="*/ 5127 h 10000"/>
                <a:gd name="connsiteX0" fmla="*/ 961 w 9793"/>
                <a:gd name="connsiteY0" fmla="*/ 5127 h 10000"/>
                <a:gd name="connsiteX1" fmla="*/ 977 w 9793"/>
                <a:gd name="connsiteY1" fmla="*/ 5127 h 10000"/>
                <a:gd name="connsiteX2" fmla="*/ 995 w 9793"/>
                <a:gd name="connsiteY2" fmla="*/ 5094 h 10000"/>
                <a:gd name="connsiteX3" fmla="*/ 1012 w 9793"/>
                <a:gd name="connsiteY3" fmla="*/ 5061 h 10000"/>
                <a:gd name="connsiteX4" fmla="*/ 1060 w 9793"/>
                <a:gd name="connsiteY4" fmla="*/ 5029 h 10000"/>
                <a:gd name="connsiteX5" fmla="*/ 1117 w 9793"/>
                <a:gd name="connsiteY5" fmla="*/ 4996 h 10000"/>
                <a:gd name="connsiteX6" fmla="*/ 1201 w 9793"/>
                <a:gd name="connsiteY6" fmla="*/ 4964 h 10000"/>
                <a:gd name="connsiteX7" fmla="*/ 1422 w 9793"/>
                <a:gd name="connsiteY7" fmla="*/ 4948 h 10000"/>
                <a:gd name="connsiteX8" fmla="*/ 1610 w 9793"/>
                <a:gd name="connsiteY8" fmla="*/ 4882 h 10000"/>
                <a:gd name="connsiteX9" fmla="*/ 1339 w 9793"/>
                <a:gd name="connsiteY9" fmla="*/ 5094 h 10000"/>
                <a:gd name="connsiteX10" fmla="*/ 1569 w 9793"/>
                <a:gd name="connsiteY10" fmla="*/ 5045 h 10000"/>
                <a:gd name="connsiteX11" fmla="*/ 1716 w 9793"/>
                <a:gd name="connsiteY11" fmla="*/ 5241 h 10000"/>
                <a:gd name="connsiteX12" fmla="*/ 1890 w 9793"/>
                <a:gd name="connsiteY12" fmla="*/ 5306 h 10000"/>
                <a:gd name="connsiteX13" fmla="*/ 1988 w 9793"/>
                <a:gd name="connsiteY13" fmla="*/ 5258 h 10000"/>
                <a:gd name="connsiteX14" fmla="*/ 2144 w 9793"/>
                <a:gd name="connsiteY14" fmla="*/ 4818 h 10000"/>
                <a:gd name="connsiteX15" fmla="*/ 2119 w 9793"/>
                <a:gd name="connsiteY15" fmla="*/ 5177 h 10000"/>
                <a:gd name="connsiteX16" fmla="*/ 2261 w 9793"/>
                <a:gd name="connsiteY16" fmla="*/ 4493 h 10000"/>
                <a:gd name="connsiteX17" fmla="*/ 2399 w 9793"/>
                <a:gd name="connsiteY17" fmla="*/ 4786 h 10000"/>
                <a:gd name="connsiteX18" fmla="*/ 2365 w 9793"/>
                <a:gd name="connsiteY18" fmla="*/ 4542 h 10000"/>
                <a:gd name="connsiteX19" fmla="*/ 2433 w 9793"/>
                <a:gd name="connsiteY19" fmla="*/ 4786 h 10000"/>
                <a:gd name="connsiteX20" fmla="*/ 2448 w 9793"/>
                <a:gd name="connsiteY20" fmla="*/ 4818 h 10000"/>
                <a:gd name="connsiteX21" fmla="*/ 2489 w 9793"/>
                <a:gd name="connsiteY21" fmla="*/ 4818 h 10000"/>
                <a:gd name="connsiteX22" fmla="*/ 2540 w 9793"/>
                <a:gd name="connsiteY22" fmla="*/ 4818 h 10000"/>
                <a:gd name="connsiteX23" fmla="*/ 2588 w 9793"/>
                <a:gd name="connsiteY23" fmla="*/ 4786 h 10000"/>
                <a:gd name="connsiteX24" fmla="*/ 2622 w 9793"/>
                <a:gd name="connsiteY24" fmla="*/ 4688 h 10000"/>
                <a:gd name="connsiteX25" fmla="*/ 2654 w 9793"/>
                <a:gd name="connsiteY25" fmla="*/ 4541 h 10000"/>
                <a:gd name="connsiteX26" fmla="*/ 2671 w 9793"/>
                <a:gd name="connsiteY26" fmla="*/ 4282 h 10000"/>
                <a:gd name="connsiteX27" fmla="*/ 2752 w 9793"/>
                <a:gd name="connsiteY27" fmla="*/ 4298 h 10000"/>
                <a:gd name="connsiteX28" fmla="*/ 2868 w 9793"/>
                <a:gd name="connsiteY28" fmla="*/ 4070 h 10000"/>
                <a:gd name="connsiteX29" fmla="*/ 3000 w 9793"/>
                <a:gd name="connsiteY29" fmla="*/ 4103 h 10000"/>
                <a:gd name="connsiteX30" fmla="*/ 3089 w 9793"/>
                <a:gd name="connsiteY30" fmla="*/ 4103 h 10000"/>
                <a:gd name="connsiteX31" fmla="*/ 2933 w 9793"/>
                <a:gd name="connsiteY31" fmla="*/ 3892 h 10000"/>
                <a:gd name="connsiteX32" fmla="*/ 3204 w 9793"/>
                <a:gd name="connsiteY32" fmla="*/ 4136 h 10000"/>
                <a:gd name="connsiteX33" fmla="*/ 3139 w 9793"/>
                <a:gd name="connsiteY33" fmla="*/ 4331 h 10000"/>
                <a:gd name="connsiteX34" fmla="*/ 3426 w 9793"/>
                <a:gd name="connsiteY34" fmla="*/ 4250 h 10000"/>
                <a:gd name="connsiteX35" fmla="*/ 3710 w 9793"/>
                <a:gd name="connsiteY35" fmla="*/ 3387 h 10000"/>
                <a:gd name="connsiteX36" fmla="*/ 3865 w 9793"/>
                <a:gd name="connsiteY36" fmla="*/ 2612 h 10000"/>
                <a:gd name="connsiteX37" fmla="*/ 3857 w 9793"/>
                <a:gd name="connsiteY37" fmla="*/ 1720 h 10000"/>
                <a:gd name="connsiteX38" fmla="*/ 4238 w 9793"/>
                <a:gd name="connsiteY38" fmla="*/ 1688 h 10000"/>
                <a:gd name="connsiteX39" fmla="*/ 4553 w 9793"/>
                <a:gd name="connsiteY39" fmla="*/ 1466 h 10000"/>
                <a:gd name="connsiteX40" fmla="*/ 4565 w 9793"/>
                <a:gd name="connsiteY40" fmla="*/ 402 h 10000"/>
                <a:gd name="connsiteX41" fmla="*/ 4994 w 9793"/>
                <a:gd name="connsiteY41" fmla="*/ 181 h 10000"/>
                <a:gd name="connsiteX42" fmla="*/ 5419 w 9793"/>
                <a:gd name="connsiteY42" fmla="*/ 1067 h 10000"/>
                <a:gd name="connsiteX43" fmla="*/ 5995 w 9793"/>
                <a:gd name="connsiteY43" fmla="*/ 1249 h 10000"/>
                <a:gd name="connsiteX44" fmla="*/ 6747 w 9793"/>
                <a:gd name="connsiteY44" fmla="*/ 1649 h 10000"/>
                <a:gd name="connsiteX45" fmla="*/ 6968 w 9793"/>
                <a:gd name="connsiteY45" fmla="*/ 816 h 10000"/>
                <a:gd name="connsiteX46" fmla="*/ 7238 w 9793"/>
                <a:gd name="connsiteY46" fmla="*/ 1452 h 10000"/>
                <a:gd name="connsiteX47" fmla="*/ 7663 w 9793"/>
                <a:gd name="connsiteY47" fmla="*/ 1915 h 10000"/>
                <a:gd name="connsiteX48" fmla="*/ 7658 w 9793"/>
                <a:gd name="connsiteY48" fmla="*/ 3100 h 10000"/>
                <a:gd name="connsiteX49" fmla="*/ 8386 w 9793"/>
                <a:gd name="connsiteY49" fmla="*/ 4676 h 10000"/>
                <a:gd name="connsiteX50" fmla="*/ 7331 w 9793"/>
                <a:gd name="connsiteY50" fmla="*/ 6720 h 10000"/>
                <a:gd name="connsiteX51" fmla="*/ 6981 w 9793"/>
                <a:gd name="connsiteY51" fmla="*/ 7834 h 10000"/>
                <a:gd name="connsiteX52" fmla="*/ 1858 w 9793"/>
                <a:gd name="connsiteY52" fmla="*/ 9038 h 10000"/>
                <a:gd name="connsiteX53" fmla="*/ 9793 w 9793"/>
                <a:gd name="connsiteY53" fmla="*/ 4623 h 10000"/>
                <a:gd name="connsiteX54" fmla="*/ 9768 w 9793"/>
                <a:gd name="connsiteY54" fmla="*/ 4590 h 10000"/>
                <a:gd name="connsiteX55" fmla="*/ 9687 w 9793"/>
                <a:gd name="connsiteY55" fmla="*/ 4574 h 10000"/>
                <a:gd name="connsiteX56" fmla="*/ 9653 w 9793"/>
                <a:gd name="connsiteY56" fmla="*/ 4590 h 10000"/>
                <a:gd name="connsiteX57" fmla="*/ 9547 w 9793"/>
                <a:gd name="connsiteY57" fmla="*/ 4655 h 10000"/>
                <a:gd name="connsiteX58" fmla="*/ 9447 w 9793"/>
                <a:gd name="connsiteY58" fmla="*/ 4753 h 10000"/>
                <a:gd name="connsiteX59" fmla="*/ 9415 w 9793"/>
                <a:gd name="connsiteY59" fmla="*/ 4753 h 10000"/>
                <a:gd name="connsiteX60" fmla="*/ 9399 w 9793"/>
                <a:gd name="connsiteY60" fmla="*/ 4786 h 10000"/>
                <a:gd name="connsiteX61" fmla="*/ 9399 w 9793"/>
                <a:gd name="connsiteY61" fmla="*/ 4882 h 10000"/>
                <a:gd name="connsiteX62" fmla="*/ 9374 w 9793"/>
                <a:gd name="connsiteY62" fmla="*/ 5094 h 10000"/>
                <a:gd name="connsiteX63" fmla="*/ 9243 w 9793"/>
                <a:gd name="connsiteY63" fmla="*/ 5353 h 10000"/>
                <a:gd name="connsiteX64" fmla="*/ 9153 w 9793"/>
                <a:gd name="connsiteY64" fmla="*/ 5533 h 10000"/>
                <a:gd name="connsiteX65" fmla="*/ 9071 w 9793"/>
                <a:gd name="connsiteY65" fmla="*/ 5662 h 10000"/>
                <a:gd name="connsiteX66" fmla="*/ 9021 w 9793"/>
                <a:gd name="connsiteY66" fmla="*/ 5744 h 10000"/>
                <a:gd name="connsiteX67" fmla="*/ 9004 w 9793"/>
                <a:gd name="connsiteY67" fmla="*/ 5776 h 10000"/>
                <a:gd name="connsiteX68" fmla="*/ 8988 w 9793"/>
                <a:gd name="connsiteY68" fmla="*/ 5808 h 10000"/>
                <a:gd name="connsiteX69" fmla="*/ 8981 w 9793"/>
                <a:gd name="connsiteY69" fmla="*/ 5808 h 10000"/>
                <a:gd name="connsiteX70" fmla="*/ 8981 w 9793"/>
                <a:gd name="connsiteY70" fmla="*/ 5874 h 10000"/>
                <a:gd name="connsiteX71" fmla="*/ 8964 w 9793"/>
                <a:gd name="connsiteY71" fmla="*/ 5971 h 10000"/>
                <a:gd name="connsiteX72" fmla="*/ 8898 w 9793"/>
                <a:gd name="connsiteY72" fmla="*/ 6101 h 10000"/>
                <a:gd name="connsiteX73" fmla="*/ 8815 w 9793"/>
                <a:gd name="connsiteY73" fmla="*/ 6183 h 10000"/>
                <a:gd name="connsiteX74" fmla="*/ 8742 w 9793"/>
                <a:gd name="connsiteY74" fmla="*/ 6247 h 10000"/>
                <a:gd name="connsiteX75" fmla="*/ 8536 w 9793"/>
                <a:gd name="connsiteY75" fmla="*/ 6377 h 10000"/>
                <a:gd name="connsiteX76" fmla="*/ 8388 w 9793"/>
                <a:gd name="connsiteY76" fmla="*/ 6475 h 10000"/>
                <a:gd name="connsiteX77" fmla="*/ 8265 w 9793"/>
                <a:gd name="connsiteY77" fmla="*/ 6556 h 10000"/>
                <a:gd name="connsiteX78" fmla="*/ 8200 w 9793"/>
                <a:gd name="connsiteY78" fmla="*/ 6686 h 10000"/>
                <a:gd name="connsiteX79" fmla="*/ 8159 w 9793"/>
                <a:gd name="connsiteY79" fmla="*/ 6816 h 10000"/>
                <a:gd name="connsiteX80" fmla="*/ 8125 w 9793"/>
                <a:gd name="connsiteY80" fmla="*/ 7027 h 10000"/>
                <a:gd name="connsiteX81" fmla="*/ 8076 w 9793"/>
                <a:gd name="connsiteY81" fmla="*/ 7287 h 10000"/>
                <a:gd name="connsiteX82" fmla="*/ 7985 w 9793"/>
                <a:gd name="connsiteY82" fmla="*/ 7530 h 10000"/>
                <a:gd name="connsiteX83" fmla="*/ 7920 w 9793"/>
                <a:gd name="connsiteY83" fmla="*/ 7693 h 10000"/>
                <a:gd name="connsiteX84" fmla="*/ 7855 w 9793"/>
                <a:gd name="connsiteY84" fmla="*/ 7775 h 10000"/>
                <a:gd name="connsiteX85" fmla="*/ 7780 w 9793"/>
                <a:gd name="connsiteY85" fmla="*/ 7937 h 10000"/>
                <a:gd name="connsiteX86" fmla="*/ 7747 w 9793"/>
                <a:gd name="connsiteY86" fmla="*/ 8002 h 10000"/>
                <a:gd name="connsiteX87" fmla="*/ 7732 w 9793"/>
                <a:gd name="connsiteY87" fmla="*/ 8083 h 10000"/>
                <a:gd name="connsiteX88" fmla="*/ 7732 w 9793"/>
                <a:gd name="connsiteY88" fmla="*/ 8246 h 10000"/>
                <a:gd name="connsiteX89" fmla="*/ 7747 w 9793"/>
                <a:gd name="connsiteY89" fmla="*/ 8440 h 10000"/>
                <a:gd name="connsiteX90" fmla="*/ 7698 w 9793"/>
                <a:gd name="connsiteY90" fmla="*/ 8440 h 10000"/>
                <a:gd name="connsiteX91" fmla="*/ 7616 w 9793"/>
                <a:gd name="connsiteY91" fmla="*/ 8457 h 10000"/>
                <a:gd name="connsiteX92" fmla="*/ 7511 w 9793"/>
                <a:gd name="connsiteY92" fmla="*/ 8489 h 10000"/>
                <a:gd name="connsiteX93" fmla="*/ 7354 w 9793"/>
                <a:gd name="connsiteY93" fmla="*/ 8522 h 10000"/>
                <a:gd name="connsiteX94" fmla="*/ 7180 w 9793"/>
                <a:gd name="connsiteY94" fmla="*/ 8554 h 10000"/>
                <a:gd name="connsiteX95" fmla="*/ 6976 w 9793"/>
                <a:gd name="connsiteY95" fmla="*/ 8587 h 10000"/>
                <a:gd name="connsiteX96" fmla="*/ 6720 w 9793"/>
                <a:gd name="connsiteY96" fmla="*/ 8651 h 10000"/>
                <a:gd name="connsiteX97" fmla="*/ 6467 w 9793"/>
                <a:gd name="connsiteY97" fmla="*/ 8717 h 10000"/>
                <a:gd name="connsiteX98" fmla="*/ 6187 w 9793"/>
                <a:gd name="connsiteY98" fmla="*/ 8781 h 10000"/>
                <a:gd name="connsiteX99" fmla="*/ 5883 w 9793"/>
                <a:gd name="connsiteY99" fmla="*/ 8814 h 10000"/>
                <a:gd name="connsiteX100" fmla="*/ 5234 w 9793"/>
                <a:gd name="connsiteY100" fmla="*/ 8960 h 10000"/>
                <a:gd name="connsiteX101" fmla="*/ 4543 w 9793"/>
                <a:gd name="connsiteY101" fmla="*/ 9090 h 10000"/>
                <a:gd name="connsiteX102" fmla="*/ 3837 w 9793"/>
                <a:gd name="connsiteY102" fmla="*/ 9236 h 10000"/>
                <a:gd name="connsiteX103" fmla="*/ 3137 w 9793"/>
                <a:gd name="connsiteY103" fmla="*/ 9366 h 10000"/>
                <a:gd name="connsiteX104" fmla="*/ 2448 w 9793"/>
                <a:gd name="connsiteY104" fmla="*/ 9497 h 10000"/>
                <a:gd name="connsiteX105" fmla="*/ 2129 w 9793"/>
                <a:gd name="connsiteY105" fmla="*/ 9594 h 10000"/>
                <a:gd name="connsiteX106" fmla="*/ 1815 w 9793"/>
                <a:gd name="connsiteY106" fmla="*/ 9643 h 10000"/>
                <a:gd name="connsiteX107" fmla="*/ 1512 w 9793"/>
                <a:gd name="connsiteY107" fmla="*/ 9675 h 10000"/>
                <a:gd name="connsiteX108" fmla="*/ 1249 w 9793"/>
                <a:gd name="connsiteY108" fmla="*/ 9740 h 10000"/>
                <a:gd name="connsiteX109" fmla="*/ 995 w 9793"/>
                <a:gd name="connsiteY109" fmla="*/ 9805 h 10000"/>
                <a:gd name="connsiteX110" fmla="*/ 755 w 9793"/>
                <a:gd name="connsiteY110" fmla="*/ 9838 h 10000"/>
                <a:gd name="connsiteX111" fmla="*/ 567 w 9793"/>
                <a:gd name="connsiteY111" fmla="*/ 9870 h 10000"/>
                <a:gd name="connsiteX112" fmla="*/ 395 w 9793"/>
                <a:gd name="connsiteY112" fmla="*/ 9935 h 10000"/>
                <a:gd name="connsiteX113" fmla="*/ 253 w 9793"/>
                <a:gd name="connsiteY113" fmla="*/ 9935 h 10000"/>
                <a:gd name="connsiteX114" fmla="*/ 156 w 9793"/>
                <a:gd name="connsiteY114" fmla="*/ 9968 h 10000"/>
                <a:gd name="connsiteX115" fmla="*/ 99 w 9793"/>
                <a:gd name="connsiteY115" fmla="*/ 9968 h 10000"/>
                <a:gd name="connsiteX116" fmla="*/ 65 w 9793"/>
                <a:gd name="connsiteY116" fmla="*/ 10000 h 10000"/>
                <a:gd name="connsiteX117" fmla="*/ 65 w 9793"/>
                <a:gd name="connsiteY117" fmla="*/ 9968 h 10000"/>
                <a:gd name="connsiteX118" fmla="*/ 33 w 9793"/>
                <a:gd name="connsiteY118" fmla="*/ 9968 h 10000"/>
                <a:gd name="connsiteX119" fmla="*/ 15 w 9793"/>
                <a:gd name="connsiteY119" fmla="*/ 9935 h 10000"/>
                <a:gd name="connsiteX120" fmla="*/ 0 w 9793"/>
                <a:gd name="connsiteY120" fmla="*/ 9870 h 10000"/>
                <a:gd name="connsiteX121" fmla="*/ 15 w 9793"/>
                <a:gd name="connsiteY121" fmla="*/ 9773 h 10000"/>
                <a:gd name="connsiteX122" fmla="*/ 48 w 9793"/>
                <a:gd name="connsiteY122" fmla="*/ 9643 h 10000"/>
                <a:gd name="connsiteX123" fmla="*/ 139 w 9793"/>
                <a:gd name="connsiteY123" fmla="*/ 9497 h 10000"/>
                <a:gd name="connsiteX124" fmla="*/ 205 w 9793"/>
                <a:gd name="connsiteY124" fmla="*/ 9399 h 10000"/>
                <a:gd name="connsiteX125" fmla="*/ 288 w 9793"/>
                <a:gd name="connsiteY125" fmla="*/ 9269 h 10000"/>
                <a:gd name="connsiteX126" fmla="*/ 272 w 9793"/>
                <a:gd name="connsiteY126" fmla="*/ 9122 h 10000"/>
                <a:gd name="connsiteX127" fmla="*/ 238 w 9793"/>
                <a:gd name="connsiteY127" fmla="*/ 8993 h 10000"/>
                <a:gd name="connsiteX128" fmla="*/ 189 w 9793"/>
                <a:gd name="connsiteY128" fmla="*/ 8895 h 10000"/>
                <a:gd name="connsiteX129" fmla="*/ 173 w 9793"/>
                <a:gd name="connsiteY129" fmla="*/ 8863 h 10000"/>
                <a:gd name="connsiteX130" fmla="*/ 107 w 9793"/>
                <a:gd name="connsiteY130" fmla="*/ 8749 h 10000"/>
                <a:gd name="connsiteX131" fmla="*/ 82 w 9793"/>
                <a:gd name="connsiteY131" fmla="*/ 8684 h 10000"/>
                <a:gd name="connsiteX132" fmla="*/ 82 w 9793"/>
                <a:gd name="connsiteY132" fmla="*/ 8651 h 10000"/>
                <a:gd name="connsiteX133" fmla="*/ 65 w 9793"/>
                <a:gd name="connsiteY133" fmla="*/ 8651 h 10000"/>
                <a:gd name="connsiteX134" fmla="*/ 123 w 9793"/>
                <a:gd name="connsiteY134" fmla="*/ 8619 h 10000"/>
                <a:gd name="connsiteX135" fmla="*/ 173 w 9793"/>
                <a:gd name="connsiteY135" fmla="*/ 8587 h 10000"/>
                <a:gd name="connsiteX136" fmla="*/ 221 w 9793"/>
                <a:gd name="connsiteY136" fmla="*/ 8587 h 10000"/>
                <a:gd name="connsiteX137" fmla="*/ 253 w 9793"/>
                <a:gd name="connsiteY137" fmla="*/ 8587 h 10000"/>
                <a:gd name="connsiteX138" fmla="*/ 253 w 9793"/>
                <a:gd name="connsiteY138" fmla="*/ 8554 h 10000"/>
                <a:gd name="connsiteX139" fmla="*/ 221 w 9793"/>
                <a:gd name="connsiteY139" fmla="*/ 8408 h 10000"/>
                <a:gd name="connsiteX140" fmla="*/ 221 w 9793"/>
                <a:gd name="connsiteY140" fmla="*/ 8343 h 10000"/>
                <a:gd name="connsiteX141" fmla="*/ 221 w 9793"/>
                <a:gd name="connsiteY141" fmla="*/ 8310 h 10000"/>
                <a:gd name="connsiteX142" fmla="*/ 205 w 9793"/>
                <a:gd name="connsiteY142" fmla="*/ 8278 h 10000"/>
                <a:gd name="connsiteX143" fmla="*/ 253 w 9793"/>
                <a:gd name="connsiteY143" fmla="*/ 8180 h 10000"/>
                <a:gd name="connsiteX144" fmla="*/ 272 w 9793"/>
                <a:gd name="connsiteY144" fmla="*/ 8083 h 10000"/>
                <a:gd name="connsiteX145" fmla="*/ 306 w 9793"/>
                <a:gd name="connsiteY145" fmla="*/ 8002 h 10000"/>
                <a:gd name="connsiteX146" fmla="*/ 313 w 9793"/>
                <a:gd name="connsiteY146" fmla="*/ 7937 h 10000"/>
                <a:gd name="connsiteX147" fmla="*/ 313 w 9793"/>
                <a:gd name="connsiteY147" fmla="*/ 7937 h 10000"/>
                <a:gd name="connsiteX148" fmla="*/ 362 w 9793"/>
                <a:gd name="connsiteY148" fmla="*/ 7775 h 10000"/>
                <a:gd name="connsiteX149" fmla="*/ 395 w 9793"/>
                <a:gd name="connsiteY149" fmla="*/ 7661 h 10000"/>
                <a:gd name="connsiteX150" fmla="*/ 427 w 9793"/>
                <a:gd name="connsiteY150" fmla="*/ 7563 h 10000"/>
                <a:gd name="connsiteX151" fmla="*/ 443 w 9793"/>
                <a:gd name="connsiteY151" fmla="*/ 7498 h 10000"/>
                <a:gd name="connsiteX152" fmla="*/ 460 w 9793"/>
                <a:gd name="connsiteY152" fmla="*/ 7466 h 10000"/>
                <a:gd name="connsiteX153" fmla="*/ 460 w 9793"/>
                <a:gd name="connsiteY153" fmla="*/ 7434 h 10000"/>
                <a:gd name="connsiteX154" fmla="*/ 518 w 9793"/>
                <a:gd name="connsiteY154" fmla="*/ 7287 h 10000"/>
                <a:gd name="connsiteX155" fmla="*/ 551 w 9793"/>
                <a:gd name="connsiteY155" fmla="*/ 7189 h 10000"/>
                <a:gd name="connsiteX156" fmla="*/ 567 w 9793"/>
                <a:gd name="connsiteY156" fmla="*/ 7157 h 10000"/>
                <a:gd name="connsiteX157" fmla="*/ 567 w 9793"/>
                <a:gd name="connsiteY157" fmla="*/ 7157 h 10000"/>
                <a:gd name="connsiteX158" fmla="*/ 583 w 9793"/>
                <a:gd name="connsiteY158" fmla="*/ 6995 h 10000"/>
                <a:gd name="connsiteX159" fmla="*/ 583 w 9793"/>
                <a:gd name="connsiteY159" fmla="*/ 6881 h 10000"/>
                <a:gd name="connsiteX160" fmla="*/ 600 w 9793"/>
                <a:gd name="connsiteY160" fmla="*/ 6783 h 10000"/>
                <a:gd name="connsiteX161" fmla="*/ 600 w 9793"/>
                <a:gd name="connsiteY161" fmla="*/ 6751 h 10000"/>
                <a:gd name="connsiteX162" fmla="*/ 600 w 9793"/>
                <a:gd name="connsiteY162" fmla="*/ 6686 h 10000"/>
                <a:gd name="connsiteX163" fmla="*/ 600 w 9793"/>
                <a:gd name="connsiteY163" fmla="*/ 6686 h 10000"/>
                <a:gd name="connsiteX164" fmla="*/ 634 w 9793"/>
                <a:gd name="connsiteY164" fmla="*/ 6475 h 10000"/>
                <a:gd name="connsiteX165" fmla="*/ 649 w 9793"/>
                <a:gd name="connsiteY165" fmla="*/ 6312 h 10000"/>
                <a:gd name="connsiteX166" fmla="*/ 665 w 9793"/>
                <a:gd name="connsiteY166" fmla="*/ 6183 h 10000"/>
                <a:gd name="connsiteX167" fmla="*/ 665 w 9793"/>
                <a:gd name="connsiteY167" fmla="*/ 6133 h 10000"/>
                <a:gd name="connsiteX168" fmla="*/ 682 w 9793"/>
                <a:gd name="connsiteY168" fmla="*/ 6069 h 10000"/>
                <a:gd name="connsiteX169" fmla="*/ 682 w 9793"/>
                <a:gd name="connsiteY169" fmla="*/ 6036 h 10000"/>
                <a:gd name="connsiteX170" fmla="*/ 649 w 9793"/>
                <a:gd name="connsiteY170" fmla="*/ 5906 h 10000"/>
                <a:gd name="connsiteX171" fmla="*/ 649 w 9793"/>
                <a:gd name="connsiteY171" fmla="*/ 5841 h 10000"/>
                <a:gd name="connsiteX172" fmla="*/ 649 w 9793"/>
                <a:gd name="connsiteY172" fmla="*/ 5841 h 10000"/>
                <a:gd name="connsiteX173" fmla="*/ 634 w 9793"/>
                <a:gd name="connsiteY173" fmla="*/ 5808 h 10000"/>
                <a:gd name="connsiteX174" fmla="*/ 682 w 9793"/>
                <a:gd name="connsiteY174" fmla="*/ 5728 h 10000"/>
                <a:gd name="connsiteX175" fmla="*/ 723 w 9793"/>
                <a:gd name="connsiteY175" fmla="*/ 5630 h 10000"/>
                <a:gd name="connsiteX176" fmla="*/ 755 w 9793"/>
                <a:gd name="connsiteY176" fmla="*/ 5533 h 10000"/>
                <a:gd name="connsiteX177" fmla="*/ 773 w 9793"/>
                <a:gd name="connsiteY177" fmla="*/ 5467 h 10000"/>
                <a:gd name="connsiteX178" fmla="*/ 773 w 9793"/>
                <a:gd name="connsiteY178" fmla="*/ 5467 h 10000"/>
                <a:gd name="connsiteX179" fmla="*/ 773 w 9793"/>
                <a:gd name="connsiteY179" fmla="*/ 5435 h 10000"/>
                <a:gd name="connsiteX180" fmla="*/ 739 w 9793"/>
                <a:gd name="connsiteY180" fmla="*/ 5370 h 10000"/>
                <a:gd name="connsiteX181" fmla="*/ 723 w 9793"/>
                <a:gd name="connsiteY181" fmla="*/ 5289 h 10000"/>
                <a:gd name="connsiteX182" fmla="*/ 706 w 9793"/>
                <a:gd name="connsiteY182" fmla="*/ 5191 h 10000"/>
                <a:gd name="connsiteX183" fmla="*/ 706 w 9793"/>
                <a:gd name="connsiteY183" fmla="*/ 5127 h 10000"/>
                <a:gd name="connsiteX184" fmla="*/ 755 w 9793"/>
                <a:gd name="connsiteY184" fmla="*/ 5061 h 10000"/>
                <a:gd name="connsiteX185" fmla="*/ 822 w 9793"/>
                <a:gd name="connsiteY185" fmla="*/ 5061 h 10000"/>
                <a:gd name="connsiteX186" fmla="*/ 887 w 9793"/>
                <a:gd name="connsiteY186" fmla="*/ 5094 h 10000"/>
                <a:gd name="connsiteX187" fmla="*/ 961 w 9793"/>
                <a:gd name="connsiteY187" fmla="*/ 5127 h 10000"/>
                <a:gd name="connsiteX0" fmla="*/ 981 w 10000"/>
                <a:gd name="connsiteY0" fmla="*/ 5127 h 10000"/>
                <a:gd name="connsiteX1" fmla="*/ 998 w 10000"/>
                <a:gd name="connsiteY1" fmla="*/ 5127 h 10000"/>
                <a:gd name="connsiteX2" fmla="*/ 1016 w 10000"/>
                <a:gd name="connsiteY2" fmla="*/ 5094 h 10000"/>
                <a:gd name="connsiteX3" fmla="*/ 1033 w 10000"/>
                <a:gd name="connsiteY3" fmla="*/ 5061 h 10000"/>
                <a:gd name="connsiteX4" fmla="*/ 1082 w 10000"/>
                <a:gd name="connsiteY4" fmla="*/ 5029 h 10000"/>
                <a:gd name="connsiteX5" fmla="*/ 1141 w 10000"/>
                <a:gd name="connsiteY5" fmla="*/ 4996 h 10000"/>
                <a:gd name="connsiteX6" fmla="*/ 1226 w 10000"/>
                <a:gd name="connsiteY6" fmla="*/ 4964 h 10000"/>
                <a:gd name="connsiteX7" fmla="*/ 1452 w 10000"/>
                <a:gd name="connsiteY7" fmla="*/ 4948 h 10000"/>
                <a:gd name="connsiteX8" fmla="*/ 1644 w 10000"/>
                <a:gd name="connsiteY8" fmla="*/ 4882 h 10000"/>
                <a:gd name="connsiteX9" fmla="*/ 1367 w 10000"/>
                <a:gd name="connsiteY9" fmla="*/ 5094 h 10000"/>
                <a:gd name="connsiteX10" fmla="*/ 1602 w 10000"/>
                <a:gd name="connsiteY10" fmla="*/ 5045 h 10000"/>
                <a:gd name="connsiteX11" fmla="*/ 1752 w 10000"/>
                <a:gd name="connsiteY11" fmla="*/ 5241 h 10000"/>
                <a:gd name="connsiteX12" fmla="*/ 1930 w 10000"/>
                <a:gd name="connsiteY12" fmla="*/ 5306 h 10000"/>
                <a:gd name="connsiteX13" fmla="*/ 2030 w 10000"/>
                <a:gd name="connsiteY13" fmla="*/ 5258 h 10000"/>
                <a:gd name="connsiteX14" fmla="*/ 2189 w 10000"/>
                <a:gd name="connsiteY14" fmla="*/ 4818 h 10000"/>
                <a:gd name="connsiteX15" fmla="*/ 2164 w 10000"/>
                <a:gd name="connsiteY15" fmla="*/ 5177 h 10000"/>
                <a:gd name="connsiteX16" fmla="*/ 2309 w 10000"/>
                <a:gd name="connsiteY16" fmla="*/ 4493 h 10000"/>
                <a:gd name="connsiteX17" fmla="*/ 2450 w 10000"/>
                <a:gd name="connsiteY17" fmla="*/ 4786 h 10000"/>
                <a:gd name="connsiteX18" fmla="*/ 2415 w 10000"/>
                <a:gd name="connsiteY18" fmla="*/ 4542 h 10000"/>
                <a:gd name="connsiteX19" fmla="*/ 2484 w 10000"/>
                <a:gd name="connsiteY19" fmla="*/ 4786 h 10000"/>
                <a:gd name="connsiteX20" fmla="*/ 2500 w 10000"/>
                <a:gd name="connsiteY20" fmla="*/ 4818 h 10000"/>
                <a:gd name="connsiteX21" fmla="*/ 2542 w 10000"/>
                <a:gd name="connsiteY21" fmla="*/ 4818 h 10000"/>
                <a:gd name="connsiteX22" fmla="*/ 2594 w 10000"/>
                <a:gd name="connsiteY22" fmla="*/ 4818 h 10000"/>
                <a:gd name="connsiteX23" fmla="*/ 2643 w 10000"/>
                <a:gd name="connsiteY23" fmla="*/ 4786 h 10000"/>
                <a:gd name="connsiteX24" fmla="*/ 2677 w 10000"/>
                <a:gd name="connsiteY24" fmla="*/ 4688 h 10000"/>
                <a:gd name="connsiteX25" fmla="*/ 2710 w 10000"/>
                <a:gd name="connsiteY25" fmla="*/ 4541 h 10000"/>
                <a:gd name="connsiteX26" fmla="*/ 2727 w 10000"/>
                <a:gd name="connsiteY26" fmla="*/ 4282 h 10000"/>
                <a:gd name="connsiteX27" fmla="*/ 2810 w 10000"/>
                <a:gd name="connsiteY27" fmla="*/ 4298 h 10000"/>
                <a:gd name="connsiteX28" fmla="*/ 2929 w 10000"/>
                <a:gd name="connsiteY28" fmla="*/ 4070 h 10000"/>
                <a:gd name="connsiteX29" fmla="*/ 3063 w 10000"/>
                <a:gd name="connsiteY29" fmla="*/ 4103 h 10000"/>
                <a:gd name="connsiteX30" fmla="*/ 3154 w 10000"/>
                <a:gd name="connsiteY30" fmla="*/ 4103 h 10000"/>
                <a:gd name="connsiteX31" fmla="*/ 2995 w 10000"/>
                <a:gd name="connsiteY31" fmla="*/ 3892 h 10000"/>
                <a:gd name="connsiteX32" fmla="*/ 3272 w 10000"/>
                <a:gd name="connsiteY32" fmla="*/ 4136 h 10000"/>
                <a:gd name="connsiteX33" fmla="*/ 3205 w 10000"/>
                <a:gd name="connsiteY33" fmla="*/ 4331 h 10000"/>
                <a:gd name="connsiteX34" fmla="*/ 3498 w 10000"/>
                <a:gd name="connsiteY34" fmla="*/ 4250 h 10000"/>
                <a:gd name="connsiteX35" fmla="*/ 3788 w 10000"/>
                <a:gd name="connsiteY35" fmla="*/ 3387 h 10000"/>
                <a:gd name="connsiteX36" fmla="*/ 3947 w 10000"/>
                <a:gd name="connsiteY36" fmla="*/ 2612 h 10000"/>
                <a:gd name="connsiteX37" fmla="*/ 3939 w 10000"/>
                <a:gd name="connsiteY37" fmla="*/ 1720 h 10000"/>
                <a:gd name="connsiteX38" fmla="*/ 4328 w 10000"/>
                <a:gd name="connsiteY38" fmla="*/ 1688 h 10000"/>
                <a:gd name="connsiteX39" fmla="*/ 4649 w 10000"/>
                <a:gd name="connsiteY39" fmla="*/ 1466 h 10000"/>
                <a:gd name="connsiteX40" fmla="*/ 4661 w 10000"/>
                <a:gd name="connsiteY40" fmla="*/ 402 h 10000"/>
                <a:gd name="connsiteX41" fmla="*/ 5100 w 10000"/>
                <a:gd name="connsiteY41" fmla="*/ 181 h 10000"/>
                <a:gd name="connsiteX42" fmla="*/ 5534 w 10000"/>
                <a:gd name="connsiteY42" fmla="*/ 1067 h 10000"/>
                <a:gd name="connsiteX43" fmla="*/ 6122 w 10000"/>
                <a:gd name="connsiteY43" fmla="*/ 1249 h 10000"/>
                <a:gd name="connsiteX44" fmla="*/ 6890 w 10000"/>
                <a:gd name="connsiteY44" fmla="*/ 1649 h 10000"/>
                <a:gd name="connsiteX45" fmla="*/ 7115 w 10000"/>
                <a:gd name="connsiteY45" fmla="*/ 816 h 10000"/>
                <a:gd name="connsiteX46" fmla="*/ 7391 w 10000"/>
                <a:gd name="connsiteY46" fmla="*/ 1452 h 10000"/>
                <a:gd name="connsiteX47" fmla="*/ 7825 w 10000"/>
                <a:gd name="connsiteY47" fmla="*/ 1915 h 10000"/>
                <a:gd name="connsiteX48" fmla="*/ 7820 w 10000"/>
                <a:gd name="connsiteY48" fmla="*/ 3100 h 10000"/>
                <a:gd name="connsiteX49" fmla="*/ 8563 w 10000"/>
                <a:gd name="connsiteY49" fmla="*/ 4676 h 10000"/>
                <a:gd name="connsiteX50" fmla="*/ 7486 w 10000"/>
                <a:gd name="connsiteY50" fmla="*/ 6720 h 10000"/>
                <a:gd name="connsiteX51" fmla="*/ 7129 w 10000"/>
                <a:gd name="connsiteY51" fmla="*/ 7834 h 10000"/>
                <a:gd name="connsiteX52" fmla="*/ 1897 w 10000"/>
                <a:gd name="connsiteY52" fmla="*/ 9038 h 10000"/>
                <a:gd name="connsiteX53" fmla="*/ 10000 w 10000"/>
                <a:gd name="connsiteY53" fmla="*/ 4623 h 10000"/>
                <a:gd name="connsiteX54" fmla="*/ 9974 w 10000"/>
                <a:gd name="connsiteY54" fmla="*/ 4590 h 10000"/>
                <a:gd name="connsiteX55" fmla="*/ 9857 w 10000"/>
                <a:gd name="connsiteY55" fmla="*/ 4590 h 10000"/>
                <a:gd name="connsiteX56" fmla="*/ 9749 w 10000"/>
                <a:gd name="connsiteY56" fmla="*/ 4655 h 10000"/>
                <a:gd name="connsiteX57" fmla="*/ 9647 w 10000"/>
                <a:gd name="connsiteY57" fmla="*/ 4753 h 10000"/>
                <a:gd name="connsiteX58" fmla="*/ 9614 w 10000"/>
                <a:gd name="connsiteY58" fmla="*/ 4753 h 10000"/>
                <a:gd name="connsiteX59" fmla="*/ 9598 w 10000"/>
                <a:gd name="connsiteY59" fmla="*/ 4786 h 10000"/>
                <a:gd name="connsiteX60" fmla="*/ 9598 w 10000"/>
                <a:gd name="connsiteY60" fmla="*/ 4882 h 10000"/>
                <a:gd name="connsiteX61" fmla="*/ 9572 w 10000"/>
                <a:gd name="connsiteY61" fmla="*/ 5094 h 10000"/>
                <a:gd name="connsiteX62" fmla="*/ 9438 w 10000"/>
                <a:gd name="connsiteY62" fmla="*/ 5353 h 10000"/>
                <a:gd name="connsiteX63" fmla="*/ 9346 w 10000"/>
                <a:gd name="connsiteY63" fmla="*/ 5533 h 10000"/>
                <a:gd name="connsiteX64" fmla="*/ 9263 w 10000"/>
                <a:gd name="connsiteY64" fmla="*/ 5662 h 10000"/>
                <a:gd name="connsiteX65" fmla="*/ 9212 w 10000"/>
                <a:gd name="connsiteY65" fmla="*/ 5744 h 10000"/>
                <a:gd name="connsiteX66" fmla="*/ 9194 w 10000"/>
                <a:gd name="connsiteY66" fmla="*/ 5776 h 10000"/>
                <a:gd name="connsiteX67" fmla="*/ 9178 w 10000"/>
                <a:gd name="connsiteY67" fmla="*/ 5808 h 10000"/>
                <a:gd name="connsiteX68" fmla="*/ 9171 w 10000"/>
                <a:gd name="connsiteY68" fmla="*/ 5808 h 10000"/>
                <a:gd name="connsiteX69" fmla="*/ 9171 w 10000"/>
                <a:gd name="connsiteY69" fmla="*/ 5874 h 10000"/>
                <a:gd name="connsiteX70" fmla="*/ 9153 w 10000"/>
                <a:gd name="connsiteY70" fmla="*/ 5971 h 10000"/>
                <a:gd name="connsiteX71" fmla="*/ 9086 w 10000"/>
                <a:gd name="connsiteY71" fmla="*/ 6101 h 10000"/>
                <a:gd name="connsiteX72" fmla="*/ 9001 w 10000"/>
                <a:gd name="connsiteY72" fmla="*/ 6183 h 10000"/>
                <a:gd name="connsiteX73" fmla="*/ 8927 w 10000"/>
                <a:gd name="connsiteY73" fmla="*/ 6247 h 10000"/>
                <a:gd name="connsiteX74" fmla="*/ 8716 w 10000"/>
                <a:gd name="connsiteY74" fmla="*/ 6377 h 10000"/>
                <a:gd name="connsiteX75" fmla="*/ 8565 w 10000"/>
                <a:gd name="connsiteY75" fmla="*/ 6475 h 10000"/>
                <a:gd name="connsiteX76" fmla="*/ 8440 w 10000"/>
                <a:gd name="connsiteY76" fmla="*/ 6556 h 10000"/>
                <a:gd name="connsiteX77" fmla="*/ 8373 w 10000"/>
                <a:gd name="connsiteY77" fmla="*/ 6686 h 10000"/>
                <a:gd name="connsiteX78" fmla="*/ 8331 w 10000"/>
                <a:gd name="connsiteY78" fmla="*/ 6816 h 10000"/>
                <a:gd name="connsiteX79" fmla="*/ 8297 w 10000"/>
                <a:gd name="connsiteY79" fmla="*/ 7027 h 10000"/>
                <a:gd name="connsiteX80" fmla="*/ 8247 w 10000"/>
                <a:gd name="connsiteY80" fmla="*/ 7287 h 10000"/>
                <a:gd name="connsiteX81" fmla="*/ 8154 w 10000"/>
                <a:gd name="connsiteY81" fmla="*/ 7530 h 10000"/>
                <a:gd name="connsiteX82" fmla="*/ 8087 w 10000"/>
                <a:gd name="connsiteY82" fmla="*/ 7693 h 10000"/>
                <a:gd name="connsiteX83" fmla="*/ 8021 w 10000"/>
                <a:gd name="connsiteY83" fmla="*/ 7775 h 10000"/>
                <a:gd name="connsiteX84" fmla="*/ 7944 w 10000"/>
                <a:gd name="connsiteY84" fmla="*/ 7937 h 10000"/>
                <a:gd name="connsiteX85" fmla="*/ 7911 w 10000"/>
                <a:gd name="connsiteY85" fmla="*/ 8002 h 10000"/>
                <a:gd name="connsiteX86" fmla="*/ 7895 w 10000"/>
                <a:gd name="connsiteY86" fmla="*/ 8083 h 10000"/>
                <a:gd name="connsiteX87" fmla="*/ 7895 w 10000"/>
                <a:gd name="connsiteY87" fmla="*/ 8246 h 10000"/>
                <a:gd name="connsiteX88" fmla="*/ 7911 w 10000"/>
                <a:gd name="connsiteY88" fmla="*/ 8440 h 10000"/>
                <a:gd name="connsiteX89" fmla="*/ 7861 w 10000"/>
                <a:gd name="connsiteY89" fmla="*/ 8440 h 10000"/>
                <a:gd name="connsiteX90" fmla="*/ 7777 w 10000"/>
                <a:gd name="connsiteY90" fmla="*/ 8457 h 10000"/>
                <a:gd name="connsiteX91" fmla="*/ 7670 w 10000"/>
                <a:gd name="connsiteY91" fmla="*/ 8489 h 10000"/>
                <a:gd name="connsiteX92" fmla="*/ 7509 w 10000"/>
                <a:gd name="connsiteY92" fmla="*/ 8522 h 10000"/>
                <a:gd name="connsiteX93" fmla="*/ 7332 w 10000"/>
                <a:gd name="connsiteY93" fmla="*/ 8554 h 10000"/>
                <a:gd name="connsiteX94" fmla="*/ 7123 w 10000"/>
                <a:gd name="connsiteY94" fmla="*/ 8587 h 10000"/>
                <a:gd name="connsiteX95" fmla="*/ 6862 w 10000"/>
                <a:gd name="connsiteY95" fmla="*/ 8651 h 10000"/>
                <a:gd name="connsiteX96" fmla="*/ 6604 w 10000"/>
                <a:gd name="connsiteY96" fmla="*/ 8717 h 10000"/>
                <a:gd name="connsiteX97" fmla="*/ 6318 w 10000"/>
                <a:gd name="connsiteY97" fmla="*/ 8781 h 10000"/>
                <a:gd name="connsiteX98" fmla="*/ 6007 w 10000"/>
                <a:gd name="connsiteY98" fmla="*/ 8814 h 10000"/>
                <a:gd name="connsiteX99" fmla="*/ 5345 w 10000"/>
                <a:gd name="connsiteY99" fmla="*/ 8960 h 10000"/>
                <a:gd name="connsiteX100" fmla="*/ 4639 w 10000"/>
                <a:gd name="connsiteY100" fmla="*/ 9090 h 10000"/>
                <a:gd name="connsiteX101" fmla="*/ 3918 w 10000"/>
                <a:gd name="connsiteY101" fmla="*/ 9236 h 10000"/>
                <a:gd name="connsiteX102" fmla="*/ 3203 w 10000"/>
                <a:gd name="connsiteY102" fmla="*/ 9366 h 10000"/>
                <a:gd name="connsiteX103" fmla="*/ 2500 w 10000"/>
                <a:gd name="connsiteY103" fmla="*/ 9497 h 10000"/>
                <a:gd name="connsiteX104" fmla="*/ 2174 w 10000"/>
                <a:gd name="connsiteY104" fmla="*/ 9594 h 10000"/>
                <a:gd name="connsiteX105" fmla="*/ 1853 w 10000"/>
                <a:gd name="connsiteY105" fmla="*/ 9643 h 10000"/>
                <a:gd name="connsiteX106" fmla="*/ 1544 w 10000"/>
                <a:gd name="connsiteY106" fmla="*/ 9675 h 10000"/>
                <a:gd name="connsiteX107" fmla="*/ 1275 w 10000"/>
                <a:gd name="connsiteY107" fmla="*/ 9740 h 10000"/>
                <a:gd name="connsiteX108" fmla="*/ 1016 w 10000"/>
                <a:gd name="connsiteY108" fmla="*/ 9805 h 10000"/>
                <a:gd name="connsiteX109" fmla="*/ 771 w 10000"/>
                <a:gd name="connsiteY109" fmla="*/ 9838 h 10000"/>
                <a:gd name="connsiteX110" fmla="*/ 579 w 10000"/>
                <a:gd name="connsiteY110" fmla="*/ 9870 h 10000"/>
                <a:gd name="connsiteX111" fmla="*/ 403 w 10000"/>
                <a:gd name="connsiteY111" fmla="*/ 9935 h 10000"/>
                <a:gd name="connsiteX112" fmla="*/ 258 w 10000"/>
                <a:gd name="connsiteY112" fmla="*/ 9935 h 10000"/>
                <a:gd name="connsiteX113" fmla="*/ 159 w 10000"/>
                <a:gd name="connsiteY113" fmla="*/ 9968 h 10000"/>
                <a:gd name="connsiteX114" fmla="*/ 101 w 10000"/>
                <a:gd name="connsiteY114" fmla="*/ 9968 h 10000"/>
                <a:gd name="connsiteX115" fmla="*/ 66 w 10000"/>
                <a:gd name="connsiteY115" fmla="*/ 10000 h 10000"/>
                <a:gd name="connsiteX116" fmla="*/ 66 w 10000"/>
                <a:gd name="connsiteY116" fmla="*/ 9968 h 10000"/>
                <a:gd name="connsiteX117" fmla="*/ 34 w 10000"/>
                <a:gd name="connsiteY117" fmla="*/ 9968 h 10000"/>
                <a:gd name="connsiteX118" fmla="*/ 15 w 10000"/>
                <a:gd name="connsiteY118" fmla="*/ 9935 h 10000"/>
                <a:gd name="connsiteX119" fmla="*/ 0 w 10000"/>
                <a:gd name="connsiteY119" fmla="*/ 9870 h 10000"/>
                <a:gd name="connsiteX120" fmla="*/ 15 w 10000"/>
                <a:gd name="connsiteY120" fmla="*/ 9773 h 10000"/>
                <a:gd name="connsiteX121" fmla="*/ 49 w 10000"/>
                <a:gd name="connsiteY121" fmla="*/ 9643 h 10000"/>
                <a:gd name="connsiteX122" fmla="*/ 142 w 10000"/>
                <a:gd name="connsiteY122" fmla="*/ 9497 h 10000"/>
                <a:gd name="connsiteX123" fmla="*/ 209 w 10000"/>
                <a:gd name="connsiteY123" fmla="*/ 9399 h 10000"/>
                <a:gd name="connsiteX124" fmla="*/ 294 w 10000"/>
                <a:gd name="connsiteY124" fmla="*/ 9269 h 10000"/>
                <a:gd name="connsiteX125" fmla="*/ 278 w 10000"/>
                <a:gd name="connsiteY125" fmla="*/ 9122 h 10000"/>
                <a:gd name="connsiteX126" fmla="*/ 243 w 10000"/>
                <a:gd name="connsiteY126" fmla="*/ 8993 h 10000"/>
                <a:gd name="connsiteX127" fmla="*/ 193 w 10000"/>
                <a:gd name="connsiteY127" fmla="*/ 8895 h 10000"/>
                <a:gd name="connsiteX128" fmla="*/ 177 w 10000"/>
                <a:gd name="connsiteY128" fmla="*/ 8863 h 10000"/>
                <a:gd name="connsiteX129" fmla="*/ 109 w 10000"/>
                <a:gd name="connsiteY129" fmla="*/ 8749 h 10000"/>
                <a:gd name="connsiteX130" fmla="*/ 84 w 10000"/>
                <a:gd name="connsiteY130" fmla="*/ 8684 h 10000"/>
                <a:gd name="connsiteX131" fmla="*/ 84 w 10000"/>
                <a:gd name="connsiteY131" fmla="*/ 8651 h 10000"/>
                <a:gd name="connsiteX132" fmla="*/ 66 w 10000"/>
                <a:gd name="connsiteY132" fmla="*/ 8651 h 10000"/>
                <a:gd name="connsiteX133" fmla="*/ 126 w 10000"/>
                <a:gd name="connsiteY133" fmla="*/ 8619 h 10000"/>
                <a:gd name="connsiteX134" fmla="*/ 177 w 10000"/>
                <a:gd name="connsiteY134" fmla="*/ 8587 h 10000"/>
                <a:gd name="connsiteX135" fmla="*/ 226 w 10000"/>
                <a:gd name="connsiteY135" fmla="*/ 8587 h 10000"/>
                <a:gd name="connsiteX136" fmla="*/ 258 w 10000"/>
                <a:gd name="connsiteY136" fmla="*/ 8587 h 10000"/>
                <a:gd name="connsiteX137" fmla="*/ 258 w 10000"/>
                <a:gd name="connsiteY137" fmla="*/ 8554 h 10000"/>
                <a:gd name="connsiteX138" fmla="*/ 226 w 10000"/>
                <a:gd name="connsiteY138" fmla="*/ 8408 h 10000"/>
                <a:gd name="connsiteX139" fmla="*/ 226 w 10000"/>
                <a:gd name="connsiteY139" fmla="*/ 8343 h 10000"/>
                <a:gd name="connsiteX140" fmla="*/ 226 w 10000"/>
                <a:gd name="connsiteY140" fmla="*/ 8310 h 10000"/>
                <a:gd name="connsiteX141" fmla="*/ 209 w 10000"/>
                <a:gd name="connsiteY141" fmla="*/ 8278 h 10000"/>
                <a:gd name="connsiteX142" fmla="*/ 258 w 10000"/>
                <a:gd name="connsiteY142" fmla="*/ 8180 h 10000"/>
                <a:gd name="connsiteX143" fmla="*/ 278 w 10000"/>
                <a:gd name="connsiteY143" fmla="*/ 8083 h 10000"/>
                <a:gd name="connsiteX144" fmla="*/ 312 w 10000"/>
                <a:gd name="connsiteY144" fmla="*/ 8002 h 10000"/>
                <a:gd name="connsiteX145" fmla="*/ 320 w 10000"/>
                <a:gd name="connsiteY145" fmla="*/ 7937 h 10000"/>
                <a:gd name="connsiteX146" fmla="*/ 320 w 10000"/>
                <a:gd name="connsiteY146" fmla="*/ 7937 h 10000"/>
                <a:gd name="connsiteX147" fmla="*/ 370 w 10000"/>
                <a:gd name="connsiteY147" fmla="*/ 7775 h 10000"/>
                <a:gd name="connsiteX148" fmla="*/ 403 w 10000"/>
                <a:gd name="connsiteY148" fmla="*/ 7661 h 10000"/>
                <a:gd name="connsiteX149" fmla="*/ 436 w 10000"/>
                <a:gd name="connsiteY149" fmla="*/ 7563 h 10000"/>
                <a:gd name="connsiteX150" fmla="*/ 452 w 10000"/>
                <a:gd name="connsiteY150" fmla="*/ 7498 h 10000"/>
                <a:gd name="connsiteX151" fmla="*/ 470 w 10000"/>
                <a:gd name="connsiteY151" fmla="*/ 7466 h 10000"/>
                <a:gd name="connsiteX152" fmla="*/ 470 w 10000"/>
                <a:gd name="connsiteY152" fmla="*/ 7434 h 10000"/>
                <a:gd name="connsiteX153" fmla="*/ 529 w 10000"/>
                <a:gd name="connsiteY153" fmla="*/ 7287 h 10000"/>
                <a:gd name="connsiteX154" fmla="*/ 563 w 10000"/>
                <a:gd name="connsiteY154" fmla="*/ 7189 h 10000"/>
                <a:gd name="connsiteX155" fmla="*/ 579 w 10000"/>
                <a:gd name="connsiteY155" fmla="*/ 7157 h 10000"/>
                <a:gd name="connsiteX156" fmla="*/ 579 w 10000"/>
                <a:gd name="connsiteY156" fmla="*/ 7157 h 10000"/>
                <a:gd name="connsiteX157" fmla="*/ 595 w 10000"/>
                <a:gd name="connsiteY157" fmla="*/ 6995 h 10000"/>
                <a:gd name="connsiteX158" fmla="*/ 595 w 10000"/>
                <a:gd name="connsiteY158" fmla="*/ 6881 h 10000"/>
                <a:gd name="connsiteX159" fmla="*/ 613 w 10000"/>
                <a:gd name="connsiteY159" fmla="*/ 6783 h 10000"/>
                <a:gd name="connsiteX160" fmla="*/ 613 w 10000"/>
                <a:gd name="connsiteY160" fmla="*/ 6751 h 10000"/>
                <a:gd name="connsiteX161" fmla="*/ 613 w 10000"/>
                <a:gd name="connsiteY161" fmla="*/ 6686 h 10000"/>
                <a:gd name="connsiteX162" fmla="*/ 613 w 10000"/>
                <a:gd name="connsiteY162" fmla="*/ 6686 h 10000"/>
                <a:gd name="connsiteX163" fmla="*/ 647 w 10000"/>
                <a:gd name="connsiteY163" fmla="*/ 6475 h 10000"/>
                <a:gd name="connsiteX164" fmla="*/ 663 w 10000"/>
                <a:gd name="connsiteY164" fmla="*/ 6312 h 10000"/>
                <a:gd name="connsiteX165" fmla="*/ 679 w 10000"/>
                <a:gd name="connsiteY165" fmla="*/ 6183 h 10000"/>
                <a:gd name="connsiteX166" fmla="*/ 679 w 10000"/>
                <a:gd name="connsiteY166" fmla="*/ 6133 h 10000"/>
                <a:gd name="connsiteX167" fmla="*/ 696 w 10000"/>
                <a:gd name="connsiteY167" fmla="*/ 6069 h 10000"/>
                <a:gd name="connsiteX168" fmla="*/ 696 w 10000"/>
                <a:gd name="connsiteY168" fmla="*/ 6036 h 10000"/>
                <a:gd name="connsiteX169" fmla="*/ 663 w 10000"/>
                <a:gd name="connsiteY169" fmla="*/ 5906 h 10000"/>
                <a:gd name="connsiteX170" fmla="*/ 663 w 10000"/>
                <a:gd name="connsiteY170" fmla="*/ 5841 h 10000"/>
                <a:gd name="connsiteX171" fmla="*/ 663 w 10000"/>
                <a:gd name="connsiteY171" fmla="*/ 5841 h 10000"/>
                <a:gd name="connsiteX172" fmla="*/ 647 w 10000"/>
                <a:gd name="connsiteY172" fmla="*/ 5808 h 10000"/>
                <a:gd name="connsiteX173" fmla="*/ 696 w 10000"/>
                <a:gd name="connsiteY173" fmla="*/ 5728 h 10000"/>
                <a:gd name="connsiteX174" fmla="*/ 738 w 10000"/>
                <a:gd name="connsiteY174" fmla="*/ 5630 h 10000"/>
                <a:gd name="connsiteX175" fmla="*/ 771 w 10000"/>
                <a:gd name="connsiteY175" fmla="*/ 5533 h 10000"/>
                <a:gd name="connsiteX176" fmla="*/ 789 w 10000"/>
                <a:gd name="connsiteY176" fmla="*/ 5467 h 10000"/>
                <a:gd name="connsiteX177" fmla="*/ 789 w 10000"/>
                <a:gd name="connsiteY177" fmla="*/ 5467 h 10000"/>
                <a:gd name="connsiteX178" fmla="*/ 789 w 10000"/>
                <a:gd name="connsiteY178" fmla="*/ 5435 h 10000"/>
                <a:gd name="connsiteX179" fmla="*/ 755 w 10000"/>
                <a:gd name="connsiteY179" fmla="*/ 5370 h 10000"/>
                <a:gd name="connsiteX180" fmla="*/ 738 w 10000"/>
                <a:gd name="connsiteY180" fmla="*/ 5289 h 10000"/>
                <a:gd name="connsiteX181" fmla="*/ 721 w 10000"/>
                <a:gd name="connsiteY181" fmla="*/ 5191 h 10000"/>
                <a:gd name="connsiteX182" fmla="*/ 721 w 10000"/>
                <a:gd name="connsiteY182" fmla="*/ 5127 h 10000"/>
                <a:gd name="connsiteX183" fmla="*/ 771 w 10000"/>
                <a:gd name="connsiteY183" fmla="*/ 5061 h 10000"/>
                <a:gd name="connsiteX184" fmla="*/ 839 w 10000"/>
                <a:gd name="connsiteY184" fmla="*/ 5061 h 10000"/>
                <a:gd name="connsiteX185" fmla="*/ 906 w 10000"/>
                <a:gd name="connsiteY185" fmla="*/ 5094 h 10000"/>
                <a:gd name="connsiteX186" fmla="*/ 981 w 10000"/>
                <a:gd name="connsiteY186" fmla="*/ 5127 h 10000"/>
                <a:gd name="connsiteX0" fmla="*/ 981 w 10563"/>
                <a:gd name="connsiteY0" fmla="*/ 5127 h 10000"/>
                <a:gd name="connsiteX1" fmla="*/ 998 w 10563"/>
                <a:gd name="connsiteY1" fmla="*/ 5127 h 10000"/>
                <a:gd name="connsiteX2" fmla="*/ 1016 w 10563"/>
                <a:gd name="connsiteY2" fmla="*/ 5094 h 10000"/>
                <a:gd name="connsiteX3" fmla="*/ 1033 w 10563"/>
                <a:gd name="connsiteY3" fmla="*/ 5061 h 10000"/>
                <a:gd name="connsiteX4" fmla="*/ 1082 w 10563"/>
                <a:gd name="connsiteY4" fmla="*/ 5029 h 10000"/>
                <a:gd name="connsiteX5" fmla="*/ 1141 w 10563"/>
                <a:gd name="connsiteY5" fmla="*/ 4996 h 10000"/>
                <a:gd name="connsiteX6" fmla="*/ 1226 w 10563"/>
                <a:gd name="connsiteY6" fmla="*/ 4964 h 10000"/>
                <a:gd name="connsiteX7" fmla="*/ 1452 w 10563"/>
                <a:gd name="connsiteY7" fmla="*/ 4948 h 10000"/>
                <a:gd name="connsiteX8" fmla="*/ 1644 w 10563"/>
                <a:gd name="connsiteY8" fmla="*/ 4882 h 10000"/>
                <a:gd name="connsiteX9" fmla="*/ 1367 w 10563"/>
                <a:gd name="connsiteY9" fmla="*/ 5094 h 10000"/>
                <a:gd name="connsiteX10" fmla="*/ 1602 w 10563"/>
                <a:gd name="connsiteY10" fmla="*/ 5045 h 10000"/>
                <a:gd name="connsiteX11" fmla="*/ 1752 w 10563"/>
                <a:gd name="connsiteY11" fmla="*/ 5241 h 10000"/>
                <a:gd name="connsiteX12" fmla="*/ 1930 w 10563"/>
                <a:gd name="connsiteY12" fmla="*/ 5306 h 10000"/>
                <a:gd name="connsiteX13" fmla="*/ 2030 w 10563"/>
                <a:gd name="connsiteY13" fmla="*/ 5258 h 10000"/>
                <a:gd name="connsiteX14" fmla="*/ 2189 w 10563"/>
                <a:gd name="connsiteY14" fmla="*/ 4818 h 10000"/>
                <a:gd name="connsiteX15" fmla="*/ 2164 w 10563"/>
                <a:gd name="connsiteY15" fmla="*/ 5177 h 10000"/>
                <a:gd name="connsiteX16" fmla="*/ 2309 w 10563"/>
                <a:gd name="connsiteY16" fmla="*/ 4493 h 10000"/>
                <a:gd name="connsiteX17" fmla="*/ 2450 w 10563"/>
                <a:gd name="connsiteY17" fmla="*/ 4786 h 10000"/>
                <a:gd name="connsiteX18" fmla="*/ 2415 w 10563"/>
                <a:gd name="connsiteY18" fmla="*/ 4542 h 10000"/>
                <a:gd name="connsiteX19" fmla="*/ 2484 w 10563"/>
                <a:gd name="connsiteY19" fmla="*/ 4786 h 10000"/>
                <a:gd name="connsiteX20" fmla="*/ 2500 w 10563"/>
                <a:gd name="connsiteY20" fmla="*/ 4818 h 10000"/>
                <a:gd name="connsiteX21" fmla="*/ 2542 w 10563"/>
                <a:gd name="connsiteY21" fmla="*/ 4818 h 10000"/>
                <a:gd name="connsiteX22" fmla="*/ 2594 w 10563"/>
                <a:gd name="connsiteY22" fmla="*/ 4818 h 10000"/>
                <a:gd name="connsiteX23" fmla="*/ 2643 w 10563"/>
                <a:gd name="connsiteY23" fmla="*/ 4786 h 10000"/>
                <a:gd name="connsiteX24" fmla="*/ 2677 w 10563"/>
                <a:gd name="connsiteY24" fmla="*/ 4688 h 10000"/>
                <a:gd name="connsiteX25" fmla="*/ 2710 w 10563"/>
                <a:gd name="connsiteY25" fmla="*/ 4541 h 10000"/>
                <a:gd name="connsiteX26" fmla="*/ 2727 w 10563"/>
                <a:gd name="connsiteY26" fmla="*/ 4282 h 10000"/>
                <a:gd name="connsiteX27" fmla="*/ 2810 w 10563"/>
                <a:gd name="connsiteY27" fmla="*/ 4298 h 10000"/>
                <a:gd name="connsiteX28" fmla="*/ 2929 w 10563"/>
                <a:gd name="connsiteY28" fmla="*/ 4070 h 10000"/>
                <a:gd name="connsiteX29" fmla="*/ 3063 w 10563"/>
                <a:gd name="connsiteY29" fmla="*/ 4103 h 10000"/>
                <a:gd name="connsiteX30" fmla="*/ 3154 w 10563"/>
                <a:gd name="connsiteY30" fmla="*/ 4103 h 10000"/>
                <a:gd name="connsiteX31" fmla="*/ 2995 w 10563"/>
                <a:gd name="connsiteY31" fmla="*/ 3892 h 10000"/>
                <a:gd name="connsiteX32" fmla="*/ 3272 w 10563"/>
                <a:gd name="connsiteY32" fmla="*/ 4136 h 10000"/>
                <a:gd name="connsiteX33" fmla="*/ 3205 w 10563"/>
                <a:gd name="connsiteY33" fmla="*/ 4331 h 10000"/>
                <a:gd name="connsiteX34" fmla="*/ 3498 w 10563"/>
                <a:gd name="connsiteY34" fmla="*/ 4250 h 10000"/>
                <a:gd name="connsiteX35" fmla="*/ 3788 w 10563"/>
                <a:gd name="connsiteY35" fmla="*/ 3387 h 10000"/>
                <a:gd name="connsiteX36" fmla="*/ 3947 w 10563"/>
                <a:gd name="connsiteY36" fmla="*/ 2612 h 10000"/>
                <a:gd name="connsiteX37" fmla="*/ 3939 w 10563"/>
                <a:gd name="connsiteY37" fmla="*/ 1720 h 10000"/>
                <a:gd name="connsiteX38" fmla="*/ 4328 w 10563"/>
                <a:gd name="connsiteY38" fmla="*/ 1688 h 10000"/>
                <a:gd name="connsiteX39" fmla="*/ 4649 w 10563"/>
                <a:gd name="connsiteY39" fmla="*/ 1466 h 10000"/>
                <a:gd name="connsiteX40" fmla="*/ 4661 w 10563"/>
                <a:gd name="connsiteY40" fmla="*/ 402 h 10000"/>
                <a:gd name="connsiteX41" fmla="*/ 5100 w 10563"/>
                <a:gd name="connsiteY41" fmla="*/ 181 h 10000"/>
                <a:gd name="connsiteX42" fmla="*/ 5534 w 10563"/>
                <a:gd name="connsiteY42" fmla="*/ 1067 h 10000"/>
                <a:gd name="connsiteX43" fmla="*/ 6122 w 10563"/>
                <a:gd name="connsiteY43" fmla="*/ 1249 h 10000"/>
                <a:gd name="connsiteX44" fmla="*/ 6890 w 10563"/>
                <a:gd name="connsiteY44" fmla="*/ 1649 h 10000"/>
                <a:gd name="connsiteX45" fmla="*/ 7115 w 10563"/>
                <a:gd name="connsiteY45" fmla="*/ 816 h 10000"/>
                <a:gd name="connsiteX46" fmla="*/ 7391 w 10563"/>
                <a:gd name="connsiteY46" fmla="*/ 1452 h 10000"/>
                <a:gd name="connsiteX47" fmla="*/ 7825 w 10563"/>
                <a:gd name="connsiteY47" fmla="*/ 1915 h 10000"/>
                <a:gd name="connsiteX48" fmla="*/ 7820 w 10563"/>
                <a:gd name="connsiteY48" fmla="*/ 3100 h 10000"/>
                <a:gd name="connsiteX49" fmla="*/ 8563 w 10563"/>
                <a:gd name="connsiteY49" fmla="*/ 4676 h 10000"/>
                <a:gd name="connsiteX50" fmla="*/ 7486 w 10563"/>
                <a:gd name="connsiteY50" fmla="*/ 6720 h 10000"/>
                <a:gd name="connsiteX51" fmla="*/ 7129 w 10563"/>
                <a:gd name="connsiteY51" fmla="*/ 7834 h 10000"/>
                <a:gd name="connsiteX52" fmla="*/ 1897 w 10563"/>
                <a:gd name="connsiteY52" fmla="*/ 9038 h 10000"/>
                <a:gd name="connsiteX53" fmla="*/ 10000 w 10563"/>
                <a:gd name="connsiteY53" fmla="*/ 4623 h 10000"/>
                <a:gd name="connsiteX54" fmla="*/ 9857 w 10563"/>
                <a:gd name="connsiteY54" fmla="*/ 4590 h 10000"/>
                <a:gd name="connsiteX55" fmla="*/ 9749 w 10563"/>
                <a:gd name="connsiteY55" fmla="*/ 4655 h 10000"/>
                <a:gd name="connsiteX56" fmla="*/ 9647 w 10563"/>
                <a:gd name="connsiteY56" fmla="*/ 4753 h 10000"/>
                <a:gd name="connsiteX57" fmla="*/ 9614 w 10563"/>
                <a:gd name="connsiteY57" fmla="*/ 4753 h 10000"/>
                <a:gd name="connsiteX58" fmla="*/ 9598 w 10563"/>
                <a:gd name="connsiteY58" fmla="*/ 4786 h 10000"/>
                <a:gd name="connsiteX59" fmla="*/ 9598 w 10563"/>
                <a:gd name="connsiteY59" fmla="*/ 4882 h 10000"/>
                <a:gd name="connsiteX60" fmla="*/ 9572 w 10563"/>
                <a:gd name="connsiteY60" fmla="*/ 5094 h 10000"/>
                <a:gd name="connsiteX61" fmla="*/ 9438 w 10563"/>
                <a:gd name="connsiteY61" fmla="*/ 5353 h 10000"/>
                <a:gd name="connsiteX62" fmla="*/ 9346 w 10563"/>
                <a:gd name="connsiteY62" fmla="*/ 5533 h 10000"/>
                <a:gd name="connsiteX63" fmla="*/ 9263 w 10563"/>
                <a:gd name="connsiteY63" fmla="*/ 5662 h 10000"/>
                <a:gd name="connsiteX64" fmla="*/ 9212 w 10563"/>
                <a:gd name="connsiteY64" fmla="*/ 5744 h 10000"/>
                <a:gd name="connsiteX65" fmla="*/ 9194 w 10563"/>
                <a:gd name="connsiteY65" fmla="*/ 5776 h 10000"/>
                <a:gd name="connsiteX66" fmla="*/ 9178 w 10563"/>
                <a:gd name="connsiteY66" fmla="*/ 5808 h 10000"/>
                <a:gd name="connsiteX67" fmla="*/ 9171 w 10563"/>
                <a:gd name="connsiteY67" fmla="*/ 5808 h 10000"/>
                <a:gd name="connsiteX68" fmla="*/ 9171 w 10563"/>
                <a:gd name="connsiteY68" fmla="*/ 5874 h 10000"/>
                <a:gd name="connsiteX69" fmla="*/ 9153 w 10563"/>
                <a:gd name="connsiteY69" fmla="*/ 5971 h 10000"/>
                <a:gd name="connsiteX70" fmla="*/ 9086 w 10563"/>
                <a:gd name="connsiteY70" fmla="*/ 6101 h 10000"/>
                <a:gd name="connsiteX71" fmla="*/ 9001 w 10563"/>
                <a:gd name="connsiteY71" fmla="*/ 6183 h 10000"/>
                <a:gd name="connsiteX72" fmla="*/ 8927 w 10563"/>
                <a:gd name="connsiteY72" fmla="*/ 6247 h 10000"/>
                <a:gd name="connsiteX73" fmla="*/ 8716 w 10563"/>
                <a:gd name="connsiteY73" fmla="*/ 6377 h 10000"/>
                <a:gd name="connsiteX74" fmla="*/ 8565 w 10563"/>
                <a:gd name="connsiteY74" fmla="*/ 6475 h 10000"/>
                <a:gd name="connsiteX75" fmla="*/ 8440 w 10563"/>
                <a:gd name="connsiteY75" fmla="*/ 6556 h 10000"/>
                <a:gd name="connsiteX76" fmla="*/ 8373 w 10563"/>
                <a:gd name="connsiteY76" fmla="*/ 6686 h 10000"/>
                <a:gd name="connsiteX77" fmla="*/ 8331 w 10563"/>
                <a:gd name="connsiteY77" fmla="*/ 6816 h 10000"/>
                <a:gd name="connsiteX78" fmla="*/ 8297 w 10563"/>
                <a:gd name="connsiteY78" fmla="*/ 7027 h 10000"/>
                <a:gd name="connsiteX79" fmla="*/ 8247 w 10563"/>
                <a:gd name="connsiteY79" fmla="*/ 7287 h 10000"/>
                <a:gd name="connsiteX80" fmla="*/ 8154 w 10563"/>
                <a:gd name="connsiteY80" fmla="*/ 7530 h 10000"/>
                <a:gd name="connsiteX81" fmla="*/ 8087 w 10563"/>
                <a:gd name="connsiteY81" fmla="*/ 7693 h 10000"/>
                <a:gd name="connsiteX82" fmla="*/ 8021 w 10563"/>
                <a:gd name="connsiteY82" fmla="*/ 7775 h 10000"/>
                <a:gd name="connsiteX83" fmla="*/ 7944 w 10563"/>
                <a:gd name="connsiteY83" fmla="*/ 7937 h 10000"/>
                <a:gd name="connsiteX84" fmla="*/ 7911 w 10563"/>
                <a:gd name="connsiteY84" fmla="*/ 8002 h 10000"/>
                <a:gd name="connsiteX85" fmla="*/ 7895 w 10563"/>
                <a:gd name="connsiteY85" fmla="*/ 8083 h 10000"/>
                <a:gd name="connsiteX86" fmla="*/ 7895 w 10563"/>
                <a:gd name="connsiteY86" fmla="*/ 8246 h 10000"/>
                <a:gd name="connsiteX87" fmla="*/ 7911 w 10563"/>
                <a:gd name="connsiteY87" fmla="*/ 8440 h 10000"/>
                <a:gd name="connsiteX88" fmla="*/ 7861 w 10563"/>
                <a:gd name="connsiteY88" fmla="*/ 8440 h 10000"/>
                <a:gd name="connsiteX89" fmla="*/ 7777 w 10563"/>
                <a:gd name="connsiteY89" fmla="*/ 8457 h 10000"/>
                <a:gd name="connsiteX90" fmla="*/ 7670 w 10563"/>
                <a:gd name="connsiteY90" fmla="*/ 8489 h 10000"/>
                <a:gd name="connsiteX91" fmla="*/ 7509 w 10563"/>
                <a:gd name="connsiteY91" fmla="*/ 8522 h 10000"/>
                <a:gd name="connsiteX92" fmla="*/ 7332 w 10563"/>
                <a:gd name="connsiteY92" fmla="*/ 8554 h 10000"/>
                <a:gd name="connsiteX93" fmla="*/ 7123 w 10563"/>
                <a:gd name="connsiteY93" fmla="*/ 8587 h 10000"/>
                <a:gd name="connsiteX94" fmla="*/ 6862 w 10563"/>
                <a:gd name="connsiteY94" fmla="*/ 8651 h 10000"/>
                <a:gd name="connsiteX95" fmla="*/ 6604 w 10563"/>
                <a:gd name="connsiteY95" fmla="*/ 8717 h 10000"/>
                <a:gd name="connsiteX96" fmla="*/ 6318 w 10563"/>
                <a:gd name="connsiteY96" fmla="*/ 8781 h 10000"/>
                <a:gd name="connsiteX97" fmla="*/ 6007 w 10563"/>
                <a:gd name="connsiteY97" fmla="*/ 8814 h 10000"/>
                <a:gd name="connsiteX98" fmla="*/ 5345 w 10563"/>
                <a:gd name="connsiteY98" fmla="*/ 8960 h 10000"/>
                <a:gd name="connsiteX99" fmla="*/ 4639 w 10563"/>
                <a:gd name="connsiteY99" fmla="*/ 9090 h 10000"/>
                <a:gd name="connsiteX100" fmla="*/ 3918 w 10563"/>
                <a:gd name="connsiteY100" fmla="*/ 9236 h 10000"/>
                <a:gd name="connsiteX101" fmla="*/ 3203 w 10563"/>
                <a:gd name="connsiteY101" fmla="*/ 9366 h 10000"/>
                <a:gd name="connsiteX102" fmla="*/ 2500 w 10563"/>
                <a:gd name="connsiteY102" fmla="*/ 9497 h 10000"/>
                <a:gd name="connsiteX103" fmla="*/ 2174 w 10563"/>
                <a:gd name="connsiteY103" fmla="*/ 9594 h 10000"/>
                <a:gd name="connsiteX104" fmla="*/ 1853 w 10563"/>
                <a:gd name="connsiteY104" fmla="*/ 9643 h 10000"/>
                <a:gd name="connsiteX105" fmla="*/ 1544 w 10563"/>
                <a:gd name="connsiteY105" fmla="*/ 9675 h 10000"/>
                <a:gd name="connsiteX106" fmla="*/ 1275 w 10563"/>
                <a:gd name="connsiteY106" fmla="*/ 9740 h 10000"/>
                <a:gd name="connsiteX107" fmla="*/ 1016 w 10563"/>
                <a:gd name="connsiteY107" fmla="*/ 9805 h 10000"/>
                <a:gd name="connsiteX108" fmla="*/ 771 w 10563"/>
                <a:gd name="connsiteY108" fmla="*/ 9838 h 10000"/>
                <a:gd name="connsiteX109" fmla="*/ 579 w 10563"/>
                <a:gd name="connsiteY109" fmla="*/ 9870 h 10000"/>
                <a:gd name="connsiteX110" fmla="*/ 403 w 10563"/>
                <a:gd name="connsiteY110" fmla="*/ 9935 h 10000"/>
                <a:gd name="connsiteX111" fmla="*/ 258 w 10563"/>
                <a:gd name="connsiteY111" fmla="*/ 9935 h 10000"/>
                <a:gd name="connsiteX112" fmla="*/ 159 w 10563"/>
                <a:gd name="connsiteY112" fmla="*/ 9968 h 10000"/>
                <a:gd name="connsiteX113" fmla="*/ 101 w 10563"/>
                <a:gd name="connsiteY113" fmla="*/ 9968 h 10000"/>
                <a:gd name="connsiteX114" fmla="*/ 66 w 10563"/>
                <a:gd name="connsiteY114" fmla="*/ 10000 h 10000"/>
                <a:gd name="connsiteX115" fmla="*/ 66 w 10563"/>
                <a:gd name="connsiteY115" fmla="*/ 9968 h 10000"/>
                <a:gd name="connsiteX116" fmla="*/ 34 w 10563"/>
                <a:gd name="connsiteY116" fmla="*/ 9968 h 10000"/>
                <a:gd name="connsiteX117" fmla="*/ 15 w 10563"/>
                <a:gd name="connsiteY117" fmla="*/ 9935 h 10000"/>
                <a:gd name="connsiteX118" fmla="*/ 0 w 10563"/>
                <a:gd name="connsiteY118" fmla="*/ 9870 h 10000"/>
                <a:gd name="connsiteX119" fmla="*/ 15 w 10563"/>
                <a:gd name="connsiteY119" fmla="*/ 9773 h 10000"/>
                <a:gd name="connsiteX120" fmla="*/ 49 w 10563"/>
                <a:gd name="connsiteY120" fmla="*/ 9643 h 10000"/>
                <a:gd name="connsiteX121" fmla="*/ 142 w 10563"/>
                <a:gd name="connsiteY121" fmla="*/ 9497 h 10000"/>
                <a:gd name="connsiteX122" fmla="*/ 209 w 10563"/>
                <a:gd name="connsiteY122" fmla="*/ 9399 h 10000"/>
                <a:gd name="connsiteX123" fmla="*/ 294 w 10563"/>
                <a:gd name="connsiteY123" fmla="*/ 9269 h 10000"/>
                <a:gd name="connsiteX124" fmla="*/ 278 w 10563"/>
                <a:gd name="connsiteY124" fmla="*/ 9122 h 10000"/>
                <a:gd name="connsiteX125" fmla="*/ 243 w 10563"/>
                <a:gd name="connsiteY125" fmla="*/ 8993 h 10000"/>
                <a:gd name="connsiteX126" fmla="*/ 193 w 10563"/>
                <a:gd name="connsiteY126" fmla="*/ 8895 h 10000"/>
                <a:gd name="connsiteX127" fmla="*/ 177 w 10563"/>
                <a:gd name="connsiteY127" fmla="*/ 8863 h 10000"/>
                <a:gd name="connsiteX128" fmla="*/ 109 w 10563"/>
                <a:gd name="connsiteY128" fmla="*/ 8749 h 10000"/>
                <a:gd name="connsiteX129" fmla="*/ 84 w 10563"/>
                <a:gd name="connsiteY129" fmla="*/ 8684 h 10000"/>
                <a:gd name="connsiteX130" fmla="*/ 84 w 10563"/>
                <a:gd name="connsiteY130" fmla="*/ 8651 h 10000"/>
                <a:gd name="connsiteX131" fmla="*/ 66 w 10563"/>
                <a:gd name="connsiteY131" fmla="*/ 8651 h 10000"/>
                <a:gd name="connsiteX132" fmla="*/ 126 w 10563"/>
                <a:gd name="connsiteY132" fmla="*/ 8619 h 10000"/>
                <a:gd name="connsiteX133" fmla="*/ 177 w 10563"/>
                <a:gd name="connsiteY133" fmla="*/ 8587 h 10000"/>
                <a:gd name="connsiteX134" fmla="*/ 226 w 10563"/>
                <a:gd name="connsiteY134" fmla="*/ 8587 h 10000"/>
                <a:gd name="connsiteX135" fmla="*/ 258 w 10563"/>
                <a:gd name="connsiteY135" fmla="*/ 8587 h 10000"/>
                <a:gd name="connsiteX136" fmla="*/ 258 w 10563"/>
                <a:gd name="connsiteY136" fmla="*/ 8554 h 10000"/>
                <a:gd name="connsiteX137" fmla="*/ 226 w 10563"/>
                <a:gd name="connsiteY137" fmla="*/ 8408 h 10000"/>
                <a:gd name="connsiteX138" fmla="*/ 226 w 10563"/>
                <a:gd name="connsiteY138" fmla="*/ 8343 h 10000"/>
                <a:gd name="connsiteX139" fmla="*/ 226 w 10563"/>
                <a:gd name="connsiteY139" fmla="*/ 8310 h 10000"/>
                <a:gd name="connsiteX140" fmla="*/ 209 w 10563"/>
                <a:gd name="connsiteY140" fmla="*/ 8278 h 10000"/>
                <a:gd name="connsiteX141" fmla="*/ 258 w 10563"/>
                <a:gd name="connsiteY141" fmla="*/ 8180 h 10000"/>
                <a:gd name="connsiteX142" fmla="*/ 278 w 10563"/>
                <a:gd name="connsiteY142" fmla="*/ 8083 h 10000"/>
                <a:gd name="connsiteX143" fmla="*/ 312 w 10563"/>
                <a:gd name="connsiteY143" fmla="*/ 8002 h 10000"/>
                <a:gd name="connsiteX144" fmla="*/ 320 w 10563"/>
                <a:gd name="connsiteY144" fmla="*/ 7937 h 10000"/>
                <a:gd name="connsiteX145" fmla="*/ 320 w 10563"/>
                <a:gd name="connsiteY145" fmla="*/ 7937 h 10000"/>
                <a:gd name="connsiteX146" fmla="*/ 370 w 10563"/>
                <a:gd name="connsiteY146" fmla="*/ 7775 h 10000"/>
                <a:gd name="connsiteX147" fmla="*/ 403 w 10563"/>
                <a:gd name="connsiteY147" fmla="*/ 7661 h 10000"/>
                <a:gd name="connsiteX148" fmla="*/ 436 w 10563"/>
                <a:gd name="connsiteY148" fmla="*/ 7563 h 10000"/>
                <a:gd name="connsiteX149" fmla="*/ 452 w 10563"/>
                <a:gd name="connsiteY149" fmla="*/ 7498 h 10000"/>
                <a:gd name="connsiteX150" fmla="*/ 470 w 10563"/>
                <a:gd name="connsiteY150" fmla="*/ 7466 h 10000"/>
                <a:gd name="connsiteX151" fmla="*/ 470 w 10563"/>
                <a:gd name="connsiteY151" fmla="*/ 7434 h 10000"/>
                <a:gd name="connsiteX152" fmla="*/ 529 w 10563"/>
                <a:gd name="connsiteY152" fmla="*/ 7287 h 10000"/>
                <a:gd name="connsiteX153" fmla="*/ 563 w 10563"/>
                <a:gd name="connsiteY153" fmla="*/ 7189 h 10000"/>
                <a:gd name="connsiteX154" fmla="*/ 579 w 10563"/>
                <a:gd name="connsiteY154" fmla="*/ 7157 h 10000"/>
                <a:gd name="connsiteX155" fmla="*/ 579 w 10563"/>
                <a:gd name="connsiteY155" fmla="*/ 7157 h 10000"/>
                <a:gd name="connsiteX156" fmla="*/ 595 w 10563"/>
                <a:gd name="connsiteY156" fmla="*/ 6995 h 10000"/>
                <a:gd name="connsiteX157" fmla="*/ 595 w 10563"/>
                <a:gd name="connsiteY157" fmla="*/ 6881 h 10000"/>
                <a:gd name="connsiteX158" fmla="*/ 613 w 10563"/>
                <a:gd name="connsiteY158" fmla="*/ 6783 h 10000"/>
                <a:gd name="connsiteX159" fmla="*/ 613 w 10563"/>
                <a:gd name="connsiteY159" fmla="*/ 6751 h 10000"/>
                <a:gd name="connsiteX160" fmla="*/ 613 w 10563"/>
                <a:gd name="connsiteY160" fmla="*/ 6686 h 10000"/>
                <a:gd name="connsiteX161" fmla="*/ 613 w 10563"/>
                <a:gd name="connsiteY161" fmla="*/ 6686 h 10000"/>
                <a:gd name="connsiteX162" fmla="*/ 647 w 10563"/>
                <a:gd name="connsiteY162" fmla="*/ 6475 h 10000"/>
                <a:gd name="connsiteX163" fmla="*/ 663 w 10563"/>
                <a:gd name="connsiteY163" fmla="*/ 6312 h 10000"/>
                <a:gd name="connsiteX164" fmla="*/ 679 w 10563"/>
                <a:gd name="connsiteY164" fmla="*/ 6183 h 10000"/>
                <a:gd name="connsiteX165" fmla="*/ 679 w 10563"/>
                <a:gd name="connsiteY165" fmla="*/ 6133 h 10000"/>
                <a:gd name="connsiteX166" fmla="*/ 696 w 10563"/>
                <a:gd name="connsiteY166" fmla="*/ 6069 h 10000"/>
                <a:gd name="connsiteX167" fmla="*/ 696 w 10563"/>
                <a:gd name="connsiteY167" fmla="*/ 6036 h 10000"/>
                <a:gd name="connsiteX168" fmla="*/ 663 w 10563"/>
                <a:gd name="connsiteY168" fmla="*/ 5906 h 10000"/>
                <a:gd name="connsiteX169" fmla="*/ 663 w 10563"/>
                <a:gd name="connsiteY169" fmla="*/ 5841 h 10000"/>
                <a:gd name="connsiteX170" fmla="*/ 663 w 10563"/>
                <a:gd name="connsiteY170" fmla="*/ 5841 h 10000"/>
                <a:gd name="connsiteX171" fmla="*/ 647 w 10563"/>
                <a:gd name="connsiteY171" fmla="*/ 5808 h 10000"/>
                <a:gd name="connsiteX172" fmla="*/ 696 w 10563"/>
                <a:gd name="connsiteY172" fmla="*/ 5728 h 10000"/>
                <a:gd name="connsiteX173" fmla="*/ 738 w 10563"/>
                <a:gd name="connsiteY173" fmla="*/ 5630 h 10000"/>
                <a:gd name="connsiteX174" fmla="*/ 771 w 10563"/>
                <a:gd name="connsiteY174" fmla="*/ 5533 h 10000"/>
                <a:gd name="connsiteX175" fmla="*/ 789 w 10563"/>
                <a:gd name="connsiteY175" fmla="*/ 5467 h 10000"/>
                <a:gd name="connsiteX176" fmla="*/ 789 w 10563"/>
                <a:gd name="connsiteY176" fmla="*/ 5467 h 10000"/>
                <a:gd name="connsiteX177" fmla="*/ 789 w 10563"/>
                <a:gd name="connsiteY177" fmla="*/ 5435 h 10000"/>
                <a:gd name="connsiteX178" fmla="*/ 755 w 10563"/>
                <a:gd name="connsiteY178" fmla="*/ 5370 h 10000"/>
                <a:gd name="connsiteX179" fmla="*/ 738 w 10563"/>
                <a:gd name="connsiteY179" fmla="*/ 5289 h 10000"/>
                <a:gd name="connsiteX180" fmla="*/ 721 w 10563"/>
                <a:gd name="connsiteY180" fmla="*/ 5191 h 10000"/>
                <a:gd name="connsiteX181" fmla="*/ 721 w 10563"/>
                <a:gd name="connsiteY181" fmla="*/ 5127 h 10000"/>
                <a:gd name="connsiteX182" fmla="*/ 771 w 10563"/>
                <a:gd name="connsiteY182" fmla="*/ 5061 h 10000"/>
                <a:gd name="connsiteX183" fmla="*/ 839 w 10563"/>
                <a:gd name="connsiteY183" fmla="*/ 5061 h 10000"/>
                <a:gd name="connsiteX184" fmla="*/ 906 w 10563"/>
                <a:gd name="connsiteY184" fmla="*/ 5094 h 10000"/>
                <a:gd name="connsiteX185" fmla="*/ 981 w 10563"/>
                <a:gd name="connsiteY185" fmla="*/ 5127 h 10000"/>
                <a:gd name="connsiteX0" fmla="*/ 981 w 10563"/>
                <a:gd name="connsiteY0" fmla="*/ 5127 h 10000"/>
                <a:gd name="connsiteX1" fmla="*/ 998 w 10563"/>
                <a:gd name="connsiteY1" fmla="*/ 5127 h 10000"/>
                <a:gd name="connsiteX2" fmla="*/ 1016 w 10563"/>
                <a:gd name="connsiteY2" fmla="*/ 5094 h 10000"/>
                <a:gd name="connsiteX3" fmla="*/ 1033 w 10563"/>
                <a:gd name="connsiteY3" fmla="*/ 5061 h 10000"/>
                <a:gd name="connsiteX4" fmla="*/ 1082 w 10563"/>
                <a:gd name="connsiteY4" fmla="*/ 5029 h 10000"/>
                <a:gd name="connsiteX5" fmla="*/ 1141 w 10563"/>
                <a:gd name="connsiteY5" fmla="*/ 4996 h 10000"/>
                <a:gd name="connsiteX6" fmla="*/ 1226 w 10563"/>
                <a:gd name="connsiteY6" fmla="*/ 4964 h 10000"/>
                <a:gd name="connsiteX7" fmla="*/ 1452 w 10563"/>
                <a:gd name="connsiteY7" fmla="*/ 4948 h 10000"/>
                <a:gd name="connsiteX8" fmla="*/ 1644 w 10563"/>
                <a:gd name="connsiteY8" fmla="*/ 4882 h 10000"/>
                <a:gd name="connsiteX9" fmla="*/ 1367 w 10563"/>
                <a:gd name="connsiteY9" fmla="*/ 5094 h 10000"/>
                <a:gd name="connsiteX10" fmla="*/ 1602 w 10563"/>
                <a:gd name="connsiteY10" fmla="*/ 5045 h 10000"/>
                <a:gd name="connsiteX11" fmla="*/ 1752 w 10563"/>
                <a:gd name="connsiteY11" fmla="*/ 5241 h 10000"/>
                <a:gd name="connsiteX12" fmla="*/ 1930 w 10563"/>
                <a:gd name="connsiteY12" fmla="*/ 5306 h 10000"/>
                <a:gd name="connsiteX13" fmla="*/ 2030 w 10563"/>
                <a:gd name="connsiteY13" fmla="*/ 5258 h 10000"/>
                <a:gd name="connsiteX14" fmla="*/ 2189 w 10563"/>
                <a:gd name="connsiteY14" fmla="*/ 4818 h 10000"/>
                <a:gd name="connsiteX15" fmla="*/ 2164 w 10563"/>
                <a:gd name="connsiteY15" fmla="*/ 5177 h 10000"/>
                <a:gd name="connsiteX16" fmla="*/ 2309 w 10563"/>
                <a:gd name="connsiteY16" fmla="*/ 4493 h 10000"/>
                <a:gd name="connsiteX17" fmla="*/ 2450 w 10563"/>
                <a:gd name="connsiteY17" fmla="*/ 4786 h 10000"/>
                <a:gd name="connsiteX18" fmla="*/ 2415 w 10563"/>
                <a:gd name="connsiteY18" fmla="*/ 4542 h 10000"/>
                <a:gd name="connsiteX19" fmla="*/ 2484 w 10563"/>
                <a:gd name="connsiteY19" fmla="*/ 4786 h 10000"/>
                <a:gd name="connsiteX20" fmla="*/ 2500 w 10563"/>
                <a:gd name="connsiteY20" fmla="*/ 4818 h 10000"/>
                <a:gd name="connsiteX21" fmla="*/ 2542 w 10563"/>
                <a:gd name="connsiteY21" fmla="*/ 4818 h 10000"/>
                <a:gd name="connsiteX22" fmla="*/ 2594 w 10563"/>
                <a:gd name="connsiteY22" fmla="*/ 4818 h 10000"/>
                <a:gd name="connsiteX23" fmla="*/ 2643 w 10563"/>
                <a:gd name="connsiteY23" fmla="*/ 4786 h 10000"/>
                <a:gd name="connsiteX24" fmla="*/ 2677 w 10563"/>
                <a:gd name="connsiteY24" fmla="*/ 4688 h 10000"/>
                <a:gd name="connsiteX25" fmla="*/ 2710 w 10563"/>
                <a:gd name="connsiteY25" fmla="*/ 4541 h 10000"/>
                <a:gd name="connsiteX26" fmla="*/ 2727 w 10563"/>
                <a:gd name="connsiteY26" fmla="*/ 4282 h 10000"/>
                <a:gd name="connsiteX27" fmla="*/ 2810 w 10563"/>
                <a:gd name="connsiteY27" fmla="*/ 4298 h 10000"/>
                <a:gd name="connsiteX28" fmla="*/ 2929 w 10563"/>
                <a:gd name="connsiteY28" fmla="*/ 4070 h 10000"/>
                <a:gd name="connsiteX29" fmla="*/ 3063 w 10563"/>
                <a:gd name="connsiteY29" fmla="*/ 4103 h 10000"/>
                <a:gd name="connsiteX30" fmla="*/ 3154 w 10563"/>
                <a:gd name="connsiteY30" fmla="*/ 4103 h 10000"/>
                <a:gd name="connsiteX31" fmla="*/ 2995 w 10563"/>
                <a:gd name="connsiteY31" fmla="*/ 3892 h 10000"/>
                <a:gd name="connsiteX32" fmla="*/ 3272 w 10563"/>
                <a:gd name="connsiteY32" fmla="*/ 4136 h 10000"/>
                <a:gd name="connsiteX33" fmla="*/ 3205 w 10563"/>
                <a:gd name="connsiteY33" fmla="*/ 4331 h 10000"/>
                <a:gd name="connsiteX34" fmla="*/ 3498 w 10563"/>
                <a:gd name="connsiteY34" fmla="*/ 4250 h 10000"/>
                <a:gd name="connsiteX35" fmla="*/ 3788 w 10563"/>
                <a:gd name="connsiteY35" fmla="*/ 3387 h 10000"/>
                <a:gd name="connsiteX36" fmla="*/ 3947 w 10563"/>
                <a:gd name="connsiteY36" fmla="*/ 2612 h 10000"/>
                <a:gd name="connsiteX37" fmla="*/ 3939 w 10563"/>
                <a:gd name="connsiteY37" fmla="*/ 1720 h 10000"/>
                <a:gd name="connsiteX38" fmla="*/ 4328 w 10563"/>
                <a:gd name="connsiteY38" fmla="*/ 1688 h 10000"/>
                <a:gd name="connsiteX39" fmla="*/ 4649 w 10563"/>
                <a:gd name="connsiteY39" fmla="*/ 1466 h 10000"/>
                <a:gd name="connsiteX40" fmla="*/ 4661 w 10563"/>
                <a:gd name="connsiteY40" fmla="*/ 402 h 10000"/>
                <a:gd name="connsiteX41" fmla="*/ 5100 w 10563"/>
                <a:gd name="connsiteY41" fmla="*/ 181 h 10000"/>
                <a:gd name="connsiteX42" fmla="*/ 5534 w 10563"/>
                <a:gd name="connsiteY42" fmla="*/ 1067 h 10000"/>
                <a:gd name="connsiteX43" fmla="*/ 6122 w 10563"/>
                <a:gd name="connsiteY43" fmla="*/ 1249 h 10000"/>
                <a:gd name="connsiteX44" fmla="*/ 6890 w 10563"/>
                <a:gd name="connsiteY44" fmla="*/ 1649 h 10000"/>
                <a:gd name="connsiteX45" fmla="*/ 7115 w 10563"/>
                <a:gd name="connsiteY45" fmla="*/ 816 h 10000"/>
                <a:gd name="connsiteX46" fmla="*/ 7391 w 10563"/>
                <a:gd name="connsiteY46" fmla="*/ 1452 h 10000"/>
                <a:gd name="connsiteX47" fmla="*/ 7825 w 10563"/>
                <a:gd name="connsiteY47" fmla="*/ 1915 h 10000"/>
                <a:gd name="connsiteX48" fmla="*/ 7820 w 10563"/>
                <a:gd name="connsiteY48" fmla="*/ 3100 h 10000"/>
                <a:gd name="connsiteX49" fmla="*/ 8563 w 10563"/>
                <a:gd name="connsiteY49" fmla="*/ 4676 h 10000"/>
                <a:gd name="connsiteX50" fmla="*/ 7486 w 10563"/>
                <a:gd name="connsiteY50" fmla="*/ 6720 h 10000"/>
                <a:gd name="connsiteX51" fmla="*/ 7129 w 10563"/>
                <a:gd name="connsiteY51" fmla="*/ 7834 h 10000"/>
                <a:gd name="connsiteX52" fmla="*/ 1897 w 10563"/>
                <a:gd name="connsiteY52" fmla="*/ 9038 h 10000"/>
                <a:gd name="connsiteX53" fmla="*/ 10000 w 10563"/>
                <a:gd name="connsiteY53" fmla="*/ 4623 h 10000"/>
                <a:gd name="connsiteX54" fmla="*/ 9857 w 10563"/>
                <a:gd name="connsiteY54" fmla="*/ 4590 h 10000"/>
                <a:gd name="connsiteX55" fmla="*/ 9749 w 10563"/>
                <a:gd name="connsiteY55" fmla="*/ 4655 h 10000"/>
                <a:gd name="connsiteX56" fmla="*/ 9647 w 10563"/>
                <a:gd name="connsiteY56" fmla="*/ 4753 h 10000"/>
                <a:gd name="connsiteX57" fmla="*/ 9614 w 10563"/>
                <a:gd name="connsiteY57" fmla="*/ 4753 h 10000"/>
                <a:gd name="connsiteX58" fmla="*/ 9598 w 10563"/>
                <a:gd name="connsiteY58" fmla="*/ 4786 h 10000"/>
                <a:gd name="connsiteX59" fmla="*/ 9572 w 10563"/>
                <a:gd name="connsiteY59" fmla="*/ 5094 h 10000"/>
                <a:gd name="connsiteX60" fmla="*/ 9438 w 10563"/>
                <a:gd name="connsiteY60" fmla="*/ 5353 h 10000"/>
                <a:gd name="connsiteX61" fmla="*/ 9346 w 10563"/>
                <a:gd name="connsiteY61" fmla="*/ 5533 h 10000"/>
                <a:gd name="connsiteX62" fmla="*/ 9263 w 10563"/>
                <a:gd name="connsiteY62" fmla="*/ 5662 h 10000"/>
                <a:gd name="connsiteX63" fmla="*/ 9212 w 10563"/>
                <a:gd name="connsiteY63" fmla="*/ 5744 h 10000"/>
                <a:gd name="connsiteX64" fmla="*/ 9194 w 10563"/>
                <a:gd name="connsiteY64" fmla="*/ 5776 h 10000"/>
                <a:gd name="connsiteX65" fmla="*/ 9178 w 10563"/>
                <a:gd name="connsiteY65" fmla="*/ 5808 h 10000"/>
                <a:gd name="connsiteX66" fmla="*/ 9171 w 10563"/>
                <a:gd name="connsiteY66" fmla="*/ 5808 h 10000"/>
                <a:gd name="connsiteX67" fmla="*/ 9171 w 10563"/>
                <a:gd name="connsiteY67" fmla="*/ 5874 h 10000"/>
                <a:gd name="connsiteX68" fmla="*/ 9153 w 10563"/>
                <a:gd name="connsiteY68" fmla="*/ 5971 h 10000"/>
                <a:gd name="connsiteX69" fmla="*/ 9086 w 10563"/>
                <a:gd name="connsiteY69" fmla="*/ 6101 h 10000"/>
                <a:gd name="connsiteX70" fmla="*/ 9001 w 10563"/>
                <a:gd name="connsiteY70" fmla="*/ 6183 h 10000"/>
                <a:gd name="connsiteX71" fmla="*/ 8927 w 10563"/>
                <a:gd name="connsiteY71" fmla="*/ 6247 h 10000"/>
                <a:gd name="connsiteX72" fmla="*/ 8716 w 10563"/>
                <a:gd name="connsiteY72" fmla="*/ 6377 h 10000"/>
                <a:gd name="connsiteX73" fmla="*/ 8565 w 10563"/>
                <a:gd name="connsiteY73" fmla="*/ 6475 h 10000"/>
                <a:gd name="connsiteX74" fmla="*/ 8440 w 10563"/>
                <a:gd name="connsiteY74" fmla="*/ 6556 h 10000"/>
                <a:gd name="connsiteX75" fmla="*/ 8373 w 10563"/>
                <a:gd name="connsiteY75" fmla="*/ 6686 h 10000"/>
                <a:gd name="connsiteX76" fmla="*/ 8331 w 10563"/>
                <a:gd name="connsiteY76" fmla="*/ 6816 h 10000"/>
                <a:gd name="connsiteX77" fmla="*/ 8297 w 10563"/>
                <a:gd name="connsiteY77" fmla="*/ 7027 h 10000"/>
                <a:gd name="connsiteX78" fmla="*/ 8247 w 10563"/>
                <a:gd name="connsiteY78" fmla="*/ 7287 h 10000"/>
                <a:gd name="connsiteX79" fmla="*/ 8154 w 10563"/>
                <a:gd name="connsiteY79" fmla="*/ 7530 h 10000"/>
                <a:gd name="connsiteX80" fmla="*/ 8087 w 10563"/>
                <a:gd name="connsiteY80" fmla="*/ 7693 h 10000"/>
                <a:gd name="connsiteX81" fmla="*/ 8021 w 10563"/>
                <a:gd name="connsiteY81" fmla="*/ 7775 h 10000"/>
                <a:gd name="connsiteX82" fmla="*/ 7944 w 10563"/>
                <a:gd name="connsiteY82" fmla="*/ 7937 h 10000"/>
                <a:gd name="connsiteX83" fmla="*/ 7911 w 10563"/>
                <a:gd name="connsiteY83" fmla="*/ 8002 h 10000"/>
                <a:gd name="connsiteX84" fmla="*/ 7895 w 10563"/>
                <a:gd name="connsiteY84" fmla="*/ 8083 h 10000"/>
                <a:gd name="connsiteX85" fmla="*/ 7895 w 10563"/>
                <a:gd name="connsiteY85" fmla="*/ 8246 h 10000"/>
                <a:gd name="connsiteX86" fmla="*/ 7911 w 10563"/>
                <a:gd name="connsiteY86" fmla="*/ 8440 h 10000"/>
                <a:gd name="connsiteX87" fmla="*/ 7861 w 10563"/>
                <a:gd name="connsiteY87" fmla="*/ 8440 h 10000"/>
                <a:gd name="connsiteX88" fmla="*/ 7777 w 10563"/>
                <a:gd name="connsiteY88" fmla="*/ 8457 h 10000"/>
                <a:gd name="connsiteX89" fmla="*/ 7670 w 10563"/>
                <a:gd name="connsiteY89" fmla="*/ 8489 h 10000"/>
                <a:gd name="connsiteX90" fmla="*/ 7509 w 10563"/>
                <a:gd name="connsiteY90" fmla="*/ 8522 h 10000"/>
                <a:gd name="connsiteX91" fmla="*/ 7332 w 10563"/>
                <a:gd name="connsiteY91" fmla="*/ 8554 h 10000"/>
                <a:gd name="connsiteX92" fmla="*/ 7123 w 10563"/>
                <a:gd name="connsiteY92" fmla="*/ 8587 h 10000"/>
                <a:gd name="connsiteX93" fmla="*/ 6862 w 10563"/>
                <a:gd name="connsiteY93" fmla="*/ 8651 h 10000"/>
                <a:gd name="connsiteX94" fmla="*/ 6604 w 10563"/>
                <a:gd name="connsiteY94" fmla="*/ 8717 h 10000"/>
                <a:gd name="connsiteX95" fmla="*/ 6318 w 10563"/>
                <a:gd name="connsiteY95" fmla="*/ 8781 h 10000"/>
                <a:gd name="connsiteX96" fmla="*/ 6007 w 10563"/>
                <a:gd name="connsiteY96" fmla="*/ 8814 h 10000"/>
                <a:gd name="connsiteX97" fmla="*/ 5345 w 10563"/>
                <a:gd name="connsiteY97" fmla="*/ 8960 h 10000"/>
                <a:gd name="connsiteX98" fmla="*/ 4639 w 10563"/>
                <a:gd name="connsiteY98" fmla="*/ 9090 h 10000"/>
                <a:gd name="connsiteX99" fmla="*/ 3918 w 10563"/>
                <a:gd name="connsiteY99" fmla="*/ 9236 h 10000"/>
                <a:gd name="connsiteX100" fmla="*/ 3203 w 10563"/>
                <a:gd name="connsiteY100" fmla="*/ 9366 h 10000"/>
                <a:gd name="connsiteX101" fmla="*/ 2500 w 10563"/>
                <a:gd name="connsiteY101" fmla="*/ 9497 h 10000"/>
                <a:gd name="connsiteX102" fmla="*/ 2174 w 10563"/>
                <a:gd name="connsiteY102" fmla="*/ 9594 h 10000"/>
                <a:gd name="connsiteX103" fmla="*/ 1853 w 10563"/>
                <a:gd name="connsiteY103" fmla="*/ 9643 h 10000"/>
                <a:gd name="connsiteX104" fmla="*/ 1544 w 10563"/>
                <a:gd name="connsiteY104" fmla="*/ 9675 h 10000"/>
                <a:gd name="connsiteX105" fmla="*/ 1275 w 10563"/>
                <a:gd name="connsiteY105" fmla="*/ 9740 h 10000"/>
                <a:gd name="connsiteX106" fmla="*/ 1016 w 10563"/>
                <a:gd name="connsiteY106" fmla="*/ 9805 h 10000"/>
                <a:gd name="connsiteX107" fmla="*/ 771 w 10563"/>
                <a:gd name="connsiteY107" fmla="*/ 9838 h 10000"/>
                <a:gd name="connsiteX108" fmla="*/ 579 w 10563"/>
                <a:gd name="connsiteY108" fmla="*/ 9870 h 10000"/>
                <a:gd name="connsiteX109" fmla="*/ 403 w 10563"/>
                <a:gd name="connsiteY109" fmla="*/ 9935 h 10000"/>
                <a:gd name="connsiteX110" fmla="*/ 258 w 10563"/>
                <a:gd name="connsiteY110" fmla="*/ 9935 h 10000"/>
                <a:gd name="connsiteX111" fmla="*/ 159 w 10563"/>
                <a:gd name="connsiteY111" fmla="*/ 9968 h 10000"/>
                <a:gd name="connsiteX112" fmla="*/ 101 w 10563"/>
                <a:gd name="connsiteY112" fmla="*/ 9968 h 10000"/>
                <a:gd name="connsiteX113" fmla="*/ 66 w 10563"/>
                <a:gd name="connsiteY113" fmla="*/ 10000 h 10000"/>
                <a:gd name="connsiteX114" fmla="*/ 66 w 10563"/>
                <a:gd name="connsiteY114" fmla="*/ 9968 h 10000"/>
                <a:gd name="connsiteX115" fmla="*/ 34 w 10563"/>
                <a:gd name="connsiteY115" fmla="*/ 9968 h 10000"/>
                <a:gd name="connsiteX116" fmla="*/ 15 w 10563"/>
                <a:gd name="connsiteY116" fmla="*/ 9935 h 10000"/>
                <a:gd name="connsiteX117" fmla="*/ 0 w 10563"/>
                <a:gd name="connsiteY117" fmla="*/ 9870 h 10000"/>
                <a:gd name="connsiteX118" fmla="*/ 15 w 10563"/>
                <a:gd name="connsiteY118" fmla="*/ 9773 h 10000"/>
                <a:gd name="connsiteX119" fmla="*/ 49 w 10563"/>
                <a:gd name="connsiteY119" fmla="*/ 9643 h 10000"/>
                <a:gd name="connsiteX120" fmla="*/ 142 w 10563"/>
                <a:gd name="connsiteY120" fmla="*/ 9497 h 10000"/>
                <a:gd name="connsiteX121" fmla="*/ 209 w 10563"/>
                <a:gd name="connsiteY121" fmla="*/ 9399 h 10000"/>
                <a:gd name="connsiteX122" fmla="*/ 294 w 10563"/>
                <a:gd name="connsiteY122" fmla="*/ 9269 h 10000"/>
                <a:gd name="connsiteX123" fmla="*/ 278 w 10563"/>
                <a:gd name="connsiteY123" fmla="*/ 9122 h 10000"/>
                <a:gd name="connsiteX124" fmla="*/ 243 w 10563"/>
                <a:gd name="connsiteY124" fmla="*/ 8993 h 10000"/>
                <a:gd name="connsiteX125" fmla="*/ 193 w 10563"/>
                <a:gd name="connsiteY125" fmla="*/ 8895 h 10000"/>
                <a:gd name="connsiteX126" fmla="*/ 177 w 10563"/>
                <a:gd name="connsiteY126" fmla="*/ 8863 h 10000"/>
                <a:gd name="connsiteX127" fmla="*/ 109 w 10563"/>
                <a:gd name="connsiteY127" fmla="*/ 8749 h 10000"/>
                <a:gd name="connsiteX128" fmla="*/ 84 w 10563"/>
                <a:gd name="connsiteY128" fmla="*/ 8684 h 10000"/>
                <a:gd name="connsiteX129" fmla="*/ 84 w 10563"/>
                <a:gd name="connsiteY129" fmla="*/ 8651 h 10000"/>
                <a:gd name="connsiteX130" fmla="*/ 66 w 10563"/>
                <a:gd name="connsiteY130" fmla="*/ 8651 h 10000"/>
                <a:gd name="connsiteX131" fmla="*/ 126 w 10563"/>
                <a:gd name="connsiteY131" fmla="*/ 8619 h 10000"/>
                <a:gd name="connsiteX132" fmla="*/ 177 w 10563"/>
                <a:gd name="connsiteY132" fmla="*/ 8587 h 10000"/>
                <a:gd name="connsiteX133" fmla="*/ 226 w 10563"/>
                <a:gd name="connsiteY133" fmla="*/ 8587 h 10000"/>
                <a:gd name="connsiteX134" fmla="*/ 258 w 10563"/>
                <a:gd name="connsiteY134" fmla="*/ 8587 h 10000"/>
                <a:gd name="connsiteX135" fmla="*/ 258 w 10563"/>
                <a:gd name="connsiteY135" fmla="*/ 8554 h 10000"/>
                <a:gd name="connsiteX136" fmla="*/ 226 w 10563"/>
                <a:gd name="connsiteY136" fmla="*/ 8408 h 10000"/>
                <a:gd name="connsiteX137" fmla="*/ 226 w 10563"/>
                <a:gd name="connsiteY137" fmla="*/ 8343 h 10000"/>
                <a:gd name="connsiteX138" fmla="*/ 226 w 10563"/>
                <a:gd name="connsiteY138" fmla="*/ 8310 h 10000"/>
                <a:gd name="connsiteX139" fmla="*/ 209 w 10563"/>
                <a:gd name="connsiteY139" fmla="*/ 8278 h 10000"/>
                <a:gd name="connsiteX140" fmla="*/ 258 w 10563"/>
                <a:gd name="connsiteY140" fmla="*/ 8180 h 10000"/>
                <a:gd name="connsiteX141" fmla="*/ 278 w 10563"/>
                <a:gd name="connsiteY141" fmla="*/ 8083 h 10000"/>
                <a:gd name="connsiteX142" fmla="*/ 312 w 10563"/>
                <a:gd name="connsiteY142" fmla="*/ 8002 h 10000"/>
                <a:gd name="connsiteX143" fmla="*/ 320 w 10563"/>
                <a:gd name="connsiteY143" fmla="*/ 7937 h 10000"/>
                <a:gd name="connsiteX144" fmla="*/ 320 w 10563"/>
                <a:gd name="connsiteY144" fmla="*/ 7937 h 10000"/>
                <a:gd name="connsiteX145" fmla="*/ 370 w 10563"/>
                <a:gd name="connsiteY145" fmla="*/ 7775 h 10000"/>
                <a:gd name="connsiteX146" fmla="*/ 403 w 10563"/>
                <a:gd name="connsiteY146" fmla="*/ 7661 h 10000"/>
                <a:gd name="connsiteX147" fmla="*/ 436 w 10563"/>
                <a:gd name="connsiteY147" fmla="*/ 7563 h 10000"/>
                <a:gd name="connsiteX148" fmla="*/ 452 w 10563"/>
                <a:gd name="connsiteY148" fmla="*/ 7498 h 10000"/>
                <a:gd name="connsiteX149" fmla="*/ 470 w 10563"/>
                <a:gd name="connsiteY149" fmla="*/ 7466 h 10000"/>
                <a:gd name="connsiteX150" fmla="*/ 470 w 10563"/>
                <a:gd name="connsiteY150" fmla="*/ 7434 h 10000"/>
                <a:gd name="connsiteX151" fmla="*/ 529 w 10563"/>
                <a:gd name="connsiteY151" fmla="*/ 7287 h 10000"/>
                <a:gd name="connsiteX152" fmla="*/ 563 w 10563"/>
                <a:gd name="connsiteY152" fmla="*/ 7189 h 10000"/>
                <a:gd name="connsiteX153" fmla="*/ 579 w 10563"/>
                <a:gd name="connsiteY153" fmla="*/ 7157 h 10000"/>
                <a:gd name="connsiteX154" fmla="*/ 579 w 10563"/>
                <a:gd name="connsiteY154" fmla="*/ 7157 h 10000"/>
                <a:gd name="connsiteX155" fmla="*/ 595 w 10563"/>
                <a:gd name="connsiteY155" fmla="*/ 6995 h 10000"/>
                <a:gd name="connsiteX156" fmla="*/ 595 w 10563"/>
                <a:gd name="connsiteY156" fmla="*/ 6881 h 10000"/>
                <a:gd name="connsiteX157" fmla="*/ 613 w 10563"/>
                <a:gd name="connsiteY157" fmla="*/ 6783 h 10000"/>
                <a:gd name="connsiteX158" fmla="*/ 613 w 10563"/>
                <a:gd name="connsiteY158" fmla="*/ 6751 h 10000"/>
                <a:gd name="connsiteX159" fmla="*/ 613 w 10563"/>
                <a:gd name="connsiteY159" fmla="*/ 6686 h 10000"/>
                <a:gd name="connsiteX160" fmla="*/ 613 w 10563"/>
                <a:gd name="connsiteY160" fmla="*/ 6686 h 10000"/>
                <a:gd name="connsiteX161" fmla="*/ 647 w 10563"/>
                <a:gd name="connsiteY161" fmla="*/ 6475 h 10000"/>
                <a:gd name="connsiteX162" fmla="*/ 663 w 10563"/>
                <a:gd name="connsiteY162" fmla="*/ 6312 h 10000"/>
                <a:gd name="connsiteX163" fmla="*/ 679 w 10563"/>
                <a:gd name="connsiteY163" fmla="*/ 6183 h 10000"/>
                <a:gd name="connsiteX164" fmla="*/ 679 w 10563"/>
                <a:gd name="connsiteY164" fmla="*/ 6133 h 10000"/>
                <a:gd name="connsiteX165" fmla="*/ 696 w 10563"/>
                <a:gd name="connsiteY165" fmla="*/ 6069 h 10000"/>
                <a:gd name="connsiteX166" fmla="*/ 696 w 10563"/>
                <a:gd name="connsiteY166" fmla="*/ 6036 h 10000"/>
                <a:gd name="connsiteX167" fmla="*/ 663 w 10563"/>
                <a:gd name="connsiteY167" fmla="*/ 5906 h 10000"/>
                <a:gd name="connsiteX168" fmla="*/ 663 w 10563"/>
                <a:gd name="connsiteY168" fmla="*/ 5841 h 10000"/>
                <a:gd name="connsiteX169" fmla="*/ 663 w 10563"/>
                <a:gd name="connsiteY169" fmla="*/ 5841 h 10000"/>
                <a:gd name="connsiteX170" fmla="*/ 647 w 10563"/>
                <a:gd name="connsiteY170" fmla="*/ 5808 h 10000"/>
                <a:gd name="connsiteX171" fmla="*/ 696 w 10563"/>
                <a:gd name="connsiteY171" fmla="*/ 5728 h 10000"/>
                <a:gd name="connsiteX172" fmla="*/ 738 w 10563"/>
                <a:gd name="connsiteY172" fmla="*/ 5630 h 10000"/>
                <a:gd name="connsiteX173" fmla="*/ 771 w 10563"/>
                <a:gd name="connsiteY173" fmla="*/ 5533 h 10000"/>
                <a:gd name="connsiteX174" fmla="*/ 789 w 10563"/>
                <a:gd name="connsiteY174" fmla="*/ 5467 h 10000"/>
                <a:gd name="connsiteX175" fmla="*/ 789 w 10563"/>
                <a:gd name="connsiteY175" fmla="*/ 5467 h 10000"/>
                <a:gd name="connsiteX176" fmla="*/ 789 w 10563"/>
                <a:gd name="connsiteY176" fmla="*/ 5435 h 10000"/>
                <a:gd name="connsiteX177" fmla="*/ 755 w 10563"/>
                <a:gd name="connsiteY177" fmla="*/ 5370 h 10000"/>
                <a:gd name="connsiteX178" fmla="*/ 738 w 10563"/>
                <a:gd name="connsiteY178" fmla="*/ 5289 h 10000"/>
                <a:gd name="connsiteX179" fmla="*/ 721 w 10563"/>
                <a:gd name="connsiteY179" fmla="*/ 5191 h 10000"/>
                <a:gd name="connsiteX180" fmla="*/ 721 w 10563"/>
                <a:gd name="connsiteY180" fmla="*/ 5127 h 10000"/>
                <a:gd name="connsiteX181" fmla="*/ 771 w 10563"/>
                <a:gd name="connsiteY181" fmla="*/ 5061 h 10000"/>
                <a:gd name="connsiteX182" fmla="*/ 839 w 10563"/>
                <a:gd name="connsiteY182" fmla="*/ 5061 h 10000"/>
                <a:gd name="connsiteX183" fmla="*/ 906 w 10563"/>
                <a:gd name="connsiteY183" fmla="*/ 5094 h 10000"/>
                <a:gd name="connsiteX184" fmla="*/ 981 w 10563"/>
                <a:gd name="connsiteY184" fmla="*/ 5127 h 10000"/>
                <a:gd name="connsiteX0" fmla="*/ 981 w 10534"/>
                <a:gd name="connsiteY0" fmla="*/ 5127 h 10000"/>
                <a:gd name="connsiteX1" fmla="*/ 998 w 10534"/>
                <a:gd name="connsiteY1" fmla="*/ 5127 h 10000"/>
                <a:gd name="connsiteX2" fmla="*/ 1016 w 10534"/>
                <a:gd name="connsiteY2" fmla="*/ 5094 h 10000"/>
                <a:gd name="connsiteX3" fmla="*/ 1033 w 10534"/>
                <a:gd name="connsiteY3" fmla="*/ 5061 h 10000"/>
                <a:gd name="connsiteX4" fmla="*/ 1082 w 10534"/>
                <a:gd name="connsiteY4" fmla="*/ 5029 h 10000"/>
                <a:gd name="connsiteX5" fmla="*/ 1141 w 10534"/>
                <a:gd name="connsiteY5" fmla="*/ 4996 h 10000"/>
                <a:gd name="connsiteX6" fmla="*/ 1226 w 10534"/>
                <a:gd name="connsiteY6" fmla="*/ 4964 h 10000"/>
                <a:gd name="connsiteX7" fmla="*/ 1452 w 10534"/>
                <a:gd name="connsiteY7" fmla="*/ 4948 h 10000"/>
                <a:gd name="connsiteX8" fmla="*/ 1644 w 10534"/>
                <a:gd name="connsiteY8" fmla="*/ 4882 h 10000"/>
                <a:gd name="connsiteX9" fmla="*/ 1367 w 10534"/>
                <a:gd name="connsiteY9" fmla="*/ 5094 h 10000"/>
                <a:gd name="connsiteX10" fmla="*/ 1602 w 10534"/>
                <a:gd name="connsiteY10" fmla="*/ 5045 h 10000"/>
                <a:gd name="connsiteX11" fmla="*/ 1752 w 10534"/>
                <a:gd name="connsiteY11" fmla="*/ 5241 h 10000"/>
                <a:gd name="connsiteX12" fmla="*/ 1930 w 10534"/>
                <a:gd name="connsiteY12" fmla="*/ 5306 h 10000"/>
                <a:gd name="connsiteX13" fmla="*/ 2030 w 10534"/>
                <a:gd name="connsiteY13" fmla="*/ 5258 h 10000"/>
                <a:gd name="connsiteX14" fmla="*/ 2189 w 10534"/>
                <a:gd name="connsiteY14" fmla="*/ 4818 h 10000"/>
                <a:gd name="connsiteX15" fmla="*/ 2164 w 10534"/>
                <a:gd name="connsiteY15" fmla="*/ 5177 h 10000"/>
                <a:gd name="connsiteX16" fmla="*/ 2309 w 10534"/>
                <a:gd name="connsiteY16" fmla="*/ 4493 h 10000"/>
                <a:gd name="connsiteX17" fmla="*/ 2450 w 10534"/>
                <a:gd name="connsiteY17" fmla="*/ 4786 h 10000"/>
                <a:gd name="connsiteX18" fmla="*/ 2415 w 10534"/>
                <a:gd name="connsiteY18" fmla="*/ 4542 h 10000"/>
                <a:gd name="connsiteX19" fmla="*/ 2484 w 10534"/>
                <a:gd name="connsiteY19" fmla="*/ 4786 h 10000"/>
                <a:gd name="connsiteX20" fmla="*/ 2500 w 10534"/>
                <a:gd name="connsiteY20" fmla="*/ 4818 h 10000"/>
                <a:gd name="connsiteX21" fmla="*/ 2542 w 10534"/>
                <a:gd name="connsiteY21" fmla="*/ 4818 h 10000"/>
                <a:gd name="connsiteX22" fmla="*/ 2594 w 10534"/>
                <a:gd name="connsiteY22" fmla="*/ 4818 h 10000"/>
                <a:gd name="connsiteX23" fmla="*/ 2643 w 10534"/>
                <a:gd name="connsiteY23" fmla="*/ 4786 h 10000"/>
                <a:gd name="connsiteX24" fmla="*/ 2677 w 10534"/>
                <a:gd name="connsiteY24" fmla="*/ 4688 h 10000"/>
                <a:gd name="connsiteX25" fmla="*/ 2710 w 10534"/>
                <a:gd name="connsiteY25" fmla="*/ 4541 h 10000"/>
                <a:gd name="connsiteX26" fmla="*/ 2727 w 10534"/>
                <a:gd name="connsiteY26" fmla="*/ 4282 h 10000"/>
                <a:gd name="connsiteX27" fmla="*/ 2810 w 10534"/>
                <a:gd name="connsiteY27" fmla="*/ 4298 h 10000"/>
                <a:gd name="connsiteX28" fmla="*/ 2929 w 10534"/>
                <a:gd name="connsiteY28" fmla="*/ 4070 h 10000"/>
                <a:gd name="connsiteX29" fmla="*/ 3063 w 10534"/>
                <a:gd name="connsiteY29" fmla="*/ 4103 h 10000"/>
                <a:gd name="connsiteX30" fmla="*/ 3154 w 10534"/>
                <a:gd name="connsiteY30" fmla="*/ 4103 h 10000"/>
                <a:gd name="connsiteX31" fmla="*/ 2995 w 10534"/>
                <a:gd name="connsiteY31" fmla="*/ 3892 h 10000"/>
                <a:gd name="connsiteX32" fmla="*/ 3272 w 10534"/>
                <a:gd name="connsiteY32" fmla="*/ 4136 h 10000"/>
                <a:gd name="connsiteX33" fmla="*/ 3205 w 10534"/>
                <a:gd name="connsiteY33" fmla="*/ 4331 h 10000"/>
                <a:gd name="connsiteX34" fmla="*/ 3498 w 10534"/>
                <a:gd name="connsiteY34" fmla="*/ 4250 h 10000"/>
                <a:gd name="connsiteX35" fmla="*/ 3788 w 10534"/>
                <a:gd name="connsiteY35" fmla="*/ 3387 h 10000"/>
                <a:gd name="connsiteX36" fmla="*/ 3947 w 10534"/>
                <a:gd name="connsiteY36" fmla="*/ 2612 h 10000"/>
                <a:gd name="connsiteX37" fmla="*/ 3939 w 10534"/>
                <a:gd name="connsiteY37" fmla="*/ 1720 h 10000"/>
                <a:gd name="connsiteX38" fmla="*/ 4328 w 10534"/>
                <a:gd name="connsiteY38" fmla="*/ 1688 h 10000"/>
                <a:gd name="connsiteX39" fmla="*/ 4649 w 10534"/>
                <a:gd name="connsiteY39" fmla="*/ 1466 h 10000"/>
                <a:gd name="connsiteX40" fmla="*/ 4661 w 10534"/>
                <a:gd name="connsiteY40" fmla="*/ 402 h 10000"/>
                <a:gd name="connsiteX41" fmla="*/ 5100 w 10534"/>
                <a:gd name="connsiteY41" fmla="*/ 181 h 10000"/>
                <a:gd name="connsiteX42" fmla="*/ 5534 w 10534"/>
                <a:gd name="connsiteY42" fmla="*/ 1067 h 10000"/>
                <a:gd name="connsiteX43" fmla="*/ 6122 w 10534"/>
                <a:gd name="connsiteY43" fmla="*/ 1249 h 10000"/>
                <a:gd name="connsiteX44" fmla="*/ 6890 w 10534"/>
                <a:gd name="connsiteY44" fmla="*/ 1649 h 10000"/>
                <a:gd name="connsiteX45" fmla="*/ 7115 w 10534"/>
                <a:gd name="connsiteY45" fmla="*/ 816 h 10000"/>
                <a:gd name="connsiteX46" fmla="*/ 7391 w 10534"/>
                <a:gd name="connsiteY46" fmla="*/ 1452 h 10000"/>
                <a:gd name="connsiteX47" fmla="*/ 7825 w 10534"/>
                <a:gd name="connsiteY47" fmla="*/ 1915 h 10000"/>
                <a:gd name="connsiteX48" fmla="*/ 7820 w 10534"/>
                <a:gd name="connsiteY48" fmla="*/ 3100 h 10000"/>
                <a:gd name="connsiteX49" fmla="*/ 8563 w 10534"/>
                <a:gd name="connsiteY49" fmla="*/ 4676 h 10000"/>
                <a:gd name="connsiteX50" fmla="*/ 7486 w 10534"/>
                <a:gd name="connsiteY50" fmla="*/ 6720 h 10000"/>
                <a:gd name="connsiteX51" fmla="*/ 7129 w 10534"/>
                <a:gd name="connsiteY51" fmla="*/ 7834 h 10000"/>
                <a:gd name="connsiteX52" fmla="*/ 1897 w 10534"/>
                <a:gd name="connsiteY52" fmla="*/ 9038 h 10000"/>
                <a:gd name="connsiteX53" fmla="*/ 10000 w 10534"/>
                <a:gd name="connsiteY53" fmla="*/ 4623 h 10000"/>
                <a:gd name="connsiteX54" fmla="*/ 9749 w 10534"/>
                <a:gd name="connsiteY54" fmla="*/ 4655 h 10000"/>
                <a:gd name="connsiteX55" fmla="*/ 9647 w 10534"/>
                <a:gd name="connsiteY55" fmla="*/ 4753 h 10000"/>
                <a:gd name="connsiteX56" fmla="*/ 9614 w 10534"/>
                <a:gd name="connsiteY56" fmla="*/ 4753 h 10000"/>
                <a:gd name="connsiteX57" fmla="*/ 9598 w 10534"/>
                <a:gd name="connsiteY57" fmla="*/ 4786 h 10000"/>
                <a:gd name="connsiteX58" fmla="*/ 9572 w 10534"/>
                <a:gd name="connsiteY58" fmla="*/ 5094 h 10000"/>
                <a:gd name="connsiteX59" fmla="*/ 9438 w 10534"/>
                <a:gd name="connsiteY59" fmla="*/ 5353 h 10000"/>
                <a:gd name="connsiteX60" fmla="*/ 9346 w 10534"/>
                <a:gd name="connsiteY60" fmla="*/ 5533 h 10000"/>
                <a:gd name="connsiteX61" fmla="*/ 9263 w 10534"/>
                <a:gd name="connsiteY61" fmla="*/ 5662 h 10000"/>
                <a:gd name="connsiteX62" fmla="*/ 9212 w 10534"/>
                <a:gd name="connsiteY62" fmla="*/ 5744 h 10000"/>
                <a:gd name="connsiteX63" fmla="*/ 9194 w 10534"/>
                <a:gd name="connsiteY63" fmla="*/ 5776 h 10000"/>
                <a:gd name="connsiteX64" fmla="*/ 9178 w 10534"/>
                <a:gd name="connsiteY64" fmla="*/ 5808 h 10000"/>
                <a:gd name="connsiteX65" fmla="*/ 9171 w 10534"/>
                <a:gd name="connsiteY65" fmla="*/ 5808 h 10000"/>
                <a:gd name="connsiteX66" fmla="*/ 9171 w 10534"/>
                <a:gd name="connsiteY66" fmla="*/ 5874 h 10000"/>
                <a:gd name="connsiteX67" fmla="*/ 9153 w 10534"/>
                <a:gd name="connsiteY67" fmla="*/ 5971 h 10000"/>
                <a:gd name="connsiteX68" fmla="*/ 9086 w 10534"/>
                <a:gd name="connsiteY68" fmla="*/ 6101 h 10000"/>
                <a:gd name="connsiteX69" fmla="*/ 9001 w 10534"/>
                <a:gd name="connsiteY69" fmla="*/ 6183 h 10000"/>
                <a:gd name="connsiteX70" fmla="*/ 8927 w 10534"/>
                <a:gd name="connsiteY70" fmla="*/ 6247 h 10000"/>
                <a:gd name="connsiteX71" fmla="*/ 8716 w 10534"/>
                <a:gd name="connsiteY71" fmla="*/ 6377 h 10000"/>
                <a:gd name="connsiteX72" fmla="*/ 8565 w 10534"/>
                <a:gd name="connsiteY72" fmla="*/ 6475 h 10000"/>
                <a:gd name="connsiteX73" fmla="*/ 8440 w 10534"/>
                <a:gd name="connsiteY73" fmla="*/ 6556 h 10000"/>
                <a:gd name="connsiteX74" fmla="*/ 8373 w 10534"/>
                <a:gd name="connsiteY74" fmla="*/ 6686 h 10000"/>
                <a:gd name="connsiteX75" fmla="*/ 8331 w 10534"/>
                <a:gd name="connsiteY75" fmla="*/ 6816 h 10000"/>
                <a:gd name="connsiteX76" fmla="*/ 8297 w 10534"/>
                <a:gd name="connsiteY76" fmla="*/ 7027 h 10000"/>
                <a:gd name="connsiteX77" fmla="*/ 8247 w 10534"/>
                <a:gd name="connsiteY77" fmla="*/ 7287 h 10000"/>
                <a:gd name="connsiteX78" fmla="*/ 8154 w 10534"/>
                <a:gd name="connsiteY78" fmla="*/ 7530 h 10000"/>
                <a:gd name="connsiteX79" fmla="*/ 8087 w 10534"/>
                <a:gd name="connsiteY79" fmla="*/ 7693 h 10000"/>
                <a:gd name="connsiteX80" fmla="*/ 8021 w 10534"/>
                <a:gd name="connsiteY80" fmla="*/ 7775 h 10000"/>
                <a:gd name="connsiteX81" fmla="*/ 7944 w 10534"/>
                <a:gd name="connsiteY81" fmla="*/ 7937 h 10000"/>
                <a:gd name="connsiteX82" fmla="*/ 7911 w 10534"/>
                <a:gd name="connsiteY82" fmla="*/ 8002 h 10000"/>
                <a:gd name="connsiteX83" fmla="*/ 7895 w 10534"/>
                <a:gd name="connsiteY83" fmla="*/ 8083 h 10000"/>
                <a:gd name="connsiteX84" fmla="*/ 7895 w 10534"/>
                <a:gd name="connsiteY84" fmla="*/ 8246 h 10000"/>
                <a:gd name="connsiteX85" fmla="*/ 7911 w 10534"/>
                <a:gd name="connsiteY85" fmla="*/ 8440 h 10000"/>
                <a:gd name="connsiteX86" fmla="*/ 7861 w 10534"/>
                <a:gd name="connsiteY86" fmla="*/ 8440 h 10000"/>
                <a:gd name="connsiteX87" fmla="*/ 7777 w 10534"/>
                <a:gd name="connsiteY87" fmla="*/ 8457 h 10000"/>
                <a:gd name="connsiteX88" fmla="*/ 7670 w 10534"/>
                <a:gd name="connsiteY88" fmla="*/ 8489 h 10000"/>
                <a:gd name="connsiteX89" fmla="*/ 7509 w 10534"/>
                <a:gd name="connsiteY89" fmla="*/ 8522 h 10000"/>
                <a:gd name="connsiteX90" fmla="*/ 7332 w 10534"/>
                <a:gd name="connsiteY90" fmla="*/ 8554 h 10000"/>
                <a:gd name="connsiteX91" fmla="*/ 7123 w 10534"/>
                <a:gd name="connsiteY91" fmla="*/ 8587 h 10000"/>
                <a:gd name="connsiteX92" fmla="*/ 6862 w 10534"/>
                <a:gd name="connsiteY92" fmla="*/ 8651 h 10000"/>
                <a:gd name="connsiteX93" fmla="*/ 6604 w 10534"/>
                <a:gd name="connsiteY93" fmla="*/ 8717 h 10000"/>
                <a:gd name="connsiteX94" fmla="*/ 6318 w 10534"/>
                <a:gd name="connsiteY94" fmla="*/ 8781 h 10000"/>
                <a:gd name="connsiteX95" fmla="*/ 6007 w 10534"/>
                <a:gd name="connsiteY95" fmla="*/ 8814 h 10000"/>
                <a:gd name="connsiteX96" fmla="*/ 5345 w 10534"/>
                <a:gd name="connsiteY96" fmla="*/ 8960 h 10000"/>
                <a:gd name="connsiteX97" fmla="*/ 4639 w 10534"/>
                <a:gd name="connsiteY97" fmla="*/ 9090 h 10000"/>
                <a:gd name="connsiteX98" fmla="*/ 3918 w 10534"/>
                <a:gd name="connsiteY98" fmla="*/ 9236 h 10000"/>
                <a:gd name="connsiteX99" fmla="*/ 3203 w 10534"/>
                <a:gd name="connsiteY99" fmla="*/ 9366 h 10000"/>
                <a:gd name="connsiteX100" fmla="*/ 2500 w 10534"/>
                <a:gd name="connsiteY100" fmla="*/ 9497 h 10000"/>
                <a:gd name="connsiteX101" fmla="*/ 2174 w 10534"/>
                <a:gd name="connsiteY101" fmla="*/ 9594 h 10000"/>
                <a:gd name="connsiteX102" fmla="*/ 1853 w 10534"/>
                <a:gd name="connsiteY102" fmla="*/ 9643 h 10000"/>
                <a:gd name="connsiteX103" fmla="*/ 1544 w 10534"/>
                <a:gd name="connsiteY103" fmla="*/ 9675 h 10000"/>
                <a:gd name="connsiteX104" fmla="*/ 1275 w 10534"/>
                <a:gd name="connsiteY104" fmla="*/ 9740 h 10000"/>
                <a:gd name="connsiteX105" fmla="*/ 1016 w 10534"/>
                <a:gd name="connsiteY105" fmla="*/ 9805 h 10000"/>
                <a:gd name="connsiteX106" fmla="*/ 771 w 10534"/>
                <a:gd name="connsiteY106" fmla="*/ 9838 h 10000"/>
                <a:gd name="connsiteX107" fmla="*/ 579 w 10534"/>
                <a:gd name="connsiteY107" fmla="*/ 9870 h 10000"/>
                <a:gd name="connsiteX108" fmla="*/ 403 w 10534"/>
                <a:gd name="connsiteY108" fmla="*/ 9935 h 10000"/>
                <a:gd name="connsiteX109" fmla="*/ 258 w 10534"/>
                <a:gd name="connsiteY109" fmla="*/ 9935 h 10000"/>
                <a:gd name="connsiteX110" fmla="*/ 159 w 10534"/>
                <a:gd name="connsiteY110" fmla="*/ 9968 h 10000"/>
                <a:gd name="connsiteX111" fmla="*/ 101 w 10534"/>
                <a:gd name="connsiteY111" fmla="*/ 9968 h 10000"/>
                <a:gd name="connsiteX112" fmla="*/ 66 w 10534"/>
                <a:gd name="connsiteY112" fmla="*/ 10000 h 10000"/>
                <a:gd name="connsiteX113" fmla="*/ 66 w 10534"/>
                <a:gd name="connsiteY113" fmla="*/ 9968 h 10000"/>
                <a:gd name="connsiteX114" fmla="*/ 34 w 10534"/>
                <a:gd name="connsiteY114" fmla="*/ 9968 h 10000"/>
                <a:gd name="connsiteX115" fmla="*/ 15 w 10534"/>
                <a:gd name="connsiteY115" fmla="*/ 9935 h 10000"/>
                <a:gd name="connsiteX116" fmla="*/ 0 w 10534"/>
                <a:gd name="connsiteY116" fmla="*/ 9870 h 10000"/>
                <a:gd name="connsiteX117" fmla="*/ 15 w 10534"/>
                <a:gd name="connsiteY117" fmla="*/ 9773 h 10000"/>
                <a:gd name="connsiteX118" fmla="*/ 49 w 10534"/>
                <a:gd name="connsiteY118" fmla="*/ 9643 h 10000"/>
                <a:gd name="connsiteX119" fmla="*/ 142 w 10534"/>
                <a:gd name="connsiteY119" fmla="*/ 9497 h 10000"/>
                <a:gd name="connsiteX120" fmla="*/ 209 w 10534"/>
                <a:gd name="connsiteY120" fmla="*/ 9399 h 10000"/>
                <a:gd name="connsiteX121" fmla="*/ 294 w 10534"/>
                <a:gd name="connsiteY121" fmla="*/ 9269 h 10000"/>
                <a:gd name="connsiteX122" fmla="*/ 278 w 10534"/>
                <a:gd name="connsiteY122" fmla="*/ 9122 h 10000"/>
                <a:gd name="connsiteX123" fmla="*/ 243 w 10534"/>
                <a:gd name="connsiteY123" fmla="*/ 8993 h 10000"/>
                <a:gd name="connsiteX124" fmla="*/ 193 w 10534"/>
                <a:gd name="connsiteY124" fmla="*/ 8895 h 10000"/>
                <a:gd name="connsiteX125" fmla="*/ 177 w 10534"/>
                <a:gd name="connsiteY125" fmla="*/ 8863 h 10000"/>
                <a:gd name="connsiteX126" fmla="*/ 109 w 10534"/>
                <a:gd name="connsiteY126" fmla="*/ 8749 h 10000"/>
                <a:gd name="connsiteX127" fmla="*/ 84 w 10534"/>
                <a:gd name="connsiteY127" fmla="*/ 8684 h 10000"/>
                <a:gd name="connsiteX128" fmla="*/ 84 w 10534"/>
                <a:gd name="connsiteY128" fmla="*/ 8651 h 10000"/>
                <a:gd name="connsiteX129" fmla="*/ 66 w 10534"/>
                <a:gd name="connsiteY129" fmla="*/ 8651 h 10000"/>
                <a:gd name="connsiteX130" fmla="*/ 126 w 10534"/>
                <a:gd name="connsiteY130" fmla="*/ 8619 h 10000"/>
                <a:gd name="connsiteX131" fmla="*/ 177 w 10534"/>
                <a:gd name="connsiteY131" fmla="*/ 8587 h 10000"/>
                <a:gd name="connsiteX132" fmla="*/ 226 w 10534"/>
                <a:gd name="connsiteY132" fmla="*/ 8587 h 10000"/>
                <a:gd name="connsiteX133" fmla="*/ 258 w 10534"/>
                <a:gd name="connsiteY133" fmla="*/ 8587 h 10000"/>
                <a:gd name="connsiteX134" fmla="*/ 258 w 10534"/>
                <a:gd name="connsiteY134" fmla="*/ 8554 h 10000"/>
                <a:gd name="connsiteX135" fmla="*/ 226 w 10534"/>
                <a:gd name="connsiteY135" fmla="*/ 8408 h 10000"/>
                <a:gd name="connsiteX136" fmla="*/ 226 w 10534"/>
                <a:gd name="connsiteY136" fmla="*/ 8343 h 10000"/>
                <a:gd name="connsiteX137" fmla="*/ 226 w 10534"/>
                <a:gd name="connsiteY137" fmla="*/ 8310 h 10000"/>
                <a:gd name="connsiteX138" fmla="*/ 209 w 10534"/>
                <a:gd name="connsiteY138" fmla="*/ 8278 h 10000"/>
                <a:gd name="connsiteX139" fmla="*/ 258 w 10534"/>
                <a:gd name="connsiteY139" fmla="*/ 8180 h 10000"/>
                <a:gd name="connsiteX140" fmla="*/ 278 w 10534"/>
                <a:gd name="connsiteY140" fmla="*/ 8083 h 10000"/>
                <a:gd name="connsiteX141" fmla="*/ 312 w 10534"/>
                <a:gd name="connsiteY141" fmla="*/ 8002 h 10000"/>
                <a:gd name="connsiteX142" fmla="*/ 320 w 10534"/>
                <a:gd name="connsiteY142" fmla="*/ 7937 h 10000"/>
                <a:gd name="connsiteX143" fmla="*/ 320 w 10534"/>
                <a:gd name="connsiteY143" fmla="*/ 7937 h 10000"/>
                <a:gd name="connsiteX144" fmla="*/ 370 w 10534"/>
                <a:gd name="connsiteY144" fmla="*/ 7775 h 10000"/>
                <a:gd name="connsiteX145" fmla="*/ 403 w 10534"/>
                <a:gd name="connsiteY145" fmla="*/ 7661 h 10000"/>
                <a:gd name="connsiteX146" fmla="*/ 436 w 10534"/>
                <a:gd name="connsiteY146" fmla="*/ 7563 h 10000"/>
                <a:gd name="connsiteX147" fmla="*/ 452 w 10534"/>
                <a:gd name="connsiteY147" fmla="*/ 7498 h 10000"/>
                <a:gd name="connsiteX148" fmla="*/ 470 w 10534"/>
                <a:gd name="connsiteY148" fmla="*/ 7466 h 10000"/>
                <a:gd name="connsiteX149" fmla="*/ 470 w 10534"/>
                <a:gd name="connsiteY149" fmla="*/ 7434 h 10000"/>
                <a:gd name="connsiteX150" fmla="*/ 529 w 10534"/>
                <a:gd name="connsiteY150" fmla="*/ 7287 h 10000"/>
                <a:gd name="connsiteX151" fmla="*/ 563 w 10534"/>
                <a:gd name="connsiteY151" fmla="*/ 7189 h 10000"/>
                <a:gd name="connsiteX152" fmla="*/ 579 w 10534"/>
                <a:gd name="connsiteY152" fmla="*/ 7157 h 10000"/>
                <a:gd name="connsiteX153" fmla="*/ 579 w 10534"/>
                <a:gd name="connsiteY153" fmla="*/ 7157 h 10000"/>
                <a:gd name="connsiteX154" fmla="*/ 595 w 10534"/>
                <a:gd name="connsiteY154" fmla="*/ 6995 h 10000"/>
                <a:gd name="connsiteX155" fmla="*/ 595 w 10534"/>
                <a:gd name="connsiteY155" fmla="*/ 6881 h 10000"/>
                <a:gd name="connsiteX156" fmla="*/ 613 w 10534"/>
                <a:gd name="connsiteY156" fmla="*/ 6783 h 10000"/>
                <a:gd name="connsiteX157" fmla="*/ 613 w 10534"/>
                <a:gd name="connsiteY157" fmla="*/ 6751 h 10000"/>
                <a:gd name="connsiteX158" fmla="*/ 613 w 10534"/>
                <a:gd name="connsiteY158" fmla="*/ 6686 h 10000"/>
                <a:gd name="connsiteX159" fmla="*/ 613 w 10534"/>
                <a:gd name="connsiteY159" fmla="*/ 6686 h 10000"/>
                <a:gd name="connsiteX160" fmla="*/ 647 w 10534"/>
                <a:gd name="connsiteY160" fmla="*/ 6475 h 10000"/>
                <a:gd name="connsiteX161" fmla="*/ 663 w 10534"/>
                <a:gd name="connsiteY161" fmla="*/ 6312 h 10000"/>
                <a:gd name="connsiteX162" fmla="*/ 679 w 10534"/>
                <a:gd name="connsiteY162" fmla="*/ 6183 h 10000"/>
                <a:gd name="connsiteX163" fmla="*/ 679 w 10534"/>
                <a:gd name="connsiteY163" fmla="*/ 6133 h 10000"/>
                <a:gd name="connsiteX164" fmla="*/ 696 w 10534"/>
                <a:gd name="connsiteY164" fmla="*/ 6069 h 10000"/>
                <a:gd name="connsiteX165" fmla="*/ 696 w 10534"/>
                <a:gd name="connsiteY165" fmla="*/ 6036 h 10000"/>
                <a:gd name="connsiteX166" fmla="*/ 663 w 10534"/>
                <a:gd name="connsiteY166" fmla="*/ 5906 h 10000"/>
                <a:gd name="connsiteX167" fmla="*/ 663 w 10534"/>
                <a:gd name="connsiteY167" fmla="*/ 5841 h 10000"/>
                <a:gd name="connsiteX168" fmla="*/ 663 w 10534"/>
                <a:gd name="connsiteY168" fmla="*/ 5841 h 10000"/>
                <a:gd name="connsiteX169" fmla="*/ 647 w 10534"/>
                <a:gd name="connsiteY169" fmla="*/ 5808 h 10000"/>
                <a:gd name="connsiteX170" fmla="*/ 696 w 10534"/>
                <a:gd name="connsiteY170" fmla="*/ 5728 h 10000"/>
                <a:gd name="connsiteX171" fmla="*/ 738 w 10534"/>
                <a:gd name="connsiteY171" fmla="*/ 5630 h 10000"/>
                <a:gd name="connsiteX172" fmla="*/ 771 w 10534"/>
                <a:gd name="connsiteY172" fmla="*/ 5533 h 10000"/>
                <a:gd name="connsiteX173" fmla="*/ 789 w 10534"/>
                <a:gd name="connsiteY173" fmla="*/ 5467 h 10000"/>
                <a:gd name="connsiteX174" fmla="*/ 789 w 10534"/>
                <a:gd name="connsiteY174" fmla="*/ 5467 h 10000"/>
                <a:gd name="connsiteX175" fmla="*/ 789 w 10534"/>
                <a:gd name="connsiteY175" fmla="*/ 5435 h 10000"/>
                <a:gd name="connsiteX176" fmla="*/ 755 w 10534"/>
                <a:gd name="connsiteY176" fmla="*/ 5370 h 10000"/>
                <a:gd name="connsiteX177" fmla="*/ 738 w 10534"/>
                <a:gd name="connsiteY177" fmla="*/ 5289 h 10000"/>
                <a:gd name="connsiteX178" fmla="*/ 721 w 10534"/>
                <a:gd name="connsiteY178" fmla="*/ 5191 h 10000"/>
                <a:gd name="connsiteX179" fmla="*/ 721 w 10534"/>
                <a:gd name="connsiteY179" fmla="*/ 5127 h 10000"/>
                <a:gd name="connsiteX180" fmla="*/ 771 w 10534"/>
                <a:gd name="connsiteY180" fmla="*/ 5061 h 10000"/>
                <a:gd name="connsiteX181" fmla="*/ 839 w 10534"/>
                <a:gd name="connsiteY181" fmla="*/ 5061 h 10000"/>
                <a:gd name="connsiteX182" fmla="*/ 906 w 10534"/>
                <a:gd name="connsiteY182" fmla="*/ 5094 h 10000"/>
                <a:gd name="connsiteX183" fmla="*/ 981 w 10534"/>
                <a:gd name="connsiteY183" fmla="*/ 5127 h 10000"/>
                <a:gd name="connsiteX0" fmla="*/ 981 w 9749"/>
                <a:gd name="connsiteY0" fmla="*/ 5127 h 10000"/>
                <a:gd name="connsiteX1" fmla="*/ 998 w 9749"/>
                <a:gd name="connsiteY1" fmla="*/ 5127 h 10000"/>
                <a:gd name="connsiteX2" fmla="*/ 1016 w 9749"/>
                <a:gd name="connsiteY2" fmla="*/ 5094 h 10000"/>
                <a:gd name="connsiteX3" fmla="*/ 1033 w 9749"/>
                <a:gd name="connsiteY3" fmla="*/ 5061 h 10000"/>
                <a:gd name="connsiteX4" fmla="*/ 1082 w 9749"/>
                <a:gd name="connsiteY4" fmla="*/ 5029 h 10000"/>
                <a:gd name="connsiteX5" fmla="*/ 1141 w 9749"/>
                <a:gd name="connsiteY5" fmla="*/ 4996 h 10000"/>
                <a:gd name="connsiteX6" fmla="*/ 1226 w 9749"/>
                <a:gd name="connsiteY6" fmla="*/ 4964 h 10000"/>
                <a:gd name="connsiteX7" fmla="*/ 1452 w 9749"/>
                <a:gd name="connsiteY7" fmla="*/ 4948 h 10000"/>
                <a:gd name="connsiteX8" fmla="*/ 1644 w 9749"/>
                <a:gd name="connsiteY8" fmla="*/ 4882 h 10000"/>
                <a:gd name="connsiteX9" fmla="*/ 1367 w 9749"/>
                <a:gd name="connsiteY9" fmla="*/ 5094 h 10000"/>
                <a:gd name="connsiteX10" fmla="*/ 1602 w 9749"/>
                <a:gd name="connsiteY10" fmla="*/ 5045 h 10000"/>
                <a:gd name="connsiteX11" fmla="*/ 1752 w 9749"/>
                <a:gd name="connsiteY11" fmla="*/ 5241 h 10000"/>
                <a:gd name="connsiteX12" fmla="*/ 1930 w 9749"/>
                <a:gd name="connsiteY12" fmla="*/ 5306 h 10000"/>
                <a:gd name="connsiteX13" fmla="*/ 2030 w 9749"/>
                <a:gd name="connsiteY13" fmla="*/ 5258 h 10000"/>
                <a:gd name="connsiteX14" fmla="*/ 2189 w 9749"/>
                <a:gd name="connsiteY14" fmla="*/ 4818 h 10000"/>
                <a:gd name="connsiteX15" fmla="*/ 2164 w 9749"/>
                <a:gd name="connsiteY15" fmla="*/ 5177 h 10000"/>
                <a:gd name="connsiteX16" fmla="*/ 2309 w 9749"/>
                <a:gd name="connsiteY16" fmla="*/ 4493 h 10000"/>
                <a:gd name="connsiteX17" fmla="*/ 2450 w 9749"/>
                <a:gd name="connsiteY17" fmla="*/ 4786 h 10000"/>
                <a:gd name="connsiteX18" fmla="*/ 2415 w 9749"/>
                <a:gd name="connsiteY18" fmla="*/ 4542 h 10000"/>
                <a:gd name="connsiteX19" fmla="*/ 2484 w 9749"/>
                <a:gd name="connsiteY19" fmla="*/ 4786 h 10000"/>
                <a:gd name="connsiteX20" fmla="*/ 2500 w 9749"/>
                <a:gd name="connsiteY20" fmla="*/ 4818 h 10000"/>
                <a:gd name="connsiteX21" fmla="*/ 2542 w 9749"/>
                <a:gd name="connsiteY21" fmla="*/ 4818 h 10000"/>
                <a:gd name="connsiteX22" fmla="*/ 2594 w 9749"/>
                <a:gd name="connsiteY22" fmla="*/ 4818 h 10000"/>
                <a:gd name="connsiteX23" fmla="*/ 2643 w 9749"/>
                <a:gd name="connsiteY23" fmla="*/ 4786 h 10000"/>
                <a:gd name="connsiteX24" fmla="*/ 2677 w 9749"/>
                <a:gd name="connsiteY24" fmla="*/ 4688 h 10000"/>
                <a:gd name="connsiteX25" fmla="*/ 2710 w 9749"/>
                <a:gd name="connsiteY25" fmla="*/ 4541 h 10000"/>
                <a:gd name="connsiteX26" fmla="*/ 2727 w 9749"/>
                <a:gd name="connsiteY26" fmla="*/ 4282 h 10000"/>
                <a:gd name="connsiteX27" fmla="*/ 2810 w 9749"/>
                <a:gd name="connsiteY27" fmla="*/ 4298 h 10000"/>
                <a:gd name="connsiteX28" fmla="*/ 2929 w 9749"/>
                <a:gd name="connsiteY28" fmla="*/ 4070 h 10000"/>
                <a:gd name="connsiteX29" fmla="*/ 3063 w 9749"/>
                <a:gd name="connsiteY29" fmla="*/ 4103 h 10000"/>
                <a:gd name="connsiteX30" fmla="*/ 3154 w 9749"/>
                <a:gd name="connsiteY30" fmla="*/ 4103 h 10000"/>
                <a:gd name="connsiteX31" fmla="*/ 2995 w 9749"/>
                <a:gd name="connsiteY31" fmla="*/ 3892 h 10000"/>
                <a:gd name="connsiteX32" fmla="*/ 3272 w 9749"/>
                <a:gd name="connsiteY32" fmla="*/ 4136 h 10000"/>
                <a:gd name="connsiteX33" fmla="*/ 3205 w 9749"/>
                <a:gd name="connsiteY33" fmla="*/ 4331 h 10000"/>
                <a:gd name="connsiteX34" fmla="*/ 3498 w 9749"/>
                <a:gd name="connsiteY34" fmla="*/ 4250 h 10000"/>
                <a:gd name="connsiteX35" fmla="*/ 3788 w 9749"/>
                <a:gd name="connsiteY35" fmla="*/ 3387 h 10000"/>
                <a:gd name="connsiteX36" fmla="*/ 3947 w 9749"/>
                <a:gd name="connsiteY36" fmla="*/ 2612 h 10000"/>
                <a:gd name="connsiteX37" fmla="*/ 3939 w 9749"/>
                <a:gd name="connsiteY37" fmla="*/ 1720 h 10000"/>
                <a:gd name="connsiteX38" fmla="*/ 4328 w 9749"/>
                <a:gd name="connsiteY38" fmla="*/ 1688 h 10000"/>
                <a:gd name="connsiteX39" fmla="*/ 4649 w 9749"/>
                <a:gd name="connsiteY39" fmla="*/ 1466 h 10000"/>
                <a:gd name="connsiteX40" fmla="*/ 4661 w 9749"/>
                <a:gd name="connsiteY40" fmla="*/ 402 h 10000"/>
                <a:gd name="connsiteX41" fmla="*/ 5100 w 9749"/>
                <a:gd name="connsiteY41" fmla="*/ 181 h 10000"/>
                <a:gd name="connsiteX42" fmla="*/ 5534 w 9749"/>
                <a:gd name="connsiteY42" fmla="*/ 1067 h 10000"/>
                <a:gd name="connsiteX43" fmla="*/ 6122 w 9749"/>
                <a:gd name="connsiteY43" fmla="*/ 1249 h 10000"/>
                <a:gd name="connsiteX44" fmla="*/ 6890 w 9749"/>
                <a:gd name="connsiteY44" fmla="*/ 1649 h 10000"/>
                <a:gd name="connsiteX45" fmla="*/ 7115 w 9749"/>
                <a:gd name="connsiteY45" fmla="*/ 816 h 10000"/>
                <a:gd name="connsiteX46" fmla="*/ 7391 w 9749"/>
                <a:gd name="connsiteY46" fmla="*/ 1452 h 10000"/>
                <a:gd name="connsiteX47" fmla="*/ 7825 w 9749"/>
                <a:gd name="connsiteY47" fmla="*/ 1915 h 10000"/>
                <a:gd name="connsiteX48" fmla="*/ 7820 w 9749"/>
                <a:gd name="connsiteY48" fmla="*/ 3100 h 10000"/>
                <a:gd name="connsiteX49" fmla="*/ 8563 w 9749"/>
                <a:gd name="connsiteY49" fmla="*/ 4676 h 10000"/>
                <a:gd name="connsiteX50" fmla="*/ 7486 w 9749"/>
                <a:gd name="connsiteY50" fmla="*/ 6720 h 10000"/>
                <a:gd name="connsiteX51" fmla="*/ 7129 w 9749"/>
                <a:gd name="connsiteY51" fmla="*/ 7834 h 10000"/>
                <a:gd name="connsiteX52" fmla="*/ 1897 w 9749"/>
                <a:gd name="connsiteY52" fmla="*/ 9038 h 10000"/>
                <a:gd name="connsiteX53" fmla="*/ 9749 w 9749"/>
                <a:gd name="connsiteY53" fmla="*/ 4655 h 10000"/>
                <a:gd name="connsiteX54" fmla="*/ 9647 w 9749"/>
                <a:gd name="connsiteY54" fmla="*/ 4753 h 10000"/>
                <a:gd name="connsiteX55" fmla="*/ 9614 w 9749"/>
                <a:gd name="connsiteY55" fmla="*/ 4753 h 10000"/>
                <a:gd name="connsiteX56" fmla="*/ 9598 w 9749"/>
                <a:gd name="connsiteY56" fmla="*/ 4786 h 10000"/>
                <a:gd name="connsiteX57" fmla="*/ 9572 w 9749"/>
                <a:gd name="connsiteY57" fmla="*/ 5094 h 10000"/>
                <a:gd name="connsiteX58" fmla="*/ 9438 w 9749"/>
                <a:gd name="connsiteY58" fmla="*/ 5353 h 10000"/>
                <a:gd name="connsiteX59" fmla="*/ 9346 w 9749"/>
                <a:gd name="connsiteY59" fmla="*/ 5533 h 10000"/>
                <a:gd name="connsiteX60" fmla="*/ 9263 w 9749"/>
                <a:gd name="connsiteY60" fmla="*/ 5662 h 10000"/>
                <a:gd name="connsiteX61" fmla="*/ 9212 w 9749"/>
                <a:gd name="connsiteY61" fmla="*/ 5744 h 10000"/>
                <a:gd name="connsiteX62" fmla="*/ 9194 w 9749"/>
                <a:gd name="connsiteY62" fmla="*/ 5776 h 10000"/>
                <a:gd name="connsiteX63" fmla="*/ 9178 w 9749"/>
                <a:gd name="connsiteY63" fmla="*/ 5808 h 10000"/>
                <a:gd name="connsiteX64" fmla="*/ 9171 w 9749"/>
                <a:gd name="connsiteY64" fmla="*/ 5808 h 10000"/>
                <a:gd name="connsiteX65" fmla="*/ 9171 w 9749"/>
                <a:gd name="connsiteY65" fmla="*/ 5874 h 10000"/>
                <a:gd name="connsiteX66" fmla="*/ 9153 w 9749"/>
                <a:gd name="connsiteY66" fmla="*/ 5971 h 10000"/>
                <a:gd name="connsiteX67" fmla="*/ 9086 w 9749"/>
                <a:gd name="connsiteY67" fmla="*/ 6101 h 10000"/>
                <a:gd name="connsiteX68" fmla="*/ 9001 w 9749"/>
                <a:gd name="connsiteY68" fmla="*/ 6183 h 10000"/>
                <a:gd name="connsiteX69" fmla="*/ 8927 w 9749"/>
                <a:gd name="connsiteY69" fmla="*/ 6247 h 10000"/>
                <a:gd name="connsiteX70" fmla="*/ 8716 w 9749"/>
                <a:gd name="connsiteY70" fmla="*/ 6377 h 10000"/>
                <a:gd name="connsiteX71" fmla="*/ 8565 w 9749"/>
                <a:gd name="connsiteY71" fmla="*/ 6475 h 10000"/>
                <a:gd name="connsiteX72" fmla="*/ 8440 w 9749"/>
                <a:gd name="connsiteY72" fmla="*/ 6556 h 10000"/>
                <a:gd name="connsiteX73" fmla="*/ 8373 w 9749"/>
                <a:gd name="connsiteY73" fmla="*/ 6686 h 10000"/>
                <a:gd name="connsiteX74" fmla="*/ 8331 w 9749"/>
                <a:gd name="connsiteY74" fmla="*/ 6816 h 10000"/>
                <a:gd name="connsiteX75" fmla="*/ 8297 w 9749"/>
                <a:gd name="connsiteY75" fmla="*/ 7027 h 10000"/>
                <a:gd name="connsiteX76" fmla="*/ 8247 w 9749"/>
                <a:gd name="connsiteY76" fmla="*/ 7287 h 10000"/>
                <a:gd name="connsiteX77" fmla="*/ 8154 w 9749"/>
                <a:gd name="connsiteY77" fmla="*/ 7530 h 10000"/>
                <a:gd name="connsiteX78" fmla="*/ 8087 w 9749"/>
                <a:gd name="connsiteY78" fmla="*/ 7693 h 10000"/>
                <a:gd name="connsiteX79" fmla="*/ 8021 w 9749"/>
                <a:gd name="connsiteY79" fmla="*/ 7775 h 10000"/>
                <a:gd name="connsiteX80" fmla="*/ 7944 w 9749"/>
                <a:gd name="connsiteY80" fmla="*/ 7937 h 10000"/>
                <a:gd name="connsiteX81" fmla="*/ 7911 w 9749"/>
                <a:gd name="connsiteY81" fmla="*/ 8002 h 10000"/>
                <a:gd name="connsiteX82" fmla="*/ 7895 w 9749"/>
                <a:gd name="connsiteY82" fmla="*/ 8083 h 10000"/>
                <a:gd name="connsiteX83" fmla="*/ 7895 w 9749"/>
                <a:gd name="connsiteY83" fmla="*/ 8246 h 10000"/>
                <a:gd name="connsiteX84" fmla="*/ 7911 w 9749"/>
                <a:gd name="connsiteY84" fmla="*/ 8440 h 10000"/>
                <a:gd name="connsiteX85" fmla="*/ 7861 w 9749"/>
                <a:gd name="connsiteY85" fmla="*/ 8440 h 10000"/>
                <a:gd name="connsiteX86" fmla="*/ 7777 w 9749"/>
                <a:gd name="connsiteY86" fmla="*/ 8457 h 10000"/>
                <a:gd name="connsiteX87" fmla="*/ 7670 w 9749"/>
                <a:gd name="connsiteY87" fmla="*/ 8489 h 10000"/>
                <a:gd name="connsiteX88" fmla="*/ 7509 w 9749"/>
                <a:gd name="connsiteY88" fmla="*/ 8522 h 10000"/>
                <a:gd name="connsiteX89" fmla="*/ 7332 w 9749"/>
                <a:gd name="connsiteY89" fmla="*/ 8554 h 10000"/>
                <a:gd name="connsiteX90" fmla="*/ 7123 w 9749"/>
                <a:gd name="connsiteY90" fmla="*/ 8587 h 10000"/>
                <a:gd name="connsiteX91" fmla="*/ 6862 w 9749"/>
                <a:gd name="connsiteY91" fmla="*/ 8651 h 10000"/>
                <a:gd name="connsiteX92" fmla="*/ 6604 w 9749"/>
                <a:gd name="connsiteY92" fmla="*/ 8717 h 10000"/>
                <a:gd name="connsiteX93" fmla="*/ 6318 w 9749"/>
                <a:gd name="connsiteY93" fmla="*/ 8781 h 10000"/>
                <a:gd name="connsiteX94" fmla="*/ 6007 w 9749"/>
                <a:gd name="connsiteY94" fmla="*/ 8814 h 10000"/>
                <a:gd name="connsiteX95" fmla="*/ 5345 w 9749"/>
                <a:gd name="connsiteY95" fmla="*/ 8960 h 10000"/>
                <a:gd name="connsiteX96" fmla="*/ 4639 w 9749"/>
                <a:gd name="connsiteY96" fmla="*/ 9090 h 10000"/>
                <a:gd name="connsiteX97" fmla="*/ 3918 w 9749"/>
                <a:gd name="connsiteY97" fmla="*/ 9236 h 10000"/>
                <a:gd name="connsiteX98" fmla="*/ 3203 w 9749"/>
                <a:gd name="connsiteY98" fmla="*/ 9366 h 10000"/>
                <a:gd name="connsiteX99" fmla="*/ 2500 w 9749"/>
                <a:gd name="connsiteY99" fmla="*/ 9497 h 10000"/>
                <a:gd name="connsiteX100" fmla="*/ 2174 w 9749"/>
                <a:gd name="connsiteY100" fmla="*/ 9594 h 10000"/>
                <a:gd name="connsiteX101" fmla="*/ 1853 w 9749"/>
                <a:gd name="connsiteY101" fmla="*/ 9643 h 10000"/>
                <a:gd name="connsiteX102" fmla="*/ 1544 w 9749"/>
                <a:gd name="connsiteY102" fmla="*/ 9675 h 10000"/>
                <a:gd name="connsiteX103" fmla="*/ 1275 w 9749"/>
                <a:gd name="connsiteY103" fmla="*/ 9740 h 10000"/>
                <a:gd name="connsiteX104" fmla="*/ 1016 w 9749"/>
                <a:gd name="connsiteY104" fmla="*/ 9805 h 10000"/>
                <a:gd name="connsiteX105" fmla="*/ 771 w 9749"/>
                <a:gd name="connsiteY105" fmla="*/ 9838 h 10000"/>
                <a:gd name="connsiteX106" fmla="*/ 579 w 9749"/>
                <a:gd name="connsiteY106" fmla="*/ 9870 h 10000"/>
                <a:gd name="connsiteX107" fmla="*/ 403 w 9749"/>
                <a:gd name="connsiteY107" fmla="*/ 9935 h 10000"/>
                <a:gd name="connsiteX108" fmla="*/ 258 w 9749"/>
                <a:gd name="connsiteY108" fmla="*/ 9935 h 10000"/>
                <a:gd name="connsiteX109" fmla="*/ 159 w 9749"/>
                <a:gd name="connsiteY109" fmla="*/ 9968 h 10000"/>
                <a:gd name="connsiteX110" fmla="*/ 101 w 9749"/>
                <a:gd name="connsiteY110" fmla="*/ 9968 h 10000"/>
                <a:gd name="connsiteX111" fmla="*/ 66 w 9749"/>
                <a:gd name="connsiteY111" fmla="*/ 10000 h 10000"/>
                <a:gd name="connsiteX112" fmla="*/ 66 w 9749"/>
                <a:gd name="connsiteY112" fmla="*/ 9968 h 10000"/>
                <a:gd name="connsiteX113" fmla="*/ 34 w 9749"/>
                <a:gd name="connsiteY113" fmla="*/ 9968 h 10000"/>
                <a:gd name="connsiteX114" fmla="*/ 15 w 9749"/>
                <a:gd name="connsiteY114" fmla="*/ 9935 h 10000"/>
                <a:gd name="connsiteX115" fmla="*/ 0 w 9749"/>
                <a:gd name="connsiteY115" fmla="*/ 9870 h 10000"/>
                <a:gd name="connsiteX116" fmla="*/ 15 w 9749"/>
                <a:gd name="connsiteY116" fmla="*/ 9773 h 10000"/>
                <a:gd name="connsiteX117" fmla="*/ 49 w 9749"/>
                <a:gd name="connsiteY117" fmla="*/ 9643 h 10000"/>
                <a:gd name="connsiteX118" fmla="*/ 142 w 9749"/>
                <a:gd name="connsiteY118" fmla="*/ 9497 h 10000"/>
                <a:gd name="connsiteX119" fmla="*/ 209 w 9749"/>
                <a:gd name="connsiteY119" fmla="*/ 9399 h 10000"/>
                <a:gd name="connsiteX120" fmla="*/ 294 w 9749"/>
                <a:gd name="connsiteY120" fmla="*/ 9269 h 10000"/>
                <a:gd name="connsiteX121" fmla="*/ 278 w 9749"/>
                <a:gd name="connsiteY121" fmla="*/ 9122 h 10000"/>
                <a:gd name="connsiteX122" fmla="*/ 243 w 9749"/>
                <a:gd name="connsiteY122" fmla="*/ 8993 h 10000"/>
                <a:gd name="connsiteX123" fmla="*/ 193 w 9749"/>
                <a:gd name="connsiteY123" fmla="*/ 8895 h 10000"/>
                <a:gd name="connsiteX124" fmla="*/ 177 w 9749"/>
                <a:gd name="connsiteY124" fmla="*/ 8863 h 10000"/>
                <a:gd name="connsiteX125" fmla="*/ 109 w 9749"/>
                <a:gd name="connsiteY125" fmla="*/ 8749 h 10000"/>
                <a:gd name="connsiteX126" fmla="*/ 84 w 9749"/>
                <a:gd name="connsiteY126" fmla="*/ 8684 h 10000"/>
                <a:gd name="connsiteX127" fmla="*/ 84 w 9749"/>
                <a:gd name="connsiteY127" fmla="*/ 8651 h 10000"/>
                <a:gd name="connsiteX128" fmla="*/ 66 w 9749"/>
                <a:gd name="connsiteY128" fmla="*/ 8651 h 10000"/>
                <a:gd name="connsiteX129" fmla="*/ 126 w 9749"/>
                <a:gd name="connsiteY129" fmla="*/ 8619 h 10000"/>
                <a:gd name="connsiteX130" fmla="*/ 177 w 9749"/>
                <a:gd name="connsiteY130" fmla="*/ 8587 h 10000"/>
                <a:gd name="connsiteX131" fmla="*/ 226 w 9749"/>
                <a:gd name="connsiteY131" fmla="*/ 8587 h 10000"/>
                <a:gd name="connsiteX132" fmla="*/ 258 w 9749"/>
                <a:gd name="connsiteY132" fmla="*/ 8587 h 10000"/>
                <a:gd name="connsiteX133" fmla="*/ 258 w 9749"/>
                <a:gd name="connsiteY133" fmla="*/ 8554 h 10000"/>
                <a:gd name="connsiteX134" fmla="*/ 226 w 9749"/>
                <a:gd name="connsiteY134" fmla="*/ 8408 h 10000"/>
                <a:gd name="connsiteX135" fmla="*/ 226 w 9749"/>
                <a:gd name="connsiteY135" fmla="*/ 8343 h 10000"/>
                <a:gd name="connsiteX136" fmla="*/ 226 w 9749"/>
                <a:gd name="connsiteY136" fmla="*/ 8310 h 10000"/>
                <a:gd name="connsiteX137" fmla="*/ 209 w 9749"/>
                <a:gd name="connsiteY137" fmla="*/ 8278 h 10000"/>
                <a:gd name="connsiteX138" fmla="*/ 258 w 9749"/>
                <a:gd name="connsiteY138" fmla="*/ 8180 h 10000"/>
                <a:gd name="connsiteX139" fmla="*/ 278 w 9749"/>
                <a:gd name="connsiteY139" fmla="*/ 8083 h 10000"/>
                <a:gd name="connsiteX140" fmla="*/ 312 w 9749"/>
                <a:gd name="connsiteY140" fmla="*/ 8002 h 10000"/>
                <a:gd name="connsiteX141" fmla="*/ 320 w 9749"/>
                <a:gd name="connsiteY141" fmla="*/ 7937 h 10000"/>
                <a:gd name="connsiteX142" fmla="*/ 320 w 9749"/>
                <a:gd name="connsiteY142" fmla="*/ 7937 h 10000"/>
                <a:gd name="connsiteX143" fmla="*/ 370 w 9749"/>
                <a:gd name="connsiteY143" fmla="*/ 7775 h 10000"/>
                <a:gd name="connsiteX144" fmla="*/ 403 w 9749"/>
                <a:gd name="connsiteY144" fmla="*/ 7661 h 10000"/>
                <a:gd name="connsiteX145" fmla="*/ 436 w 9749"/>
                <a:gd name="connsiteY145" fmla="*/ 7563 h 10000"/>
                <a:gd name="connsiteX146" fmla="*/ 452 w 9749"/>
                <a:gd name="connsiteY146" fmla="*/ 7498 h 10000"/>
                <a:gd name="connsiteX147" fmla="*/ 470 w 9749"/>
                <a:gd name="connsiteY147" fmla="*/ 7466 h 10000"/>
                <a:gd name="connsiteX148" fmla="*/ 470 w 9749"/>
                <a:gd name="connsiteY148" fmla="*/ 7434 h 10000"/>
                <a:gd name="connsiteX149" fmla="*/ 529 w 9749"/>
                <a:gd name="connsiteY149" fmla="*/ 7287 h 10000"/>
                <a:gd name="connsiteX150" fmla="*/ 563 w 9749"/>
                <a:gd name="connsiteY150" fmla="*/ 7189 h 10000"/>
                <a:gd name="connsiteX151" fmla="*/ 579 w 9749"/>
                <a:gd name="connsiteY151" fmla="*/ 7157 h 10000"/>
                <a:gd name="connsiteX152" fmla="*/ 579 w 9749"/>
                <a:gd name="connsiteY152" fmla="*/ 7157 h 10000"/>
                <a:gd name="connsiteX153" fmla="*/ 595 w 9749"/>
                <a:gd name="connsiteY153" fmla="*/ 6995 h 10000"/>
                <a:gd name="connsiteX154" fmla="*/ 595 w 9749"/>
                <a:gd name="connsiteY154" fmla="*/ 6881 h 10000"/>
                <a:gd name="connsiteX155" fmla="*/ 613 w 9749"/>
                <a:gd name="connsiteY155" fmla="*/ 6783 h 10000"/>
                <a:gd name="connsiteX156" fmla="*/ 613 w 9749"/>
                <a:gd name="connsiteY156" fmla="*/ 6751 h 10000"/>
                <a:gd name="connsiteX157" fmla="*/ 613 w 9749"/>
                <a:gd name="connsiteY157" fmla="*/ 6686 h 10000"/>
                <a:gd name="connsiteX158" fmla="*/ 613 w 9749"/>
                <a:gd name="connsiteY158" fmla="*/ 6686 h 10000"/>
                <a:gd name="connsiteX159" fmla="*/ 647 w 9749"/>
                <a:gd name="connsiteY159" fmla="*/ 6475 h 10000"/>
                <a:gd name="connsiteX160" fmla="*/ 663 w 9749"/>
                <a:gd name="connsiteY160" fmla="*/ 6312 h 10000"/>
                <a:gd name="connsiteX161" fmla="*/ 679 w 9749"/>
                <a:gd name="connsiteY161" fmla="*/ 6183 h 10000"/>
                <a:gd name="connsiteX162" fmla="*/ 679 w 9749"/>
                <a:gd name="connsiteY162" fmla="*/ 6133 h 10000"/>
                <a:gd name="connsiteX163" fmla="*/ 696 w 9749"/>
                <a:gd name="connsiteY163" fmla="*/ 6069 h 10000"/>
                <a:gd name="connsiteX164" fmla="*/ 696 w 9749"/>
                <a:gd name="connsiteY164" fmla="*/ 6036 h 10000"/>
                <a:gd name="connsiteX165" fmla="*/ 663 w 9749"/>
                <a:gd name="connsiteY165" fmla="*/ 5906 h 10000"/>
                <a:gd name="connsiteX166" fmla="*/ 663 w 9749"/>
                <a:gd name="connsiteY166" fmla="*/ 5841 h 10000"/>
                <a:gd name="connsiteX167" fmla="*/ 663 w 9749"/>
                <a:gd name="connsiteY167" fmla="*/ 5841 h 10000"/>
                <a:gd name="connsiteX168" fmla="*/ 647 w 9749"/>
                <a:gd name="connsiteY168" fmla="*/ 5808 h 10000"/>
                <a:gd name="connsiteX169" fmla="*/ 696 w 9749"/>
                <a:gd name="connsiteY169" fmla="*/ 5728 h 10000"/>
                <a:gd name="connsiteX170" fmla="*/ 738 w 9749"/>
                <a:gd name="connsiteY170" fmla="*/ 5630 h 10000"/>
                <a:gd name="connsiteX171" fmla="*/ 771 w 9749"/>
                <a:gd name="connsiteY171" fmla="*/ 5533 h 10000"/>
                <a:gd name="connsiteX172" fmla="*/ 789 w 9749"/>
                <a:gd name="connsiteY172" fmla="*/ 5467 h 10000"/>
                <a:gd name="connsiteX173" fmla="*/ 789 w 9749"/>
                <a:gd name="connsiteY173" fmla="*/ 5467 h 10000"/>
                <a:gd name="connsiteX174" fmla="*/ 789 w 9749"/>
                <a:gd name="connsiteY174" fmla="*/ 5435 h 10000"/>
                <a:gd name="connsiteX175" fmla="*/ 755 w 9749"/>
                <a:gd name="connsiteY175" fmla="*/ 5370 h 10000"/>
                <a:gd name="connsiteX176" fmla="*/ 738 w 9749"/>
                <a:gd name="connsiteY176" fmla="*/ 5289 h 10000"/>
                <a:gd name="connsiteX177" fmla="*/ 721 w 9749"/>
                <a:gd name="connsiteY177" fmla="*/ 5191 h 10000"/>
                <a:gd name="connsiteX178" fmla="*/ 721 w 9749"/>
                <a:gd name="connsiteY178" fmla="*/ 5127 h 10000"/>
                <a:gd name="connsiteX179" fmla="*/ 771 w 9749"/>
                <a:gd name="connsiteY179" fmla="*/ 5061 h 10000"/>
                <a:gd name="connsiteX180" fmla="*/ 839 w 9749"/>
                <a:gd name="connsiteY180" fmla="*/ 5061 h 10000"/>
                <a:gd name="connsiteX181" fmla="*/ 906 w 9749"/>
                <a:gd name="connsiteY181" fmla="*/ 5094 h 10000"/>
                <a:gd name="connsiteX182" fmla="*/ 981 w 9749"/>
                <a:gd name="connsiteY182" fmla="*/ 5127 h 10000"/>
                <a:gd name="connsiteX0" fmla="*/ 1006 w 10000"/>
                <a:gd name="connsiteY0" fmla="*/ 5127 h 10000"/>
                <a:gd name="connsiteX1" fmla="*/ 1024 w 10000"/>
                <a:gd name="connsiteY1" fmla="*/ 5127 h 10000"/>
                <a:gd name="connsiteX2" fmla="*/ 1042 w 10000"/>
                <a:gd name="connsiteY2" fmla="*/ 5094 h 10000"/>
                <a:gd name="connsiteX3" fmla="*/ 1060 w 10000"/>
                <a:gd name="connsiteY3" fmla="*/ 5061 h 10000"/>
                <a:gd name="connsiteX4" fmla="*/ 1110 w 10000"/>
                <a:gd name="connsiteY4" fmla="*/ 5029 h 10000"/>
                <a:gd name="connsiteX5" fmla="*/ 1170 w 10000"/>
                <a:gd name="connsiteY5" fmla="*/ 4996 h 10000"/>
                <a:gd name="connsiteX6" fmla="*/ 1258 w 10000"/>
                <a:gd name="connsiteY6" fmla="*/ 4964 h 10000"/>
                <a:gd name="connsiteX7" fmla="*/ 1489 w 10000"/>
                <a:gd name="connsiteY7" fmla="*/ 4948 h 10000"/>
                <a:gd name="connsiteX8" fmla="*/ 1686 w 10000"/>
                <a:gd name="connsiteY8" fmla="*/ 4882 h 10000"/>
                <a:gd name="connsiteX9" fmla="*/ 1402 w 10000"/>
                <a:gd name="connsiteY9" fmla="*/ 5094 h 10000"/>
                <a:gd name="connsiteX10" fmla="*/ 1643 w 10000"/>
                <a:gd name="connsiteY10" fmla="*/ 5045 h 10000"/>
                <a:gd name="connsiteX11" fmla="*/ 1797 w 10000"/>
                <a:gd name="connsiteY11" fmla="*/ 5241 h 10000"/>
                <a:gd name="connsiteX12" fmla="*/ 1980 w 10000"/>
                <a:gd name="connsiteY12" fmla="*/ 5306 h 10000"/>
                <a:gd name="connsiteX13" fmla="*/ 2082 w 10000"/>
                <a:gd name="connsiteY13" fmla="*/ 5258 h 10000"/>
                <a:gd name="connsiteX14" fmla="*/ 2245 w 10000"/>
                <a:gd name="connsiteY14" fmla="*/ 4818 h 10000"/>
                <a:gd name="connsiteX15" fmla="*/ 2220 w 10000"/>
                <a:gd name="connsiteY15" fmla="*/ 5177 h 10000"/>
                <a:gd name="connsiteX16" fmla="*/ 2368 w 10000"/>
                <a:gd name="connsiteY16" fmla="*/ 4493 h 10000"/>
                <a:gd name="connsiteX17" fmla="*/ 2513 w 10000"/>
                <a:gd name="connsiteY17" fmla="*/ 4786 h 10000"/>
                <a:gd name="connsiteX18" fmla="*/ 2477 w 10000"/>
                <a:gd name="connsiteY18" fmla="*/ 4542 h 10000"/>
                <a:gd name="connsiteX19" fmla="*/ 2548 w 10000"/>
                <a:gd name="connsiteY19" fmla="*/ 4786 h 10000"/>
                <a:gd name="connsiteX20" fmla="*/ 2564 w 10000"/>
                <a:gd name="connsiteY20" fmla="*/ 4818 h 10000"/>
                <a:gd name="connsiteX21" fmla="*/ 2607 w 10000"/>
                <a:gd name="connsiteY21" fmla="*/ 4818 h 10000"/>
                <a:gd name="connsiteX22" fmla="*/ 2661 w 10000"/>
                <a:gd name="connsiteY22" fmla="*/ 4818 h 10000"/>
                <a:gd name="connsiteX23" fmla="*/ 2711 w 10000"/>
                <a:gd name="connsiteY23" fmla="*/ 4786 h 10000"/>
                <a:gd name="connsiteX24" fmla="*/ 2746 w 10000"/>
                <a:gd name="connsiteY24" fmla="*/ 4688 h 10000"/>
                <a:gd name="connsiteX25" fmla="*/ 2780 w 10000"/>
                <a:gd name="connsiteY25" fmla="*/ 4541 h 10000"/>
                <a:gd name="connsiteX26" fmla="*/ 2797 w 10000"/>
                <a:gd name="connsiteY26" fmla="*/ 4282 h 10000"/>
                <a:gd name="connsiteX27" fmla="*/ 2882 w 10000"/>
                <a:gd name="connsiteY27" fmla="*/ 4298 h 10000"/>
                <a:gd name="connsiteX28" fmla="*/ 3004 w 10000"/>
                <a:gd name="connsiteY28" fmla="*/ 4070 h 10000"/>
                <a:gd name="connsiteX29" fmla="*/ 3142 w 10000"/>
                <a:gd name="connsiteY29" fmla="*/ 4103 h 10000"/>
                <a:gd name="connsiteX30" fmla="*/ 3235 w 10000"/>
                <a:gd name="connsiteY30" fmla="*/ 4103 h 10000"/>
                <a:gd name="connsiteX31" fmla="*/ 3072 w 10000"/>
                <a:gd name="connsiteY31" fmla="*/ 3892 h 10000"/>
                <a:gd name="connsiteX32" fmla="*/ 3356 w 10000"/>
                <a:gd name="connsiteY32" fmla="*/ 4136 h 10000"/>
                <a:gd name="connsiteX33" fmla="*/ 3288 w 10000"/>
                <a:gd name="connsiteY33" fmla="*/ 4331 h 10000"/>
                <a:gd name="connsiteX34" fmla="*/ 3588 w 10000"/>
                <a:gd name="connsiteY34" fmla="*/ 4250 h 10000"/>
                <a:gd name="connsiteX35" fmla="*/ 3886 w 10000"/>
                <a:gd name="connsiteY35" fmla="*/ 3387 h 10000"/>
                <a:gd name="connsiteX36" fmla="*/ 4049 w 10000"/>
                <a:gd name="connsiteY36" fmla="*/ 2612 h 10000"/>
                <a:gd name="connsiteX37" fmla="*/ 4040 w 10000"/>
                <a:gd name="connsiteY37" fmla="*/ 1720 h 10000"/>
                <a:gd name="connsiteX38" fmla="*/ 4439 w 10000"/>
                <a:gd name="connsiteY38" fmla="*/ 1688 h 10000"/>
                <a:gd name="connsiteX39" fmla="*/ 4769 w 10000"/>
                <a:gd name="connsiteY39" fmla="*/ 1466 h 10000"/>
                <a:gd name="connsiteX40" fmla="*/ 4781 w 10000"/>
                <a:gd name="connsiteY40" fmla="*/ 402 h 10000"/>
                <a:gd name="connsiteX41" fmla="*/ 5231 w 10000"/>
                <a:gd name="connsiteY41" fmla="*/ 181 h 10000"/>
                <a:gd name="connsiteX42" fmla="*/ 5676 w 10000"/>
                <a:gd name="connsiteY42" fmla="*/ 1067 h 10000"/>
                <a:gd name="connsiteX43" fmla="*/ 6280 w 10000"/>
                <a:gd name="connsiteY43" fmla="*/ 1249 h 10000"/>
                <a:gd name="connsiteX44" fmla="*/ 7067 w 10000"/>
                <a:gd name="connsiteY44" fmla="*/ 1649 h 10000"/>
                <a:gd name="connsiteX45" fmla="*/ 7298 w 10000"/>
                <a:gd name="connsiteY45" fmla="*/ 816 h 10000"/>
                <a:gd name="connsiteX46" fmla="*/ 7581 w 10000"/>
                <a:gd name="connsiteY46" fmla="*/ 1452 h 10000"/>
                <a:gd name="connsiteX47" fmla="*/ 8026 w 10000"/>
                <a:gd name="connsiteY47" fmla="*/ 1915 h 10000"/>
                <a:gd name="connsiteX48" fmla="*/ 8021 w 10000"/>
                <a:gd name="connsiteY48" fmla="*/ 3100 h 10000"/>
                <a:gd name="connsiteX49" fmla="*/ 8783 w 10000"/>
                <a:gd name="connsiteY49" fmla="*/ 4676 h 10000"/>
                <a:gd name="connsiteX50" fmla="*/ 7679 w 10000"/>
                <a:gd name="connsiteY50" fmla="*/ 6720 h 10000"/>
                <a:gd name="connsiteX51" fmla="*/ 7313 w 10000"/>
                <a:gd name="connsiteY51" fmla="*/ 7834 h 10000"/>
                <a:gd name="connsiteX52" fmla="*/ 1946 w 10000"/>
                <a:gd name="connsiteY52" fmla="*/ 9038 h 10000"/>
                <a:gd name="connsiteX53" fmla="*/ 10000 w 10000"/>
                <a:gd name="connsiteY53" fmla="*/ 4655 h 10000"/>
                <a:gd name="connsiteX54" fmla="*/ 9895 w 10000"/>
                <a:gd name="connsiteY54" fmla="*/ 4753 h 10000"/>
                <a:gd name="connsiteX55" fmla="*/ 9862 w 10000"/>
                <a:gd name="connsiteY55" fmla="*/ 4753 h 10000"/>
                <a:gd name="connsiteX56" fmla="*/ 9818 w 10000"/>
                <a:gd name="connsiteY56" fmla="*/ 5094 h 10000"/>
                <a:gd name="connsiteX57" fmla="*/ 9681 w 10000"/>
                <a:gd name="connsiteY57" fmla="*/ 5353 h 10000"/>
                <a:gd name="connsiteX58" fmla="*/ 9587 w 10000"/>
                <a:gd name="connsiteY58" fmla="*/ 5533 h 10000"/>
                <a:gd name="connsiteX59" fmla="*/ 9501 w 10000"/>
                <a:gd name="connsiteY59" fmla="*/ 5662 h 10000"/>
                <a:gd name="connsiteX60" fmla="*/ 9449 w 10000"/>
                <a:gd name="connsiteY60" fmla="*/ 5744 h 10000"/>
                <a:gd name="connsiteX61" fmla="*/ 9431 w 10000"/>
                <a:gd name="connsiteY61" fmla="*/ 5776 h 10000"/>
                <a:gd name="connsiteX62" fmla="*/ 9414 w 10000"/>
                <a:gd name="connsiteY62" fmla="*/ 5808 h 10000"/>
                <a:gd name="connsiteX63" fmla="*/ 9407 w 10000"/>
                <a:gd name="connsiteY63" fmla="*/ 5808 h 10000"/>
                <a:gd name="connsiteX64" fmla="*/ 9407 w 10000"/>
                <a:gd name="connsiteY64" fmla="*/ 5874 h 10000"/>
                <a:gd name="connsiteX65" fmla="*/ 9389 w 10000"/>
                <a:gd name="connsiteY65" fmla="*/ 5971 h 10000"/>
                <a:gd name="connsiteX66" fmla="*/ 9320 w 10000"/>
                <a:gd name="connsiteY66" fmla="*/ 6101 h 10000"/>
                <a:gd name="connsiteX67" fmla="*/ 9233 w 10000"/>
                <a:gd name="connsiteY67" fmla="*/ 6183 h 10000"/>
                <a:gd name="connsiteX68" fmla="*/ 9157 w 10000"/>
                <a:gd name="connsiteY68" fmla="*/ 6247 h 10000"/>
                <a:gd name="connsiteX69" fmla="*/ 8940 w 10000"/>
                <a:gd name="connsiteY69" fmla="*/ 6377 h 10000"/>
                <a:gd name="connsiteX70" fmla="*/ 8786 w 10000"/>
                <a:gd name="connsiteY70" fmla="*/ 6475 h 10000"/>
                <a:gd name="connsiteX71" fmla="*/ 8657 w 10000"/>
                <a:gd name="connsiteY71" fmla="*/ 6556 h 10000"/>
                <a:gd name="connsiteX72" fmla="*/ 8589 w 10000"/>
                <a:gd name="connsiteY72" fmla="*/ 6686 h 10000"/>
                <a:gd name="connsiteX73" fmla="*/ 8545 w 10000"/>
                <a:gd name="connsiteY73" fmla="*/ 6816 h 10000"/>
                <a:gd name="connsiteX74" fmla="*/ 8511 w 10000"/>
                <a:gd name="connsiteY74" fmla="*/ 7027 h 10000"/>
                <a:gd name="connsiteX75" fmla="*/ 8459 w 10000"/>
                <a:gd name="connsiteY75" fmla="*/ 7287 h 10000"/>
                <a:gd name="connsiteX76" fmla="*/ 8364 w 10000"/>
                <a:gd name="connsiteY76" fmla="*/ 7530 h 10000"/>
                <a:gd name="connsiteX77" fmla="*/ 8295 w 10000"/>
                <a:gd name="connsiteY77" fmla="*/ 7693 h 10000"/>
                <a:gd name="connsiteX78" fmla="*/ 8228 w 10000"/>
                <a:gd name="connsiteY78" fmla="*/ 7775 h 10000"/>
                <a:gd name="connsiteX79" fmla="*/ 8149 w 10000"/>
                <a:gd name="connsiteY79" fmla="*/ 7937 h 10000"/>
                <a:gd name="connsiteX80" fmla="*/ 8115 w 10000"/>
                <a:gd name="connsiteY80" fmla="*/ 8002 h 10000"/>
                <a:gd name="connsiteX81" fmla="*/ 8098 w 10000"/>
                <a:gd name="connsiteY81" fmla="*/ 8083 h 10000"/>
                <a:gd name="connsiteX82" fmla="*/ 8098 w 10000"/>
                <a:gd name="connsiteY82" fmla="*/ 8246 h 10000"/>
                <a:gd name="connsiteX83" fmla="*/ 8115 w 10000"/>
                <a:gd name="connsiteY83" fmla="*/ 8440 h 10000"/>
                <a:gd name="connsiteX84" fmla="*/ 8063 w 10000"/>
                <a:gd name="connsiteY84" fmla="*/ 8440 h 10000"/>
                <a:gd name="connsiteX85" fmla="*/ 7977 w 10000"/>
                <a:gd name="connsiteY85" fmla="*/ 8457 h 10000"/>
                <a:gd name="connsiteX86" fmla="*/ 7867 w 10000"/>
                <a:gd name="connsiteY86" fmla="*/ 8489 h 10000"/>
                <a:gd name="connsiteX87" fmla="*/ 7702 w 10000"/>
                <a:gd name="connsiteY87" fmla="*/ 8522 h 10000"/>
                <a:gd name="connsiteX88" fmla="*/ 7521 w 10000"/>
                <a:gd name="connsiteY88" fmla="*/ 8554 h 10000"/>
                <a:gd name="connsiteX89" fmla="*/ 7306 w 10000"/>
                <a:gd name="connsiteY89" fmla="*/ 8587 h 10000"/>
                <a:gd name="connsiteX90" fmla="*/ 7039 w 10000"/>
                <a:gd name="connsiteY90" fmla="*/ 8651 h 10000"/>
                <a:gd name="connsiteX91" fmla="*/ 6774 w 10000"/>
                <a:gd name="connsiteY91" fmla="*/ 8717 h 10000"/>
                <a:gd name="connsiteX92" fmla="*/ 6481 w 10000"/>
                <a:gd name="connsiteY92" fmla="*/ 8781 h 10000"/>
                <a:gd name="connsiteX93" fmla="*/ 6162 w 10000"/>
                <a:gd name="connsiteY93" fmla="*/ 8814 h 10000"/>
                <a:gd name="connsiteX94" fmla="*/ 5483 w 10000"/>
                <a:gd name="connsiteY94" fmla="*/ 8960 h 10000"/>
                <a:gd name="connsiteX95" fmla="*/ 4758 w 10000"/>
                <a:gd name="connsiteY95" fmla="*/ 9090 h 10000"/>
                <a:gd name="connsiteX96" fmla="*/ 4019 w 10000"/>
                <a:gd name="connsiteY96" fmla="*/ 9236 h 10000"/>
                <a:gd name="connsiteX97" fmla="*/ 3285 w 10000"/>
                <a:gd name="connsiteY97" fmla="*/ 9366 h 10000"/>
                <a:gd name="connsiteX98" fmla="*/ 2564 w 10000"/>
                <a:gd name="connsiteY98" fmla="*/ 9497 h 10000"/>
                <a:gd name="connsiteX99" fmla="*/ 2230 w 10000"/>
                <a:gd name="connsiteY99" fmla="*/ 9594 h 10000"/>
                <a:gd name="connsiteX100" fmla="*/ 1901 w 10000"/>
                <a:gd name="connsiteY100" fmla="*/ 9643 h 10000"/>
                <a:gd name="connsiteX101" fmla="*/ 1584 w 10000"/>
                <a:gd name="connsiteY101" fmla="*/ 9675 h 10000"/>
                <a:gd name="connsiteX102" fmla="*/ 1308 w 10000"/>
                <a:gd name="connsiteY102" fmla="*/ 9740 h 10000"/>
                <a:gd name="connsiteX103" fmla="*/ 1042 w 10000"/>
                <a:gd name="connsiteY103" fmla="*/ 9805 h 10000"/>
                <a:gd name="connsiteX104" fmla="*/ 791 w 10000"/>
                <a:gd name="connsiteY104" fmla="*/ 9838 h 10000"/>
                <a:gd name="connsiteX105" fmla="*/ 594 w 10000"/>
                <a:gd name="connsiteY105" fmla="*/ 9870 h 10000"/>
                <a:gd name="connsiteX106" fmla="*/ 413 w 10000"/>
                <a:gd name="connsiteY106" fmla="*/ 9935 h 10000"/>
                <a:gd name="connsiteX107" fmla="*/ 265 w 10000"/>
                <a:gd name="connsiteY107" fmla="*/ 9935 h 10000"/>
                <a:gd name="connsiteX108" fmla="*/ 163 w 10000"/>
                <a:gd name="connsiteY108" fmla="*/ 9968 h 10000"/>
                <a:gd name="connsiteX109" fmla="*/ 104 w 10000"/>
                <a:gd name="connsiteY109" fmla="*/ 9968 h 10000"/>
                <a:gd name="connsiteX110" fmla="*/ 68 w 10000"/>
                <a:gd name="connsiteY110" fmla="*/ 10000 h 10000"/>
                <a:gd name="connsiteX111" fmla="*/ 68 w 10000"/>
                <a:gd name="connsiteY111" fmla="*/ 9968 h 10000"/>
                <a:gd name="connsiteX112" fmla="*/ 35 w 10000"/>
                <a:gd name="connsiteY112" fmla="*/ 9968 h 10000"/>
                <a:gd name="connsiteX113" fmla="*/ 15 w 10000"/>
                <a:gd name="connsiteY113" fmla="*/ 9935 h 10000"/>
                <a:gd name="connsiteX114" fmla="*/ 0 w 10000"/>
                <a:gd name="connsiteY114" fmla="*/ 9870 h 10000"/>
                <a:gd name="connsiteX115" fmla="*/ 15 w 10000"/>
                <a:gd name="connsiteY115" fmla="*/ 9773 h 10000"/>
                <a:gd name="connsiteX116" fmla="*/ 50 w 10000"/>
                <a:gd name="connsiteY116" fmla="*/ 9643 h 10000"/>
                <a:gd name="connsiteX117" fmla="*/ 146 w 10000"/>
                <a:gd name="connsiteY117" fmla="*/ 9497 h 10000"/>
                <a:gd name="connsiteX118" fmla="*/ 214 w 10000"/>
                <a:gd name="connsiteY118" fmla="*/ 9399 h 10000"/>
                <a:gd name="connsiteX119" fmla="*/ 302 w 10000"/>
                <a:gd name="connsiteY119" fmla="*/ 9269 h 10000"/>
                <a:gd name="connsiteX120" fmla="*/ 285 w 10000"/>
                <a:gd name="connsiteY120" fmla="*/ 9122 h 10000"/>
                <a:gd name="connsiteX121" fmla="*/ 249 w 10000"/>
                <a:gd name="connsiteY121" fmla="*/ 8993 h 10000"/>
                <a:gd name="connsiteX122" fmla="*/ 198 w 10000"/>
                <a:gd name="connsiteY122" fmla="*/ 8895 h 10000"/>
                <a:gd name="connsiteX123" fmla="*/ 182 w 10000"/>
                <a:gd name="connsiteY123" fmla="*/ 8863 h 10000"/>
                <a:gd name="connsiteX124" fmla="*/ 112 w 10000"/>
                <a:gd name="connsiteY124" fmla="*/ 8749 h 10000"/>
                <a:gd name="connsiteX125" fmla="*/ 86 w 10000"/>
                <a:gd name="connsiteY125" fmla="*/ 8684 h 10000"/>
                <a:gd name="connsiteX126" fmla="*/ 86 w 10000"/>
                <a:gd name="connsiteY126" fmla="*/ 8651 h 10000"/>
                <a:gd name="connsiteX127" fmla="*/ 68 w 10000"/>
                <a:gd name="connsiteY127" fmla="*/ 8651 h 10000"/>
                <a:gd name="connsiteX128" fmla="*/ 129 w 10000"/>
                <a:gd name="connsiteY128" fmla="*/ 8619 h 10000"/>
                <a:gd name="connsiteX129" fmla="*/ 182 w 10000"/>
                <a:gd name="connsiteY129" fmla="*/ 8587 h 10000"/>
                <a:gd name="connsiteX130" fmla="*/ 232 w 10000"/>
                <a:gd name="connsiteY130" fmla="*/ 8587 h 10000"/>
                <a:gd name="connsiteX131" fmla="*/ 265 w 10000"/>
                <a:gd name="connsiteY131" fmla="*/ 8587 h 10000"/>
                <a:gd name="connsiteX132" fmla="*/ 265 w 10000"/>
                <a:gd name="connsiteY132" fmla="*/ 8554 h 10000"/>
                <a:gd name="connsiteX133" fmla="*/ 232 w 10000"/>
                <a:gd name="connsiteY133" fmla="*/ 8408 h 10000"/>
                <a:gd name="connsiteX134" fmla="*/ 232 w 10000"/>
                <a:gd name="connsiteY134" fmla="*/ 8343 h 10000"/>
                <a:gd name="connsiteX135" fmla="*/ 232 w 10000"/>
                <a:gd name="connsiteY135" fmla="*/ 8310 h 10000"/>
                <a:gd name="connsiteX136" fmla="*/ 214 w 10000"/>
                <a:gd name="connsiteY136" fmla="*/ 8278 h 10000"/>
                <a:gd name="connsiteX137" fmla="*/ 265 w 10000"/>
                <a:gd name="connsiteY137" fmla="*/ 8180 h 10000"/>
                <a:gd name="connsiteX138" fmla="*/ 285 w 10000"/>
                <a:gd name="connsiteY138" fmla="*/ 8083 h 10000"/>
                <a:gd name="connsiteX139" fmla="*/ 320 w 10000"/>
                <a:gd name="connsiteY139" fmla="*/ 8002 h 10000"/>
                <a:gd name="connsiteX140" fmla="*/ 328 w 10000"/>
                <a:gd name="connsiteY140" fmla="*/ 7937 h 10000"/>
                <a:gd name="connsiteX141" fmla="*/ 328 w 10000"/>
                <a:gd name="connsiteY141" fmla="*/ 7937 h 10000"/>
                <a:gd name="connsiteX142" fmla="*/ 380 w 10000"/>
                <a:gd name="connsiteY142" fmla="*/ 7775 h 10000"/>
                <a:gd name="connsiteX143" fmla="*/ 413 w 10000"/>
                <a:gd name="connsiteY143" fmla="*/ 7661 h 10000"/>
                <a:gd name="connsiteX144" fmla="*/ 447 w 10000"/>
                <a:gd name="connsiteY144" fmla="*/ 7563 h 10000"/>
                <a:gd name="connsiteX145" fmla="*/ 464 w 10000"/>
                <a:gd name="connsiteY145" fmla="*/ 7498 h 10000"/>
                <a:gd name="connsiteX146" fmla="*/ 482 w 10000"/>
                <a:gd name="connsiteY146" fmla="*/ 7466 h 10000"/>
                <a:gd name="connsiteX147" fmla="*/ 482 w 10000"/>
                <a:gd name="connsiteY147" fmla="*/ 7434 h 10000"/>
                <a:gd name="connsiteX148" fmla="*/ 543 w 10000"/>
                <a:gd name="connsiteY148" fmla="*/ 7287 h 10000"/>
                <a:gd name="connsiteX149" fmla="*/ 577 w 10000"/>
                <a:gd name="connsiteY149" fmla="*/ 7189 h 10000"/>
                <a:gd name="connsiteX150" fmla="*/ 594 w 10000"/>
                <a:gd name="connsiteY150" fmla="*/ 7157 h 10000"/>
                <a:gd name="connsiteX151" fmla="*/ 594 w 10000"/>
                <a:gd name="connsiteY151" fmla="*/ 7157 h 10000"/>
                <a:gd name="connsiteX152" fmla="*/ 610 w 10000"/>
                <a:gd name="connsiteY152" fmla="*/ 6995 h 10000"/>
                <a:gd name="connsiteX153" fmla="*/ 610 w 10000"/>
                <a:gd name="connsiteY153" fmla="*/ 6881 h 10000"/>
                <a:gd name="connsiteX154" fmla="*/ 629 w 10000"/>
                <a:gd name="connsiteY154" fmla="*/ 6783 h 10000"/>
                <a:gd name="connsiteX155" fmla="*/ 629 w 10000"/>
                <a:gd name="connsiteY155" fmla="*/ 6751 h 10000"/>
                <a:gd name="connsiteX156" fmla="*/ 629 w 10000"/>
                <a:gd name="connsiteY156" fmla="*/ 6686 h 10000"/>
                <a:gd name="connsiteX157" fmla="*/ 629 w 10000"/>
                <a:gd name="connsiteY157" fmla="*/ 6686 h 10000"/>
                <a:gd name="connsiteX158" fmla="*/ 664 w 10000"/>
                <a:gd name="connsiteY158" fmla="*/ 6475 h 10000"/>
                <a:gd name="connsiteX159" fmla="*/ 680 w 10000"/>
                <a:gd name="connsiteY159" fmla="*/ 6312 h 10000"/>
                <a:gd name="connsiteX160" fmla="*/ 696 w 10000"/>
                <a:gd name="connsiteY160" fmla="*/ 6183 h 10000"/>
                <a:gd name="connsiteX161" fmla="*/ 696 w 10000"/>
                <a:gd name="connsiteY161" fmla="*/ 6133 h 10000"/>
                <a:gd name="connsiteX162" fmla="*/ 714 w 10000"/>
                <a:gd name="connsiteY162" fmla="*/ 6069 h 10000"/>
                <a:gd name="connsiteX163" fmla="*/ 714 w 10000"/>
                <a:gd name="connsiteY163" fmla="*/ 6036 h 10000"/>
                <a:gd name="connsiteX164" fmla="*/ 680 w 10000"/>
                <a:gd name="connsiteY164" fmla="*/ 5906 h 10000"/>
                <a:gd name="connsiteX165" fmla="*/ 680 w 10000"/>
                <a:gd name="connsiteY165" fmla="*/ 5841 h 10000"/>
                <a:gd name="connsiteX166" fmla="*/ 680 w 10000"/>
                <a:gd name="connsiteY166" fmla="*/ 5841 h 10000"/>
                <a:gd name="connsiteX167" fmla="*/ 664 w 10000"/>
                <a:gd name="connsiteY167" fmla="*/ 5808 h 10000"/>
                <a:gd name="connsiteX168" fmla="*/ 714 w 10000"/>
                <a:gd name="connsiteY168" fmla="*/ 5728 h 10000"/>
                <a:gd name="connsiteX169" fmla="*/ 757 w 10000"/>
                <a:gd name="connsiteY169" fmla="*/ 5630 h 10000"/>
                <a:gd name="connsiteX170" fmla="*/ 791 w 10000"/>
                <a:gd name="connsiteY170" fmla="*/ 5533 h 10000"/>
                <a:gd name="connsiteX171" fmla="*/ 809 w 10000"/>
                <a:gd name="connsiteY171" fmla="*/ 5467 h 10000"/>
                <a:gd name="connsiteX172" fmla="*/ 809 w 10000"/>
                <a:gd name="connsiteY172" fmla="*/ 5467 h 10000"/>
                <a:gd name="connsiteX173" fmla="*/ 809 w 10000"/>
                <a:gd name="connsiteY173" fmla="*/ 5435 h 10000"/>
                <a:gd name="connsiteX174" fmla="*/ 774 w 10000"/>
                <a:gd name="connsiteY174" fmla="*/ 5370 h 10000"/>
                <a:gd name="connsiteX175" fmla="*/ 757 w 10000"/>
                <a:gd name="connsiteY175" fmla="*/ 5289 h 10000"/>
                <a:gd name="connsiteX176" fmla="*/ 740 w 10000"/>
                <a:gd name="connsiteY176" fmla="*/ 5191 h 10000"/>
                <a:gd name="connsiteX177" fmla="*/ 740 w 10000"/>
                <a:gd name="connsiteY177" fmla="*/ 5127 h 10000"/>
                <a:gd name="connsiteX178" fmla="*/ 791 w 10000"/>
                <a:gd name="connsiteY178" fmla="*/ 5061 h 10000"/>
                <a:gd name="connsiteX179" fmla="*/ 861 w 10000"/>
                <a:gd name="connsiteY179" fmla="*/ 5061 h 10000"/>
                <a:gd name="connsiteX180" fmla="*/ 929 w 10000"/>
                <a:gd name="connsiteY180" fmla="*/ 5094 h 10000"/>
                <a:gd name="connsiteX181" fmla="*/ 1006 w 10000"/>
                <a:gd name="connsiteY181" fmla="*/ 5127 h 10000"/>
                <a:gd name="connsiteX0" fmla="*/ 1006 w 10000"/>
                <a:gd name="connsiteY0" fmla="*/ 5127 h 10000"/>
                <a:gd name="connsiteX1" fmla="*/ 1024 w 10000"/>
                <a:gd name="connsiteY1" fmla="*/ 5127 h 10000"/>
                <a:gd name="connsiteX2" fmla="*/ 1042 w 10000"/>
                <a:gd name="connsiteY2" fmla="*/ 5094 h 10000"/>
                <a:gd name="connsiteX3" fmla="*/ 1060 w 10000"/>
                <a:gd name="connsiteY3" fmla="*/ 5061 h 10000"/>
                <a:gd name="connsiteX4" fmla="*/ 1110 w 10000"/>
                <a:gd name="connsiteY4" fmla="*/ 5029 h 10000"/>
                <a:gd name="connsiteX5" fmla="*/ 1170 w 10000"/>
                <a:gd name="connsiteY5" fmla="*/ 4996 h 10000"/>
                <a:gd name="connsiteX6" fmla="*/ 1258 w 10000"/>
                <a:gd name="connsiteY6" fmla="*/ 4964 h 10000"/>
                <a:gd name="connsiteX7" fmla="*/ 1489 w 10000"/>
                <a:gd name="connsiteY7" fmla="*/ 4948 h 10000"/>
                <a:gd name="connsiteX8" fmla="*/ 1686 w 10000"/>
                <a:gd name="connsiteY8" fmla="*/ 4882 h 10000"/>
                <a:gd name="connsiteX9" fmla="*/ 1402 w 10000"/>
                <a:gd name="connsiteY9" fmla="*/ 5094 h 10000"/>
                <a:gd name="connsiteX10" fmla="*/ 1643 w 10000"/>
                <a:gd name="connsiteY10" fmla="*/ 5045 h 10000"/>
                <a:gd name="connsiteX11" fmla="*/ 1797 w 10000"/>
                <a:gd name="connsiteY11" fmla="*/ 5241 h 10000"/>
                <a:gd name="connsiteX12" fmla="*/ 1980 w 10000"/>
                <a:gd name="connsiteY12" fmla="*/ 5306 h 10000"/>
                <a:gd name="connsiteX13" fmla="*/ 2082 w 10000"/>
                <a:gd name="connsiteY13" fmla="*/ 5258 h 10000"/>
                <a:gd name="connsiteX14" fmla="*/ 2245 w 10000"/>
                <a:gd name="connsiteY14" fmla="*/ 4818 h 10000"/>
                <a:gd name="connsiteX15" fmla="*/ 2220 w 10000"/>
                <a:gd name="connsiteY15" fmla="*/ 5177 h 10000"/>
                <a:gd name="connsiteX16" fmla="*/ 2368 w 10000"/>
                <a:gd name="connsiteY16" fmla="*/ 4493 h 10000"/>
                <a:gd name="connsiteX17" fmla="*/ 2513 w 10000"/>
                <a:gd name="connsiteY17" fmla="*/ 4786 h 10000"/>
                <a:gd name="connsiteX18" fmla="*/ 2477 w 10000"/>
                <a:gd name="connsiteY18" fmla="*/ 4542 h 10000"/>
                <a:gd name="connsiteX19" fmla="*/ 2548 w 10000"/>
                <a:gd name="connsiteY19" fmla="*/ 4786 h 10000"/>
                <a:gd name="connsiteX20" fmla="*/ 2564 w 10000"/>
                <a:gd name="connsiteY20" fmla="*/ 4818 h 10000"/>
                <a:gd name="connsiteX21" fmla="*/ 2607 w 10000"/>
                <a:gd name="connsiteY21" fmla="*/ 4818 h 10000"/>
                <a:gd name="connsiteX22" fmla="*/ 2661 w 10000"/>
                <a:gd name="connsiteY22" fmla="*/ 4818 h 10000"/>
                <a:gd name="connsiteX23" fmla="*/ 2711 w 10000"/>
                <a:gd name="connsiteY23" fmla="*/ 4786 h 10000"/>
                <a:gd name="connsiteX24" fmla="*/ 2746 w 10000"/>
                <a:gd name="connsiteY24" fmla="*/ 4688 h 10000"/>
                <a:gd name="connsiteX25" fmla="*/ 2780 w 10000"/>
                <a:gd name="connsiteY25" fmla="*/ 4541 h 10000"/>
                <a:gd name="connsiteX26" fmla="*/ 2797 w 10000"/>
                <a:gd name="connsiteY26" fmla="*/ 4282 h 10000"/>
                <a:gd name="connsiteX27" fmla="*/ 2882 w 10000"/>
                <a:gd name="connsiteY27" fmla="*/ 4298 h 10000"/>
                <a:gd name="connsiteX28" fmla="*/ 3004 w 10000"/>
                <a:gd name="connsiteY28" fmla="*/ 4070 h 10000"/>
                <a:gd name="connsiteX29" fmla="*/ 3142 w 10000"/>
                <a:gd name="connsiteY29" fmla="*/ 4103 h 10000"/>
                <a:gd name="connsiteX30" fmla="*/ 3235 w 10000"/>
                <a:gd name="connsiteY30" fmla="*/ 4103 h 10000"/>
                <a:gd name="connsiteX31" fmla="*/ 3072 w 10000"/>
                <a:gd name="connsiteY31" fmla="*/ 3892 h 10000"/>
                <a:gd name="connsiteX32" fmla="*/ 3356 w 10000"/>
                <a:gd name="connsiteY32" fmla="*/ 4136 h 10000"/>
                <a:gd name="connsiteX33" fmla="*/ 3288 w 10000"/>
                <a:gd name="connsiteY33" fmla="*/ 4331 h 10000"/>
                <a:gd name="connsiteX34" fmla="*/ 3588 w 10000"/>
                <a:gd name="connsiteY34" fmla="*/ 4250 h 10000"/>
                <a:gd name="connsiteX35" fmla="*/ 3886 w 10000"/>
                <a:gd name="connsiteY35" fmla="*/ 3387 h 10000"/>
                <a:gd name="connsiteX36" fmla="*/ 4049 w 10000"/>
                <a:gd name="connsiteY36" fmla="*/ 2612 h 10000"/>
                <a:gd name="connsiteX37" fmla="*/ 4040 w 10000"/>
                <a:gd name="connsiteY37" fmla="*/ 1720 h 10000"/>
                <a:gd name="connsiteX38" fmla="*/ 4439 w 10000"/>
                <a:gd name="connsiteY38" fmla="*/ 1688 h 10000"/>
                <a:gd name="connsiteX39" fmla="*/ 4769 w 10000"/>
                <a:gd name="connsiteY39" fmla="*/ 1466 h 10000"/>
                <a:gd name="connsiteX40" fmla="*/ 4781 w 10000"/>
                <a:gd name="connsiteY40" fmla="*/ 402 h 10000"/>
                <a:gd name="connsiteX41" fmla="*/ 5231 w 10000"/>
                <a:gd name="connsiteY41" fmla="*/ 181 h 10000"/>
                <a:gd name="connsiteX42" fmla="*/ 5676 w 10000"/>
                <a:gd name="connsiteY42" fmla="*/ 1067 h 10000"/>
                <a:gd name="connsiteX43" fmla="*/ 6280 w 10000"/>
                <a:gd name="connsiteY43" fmla="*/ 1249 h 10000"/>
                <a:gd name="connsiteX44" fmla="*/ 7067 w 10000"/>
                <a:gd name="connsiteY44" fmla="*/ 1649 h 10000"/>
                <a:gd name="connsiteX45" fmla="*/ 7298 w 10000"/>
                <a:gd name="connsiteY45" fmla="*/ 816 h 10000"/>
                <a:gd name="connsiteX46" fmla="*/ 7581 w 10000"/>
                <a:gd name="connsiteY46" fmla="*/ 1452 h 10000"/>
                <a:gd name="connsiteX47" fmla="*/ 8026 w 10000"/>
                <a:gd name="connsiteY47" fmla="*/ 1915 h 10000"/>
                <a:gd name="connsiteX48" fmla="*/ 8021 w 10000"/>
                <a:gd name="connsiteY48" fmla="*/ 3100 h 10000"/>
                <a:gd name="connsiteX49" fmla="*/ 8783 w 10000"/>
                <a:gd name="connsiteY49" fmla="*/ 4676 h 10000"/>
                <a:gd name="connsiteX50" fmla="*/ 7679 w 10000"/>
                <a:gd name="connsiteY50" fmla="*/ 6720 h 10000"/>
                <a:gd name="connsiteX51" fmla="*/ 7313 w 10000"/>
                <a:gd name="connsiteY51" fmla="*/ 7834 h 10000"/>
                <a:gd name="connsiteX52" fmla="*/ 1946 w 10000"/>
                <a:gd name="connsiteY52" fmla="*/ 9038 h 10000"/>
                <a:gd name="connsiteX53" fmla="*/ 10000 w 10000"/>
                <a:gd name="connsiteY53" fmla="*/ 4655 h 10000"/>
                <a:gd name="connsiteX54" fmla="*/ 9895 w 10000"/>
                <a:gd name="connsiteY54" fmla="*/ 4753 h 10000"/>
                <a:gd name="connsiteX55" fmla="*/ 9818 w 10000"/>
                <a:gd name="connsiteY55" fmla="*/ 5094 h 10000"/>
                <a:gd name="connsiteX56" fmla="*/ 9681 w 10000"/>
                <a:gd name="connsiteY56" fmla="*/ 5353 h 10000"/>
                <a:gd name="connsiteX57" fmla="*/ 9587 w 10000"/>
                <a:gd name="connsiteY57" fmla="*/ 5533 h 10000"/>
                <a:gd name="connsiteX58" fmla="*/ 9501 w 10000"/>
                <a:gd name="connsiteY58" fmla="*/ 5662 h 10000"/>
                <a:gd name="connsiteX59" fmla="*/ 9449 w 10000"/>
                <a:gd name="connsiteY59" fmla="*/ 5744 h 10000"/>
                <a:gd name="connsiteX60" fmla="*/ 9431 w 10000"/>
                <a:gd name="connsiteY60" fmla="*/ 5776 h 10000"/>
                <a:gd name="connsiteX61" fmla="*/ 9414 w 10000"/>
                <a:gd name="connsiteY61" fmla="*/ 5808 h 10000"/>
                <a:gd name="connsiteX62" fmla="*/ 9407 w 10000"/>
                <a:gd name="connsiteY62" fmla="*/ 5808 h 10000"/>
                <a:gd name="connsiteX63" fmla="*/ 9407 w 10000"/>
                <a:gd name="connsiteY63" fmla="*/ 5874 h 10000"/>
                <a:gd name="connsiteX64" fmla="*/ 9389 w 10000"/>
                <a:gd name="connsiteY64" fmla="*/ 5971 h 10000"/>
                <a:gd name="connsiteX65" fmla="*/ 9320 w 10000"/>
                <a:gd name="connsiteY65" fmla="*/ 6101 h 10000"/>
                <a:gd name="connsiteX66" fmla="*/ 9233 w 10000"/>
                <a:gd name="connsiteY66" fmla="*/ 6183 h 10000"/>
                <a:gd name="connsiteX67" fmla="*/ 9157 w 10000"/>
                <a:gd name="connsiteY67" fmla="*/ 6247 h 10000"/>
                <a:gd name="connsiteX68" fmla="*/ 8940 w 10000"/>
                <a:gd name="connsiteY68" fmla="*/ 6377 h 10000"/>
                <a:gd name="connsiteX69" fmla="*/ 8786 w 10000"/>
                <a:gd name="connsiteY69" fmla="*/ 6475 h 10000"/>
                <a:gd name="connsiteX70" fmla="*/ 8657 w 10000"/>
                <a:gd name="connsiteY70" fmla="*/ 6556 h 10000"/>
                <a:gd name="connsiteX71" fmla="*/ 8589 w 10000"/>
                <a:gd name="connsiteY71" fmla="*/ 6686 h 10000"/>
                <a:gd name="connsiteX72" fmla="*/ 8545 w 10000"/>
                <a:gd name="connsiteY72" fmla="*/ 6816 h 10000"/>
                <a:gd name="connsiteX73" fmla="*/ 8511 w 10000"/>
                <a:gd name="connsiteY73" fmla="*/ 7027 h 10000"/>
                <a:gd name="connsiteX74" fmla="*/ 8459 w 10000"/>
                <a:gd name="connsiteY74" fmla="*/ 7287 h 10000"/>
                <a:gd name="connsiteX75" fmla="*/ 8364 w 10000"/>
                <a:gd name="connsiteY75" fmla="*/ 7530 h 10000"/>
                <a:gd name="connsiteX76" fmla="*/ 8295 w 10000"/>
                <a:gd name="connsiteY76" fmla="*/ 7693 h 10000"/>
                <a:gd name="connsiteX77" fmla="*/ 8228 w 10000"/>
                <a:gd name="connsiteY77" fmla="*/ 7775 h 10000"/>
                <a:gd name="connsiteX78" fmla="*/ 8149 w 10000"/>
                <a:gd name="connsiteY78" fmla="*/ 7937 h 10000"/>
                <a:gd name="connsiteX79" fmla="*/ 8115 w 10000"/>
                <a:gd name="connsiteY79" fmla="*/ 8002 h 10000"/>
                <a:gd name="connsiteX80" fmla="*/ 8098 w 10000"/>
                <a:gd name="connsiteY80" fmla="*/ 8083 h 10000"/>
                <a:gd name="connsiteX81" fmla="*/ 8098 w 10000"/>
                <a:gd name="connsiteY81" fmla="*/ 8246 h 10000"/>
                <a:gd name="connsiteX82" fmla="*/ 8115 w 10000"/>
                <a:gd name="connsiteY82" fmla="*/ 8440 h 10000"/>
                <a:gd name="connsiteX83" fmla="*/ 8063 w 10000"/>
                <a:gd name="connsiteY83" fmla="*/ 8440 h 10000"/>
                <a:gd name="connsiteX84" fmla="*/ 7977 w 10000"/>
                <a:gd name="connsiteY84" fmla="*/ 8457 h 10000"/>
                <a:gd name="connsiteX85" fmla="*/ 7867 w 10000"/>
                <a:gd name="connsiteY85" fmla="*/ 8489 h 10000"/>
                <a:gd name="connsiteX86" fmla="*/ 7702 w 10000"/>
                <a:gd name="connsiteY86" fmla="*/ 8522 h 10000"/>
                <a:gd name="connsiteX87" fmla="*/ 7521 w 10000"/>
                <a:gd name="connsiteY87" fmla="*/ 8554 h 10000"/>
                <a:gd name="connsiteX88" fmla="*/ 7306 w 10000"/>
                <a:gd name="connsiteY88" fmla="*/ 8587 h 10000"/>
                <a:gd name="connsiteX89" fmla="*/ 7039 w 10000"/>
                <a:gd name="connsiteY89" fmla="*/ 8651 h 10000"/>
                <a:gd name="connsiteX90" fmla="*/ 6774 w 10000"/>
                <a:gd name="connsiteY90" fmla="*/ 8717 h 10000"/>
                <a:gd name="connsiteX91" fmla="*/ 6481 w 10000"/>
                <a:gd name="connsiteY91" fmla="*/ 8781 h 10000"/>
                <a:gd name="connsiteX92" fmla="*/ 6162 w 10000"/>
                <a:gd name="connsiteY92" fmla="*/ 8814 h 10000"/>
                <a:gd name="connsiteX93" fmla="*/ 5483 w 10000"/>
                <a:gd name="connsiteY93" fmla="*/ 8960 h 10000"/>
                <a:gd name="connsiteX94" fmla="*/ 4758 w 10000"/>
                <a:gd name="connsiteY94" fmla="*/ 9090 h 10000"/>
                <a:gd name="connsiteX95" fmla="*/ 4019 w 10000"/>
                <a:gd name="connsiteY95" fmla="*/ 9236 h 10000"/>
                <a:gd name="connsiteX96" fmla="*/ 3285 w 10000"/>
                <a:gd name="connsiteY96" fmla="*/ 9366 h 10000"/>
                <a:gd name="connsiteX97" fmla="*/ 2564 w 10000"/>
                <a:gd name="connsiteY97" fmla="*/ 9497 h 10000"/>
                <a:gd name="connsiteX98" fmla="*/ 2230 w 10000"/>
                <a:gd name="connsiteY98" fmla="*/ 9594 h 10000"/>
                <a:gd name="connsiteX99" fmla="*/ 1901 w 10000"/>
                <a:gd name="connsiteY99" fmla="*/ 9643 h 10000"/>
                <a:gd name="connsiteX100" fmla="*/ 1584 w 10000"/>
                <a:gd name="connsiteY100" fmla="*/ 9675 h 10000"/>
                <a:gd name="connsiteX101" fmla="*/ 1308 w 10000"/>
                <a:gd name="connsiteY101" fmla="*/ 9740 h 10000"/>
                <a:gd name="connsiteX102" fmla="*/ 1042 w 10000"/>
                <a:gd name="connsiteY102" fmla="*/ 9805 h 10000"/>
                <a:gd name="connsiteX103" fmla="*/ 791 w 10000"/>
                <a:gd name="connsiteY103" fmla="*/ 9838 h 10000"/>
                <a:gd name="connsiteX104" fmla="*/ 594 w 10000"/>
                <a:gd name="connsiteY104" fmla="*/ 9870 h 10000"/>
                <a:gd name="connsiteX105" fmla="*/ 413 w 10000"/>
                <a:gd name="connsiteY105" fmla="*/ 9935 h 10000"/>
                <a:gd name="connsiteX106" fmla="*/ 265 w 10000"/>
                <a:gd name="connsiteY106" fmla="*/ 9935 h 10000"/>
                <a:gd name="connsiteX107" fmla="*/ 163 w 10000"/>
                <a:gd name="connsiteY107" fmla="*/ 9968 h 10000"/>
                <a:gd name="connsiteX108" fmla="*/ 104 w 10000"/>
                <a:gd name="connsiteY108" fmla="*/ 9968 h 10000"/>
                <a:gd name="connsiteX109" fmla="*/ 68 w 10000"/>
                <a:gd name="connsiteY109" fmla="*/ 10000 h 10000"/>
                <a:gd name="connsiteX110" fmla="*/ 68 w 10000"/>
                <a:gd name="connsiteY110" fmla="*/ 9968 h 10000"/>
                <a:gd name="connsiteX111" fmla="*/ 35 w 10000"/>
                <a:gd name="connsiteY111" fmla="*/ 9968 h 10000"/>
                <a:gd name="connsiteX112" fmla="*/ 15 w 10000"/>
                <a:gd name="connsiteY112" fmla="*/ 9935 h 10000"/>
                <a:gd name="connsiteX113" fmla="*/ 0 w 10000"/>
                <a:gd name="connsiteY113" fmla="*/ 9870 h 10000"/>
                <a:gd name="connsiteX114" fmla="*/ 15 w 10000"/>
                <a:gd name="connsiteY114" fmla="*/ 9773 h 10000"/>
                <a:gd name="connsiteX115" fmla="*/ 50 w 10000"/>
                <a:gd name="connsiteY115" fmla="*/ 9643 h 10000"/>
                <a:gd name="connsiteX116" fmla="*/ 146 w 10000"/>
                <a:gd name="connsiteY116" fmla="*/ 9497 h 10000"/>
                <a:gd name="connsiteX117" fmla="*/ 214 w 10000"/>
                <a:gd name="connsiteY117" fmla="*/ 9399 h 10000"/>
                <a:gd name="connsiteX118" fmla="*/ 302 w 10000"/>
                <a:gd name="connsiteY118" fmla="*/ 9269 h 10000"/>
                <a:gd name="connsiteX119" fmla="*/ 285 w 10000"/>
                <a:gd name="connsiteY119" fmla="*/ 9122 h 10000"/>
                <a:gd name="connsiteX120" fmla="*/ 249 w 10000"/>
                <a:gd name="connsiteY120" fmla="*/ 8993 h 10000"/>
                <a:gd name="connsiteX121" fmla="*/ 198 w 10000"/>
                <a:gd name="connsiteY121" fmla="*/ 8895 h 10000"/>
                <a:gd name="connsiteX122" fmla="*/ 182 w 10000"/>
                <a:gd name="connsiteY122" fmla="*/ 8863 h 10000"/>
                <a:gd name="connsiteX123" fmla="*/ 112 w 10000"/>
                <a:gd name="connsiteY123" fmla="*/ 8749 h 10000"/>
                <a:gd name="connsiteX124" fmla="*/ 86 w 10000"/>
                <a:gd name="connsiteY124" fmla="*/ 8684 h 10000"/>
                <a:gd name="connsiteX125" fmla="*/ 86 w 10000"/>
                <a:gd name="connsiteY125" fmla="*/ 8651 h 10000"/>
                <a:gd name="connsiteX126" fmla="*/ 68 w 10000"/>
                <a:gd name="connsiteY126" fmla="*/ 8651 h 10000"/>
                <a:gd name="connsiteX127" fmla="*/ 129 w 10000"/>
                <a:gd name="connsiteY127" fmla="*/ 8619 h 10000"/>
                <a:gd name="connsiteX128" fmla="*/ 182 w 10000"/>
                <a:gd name="connsiteY128" fmla="*/ 8587 h 10000"/>
                <a:gd name="connsiteX129" fmla="*/ 232 w 10000"/>
                <a:gd name="connsiteY129" fmla="*/ 8587 h 10000"/>
                <a:gd name="connsiteX130" fmla="*/ 265 w 10000"/>
                <a:gd name="connsiteY130" fmla="*/ 8587 h 10000"/>
                <a:gd name="connsiteX131" fmla="*/ 265 w 10000"/>
                <a:gd name="connsiteY131" fmla="*/ 8554 h 10000"/>
                <a:gd name="connsiteX132" fmla="*/ 232 w 10000"/>
                <a:gd name="connsiteY132" fmla="*/ 8408 h 10000"/>
                <a:gd name="connsiteX133" fmla="*/ 232 w 10000"/>
                <a:gd name="connsiteY133" fmla="*/ 8343 h 10000"/>
                <a:gd name="connsiteX134" fmla="*/ 232 w 10000"/>
                <a:gd name="connsiteY134" fmla="*/ 8310 h 10000"/>
                <a:gd name="connsiteX135" fmla="*/ 214 w 10000"/>
                <a:gd name="connsiteY135" fmla="*/ 8278 h 10000"/>
                <a:gd name="connsiteX136" fmla="*/ 265 w 10000"/>
                <a:gd name="connsiteY136" fmla="*/ 8180 h 10000"/>
                <a:gd name="connsiteX137" fmla="*/ 285 w 10000"/>
                <a:gd name="connsiteY137" fmla="*/ 8083 h 10000"/>
                <a:gd name="connsiteX138" fmla="*/ 320 w 10000"/>
                <a:gd name="connsiteY138" fmla="*/ 8002 h 10000"/>
                <a:gd name="connsiteX139" fmla="*/ 328 w 10000"/>
                <a:gd name="connsiteY139" fmla="*/ 7937 h 10000"/>
                <a:gd name="connsiteX140" fmla="*/ 328 w 10000"/>
                <a:gd name="connsiteY140" fmla="*/ 7937 h 10000"/>
                <a:gd name="connsiteX141" fmla="*/ 380 w 10000"/>
                <a:gd name="connsiteY141" fmla="*/ 7775 h 10000"/>
                <a:gd name="connsiteX142" fmla="*/ 413 w 10000"/>
                <a:gd name="connsiteY142" fmla="*/ 7661 h 10000"/>
                <a:gd name="connsiteX143" fmla="*/ 447 w 10000"/>
                <a:gd name="connsiteY143" fmla="*/ 7563 h 10000"/>
                <a:gd name="connsiteX144" fmla="*/ 464 w 10000"/>
                <a:gd name="connsiteY144" fmla="*/ 7498 h 10000"/>
                <a:gd name="connsiteX145" fmla="*/ 482 w 10000"/>
                <a:gd name="connsiteY145" fmla="*/ 7466 h 10000"/>
                <a:gd name="connsiteX146" fmla="*/ 482 w 10000"/>
                <a:gd name="connsiteY146" fmla="*/ 7434 h 10000"/>
                <a:gd name="connsiteX147" fmla="*/ 543 w 10000"/>
                <a:gd name="connsiteY147" fmla="*/ 7287 h 10000"/>
                <a:gd name="connsiteX148" fmla="*/ 577 w 10000"/>
                <a:gd name="connsiteY148" fmla="*/ 7189 h 10000"/>
                <a:gd name="connsiteX149" fmla="*/ 594 w 10000"/>
                <a:gd name="connsiteY149" fmla="*/ 7157 h 10000"/>
                <a:gd name="connsiteX150" fmla="*/ 594 w 10000"/>
                <a:gd name="connsiteY150" fmla="*/ 7157 h 10000"/>
                <a:gd name="connsiteX151" fmla="*/ 610 w 10000"/>
                <a:gd name="connsiteY151" fmla="*/ 6995 h 10000"/>
                <a:gd name="connsiteX152" fmla="*/ 610 w 10000"/>
                <a:gd name="connsiteY152" fmla="*/ 6881 h 10000"/>
                <a:gd name="connsiteX153" fmla="*/ 629 w 10000"/>
                <a:gd name="connsiteY153" fmla="*/ 6783 h 10000"/>
                <a:gd name="connsiteX154" fmla="*/ 629 w 10000"/>
                <a:gd name="connsiteY154" fmla="*/ 6751 h 10000"/>
                <a:gd name="connsiteX155" fmla="*/ 629 w 10000"/>
                <a:gd name="connsiteY155" fmla="*/ 6686 h 10000"/>
                <a:gd name="connsiteX156" fmla="*/ 629 w 10000"/>
                <a:gd name="connsiteY156" fmla="*/ 6686 h 10000"/>
                <a:gd name="connsiteX157" fmla="*/ 664 w 10000"/>
                <a:gd name="connsiteY157" fmla="*/ 6475 h 10000"/>
                <a:gd name="connsiteX158" fmla="*/ 680 w 10000"/>
                <a:gd name="connsiteY158" fmla="*/ 6312 h 10000"/>
                <a:gd name="connsiteX159" fmla="*/ 696 w 10000"/>
                <a:gd name="connsiteY159" fmla="*/ 6183 h 10000"/>
                <a:gd name="connsiteX160" fmla="*/ 696 w 10000"/>
                <a:gd name="connsiteY160" fmla="*/ 6133 h 10000"/>
                <a:gd name="connsiteX161" fmla="*/ 714 w 10000"/>
                <a:gd name="connsiteY161" fmla="*/ 6069 h 10000"/>
                <a:gd name="connsiteX162" fmla="*/ 714 w 10000"/>
                <a:gd name="connsiteY162" fmla="*/ 6036 h 10000"/>
                <a:gd name="connsiteX163" fmla="*/ 680 w 10000"/>
                <a:gd name="connsiteY163" fmla="*/ 5906 h 10000"/>
                <a:gd name="connsiteX164" fmla="*/ 680 w 10000"/>
                <a:gd name="connsiteY164" fmla="*/ 5841 h 10000"/>
                <a:gd name="connsiteX165" fmla="*/ 680 w 10000"/>
                <a:gd name="connsiteY165" fmla="*/ 5841 h 10000"/>
                <a:gd name="connsiteX166" fmla="*/ 664 w 10000"/>
                <a:gd name="connsiteY166" fmla="*/ 5808 h 10000"/>
                <a:gd name="connsiteX167" fmla="*/ 714 w 10000"/>
                <a:gd name="connsiteY167" fmla="*/ 5728 h 10000"/>
                <a:gd name="connsiteX168" fmla="*/ 757 w 10000"/>
                <a:gd name="connsiteY168" fmla="*/ 5630 h 10000"/>
                <a:gd name="connsiteX169" fmla="*/ 791 w 10000"/>
                <a:gd name="connsiteY169" fmla="*/ 5533 h 10000"/>
                <a:gd name="connsiteX170" fmla="*/ 809 w 10000"/>
                <a:gd name="connsiteY170" fmla="*/ 5467 h 10000"/>
                <a:gd name="connsiteX171" fmla="*/ 809 w 10000"/>
                <a:gd name="connsiteY171" fmla="*/ 5467 h 10000"/>
                <a:gd name="connsiteX172" fmla="*/ 809 w 10000"/>
                <a:gd name="connsiteY172" fmla="*/ 5435 h 10000"/>
                <a:gd name="connsiteX173" fmla="*/ 774 w 10000"/>
                <a:gd name="connsiteY173" fmla="*/ 5370 h 10000"/>
                <a:gd name="connsiteX174" fmla="*/ 757 w 10000"/>
                <a:gd name="connsiteY174" fmla="*/ 5289 h 10000"/>
                <a:gd name="connsiteX175" fmla="*/ 740 w 10000"/>
                <a:gd name="connsiteY175" fmla="*/ 5191 h 10000"/>
                <a:gd name="connsiteX176" fmla="*/ 740 w 10000"/>
                <a:gd name="connsiteY176" fmla="*/ 5127 h 10000"/>
                <a:gd name="connsiteX177" fmla="*/ 791 w 10000"/>
                <a:gd name="connsiteY177" fmla="*/ 5061 h 10000"/>
                <a:gd name="connsiteX178" fmla="*/ 861 w 10000"/>
                <a:gd name="connsiteY178" fmla="*/ 5061 h 10000"/>
                <a:gd name="connsiteX179" fmla="*/ 929 w 10000"/>
                <a:gd name="connsiteY179" fmla="*/ 5094 h 10000"/>
                <a:gd name="connsiteX180" fmla="*/ 1006 w 10000"/>
                <a:gd name="connsiteY180" fmla="*/ 5127 h 10000"/>
                <a:gd name="connsiteX0" fmla="*/ 1006 w 10549"/>
                <a:gd name="connsiteY0" fmla="*/ 5127 h 10000"/>
                <a:gd name="connsiteX1" fmla="*/ 1024 w 10549"/>
                <a:gd name="connsiteY1" fmla="*/ 5127 h 10000"/>
                <a:gd name="connsiteX2" fmla="*/ 1042 w 10549"/>
                <a:gd name="connsiteY2" fmla="*/ 5094 h 10000"/>
                <a:gd name="connsiteX3" fmla="*/ 1060 w 10549"/>
                <a:gd name="connsiteY3" fmla="*/ 5061 h 10000"/>
                <a:gd name="connsiteX4" fmla="*/ 1110 w 10549"/>
                <a:gd name="connsiteY4" fmla="*/ 5029 h 10000"/>
                <a:gd name="connsiteX5" fmla="*/ 1170 w 10549"/>
                <a:gd name="connsiteY5" fmla="*/ 4996 h 10000"/>
                <a:gd name="connsiteX6" fmla="*/ 1258 w 10549"/>
                <a:gd name="connsiteY6" fmla="*/ 4964 h 10000"/>
                <a:gd name="connsiteX7" fmla="*/ 1489 w 10549"/>
                <a:gd name="connsiteY7" fmla="*/ 4948 h 10000"/>
                <a:gd name="connsiteX8" fmla="*/ 1686 w 10549"/>
                <a:gd name="connsiteY8" fmla="*/ 4882 h 10000"/>
                <a:gd name="connsiteX9" fmla="*/ 1402 w 10549"/>
                <a:gd name="connsiteY9" fmla="*/ 5094 h 10000"/>
                <a:gd name="connsiteX10" fmla="*/ 1643 w 10549"/>
                <a:gd name="connsiteY10" fmla="*/ 5045 h 10000"/>
                <a:gd name="connsiteX11" fmla="*/ 1797 w 10549"/>
                <a:gd name="connsiteY11" fmla="*/ 5241 h 10000"/>
                <a:gd name="connsiteX12" fmla="*/ 1980 w 10549"/>
                <a:gd name="connsiteY12" fmla="*/ 5306 h 10000"/>
                <a:gd name="connsiteX13" fmla="*/ 2082 w 10549"/>
                <a:gd name="connsiteY13" fmla="*/ 5258 h 10000"/>
                <a:gd name="connsiteX14" fmla="*/ 2245 w 10549"/>
                <a:gd name="connsiteY14" fmla="*/ 4818 h 10000"/>
                <a:gd name="connsiteX15" fmla="*/ 2220 w 10549"/>
                <a:gd name="connsiteY15" fmla="*/ 5177 h 10000"/>
                <a:gd name="connsiteX16" fmla="*/ 2368 w 10549"/>
                <a:gd name="connsiteY16" fmla="*/ 4493 h 10000"/>
                <a:gd name="connsiteX17" fmla="*/ 2513 w 10549"/>
                <a:gd name="connsiteY17" fmla="*/ 4786 h 10000"/>
                <a:gd name="connsiteX18" fmla="*/ 2477 w 10549"/>
                <a:gd name="connsiteY18" fmla="*/ 4542 h 10000"/>
                <a:gd name="connsiteX19" fmla="*/ 2548 w 10549"/>
                <a:gd name="connsiteY19" fmla="*/ 4786 h 10000"/>
                <a:gd name="connsiteX20" fmla="*/ 2564 w 10549"/>
                <a:gd name="connsiteY20" fmla="*/ 4818 h 10000"/>
                <a:gd name="connsiteX21" fmla="*/ 2607 w 10549"/>
                <a:gd name="connsiteY21" fmla="*/ 4818 h 10000"/>
                <a:gd name="connsiteX22" fmla="*/ 2661 w 10549"/>
                <a:gd name="connsiteY22" fmla="*/ 4818 h 10000"/>
                <a:gd name="connsiteX23" fmla="*/ 2711 w 10549"/>
                <a:gd name="connsiteY23" fmla="*/ 4786 h 10000"/>
                <a:gd name="connsiteX24" fmla="*/ 2746 w 10549"/>
                <a:gd name="connsiteY24" fmla="*/ 4688 h 10000"/>
                <a:gd name="connsiteX25" fmla="*/ 2780 w 10549"/>
                <a:gd name="connsiteY25" fmla="*/ 4541 h 10000"/>
                <a:gd name="connsiteX26" fmla="*/ 2797 w 10549"/>
                <a:gd name="connsiteY26" fmla="*/ 4282 h 10000"/>
                <a:gd name="connsiteX27" fmla="*/ 2882 w 10549"/>
                <a:gd name="connsiteY27" fmla="*/ 4298 h 10000"/>
                <a:gd name="connsiteX28" fmla="*/ 3004 w 10549"/>
                <a:gd name="connsiteY28" fmla="*/ 4070 h 10000"/>
                <a:gd name="connsiteX29" fmla="*/ 3142 w 10549"/>
                <a:gd name="connsiteY29" fmla="*/ 4103 h 10000"/>
                <a:gd name="connsiteX30" fmla="*/ 3235 w 10549"/>
                <a:gd name="connsiteY30" fmla="*/ 4103 h 10000"/>
                <a:gd name="connsiteX31" fmla="*/ 3072 w 10549"/>
                <a:gd name="connsiteY31" fmla="*/ 3892 h 10000"/>
                <a:gd name="connsiteX32" fmla="*/ 3356 w 10549"/>
                <a:gd name="connsiteY32" fmla="*/ 4136 h 10000"/>
                <a:gd name="connsiteX33" fmla="*/ 3288 w 10549"/>
                <a:gd name="connsiteY33" fmla="*/ 4331 h 10000"/>
                <a:gd name="connsiteX34" fmla="*/ 3588 w 10549"/>
                <a:gd name="connsiteY34" fmla="*/ 4250 h 10000"/>
                <a:gd name="connsiteX35" fmla="*/ 3886 w 10549"/>
                <a:gd name="connsiteY35" fmla="*/ 3387 h 10000"/>
                <a:gd name="connsiteX36" fmla="*/ 4049 w 10549"/>
                <a:gd name="connsiteY36" fmla="*/ 2612 h 10000"/>
                <a:gd name="connsiteX37" fmla="*/ 4040 w 10549"/>
                <a:gd name="connsiteY37" fmla="*/ 1720 h 10000"/>
                <a:gd name="connsiteX38" fmla="*/ 4439 w 10549"/>
                <a:gd name="connsiteY38" fmla="*/ 1688 h 10000"/>
                <a:gd name="connsiteX39" fmla="*/ 4769 w 10549"/>
                <a:gd name="connsiteY39" fmla="*/ 1466 h 10000"/>
                <a:gd name="connsiteX40" fmla="*/ 4781 w 10549"/>
                <a:gd name="connsiteY40" fmla="*/ 402 h 10000"/>
                <a:gd name="connsiteX41" fmla="*/ 5231 w 10549"/>
                <a:gd name="connsiteY41" fmla="*/ 181 h 10000"/>
                <a:gd name="connsiteX42" fmla="*/ 5676 w 10549"/>
                <a:gd name="connsiteY42" fmla="*/ 1067 h 10000"/>
                <a:gd name="connsiteX43" fmla="*/ 6280 w 10549"/>
                <a:gd name="connsiteY43" fmla="*/ 1249 h 10000"/>
                <a:gd name="connsiteX44" fmla="*/ 7067 w 10549"/>
                <a:gd name="connsiteY44" fmla="*/ 1649 h 10000"/>
                <a:gd name="connsiteX45" fmla="*/ 7298 w 10549"/>
                <a:gd name="connsiteY45" fmla="*/ 816 h 10000"/>
                <a:gd name="connsiteX46" fmla="*/ 7581 w 10549"/>
                <a:gd name="connsiteY46" fmla="*/ 1452 h 10000"/>
                <a:gd name="connsiteX47" fmla="*/ 8026 w 10549"/>
                <a:gd name="connsiteY47" fmla="*/ 1915 h 10000"/>
                <a:gd name="connsiteX48" fmla="*/ 8021 w 10549"/>
                <a:gd name="connsiteY48" fmla="*/ 3100 h 10000"/>
                <a:gd name="connsiteX49" fmla="*/ 8783 w 10549"/>
                <a:gd name="connsiteY49" fmla="*/ 4676 h 10000"/>
                <a:gd name="connsiteX50" fmla="*/ 7679 w 10549"/>
                <a:gd name="connsiteY50" fmla="*/ 6720 h 10000"/>
                <a:gd name="connsiteX51" fmla="*/ 7313 w 10549"/>
                <a:gd name="connsiteY51" fmla="*/ 7834 h 10000"/>
                <a:gd name="connsiteX52" fmla="*/ 1946 w 10549"/>
                <a:gd name="connsiteY52" fmla="*/ 9038 h 10000"/>
                <a:gd name="connsiteX53" fmla="*/ 10000 w 10549"/>
                <a:gd name="connsiteY53" fmla="*/ 4655 h 10000"/>
                <a:gd name="connsiteX54" fmla="*/ 9818 w 10549"/>
                <a:gd name="connsiteY54" fmla="*/ 5094 h 10000"/>
                <a:gd name="connsiteX55" fmla="*/ 9681 w 10549"/>
                <a:gd name="connsiteY55" fmla="*/ 5353 h 10000"/>
                <a:gd name="connsiteX56" fmla="*/ 9587 w 10549"/>
                <a:gd name="connsiteY56" fmla="*/ 5533 h 10000"/>
                <a:gd name="connsiteX57" fmla="*/ 9501 w 10549"/>
                <a:gd name="connsiteY57" fmla="*/ 5662 h 10000"/>
                <a:gd name="connsiteX58" fmla="*/ 9449 w 10549"/>
                <a:gd name="connsiteY58" fmla="*/ 5744 h 10000"/>
                <a:gd name="connsiteX59" fmla="*/ 9431 w 10549"/>
                <a:gd name="connsiteY59" fmla="*/ 5776 h 10000"/>
                <a:gd name="connsiteX60" fmla="*/ 9414 w 10549"/>
                <a:gd name="connsiteY60" fmla="*/ 5808 h 10000"/>
                <a:gd name="connsiteX61" fmla="*/ 9407 w 10549"/>
                <a:gd name="connsiteY61" fmla="*/ 5808 h 10000"/>
                <a:gd name="connsiteX62" fmla="*/ 9407 w 10549"/>
                <a:gd name="connsiteY62" fmla="*/ 5874 h 10000"/>
                <a:gd name="connsiteX63" fmla="*/ 9389 w 10549"/>
                <a:gd name="connsiteY63" fmla="*/ 5971 h 10000"/>
                <a:gd name="connsiteX64" fmla="*/ 9320 w 10549"/>
                <a:gd name="connsiteY64" fmla="*/ 6101 h 10000"/>
                <a:gd name="connsiteX65" fmla="*/ 9233 w 10549"/>
                <a:gd name="connsiteY65" fmla="*/ 6183 h 10000"/>
                <a:gd name="connsiteX66" fmla="*/ 9157 w 10549"/>
                <a:gd name="connsiteY66" fmla="*/ 6247 h 10000"/>
                <a:gd name="connsiteX67" fmla="*/ 8940 w 10549"/>
                <a:gd name="connsiteY67" fmla="*/ 6377 h 10000"/>
                <a:gd name="connsiteX68" fmla="*/ 8786 w 10549"/>
                <a:gd name="connsiteY68" fmla="*/ 6475 h 10000"/>
                <a:gd name="connsiteX69" fmla="*/ 8657 w 10549"/>
                <a:gd name="connsiteY69" fmla="*/ 6556 h 10000"/>
                <a:gd name="connsiteX70" fmla="*/ 8589 w 10549"/>
                <a:gd name="connsiteY70" fmla="*/ 6686 h 10000"/>
                <a:gd name="connsiteX71" fmla="*/ 8545 w 10549"/>
                <a:gd name="connsiteY71" fmla="*/ 6816 h 10000"/>
                <a:gd name="connsiteX72" fmla="*/ 8511 w 10549"/>
                <a:gd name="connsiteY72" fmla="*/ 7027 h 10000"/>
                <a:gd name="connsiteX73" fmla="*/ 8459 w 10549"/>
                <a:gd name="connsiteY73" fmla="*/ 7287 h 10000"/>
                <a:gd name="connsiteX74" fmla="*/ 8364 w 10549"/>
                <a:gd name="connsiteY74" fmla="*/ 7530 h 10000"/>
                <a:gd name="connsiteX75" fmla="*/ 8295 w 10549"/>
                <a:gd name="connsiteY75" fmla="*/ 7693 h 10000"/>
                <a:gd name="connsiteX76" fmla="*/ 8228 w 10549"/>
                <a:gd name="connsiteY76" fmla="*/ 7775 h 10000"/>
                <a:gd name="connsiteX77" fmla="*/ 8149 w 10549"/>
                <a:gd name="connsiteY77" fmla="*/ 7937 h 10000"/>
                <a:gd name="connsiteX78" fmla="*/ 8115 w 10549"/>
                <a:gd name="connsiteY78" fmla="*/ 8002 h 10000"/>
                <a:gd name="connsiteX79" fmla="*/ 8098 w 10549"/>
                <a:gd name="connsiteY79" fmla="*/ 8083 h 10000"/>
                <a:gd name="connsiteX80" fmla="*/ 8098 w 10549"/>
                <a:gd name="connsiteY80" fmla="*/ 8246 h 10000"/>
                <a:gd name="connsiteX81" fmla="*/ 8115 w 10549"/>
                <a:gd name="connsiteY81" fmla="*/ 8440 h 10000"/>
                <a:gd name="connsiteX82" fmla="*/ 8063 w 10549"/>
                <a:gd name="connsiteY82" fmla="*/ 8440 h 10000"/>
                <a:gd name="connsiteX83" fmla="*/ 7977 w 10549"/>
                <a:gd name="connsiteY83" fmla="*/ 8457 h 10000"/>
                <a:gd name="connsiteX84" fmla="*/ 7867 w 10549"/>
                <a:gd name="connsiteY84" fmla="*/ 8489 h 10000"/>
                <a:gd name="connsiteX85" fmla="*/ 7702 w 10549"/>
                <a:gd name="connsiteY85" fmla="*/ 8522 h 10000"/>
                <a:gd name="connsiteX86" fmla="*/ 7521 w 10549"/>
                <a:gd name="connsiteY86" fmla="*/ 8554 h 10000"/>
                <a:gd name="connsiteX87" fmla="*/ 7306 w 10549"/>
                <a:gd name="connsiteY87" fmla="*/ 8587 h 10000"/>
                <a:gd name="connsiteX88" fmla="*/ 7039 w 10549"/>
                <a:gd name="connsiteY88" fmla="*/ 8651 h 10000"/>
                <a:gd name="connsiteX89" fmla="*/ 6774 w 10549"/>
                <a:gd name="connsiteY89" fmla="*/ 8717 h 10000"/>
                <a:gd name="connsiteX90" fmla="*/ 6481 w 10549"/>
                <a:gd name="connsiteY90" fmla="*/ 8781 h 10000"/>
                <a:gd name="connsiteX91" fmla="*/ 6162 w 10549"/>
                <a:gd name="connsiteY91" fmla="*/ 8814 h 10000"/>
                <a:gd name="connsiteX92" fmla="*/ 5483 w 10549"/>
                <a:gd name="connsiteY92" fmla="*/ 8960 h 10000"/>
                <a:gd name="connsiteX93" fmla="*/ 4758 w 10549"/>
                <a:gd name="connsiteY93" fmla="*/ 9090 h 10000"/>
                <a:gd name="connsiteX94" fmla="*/ 4019 w 10549"/>
                <a:gd name="connsiteY94" fmla="*/ 9236 h 10000"/>
                <a:gd name="connsiteX95" fmla="*/ 3285 w 10549"/>
                <a:gd name="connsiteY95" fmla="*/ 9366 h 10000"/>
                <a:gd name="connsiteX96" fmla="*/ 2564 w 10549"/>
                <a:gd name="connsiteY96" fmla="*/ 9497 h 10000"/>
                <a:gd name="connsiteX97" fmla="*/ 2230 w 10549"/>
                <a:gd name="connsiteY97" fmla="*/ 9594 h 10000"/>
                <a:gd name="connsiteX98" fmla="*/ 1901 w 10549"/>
                <a:gd name="connsiteY98" fmla="*/ 9643 h 10000"/>
                <a:gd name="connsiteX99" fmla="*/ 1584 w 10549"/>
                <a:gd name="connsiteY99" fmla="*/ 9675 h 10000"/>
                <a:gd name="connsiteX100" fmla="*/ 1308 w 10549"/>
                <a:gd name="connsiteY100" fmla="*/ 9740 h 10000"/>
                <a:gd name="connsiteX101" fmla="*/ 1042 w 10549"/>
                <a:gd name="connsiteY101" fmla="*/ 9805 h 10000"/>
                <a:gd name="connsiteX102" fmla="*/ 791 w 10549"/>
                <a:gd name="connsiteY102" fmla="*/ 9838 h 10000"/>
                <a:gd name="connsiteX103" fmla="*/ 594 w 10549"/>
                <a:gd name="connsiteY103" fmla="*/ 9870 h 10000"/>
                <a:gd name="connsiteX104" fmla="*/ 413 w 10549"/>
                <a:gd name="connsiteY104" fmla="*/ 9935 h 10000"/>
                <a:gd name="connsiteX105" fmla="*/ 265 w 10549"/>
                <a:gd name="connsiteY105" fmla="*/ 9935 h 10000"/>
                <a:gd name="connsiteX106" fmla="*/ 163 w 10549"/>
                <a:gd name="connsiteY106" fmla="*/ 9968 h 10000"/>
                <a:gd name="connsiteX107" fmla="*/ 104 w 10549"/>
                <a:gd name="connsiteY107" fmla="*/ 9968 h 10000"/>
                <a:gd name="connsiteX108" fmla="*/ 68 w 10549"/>
                <a:gd name="connsiteY108" fmla="*/ 10000 h 10000"/>
                <a:gd name="connsiteX109" fmla="*/ 68 w 10549"/>
                <a:gd name="connsiteY109" fmla="*/ 9968 h 10000"/>
                <a:gd name="connsiteX110" fmla="*/ 35 w 10549"/>
                <a:gd name="connsiteY110" fmla="*/ 9968 h 10000"/>
                <a:gd name="connsiteX111" fmla="*/ 15 w 10549"/>
                <a:gd name="connsiteY111" fmla="*/ 9935 h 10000"/>
                <a:gd name="connsiteX112" fmla="*/ 0 w 10549"/>
                <a:gd name="connsiteY112" fmla="*/ 9870 h 10000"/>
                <a:gd name="connsiteX113" fmla="*/ 15 w 10549"/>
                <a:gd name="connsiteY113" fmla="*/ 9773 h 10000"/>
                <a:gd name="connsiteX114" fmla="*/ 50 w 10549"/>
                <a:gd name="connsiteY114" fmla="*/ 9643 h 10000"/>
                <a:gd name="connsiteX115" fmla="*/ 146 w 10549"/>
                <a:gd name="connsiteY115" fmla="*/ 9497 h 10000"/>
                <a:gd name="connsiteX116" fmla="*/ 214 w 10549"/>
                <a:gd name="connsiteY116" fmla="*/ 9399 h 10000"/>
                <a:gd name="connsiteX117" fmla="*/ 302 w 10549"/>
                <a:gd name="connsiteY117" fmla="*/ 9269 h 10000"/>
                <a:gd name="connsiteX118" fmla="*/ 285 w 10549"/>
                <a:gd name="connsiteY118" fmla="*/ 9122 h 10000"/>
                <a:gd name="connsiteX119" fmla="*/ 249 w 10549"/>
                <a:gd name="connsiteY119" fmla="*/ 8993 h 10000"/>
                <a:gd name="connsiteX120" fmla="*/ 198 w 10549"/>
                <a:gd name="connsiteY120" fmla="*/ 8895 h 10000"/>
                <a:gd name="connsiteX121" fmla="*/ 182 w 10549"/>
                <a:gd name="connsiteY121" fmla="*/ 8863 h 10000"/>
                <a:gd name="connsiteX122" fmla="*/ 112 w 10549"/>
                <a:gd name="connsiteY122" fmla="*/ 8749 h 10000"/>
                <a:gd name="connsiteX123" fmla="*/ 86 w 10549"/>
                <a:gd name="connsiteY123" fmla="*/ 8684 h 10000"/>
                <a:gd name="connsiteX124" fmla="*/ 86 w 10549"/>
                <a:gd name="connsiteY124" fmla="*/ 8651 h 10000"/>
                <a:gd name="connsiteX125" fmla="*/ 68 w 10549"/>
                <a:gd name="connsiteY125" fmla="*/ 8651 h 10000"/>
                <a:gd name="connsiteX126" fmla="*/ 129 w 10549"/>
                <a:gd name="connsiteY126" fmla="*/ 8619 h 10000"/>
                <a:gd name="connsiteX127" fmla="*/ 182 w 10549"/>
                <a:gd name="connsiteY127" fmla="*/ 8587 h 10000"/>
                <a:gd name="connsiteX128" fmla="*/ 232 w 10549"/>
                <a:gd name="connsiteY128" fmla="*/ 8587 h 10000"/>
                <a:gd name="connsiteX129" fmla="*/ 265 w 10549"/>
                <a:gd name="connsiteY129" fmla="*/ 8587 h 10000"/>
                <a:gd name="connsiteX130" fmla="*/ 265 w 10549"/>
                <a:gd name="connsiteY130" fmla="*/ 8554 h 10000"/>
                <a:gd name="connsiteX131" fmla="*/ 232 w 10549"/>
                <a:gd name="connsiteY131" fmla="*/ 8408 h 10000"/>
                <a:gd name="connsiteX132" fmla="*/ 232 w 10549"/>
                <a:gd name="connsiteY132" fmla="*/ 8343 h 10000"/>
                <a:gd name="connsiteX133" fmla="*/ 232 w 10549"/>
                <a:gd name="connsiteY133" fmla="*/ 8310 h 10000"/>
                <a:gd name="connsiteX134" fmla="*/ 214 w 10549"/>
                <a:gd name="connsiteY134" fmla="*/ 8278 h 10000"/>
                <a:gd name="connsiteX135" fmla="*/ 265 w 10549"/>
                <a:gd name="connsiteY135" fmla="*/ 8180 h 10000"/>
                <a:gd name="connsiteX136" fmla="*/ 285 w 10549"/>
                <a:gd name="connsiteY136" fmla="*/ 8083 h 10000"/>
                <a:gd name="connsiteX137" fmla="*/ 320 w 10549"/>
                <a:gd name="connsiteY137" fmla="*/ 8002 h 10000"/>
                <a:gd name="connsiteX138" fmla="*/ 328 w 10549"/>
                <a:gd name="connsiteY138" fmla="*/ 7937 h 10000"/>
                <a:gd name="connsiteX139" fmla="*/ 328 w 10549"/>
                <a:gd name="connsiteY139" fmla="*/ 7937 h 10000"/>
                <a:gd name="connsiteX140" fmla="*/ 380 w 10549"/>
                <a:gd name="connsiteY140" fmla="*/ 7775 h 10000"/>
                <a:gd name="connsiteX141" fmla="*/ 413 w 10549"/>
                <a:gd name="connsiteY141" fmla="*/ 7661 h 10000"/>
                <a:gd name="connsiteX142" fmla="*/ 447 w 10549"/>
                <a:gd name="connsiteY142" fmla="*/ 7563 h 10000"/>
                <a:gd name="connsiteX143" fmla="*/ 464 w 10549"/>
                <a:gd name="connsiteY143" fmla="*/ 7498 h 10000"/>
                <a:gd name="connsiteX144" fmla="*/ 482 w 10549"/>
                <a:gd name="connsiteY144" fmla="*/ 7466 h 10000"/>
                <a:gd name="connsiteX145" fmla="*/ 482 w 10549"/>
                <a:gd name="connsiteY145" fmla="*/ 7434 h 10000"/>
                <a:gd name="connsiteX146" fmla="*/ 543 w 10549"/>
                <a:gd name="connsiteY146" fmla="*/ 7287 h 10000"/>
                <a:gd name="connsiteX147" fmla="*/ 577 w 10549"/>
                <a:gd name="connsiteY147" fmla="*/ 7189 h 10000"/>
                <a:gd name="connsiteX148" fmla="*/ 594 w 10549"/>
                <a:gd name="connsiteY148" fmla="*/ 7157 h 10000"/>
                <a:gd name="connsiteX149" fmla="*/ 594 w 10549"/>
                <a:gd name="connsiteY149" fmla="*/ 7157 h 10000"/>
                <a:gd name="connsiteX150" fmla="*/ 610 w 10549"/>
                <a:gd name="connsiteY150" fmla="*/ 6995 h 10000"/>
                <a:gd name="connsiteX151" fmla="*/ 610 w 10549"/>
                <a:gd name="connsiteY151" fmla="*/ 6881 h 10000"/>
                <a:gd name="connsiteX152" fmla="*/ 629 w 10549"/>
                <a:gd name="connsiteY152" fmla="*/ 6783 h 10000"/>
                <a:gd name="connsiteX153" fmla="*/ 629 w 10549"/>
                <a:gd name="connsiteY153" fmla="*/ 6751 h 10000"/>
                <a:gd name="connsiteX154" fmla="*/ 629 w 10549"/>
                <a:gd name="connsiteY154" fmla="*/ 6686 h 10000"/>
                <a:gd name="connsiteX155" fmla="*/ 629 w 10549"/>
                <a:gd name="connsiteY155" fmla="*/ 6686 h 10000"/>
                <a:gd name="connsiteX156" fmla="*/ 664 w 10549"/>
                <a:gd name="connsiteY156" fmla="*/ 6475 h 10000"/>
                <a:gd name="connsiteX157" fmla="*/ 680 w 10549"/>
                <a:gd name="connsiteY157" fmla="*/ 6312 h 10000"/>
                <a:gd name="connsiteX158" fmla="*/ 696 w 10549"/>
                <a:gd name="connsiteY158" fmla="*/ 6183 h 10000"/>
                <a:gd name="connsiteX159" fmla="*/ 696 w 10549"/>
                <a:gd name="connsiteY159" fmla="*/ 6133 h 10000"/>
                <a:gd name="connsiteX160" fmla="*/ 714 w 10549"/>
                <a:gd name="connsiteY160" fmla="*/ 6069 h 10000"/>
                <a:gd name="connsiteX161" fmla="*/ 714 w 10549"/>
                <a:gd name="connsiteY161" fmla="*/ 6036 h 10000"/>
                <a:gd name="connsiteX162" fmla="*/ 680 w 10549"/>
                <a:gd name="connsiteY162" fmla="*/ 5906 h 10000"/>
                <a:gd name="connsiteX163" fmla="*/ 680 w 10549"/>
                <a:gd name="connsiteY163" fmla="*/ 5841 h 10000"/>
                <a:gd name="connsiteX164" fmla="*/ 680 w 10549"/>
                <a:gd name="connsiteY164" fmla="*/ 5841 h 10000"/>
                <a:gd name="connsiteX165" fmla="*/ 664 w 10549"/>
                <a:gd name="connsiteY165" fmla="*/ 5808 h 10000"/>
                <a:gd name="connsiteX166" fmla="*/ 714 w 10549"/>
                <a:gd name="connsiteY166" fmla="*/ 5728 h 10000"/>
                <a:gd name="connsiteX167" fmla="*/ 757 w 10549"/>
                <a:gd name="connsiteY167" fmla="*/ 5630 h 10000"/>
                <a:gd name="connsiteX168" fmla="*/ 791 w 10549"/>
                <a:gd name="connsiteY168" fmla="*/ 5533 h 10000"/>
                <a:gd name="connsiteX169" fmla="*/ 809 w 10549"/>
                <a:gd name="connsiteY169" fmla="*/ 5467 h 10000"/>
                <a:gd name="connsiteX170" fmla="*/ 809 w 10549"/>
                <a:gd name="connsiteY170" fmla="*/ 5467 h 10000"/>
                <a:gd name="connsiteX171" fmla="*/ 809 w 10549"/>
                <a:gd name="connsiteY171" fmla="*/ 5435 h 10000"/>
                <a:gd name="connsiteX172" fmla="*/ 774 w 10549"/>
                <a:gd name="connsiteY172" fmla="*/ 5370 h 10000"/>
                <a:gd name="connsiteX173" fmla="*/ 757 w 10549"/>
                <a:gd name="connsiteY173" fmla="*/ 5289 h 10000"/>
                <a:gd name="connsiteX174" fmla="*/ 740 w 10549"/>
                <a:gd name="connsiteY174" fmla="*/ 5191 h 10000"/>
                <a:gd name="connsiteX175" fmla="*/ 740 w 10549"/>
                <a:gd name="connsiteY175" fmla="*/ 5127 h 10000"/>
                <a:gd name="connsiteX176" fmla="*/ 791 w 10549"/>
                <a:gd name="connsiteY176" fmla="*/ 5061 h 10000"/>
                <a:gd name="connsiteX177" fmla="*/ 861 w 10549"/>
                <a:gd name="connsiteY177" fmla="*/ 5061 h 10000"/>
                <a:gd name="connsiteX178" fmla="*/ 929 w 10549"/>
                <a:gd name="connsiteY178" fmla="*/ 5094 h 10000"/>
                <a:gd name="connsiteX179" fmla="*/ 1006 w 10549"/>
                <a:gd name="connsiteY179" fmla="*/ 5127 h 10000"/>
                <a:gd name="connsiteX0" fmla="*/ 1006 w 9818"/>
                <a:gd name="connsiteY0" fmla="*/ 5127 h 10000"/>
                <a:gd name="connsiteX1" fmla="*/ 1024 w 9818"/>
                <a:gd name="connsiteY1" fmla="*/ 5127 h 10000"/>
                <a:gd name="connsiteX2" fmla="*/ 1042 w 9818"/>
                <a:gd name="connsiteY2" fmla="*/ 5094 h 10000"/>
                <a:gd name="connsiteX3" fmla="*/ 1060 w 9818"/>
                <a:gd name="connsiteY3" fmla="*/ 5061 h 10000"/>
                <a:gd name="connsiteX4" fmla="*/ 1110 w 9818"/>
                <a:gd name="connsiteY4" fmla="*/ 5029 h 10000"/>
                <a:gd name="connsiteX5" fmla="*/ 1170 w 9818"/>
                <a:gd name="connsiteY5" fmla="*/ 4996 h 10000"/>
                <a:gd name="connsiteX6" fmla="*/ 1258 w 9818"/>
                <a:gd name="connsiteY6" fmla="*/ 4964 h 10000"/>
                <a:gd name="connsiteX7" fmla="*/ 1489 w 9818"/>
                <a:gd name="connsiteY7" fmla="*/ 4948 h 10000"/>
                <a:gd name="connsiteX8" fmla="*/ 1686 w 9818"/>
                <a:gd name="connsiteY8" fmla="*/ 4882 h 10000"/>
                <a:gd name="connsiteX9" fmla="*/ 1402 w 9818"/>
                <a:gd name="connsiteY9" fmla="*/ 5094 h 10000"/>
                <a:gd name="connsiteX10" fmla="*/ 1643 w 9818"/>
                <a:gd name="connsiteY10" fmla="*/ 5045 h 10000"/>
                <a:gd name="connsiteX11" fmla="*/ 1797 w 9818"/>
                <a:gd name="connsiteY11" fmla="*/ 5241 h 10000"/>
                <a:gd name="connsiteX12" fmla="*/ 1980 w 9818"/>
                <a:gd name="connsiteY12" fmla="*/ 5306 h 10000"/>
                <a:gd name="connsiteX13" fmla="*/ 2082 w 9818"/>
                <a:gd name="connsiteY13" fmla="*/ 5258 h 10000"/>
                <a:gd name="connsiteX14" fmla="*/ 2245 w 9818"/>
                <a:gd name="connsiteY14" fmla="*/ 4818 h 10000"/>
                <a:gd name="connsiteX15" fmla="*/ 2220 w 9818"/>
                <a:gd name="connsiteY15" fmla="*/ 5177 h 10000"/>
                <a:gd name="connsiteX16" fmla="*/ 2368 w 9818"/>
                <a:gd name="connsiteY16" fmla="*/ 4493 h 10000"/>
                <a:gd name="connsiteX17" fmla="*/ 2513 w 9818"/>
                <a:gd name="connsiteY17" fmla="*/ 4786 h 10000"/>
                <a:gd name="connsiteX18" fmla="*/ 2477 w 9818"/>
                <a:gd name="connsiteY18" fmla="*/ 4542 h 10000"/>
                <a:gd name="connsiteX19" fmla="*/ 2548 w 9818"/>
                <a:gd name="connsiteY19" fmla="*/ 4786 h 10000"/>
                <a:gd name="connsiteX20" fmla="*/ 2564 w 9818"/>
                <a:gd name="connsiteY20" fmla="*/ 4818 h 10000"/>
                <a:gd name="connsiteX21" fmla="*/ 2607 w 9818"/>
                <a:gd name="connsiteY21" fmla="*/ 4818 h 10000"/>
                <a:gd name="connsiteX22" fmla="*/ 2661 w 9818"/>
                <a:gd name="connsiteY22" fmla="*/ 4818 h 10000"/>
                <a:gd name="connsiteX23" fmla="*/ 2711 w 9818"/>
                <a:gd name="connsiteY23" fmla="*/ 4786 h 10000"/>
                <a:gd name="connsiteX24" fmla="*/ 2746 w 9818"/>
                <a:gd name="connsiteY24" fmla="*/ 4688 h 10000"/>
                <a:gd name="connsiteX25" fmla="*/ 2780 w 9818"/>
                <a:gd name="connsiteY25" fmla="*/ 4541 h 10000"/>
                <a:gd name="connsiteX26" fmla="*/ 2797 w 9818"/>
                <a:gd name="connsiteY26" fmla="*/ 4282 h 10000"/>
                <a:gd name="connsiteX27" fmla="*/ 2882 w 9818"/>
                <a:gd name="connsiteY27" fmla="*/ 4298 h 10000"/>
                <a:gd name="connsiteX28" fmla="*/ 3004 w 9818"/>
                <a:gd name="connsiteY28" fmla="*/ 4070 h 10000"/>
                <a:gd name="connsiteX29" fmla="*/ 3142 w 9818"/>
                <a:gd name="connsiteY29" fmla="*/ 4103 h 10000"/>
                <a:gd name="connsiteX30" fmla="*/ 3235 w 9818"/>
                <a:gd name="connsiteY30" fmla="*/ 4103 h 10000"/>
                <a:gd name="connsiteX31" fmla="*/ 3072 w 9818"/>
                <a:gd name="connsiteY31" fmla="*/ 3892 h 10000"/>
                <a:gd name="connsiteX32" fmla="*/ 3356 w 9818"/>
                <a:gd name="connsiteY32" fmla="*/ 4136 h 10000"/>
                <a:gd name="connsiteX33" fmla="*/ 3288 w 9818"/>
                <a:gd name="connsiteY33" fmla="*/ 4331 h 10000"/>
                <a:gd name="connsiteX34" fmla="*/ 3588 w 9818"/>
                <a:gd name="connsiteY34" fmla="*/ 4250 h 10000"/>
                <a:gd name="connsiteX35" fmla="*/ 3886 w 9818"/>
                <a:gd name="connsiteY35" fmla="*/ 3387 h 10000"/>
                <a:gd name="connsiteX36" fmla="*/ 4049 w 9818"/>
                <a:gd name="connsiteY36" fmla="*/ 2612 h 10000"/>
                <a:gd name="connsiteX37" fmla="*/ 4040 w 9818"/>
                <a:gd name="connsiteY37" fmla="*/ 1720 h 10000"/>
                <a:gd name="connsiteX38" fmla="*/ 4439 w 9818"/>
                <a:gd name="connsiteY38" fmla="*/ 1688 h 10000"/>
                <a:gd name="connsiteX39" fmla="*/ 4769 w 9818"/>
                <a:gd name="connsiteY39" fmla="*/ 1466 h 10000"/>
                <a:gd name="connsiteX40" fmla="*/ 4781 w 9818"/>
                <a:gd name="connsiteY40" fmla="*/ 402 h 10000"/>
                <a:gd name="connsiteX41" fmla="*/ 5231 w 9818"/>
                <a:gd name="connsiteY41" fmla="*/ 181 h 10000"/>
                <a:gd name="connsiteX42" fmla="*/ 5676 w 9818"/>
                <a:gd name="connsiteY42" fmla="*/ 1067 h 10000"/>
                <a:gd name="connsiteX43" fmla="*/ 6280 w 9818"/>
                <a:gd name="connsiteY43" fmla="*/ 1249 h 10000"/>
                <a:gd name="connsiteX44" fmla="*/ 7067 w 9818"/>
                <a:gd name="connsiteY44" fmla="*/ 1649 h 10000"/>
                <a:gd name="connsiteX45" fmla="*/ 7298 w 9818"/>
                <a:gd name="connsiteY45" fmla="*/ 816 h 10000"/>
                <a:gd name="connsiteX46" fmla="*/ 7581 w 9818"/>
                <a:gd name="connsiteY46" fmla="*/ 1452 h 10000"/>
                <a:gd name="connsiteX47" fmla="*/ 8026 w 9818"/>
                <a:gd name="connsiteY47" fmla="*/ 1915 h 10000"/>
                <a:gd name="connsiteX48" fmla="*/ 8021 w 9818"/>
                <a:gd name="connsiteY48" fmla="*/ 3100 h 10000"/>
                <a:gd name="connsiteX49" fmla="*/ 8783 w 9818"/>
                <a:gd name="connsiteY49" fmla="*/ 4676 h 10000"/>
                <a:gd name="connsiteX50" fmla="*/ 7679 w 9818"/>
                <a:gd name="connsiteY50" fmla="*/ 6720 h 10000"/>
                <a:gd name="connsiteX51" fmla="*/ 7313 w 9818"/>
                <a:gd name="connsiteY51" fmla="*/ 7834 h 10000"/>
                <a:gd name="connsiteX52" fmla="*/ 1946 w 9818"/>
                <a:gd name="connsiteY52" fmla="*/ 9038 h 10000"/>
                <a:gd name="connsiteX53" fmla="*/ 9818 w 9818"/>
                <a:gd name="connsiteY53" fmla="*/ 5094 h 10000"/>
                <a:gd name="connsiteX54" fmla="*/ 9681 w 9818"/>
                <a:gd name="connsiteY54" fmla="*/ 5353 h 10000"/>
                <a:gd name="connsiteX55" fmla="*/ 9587 w 9818"/>
                <a:gd name="connsiteY55" fmla="*/ 5533 h 10000"/>
                <a:gd name="connsiteX56" fmla="*/ 9501 w 9818"/>
                <a:gd name="connsiteY56" fmla="*/ 5662 h 10000"/>
                <a:gd name="connsiteX57" fmla="*/ 9449 w 9818"/>
                <a:gd name="connsiteY57" fmla="*/ 5744 h 10000"/>
                <a:gd name="connsiteX58" fmla="*/ 9431 w 9818"/>
                <a:gd name="connsiteY58" fmla="*/ 5776 h 10000"/>
                <a:gd name="connsiteX59" fmla="*/ 9414 w 9818"/>
                <a:gd name="connsiteY59" fmla="*/ 5808 h 10000"/>
                <a:gd name="connsiteX60" fmla="*/ 9407 w 9818"/>
                <a:gd name="connsiteY60" fmla="*/ 5808 h 10000"/>
                <a:gd name="connsiteX61" fmla="*/ 9407 w 9818"/>
                <a:gd name="connsiteY61" fmla="*/ 5874 h 10000"/>
                <a:gd name="connsiteX62" fmla="*/ 9389 w 9818"/>
                <a:gd name="connsiteY62" fmla="*/ 5971 h 10000"/>
                <a:gd name="connsiteX63" fmla="*/ 9320 w 9818"/>
                <a:gd name="connsiteY63" fmla="*/ 6101 h 10000"/>
                <a:gd name="connsiteX64" fmla="*/ 9233 w 9818"/>
                <a:gd name="connsiteY64" fmla="*/ 6183 h 10000"/>
                <a:gd name="connsiteX65" fmla="*/ 9157 w 9818"/>
                <a:gd name="connsiteY65" fmla="*/ 6247 h 10000"/>
                <a:gd name="connsiteX66" fmla="*/ 8940 w 9818"/>
                <a:gd name="connsiteY66" fmla="*/ 6377 h 10000"/>
                <a:gd name="connsiteX67" fmla="*/ 8786 w 9818"/>
                <a:gd name="connsiteY67" fmla="*/ 6475 h 10000"/>
                <a:gd name="connsiteX68" fmla="*/ 8657 w 9818"/>
                <a:gd name="connsiteY68" fmla="*/ 6556 h 10000"/>
                <a:gd name="connsiteX69" fmla="*/ 8589 w 9818"/>
                <a:gd name="connsiteY69" fmla="*/ 6686 h 10000"/>
                <a:gd name="connsiteX70" fmla="*/ 8545 w 9818"/>
                <a:gd name="connsiteY70" fmla="*/ 6816 h 10000"/>
                <a:gd name="connsiteX71" fmla="*/ 8511 w 9818"/>
                <a:gd name="connsiteY71" fmla="*/ 7027 h 10000"/>
                <a:gd name="connsiteX72" fmla="*/ 8459 w 9818"/>
                <a:gd name="connsiteY72" fmla="*/ 7287 h 10000"/>
                <a:gd name="connsiteX73" fmla="*/ 8364 w 9818"/>
                <a:gd name="connsiteY73" fmla="*/ 7530 h 10000"/>
                <a:gd name="connsiteX74" fmla="*/ 8295 w 9818"/>
                <a:gd name="connsiteY74" fmla="*/ 7693 h 10000"/>
                <a:gd name="connsiteX75" fmla="*/ 8228 w 9818"/>
                <a:gd name="connsiteY75" fmla="*/ 7775 h 10000"/>
                <a:gd name="connsiteX76" fmla="*/ 8149 w 9818"/>
                <a:gd name="connsiteY76" fmla="*/ 7937 h 10000"/>
                <a:gd name="connsiteX77" fmla="*/ 8115 w 9818"/>
                <a:gd name="connsiteY77" fmla="*/ 8002 h 10000"/>
                <a:gd name="connsiteX78" fmla="*/ 8098 w 9818"/>
                <a:gd name="connsiteY78" fmla="*/ 8083 h 10000"/>
                <a:gd name="connsiteX79" fmla="*/ 8098 w 9818"/>
                <a:gd name="connsiteY79" fmla="*/ 8246 h 10000"/>
                <a:gd name="connsiteX80" fmla="*/ 8115 w 9818"/>
                <a:gd name="connsiteY80" fmla="*/ 8440 h 10000"/>
                <a:gd name="connsiteX81" fmla="*/ 8063 w 9818"/>
                <a:gd name="connsiteY81" fmla="*/ 8440 h 10000"/>
                <a:gd name="connsiteX82" fmla="*/ 7977 w 9818"/>
                <a:gd name="connsiteY82" fmla="*/ 8457 h 10000"/>
                <a:gd name="connsiteX83" fmla="*/ 7867 w 9818"/>
                <a:gd name="connsiteY83" fmla="*/ 8489 h 10000"/>
                <a:gd name="connsiteX84" fmla="*/ 7702 w 9818"/>
                <a:gd name="connsiteY84" fmla="*/ 8522 h 10000"/>
                <a:gd name="connsiteX85" fmla="*/ 7521 w 9818"/>
                <a:gd name="connsiteY85" fmla="*/ 8554 h 10000"/>
                <a:gd name="connsiteX86" fmla="*/ 7306 w 9818"/>
                <a:gd name="connsiteY86" fmla="*/ 8587 h 10000"/>
                <a:gd name="connsiteX87" fmla="*/ 7039 w 9818"/>
                <a:gd name="connsiteY87" fmla="*/ 8651 h 10000"/>
                <a:gd name="connsiteX88" fmla="*/ 6774 w 9818"/>
                <a:gd name="connsiteY88" fmla="*/ 8717 h 10000"/>
                <a:gd name="connsiteX89" fmla="*/ 6481 w 9818"/>
                <a:gd name="connsiteY89" fmla="*/ 8781 h 10000"/>
                <a:gd name="connsiteX90" fmla="*/ 6162 w 9818"/>
                <a:gd name="connsiteY90" fmla="*/ 8814 h 10000"/>
                <a:gd name="connsiteX91" fmla="*/ 5483 w 9818"/>
                <a:gd name="connsiteY91" fmla="*/ 8960 h 10000"/>
                <a:gd name="connsiteX92" fmla="*/ 4758 w 9818"/>
                <a:gd name="connsiteY92" fmla="*/ 9090 h 10000"/>
                <a:gd name="connsiteX93" fmla="*/ 4019 w 9818"/>
                <a:gd name="connsiteY93" fmla="*/ 9236 h 10000"/>
                <a:gd name="connsiteX94" fmla="*/ 3285 w 9818"/>
                <a:gd name="connsiteY94" fmla="*/ 9366 h 10000"/>
                <a:gd name="connsiteX95" fmla="*/ 2564 w 9818"/>
                <a:gd name="connsiteY95" fmla="*/ 9497 h 10000"/>
                <a:gd name="connsiteX96" fmla="*/ 2230 w 9818"/>
                <a:gd name="connsiteY96" fmla="*/ 9594 h 10000"/>
                <a:gd name="connsiteX97" fmla="*/ 1901 w 9818"/>
                <a:gd name="connsiteY97" fmla="*/ 9643 h 10000"/>
                <a:gd name="connsiteX98" fmla="*/ 1584 w 9818"/>
                <a:gd name="connsiteY98" fmla="*/ 9675 h 10000"/>
                <a:gd name="connsiteX99" fmla="*/ 1308 w 9818"/>
                <a:gd name="connsiteY99" fmla="*/ 9740 h 10000"/>
                <a:gd name="connsiteX100" fmla="*/ 1042 w 9818"/>
                <a:gd name="connsiteY100" fmla="*/ 9805 h 10000"/>
                <a:gd name="connsiteX101" fmla="*/ 791 w 9818"/>
                <a:gd name="connsiteY101" fmla="*/ 9838 h 10000"/>
                <a:gd name="connsiteX102" fmla="*/ 594 w 9818"/>
                <a:gd name="connsiteY102" fmla="*/ 9870 h 10000"/>
                <a:gd name="connsiteX103" fmla="*/ 413 w 9818"/>
                <a:gd name="connsiteY103" fmla="*/ 9935 h 10000"/>
                <a:gd name="connsiteX104" fmla="*/ 265 w 9818"/>
                <a:gd name="connsiteY104" fmla="*/ 9935 h 10000"/>
                <a:gd name="connsiteX105" fmla="*/ 163 w 9818"/>
                <a:gd name="connsiteY105" fmla="*/ 9968 h 10000"/>
                <a:gd name="connsiteX106" fmla="*/ 104 w 9818"/>
                <a:gd name="connsiteY106" fmla="*/ 9968 h 10000"/>
                <a:gd name="connsiteX107" fmla="*/ 68 w 9818"/>
                <a:gd name="connsiteY107" fmla="*/ 10000 h 10000"/>
                <a:gd name="connsiteX108" fmla="*/ 68 w 9818"/>
                <a:gd name="connsiteY108" fmla="*/ 9968 h 10000"/>
                <a:gd name="connsiteX109" fmla="*/ 35 w 9818"/>
                <a:gd name="connsiteY109" fmla="*/ 9968 h 10000"/>
                <a:gd name="connsiteX110" fmla="*/ 15 w 9818"/>
                <a:gd name="connsiteY110" fmla="*/ 9935 h 10000"/>
                <a:gd name="connsiteX111" fmla="*/ 0 w 9818"/>
                <a:gd name="connsiteY111" fmla="*/ 9870 h 10000"/>
                <a:gd name="connsiteX112" fmla="*/ 15 w 9818"/>
                <a:gd name="connsiteY112" fmla="*/ 9773 h 10000"/>
                <a:gd name="connsiteX113" fmla="*/ 50 w 9818"/>
                <a:gd name="connsiteY113" fmla="*/ 9643 h 10000"/>
                <a:gd name="connsiteX114" fmla="*/ 146 w 9818"/>
                <a:gd name="connsiteY114" fmla="*/ 9497 h 10000"/>
                <a:gd name="connsiteX115" fmla="*/ 214 w 9818"/>
                <a:gd name="connsiteY115" fmla="*/ 9399 h 10000"/>
                <a:gd name="connsiteX116" fmla="*/ 302 w 9818"/>
                <a:gd name="connsiteY116" fmla="*/ 9269 h 10000"/>
                <a:gd name="connsiteX117" fmla="*/ 285 w 9818"/>
                <a:gd name="connsiteY117" fmla="*/ 9122 h 10000"/>
                <a:gd name="connsiteX118" fmla="*/ 249 w 9818"/>
                <a:gd name="connsiteY118" fmla="*/ 8993 h 10000"/>
                <a:gd name="connsiteX119" fmla="*/ 198 w 9818"/>
                <a:gd name="connsiteY119" fmla="*/ 8895 h 10000"/>
                <a:gd name="connsiteX120" fmla="*/ 182 w 9818"/>
                <a:gd name="connsiteY120" fmla="*/ 8863 h 10000"/>
                <a:gd name="connsiteX121" fmla="*/ 112 w 9818"/>
                <a:gd name="connsiteY121" fmla="*/ 8749 h 10000"/>
                <a:gd name="connsiteX122" fmla="*/ 86 w 9818"/>
                <a:gd name="connsiteY122" fmla="*/ 8684 h 10000"/>
                <a:gd name="connsiteX123" fmla="*/ 86 w 9818"/>
                <a:gd name="connsiteY123" fmla="*/ 8651 h 10000"/>
                <a:gd name="connsiteX124" fmla="*/ 68 w 9818"/>
                <a:gd name="connsiteY124" fmla="*/ 8651 h 10000"/>
                <a:gd name="connsiteX125" fmla="*/ 129 w 9818"/>
                <a:gd name="connsiteY125" fmla="*/ 8619 h 10000"/>
                <a:gd name="connsiteX126" fmla="*/ 182 w 9818"/>
                <a:gd name="connsiteY126" fmla="*/ 8587 h 10000"/>
                <a:gd name="connsiteX127" fmla="*/ 232 w 9818"/>
                <a:gd name="connsiteY127" fmla="*/ 8587 h 10000"/>
                <a:gd name="connsiteX128" fmla="*/ 265 w 9818"/>
                <a:gd name="connsiteY128" fmla="*/ 8587 h 10000"/>
                <a:gd name="connsiteX129" fmla="*/ 265 w 9818"/>
                <a:gd name="connsiteY129" fmla="*/ 8554 h 10000"/>
                <a:gd name="connsiteX130" fmla="*/ 232 w 9818"/>
                <a:gd name="connsiteY130" fmla="*/ 8408 h 10000"/>
                <a:gd name="connsiteX131" fmla="*/ 232 w 9818"/>
                <a:gd name="connsiteY131" fmla="*/ 8343 h 10000"/>
                <a:gd name="connsiteX132" fmla="*/ 232 w 9818"/>
                <a:gd name="connsiteY132" fmla="*/ 8310 h 10000"/>
                <a:gd name="connsiteX133" fmla="*/ 214 w 9818"/>
                <a:gd name="connsiteY133" fmla="*/ 8278 h 10000"/>
                <a:gd name="connsiteX134" fmla="*/ 265 w 9818"/>
                <a:gd name="connsiteY134" fmla="*/ 8180 h 10000"/>
                <a:gd name="connsiteX135" fmla="*/ 285 w 9818"/>
                <a:gd name="connsiteY135" fmla="*/ 8083 h 10000"/>
                <a:gd name="connsiteX136" fmla="*/ 320 w 9818"/>
                <a:gd name="connsiteY136" fmla="*/ 8002 h 10000"/>
                <a:gd name="connsiteX137" fmla="*/ 328 w 9818"/>
                <a:gd name="connsiteY137" fmla="*/ 7937 h 10000"/>
                <a:gd name="connsiteX138" fmla="*/ 328 w 9818"/>
                <a:gd name="connsiteY138" fmla="*/ 7937 h 10000"/>
                <a:gd name="connsiteX139" fmla="*/ 380 w 9818"/>
                <a:gd name="connsiteY139" fmla="*/ 7775 h 10000"/>
                <a:gd name="connsiteX140" fmla="*/ 413 w 9818"/>
                <a:gd name="connsiteY140" fmla="*/ 7661 h 10000"/>
                <a:gd name="connsiteX141" fmla="*/ 447 w 9818"/>
                <a:gd name="connsiteY141" fmla="*/ 7563 h 10000"/>
                <a:gd name="connsiteX142" fmla="*/ 464 w 9818"/>
                <a:gd name="connsiteY142" fmla="*/ 7498 h 10000"/>
                <a:gd name="connsiteX143" fmla="*/ 482 w 9818"/>
                <a:gd name="connsiteY143" fmla="*/ 7466 h 10000"/>
                <a:gd name="connsiteX144" fmla="*/ 482 w 9818"/>
                <a:gd name="connsiteY144" fmla="*/ 7434 h 10000"/>
                <a:gd name="connsiteX145" fmla="*/ 543 w 9818"/>
                <a:gd name="connsiteY145" fmla="*/ 7287 h 10000"/>
                <a:gd name="connsiteX146" fmla="*/ 577 w 9818"/>
                <a:gd name="connsiteY146" fmla="*/ 7189 h 10000"/>
                <a:gd name="connsiteX147" fmla="*/ 594 w 9818"/>
                <a:gd name="connsiteY147" fmla="*/ 7157 h 10000"/>
                <a:gd name="connsiteX148" fmla="*/ 594 w 9818"/>
                <a:gd name="connsiteY148" fmla="*/ 7157 h 10000"/>
                <a:gd name="connsiteX149" fmla="*/ 610 w 9818"/>
                <a:gd name="connsiteY149" fmla="*/ 6995 h 10000"/>
                <a:gd name="connsiteX150" fmla="*/ 610 w 9818"/>
                <a:gd name="connsiteY150" fmla="*/ 6881 h 10000"/>
                <a:gd name="connsiteX151" fmla="*/ 629 w 9818"/>
                <a:gd name="connsiteY151" fmla="*/ 6783 h 10000"/>
                <a:gd name="connsiteX152" fmla="*/ 629 w 9818"/>
                <a:gd name="connsiteY152" fmla="*/ 6751 h 10000"/>
                <a:gd name="connsiteX153" fmla="*/ 629 w 9818"/>
                <a:gd name="connsiteY153" fmla="*/ 6686 h 10000"/>
                <a:gd name="connsiteX154" fmla="*/ 629 w 9818"/>
                <a:gd name="connsiteY154" fmla="*/ 6686 h 10000"/>
                <a:gd name="connsiteX155" fmla="*/ 664 w 9818"/>
                <a:gd name="connsiteY155" fmla="*/ 6475 h 10000"/>
                <a:gd name="connsiteX156" fmla="*/ 680 w 9818"/>
                <a:gd name="connsiteY156" fmla="*/ 6312 h 10000"/>
                <a:gd name="connsiteX157" fmla="*/ 696 w 9818"/>
                <a:gd name="connsiteY157" fmla="*/ 6183 h 10000"/>
                <a:gd name="connsiteX158" fmla="*/ 696 w 9818"/>
                <a:gd name="connsiteY158" fmla="*/ 6133 h 10000"/>
                <a:gd name="connsiteX159" fmla="*/ 714 w 9818"/>
                <a:gd name="connsiteY159" fmla="*/ 6069 h 10000"/>
                <a:gd name="connsiteX160" fmla="*/ 714 w 9818"/>
                <a:gd name="connsiteY160" fmla="*/ 6036 h 10000"/>
                <a:gd name="connsiteX161" fmla="*/ 680 w 9818"/>
                <a:gd name="connsiteY161" fmla="*/ 5906 h 10000"/>
                <a:gd name="connsiteX162" fmla="*/ 680 w 9818"/>
                <a:gd name="connsiteY162" fmla="*/ 5841 h 10000"/>
                <a:gd name="connsiteX163" fmla="*/ 680 w 9818"/>
                <a:gd name="connsiteY163" fmla="*/ 5841 h 10000"/>
                <a:gd name="connsiteX164" fmla="*/ 664 w 9818"/>
                <a:gd name="connsiteY164" fmla="*/ 5808 h 10000"/>
                <a:gd name="connsiteX165" fmla="*/ 714 w 9818"/>
                <a:gd name="connsiteY165" fmla="*/ 5728 h 10000"/>
                <a:gd name="connsiteX166" fmla="*/ 757 w 9818"/>
                <a:gd name="connsiteY166" fmla="*/ 5630 h 10000"/>
                <a:gd name="connsiteX167" fmla="*/ 791 w 9818"/>
                <a:gd name="connsiteY167" fmla="*/ 5533 h 10000"/>
                <a:gd name="connsiteX168" fmla="*/ 809 w 9818"/>
                <a:gd name="connsiteY168" fmla="*/ 5467 h 10000"/>
                <a:gd name="connsiteX169" fmla="*/ 809 w 9818"/>
                <a:gd name="connsiteY169" fmla="*/ 5467 h 10000"/>
                <a:gd name="connsiteX170" fmla="*/ 809 w 9818"/>
                <a:gd name="connsiteY170" fmla="*/ 5435 h 10000"/>
                <a:gd name="connsiteX171" fmla="*/ 774 w 9818"/>
                <a:gd name="connsiteY171" fmla="*/ 5370 h 10000"/>
                <a:gd name="connsiteX172" fmla="*/ 757 w 9818"/>
                <a:gd name="connsiteY172" fmla="*/ 5289 h 10000"/>
                <a:gd name="connsiteX173" fmla="*/ 740 w 9818"/>
                <a:gd name="connsiteY173" fmla="*/ 5191 h 10000"/>
                <a:gd name="connsiteX174" fmla="*/ 740 w 9818"/>
                <a:gd name="connsiteY174" fmla="*/ 5127 h 10000"/>
                <a:gd name="connsiteX175" fmla="*/ 791 w 9818"/>
                <a:gd name="connsiteY175" fmla="*/ 5061 h 10000"/>
                <a:gd name="connsiteX176" fmla="*/ 861 w 9818"/>
                <a:gd name="connsiteY176" fmla="*/ 5061 h 10000"/>
                <a:gd name="connsiteX177" fmla="*/ 929 w 9818"/>
                <a:gd name="connsiteY177" fmla="*/ 5094 h 10000"/>
                <a:gd name="connsiteX178" fmla="*/ 1006 w 9818"/>
                <a:gd name="connsiteY178" fmla="*/ 5127 h 10000"/>
                <a:gd name="connsiteX0" fmla="*/ 1025 w 9860"/>
                <a:gd name="connsiteY0" fmla="*/ 5127 h 10000"/>
                <a:gd name="connsiteX1" fmla="*/ 1043 w 9860"/>
                <a:gd name="connsiteY1" fmla="*/ 5127 h 10000"/>
                <a:gd name="connsiteX2" fmla="*/ 1061 w 9860"/>
                <a:gd name="connsiteY2" fmla="*/ 5094 h 10000"/>
                <a:gd name="connsiteX3" fmla="*/ 1080 w 9860"/>
                <a:gd name="connsiteY3" fmla="*/ 5061 h 10000"/>
                <a:gd name="connsiteX4" fmla="*/ 1131 w 9860"/>
                <a:gd name="connsiteY4" fmla="*/ 5029 h 10000"/>
                <a:gd name="connsiteX5" fmla="*/ 1192 w 9860"/>
                <a:gd name="connsiteY5" fmla="*/ 4996 h 10000"/>
                <a:gd name="connsiteX6" fmla="*/ 1281 w 9860"/>
                <a:gd name="connsiteY6" fmla="*/ 4964 h 10000"/>
                <a:gd name="connsiteX7" fmla="*/ 1517 w 9860"/>
                <a:gd name="connsiteY7" fmla="*/ 4948 h 10000"/>
                <a:gd name="connsiteX8" fmla="*/ 1717 w 9860"/>
                <a:gd name="connsiteY8" fmla="*/ 4882 h 10000"/>
                <a:gd name="connsiteX9" fmla="*/ 1428 w 9860"/>
                <a:gd name="connsiteY9" fmla="*/ 5094 h 10000"/>
                <a:gd name="connsiteX10" fmla="*/ 1673 w 9860"/>
                <a:gd name="connsiteY10" fmla="*/ 5045 h 10000"/>
                <a:gd name="connsiteX11" fmla="*/ 1830 w 9860"/>
                <a:gd name="connsiteY11" fmla="*/ 5241 h 10000"/>
                <a:gd name="connsiteX12" fmla="*/ 2017 w 9860"/>
                <a:gd name="connsiteY12" fmla="*/ 5306 h 10000"/>
                <a:gd name="connsiteX13" fmla="*/ 2121 w 9860"/>
                <a:gd name="connsiteY13" fmla="*/ 5258 h 10000"/>
                <a:gd name="connsiteX14" fmla="*/ 2287 w 9860"/>
                <a:gd name="connsiteY14" fmla="*/ 4818 h 10000"/>
                <a:gd name="connsiteX15" fmla="*/ 2261 w 9860"/>
                <a:gd name="connsiteY15" fmla="*/ 5177 h 10000"/>
                <a:gd name="connsiteX16" fmla="*/ 2412 w 9860"/>
                <a:gd name="connsiteY16" fmla="*/ 4493 h 10000"/>
                <a:gd name="connsiteX17" fmla="*/ 2560 w 9860"/>
                <a:gd name="connsiteY17" fmla="*/ 4786 h 10000"/>
                <a:gd name="connsiteX18" fmla="*/ 2523 w 9860"/>
                <a:gd name="connsiteY18" fmla="*/ 4542 h 10000"/>
                <a:gd name="connsiteX19" fmla="*/ 2595 w 9860"/>
                <a:gd name="connsiteY19" fmla="*/ 4786 h 10000"/>
                <a:gd name="connsiteX20" fmla="*/ 2612 w 9860"/>
                <a:gd name="connsiteY20" fmla="*/ 4818 h 10000"/>
                <a:gd name="connsiteX21" fmla="*/ 2655 w 9860"/>
                <a:gd name="connsiteY21" fmla="*/ 4818 h 10000"/>
                <a:gd name="connsiteX22" fmla="*/ 2710 w 9860"/>
                <a:gd name="connsiteY22" fmla="*/ 4818 h 10000"/>
                <a:gd name="connsiteX23" fmla="*/ 2761 w 9860"/>
                <a:gd name="connsiteY23" fmla="*/ 4786 h 10000"/>
                <a:gd name="connsiteX24" fmla="*/ 2797 w 9860"/>
                <a:gd name="connsiteY24" fmla="*/ 4688 h 10000"/>
                <a:gd name="connsiteX25" fmla="*/ 2832 w 9860"/>
                <a:gd name="connsiteY25" fmla="*/ 4541 h 10000"/>
                <a:gd name="connsiteX26" fmla="*/ 2849 w 9860"/>
                <a:gd name="connsiteY26" fmla="*/ 4282 h 10000"/>
                <a:gd name="connsiteX27" fmla="*/ 2935 w 9860"/>
                <a:gd name="connsiteY27" fmla="*/ 4298 h 10000"/>
                <a:gd name="connsiteX28" fmla="*/ 3060 w 9860"/>
                <a:gd name="connsiteY28" fmla="*/ 4070 h 10000"/>
                <a:gd name="connsiteX29" fmla="*/ 3200 w 9860"/>
                <a:gd name="connsiteY29" fmla="*/ 4103 h 10000"/>
                <a:gd name="connsiteX30" fmla="*/ 3295 w 9860"/>
                <a:gd name="connsiteY30" fmla="*/ 4103 h 10000"/>
                <a:gd name="connsiteX31" fmla="*/ 3129 w 9860"/>
                <a:gd name="connsiteY31" fmla="*/ 3892 h 10000"/>
                <a:gd name="connsiteX32" fmla="*/ 3418 w 9860"/>
                <a:gd name="connsiteY32" fmla="*/ 4136 h 10000"/>
                <a:gd name="connsiteX33" fmla="*/ 3349 w 9860"/>
                <a:gd name="connsiteY33" fmla="*/ 4331 h 10000"/>
                <a:gd name="connsiteX34" fmla="*/ 3655 w 9860"/>
                <a:gd name="connsiteY34" fmla="*/ 4250 h 10000"/>
                <a:gd name="connsiteX35" fmla="*/ 3958 w 9860"/>
                <a:gd name="connsiteY35" fmla="*/ 3387 h 10000"/>
                <a:gd name="connsiteX36" fmla="*/ 4124 w 9860"/>
                <a:gd name="connsiteY36" fmla="*/ 2612 h 10000"/>
                <a:gd name="connsiteX37" fmla="*/ 4115 w 9860"/>
                <a:gd name="connsiteY37" fmla="*/ 1720 h 10000"/>
                <a:gd name="connsiteX38" fmla="*/ 4521 w 9860"/>
                <a:gd name="connsiteY38" fmla="*/ 1688 h 10000"/>
                <a:gd name="connsiteX39" fmla="*/ 4857 w 9860"/>
                <a:gd name="connsiteY39" fmla="*/ 1466 h 10000"/>
                <a:gd name="connsiteX40" fmla="*/ 4870 w 9860"/>
                <a:gd name="connsiteY40" fmla="*/ 402 h 10000"/>
                <a:gd name="connsiteX41" fmla="*/ 5328 w 9860"/>
                <a:gd name="connsiteY41" fmla="*/ 181 h 10000"/>
                <a:gd name="connsiteX42" fmla="*/ 5781 w 9860"/>
                <a:gd name="connsiteY42" fmla="*/ 1067 h 10000"/>
                <a:gd name="connsiteX43" fmla="*/ 6396 w 9860"/>
                <a:gd name="connsiteY43" fmla="*/ 1249 h 10000"/>
                <a:gd name="connsiteX44" fmla="*/ 7198 w 9860"/>
                <a:gd name="connsiteY44" fmla="*/ 1649 h 10000"/>
                <a:gd name="connsiteX45" fmla="*/ 7433 w 9860"/>
                <a:gd name="connsiteY45" fmla="*/ 816 h 10000"/>
                <a:gd name="connsiteX46" fmla="*/ 7722 w 9860"/>
                <a:gd name="connsiteY46" fmla="*/ 1452 h 10000"/>
                <a:gd name="connsiteX47" fmla="*/ 8175 w 9860"/>
                <a:gd name="connsiteY47" fmla="*/ 1915 h 10000"/>
                <a:gd name="connsiteX48" fmla="*/ 8170 w 9860"/>
                <a:gd name="connsiteY48" fmla="*/ 3100 h 10000"/>
                <a:gd name="connsiteX49" fmla="*/ 8946 w 9860"/>
                <a:gd name="connsiteY49" fmla="*/ 4676 h 10000"/>
                <a:gd name="connsiteX50" fmla="*/ 7821 w 9860"/>
                <a:gd name="connsiteY50" fmla="*/ 6720 h 10000"/>
                <a:gd name="connsiteX51" fmla="*/ 7449 w 9860"/>
                <a:gd name="connsiteY51" fmla="*/ 7834 h 10000"/>
                <a:gd name="connsiteX52" fmla="*/ 1982 w 9860"/>
                <a:gd name="connsiteY52" fmla="*/ 9038 h 10000"/>
                <a:gd name="connsiteX53" fmla="*/ 9860 w 9860"/>
                <a:gd name="connsiteY53" fmla="*/ 5353 h 10000"/>
                <a:gd name="connsiteX54" fmla="*/ 9765 w 9860"/>
                <a:gd name="connsiteY54" fmla="*/ 5533 h 10000"/>
                <a:gd name="connsiteX55" fmla="*/ 9677 w 9860"/>
                <a:gd name="connsiteY55" fmla="*/ 5662 h 10000"/>
                <a:gd name="connsiteX56" fmla="*/ 9624 w 9860"/>
                <a:gd name="connsiteY56" fmla="*/ 5744 h 10000"/>
                <a:gd name="connsiteX57" fmla="*/ 9606 w 9860"/>
                <a:gd name="connsiteY57" fmla="*/ 5776 h 10000"/>
                <a:gd name="connsiteX58" fmla="*/ 9589 w 9860"/>
                <a:gd name="connsiteY58" fmla="*/ 5808 h 10000"/>
                <a:gd name="connsiteX59" fmla="*/ 9581 w 9860"/>
                <a:gd name="connsiteY59" fmla="*/ 5808 h 10000"/>
                <a:gd name="connsiteX60" fmla="*/ 9581 w 9860"/>
                <a:gd name="connsiteY60" fmla="*/ 5874 h 10000"/>
                <a:gd name="connsiteX61" fmla="*/ 9563 w 9860"/>
                <a:gd name="connsiteY61" fmla="*/ 5971 h 10000"/>
                <a:gd name="connsiteX62" fmla="*/ 9493 w 9860"/>
                <a:gd name="connsiteY62" fmla="*/ 6101 h 10000"/>
                <a:gd name="connsiteX63" fmla="*/ 9404 w 9860"/>
                <a:gd name="connsiteY63" fmla="*/ 6183 h 10000"/>
                <a:gd name="connsiteX64" fmla="*/ 9327 w 9860"/>
                <a:gd name="connsiteY64" fmla="*/ 6247 h 10000"/>
                <a:gd name="connsiteX65" fmla="*/ 9106 w 9860"/>
                <a:gd name="connsiteY65" fmla="*/ 6377 h 10000"/>
                <a:gd name="connsiteX66" fmla="*/ 8949 w 9860"/>
                <a:gd name="connsiteY66" fmla="*/ 6475 h 10000"/>
                <a:gd name="connsiteX67" fmla="*/ 8817 w 9860"/>
                <a:gd name="connsiteY67" fmla="*/ 6556 h 10000"/>
                <a:gd name="connsiteX68" fmla="*/ 8748 w 9860"/>
                <a:gd name="connsiteY68" fmla="*/ 6686 h 10000"/>
                <a:gd name="connsiteX69" fmla="*/ 8703 w 9860"/>
                <a:gd name="connsiteY69" fmla="*/ 6816 h 10000"/>
                <a:gd name="connsiteX70" fmla="*/ 8669 w 9860"/>
                <a:gd name="connsiteY70" fmla="*/ 7027 h 10000"/>
                <a:gd name="connsiteX71" fmla="*/ 8616 w 9860"/>
                <a:gd name="connsiteY71" fmla="*/ 7287 h 10000"/>
                <a:gd name="connsiteX72" fmla="*/ 8519 w 9860"/>
                <a:gd name="connsiteY72" fmla="*/ 7530 h 10000"/>
                <a:gd name="connsiteX73" fmla="*/ 8449 w 9860"/>
                <a:gd name="connsiteY73" fmla="*/ 7693 h 10000"/>
                <a:gd name="connsiteX74" fmla="*/ 8381 w 9860"/>
                <a:gd name="connsiteY74" fmla="*/ 7775 h 10000"/>
                <a:gd name="connsiteX75" fmla="*/ 8300 w 9860"/>
                <a:gd name="connsiteY75" fmla="*/ 7937 h 10000"/>
                <a:gd name="connsiteX76" fmla="*/ 8265 w 9860"/>
                <a:gd name="connsiteY76" fmla="*/ 8002 h 10000"/>
                <a:gd name="connsiteX77" fmla="*/ 8248 w 9860"/>
                <a:gd name="connsiteY77" fmla="*/ 8083 h 10000"/>
                <a:gd name="connsiteX78" fmla="*/ 8248 w 9860"/>
                <a:gd name="connsiteY78" fmla="*/ 8246 h 10000"/>
                <a:gd name="connsiteX79" fmla="*/ 8265 w 9860"/>
                <a:gd name="connsiteY79" fmla="*/ 8440 h 10000"/>
                <a:gd name="connsiteX80" fmla="*/ 8212 w 9860"/>
                <a:gd name="connsiteY80" fmla="*/ 8440 h 10000"/>
                <a:gd name="connsiteX81" fmla="*/ 8125 w 9860"/>
                <a:gd name="connsiteY81" fmla="*/ 8457 h 10000"/>
                <a:gd name="connsiteX82" fmla="*/ 8013 w 9860"/>
                <a:gd name="connsiteY82" fmla="*/ 8489 h 10000"/>
                <a:gd name="connsiteX83" fmla="*/ 7845 w 9860"/>
                <a:gd name="connsiteY83" fmla="*/ 8522 h 10000"/>
                <a:gd name="connsiteX84" fmla="*/ 7660 w 9860"/>
                <a:gd name="connsiteY84" fmla="*/ 8554 h 10000"/>
                <a:gd name="connsiteX85" fmla="*/ 7441 w 9860"/>
                <a:gd name="connsiteY85" fmla="*/ 8587 h 10000"/>
                <a:gd name="connsiteX86" fmla="*/ 7169 w 9860"/>
                <a:gd name="connsiteY86" fmla="*/ 8651 h 10000"/>
                <a:gd name="connsiteX87" fmla="*/ 6900 w 9860"/>
                <a:gd name="connsiteY87" fmla="*/ 8717 h 10000"/>
                <a:gd name="connsiteX88" fmla="*/ 6601 w 9860"/>
                <a:gd name="connsiteY88" fmla="*/ 8781 h 10000"/>
                <a:gd name="connsiteX89" fmla="*/ 6276 w 9860"/>
                <a:gd name="connsiteY89" fmla="*/ 8814 h 10000"/>
                <a:gd name="connsiteX90" fmla="*/ 5585 w 9860"/>
                <a:gd name="connsiteY90" fmla="*/ 8960 h 10000"/>
                <a:gd name="connsiteX91" fmla="*/ 4846 w 9860"/>
                <a:gd name="connsiteY91" fmla="*/ 9090 h 10000"/>
                <a:gd name="connsiteX92" fmla="*/ 4094 w 9860"/>
                <a:gd name="connsiteY92" fmla="*/ 9236 h 10000"/>
                <a:gd name="connsiteX93" fmla="*/ 3346 w 9860"/>
                <a:gd name="connsiteY93" fmla="*/ 9366 h 10000"/>
                <a:gd name="connsiteX94" fmla="*/ 2612 w 9860"/>
                <a:gd name="connsiteY94" fmla="*/ 9497 h 10000"/>
                <a:gd name="connsiteX95" fmla="*/ 2271 w 9860"/>
                <a:gd name="connsiteY95" fmla="*/ 9594 h 10000"/>
                <a:gd name="connsiteX96" fmla="*/ 1936 w 9860"/>
                <a:gd name="connsiteY96" fmla="*/ 9643 h 10000"/>
                <a:gd name="connsiteX97" fmla="*/ 1613 w 9860"/>
                <a:gd name="connsiteY97" fmla="*/ 9675 h 10000"/>
                <a:gd name="connsiteX98" fmla="*/ 1332 w 9860"/>
                <a:gd name="connsiteY98" fmla="*/ 9740 h 10000"/>
                <a:gd name="connsiteX99" fmla="*/ 1061 w 9860"/>
                <a:gd name="connsiteY99" fmla="*/ 9805 h 10000"/>
                <a:gd name="connsiteX100" fmla="*/ 806 w 9860"/>
                <a:gd name="connsiteY100" fmla="*/ 9838 h 10000"/>
                <a:gd name="connsiteX101" fmla="*/ 605 w 9860"/>
                <a:gd name="connsiteY101" fmla="*/ 9870 h 10000"/>
                <a:gd name="connsiteX102" fmla="*/ 421 w 9860"/>
                <a:gd name="connsiteY102" fmla="*/ 9935 h 10000"/>
                <a:gd name="connsiteX103" fmla="*/ 270 w 9860"/>
                <a:gd name="connsiteY103" fmla="*/ 9935 h 10000"/>
                <a:gd name="connsiteX104" fmla="*/ 166 w 9860"/>
                <a:gd name="connsiteY104" fmla="*/ 9968 h 10000"/>
                <a:gd name="connsiteX105" fmla="*/ 106 w 9860"/>
                <a:gd name="connsiteY105" fmla="*/ 9968 h 10000"/>
                <a:gd name="connsiteX106" fmla="*/ 69 w 9860"/>
                <a:gd name="connsiteY106" fmla="*/ 10000 h 10000"/>
                <a:gd name="connsiteX107" fmla="*/ 69 w 9860"/>
                <a:gd name="connsiteY107" fmla="*/ 9968 h 10000"/>
                <a:gd name="connsiteX108" fmla="*/ 36 w 9860"/>
                <a:gd name="connsiteY108" fmla="*/ 9968 h 10000"/>
                <a:gd name="connsiteX109" fmla="*/ 15 w 9860"/>
                <a:gd name="connsiteY109" fmla="*/ 9935 h 10000"/>
                <a:gd name="connsiteX110" fmla="*/ 0 w 9860"/>
                <a:gd name="connsiteY110" fmla="*/ 9870 h 10000"/>
                <a:gd name="connsiteX111" fmla="*/ 15 w 9860"/>
                <a:gd name="connsiteY111" fmla="*/ 9773 h 10000"/>
                <a:gd name="connsiteX112" fmla="*/ 51 w 9860"/>
                <a:gd name="connsiteY112" fmla="*/ 9643 h 10000"/>
                <a:gd name="connsiteX113" fmla="*/ 149 w 9860"/>
                <a:gd name="connsiteY113" fmla="*/ 9497 h 10000"/>
                <a:gd name="connsiteX114" fmla="*/ 218 w 9860"/>
                <a:gd name="connsiteY114" fmla="*/ 9399 h 10000"/>
                <a:gd name="connsiteX115" fmla="*/ 308 w 9860"/>
                <a:gd name="connsiteY115" fmla="*/ 9269 h 10000"/>
                <a:gd name="connsiteX116" fmla="*/ 290 w 9860"/>
                <a:gd name="connsiteY116" fmla="*/ 9122 h 10000"/>
                <a:gd name="connsiteX117" fmla="*/ 254 w 9860"/>
                <a:gd name="connsiteY117" fmla="*/ 8993 h 10000"/>
                <a:gd name="connsiteX118" fmla="*/ 202 w 9860"/>
                <a:gd name="connsiteY118" fmla="*/ 8895 h 10000"/>
                <a:gd name="connsiteX119" fmla="*/ 185 w 9860"/>
                <a:gd name="connsiteY119" fmla="*/ 8863 h 10000"/>
                <a:gd name="connsiteX120" fmla="*/ 114 w 9860"/>
                <a:gd name="connsiteY120" fmla="*/ 8749 h 10000"/>
                <a:gd name="connsiteX121" fmla="*/ 88 w 9860"/>
                <a:gd name="connsiteY121" fmla="*/ 8684 h 10000"/>
                <a:gd name="connsiteX122" fmla="*/ 88 w 9860"/>
                <a:gd name="connsiteY122" fmla="*/ 8651 h 10000"/>
                <a:gd name="connsiteX123" fmla="*/ 69 w 9860"/>
                <a:gd name="connsiteY123" fmla="*/ 8651 h 10000"/>
                <a:gd name="connsiteX124" fmla="*/ 131 w 9860"/>
                <a:gd name="connsiteY124" fmla="*/ 8619 h 10000"/>
                <a:gd name="connsiteX125" fmla="*/ 185 w 9860"/>
                <a:gd name="connsiteY125" fmla="*/ 8587 h 10000"/>
                <a:gd name="connsiteX126" fmla="*/ 236 w 9860"/>
                <a:gd name="connsiteY126" fmla="*/ 8587 h 10000"/>
                <a:gd name="connsiteX127" fmla="*/ 270 w 9860"/>
                <a:gd name="connsiteY127" fmla="*/ 8587 h 10000"/>
                <a:gd name="connsiteX128" fmla="*/ 270 w 9860"/>
                <a:gd name="connsiteY128" fmla="*/ 8554 h 10000"/>
                <a:gd name="connsiteX129" fmla="*/ 236 w 9860"/>
                <a:gd name="connsiteY129" fmla="*/ 8408 h 10000"/>
                <a:gd name="connsiteX130" fmla="*/ 236 w 9860"/>
                <a:gd name="connsiteY130" fmla="*/ 8343 h 10000"/>
                <a:gd name="connsiteX131" fmla="*/ 236 w 9860"/>
                <a:gd name="connsiteY131" fmla="*/ 8310 h 10000"/>
                <a:gd name="connsiteX132" fmla="*/ 218 w 9860"/>
                <a:gd name="connsiteY132" fmla="*/ 8278 h 10000"/>
                <a:gd name="connsiteX133" fmla="*/ 270 w 9860"/>
                <a:gd name="connsiteY133" fmla="*/ 8180 h 10000"/>
                <a:gd name="connsiteX134" fmla="*/ 290 w 9860"/>
                <a:gd name="connsiteY134" fmla="*/ 8083 h 10000"/>
                <a:gd name="connsiteX135" fmla="*/ 326 w 9860"/>
                <a:gd name="connsiteY135" fmla="*/ 8002 h 10000"/>
                <a:gd name="connsiteX136" fmla="*/ 334 w 9860"/>
                <a:gd name="connsiteY136" fmla="*/ 7937 h 10000"/>
                <a:gd name="connsiteX137" fmla="*/ 334 w 9860"/>
                <a:gd name="connsiteY137" fmla="*/ 7937 h 10000"/>
                <a:gd name="connsiteX138" fmla="*/ 387 w 9860"/>
                <a:gd name="connsiteY138" fmla="*/ 7775 h 10000"/>
                <a:gd name="connsiteX139" fmla="*/ 421 w 9860"/>
                <a:gd name="connsiteY139" fmla="*/ 7661 h 10000"/>
                <a:gd name="connsiteX140" fmla="*/ 455 w 9860"/>
                <a:gd name="connsiteY140" fmla="*/ 7563 h 10000"/>
                <a:gd name="connsiteX141" fmla="*/ 473 w 9860"/>
                <a:gd name="connsiteY141" fmla="*/ 7498 h 10000"/>
                <a:gd name="connsiteX142" fmla="*/ 491 w 9860"/>
                <a:gd name="connsiteY142" fmla="*/ 7466 h 10000"/>
                <a:gd name="connsiteX143" fmla="*/ 491 w 9860"/>
                <a:gd name="connsiteY143" fmla="*/ 7434 h 10000"/>
                <a:gd name="connsiteX144" fmla="*/ 553 w 9860"/>
                <a:gd name="connsiteY144" fmla="*/ 7287 h 10000"/>
                <a:gd name="connsiteX145" fmla="*/ 588 w 9860"/>
                <a:gd name="connsiteY145" fmla="*/ 7189 h 10000"/>
                <a:gd name="connsiteX146" fmla="*/ 605 w 9860"/>
                <a:gd name="connsiteY146" fmla="*/ 7157 h 10000"/>
                <a:gd name="connsiteX147" fmla="*/ 605 w 9860"/>
                <a:gd name="connsiteY147" fmla="*/ 7157 h 10000"/>
                <a:gd name="connsiteX148" fmla="*/ 621 w 9860"/>
                <a:gd name="connsiteY148" fmla="*/ 6995 h 10000"/>
                <a:gd name="connsiteX149" fmla="*/ 621 w 9860"/>
                <a:gd name="connsiteY149" fmla="*/ 6881 h 10000"/>
                <a:gd name="connsiteX150" fmla="*/ 641 w 9860"/>
                <a:gd name="connsiteY150" fmla="*/ 6783 h 10000"/>
                <a:gd name="connsiteX151" fmla="*/ 641 w 9860"/>
                <a:gd name="connsiteY151" fmla="*/ 6751 h 10000"/>
                <a:gd name="connsiteX152" fmla="*/ 641 w 9860"/>
                <a:gd name="connsiteY152" fmla="*/ 6686 h 10000"/>
                <a:gd name="connsiteX153" fmla="*/ 641 w 9860"/>
                <a:gd name="connsiteY153" fmla="*/ 6686 h 10000"/>
                <a:gd name="connsiteX154" fmla="*/ 676 w 9860"/>
                <a:gd name="connsiteY154" fmla="*/ 6475 h 10000"/>
                <a:gd name="connsiteX155" fmla="*/ 693 w 9860"/>
                <a:gd name="connsiteY155" fmla="*/ 6312 h 10000"/>
                <a:gd name="connsiteX156" fmla="*/ 709 w 9860"/>
                <a:gd name="connsiteY156" fmla="*/ 6183 h 10000"/>
                <a:gd name="connsiteX157" fmla="*/ 709 w 9860"/>
                <a:gd name="connsiteY157" fmla="*/ 6133 h 10000"/>
                <a:gd name="connsiteX158" fmla="*/ 727 w 9860"/>
                <a:gd name="connsiteY158" fmla="*/ 6069 h 10000"/>
                <a:gd name="connsiteX159" fmla="*/ 727 w 9860"/>
                <a:gd name="connsiteY159" fmla="*/ 6036 h 10000"/>
                <a:gd name="connsiteX160" fmla="*/ 693 w 9860"/>
                <a:gd name="connsiteY160" fmla="*/ 5906 h 10000"/>
                <a:gd name="connsiteX161" fmla="*/ 693 w 9860"/>
                <a:gd name="connsiteY161" fmla="*/ 5841 h 10000"/>
                <a:gd name="connsiteX162" fmla="*/ 693 w 9860"/>
                <a:gd name="connsiteY162" fmla="*/ 5841 h 10000"/>
                <a:gd name="connsiteX163" fmla="*/ 676 w 9860"/>
                <a:gd name="connsiteY163" fmla="*/ 5808 h 10000"/>
                <a:gd name="connsiteX164" fmla="*/ 727 w 9860"/>
                <a:gd name="connsiteY164" fmla="*/ 5728 h 10000"/>
                <a:gd name="connsiteX165" fmla="*/ 771 w 9860"/>
                <a:gd name="connsiteY165" fmla="*/ 5630 h 10000"/>
                <a:gd name="connsiteX166" fmla="*/ 806 w 9860"/>
                <a:gd name="connsiteY166" fmla="*/ 5533 h 10000"/>
                <a:gd name="connsiteX167" fmla="*/ 824 w 9860"/>
                <a:gd name="connsiteY167" fmla="*/ 5467 h 10000"/>
                <a:gd name="connsiteX168" fmla="*/ 824 w 9860"/>
                <a:gd name="connsiteY168" fmla="*/ 5467 h 10000"/>
                <a:gd name="connsiteX169" fmla="*/ 824 w 9860"/>
                <a:gd name="connsiteY169" fmla="*/ 5435 h 10000"/>
                <a:gd name="connsiteX170" fmla="*/ 788 w 9860"/>
                <a:gd name="connsiteY170" fmla="*/ 5370 h 10000"/>
                <a:gd name="connsiteX171" fmla="*/ 771 w 9860"/>
                <a:gd name="connsiteY171" fmla="*/ 5289 h 10000"/>
                <a:gd name="connsiteX172" fmla="*/ 754 w 9860"/>
                <a:gd name="connsiteY172" fmla="*/ 5191 h 10000"/>
                <a:gd name="connsiteX173" fmla="*/ 754 w 9860"/>
                <a:gd name="connsiteY173" fmla="*/ 5127 h 10000"/>
                <a:gd name="connsiteX174" fmla="*/ 806 w 9860"/>
                <a:gd name="connsiteY174" fmla="*/ 5061 h 10000"/>
                <a:gd name="connsiteX175" fmla="*/ 877 w 9860"/>
                <a:gd name="connsiteY175" fmla="*/ 5061 h 10000"/>
                <a:gd name="connsiteX176" fmla="*/ 946 w 9860"/>
                <a:gd name="connsiteY176" fmla="*/ 5094 h 10000"/>
                <a:gd name="connsiteX177" fmla="*/ 1025 w 9860"/>
                <a:gd name="connsiteY177" fmla="*/ 5127 h 10000"/>
                <a:gd name="connsiteX0" fmla="*/ 1040 w 10541"/>
                <a:gd name="connsiteY0" fmla="*/ 5127 h 10000"/>
                <a:gd name="connsiteX1" fmla="*/ 1058 w 10541"/>
                <a:gd name="connsiteY1" fmla="*/ 5127 h 10000"/>
                <a:gd name="connsiteX2" fmla="*/ 1076 w 10541"/>
                <a:gd name="connsiteY2" fmla="*/ 5094 h 10000"/>
                <a:gd name="connsiteX3" fmla="*/ 1095 w 10541"/>
                <a:gd name="connsiteY3" fmla="*/ 5061 h 10000"/>
                <a:gd name="connsiteX4" fmla="*/ 1147 w 10541"/>
                <a:gd name="connsiteY4" fmla="*/ 5029 h 10000"/>
                <a:gd name="connsiteX5" fmla="*/ 1209 w 10541"/>
                <a:gd name="connsiteY5" fmla="*/ 4996 h 10000"/>
                <a:gd name="connsiteX6" fmla="*/ 1299 w 10541"/>
                <a:gd name="connsiteY6" fmla="*/ 4964 h 10000"/>
                <a:gd name="connsiteX7" fmla="*/ 1539 w 10541"/>
                <a:gd name="connsiteY7" fmla="*/ 4948 h 10000"/>
                <a:gd name="connsiteX8" fmla="*/ 1741 w 10541"/>
                <a:gd name="connsiteY8" fmla="*/ 4882 h 10000"/>
                <a:gd name="connsiteX9" fmla="*/ 1448 w 10541"/>
                <a:gd name="connsiteY9" fmla="*/ 5094 h 10000"/>
                <a:gd name="connsiteX10" fmla="*/ 1697 w 10541"/>
                <a:gd name="connsiteY10" fmla="*/ 5045 h 10000"/>
                <a:gd name="connsiteX11" fmla="*/ 1856 w 10541"/>
                <a:gd name="connsiteY11" fmla="*/ 5241 h 10000"/>
                <a:gd name="connsiteX12" fmla="*/ 2046 w 10541"/>
                <a:gd name="connsiteY12" fmla="*/ 5306 h 10000"/>
                <a:gd name="connsiteX13" fmla="*/ 2151 w 10541"/>
                <a:gd name="connsiteY13" fmla="*/ 5258 h 10000"/>
                <a:gd name="connsiteX14" fmla="*/ 2319 w 10541"/>
                <a:gd name="connsiteY14" fmla="*/ 4818 h 10000"/>
                <a:gd name="connsiteX15" fmla="*/ 2293 w 10541"/>
                <a:gd name="connsiteY15" fmla="*/ 5177 h 10000"/>
                <a:gd name="connsiteX16" fmla="*/ 2446 w 10541"/>
                <a:gd name="connsiteY16" fmla="*/ 4493 h 10000"/>
                <a:gd name="connsiteX17" fmla="*/ 2596 w 10541"/>
                <a:gd name="connsiteY17" fmla="*/ 4786 h 10000"/>
                <a:gd name="connsiteX18" fmla="*/ 2559 w 10541"/>
                <a:gd name="connsiteY18" fmla="*/ 4542 h 10000"/>
                <a:gd name="connsiteX19" fmla="*/ 2632 w 10541"/>
                <a:gd name="connsiteY19" fmla="*/ 4786 h 10000"/>
                <a:gd name="connsiteX20" fmla="*/ 2649 w 10541"/>
                <a:gd name="connsiteY20" fmla="*/ 4818 h 10000"/>
                <a:gd name="connsiteX21" fmla="*/ 2693 w 10541"/>
                <a:gd name="connsiteY21" fmla="*/ 4818 h 10000"/>
                <a:gd name="connsiteX22" fmla="*/ 2748 w 10541"/>
                <a:gd name="connsiteY22" fmla="*/ 4818 h 10000"/>
                <a:gd name="connsiteX23" fmla="*/ 2800 w 10541"/>
                <a:gd name="connsiteY23" fmla="*/ 4786 h 10000"/>
                <a:gd name="connsiteX24" fmla="*/ 2837 w 10541"/>
                <a:gd name="connsiteY24" fmla="*/ 4688 h 10000"/>
                <a:gd name="connsiteX25" fmla="*/ 2872 w 10541"/>
                <a:gd name="connsiteY25" fmla="*/ 4541 h 10000"/>
                <a:gd name="connsiteX26" fmla="*/ 2889 w 10541"/>
                <a:gd name="connsiteY26" fmla="*/ 4282 h 10000"/>
                <a:gd name="connsiteX27" fmla="*/ 2977 w 10541"/>
                <a:gd name="connsiteY27" fmla="*/ 4298 h 10000"/>
                <a:gd name="connsiteX28" fmla="*/ 3103 w 10541"/>
                <a:gd name="connsiteY28" fmla="*/ 4070 h 10000"/>
                <a:gd name="connsiteX29" fmla="*/ 3245 w 10541"/>
                <a:gd name="connsiteY29" fmla="*/ 4103 h 10000"/>
                <a:gd name="connsiteX30" fmla="*/ 3342 w 10541"/>
                <a:gd name="connsiteY30" fmla="*/ 4103 h 10000"/>
                <a:gd name="connsiteX31" fmla="*/ 3173 w 10541"/>
                <a:gd name="connsiteY31" fmla="*/ 3892 h 10000"/>
                <a:gd name="connsiteX32" fmla="*/ 3467 w 10541"/>
                <a:gd name="connsiteY32" fmla="*/ 4136 h 10000"/>
                <a:gd name="connsiteX33" fmla="*/ 3397 w 10541"/>
                <a:gd name="connsiteY33" fmla="*/ 4331 h 10000"/>
                <a:gd name="connsiteX34" fmla="*/ 3707 w 10541"/>
                <a:gd name="connsiteY34" fmla="*/ 4250 h 10000"/>
                <a:gd name="connsiteX35" fmla="*/ 4014 w 10541"/>
                <a:gd name="connsiteY35" fmla="*/ 3387 h 10000"/>
                <a:gd name="connsiteX36" fmla="*/ 4183 w 10541"/>
                <a:gd name="connsiteY36" fmla="*/ 2612 h 10000"/>
                <a:gd name="connsiteX37" fmla="*/ 4173 w 10541"/>
                <a:gd name="connsiteY37" fmla="*/ 1720 h 10000"/>
                <a:gd name="connsiteX38" fmla="*/ 4585 w 10541"/>
                <a:gd name="connsiteY38" fmla="*/ 1688 h 10000"/>
                <a:gd name="connsiteX39" fmla="*/ 4926 w 10541"/>
                <a:gd name="connsiteY39" fmla="*/ 1466 h 10000"/>
                <a:gd name="connsiteX40" fmla="*/ 4939 w 10541"/>
                <a:gd name="connsiteY40" fmla="*/ 402 h 10000"/>
                <a:gd name="connsiteX41" fmla="*/ 5404 w 10541"/>
                <a:gd name="connsiteY41" fmla="*/ 181 h 10000"/>
                <a:gd name="connsiteX42" fmla="*/ 5863 w 10541"/>
                <a:gd name="connsiteY42" fmla="*/ 1067 h 10000"/>
                <a:gd name="connsiteX43" fmla="*/ 6487 w 10541"/>
                <a:gd name="connsiteY43" fmla="*/ 1249 h 10000"/>
                <a:gd name="connsiteX44" fmla="*/ 7300 w 10541"/>
                <a:gd name="connsiteY44" fmla="*/ 1649 h 10000"/>
                <a:gd name="connsiteX45" fmla="*/ 7539 w 10541"/>
                <a:gd name="connsiteY45" fmla="*/ 816 h 10000"/>
                <a:gd name="connsiteX46" fmla="*/ 7832 w 10541"/>
                <a:gd name="connsiteY46" fmla="*/ 1452 h 10000"/>
                <a:gd name="connsiteX47" fmla="*/ 8291 w 10541"/>
                <a:gd name="connsiteY47" fmla="*/ 1915 h 10000"/>
                <a:gd name="connsiteX48" fmla="*/ 8286 w 10541"/>
                <a:gd name="connsiteY48" fmla="*/ 3100 h 10000"/>
                <a:gd name="connsiteX49" fmla="*/ 9073 w 10541"/>
                <a:gd name="connsiteY49" fmla="*/ 4676 h 10000"/>
                <a:gd name="connsiteX50" fmla="*/ 7932 w 10541"/>
                <a:gd name="connsiteY50" fmla="*/ 6720 h 10000"/>
                <a:gd name="connsiteX51" fmla="*/ 7555 w 10541"/>
                <a:gd name="connsiteY51" fmla="*/ 7834 h 10000"/>
                <a:gd name="connsiteX52" fmla="*/ 2010 w 10541"/>
                <a:gd name="connsiteY52" fmla="*/ 9038 h 10000"/>
                <a:gd name="connsiteX53" fmla="*/ 10000 w 10541"/>
                <a:gd name="connsiteY53" fmla="*/ 5353 h 10000"/>
                <a:gd name="connsiteX54" fmla="*/ 9814 w 10541"/>
                <a:gd name="connsiteY54" fmla="*/ 5662 h 10000"/>
                <a:gd name="connsiteX55" fmla="*/ 9761 w 10541"/>
                <a:gd name="connsiteY55" fmla="*/ 5744 h 10000"/>
                <a:gd name="connsiteX56" fmla="*/ 9742 w 10541"/>
                <a:gd name="connsiteY56" fmla="*/ 5776 h 10000"/>
                <a:gd name="connsiteX57" fmla="*/ 9725 w 10541"/>
                <a:gd name="connsiteY57" fmla="*/ 5808 h 10000"/>
                <a:gd name="connsiteX58" fmla="*/ 9717 w 10541"/>
                <a:gd name="connsiteY58" fmla="*/ 5808 h 10000"/>
                <a:gd name="connsiteX59" fmla="*/ 9717 w 10541"/>
                <a:gd name="connsiteY59" fmla="*/ 5874 h 10000"/>
                <a:gd name="connsiteX60" fmla="*/ 9699 w 10541"/>
                <a:gd name="connsiteY60" fmla="*/ 5971 h 10000"/>
                <a:gd name="connsiteX61" fmla="*/ 9628 w 10541"/>
                <a:gd name="connsiteY61" fmla="*/ 6101 h 10000"/>
                <a:gd name="connsiteX62" fmla="*/ 9538 w 10541"/>
                <a:gd name="connsiteY62" fmla="*/ 6183 h 10000"/>
                <a:gd name="connsiteX63" fmla="*/ 9459 w 10541"/>
                <a:gd name="connsiteY63" fmla="*/ 6247 h 10000"/>
                <a:gd name="connsiteX64" fmla="*/ 9235 w 10541"/>
                <a:gd name="connsiteY64" fmla="*/ 6377 h 10000"/>
                <a:gd name="connsiteX65" fmla="*/ 9076 w 10541"/>
                <a:gd name="connsiteY65" fmla="*/ 6475 h 10000"/>
                <a:gd name="connsiteX66" fmla="*/ 8942 w 10541"/>
                <a:gd name="connsiteY66" fmla="*/ 6556 h 10000"/>
                <a:gd name="connsiteX67" fmla="*/ 8872 w 10541"/>
                <a:gd name="connsiteY67" fmla="*/ 6686 h 10000"/>
                <a:gd name="connsiteX68" fmla="*/ 8827 w 10541"/>
                <a:gd name="connsiteY68" fmla="*/ 6816 h 10000"/>
                <a:gd name="connsiteX69" fmla="*/ 8792 w 10541"/>
                <a:gd name="connsiteY69" fmla="*/ 7027 h 10000"/>
                <a:gd name="connsiteX70" fmla="*/ 8738 w 10541"/>
                <a:gd name="connsiteY70" fmla="*/ 7287 h 10000"/>
                <a:gd name="connsiteX71" fmla="*/ 8640 w 10541"/>
                <a:gd name="connsiteY71" fmla="*/ 7530 h 10000"/>
                <a:gd name="connsiteX72" fmla="*/ 8569 w 10541"/>
                <a:gd name="connsiteY72" fmla="*/ 7693 h 10000"/>
                <a:gd name="connsiteX73" fmla="*/ 8500 w 10541"/>
                <a:gd name="connsiteY73" fmla="*/ 7775 h 10000"/>
                <a:gd name="connsiteX74" fmla="*/ 8418 w 10541"/>
                <a:gd name="connsiteY74" fmla="*/ 7937 h 10000"/>
                <a:gd name="connsiteX75" fmla="*/ 8382 w 10541"/>
                <a:gd name="connsiteY75" fmla="*/ 8002 h 10000"/>
                <a:gd name="connsiteX76" fmla="*/ 8365 w 10541"/>
                <a:gd name="connsiteY76" fmla="*/ 8083 h 10000"/>
                <a:gd name="connsiteX77" fmla="*/ 8365 w 10541"/>
                <a:gd name="connsiteY77" fmla="*/ 8246 h 10000"/>
                <a:gd name="connsiteX78" fmla="*/ 8382 w 10541"/>
                <a:gd name="connsiteY78" fmla="*/ 8440 h 10000"/>
                <a:gd name="connsiteX79" fmla="*/ 8329 w 10541"/>
                <a:gd name="connsiteY79" fmla="*/ 8440 h 10000"/>
                <a:gd name="connsiteX80" fmla="*/ 8240 w 10541"/>
                <a:gd name="connsiteY80" fmla="*/ 8457 h 10000"/>
                <a:gd name="connsiteX81" fmla="*/ 8127 w 10541"/>
                <a:gd name="connsiteY81" fmla="*/ 8489 h 10000"/>
                <a:gd name="connsiteX82" fmla="*/ 7956 w 10541"/>
                <a:gd name="connsiteY82" fmla="*/ 8522 h 10000"/>
                <a:gd name="connsiteX83" fmla="*/ 7769 w 10541"/>
                <a:gd name="connsiteY83" fmla="*/ 8554 h 10000"/>
                <a:gd name="connsiteX84" fmla="*/ 7547 w 10541"/>
                <a:gd name="connsiteY84" fmla="*/ 8587 h 10000"/>
                <a:gd name="connsiteX85" fmla="*/ 7271 w 10541"/>
                <a:gd name="connsiteY85" fmla="*/ 8651 h 10000"/>
                <a:gd name="connsiteX86" fmla="*/ 6998 w 10541"/>
                <a:gd name="connsiteY86" fmla="*/ 8717 h 10000"/>
                <a:gd name="connsiteX87" fmla="*/ 6695 w 10541"/>
                <a:gd name="connsiteY87" fmla="*/ 8781 h 10000"/>
                <a:gd name="connsiteX88" fmla="*/ 6365 w 10541"/>
                <a:gd name="connsiteY88" fmla="*/ 8814 h 10000"/>
                <a:gd name="connsiteX89" fmla="*/ 5664 w 10541"/>
                <a:gd name="connsiteY89" fmla="*/ 8960 h 10000"/>
                <a:gd name="connsiteX90" fmla="*/ 4915 w 10541"/>
                <a:gd name="connsiteY90" fmla="*/ 9090 h 10000"/>
                <a:gd name="connsiteX91" fmla="*/ 4152 w 10541"/>
                <a:gd name="connsiteY91" fmla="*/ 9236 h 10000"/>
                <a:gd name="connsiteX92" fmla="*/ 3394 w 10541"/>
                <a:gd name="connsiteY92" fmla="*/ 9366 h 10000"/>
                <a:gd name="connsiteX93" fmla="*/ 2649 w 10541"/>
                <a:gd name="connsiteY93" fmla="*/ 9497 h 10000"/>
                <a:gd name="connsiteX94" fmla="*/ 2303 w 10541"/>
                <a:gd name="connsiteY94" fmla="*/ 9594 h 10000"/>
                <a:gd name="connsiteX95" fmla="*/ 1963 w 10541"/>
                <a:gd name="connsiteY95" fmla="*/ 9643 h 10000"/>
                <a:gd name="connsiteX96" fmla="*/ 1636 w 10541"/>
                <a:gd name="connsiteY96" fmla="*/ 9675 h 10000"/>
                <a:gd name="connsiteX97" fmla="*/ 1351 w 10541"/>
                <a:gd name="connsiteY97" fmla="*/ 9740 h 10000"/>
                <a:gd name="connsiteX98" fmla="*/ 1076 w 10541"/>
                <a:gd name="connsiteY98" fmla="*/ 9805 h 10000"/>
                <a:gd name="connsiteX99" fmla="*/ 817 w 10541"/>
                <a:gd name="connsiteY99" fmla="*/ 9838 h 10000"/>
                <a:gd name="connsiteX100" fmla="*/ 614 w 10541"/>
                <a:gd name="connsiteY100" fmla="*/ 9870 h 10000"/>
                <a:gd name="connsiteX101" fmla="*/ 427 w 10541"/>
                <a:gd name="connsiteY101" fmla="*/ 9935 h 10000"/>
                <a:gd name="connsiteX102" fmla="*/ 274 w 10541"/>
                <a:gd name="connsiteY102" fmla="*/ 9935 h 10000"/>
                <a:gd name="connsiteX103" fmla="*/ 168 w 10541"/>
                <a:gd name="connsiteY103" fmla="*/ 9968 h 10000"/>
                <a:gd name="connsiteX104" fmla="*/ 108 w 10541"/>
                <a:gd name="connsiteY104" fmla="*/ 9968 h 10000"/>
                <a:gd name="connsiteX105" fmla="*/ 70 w 10541"/>
                <a:gd name="connsiteY105" fmla="*/ 10000 h 10000"/>
                <a:gd name="connsiteX106" fmla="*/ 70 w 10541"/>
                <a:gd name="connsiteY106" fmla="*/ 9968 h 10000"/>
                <a:gd name="connsiteX107" fmla="*/ 37 w 10541"/>
                <a:gd name="connsiteY107" fmla="*/ 9968 h 10000"/>
                <a:gd name="connsiteX108" fmla="*/ 15 w 10541"/>
                <a:gd name="connsiteY108" fmla="*/ 9935 h 10000"/>
                <a:gd name="connsiteX109" fmla="*/ 0 w 10541"/>
                <a:gd name="connsiteY109" fmla="*/ 9870 h 10000"/>
                <a:gd name="connsiteX110" fmla="*/ 15 w 10541"/>
                <a:gd name="connsiteY110" fmla="*/ 9773 h 10000"/>
                <a:gd name="connsiteX111" fmla="*/ 52 w 10541"/>
                <a:gd name="connsiteY111" fmla="*/ 9643 h 10000"/>
                <a:gd name="connsiteX112" fmla="*/ 151 w 10541"/>
                <a:gd name="connsiteY112" fmla="*/ 9497 h 10000"/>
                <a:gd name="connsiteX113" fmla="*/ 221 w 10541"/>
                <a:gd name="connsiteY113" fmla="*/ 9399 h 10000"/>
                <a:gd name="connsiteX114" fmla="*/ 312 w 10541"/>
                <a:gd name="connsiteY114" fmla="*/ 9269 h 10000"/>
                <a:gd name="connsiteX115" fmla="*/ 294 w 10541"/>
                <a:gd name="connsiteY115" fmla="*/ 9122 h 10000"/>
                <a:gd name="connsiteX116" fmla="*/ 258 w 10541"/>
                <a:gd name="connsiteY116" fmla="*/ 8993 h 10000"/>
                <a:gd name="connsiteX117" fmla="*/ 205 w 10541"/>
                <a:gd name="connsiteY117" fmla="*/ 8895 h 10000"/>
                <a:gd name="connsiteX118" fmla="*/ 188 w 10541"/>
                <a:gd name="connsiteY118" fmla="*/ 8863 h 10000"/>
                <a:gd name="connsiteX119" fmla="*/ 116 w 10541"/>
                <a:gd name="connsiteY119" fmla="*/ 8749 h 10000"/>
                <a:gd name="connsiteX120" fmla="*/ 89 w 10541"/>
                <a:gd name="connsiteY120" fmla="*/ 8684 h 10000"/>
                <a:gd name="connsiteX121" fmla="*/ 89 w 10541"/>
                <a:gd name="connsiteY121" fmla="*/ 8651 h 10000"/>
                <a:gd name="connsiteX122" fmla="*/ 70 w 10541"/>
                <a:gd name="connsiteY122" fmla="*/ 8651 h 10000"/>
                <a:gd name="connsiteX123" fmla="*/ 133 w 10541"/>
                <a:gd name="connsiteY123" fmla="*/ 8619 h 10000"/>
                <a:gd name="connsiteX124" fmla="*/ 188 w 10541"/>
                <a:gd name="connsiteY124" fmla="*/ 8587 h 10000"/>
                <a:gd name="connsiteX125" fmla="*/ 239 w 10541"/>
                <a:gd name="connsiteY125" fmla="*/ 8587 h 10000"/>
                <a:gd name="connsiteX126" fmla="*/ 274 w 10541"/>
                <a:gd name="connsiteY126" fmla="*/ 8587 h 10000"/>
                <a:gd name="connsiteX127" fmla="*/ 274 w 10541"/>
                <a:gd name="connsiteY127" fmla="*/ 8554 h 10000"/>
                <a:gd name="connsiteX128" fmla="*/ 239 w 10541"/>
                <a:gd name="connsiteY128" fmla="*/ 8408 h 10000"/>
                <a:gd name="connsiteX129" fmla="*/ 239 w 10541"/>
                <a:gd name="connsiteY129" fmla="*/ 8343 h 10000"/>
                <a:gd name="connsiteX130" fmla="*/ 239 w 10541"/>
                <a:gd name="connsiteY130" fmla="*/ 8310 h 10000"/>
                <a:gd name="connsiteX131" fmla="*/ 221 w 10541"/>
                <a:gd name="connsiteY131" fmla="*/ 8278 h 10000"/>
                <a:gd name="connsiteX132" fmla="*/ 274 w 10541"/>
                <a:gd name="connsiteY132" fmla="*/ 8180 h 10000"/>
                <a:gd name="connsiteX133" fmla="*/ 294 w 10541"/>
                <a:gd name="connsiteY133" fmla="*/ 8083 h 10000"/>
                <a:gd name="connsiteX134" fmla="*/ 331 w 10541"/>
                <a:gd name="connsiteY134" fmla="*/ 8002 h 10000"/>
                <a:gd name="connsiteX135" fmla="*/ 339 w 10541"/>
                <a:gd name="connsiteY135" fmla="*/ 7937 h 10000"/>
                <a:gd name="connsiteX136" fmla="*/ 339 w 10541"/>
                <a:gd name="connsiteY136" fmla="*/ 7937 h 10000"/>
                <a:gd name="connsiteX137" fmla="*/ 392 w 10541"/>
                <a:gd name="connsiteY137" fmla="*/ 7775 h 10000"/>
                <a:gd name="connsiteX138" fmla="*/ 427 w 10541"/>
                <a:gd name="connsiteY138" fmla="*/ 7661 h 10000"/>
                <a:gd name="connsiteX139" fmla="*/ 461 w 10541"/>
                <a:gd name="connsiteY139" fmla="*/ 7563 h 10000"/>
                <a:gd name="connsiteX140" fmla="*/ 480 w 10541"/>
                <a:gd name="connsiteY140" fmla="*/ 7498 h 10000"/>
                <a:gd name="connsiteX141" fmla="*/ 498 w 10541"/>
                <a:gd name="connsiteY141" fmla="*/ 7466 h 10000"/>
                <a:gd name="connsiteX142" fmla="*/ 498 w 10541"/>
                <a:gd name="connsiteY142" fmla="*/ 7434 h 10000"/>
                <a:gd name="connsiteX143" fmla="*/ 561 w 10541"/>
                <a:gd name="connsiteY143" fmla="*/ 7287 h 10000"/>
                <a:gd name="connsiteX144" fmla="*/ 596 w 10541"/>
                <a:gd name="connsiteY144" fmla="*/ 7189 h 10000"/>
                <a:gd name="connsiteX145" fmla="*/ 614 w 10541"/>
                <a:gd name="connsiteY145" fmla="*/ 7157 h 10000"/>
                <a:gd name="connsiteX146" fmla="*/ 614 w 10541"/>
                <a:gd name="connsiteY146" fmla="*/ 7157 h 10000"/>
                <a:gd name="connsiteX147" fmla="*/ 630 w 10541"/>
                <a:gd name="connsiteY147" fmla="*/ 6995 h 10000"/>
                <a:gd name="connsiteX148" fmla="*/ 630 w 10541"/>
                <a:gd name="connsiteY148" fmla="*/ 6881 h 10000"/>
                <a:gd name="connsiteX149" fmla="*/ 650 w 10541"/>
                <a:gd name="connsiteY149" fmla="*/ 6783 h 10000"/>
                <a:gd name="connsiteX150" fmla="*/ 650 w 10541"/>
                <a:gd name="connsiteY150" fmla="*/ 6751 h 10000"/>
                <a:gd name="connsiteX151" fmla="*/ 650 w 10541"/>
                <a:gd name="connsiteY151" fmla="*/ 6686 h 10000"/>
                <a:gd name="connsiteX152" fmla="*/ 650 w 10541"/>
                <a:gd name="connsiteY152" fmla="*/ 6686 h 10000"/>
                <a:gd name="connsiteX153" fmla="*/ 686 w 10541"/>
                <a:gd name="connsiteY153" fmla="*/ 6475 h 10000"/>
                <a:gd name="connsiteX154" fmla="*/ 703 w 10541"/>
                <a:gd name="connsiteY154" fmla="*/ 6312 h 10000"/>
                <a:gd name="connsiteX155" fmla="*/ 719 w 10541"/>
                <a:gd name="connsiteY155" fmla="*/ 6183 h 10000"/>
                <a:gd name="connsiteX156" fmla="*/ 719 w 10541"/>
                <a:gd name="connsiteY156" fmla="*/ 6133 h 10000"/>
                <a:gd name="connsiteX157" fmla="*/ 737 w 10541"/>
                <a:gd name="connsiteY157" fmla="*/ 6069 h 10000"/>
                <a:gd name="connsiteX158" fmla="*/ 737 w 10541"/>
                <a:gd name="connsiteY158" fmla="*/ 6036 h 10000"/>
                <a:gd name="connsiteX159" fmla="*/ 703 w 10541"/>
                <a:gd name="connsiteY159" fmla="*/ 5906 h 10000"/>
                <a:gd name="connsiteX160" fmla="*/ 703 w 10541"/>
                <a:gd name="connsiteY160" fmla="*/ 5841 h 10000"/>
                <a:gd name="connsiteX161" fmla="*/ 703 w 10541"/>
                <a:gd name="connsiteY161" fmla="*/ 5841 h 10000"/>
                <a:gd name="connsiteX162" fmla="*/ 686 w 10541"/>
                <a:gd name="connsiteY162" fmla="*/ 5808 h 10000"/>
                <a:gd name="connsiteX163" fmla="*/ 737 w 10541"/>
                <a:gd name="connsiteY163" fmla="*/ 5728 h 10000"/>
                <a:gd name="connsiteX164" fmla="*/ 782 w 10541"/>
                <a:gd name="connsiteY164" fmla="*/ 5630 h 10000"/>
                <a:gd name="connsiteX165" fmla="*/ 817 w 10541"/>
                <a:gd name="connsiteY165" fmla="*/ 5533 h 10000"/>
                <a:gd name="connsiteX166" fmla="*/ 836 w 10541"/>
                <a:gd name="connsiteY166" fmla="*/ 5467 h 10000"/>
                <a:gd name="connsiteX167" fmla="*/ 836 w 10541"/>
                <a:gd name="connsiteY167" fmla="*/ 5467 h 10000"/>
                <a:gd name="connsiteX168" fmla="*/ 836 w 10541"/>
                <a:gd name="connsiteY168" fmla="*/ 5435 h 10000"/>
                <a:gd name="connsiteX169" fmla="*/ 799 w 10541"/>
                <a:gd name="connsiteY169" fmla="*/ 5370 h 10000"/>
                <a:gd name="connsiteX170" fmla="*/ 782 w 10541"/>
                <a:gd name="connsiteY170" fmla="*/ 5289 h 10000"/>
                <a:gd name="connsiteX171" fmla="*/ 765 w 10541"/>
                <a:gd name="connsiteY171" fmla="*/ 5191 h 10000"/>
                <a:gd name="connsiteX172" fmla="*/ 765 w 10541"/>
                <a:gd name="connsiteY172" fmla="*/ 5127 h 10000"/>
                <a:gd name="connsiteX173" fmla="*/ 817 w 10541"/>
                <a:gd name="connsiteY173" fmla="*/ 5061 h 10000"/>
                <a:gd name="connsiteX174" fmla="*/ 889 w 10541"/>
                <a:gd name="connsiteY174" fmla="*/ 5061 h 10000"/>
                <a:gd name="connsiteX175" fmla="*/ 959 w 10541"/>
                <a:gd name="connsiteY175" fmla="*/ 5094 h 10000"/>
                <a:gd name="connsiteX176" fmla="*/ 1040 w 10541"/>
                <a:gd name="connsiteY176" fmla="*/ 5127 h 10000"/>
                <a:gd name="connsiteX0" fmla="*/ 1040 w 10541"/>
                <a:gd name="connsiteY0" fmla="*/ 5127 h 10000"/>
                <a:gd name="connsiteX1" fmla="*/ 1058 w 10541"/>
                <a:gd name="connsiteY1" fmla="*/ 5127 h 10000"/>
                <a:gd name="connsiteX2" fmla="*/ 1076 w 10541"/>
                <a:gd name="connsiteY2" fmla="*/ 5094 h 10000"/>
                <a:gd name="connsiteX3" fmla="*/ 1095 w 10541"/>
                <a:gd name="connsiteY3" fmla="*/ 5061 h 10000"/>
                <a:gd name="connsiteX4" fmla="*/ 1147 w 10541"/>
                <a:gd name="connsiteY4" fmla="*/ 5029 h 10000"/>
                <a:gd name="connsiteX5" fmla="*/ 1209 w 10541"/>
                <a:gd name="connsiteY5" fmla="*/ 4996 h 10000"/>
                <a:gd name="connsiteX6" fmla="*/ 1299 w 10541"/>
                <a:gd name="connsiteY6" fmla="*/ 4964 h 10000"/>
                <a:gd name="connsiteX7" fmla="*/ 1539 w 10541"/>
                <a:gd name="connsiteY7" fmla="*/ 4948 h 10000"/>
                <a:gd name="connsiteX8" fmla="*/ 1741 w 10541"/>
                <a:gd name="connsiteY8" fmla="*/ 4882 h 10000"/>
                <a:gd name="connsiteX9" fmla="*/ 1448 w 10541"/>
                <a:gd name="connsiteY9" fmla="*/ 5094 h 10000"/>
                <a:gd name="connsiteX10" fmla="*/ 1697 w 10541"/>
                <a:gd name="connsiteY10" fmla="*/ 5045 h 10000"/>
                <a:gd name="connsiteX11" fmla="*/ 1856 w 10541"/>
                <a:gd name="connsiteY11" fmla="*/ 5241 h 10000"/>
                <a:gd name="connsiteX12" fmla="*/ 2046 w 10541"/>
                <a:gd name="connsiteY12" fmla="*/ 5306 h 10000"/>
                <a:gd name="connsiteX13" fmla="*/ 2151 w 10541"/>
                <a:gd name="connsiteY13" fmla="*/ 5258 h 10000"/>
                <a:gd name="connsiteX14" fmla="*/ 2319 w 10541"/>
                <a:gd name="connsiteY14" fmla="*/ 4818 h 10000"/>
                <a:gd name="connsiteX15" fmla="*/ 2293 w 10541"/>
                <a:gd name="connsiteY15" fmla="*/ 5177 h 10000"/>
                <a:gd name="connsiteX16" fmla="*/ 2446 w 10541"/>
                <a:gd name="connsiteY16" fmla="*/ 4493 h 10000"/>
                <a:gd name="connsiteX17" fmla="*/ 2596 w 10541"/>
                <a:gd name="connsiteY17" fmla="*/ 4786 h 10000"/>
                <a:gd name="connsiteX18" fmla="*/ 2559 w 10541"/>
                <a:gd name="connsiteY18" fmla="*/ 4542 h 10000"/>
                <a:gd name="connsiteX19" fmla="*/ 2632 w 10541"/>
                <a:gd name="connsiteY19" fmla="*/ 4786 h 10000"/>
                <a:gd name="connsiteX20" fmla="*/ 2649 w 10541"/>
                <a:gd name="connsiteY20" fmla="*/ 4818 h 10000"/>
                <a:gd name="connsiteX21" fmla="*/ 2693 w 10541"/>
                <a:gd name="connsiteY21" fmla="*/ 4818 h 10000"/>
                <a:gd name="connsiteX22" fmla="*/ 2748 w 10541"/>
                <a:gd name="connsiteY22" fmla="*/ 4818 h 10000"/>
                <a:gd name="connsiteX23" fmla="*/ 2800 w 10541"/>
                <a:gd name="connsiteY23" fmla="*/ 4786 h 10000"/>
                <a:gd name="connsiteX24" fmla="*/ 2837 w 10541"/>
                <a:gd name="connsiteY24" fmla="*/ 4688 h 10000"/>
                <a:gd name="connsiteX25" fmla="*/ 2872 w 10541"/>
                <a:gd name="connsiteY25" fmla="*/ 4541 h 10000"/>
                <a:gd name="connsiteX26" fmla="*/ 2889 w 10541"/>
                <a:gd name="connsiteY26" fmla="*/ 4282 h 10000"/>
                <a:gd name="connsiteX27" fmla="*/ 2977 w 10541"/>
                <a:gd name="connsiteY27" fmla="*/ 4298 h 10000"/>
                <a:gd name="connsiteX28" fmla="*/ 3103 w 10541"/>
                <a:gd name="connsiteY28" fmla="*/ 4070 h 10000"/>
                <a:gd name="connsiteX29" fmla="*/ 3245 w 10541"/>
                <a:gd name="connsiteY29" fmla="*/ 4103 h 10000"/>
                <a:gd name="connsiteX30" fmla="*/ 3342 w 10541"/>
                <a:gd name="connsiteY30" fmla="*/ 4103 h 10000"/>
                <a:gd name="connsiteX31" fmla="*/ 3173 w 10541"/>
                <a:gd name="connsiteY31" fmla="*/ 3892 h 10000"/>
                <a:gd name="connsiteX32" fmla="*/ 3467 w 10541"/>
                <a:gd name="connsiteY32" fmla="*/ 4136 h 10000"/>
                <a:gd name="connsiteX33" fmla="*/ 3397 w 10541"/>
                <a:gd name="connsiteY33" fmla="*/ 4331 h 10000"/>
                <a:gd name="connsiteX34" fmla="*/ 3707 w 10541"/>
                <a:gd name="connsiteY34" fmla="*/ 4250 h 10000"/>
                <a:gd name="connsiteX35" fmla="*/ 4014 w 10541"/>
                <a:gd name="connsiteY35" fmla="*/ 3387 h 10000"/>
                <a:gd name="connsiteX36" fmla="*/ 4183 w 10541"/>
                <a:gd name="connsiteY36" fmla="*/ 2612 h 10000"/>
                <a:gd name="connsiteX37" fmla="*/ 4173 w 10541"/>
                <a:gd name="connsiteY37" fmla="*/ 1720 h 10000"/>
                <a:gd name="connsiteX38" fmla="*/ 4585 w 10541"/>
                <a:gd name="connsiteY38" fmla="*/ 1688 h 10000"/>
                <a:gd name="connsiteX39" fmla="*/ 4926 w 10541"/>
                <a:gd name="connsiteY39" fmla="*/ 1466 h 10000"/>
                <a:gd name="connsiteX40" fmla="*/ 4939 w 10541"/>
                <a:gd name="connsiteY40" fmla="*/ 402 h 10000"/>
                <a:gd name="connsiteX41" fmla="*/ 5404 w 10541"/>
                <a:gd name="connsiteY41" fmla="*/ 181 h 10000"/>
                <a:gd name="connsiteX42" fmla="*/ 5863 w 10541"/>
                <a:gd name="connsiteY42" fmla="*/ 1067 h 10000"/>
                <a:gd name="connsiteX43" fmla="*/ 6487 w 10541"/>
                <a:gd name="connsiteY43" fmla="*/ 1249 h 10000"/>
                <a:gd name="connsiteX44" fmla="*/ 7300 w 10541"/>
                <a:gd name="connsiteY44" fmla="*/ 1649 h 10000"/>
                <a:gd name="connsiteX45" fmla="*/ 7539 w 10541"/>
                <a:gd name="connsiteY45" fmla="*/ 816 h 10000"/>
                <a:gd name="connsiteX46" fmla="*/ 7832 w 10541"/>
                <a:gd name="connsiteY46" fmla="*/ 1452 h 10000"/>
                <a:gd name="connsiteX47" fmla="*/ 8291 w 10541"/>
                <a:gd name="connsiteY47" fmla="*/ 1915 h 10000"/>
                <a:gd name="connsiteX48" fmla="*/ 8286 w 10541"/>
                <a:gd name="connsiteY48" fmla="*/ 3100 h 10000"/>
                <a:gd name="connsiteX49" fmla="*/ 9073 w 10541"/>
                <a:gd name="connsiteY49" fmla="*/ 4676 h 10000"/>
                <a:gd name="connsiteX50" fmla="*/ 7932 w 10541"/>
                <a:gd name="connsiteY50" fmla="*/ 6720 h 10000"/>
                <a:gd name="connsiteX51" fmla="*/ 7555 w 10541"/>
                <a:gd name="connsiteY51" fmla="*/ 7834 h 10000"/>
                <a:gd name="connsiteX52" fmla="*/ 2010 w 10541"/>
                <a:gd name="connsiteY52" fmla="*/ 9038 h 10000"/>
                <a:gd name="connsiteX53" fmla="*/ 10000 w 10541"/>
                <a:gd name="connsiteY53" fmla="*/ 5353 h 10000"/>
                <a:gd name="connsiteX54" fmla="*/ 9814 w 10541"/>
                <a:gd name="connsiteY54" fmla="*/ 5662 h 10000"/>
                <a:gd name="connsiteX55" fmla="*/ 9761 w 10541"/>
                <a:gd name="connsiteY55" fmla="*/ 5744 h 10000"/>
                <a:gd name="connsiteX56" fmla="*/ 9742 w 10541"/>
                <a:gd name="connsiteY56" fmla="*/ 5776 h 10000"/>
                <a:gd name="connsiteX57" fmla="*/ 9725 w 10541"/>
                <a:gd name="connsiteY57" fmla="*/ 5808 h 10000"/>
                <a:gd name="connsiteX58" fmla="*/ 9717 w 10541"/>
                <a:gd name="connsiteY58" fmla="*/ 5808 h 10000"/>
                <a:gd name="connsiteX59" fmla="*/ 9717 w 10541"/>
                <a:gd name="connsiteY59" fmla="*/ 5874 h 10000"/>
                <a:gd name="connsiteX60" fmla="*/ 9699 w 10541"/>
                <a:gd name="connsiteY60" fmla="*/ 5971 h 10000"/>
                <a:gd name="connsiteX61" fmla="*/ 9628 w 10541"/>
                <a:gd name="connsiteY61" fmla="*/ 6101 h 10000"/>
                <a:gd name="connsiteX62" fmla="*/ 9538 w 10541"/>
                <a:gd name="connsiteY62" fmla="*/ 6183 h 10000"/>
                <a:gd name="connsiteX63" fmla="*/ 9459 w 10541"/>
                <a:gd name="connsiteY63" fmla="*/ 6247 h 10000"/>
                <a:gd name="connsiteX64" fmla="*/ 9235 w 10541"/>
                <a:gd name="connsiteY64" fmla="*/ 6377 h 10000"/>
                <a:gd name="connsiteX65" fmla="*/ 9076 w 10541"/>
                <a:gd name="connsiteY65" fmla="*/ 6475 h 10000"/>
                <a:gd name="connsiteX66" fmla="*/ 8942 w 10541"/>
                <a:gd name="connsiteY66" fmla="*/ 6556 h 10000"/>
                <a:gd name="connsiteX67" fmla="*/ 8872 w 10541"/>
                <a:gd name="connsiteY67" fmla="*/ 6686 h 10000"/>
                <a:gd name="connsiteX68" fmla="*/ 8827 w 10541"/>
                <a:gd name="connsiteY68" fmla="*/ 6816 h 10000"/>
                <a:gd name="connsiteX69" fmla="*/ 8792 w 10541"/>
                <a:gd name="connsiteY69" fmla="*/ 7027 h 10000"/>
                <a:gd name="connsiteX70" fmla="*/ 8738 w 10541"/>
                <a:gd name="connsiteY70" fmla="*/ 7287 h 10000"/>
                <a:gd name="connsiteX71" fmla="*/ 8640 w 10541"/>
                <a:gd name="connsiteY71" fmla="*/ 7530 h 10000"/>
                <a:gd name="connsiteX72" fmla="*/ 8569 w 10541"/>
                <a:gd name="connsiteY72" fmla="*/ 7693 h 10000"/>
                <a:gd name="connsiteX73" fmla="*/ 8500 w 10541"/>
                <a:gd name="connsiteY73" fmla="*/ 7775 h 10000"/>
                <a:gd name="connsiteX74" fmla="*/ 8418 w 10541"/>
                <a:gd name="connsiteY74" fmla="*/ 7937 h 10000"/>
                <a:gd name="connsiteX75" fmla="*/ 8382 w 10541"/>
                <a:gd name="connsiteY75" fmla="*/ 8002 h 10000"/>
                <a:gd name="connsiteX76" fmla="*/ 8365 w 10541"/>
                <a:gd name="connsiteY76" fmla="*/ 8083 h 10000"/>
                <a:gd name="connsiteX77" fmla="*/ 8365 w 10541"/>
                <a:gd name="connsiteY77" fmla="*/ 8246 h 10000"/>
                <a:gd name="connsiteX78" fmla="*/ 8382 w 10541"/>
                <a:gd name="connsiteY78" fmla="*/ 8440 h 10000"/>
                <a:gd name="connsiteX79" fmla="*/ 8329 w 10541"/>
                <a:gd name="connsiteY79" fmla="*/ 8440 h 10000"/>
                <a:gd name="connsiteX80" fmla="*/ 8240 w 10541"/>
                <a:gd name="connsiteY80" fmla="*/ 8457 h 10000"/>
                <a:gd name="connsiteX81" fmla="*/ 8127 w 10541"/>
                <a:gd name="connsiteY81" fmla="*/ 8489 h 10000"/>
                <a:gd name="connsiteX82" fmla="*/ 7956 w 10541"/>
                <a:gd name="connsiteY82" fmla="*/ 8522 h 10000"/>
                <a:gd name="connsiteX83" fmla="*/ 7769 w 10541"/>
                <a:gd name="connsiteY83" fmla="*/ 8554 h 10000"/>
                <a:gd name="connsiteX84" fmla="*/ 7547 w 10541"/>
                <a:gd name="connsiteY84" fmla="*/ 8587 h 10000"/>
                <a:gd name="connsiteX85" fmla="*/ 7271 w 10541"/>
                <a:gd name="connsiteY85" fmla="*/ 8651 h 10000"/>
                <a:gd name="connsiteX86" fmla="*/ 6998 w 10541"/>
                <a:gd name="connsiteY86" fmla="*/ 8717 h 10000"/>
                <a:gd name="connsiteX87" fmla="*/ 6695 w 10541"/>
                <a:gd name="connsiteY87" fmla="*/ 8781 h 10000"/>
                <a:gd name="connsiteX88" fmla="*/ 6365 w 10541"/>
                <a:gd name="connsiteY88" fmla="*/ 8814 h 10000"/>
                <a:gd name="connsiteX89" fmla="*/ 5664 w 10541"/>
                <a:gd name="connsiteY89" fmla="*/ 8960 h 10000"/>
                <a:gd name="connsiteX90" fmla="*/ 4915 w 10541"/>
                <a:gd name="connsiteY90" fmla="*/ 9090 h 10000"/>
                <a:gd name="connsiteX91" fmla="*/ 4152 w 10541"/>
                <a:gd name="connsiteY91" fmla="*/ 9236 h 10000"/>
                <a:gd name="connsiteX92" fmla="*/ 3394 w 10541"/>
                <a:gd name="connsiteY92" fmla="*/ 9366 h 10000"/>
                <a:gd name="connsiteX93" fmla="*/ 2649 w 10541"/>
                <a:gd name="connsiteY93" fmla="*/ 9497 h 10000"/>
                <a:gd name="connsiteX94" fmla="*/ 2303 w 10541"/>
                <a:gd name="connsiteY94" fmla="*/ 9594 h 10000"/>
                <a:gd name="connsiteX95" fmla="*/ 1963 w 10541"/>
                <a:gd name="connsiteY95" fmla="*/ 9643 h 10000"/>
                <a:gd name="connsiteX96" fmla="*/ 1636 w 10541"/>
                <a:gd name="connsiteY96" fmla="*/ 9675 h 10000"/>
                <a:gd name="connsiteX97" fmla="*/ 1351 w 10541"/>
                <a:gd name="connsiteY97" fmla="*/ 9740 h 10000"/>
                <a:gd name="connsiteX98" fmla="*/ 1076 w 10541"/>
                <a:gd name="connsiteY98" fmla="*/ 9805 h 10000"/>
                <a:gd name="connsiteX99" fmla="*/ 817 w 10541"/>
                <a:gd name="connsiteY99" fmla="*/ 9838 h 10000"/>
                <a:gd name="connsiteX100" fmla="*/ 614 w 10541"/>
                <a:gd name="connsiteY100" fmla="*/ 9870 h 10000"/>
                <a:gd name="connsiteX101" fmla="*/ 427 w 10541"/>
                <a:gd name="connsiteY101" fmla="*/ 9935 h 10000"/>
                <a:gd name="connsiteX102" fmla="*/ 274 w 10541"/>
                <a:gd name="connsiteY102" fmla="*/ 9935 h 10000"/>
                <a:gd name="connsiteX103" fmla="*/ 168 w 10541"/>
                <a:gd name="connsiteY103" fmla="*/ 9968 h 10000"/>
                <a:gd name="connsiteX104" fmla="*/ 108 w 10541"/>
                <a:gd name="connsiteY104" fmla="*/ 9968 h 10000"/>
                <a:gd name="connsiteX105" fmla="*/ 70 w 10541"/>
                <a:gd name="connsiteY105" fmla="*/ 10000 h 10000"/>
                <a:gd name="connsiteX106" fmla="*/ 70 w 10541"/>
                <a:gd name="connsiteY106" fmla="*/ 9968 h 10000"/>
                <a:gd name="connsiteX107" fmla="*/ 37 w 10541"/>
                <a:gd name="connsiteY107" fmla="*/ 9968 h 10000"/>
                <a:gd name="connsiteX108" fmla="*/ 15 w 10541"/>
                <a:gd name="connsiteY108" fmla="*/ 9935 h 10000"/>
                <a:gd name="connsiteX109" fmla="*/ 0 w 10541"/>
                <a:gd name="connsiteY109" fmla="*/ 9870 h 10000"/>
                <a:gd name="connsiteX110" fmla="*/ 15 w 10541"/>
                <a:gd name="connsiteY110" fmla="*/ 9773 h 10000"/>
                <a:gd name="connsiteX111" fmla="*/ 52 w 10541"/>
                <a:gd name="connsiteY111" fmla="*/ 9643 h 10000"/>
                <a:gd name="connsiteX112" fmla="*/ 151 w 10541"/>
                <a:gd name="connsiteY112" fmla="*/ 9497 h 10000"/>
                <a:gd name="connsiteX113" fmla="*/ 221 w 10541"/>
                <a:gd name="connsiteY113" fmla="*/ 9399 h 10000"/>
                <a:gd name="connsiteX114" fmla="*/ 312 w 10541"/>
                <a:gd name="connsiteY114" fmla="*/ 9269 h 10000"/>
                <a:gd name="connsiteX115" fmla="*/ 294 w 10541"/>
                <a:gd name="connsiteY115" fmla="*/ 9122 h 10000"/>
                <a:gd name="connsiteX116" fmla="*/ 258 w 10541"/>
                <a:gd name="connsiteY116" fmla="*/ 8993 h 10000"/>
                <a:gd name="connsiteX117" fmla="*/ 205 w 10541"/>
                <a:gd name="connsiteY117" fmla="*/ 8895 h 10000"/>
                <a:gd name="connsiteX118" fmla="*/ 188 w 10541"/>
                <a:gd name="connsiteY118" fmla="*/ 8863 h 10000"/>
                <a:gd name="connsiteX119" fmla="*/ 116 w 10541"/>
                <a:gd name="connsiteY119" fmla="*/ 8749 h 10000"/>
                <a:gd name="connsiteX120" fmla="*/ 89 w 10541"/>
                <a:gd name="connsiteY120" fmla="*/ 8684 h 10000"/>
                <a:gd name="connsiteX121" fmla="*/ 89 w 10541"/>
                <a:gd name="connsiteY121" fmla="*/ 8651 h 10000"/>
                <a:gd name="connsiteX122" fmla="*/ 70 w 10541"/>
                <a:gd name="connsiteY122" fmla="*/ 8651 h 10000"/>
                <a:gd name="connsiteX123" fmla="*/ 133 w 10541"/>
                <a:gd name="connsiteY123" fmla="*/ 8619 h 10000"/>
                <a:gd name="connsiteX124" fmla="*/ 188 w 10541"/>
                <a:gd name="connsiteY124" fmla="*/ 8587 h 10000"/>
                <a:gd name="connsiteX125" fmla="*/ 239 w 10541"/>
                <a:gd name="connsiteY125" fmla="*/ 8587 h 10000"/>
                <a:gd name="connsiteX126" fmla="*/ 274 w 10541"/>
                <a:gd name="connsiteY126" fmla="*/ 8587 h 10000"/>
                <a:gd name="connsiteX127" fmla="*/ 274 w 10541"/>
                <a:gd name="connsiteY127" fmla="*/ 8554 h 10000"/>
                <a:gd name="connsiteX128" fmla="*/ 239 w 10541"/>
                <a:gd name="connsiteY128" fmla="*/ 8408 h 10000"/>
                <a:gd name="connsiteX129" fmla="*/ 239 w 10541"/>
                <a:gd name="connsiteY129" fmla="*/ 8343 h 10000"/>
                <a:gd name="connsiteX130" fmla="*/ 239 w 10541"/>
                <a:gd name="connsiteY130" fmla="*/ 8310 h 10000"/>
                <a:gd name="connsiteX131" fmla="*/ 221 w 10541"/>
                <a:gd name="connsiteY131" fmla="*/ 8278 h 10000"/>
                <a:gd name="connsiteX132" fmla="*/ 274 w 10541"/>
                <a:gd name="connsiteY132" fmla="*/ 8180 h 10000"/>
                <a:gd name="connsiteX133" fmla="*/ 294 w 10541"/>
                <a:gd name="connsiteY133" fmla="*/ 8083 h 10000"/>
                <a:gd name="connsiteX134" fmla="*/ 331 w 10541"/>
                <a:gd name="connsiteY134" fmla="*/ 8002 h 10000"/>
                <a:gd name="connsiteX135" fmla="*/ 339 w 10541"/>
                <a:gd name="connsiteY135" fmla="*/ 7937 h 10000"/>
                <a:gd name="connsiteX136" fmla="*/ 339 w 10541"/>
                <a:gd name="connsiteY136" fmla="*/ 7937 h 10000"/>
                <a:gd name="connsiteX137" fmla="*/ 392 w 10541"/>
                <a:gd name="connsiteY137" fmla="*/ 7775 h 10000"/>
                <a:gd name="connsiteX138" fmla="*/ 427 w 10541"/>
                <a:gd name="connsiteY138" fmla="*/ 7661 h 10000"/>
                <a:gd name="connsiteX139" fmla="*/ 461 w 10541"/>
                <a:gd name="connsiteY139" fmla="*/ 7563 h 10000"/>
                <a:gd name="connsiteX140" fmla="*/ 480 w 10541"/>
                <a:gd name="connsiteY140" fmla="*/ 7498 h 10000"/>
                <a:gd name="connsiteX141" fmla="*/ 498 w 10541"/>
                <a:gd name="connsiteY141" fmla="*/ 7466 h 10000"/>
                <a:gd name="connsiteX142" fmla="*/ 498 w 10541"/>
                <a:gd name="connsiteY142" fmla="*/ 7434 h 10000"/>
                <a:gd name="connsiteX143" fmla="*/ 561 w 10541"/>
                <a:gd name="connsiteY143" fmla="*/ 7287 h 10000"/>
                <a:gd name="connsiteX144" fmla="*/ 596 w 10541"/>
                <a:gd name="connsiteY144" fmla="*/ 7189 h 10000"/>
                <a:gd name="connsiteX145" fmla="*/ 614 w 10541"/>
                <a:gd name="connsiteY145" fmla="*/ 7157 h 10000"/>
                <a:gd name="connsiteX146" fmla="*/ 614 w 10541"/>
                <a:gd name="connsiteY146" fmla="*/ 7157 h 10000"/>
                <a:gd name="connsiteX147" fmla="*/ 630 w 10541"/>
                <a:gd name="connsiteY147" fmla="*/ 6995 h 10000"/>
                <a:gd name="connsiteX148" fmla="*/ 630 w 10541"/>
                <a:gd name="connsiteY148" fmla="*/ 6881 h 10000"/>
                <a:gd name="connsiteX149" fmla="*/ 650 w 10541"/>
                <a:gd name="connsiteY149" fmla="*/ 6783 h 10000"/>
                <a:gd name="connsiteX150" fmla="*/ 650 w 10541"/>
                <a:gd name="connsiteY150" fmla="*/ 6751 h 10000"/>
                <a:gd name="connsiteX151" fmla="*/ 650 w 10541"/>
                <a:gd name="connsiteY151" fmla="*/ 6686 h 10000"/>
                <a:gd name="connsiteX152" fmla="*/ 650 w 10541"/>
                <a:gd name="connsiteY152" fmla="*/ 6686 h 10000"/>
                <a:gd name="connsiteX153" fmla="*/ 686 w 10541"/>
                <a:gd name="connsiteY153" fmla="*/ 6475 h 10000"/>
                <a:gd name="connsiteX154" fmla="*/ 703 w 10541"/>
                <a:gd name="connsiteY154" fmla="*/ 6312 h 10000"/>
                <a:gd name="connsiteX155" fmla="*/ 719 w 10541"/>
                <a:gd name="connsiteY155" fmla="*/ 6183 h 10000"/>
                <a:gd name="connsiteX156" fmla="*/ 719 w 10541"/>
                <a:gd name="connsiteY156" fmla="*/ 6133 h 10000"/>
                <a:gd name="connsiteX157" fmla="*/ 737 w 10541"/>
                <a:gd name="connsiteY157" fmla="*/ 6069 h 10000"/>
                <a:gd name="connsiteX158" fmla="*/ 737 w 10541"/>
                <a:gd name="connsiteY158" fmla="*/ 6036 h 10000"/>
                <a:gd name="connsiteX159" fmla="*/ 703 w 10541"/>
                <a:gd name="connsiteY159" fmla="*/ 5906 h 10000"/>
                <a:gd name="connsiteX160" fmla="*/ 703 w 10541"/>
                <a:gd name="connsiteY160" fmla="*/ 5841 h 10000"/>
                <a:gd name="connsiteX161" fmla="*/ 703 w 10541"/>
                <a:gd name="connsiteY161" fmla="*/ 5841 h 10000"/>
                <a:gd name="connsiteX162" fmla="*/ 686 w 10541"/>
                <a:gd name="connsiteY162" fmla="*/ 5808 h 10000"/>
                <a:gd name="connsiteX163" fmla="*/ 737 w 10541"/>
                <a:gd name="connsiteY163" fmla="*/ 5728 h 10000"/>
                <a:gd name="connsiteX164" fmla="*/ 782 w 10541"/>
                <a:gd name="connsiteY164" fmla="*/ 5630 h 10000"/>
                <a:gd name="connsiteX165" fmla="*/ 817 w 10541"/>
                <a:gd name="connsiteY165" fmla="*/ 5533 h 10000"/>
                <a:gd name="connsiteX166" fmla="*/ 836 w 10541"/>
                <a:gd name="connsiteY166" fmla="*/ 5467 h 10000"/>
                <a:gd name="connsiteX167" fmla="*/ 836 w 10541"/>
                <a:gd name="connsiteY167" fmla="*/ 5467 h 10000"/>
                <a:gd name="connsiteX168" fmla="*/ 836 w 10541"/>
                <a:gd name="connsiteY168" fmla="*/ 5435 h 10000"/>
                <a:gd name="connsiteX169" fmla="*/ 799 w 10541"/>
                <a:gd name="connsiteY169" fmla="*/ 5370 h 10000"/>
                <a:gd name="connsiteX170" fmla="*/ 782 w 10541"/>
                <a:gd name="connsiteY170" fmla="*/ 5289 h 10000"/>
                <a:gd name="connsiteX171" fmla="*/ 765 w 10541"/>
                <a:gd name="connsiteY171" fmla="*/ 5191 h 10000"/>
                <a:gd name="connsiteX172" fmla="*/ 765 w 10541"/>
                <a:gd name="connsiteY172" fmla="*/ 5127 h 10000"/>
                <a:gd name="connsiteX173" fmla="*/ 817 w 10541"/>
                <a:gd name="connsiteY173" fmla="*/ 5061 h 10000"/>
                <a:gd name="connsiteX174" fmla="*/ 889 w 10541"/>
                <a:gd name="connsiteY174" fmla="*/ 5061 h 10000"/>
                <a:gd name="connsiteX175" fmla="*/ 959 w 10541"/>
                <a:gd name="connsiteY175" fmla="*/ 5094 h 10000"/>
                <a:gd name="connsiteX176" fmla="*/ 1067 w 10541"/>
                <a:gd name="connsiteY176" fmla="*/ 5420 h 10000"/>
                <a:gd name="connsiteX0" fmla="*/ 1040 w 10541"/>
                <a:gd name="connsiteY0" fmla="*/ 5127 h 10000"/>
                <a:gd name="connsiteX1" fmla="*/ 1058 w 10541"/>
                <a:gd name="connsiteY1" fmla="*/ 5127 h 10000"/>
                <a:gd name="connsiteX2" fmla="*/ 1076 w 10541"/>
                <a:gd name="connsiteY2" fmla="*/ 5094 h 10000"/>
                <a:gd name="connsiteX3" fmla="*/ 1095 w 10541"/>
                <a:gd name="connsiteY3" fmla="*/ 5061 h 10000"/>
                <a:gd name="connsiteX4" fmla="*/ 1147 w 10541"/>
                <a:gd name="connsiteY4" fmla="*/ 5029 h 10000"/>
                <a:gd name="connsiteX5" fmla="*/ 1209 w 10541"/>
                <a:gd name="connsiteY5" fmla="*/ 4996 h 10000"/>
                <a:gd name="connsiteX6" fmla="*/ 1299 w 10541"/>
                <a:gd name="connsiteY6" fmla="*/ 4964 h 10000"/>
                <a:gd name="connsiteX7" fmla="*/ 1539 w 10541"/>
                <a:gd name="connsiteY7" fmla="*/ 4948 h 10000"/>
                <a:gd name="connsiteX8" fmla="*/ 1741 w 10541"/>
                <a:gd name="connsiteY8" fmla="*/ 4882 h 10000"/>
                <a:gd name="connsiteX9" fmla="*/ 1448 w 10541"/>
                <a:gd name="connsiteY9" fmla="*/ 5094 h 10000"/>
                <a:gd name="connsiteX10" fmla="*/ 1697 w 10541"/>
                <a:gd name="connsiteY10" fmla="*/ 5045 h 10000"/>
                <a:gd name="connsiteX11" fmla="*/ 1856 w 10541"/>
                <a:gd name="connsiteY11" fmla="*/ 5241 h 10000"/>
                <a:gd name="connsiteX12" fmla="*/ 2046 w 10541"/>
                <a:gd name="connsiteY12" fmla="*/ 5306 h 10000"/>
                <a:gd name="connsiteX13" fmla="*/ 2151 w 10541"/>
                <a:gd name="connsiteY13" fmla="*/ 5258 h 10000"/>
                <a:gd name="connsiteX14" fmla="*/ 2319 w 10541"/>
                <a:gd name="connsiteY14" fmla="*/ 4818 h 10000"/>
                <a:gd name="connsiteX15" fmla="*/ 2293 w 10541"/>
                <a:gd name="connsiteY15" fmla="*/ 5177 h 10000"/>
                <a:gd name="connsiteX16" fmla="*/ 2446 w 10541"/>
                <a:gd name="connsiteY16" fmla="*/ 4493 h 10000"/>
                <a:gd name="connsiteX17" fmla="*/ 2596 w 10541"/>
                <a:gd name="connsiteY17" fmla="*/ 4786 h 10000"/>
                <a:gd name="connsiteX18" fmla="*/ 2559 w 10541"/>
                <a:gd name="connsiteY18" fmla="*/ 4542 h 10000"/>
                <a:gd name="connsiteX19" fmla="*/ 2632 w 10541"/>
                <a:gd name="connsiteY19" fmla="*/ 4786 h 10000"/>
                <a:gd name="connsiteX20" fmla="*/ 2649 w 10541"/>
                <a:gd name="connsiteY20" fmla="*/ 4818 h 10000"/>
                <a:gd name="connsiteX21" fmla="*/ 2693 w 10541"/>
                <a:gd name="connsiteY21" fmla="*/ 4818 h 10000"/>
                <a:gd name="connsiteX22" fmla="*/ 2748 w 10541"/>
                <a:gd name="connsiteY22" fmla="*/ 4818 h 10000"/>
                <a:gd name="connsiteX23" fmla="*/ 2800 w 10541"/>
                <a:gd name="connsiteY23" fmla="*/ 4786 h 10000"/>
                <a:gd name="connsiteX24" fmla="*/ 2837 w 10541"/>
                <a:gd name="connsiteY24" fmla="*/ 4688 h 10000"/>
                <a:gd name="connsiteX25" fmla="*/ 2872 w 10541"/>
                <a:gd name="connsiteY25" fmla="*/ 4541 h 10000"/>
                <a:gd name="connsiteX26" fmla="*/ 2889 w 10541"/>
                <a:gd name="connsiteY26" fmla="*/ 4282 h 10000"/>
                <a:gd name="connsiteX27" fmla="*/ 2977 w 10541"/>
                <a:gd name="connsiteY27" fmla="*/ 4298 h 10000"/>
                <a:gd name="connsiteX28" fmla="*/ 3103 w 10541"/>
                <a:gd name="connsiteY28" fmla="*/ 4070 h 10000"/>
                <a:gd name="connsiteX29" fmla="*/ 3245 w 10541"/>
                <a:gd name="connsiteY29" fmla="*/ 4103 h 10000"/>
                <a:gd name="connsiteX30" fmla="*/ 3342 w 10541"/>
                <a:gd name="connsiteY30" fmla="*/ 4103 h 10000"/>
                <a:gd name="connsiteX31" fmla="*/ 3173 w 10541"/>
                <a:gd name="connsiteY31" fmla="*/ 3892 h 10000"/>
                <a:gd name="connsiteX32" fmla="*/ 3467 w 10541"/>
                <a:gd name="connsiteY32" fmla="*/ 4136 h 10000"/>
                <a:gd name="connsiteX33" fmla="*/ 3397 w 10541"/>
                <a:gd name="connsiteY33" fmla="*/ 4331 h 10000"/>
                <a:gd name="connsiteX34" fmla="*/ 3707 w 10541"/>
                <a:gd name="connsiteY34" fmla="*/ 4250 h 10000"/>
                <a:gd name="connsiteX35" fmla="*/ 4014 w 10541"/>
                <a:gd name="connsiteY35" fmla="*/ 3387 h 10000"/>
                <a:gd name="connsiteX36" fmla="*/ 4183 w 10541"/>
                <a:gd name="connsiteY36" fmla="*/ 2612 h 10000"/>
                <a:gd name="connsiteX37" fmla="*/ 4173 w 10541"/>
                <a:gd name="connsiteY37" fmla="*/ 1720 h 10000"/>
                <a:gd name="connsiteX38" fmla="*/ 4585 w 10541"/>
                <a:gd name="connsiteY38" fmla="*/ 1688 h 10000"/>
                <a:gd name="connsiteX39" fmla="*/ 4926 w 10541"/>
                <a:gd name="connsiteY39" fmla="*/ 1466 h 10000"/>
                <a:gd name="connsiteX40" fmla="*/ 4939 w 10541"/>
                <a:gd name="connsiteY40" fmla="*/ 402 h 10000"/>
                <a:gd name="connsiteX41" fmla="*/ 5404 w 10541"/>
                <a:gd name="connsiteY41" fmla="*/ 181 h 10000"/>
                <a:gd name="connsiteX42" fmla="*/ 5863 w 10541"/>
                <a:gd name="connsiteY42" fmla="*/ 1067 h 10000"/>
                <a:gd name="connsiteX43" fmla="*/ 6487 w 10541"/>
                <a:gd name="connsiteY43" fmla="*/ 1249 h 10000"/>
                <a:gd name="connsiteX44" fmla="*/ 7300 w 10541"/>
                <a:gd name="connsiteY44" fmla="*/ 1649 h 10000"/>
                <a:gd name="connsiteX45" fmla="*/ 7539 w 10541"/>
                <a:gd name="connsiteY45" fmla="*/ 816 h 10000"/>
                <a:gd name="connsiteX46" fmla="*/ 7832 w 10541"/>
                <a:gd name="connsiteY46" fmla="*/ 1452 h 10000"/>
                <a:gd name="connsiteX47" fmla="*/ 8291 w 10541"/>
                <a:gd name="connsiteY47" fmla="*/ 1915 h 10000"/>
                <a:gd name="connsiteX48" fmla="*/ 8286 w 10541"/>
                <a:gd name="connsiteY48" fmla="*/ 3100 h 10000"/>
                <a:gd name="connsiteX49" fmla="*/ 9073 w 10541"/>
                <a:gd name="connsiteY49" fmla="*/ 4676 h 10000"/>
                <a:gd name="connsiteX50" fmla="*/ 7932 w 10541"/>
                <a:gd name="connsiteY50" fmla="*/ 6720 h 10000"/>
                <a:gd name="connsiteX51" fmla="*/ 7555 w 10541"/>
                <a:gd name="connsiteY51" fmla="*/ 7834 h 10000"/>
                <a:gd name="connsiteX52" fmla="*/ 2010 w 10541"/>
                <a:gd name="connsiteY52" fmla="*/ 9038 h 10000"/>
                <a:gd name="connsiteX53" fmla="*/ 10000 w 10541"/>
                <a:gd name="connsiteY53" fmla="*/ 5353 h 10000"/>
                <a:gd name="connsiteX54" fmla="*/ 9814 w 10541"/>
                <a:gd name="connsiteY54" fmla="*/ 5662 h 10000"/>
                <a:gd name="connsiteX55" fmla="*/ 9761 w 10541"/>
                <a:gd name="connsiteY55" fmla="*/ 5744 h 10000"/>
                <a:gd name="connsiteX56" fmla="*/ 9742 w 10541"/>
                <a:gd name="connsiteY56" fmla="*/ 5776 h 10000"/>
                <a:gd name="connsiteX57" fmla="*/ 9725 w 10541"/>
                <a:gd name="connsiteY57" fmla="*/ 5808 h 10000"/>
                <a:gd name="connsiteX58" fmla="*/ 9717 w 10541"/>
                <a:gd name="connsiteY58" fmla="*/ 5808 h 10000"/>
                <a:gd name="connsiteX59" fmla="*/ 9717 w 10541"/>
                <a:gd name="connsiteY59" fmla="*/ 5874 h 10000"/>
                <a:gd name="connsiteX60" fmla="*/ 9699 w 10541"/>
                <a:gd name="connsiteY60" fmla="*/ 5971 h 10000"/>
                <a:gd name="connsiteX61" fmla="*/ 9628 w 10541"/>
                <a:gd name="connsiteY61" fmla="*/ 6101 h 10000"/>
                <a:gd name="connsiteX62" fmla="*/ 9538 w 10541"/>
                <a:gd name="connsiteY62" fmla="*/ 6183 h 10000"/>
                <a:gd name="connsiteX63" fmla="*/ 9459 w 10541"/>
                <a:gd name="connsiteY63" fmla="*/ 6247 h 10000"/>
                <a:gd name="connsiteX64" fmla="*/ 9235 w 10541"/>
                <a:gd name="connsiteY64" fmla="*/ 6377 h 10000"/>
                <a:gd name="connsiteX65" fmla="*/ 9076 w 10541"/>
                <a:gd name="connsiteY65" fmla="*/ 6475 h 10000"/>
                <a:gd name="connsiteX66" fmla="*/ 8942 w 10541"/>
                <a:gd name="connsiteY66" fmla="*/ 6556 h 10000"/>
                <a:gd name="connsiteX67" fmla="*/ 8872 w 10541"/>
                <a:gd name="connsiteY67" fmla="*/ 6686 h 10000"/>
                <a:gd name="connsiteX68" fmla="*/ 8827 w 10541"/>
                <a:gd name="connsiteY68" fmla="*/ 6816 h 10000"/>
                <a:gd name="connsiteX69" fmla="*/ 8792 w 10541"/>
                <a:gd name="connsiteY69" fmla="*/ 7027 h 10000"/>
                <a:gd name="connsiteX70" fmla="*/ 8738 w 10541"/>
                <a:gd name="connsiteY70" fmla="*/ 7287 h 10000"/>
                <a:gd name="connsiteX71" fmla="*/ 8640 w 10541"/>
                <a:gd name="connsiteY71" fmla="*/ 7530 h 10000"/>
                <a:gd name="connsiteX72" fmla="*/ 8569 w 10541"/>
                <a:gd name="connsiteY72" fmla="*/ 7693 h 10000"/>
                <a:gd name="connsiteX73" fmla="*/ 8500 w 10541"/>
                <a:gd name="connsiteY73" fmla="*/ 7775 h 10000"/>
                <a:gd name="connsiteX74" fmla="*/ 8418 w 10541"/>
                <a:gd name="connsiteY74" fmla="*/ 7937 h 10000"/>
                <a:gd name="connsiteX75" fmla="*/ 8382 w 10541"/>
                <a:gd name="connsiteY75" fmla="*/ 8002 h 10000"/>
                <a:gd name="connsiteX76" fmla="*/ 8365 w 10541"/>
                <a:gd name="connsiteY76" fmla="*/ 8083 h 10000"/>
                <a:gd name="connsiteX77" fmla="*/ 8365 w 10541"/>
                <a:gd name="connsiteY77" fmla="*/ 8246 h 10000"/>
                <a:gd name="connsiteX78" fmla="*/ 8382 w 10541"/>
                <a:gd name="connsiteY78" fmla="*/ 8440 h 10000"/>
                <a:gd name="connsiteX79" fmla="*/ 8329 w 10541"/>
                <a:gd name="connsiteY79" fmla="*/ 8440 h 10000"/>
                <a:gd name="connsiteX80" fmla="*/ 8240 w 10541"/>
                <a:gd name="connsiteY80" fmla="*/ 8457 h 10000"/>
                <a:gd name="connsiteX81" fmla="*/ 8127 w 10541"/>
                <a:gd name="connsiteY81" fmla="*/ 8489 h 10000"/>
                <a:gd name="connsiteX82" fmla="*/ 7956 w 10541"/>
                <a:gd name="connsiteY82" fmla="*/ 8522 h 10000"/>
                <a:gd name="connsiteX83" fmla="*/ 7769 w 10541"/>
                <a:gd name="connsiteY83" fmla="*/ 8554 h 10000"/>
                <a:gd name="connsiteX84" fmla="*/ 7547 w 10541"/>
                <a:gd name="connsiteY84" fmla="*/ 8587 h 10000"/>
                <a:gd name="connsiteX85" fmla="*/ 7271 w 10541"/>
                <a:gd name="connsiteY85" fmla="*/ 8651 h 10000"/>
                <a:gd name="connsiteX86" fmla="*/ 6998 w 10541"/>
                <a:gd name="connsiteY86" fmla="*/ 8717 h 10000"/>
                <a:gd name="connsiteX87" fmla="*/ 6695 w 10541"/>
                <a:gd name="connsiteY87" fmla="*/ 8781 h 10000"/>
                <a:gd name="connsiteX88" fmla="*/ 6365 w 10541"/>
                <a:gd name="connsiteY88" fmla="*/ 8814 h 10000"/>
                <a:gd name="connsiteX89" fmla="*/ 5664 w 10541"/>
                <a:gd name="connsiteY89" fmla="*/ 8960 h 10000"/>
                <a:gd name="connsiteX90" fmla="*/ 4915 w 10541"/>
                <a:gd name="connsiteY90" fmla="*/ 9090 h 10000"/>
                <a:gd name="connsiteX91" fmla="*/ 4152 w 10541"/>
                <a:gd name="connsiteY91" fmla="*/ 9236 h 10000"/>
                <a:gd name="connsiteX92" fmla="*/ 3394 w 10541"/>
                <a:gd name="connsiteY92" fmla="*/ 9366 h 10000"/>
                <a:gd name="connsiteX93" fmla="*/ 2649 w 10541"/>
                <a:gd name="connsiteY93" fmla="*/ 9497 h 10000"/>
                <a:gd name="connsiteX94" fmla="*/ 2303 w 10541"/>
                <a:gd name="connsiteY94" fmla="*/ 9594 h 10000"/>
                <a:gd name="connsiteX95" fmla="*/ 1963 w 10541"/>
                <a:gd name="connsiteY95" fmla="*/ 9643 h 10000"/>
                <a:gd name="connsiteX96" fmla="*/ 1636 w 10541"/>
                <a:gd name="connsiteY96" fmla="*/ 9675 h 10000"/>
                <a:gd name="connsiteX97" fmla="*/ 1351 w 10541"/>
                <a:gd name="connsiteY97" fmla="*/ 9740 h 10000"/>
                <a:gd name="connsiteX98" fmla="*/ 1076 w 10541"/>
                <a:gd name="connsiteY98" fmla="*/ 9805 h 10000"/>
                <a:gd name="connsiteX99" fmla="*/ 817 w 10541"/>
                <a:gd name="connsiteY99" fmla="*/ 9838 h 10000"/>
                <a:gd name="connsiteX100" fmla="*/ 614 w 10541"/>
                <a:gd name="connsiteY100" fmla="*/ 9870 h 10000"/>
                <a:gd name="connsiteX101" fmla="*/ 427 w 10541"/>
                <a:gd name="connsiteY101" fmla="*/ 9935 h 10000"/>
                <a:gd name="connsiteX102" fmla="*/ 274 w 10541"/>
                <a:gd name="connsiteY102" fmla="*/ 9935 h 10000"/>
                <a:gd name="connsiteX103" fmla="*/ 168 w 10541"/>
                <a:gd name="connsiteY103" fmla="*/ 9968 h 10000"/>
                <a:gd name="connsiteX104" fmla="*/ 108 w 10541"/>
                <a:gd name="connsiteY104" fmla="*/ 9968 h 10000"/>
                <a:gd name="connsiteX105" fmla="*/ 70 w 10541"/>
                <a:gd name="connsiteY105" fmla="*/ 10000 h 10000"/>
                <a:gd name="connsiteX106" fmla="*/ 70 w 10541"/>
                <a:gd name="connsiteY106" fmla="*/ 9968 h 10000"/>
                <a:gd name="connsiteX107" fmla="*/ 37 w 10541"/>
                <a:gd name="connsiteY107" fmla="*/ 9968 h 10000"/>
                <a:gd name="connsiteX108" fmla="*/ 15 w 10541"/>
                <a:gd name="connsiteY108" fmla="*/ 9935 h 10000"/>
                <a:gd name="connsiteX109" fmla="*/ 0 w 10541"/>
                <a:gd name="connsiteY109" fmla="*/ 9870 h 10000"/>
                <a:gd name="connsiteX110" fmla="*/ 15 w 10541"/>
                <a:gd name="connsiteY110" fmla="*/ 9773 h 10000"/>
                <a:gd name="connsiteX111" fmla="*/ 52 w 10541"/>
                <a:gd name="connsiteY111" fmla="*/ 9643 h 10000"/>
                <a:gd name="connsiteX112" fmla="*/ 151 w 10541"/>
                <a:gd name="connsiteY112" fmla="*/ 9497 h 10000"/>
                <a:gd name="connsiteX113" fmla="*/ 221 w 10541"/>
                <a:gd name="connsiteY113" fmla="*/ 9399 h 10000"/>
                <a:gd name="connsiteX114" fmla="*/ 312 w 10541"/>
                <a:gd name="connsiteY114" fmla="*/ 9269 h 10000"/>
                <a:gd name="connsiteX115" fmla="*/ 294 w 10541"/>
                <a:gd name="connsiteY115" fmla="*/ 9122 h 10000"/>
                <a:gd name="connsiteX116" fmla="*/ 258 w 10541"/>
                <a:gd name="connsiteY116" fmla="*/ 8993 h 10000"/>
                <a:gd name="connsiteX117" fmla="*/ 205 w 10541"/>
                <a:gd name="connsiteY117" fmla="*/ 8895 h 10000"/>
                <a:gd name="connsiteX118" fmla="*/ 188 w 10541"/>
                <a:gd name="connsiteY118" fmla="*/ 8863 h 10000"/>
                <a:gd name="connsiteX119" fmla="*/ 116 w 10541"/>
                <a:gd name="connsiteY119" fmla="*/ 8749 h 10000"/>
                <a:gd name="connsiteX120" fmla="*/ 89 w 10541"/>
                <a:gd name="connsiteY120" fmla="*/ 8684 h 10000"/>
                <a:gd name="connsiteX121" fmla="*/ 89 w 10541"/>
                <a:gd name="connsiteY121" fmla="*/ 8651 h 10000"/>
                <a:gd name="connsiteX122" fmla="*/ 70 w 10541"/>
                <a:gd name="connsiteY122" fmla="*/ 8651 h 10000"/>
                <a:gd name="connsiteX123" fmla="*/ 133 w 10541"/>
                <a:gd name="connsiteY123" fmla="*/ 8619 h 10000"/>
                <a:gd name="connsiteX124" fmla="*/ 188 w 10541"/>
                <a:gd name="connsiteY124" fmla="*/ 8587 h 10000"/>
                <a:gd name="connsiteX125" fmla="*/ 239 w 10541"/>
                <a:gd name="connsiteY125" fmla="*/ 8587 h 10000"/>
                <a:gd name="connsiteX126" fmla="*/ 274 w 10541"/>
                <a:gd name="connsiteY126" fmla="*/ 8587 h 10000"/>
                <a:gd name="connsiteX127" fmla="*/ 274 w 10541"/>
                <a:gd name="connsiteY127" fmla="*/ 8554 h 10000"/>
                <a:gd name="connsiteX128" fmla="*/ 239 w 10541"/>
                <a:gd name="connsiteY128" fmla="*/ 8408 h 10000"/>
                <a:gd name="connsiteX129" fmla="*/ 239 w 10541"/>
                <a:gd name="connsiteY129" fmla="*/ 8343 h 10000"/>
                <a:gd name="connsiteX130" fmla="*/ 239 w 10541"/>
                <a:gd name="connsiteY130" fmla="*/ 8310 h 10000"/>
                <a:gd name="connsiteX131" fmla="*/ 221 w 10541"/>
                <a:gd name="connsiteY131" fmla="*/ 8278 h 10000"/>
                <a:gd name="connsiteX132" fmla="*/ 274 w 10541"/>
                <a:gd name="connsiteY132" fmla="*/ 8180 h 10000"/>
                <a:gd name="connsiteX133" fmla="*/ 294 w 10541"/>
                <a:gd name="connsiteY133" fmla="*/ 8083 h 10000"/>
                <a:gd name="connsiteX134" fmla="*/ 331 w 10541"/>
                <a:gd name="connsiteY134" fmla="*/ 8002 h 10000"/>
                <a:gd name="connsiteX135" fmla="*/ 339 w 10541"/>
                <a:gd name="connsiteY135" fmla="*/ 7937 h 10000"/>
                <a:gd name="connsiteX136" fmla="*/ 339 w 10541"/>
                <a:gd name="connsiteY136" fmla="*/ 7937 h 10000"/>
                <a:gd name="connsiteX137" fmla="*/ 392 w 10541"/>
                <a:gd name="connsiteY137" fmla="*/ 7775 h 10000"/>
                <a:gd name="connsiteX138" fmla="*/ 427 w 10541"/>
                <a:gd name="connsiteY138" fmla="*/ 7661 h 10000"/>
                <a:gd name="connsiteX139" fmla="*/ 461 w 10541"/>
                <a:gd name="connsiteY139" fmla="*/ 7563 h 10000"/>
                <a:gd name="connsiteX140" fmla="*/ 480 w 10541"/>
                <a:gd name="connsiteY140" fmla="*/ 7498 h 10000"/>
                <a:gd name="connsiteX141" fmla="*/ 498 w 10541"/>
                <a:gd name="connsiteY141" fmla="*/ 7466 h 10000"/>
                <a:gd name="connsiteX142" fmla="*/ 498 w 10541"/>
                <a:gd name="connsiteY142" fmla="*/ 7434 h 10000"/>
                <a:gd name="connsiteX143" fmla="*/ 561 w 10541"/>
                <a:gd name="connsiteY143" fmla="*/ 7287 h 10000"/>
                <a:gd name="connsiteX144" fmla="*/ 596 w 10541"/>
                <a:gd name="connsiteY144" fmla="*/ 7189 h 10000"/>
                <a:gd name="connsiteX145" fmla="*/ 614 w 10541"/>
                <a:gd name="connsiteY145" fmla="*/ 7157 h 10000"/>
                <a:gd name="connsiteX146" fmla="*/ 614 w 10541"/>
                <a:gd name="connsiteY146" fmla="*/ 7157 h 10000"/>
                <a:gd name="connsiteX147" fmla="*/ 630 w 10541"/>
                <a:gd name="connsiteY147" fmla="*/ 6995 h 10000"/>
                <a:gd name="connsiteX148" fmla="*/ 630 w 10541"/>
                <a:gd name="connsiteY148" fmla="*/ 6881 h 10000"/>
                <a:gd name="connsiteX149" fmla="*/ 650 w 10541"/>
                <a:gd name="connsiteY149" fmla="*/ 6783 h 10000"/>
                <a:gd name="connsiteX150" fmla="*/ 650 w 10541"/>
                <a:gd name="connsiteY150" fmla="*/ 6751 h 10000"/>
                <a:gd name="connsiteX151" fmla="*/ 650 w 10541"/>
                <a:gd name="connsiteY151" fmla="*/ 6686 h 10000"/>
                <a:gd name="connsiteX152" fmla="*/ 650 w 10541"/>
                <a:gd name="connsiteY152" fmla="*/ 6686 h 10000"/>
                <a:gd name="connsiteX153" fmla="*/ 686 w 10541"/>
                <a:gd name="connsiteY153" fmla="*/ 6475 h 10000"/>
                <a:gd name="connsiteX154" fmla="*/ 703 w 10541"/>
                <a:gd name="connsiteY154" fmla="*/ 6312 h 10000"/>
                <a:gd name="connsiteX155" fmla="*/ 719 w 10541"/>
                <a:gd name="connsiteY155" fmla="*/ 6183 h 10000"/>
                <a:gd name="connsiteX156" fmla="*/ 719 w 10541"/>
                <a:gd name="connsiteY156" fmla="*/ 6133 h 10000"/>
                <a:gd name="connsiteX157" fmla="*/ 737 w 10541"/>
                <a:gd name="connsiteY157" fmla="*/ 6069 h 10000"/>
                <a:gd name="connsiteX158" fmla="*/ 737 w 10541"/>
                <a:gd name="connsiteY158" fmla="*/ 6036 h 10000"/>
                <a:gd name="connsiteX159" fmla="*/ 703 w 10541"/>
                <a:gd name="connsiteY159" fmla="*/ 5906 h 10000"/>
                <a:gd name="connsiteX160" fmla="*/ 703 w 10541"/>
                <a:gd name="connsiteY160" fmla="*/ 5841 h 10000"/>
                <a:gd name="connsiteX161" fmla="*/ 703 w 10541"/>
                <a:gd name="connsiteY161" fmla="*/ 5841 h 10000"/>
                <a:gd name="connsiteX162" fmla="*/ 686 w 10541"/>
                <a:gd name="connsiteY162" fmla="*/ 5808 h 10000"/>
                <a:gd name="connsiteX163" fmla="*/ 737 w 10541"/>
                <a:gd name="connsiteY163" fmla="*/ 5728 h 10000"/>
                <a:gd name="connsiteX164" fmla="*/ 782 w 10541"/>
                <a:gd name="connsiteY164" fmla="*/ 5630 h 10000"/>
                <a:gd name="connsiteX165" fmla="*/ 817 w 10541"/>
                <a:gd name="connsiteY165" fmla="*/ 5533 h 10000"/>
                <a:gd name="connsiteX166" fmla="*/ 836 w 10541"/>
                <a:gd name="connsiteY166" fmla="*/ 5467 h 10000"/>
                <a:gd name="connsiteX167" fmla="*/ 836 w 10541"/>
                <a:gd name="connsiteY167" fmla="*/ 5467 h 10000"/>
                <a:gd name="connsiteX168" fmla="*/ 836 w 10541"/>
                <a:gd name="connsiteY168" fmla="*/ 5435 h 10000"/>
                <a:gd name="connsiteX169" fmla="*/ 799 w 10541"/>
                <a:gd name="connsiteY169" fmla="*/ 5370 h 10000"/>
                <a:gd name="connsiteX170" fmla="*/ 782 w 10541"/>
                <a:gd name="connsiteY170" fmla="*/ 5289 h 10000"/>
                <a:gd name="connsiteX171" fmla="*/ 765 w 10541"/>
                <a:gd name="connsiteY171" fmla="*/ 5191 h 10000"/>
                <a:gd name="connsiteX172" fmla="*/ 765 w 10541"/>
                <a:gd name="connsiteY172" fmla="*/ 5127 h 10000"/>
                <a:gd name="connsiteX173" fmla="*/ 817 w 10541"/>
                <a:gd name="connsiteY173" fmla="*/ 5061 h 10000"/>
                <a:gd name="connsiteX174" fmla="*/ 889 w 10541"/>
                <a:gd name="connsiteY174" fmla="*/ 5061 h 10000"/>
                <a:gd name="connsiteX175" fmla="*/ 1067 w 10541"/>
                <a:gd name="connsiteY175" fmla="*/ 5420 h 10000"/>
                <a:gd name="connsiteX0" fmla="*/ 1040 w 10541"/>
                <a:gd name="connsiteY0" fmla="*/ 5127 h 10000"/>
                <a:gd name="connsiteX1" fmla="*/ 1058 w 10541"/>
                <a:gd name="connsiteY1" fmla="*/ 5127 h 10000"/>
                <a:gd name="connsiteX2" fmla="*/ 1076 w 10541"/>
                <a:gd name="connsiteY2" fmla="*/ 5094 h 10000"/>
                <a:gd name="connsiteX3" fmla="*/ 1095 w 10541"/>
                <a:gd name="connsiteY3" fmla="*/ 5061 h 10000"/>
                <a:gd name="connsiteX4" fmla="*/ 1147 w 10541"/>
                <a:gd name="connsiteY4" fmla="*/ 5029 h 10000"/>
                <a:gd name="connsiteX5" fmla="*/ 1209 w 10541"/>
                <a:gd name="connsiteY5" fmla="*/ 4996 h 10000"/>
                <a:gd name="connsiteX6" fmla="*/ 1299 w 10541"/>
                <a:gd name="connsiteY6" fmla="*/ 4964 h 10000"/>
                <a:gd name="connsiteX7" fmla="*/ 1539 w 10541"/>
                <a:gd name="connsiteY7" fmla="*/ 4948 h 10000"/>
                <a:gd name="connsiteX8" fmla="*/ 1741 w 10541"/>
                <a:gd name="connsiteY8" fmla="*/ 4882 h 10000"/>
                <a:gd name="connsiteX9" fmla="*/ 1448 w 10541"/>
                <a:gd name="connsiteY9" fmla="*/ 5094 h 10000"/>
                <a:gd name="connsiteX10" fmla="*/ 1697 w 10541"/>
                <a:gd name="connsiteY10" fmla="*/ 5045 h 10000"/>
                <a:gd name="connsiteX11" fmla="*/ 1856 w 10541"/>
                <a:gd name="connsiteY11" fmla="*/ 5241 h 10000"/>
                <a:gd name="connsiteX12" fmla="*/ 2046 w 10541"/>
                <a:gd name="connsiteY12" fmla="*/ 5306 h 10000"/>
                <a:gd name="connsiteX13" fmla="*/ 2151 w 10541"/>
                <a:gd name="connsiteY13" fmla="*/ 5258 h 10000"/>
                <a:gd name="connsiteX14" fmla="*/ 2319 w 10541"/>
                <a:gd name="connsiteY14" fmla="*/ 4818 h 10000"/>
                <a:gd name="connsiteX15" fmla="*/ 2293 w 10541"/>
                <a:gd name="connsiteY15" fmla="*/ 5177 h 10000"/>
                <a:gd name="connsiteX16" fmla="*/ 2446 w 10541"/>
                <a:gd name="connsiteY16" fmla="*/ 4493 h 10000"/>
                <a:gd name="connsiteX17" fmla="*/ 2596 w 10541"/>
                <a:gd name="connsiteY17" fmla="*/ 4786 h 10000"/>
                <a:gd name="connsiteX18" fmla="*/ 2559 w 10541"/>
                <a:gd name="connsiteY18" fmla="*/ 4542 h 10000"/>
                <a:gd name="connsiteX19" fmla="*/ 2632 w 10541"/>
                <a:gd name="connsiteY19" fmla="*/ 4786 h 10000"/>
                <a:gd name="connsiteX20" fmla="*/ 2649 w 10541"/>
                <a:gd name="connsiteY20" fmla="*/ 4818 h 10000"/>
                <a:gd name="connsiteX21" fmla="*/ 2693 w 10541"/>
                <a:gd name="connsiteY21" fmla="*/ 4818 h 10000"/>
                <a:gd name="connsiteX22" fmla="*/ 2748 w 10541"/>
                <a:gd name="connsiteY22" fmla="*/ 4818 h 10000"/>
                <a:gd name="connsiteX23" fmla="*/ 2800 w 10541"/>
                <a:gd name="connsiteY23" fmla="*/ 4786 h 10000"/>
                <a:gd name="connsiteX24" fmla="*/ 2837 w 10541"/>
                <a:gd name="connsiteY24" fmla="*/ 4688 h 10000"/>
                <a:gd name="connsiteX25" fmla="*/ 2872 w 10541"/>
                <a:gd name="connsiteY25" fmla="*/ 4541 h 10000"/>
                <a:gd name="connsiteX26" fmla="*/ 2889 w 10541"/>
                <a:gd name="connsiteY26" fmla="*/ 4282 h 10000"/>
                <a:gd name="connsiteX27" fmla="*/ 2977 w 10541"/>
                <a:gd name="connsiteY27" fmla="*/ 4298 h 10000"/>
                <a:gd name="connsiteX28" fmla="*/ 3103 w 10541"/>
                <a:gd name="connsiteY28" fmla="*/ 4070 h 10000"/>
                <a:gd name="connsiteX29" fmla="*/ 3245 w 10541"/>
                <a:gd name="connsiteY29" fmla="*/ 4103 h 10000"/>
                <a:gd name="connsiteX30" fmla="*/ 3342 w 10541"/>
                <a:gd name="connsiteY30" fmla="*/ 4103 h 10000"/>
                <a:gd name="connsiteX31" fmla="*/ 3173 w 10541"/>
                <a:gd name="connsiteY31" fmla="*/ 3892 h 10000"/>
                <a:gd name="connsiteX32" fmla="*/ 3467 w 10541"/>
                <a:gd name="connsiteY32" fmla="*/ 4136 h 10000"/>
                <a:gd name="connsiteX33" fmla="*/ 3397 w 10541"/>
                <a:gd name="connsiteY33" fmla="*/ 4331 h 10000"/>
                <a:gd name="connsiteX34" fmla="*/ 3707 w 10541"/>
                <a:gd name="connsiteY34" fmla="*/ 4250 h 10000"/>
                <a:gd name="connsiteX35" fmla="*/ 4014 w 10541"/>
                <a:gd name="connsiteY35" fmla="*/ 3387 h 10000"/>
                <a:gd name="connsiteX36" fmla="*/ 4183 w 10541"/>
                <a:gd name="connsiteY36" fmla="*/ 2612 h 10000"/>
                <a:gd name="connsiteX37" fmla="*/ 4173 w 10541"/>
                <a:gd name="connsiteY37" fmla="*/ 1720 h 10000"/>
                <a:gd name="connsiteX38" fmla="*/ 4585 w 10541"/>
                <a:gd name="connsiteY38" fmla="*/ 1688 h 10000"/>
                <a:gd name="connsiteX39" fmla="*/ 4926 w 10541"/>
                <a:gd name="connsiteY39" fmla="*/ 1466 h 10000"/>
                <a:gd name="connsiteX40" fmla="*/ 4939 w 10541"/>
                <a:gd name="connsiteY40" fmla="*/ 402 h 10000"/>
                <a:gd name="connsiteX41" fmla="*/ 5404 w 10541"/>
                <a:gd name="connsiteY41" fmla="*/ 181 h 10000"/>
                <a:gd name="connsiteX42" fmla="*/ 5863 w 10541"/>
                <a:gd name="connsiteY42" fmla="*/ 1067 h 10000"/>
                <a:gd name="connsiteX43" fmla="*/ 6487 w 10541"/>
                <a:gd name="connsiteY43" fmla="*/ 1249 h 10000"/>
                <a:gd name="connsiteX44" fmla="*/ 7300 w 10541"/>
                <a:gd name="connsiteY44" fmla="*/ 1649 h 10000"/>
                <a:gd name="connsiteX45" fmla="*/ 7539 w 10541"/>
                <a:gd name="connsiteY45" fmla="*/ 816 h 10000"/>
                <a:gd name="connsiteX46" fmla="*/ 7832 w 10541"/>
                <a:gd name="connsiteY46" fmla="*/ 1452 h 10000"/>
                <a:gd name="connsiteX47" fmla="*/ 8291 w 10541"/>
                <a:gd name="connsiteY47" fmla="*/ 1915 h 10000"/>
                <a:gd name="connsiteX48" fmla="*/ 8286 w 10541"/>
                <a:gd name="connsiteY48" fmla="*/ 3100 h 10000"/>
                <a:gd name="connsiteX49" fmla="*/ 9073 w 10541"/>
                <a:gd name="connsiteY49" fmla="*/ 4676 h 10000"/>
                <a:gd name="connsiteX50" fmla="*/ 7932 w 10541"/>
                <a:gd name="connsiteY50" fmla="*/ 6720 h 10000"/>
                <a:gd name="connsiteX51" fmla="*/ 7555 w 10541"/>
                <a:gd name="connsiteY51" fmla="*/ 7834 h 10000"/>
                <a:gd name="connsiteX52" fmla="*/ 2010 w 10541"/>
                <a:gd name="connsiteY52" fmla="*/ 9038 h 10000"/>
                <a:gd name="connsiteX53" fmla="*/ 10000 w 10541"/>
                <a:gd name="connsiteY53" fmla="*/ 5353 h 10000"/>
                <a:gd name="connsiteX54" fmla="*/ 9814 w 10541"/>
                <a:gd name="connsiteY54" fmla="*/ 5662 h 10000"/>
                <a:gd name="connsiteX55" fmla="*/ 9761 w 10541"/>
                <a:gd name="connsiteY55" fmla="*/ 5744 h 10000"/>
                <a:gd name="connsiteX56" fmla="*/ 9742 w 10541"/>
                <a:gd name="connsiteY56" fmla="*/ 5776 h 10000"/>
                <a:gd name="connsiteX57" fmla="*/ 9725 w 10541"/>
                <a:gd name="connsiteY57" fmla="*/ 5808 h 10000"/>
                <a:gd name="connsiteX58" fmla="*/ 9717 w 10541"/>
                <a:gd name="connsiteY58" fmla="*/ 5808 h 10000"/>
                <a:gd name="connsiteX59" fmla="*/ 9717 w 10541"/>
                <a:gd name="connsiteY59" fmla="*/ 5874 h 10000"/>
                <a:gd name="connsiteX60" fmla="*/ 9699 w 10541"/>
                <a:gd name="connsiteY60" fmla="*/ 5971 h 10000"/>
                <a:gd name="connsiteX61" fmla="*/ 9628 w 10541"/>
                <a:gd name="connsiteY61" fmla="*/ 6101 h 10000"/>
                <a:gd name="connsiteX62" fmla="*/ 9538 w 10541"/>
                <a:gd name="connsiteY62" fmla="*/ 6183 h 10000"/>
                <a:gd name="connsiteX63" fmla="*/ 9459 w 10541"/>
                <a:gd name="connsiteY63" fmla="*/ 6247 h 10000"/>
                <a:gd name="connsiteX64" fmla="*/ 9235 w 10541"/>
                <a:gd name="connsiteY64" fmla="*/ 6377 h 10000"/>
                <a:gd name="connsiteX65" fmla="*/ 9076 w 10541"/>
                <a:gd name="connsiteY65" fmla="*/ 6475 h 10000"/>
                <a:gd name="connsiteX66" fmla="*/ 8942 w 10541"/>
                <a:gd name="connsiteY66" fmla="*/ 6556 h 10000"/>
                <a:gd name="connsiteX67" fmla="*/ 8872 w 10541"/>
                <a:gd name="connsiteY67" fmla="*/ 6686 h 10000"/>
                <a:gd name="connsiteX68" fmla="*/ 8827 w 10541"/>
                <a:gd name="connsiteY68" fmla="*/ 6816 h 10000"/>
                <a:gd name="connsiteX69" fmla="*/ 8792 w 10541"/>
                <a:gd name="connsiteY69" fmla="*/ 7027 h 10000"/>
                <a:gd name="connsiteX70" fmla="*/ 8738 w 10541"/>
                <a:gd name="connsiteY70" fmla="*/ 7287 h 10000"/>
                <a:gd name="connsiteX71" fmla="*/ 8640 w 10541"/>
                <a:gd name="connsiteY71" fmla="*/ 7530 h 10000"/>
                <a:gd name="connsiteX72" fmla="*/ 8569 w 10541"/>
                <a:gd name="connsiteY72" fmla="*/ 7693 h 10000"/>
                <a:gd name="connsiteX73" fmla="*/ 8500 w 10541"/>
                <a:gd name="connsiteY73" fmla="*/ 7775 h 10000"/>
                <a:gd name="connsiteX74" fmla="*/ 8418 w 10541"/>
                <a:gd name="connsiteY74" fmla="*/ 7937 h 10000"/>
                <a:gd name="connsiteX75" fmla="*/ 8382 w 10541"/>
                <a:gd name="connsiteY75" fmla="*/ 8002 h 10000"/>
                <a:gd name="connsiteX76" fmla="*/ 8365 w 10541"/>
                <a:gd name="connsiteY76" fmla="*/ 8083 h 10000"/>
                <a:gd name="connsiteX77" fmla="*/ 8365 w 10541"/>
                <a:gd name="connsiteY77" fmla="*/ 8246 h 10000"/>
                <a:gd name="connsiteX78" fmla="*/ 8382 w 10541"/>
                <a:gd name="connsiteY78" fmla="*/ 8440 h 10000"/>
                <a:gd name="connsiteX79" fmla="*/ 8329 w 10541"/>
                <a:gd name="connsiteY79" fmla="*/ 8440 h 10000"/>
                <a:gd name="connsiteX80" fmla="*/ 8240 w 10541"/>
                <a:gd name="connsiteY80" fmla="*/ 8457 h 10000"/>
                <a:gd name="connsiteX81" fmla="*/ 8127 w 10541"/>
                <a:gd name="connsiteY81" fmla="*/ 8489 h 10000"/>
                <a:gd name="connsiteX82" fmla="*/ 7956 w 10541"/>
                <a:gd name="connsiteY82" fmla="*/ 8522 h 10000"/>
                <a:gd name="connsiteX83" fmla="*/ 7769 w 10541"/>
                <a:gd name="connsiteY83" fmla="*/ 8554 h 10000"/>
                <a:gd name="connsiteX84" fmla="*/ 7547 w 10541"/>
                <a:gd name="connsiteY84" fmla="*/ 8587 h 10000"/>
                <a:gd name="connsiteX85" fmla="*/ 7271 w 10541"/>
                <a:gd name="connsiteY85" fmla="*/ 8651 h 10000"/>
                <a:gd name="connsiteX86" fmla="*/ 6998 w 10541"/>
                <a:gd name="connsiteY86" fmla="*/ 8717 h 10000"/>
                <a:gd name="connsiteX87" fmla="*/ 6695 w 10541"/>
                <a:gd name="connsiteY87" fmla="*/ 8781 h 10000"/>
                <a:gd name="connsiteX88" fmla="*/ 6365 w 10541"/>
                <a:gd name="connsiteY88" fmla="*/ 8814 h 10000"/>
                <a:gd name="connsiteX89" fmla="*/ 5664 w 10541"/>
                <a:gd name="connsiteY89" fmla="*/ 8960 h 10000"/>
                <a:gd name="connsiteX90" fmla="*/ 4915 w 10541"/>
                <a:gd name="connsiteY90" fmla="*/ 9090 h 10000"/>
                <a:gd name="connsiteX91" fmla="*/ 4152 w 10541"/>
                <a:gd name="connsiteY91" fmla="*/ 9236 h 10000"/>
                <a:gd name="connsiteX92" fmla="*/ 3394 w 10541"/>
                <a:gd name="connsiteY92" fmla="*/ 9366 h 10000"/>
                <a:gd name="connsiteX93" fmla="*/ 2649 w 10541"/>
                <a:gd name="connsiteY93" fmla="*/ 9497 h 10000"/>
                <a:gd name="connsiteX94" fmla="*/ 2303 w 10541"/>
                <a:gd name="connsiteY94" fmla="*/ 9594 h 10000"/>
                <a:gd name="connsiteX95" fmla="*/ 1963 w 10541"/>
                <a:gd name="connsiteY95" fmla="*/ 9643 h 10000"/>
                <a:gd name="connsiteX96" fmla="*/ 1636 w 10541"/>
                <a:gd name="connsiteY96" fmla="*/ 9675 h 10000"/>
                <a:gd name="connsiteX97" fmla="*/ 1351 w 10541"/>
                <a:gd name="connsiteY97" fmla="*/ 9740 h 10000"/>
                <a:gd name="connsiteX98" fmla="*/ 1076 w 10541"/>
                <a:gd name="connsiteY98" fmla="*/ 9805 h 10000"/>
                <a:gd name="connsiteX99" fmla="*/ 817 w 10541"/>
                <a:gd name="connsiteY99" fmla="*/ 9838 h 10000"/>
                <a:gd name="connsiteX100" fmla="*/ 614 w 10541"/>
                <a:gd name="connsiteY100" fmla="*/ 9870 h 10000"/>
                <a:gd name="connsiteX101" fmla="*/ 427 w 10541"/>
                <a:gd name="connsiteY101" fmla="*/ 9935 h 10000"/>
                <a:gd name="connsiteX102" fmla="*/ 274 w 10541"/>
                <a:gd name="connsiteY102" fmla="*/ 9935 h 10000"/>
                <a:gd name="connsiteX103" fmla="*/ 168 w 10541"/>
                <a:gd name="connsiteY103" fmla="*/ 9968 h 10000"/>
                <a:gd name="connsiteX104" fmla="*/ 108 w 10541"/>
                <a:gd name="connsiteY104" fmla="*/ 9968 h 10000"/>
                <a:gd name="connsiteX105" fmla="*/ 70 w 10541"/>
                <a:gd name="connsiteY105" fmla="*/ 10000 h 10000"/>
                <a:gd name="connsiteX106" fmla="*/ 70 w 10541"/>
                <a:gd name="connsiteY106" fmla="*/ 9968 h 10000"/>
                <a:gd name="connsiteX107" fmla="*/ 37 w 10541"/>
                <a:gd name="connsiteY107" fmla="*/ 9968 h 10000"/>
                <a:gd name="connsiteX108" fmla="*/ 15 w 10541"/>
                <a:gd name="connsiteY108" fmla="*/ 9935 h 10000"/>
                <a:gd name="connsiteX109" fmla="*/ 0 w 10541"/>
                <a:gd name="connsiteY109" fmla="*/ 9870 h 10000"/>
                <a:gd name="connsiteX110" fmla="*/ 15 w 10541"/>
                <a:gd name="connsiteY110" fmla="*/ 9773 h 10000"/>
                <a:gd name="connsiteX111" fmla="*/ 52 w 10541"/>
                <a:gd name="connsiteY111" fmla="*/ 9643 h 10000"/>
                <a:gd name="connsiteX112" fmla="*/ 151 w 10541"/>
                <a:gd name="connsiteY112" fmla="*/ 9497 h 10000"/>
                <a:gd name="connsiteX113" fmla="*/ 221 w 10541"/>
                <a:gd name="connsiteY113" fmla="*/ 9399 h 10000"/>
                <a:gd name="connsiteX114" fmla="*/ 312 w 10541"/>
                <a:gd name="connsiteY114" fmla="*/ 9269 h 10000"/>
                <a:gd name="connsiteX115" fmla="*/ 294 w 10541"/>
                <a:gd name="connsiteY115" fmla="*/ 9122 h 10000"/>
                <a:gd name="connsiteX116" fmla="*/ 258 w 10541"/>
                <a:gd name="connsiteY116" fmla="*/ 8993 h 10000"/>
                <a:gd name="connsiteX117" fmla="*/ 205 w 10541"/>
                <a:gd name="connsiteY117" fmla="*/ 8895 h 10000"/>
                <a:gd name="connsiteX118" fmla="*/ 188 w 10541"/>
                <a:gd name="connsiteY118" fmla="*/ 8863 h 10000"/>
                <a:gd name="connsiteX119" fmla="*/ 116 w 10541"/>
                <a:gd name="connsiteY119" fmla="*/ 8749 h 10000"/>
                <a:gd name="connsiteX120" fmla="*/ 89 w 10541"/>
                <a:gd name="connsiteY120" fmla="*/ 8684 h 10000"/>
                <a:gd name="connsiteX121" fmla="*/ 89 w 10541"/>
                <a:gd name="connsiteY121" fmla="*/ 8651 h 10000"/>
                <a:gd name="connsiteX122" fmla="*/ 70 w 10541"/>
                <a:gd name="connsiteY122" fmla="*/ 8651 h 10000"/>
                <a:gd name="connsiteX123" fmla="*/ 133 w 10541"/>
                <a:gd name="connsiteY123" fmla="*/ 8619 h 10000"/>
                <a:gd name="connsiteX124" fmla="*/ 188 w 10541"/>
                <a:gd name="connsiteY124" fmla="*/ 8587 h 10000"/>
                <a:gd name="connsiteX125" fmla="*/ 239 w 10541"/>
                <a:gd name="connsiteY125" fmla="*/ 8587 h 10000"/>
                <a:gd name="connsiteX126" fmla="*/ 274 w 10541"/>
                <a:gd name="connsiteY126" fmla="*/ 8587 h 10000"/>
                <a:gd name="connsiteX127" fmla="*/ 274 w 10541"/>
                <a:gd name="connsiteY127" fmla="*/ 8554 h 10000"/>
                <a:gd name="connsiteX128" fmla="*/ 239 w 10541"/>
                <a:gd name="connsiteY128" fmla="*/ 8408 h 10000"/>
                <a:gd name="connsiteX129" fmla="*/ 239 w 10541"/>
                <a:gd name="connsiteY129" fmla="*/ 8343 h 10000"/>
                <a:gd name="connsiteX130" fmla="*/ 239 w 10541"/>
                <a:gd name="connsiteY130" fmla="*/ 8310 h 10000"/>
                <a:gd name="connsiteX131" fmla="*/ 221 w 10541"/>
                <a:gd name="connsiteY131" fmla="*/ 8278 h 10000"/>
                <a:gd name="connsiteX132" fmla="*/ 274 w 10541"/>
                <a:gd name="connsiteY132" fmla="*/ 8180 h 10000"/>
                <a:gd name="connsiteX133" fmla="*/ 294 w 10541"/>
                <a:gd name="connsiteY133" fmla="*/ 8083 h 10000"/>
                <a:gd name="connsiteX134" fmla="*/ 331 w 10541"/>
                <a:gd name="connsiteY134" fmla="*/ 8002 h 10000"/>
                <a:gd name="connsiteX135" fmla="*/ 339 w 10541"/>
                <a:gd name="connsiteY135" fmla="*/ 7937 h 10000"/>
                <a:gd name="connsiteX136" fmla="*/ 339 w 10541"/>
                <a:gd name="connsiteY136" fmla="*/ 7937 h 10000"/>
                <a:gd name="connsiteX137" fmla="*/ 392 w 10541"/>
                <a:gd name="connsiteY137" fmla="*/ 7775 h 10000"/>
                <a:gd name="connsiteX138" fmla="*/ 427 w 10541"/>
                <a:gd name="connsiteY138" fmla="*/ 7661 h 10000"/>
                <a:gd name="connsiteX139" fmla="*/ 461 w 10541"/>
                <a:gd name="connsiteY139" fmla="*/ 7563 h 10000"/>
                <a:gd name="connsiteX140" fmla="*/ 480 w 10541"/>
                <a:gd name="connsiteY140" fmla="*/ 7498 h 10000"/>
                <a:gd name="connsiteX141" fmla="*/ 498 w 10541"/>
                <a:gd name="connsiteY141" fmla="*/ 7466 h 10000"/>
                <a:gd name="connsiteX142" fmla="*/ 498 w 10541"/>
                <a:gd name="connsiteY142" fmla="*/ 7434 h 10000"/>
                <a:gd name="connsiteX143" fmla="*/ 561 w 10541"/>
                <a:gd name="connsiteY143" fmla="*/ 7287 h 10000"/>
                <a:gd name="connsiteX144" fmla="*/ 596 w 10541"/>
                <a:gd name="connsiteY144" fmla="*/ 7189 h 10000"/>
                <a:gd name="connsiteX145" fmla="*/ 614 w 10541"/>
                <a:gd name="connsiteY145" fmla="*/ 7157 h 10000"/>
                <a:gd name="connsiteX146" fmla="*/ 614 w 10541"/>
                <a:gd name="connsiteY146" fmla="*/ 7157 h 10000"/>
                <a:gd name="connsiteX147" fmla="*/ 630 w 10541"/>
                <a:gd name="connsiteY147" fmla="*/ 6995 h 10000"/>
                <a:gd name="connsiteX148" fmla="*/ 630 w 10541"/>
                <a:gd name="connsiteY148" fmla="*/ 6881 h 10000"/>
                <a:gd name="connsiteX149" fmla="*/ 650 w 10541"/>
                <a:gd name="connsiteY149" fmla="*/ 6783 h 10000"/>
                <a:gd name="connsiteX150" fmla="*/ 650 w 10541"/>
                <a:gd name="connsiteY150" fmla="*/ 6751 h 10000"/>
                <a:gd name="connsiteX151" fmla="*/ 650 w 10541"/>
                <a:gd name="connsiteY151" fmla="*/ 6686 h 10000"/>
                <a:gd name="connsiteX152" fmla="*/ 650 w 10541"/>
                <a:gd name="connsiteY152" fmla="*/ 6686 h 10000"/>
                <a:gd name="connsiteX153" fmla="*/ 686 w 10541"/>
                <a:gd name="connsiteY153" fmla="*/ 6475 h 10000"/>
                <a:gd name="connsiteX154" fmla="*/ 703 w 10541"/>
                <a:gd name="connsiteY154" fmla="*/ 6312 h 10000"/>
                <a:gd name="connsiteX155" fmla="*/ 719 w 10541"/>
                <a:gd name="connsiteY155" fmla="*/ 6183 h 10000"/>
                <a:gd name="connsiteX156" fmla="*/ 719 w 10541"/>
                <a:gd name="connsiteY156" fmla="*/ 6133 h 10000"/>
                <a:gd name="connsiteX157" fmla="*/ 737 w 10541"/>
                <a:gd name="connsiteY157" fmla="*/ 6069 h 10000"/>
                <a:gd name="connsiteX158" fmla="*/ 737 w 10541"/>
                <a:gd name="connsiteY158" fmla="*/ 6036 h 10000"/>
                <a:gd name="connsiteX159" fmla="*/ 703 w 10541"/>
                <a:gd name="connsiteY159" fmla="*/ 5906 h 10000"/>
                <a:gd name="connsiteX160" fmla="*/ 703 w 10541"/>
                <a:gd name="connsiteY160" fmla="*/ 5841 h 10000"/>
                <a:gd name="connsiteX161" fmla="*/ 703 w 10541"/>
                <a:gd name="connsiteY161" fmla="*/ 5841 h 10000"/>
                <a:gd name="connsiteX162" fmla="*/ 686 w 10541"/>
                <a:gd name="connsiteY162" fmla="*/ 5808 h 10000"/>
                <a:gd name="connsiteX163" fmla="*/ 737 w 10541"/>
                <a:gd name="connsiteY163" fmla="*/ 5728 h 10000"/>
                <a:gd name="connsiteX164" fmla="*/ 782 w 10541"/>
                <a:gd name="connsiteY164" fmla="*/ 5630 h 10000"/>
                <a:gd name="connsiteX165" fmla="*/ 817 w 10541"/>
                <a:gd name="connsiteY165" fmla="*/ 5533 h 10000"/>
                <a:gd name="connsiteX166" fmla="*/ 836 w 10541"/>
                <a:gd name="connsiteY166" fmla="*/ 5467 h 10000"/>
                <a:gd name="connsiteX167" fmla="*/ 836 w 10541"/>
                <a:gd name="connsiteY167" fmla="*/ 5467 h 10000"/>
                <a:gd name="connsiteX168" fmla="*/ 836 w 10541"/>
                <a:gd name="connsiteY168" fmla="*/ 5435 h 10000"/>
                <a:gd name="connsiteX169" fmla="*/ 799 w 10541"/>
                <a:gd name="connsiteY169" fmla="*/ 5370 h 10000"/>
                <a:gd name="connsiteX170" fmla="*/ 782 w 10541"/>
                <a:gd name="connsiteY170" fmla="*/ 5289 h 10000"/>
                <a:gd name="connsiteX171" fmla="*/ 765 w 10541"/>
                <a:gd name="connsiteY171" fmla="*/ 5191 h 10000"/>
                <a:gd name="connsiteX172" fmla="*/ 765 w 10541"/>
                <a:gd name="connsiteY172" fmla="*/ 5127 h 10000"/>
                <a:gd name="connsiteX173" fmla="*/ 817 w 10541"/>
                <a:gd name="connsiteY173" fmla="*/ 5061 h 10000"/>
                <a:gd name="connsiteX174" fmla="*/ 1067 w 10541"/>
                <a:gd name="connsiteY174" fmla="*/ 5420 h 10000"/>
                <a:gd name="connsiteX0" fmla="*/ 1040 w 10541"/>
                <a:gd name="connsiteY0" fmla="*/ 5127 h 10000"/>
                <a:gd name="connsiteX1" fmla="*/ 1058 w 10541"/>
                <a:gd name="connsiteY1" fmla="*/ 5127 h 10000"/>
                <a:gd name="connsiteX2" fmla="*/ 1076 w 10541"/>
                <a:gd name="connsiteY2" fmla="*/ 5094 h 10000"/>
                <a:gd name="connsiteX3" fmla="*/ 1095 w 10541"/>
                <a:gd name="connsiteY3" fmla="*/ 5061 h 10000"/>
                <a:gd name="connsiteX4" fmla="*/ 1147 w 10541"/>
                <a:gd name="connsiteY4" fmla="*/ 5029 h 10000"/>
                <a:gd name="connsiteX5" fmla="*/ 1209 w 10541"/>
                <a:gd name="connsiteY5" fmla="*/ 4996 h 10000"/>
                <a:gd name="connsiteX6" fmla="*/ 1299 w 10541"/>
                <a:gd name="connsiteY6" fmla="*/ 4964 h 10000"/>
                <a:gd name="connsiteX7" fmla="*/ 1539 w 10541"/>
                <a:gd name="connsiteY7" fmla="*/ 4948 h 10000"/>
                <a:gd name="connsiteX8" fmla="*/ 1741 w 10541"/>
                <a:gd name="connsiteY8" fmla="*/ 4882 h 10000"/>
                <a:gd name="connsiteX9" fmla="*/ 1448 w 10541"/>
                <a:gd name="connsiteY9" fmla="*/ 5094 h 10000"/>
                <a:gd name="connsiteX10" fmla="*/ 1697 w 10541"/>
                <a:gd name="connsiteY10" fmla="*/ 5045 h 10000"/>
                <a:gd name="connsiteX11" fmla="*/ 1856 w 10541"/>
                <a:gd name="connsiteY11" fmla="*/ 5241 h 10000"/>
                <a:gd name="connsiteX12" fmla="*/ 2046 w 10541"/>
                <a:gd name="connsiteY12" fmla="*/ 5306 h 10000"/>
                <a:gd name="connsiteX13" fmla="*/ 2151 w 10541"/>
                <a:gd name="connsiteY13" fmla="*/ 5258 h 10000"/>
                <a:gd name="connsiteX14" fmla="*/ 2319 w 10541"/>
                <a:gd name="connsiteY14" fmla="*/ 4818 h 10000"/>
                <a:gd name="connsiteX15" fmla="*/ 2293 w 10541"/>
                <a:gd name="connsiteY15" fmla="*/ 5177 h 10000"/>
                <a:gd name="connsiteX16" fmla="*/ 2446 w 10541"/>
                <a:gd name="connsiteY16" fmla="*/ 4493 h 10000"/>
                <a:gd name="connsiteX17" fmla="*/ 2596 w 10541"/>
                <a:gd name="connsiteY17" fmla="*/ 4786 h 10000"/>
                <a:gd name="connsiteX18" fmla="*/ 2559 w 10541"/>
                <a:gd name="connsiteY18" fmla="*/ 4542 h 10000"/>
                <a:gd name="connsiteX19" fmla="*/ 2632 w 10541"/>
                <a:gd name="connsiteY19" fmla="*/ 4786 h 10000"/>
                <a:gd name="connsiteX20" fmla="*/ 2649 w 10541"/>
                <a:gd name="connsiteY20" fmla="*/ 4818 h 10000"/>
                <a:gd name="connsiteX21" fmla="*/ 2693 w 10541"/>
                <a:gd name="connsiteY21" fmla="*/ 4818 h 10000"/>
                <a:gd name="connsiteX22" fmla="*/ 2748 w 10541"/>
                <a:gd name="connsiteY22" fmla="*/ 4818 h 10000"/>
                <a:gd name="connsiteX23" fmla="*/ 2800 w 10541"/>
                <a:gd name="connsiteY23" fmla="*/ 4786 h 10000"/>
                <a:gd name="connsiteX24" fmla="*/ 2837 w 10541"/>
                <a:gd name="connsiteY24" fmla="*/ 4688 h 10000"/>
                <a:gd name="connsiteX25" fmla="*/ 2872 w 10541"/>
                <a:gd name="connsiteY25" fmla="*/ 4541 h 10000"/>
                <a:gd name="connsiteX26" fmla="*/ 2889 w 10541"/>
                <a:gd name="connsiteY26" fmla="*/ 4282 h 10000"/>
                <a:gd name="connsiteX27" fmla="*/ 2977 w 10541"/>
                <a:gd name="connsiteY27" fmla="*/ 4298 h 10000"/>
                <a:gd name="connsiteX28" fmla="*/ 3103 w 10541"/>
                <a:gd name="connsiteY28" fmla="*/ 4070 h 10000"/>
                <a:gd name="connsiteX29" fmla="*/ 3245 w 10541"/>
                <a:gd name="connsiteY29" fmla="*/ 4103 h 10000"/>
                <a:gd name="connsiteX30" fmla="*/ 3342 w 10541"/>
                <a:gd name="connsiteY30" fmla="*/ 4103 h 10000"/>
                <a:gd name="connsiteX31" fmla="*/ 3173 w 10541"/>
                <a:gd name="connsiteY31" fmla="*/ 3892 h 10000"/>
                <a:gd name="connsiteX32" fmla="*/ 3467 w 10541"/>
                <a:gd name="connsiteY32" fmla="*/ 4136 h 10000"/>
                <a:gd name="connsiteX33" fmla="*/ 3397 w 10541"/>
                <a:gd name="connsiteY33" fmla="*/ 4331 h 10000"/>
                <a:gd name="connsiteX34" fmla="*/ 3707 w 10541"/>
                <a:gd name="connsiteY34" fmla="*/ 4250 h 10000"/>
                <a:gd name="connsiteX35" fmla="*/ 4014 w 10541"/>
                <a:gd name="connsiteY35" fmla="*/ 3387 h 10000"/>
                <a:gd name="connsiteX36" fmla="*/ 4183 w 10541"/>
                <a:gd name="connsiteY36" fmla="*/ 2612 h 10000"/>
                <a:gd name="connsiteX37" fmla="*/ 4173 w 10541"/>
                <a:gd name="connsiteY37" fmla="*/ 1720 h 10000"/>
                <a:gd name="connsiteX38" fmla="*/ 4585 w 10541"/>
                <a:gd name="connsiteY38" fmla="*/ 1688 h 10000"/>
                <a:gd name="connsiteX39" fmla="*/ 4926 w 10541"/>
                <a:gd name="connsiteY39" fmla="*/ 1466 h 10000"/>
                <a:gd name="connsiteX40" fmla="*/ 4939 w 10541"/>
                <a:gd name="connsiteY40" fmla="*/ 402 h 10000"/>
                <a:gd name="connsiteX41" fmla="*/ 5404 w 10541"/>
                <a:gd name="connsiteY41" fmla="*/ 181 h 10000"/>
                <a:gd name="connsiteX42" fmla="*/ 5863 w 10541"/>
                <a:gd name="connsiteY42" fmla="*/ 1067 h 10000"/>
                <a:gd name="connsiteX43" fmla="*/ 6487 w 10541"/>
                <a:gd name="connsiteY43" fmla="*/ 1249 h 10000"/>
                <a:gd name="connsiteX44" fmla="*/ 7300 w 10541"/>
                <a:gd name="connsiteY44" fmla="*/ 1649 h 10000"/>
                <a:gd name="connsiteX45" fmla="*/ 7539 w 10541"/>
                <a:gd name="connsiteY45" fmla="*/ 816 h 10000"/>
                <a:gd name="connsiteX46" fmla="*/ 7832 w 10541"/>
                <a:gd name="connsiteY46" fmla="*/ 1452 h 10000"/>
                <a:gd name="connsiteX47" fmla="*/ 8291 w 10541"/>
                <a:gd name="connsiteY47" fmla="*/ 1915 h 10000"/>
                <a:gd name="connsiteX48" fmla="*/ 8286 w 10541"/>
                <a:gd name="connsiteY48" fmla="*/ 3100 h 10000"/>
                <a:gd name="connsiteX49" fmla="*/ 9073 w 10541"/>
                <a:gd name="connsiteY49" fmla="*/ 4676 h 10000"/>
                <a:gd name="connsiteX50" fmla="*/ 7932 w 10541"/>
                <a:gd name="connsiteY50" fmla="*/ 6720 h 10000"/>
                <a:gd name="connsiteX51" fmla="*/ 7555 w 10541"/>
                <a:gd name="connsiteY51" fmla="*/ 7834 h 10000"/>
                <a:gd name="connsiteX52" fmla="*/ 2010 w 10541"/>
                <a:gd name="connsiteY52" fmla="*/ 9038 h 10000"/>
                <a:gd name="connsiteX53" fmla="*/ 10000 w 10541"/>
                <a:gd name="connsiteY53" fmla="*/ 5353 h 10000"/>
                <a:gd name="connsiteX54" fmla="*/ 9814 w 10541"/>
                <a:gd name="connsiteY54" fmla="*/ 5662 h 10000"/>
                <a:gd name="connsiteX55" fmla="*/ 9761 w 10541"/>
                <a:gd name="connsiteY55" fmla="*/ 5744 h 10000"/>
                <a:gd name="connsiteX56" fmla="*/ 9742 w 10541"/>
                <a:gd name="connsiteY56" fmla="*/ 5776 h 10000"/>
                <a:gd name="connsiteX57" fmla="*/ 9725 w 10541"/>
                <a:gd name="connsiteY57" fmla="*/ 5808 h 10000"/>
                <a:gd name="connsiteX58" fmla="*/ 9717 w 10541"/>
                <a:gd name="connsiteY58" fmla="*/ 5808 h 10000"/>
                <a:gd name="connsiteX59" fmla="*/ 9717 w 10541"/>
                <a:gd name="connsiteY59" fmla="*/ 5874 h 10000"/>
                <a:gd name="connsiteX60" fmla="*/ 9699 w 10541"/>
                <a:gd name="connsiteY60" fmla="*/ 5971 h 10000"/>
                <a:gd name="connsiteX61" fmla="*/ 9628 w 10541"/>
                <a:gd name="connsiteY61" fmla="*/ 6101 h 10000"/>
                <a:gd name="connsiteX62" fmla="*/ 9538 w 10541"/>
                <a:gd name="connsiteY62" fmla="*/ 6183 h 10000"/>
                <a:gd name="connsiteX63" fmla="*/ 9459 w 10541"/>
                <a:gd name="connsiteY63" fmla="*/ 6247 h 10000"/>
                <a:gd name="connsiteX64" fmla="*/ 9235 w 10541"/>
                <a:gd name="connsiteY64" fmla="*/ 6377 h 10000"/>
                <a:gd name="connsiteX65" fmla="*/ 9076 w 10541"/>
                <a:gd name="connsiteY65" fmla="*/ 6475 h 10000"/>
                <a:gd name="connsiteX66" fmla="*/ 8942 w 10541"/>
                <a:gd name="connsiteY66" fmla="*/ 6556 h 10000"/>
                <a:gd name="connsiteX67" fmla="*/ 8872 w 10541"/>
                <a:gd name="connsiteY67" fmla="*/ 6686 h 10000"/>
                <a:gd name="connsiteX68" fmla="*/ 8827 w 10541"/>
                <a:gd name="connsiteY68" fmla="*/ 6816 h 10000"/>
                <a:gd name="connsiteX69" fmla="*/ 8792 w 10541"/>
                <a:gd name="connsiteY69" fmla="*/ 7027 h 10000"/>
                <a:gd name="connsiteX70" fmla="*/ 8738 w 10541"/>
                <a:gd name="connsiteY70" fmla="*/ 7287 h 10000"/>
                <a:gd name="connsiteX71" fmla="*/ 8640 w 10541"/>
                <a:gd name="connsiteY71" fmla="*/ 7530 h 10000"/>
                <a:gd name="connsiteX72" fmla="*/ 8569 w 10541"/>
                <a:gd name="connsiteY72" fmla="*/ 7693 h 10000"/>
                <a:gd name="connsiteX73" fmla="*/ 8500 w 10541"/>
                <a:gd name="connsiteY73" fmla="*/ 7775 h 10000"/>
                <a:gd name="connsiteX74" fmla="*/ 8418 w 10541"/>
                <a:gd name="connsiteY74" fmla="*/ 7937 h 10000"/>
                <a:gd name="connsiteX75" fmla="*/ 8382 w 10541"/>
                <a:gd name="connsiteY75" fmla="*/ 8002 h 10000"/>
                <a:gd name="connsiteX76" fmla="*/ 8365 w 10541"/>
                <a:gd name="connsiteY76" fmla="*/ 8083 h 10000"/>
                <a:gd name="connsiteX77" fmla="*/ 8365 w 10541"/>
                <a:gd name="connsiteY77" fmla="*/ 8246 h 10000"/>
                <a:gd name="connsiteX78" fmla="*/ 8382 w 10541"/>
                <a:gd name="connsiteY78" fmla="*/ 8440 h 10000"/>
                <a:gd name="connsiteX79" fmla="*/ 8329 w 10541"/>
                <a:gd name="connsiteY79" fmla="*/ 8440 h 10000"/>
                <a:gd name="connsiteX80" fmla="*/ 8240 w 10541"/>
                <a:gd name="connsiteY80" fmla="*/ 8457 h 10000"/>
                <a:gd name="connsiteX81" fmla="*/ 8127 w 10541"/>
                <a:gd name="connsiteY81" fmla="*/ 8489 h 10000"/>
                <a:gd name="connsiteX82" fmla="*/ 7956 w 10541"/>
                <a:gd name="connsiteY82" fmla="*/ 8522 h 10000"/>
                <a:gd name="connsiteX83" fmla="*/ 7769 w 10541"/>
                <a:gd name="connsiteY83" fmla="*/ 8554 h 10000"/>
                <a:gd name="connsiteX84" fmla="*/ 7547 w 10541"/>
                <a:gd name="connsiteY84" fmla="*/ 8587 h 10000"/>
                <a:gd name="connsiteX85" fmla="*/ 7271 w 10541"/>
                <a:gd name="connsiteY85" fmla="*/ 8651 h 10000"/>
                <a:gd name="connsiteX86" fmla="*/ 6998 w 10541"/>
                <a:gd name="connsiteY86" fmla="*/ 8717 h 10000"/>
                <a:gd name="connsiteX87" fmla="*/ 6695 w 10541"/>
                <a:gd name="connsiteY87" fmla="*/ 8781 h 10000"/>
                <a:gd name="connsiteX88" fmla="*/ 6365 w 10541"/>
                <a:gd name="connsiteY88" fmla="*/ 8814 h 10000"/>
                <a:gd name="connsiteX89" fmla="*/ 5664 w 10541"/>
                <a:gd name="connsiteY89" fmla="*/ 8960 h 10000"/>
                <a:gd name="connsiteX90" fmla="*/ 4915 w 10541"/>
                <a:gd name="connsiteY90" fmla="*/ 9090 h 10000"/>
                <a:gd name="connsiteX91" fmla="*/ 4152 w 10541"/>
                <a:gd name="connsiteY91" fmla="*/ 9236 h 10000"/>
                <a:gd name="connsiteX92" fmla="*/ 3394 w 10541"/>
                <a:gd name="connsiteY92" fmla="*/ 9366 h 10000"/>
                <a:gd name="connsiteX93" fmla="*/ 2649 w 10541"/>
                <a:gd name="connsiteY93" fmla="*/ 9497 h 10000"/>
                <a:gd name="connsiteX94" fmla="*/ 2303 w 10541"/>
                <a:gd name="connsiteY94" fmla="*/ 9594 h 10000"/>
                <a:gd name="connsiteX95" fmla="*/ 1963 w 10541"/>
                <a:gd name="connsiteY95" fmla="*/ 9643 h 10000"/>
                <a:gd name="connsiteX96" fmla="*/ 1636 w 10541"/>
                <a:gd name="connsiteY96" fmla="*/ 9675 h 10000"/>
                <a:gd name="connsiteX97" fmla="*/ 1351 w 10541"/>
                <a:gd name="connsiteY97" fmla="*/ 9740 h 10000"/>
                <a:gd name="connsiteX98" fmla="*/ 1076 w 10541"/>
                <a:gd name="connsiteY98" fmla="*/ 9805 h 10000"/>
                <a:gd name="connsiteX99" fmla="*/ 817 w 10541"/>
                <a:gd name="connsiteY99" fmla="*/ 9838 h 10000"/>
                <a:gd name="connsiteX100" fmla="*/ 614 w 10541"/>
                <a:gd name="connsiteY100" fmla="*/ 9870 h 10000"/>
                <a:gd name="connsiteX101" fmla="*/ 427 w 10541"/>
                <a:gd name="connsiteY101" fmla="*/ 9935 h 10000"/>
                <a:gd name="connsiteX102" fmla="*/ 274 w 10541"/>
                <a:gd name="connsiteY102" fmla="*/ 9935 h 10000"/>
                <a:gd name="connsiteX103" fmla="*/ 168 w 10541"/>
                <a:gd name="connsiteY103" fmla="*/ 9968 h 10000"/>
                <a:gd name="connsiteX104" fmla="*/ 108 w 10541"/>
                <a:gd name="connsiteY104" fmla="*/ 9968 h 10000"/>
                <a:gd name="connsiteX105" fmla="*/ 70 w 10541"/>
                <a:gd name="connsiteY105" fmla="*/ 10000 h 10000"/>
                <a:gd name="connsiteX106" fmla="*/ 70 w 10541"/>
                <a:gd name="connsiteY106" fmla="*/ 9968 h 10000"/>
                <a:gd name="connsiteX107" fmla="*/ 37 w 10541"/>
                <a:gd name="connsiteY107" fmla="*/ 9968 h 10000"/>
                <a:gd name="connsiteX108" fmla="*/ 15 w 10541"/>
                <a:gd name="connsiteY108" fmla="*/ 9935 h 10000"/>
                <a:gd name="connsiteX109" fmla="*/ 0 w 10541"/>
                <a:gd name="connsiteY109" fmla="*/ 9870 h 10000"/>
                <a:gd name="connsiteX110" fmla="*/ 15 w 10541"/>
                <a:gd name="connsiteY110" fmla="*/ 9773 h 10000"/>
                <a:gd name="connsiteX111" fmla="*/ 52 w 10541"/>
                <a:gd name="connsiteY111" fmla="*/ 9643 h 10000"/>
                <a:gd name="connsiteX112" fmla="*/ 151 w 10541"/>
                <a:gd name="connsiteY112" fmla="*/ 9497 h 10000"/>
                <a:gd name="connsiteX113" fmla="*/ 221 w 10541"/>
                <a:gd name="connsiteY113" fmla="*/ 9399 h 10000"/>
                <a:gd name="connsiteX114" fmla="*/ 312 w 10541"/>
                <a:gd name="connsiteY114" fmla="*/ 9269 h 10000"/>
                <a:gd name="connsiteX115" fmla="*/ 294 w 10541"/>
                <a:gd name="connsiteY115" fmla="*/ 9122 h 10000"/>
                <a:gd name="connsiteX116" fmla="*/ 258 w 10541"/>
                <a:gd name="connsiteY116" fmla="*/ 8993 h 10000"/>
                <a:gd name="connsiteX117" fmla="*/ 205 w 10541"/>
                <a:gd name="connsiteY117" fmla="*/ 8895 h 10000"/>
                <a:gd name="connsiteX118" fmla="*/ 188 w 10541"/>
                <a:gd name="connsiteY118" fmla="*/ 8863 h 10000"/>
                <a:gd name="connsiteX119" fmla="*/ 116 w 10541"/>
                <a:gd name="connsiteY119" fmla="*/ 8749 h 10000"/>
                <a:gd name="connsiteX120" fmla="*/ 89 w 10541"/>
                <a:gd name="connsiteY120" fmla="*/ 8684 h 10000"/>
                <a:gd name="connsiteX121" fmla="*/ 89 w 10541"/>
                <a:gd name="connsiteY121" fmla="*/ 8651 h 10000"/>
                <a:gd name="connsiteX122" fmla="*/ 70 w 10541"/>
                <a:gd name="connsiteY122" fmla="*/ 8651 h 10000"/>
                <a:gd name="connsiteX123" fmla="*/ 133 w 10541"/>
                <a:gd name="connsiteY123" fmla="*/ 8619 h 10000"/>
                <a:gd name="connsiteX124" fmla="*/ 188 w 10541"/>
                <a:gd name="connsiteY124" fmla="*/ 8587 h 10000"/>
                <a:gd name="connsiteX125" fmla="*/ 239 w 10541"/>
                <a:gd name="connsiteY125" fmla="*/ 8587 h 10000"/>
                <a:gd name="connsiteX126" fmla="*/ 274 w 10541"/>
                <a:gd name="connsiteY126" fmla="*/ 8587 h 10000"/>
                <a:gd name="connsiteX127" fmla="*/ 274 w 10541"/>
                <a:gd name="connsiteY127" fmla="*/ 8554 h 10000"/>
                <a:gd name="connsiteX128" fmla="*/ 239 w 10541"/>
                <a:gd name="connsiteY128" fmla="*/ 8408 h 10000"/>
                <a:gd name="connsiteX129" fmla="*/ 239 w 10541"/>
                <a:gd name="connsiteY129" fmla="*/ 8343 h 10000"/>
                <a:gd name="connsiteX130" fmla="*/ 239 w 10541"/>
                <a:gd name="connsiteY130" fmla="*/ 8310 h 10000"/>
                <a:gd name="connsiteX131" fmla="*/ 221 w 10541"/>
                <a:gd name="connsiteY131" fmla="*/ 8278 h 10000"/>
                <a:gd name="connsiteX132" fmla="*/ 274 w 10541"/>
                <a:gd name="connsiteY132" fmla="*/ 8180 h 10000"/>
                <a:gd name="connsiteX133" fmla="*/ 294 w 10541"/>
                <a:gd name="connsiteY133" fmla="*/ 8083 h 10000"/>
                <a:gd name="connsiteX134" fmla="*/ 331 w 10541"/>
                <a:gd name="connsiteY134" fmla="*/ 8002 h 10000"/>
                <a:gd name="connsiteX135" fmla="*/ 339 w 10541"/>
                <a:gd name="connsiteY135" fmla="*/ 7937 h 10000"/>
                <a:gd name="connsiteX136" fmla="*/ 339 w 10541"/>
                <a:gd name="connsiteY136" fmla="*/ 7937 h 10000"/>
                <a:gd name="connsiteX137" fmla="*/ 392 w 10541"/>
                <a:gd name="connsiteY137" fmla="*/ 7775 h 10000"/>
                <a:gd name="connsiteX138" fmla="*/ 427 w 10541"/>
                <a:gd name="connsiteY138" fmla="*/ 7661 h 10000"/>
                <a:gd name="connsiteX139" fmla="*/ 461 w 10541"/>
                <a:gd name="connsiteY139" fmla="*/ 7563 h 10000"/>
                <a:gd name="connsiteX140" fmla="*/ 480 w 10541"/>
                <a:gd name="connsiteY140" fmla="*/ 7498 h 10000"/>
                <a:gd name="connsiteX141" fmla="*/ 498 w 10541"/>
                <a:gd name="connsiteY141" fmla="*/ 7466 h 10000"/>
                <a:gd name="connsiteX142" fmla="*/ 498 w 10541"/>
                <a:gd name="connsiteY142" fmla="*/ 7434 h 10000"/>
                <a:gd name="connsiteX143" fmla="*/ 561 w 10541"/>
                <a:gd name="connsiteY143" fmla="*/ 7287 h 10000"/>
                <a:gd name="connsiteX144" fmla="*/ 596 w 10541"/>
                <a:gd name="connsiteY144" fmla="*/ 7189 h 10000"/>
                <a:gd name="connsiteX145" fmla="*/ 614 w 10541"/>
                <a:gd name="connsiteY145" fmla="*/ 7157 h 10000"/>
                <a:gd name="connsiteX146" fmla="*/ 614 w 10541"/>
                <a:gd name="connsiteY146" fmla="*/ 7157 h 10000"/>
                <a:gd name="connsiteX147" fmla="*/ 630 w 10541"/>
                <a:gd name="connsiteY147" fmla="*/ 6995 h 10000"/>
                <a:gd name="connsiteX148" fmla="*/ 630 w 10541"/>
                <a:gd name="connsiteY148" fmla="*/ 6881 h 10000"/>
                <a:gd name="connsiteX149" fmla="*/ 650 w 10541"/>
                <a:gd name="connsiteY149" fmla="*/ 6783 h 10000"/>
                <a:gd name="connsiteX150" fmla="*/ 650 w 10541"/>
                <a:gd name="connsiteY150" fmla="*/ 6751 h 10000"/>
                <a:gd name="connsiteX151" fmla="*/ 650 w 10541"/>
                <a:gd name="connsiteY151" fmla="*/ 6686 h 10000"/>
                <a:gd name="connsiteX152" fmla="*/ 650 w 10541"/>
                <a:gd name="connsiteY152" fmla="*/ 6686 h 10000"/>
                <a:gd name="connsiteX153" fmla="*/ 686 w 10541"/>
                <a:gd name="connsiteY153" fmla="*/ 6475 h 10000"/>
                <a:gd name="connsiteX154" fmla="*/ 703 w 10541"/>
                <a:gd name="connsiteY154" fmla="*/ 6312 h 10000"/>
                <a:gd name="connsiteX155" fmla="*/ 719 w 10541"/>
                <a:gd name="connsiteY155" fmla="*/ 6183 h 10000"/>
                <a:gd name="connsiteX156" fmla="*/ 719 w 10541"/>
                <a:gd name="connsiteY156" fmla="*/ 6133 h 10000"/>
                <a:gd name="connsiteX157" fmla="*/ 737 w 10541"/>
                <a:gd name="connsiteY157" fmla="*/ 6069 h 10000"/>
                <a:gd name="connsiteX158" fmla="*/ 737 w 10541"/>
                <a:gd name="connsiteY158" fmla="*/ 6036 h 10000"/>
                <a:gd name="connsiteX159" fmla="*/ 703 w 10541"/>
                <a:gd name="connsiteY159" fmla="*/ 5906 h 10000"/>
                <a:gd name="connsiteX160" fmla="*/ 703 w 10541"/>
                <a:gd name="connsiteY160" fmla="*/ 5841 h 10000"/>
                <a:gd name="connsiteX161" fmla="*/ 703 w 10541"/>
                <a:gd name="connsiteY161" fmla="*/ 5841 h 10000"/>
                <a:gd name="connsiteX162" fmla="*/ 686 w 10541"/>
                <a:gd name="connsiteY162" fmla="*/ 5808 h 10000"/>
                <a:gd name="connsiteX163" fmla="*/ 737 w 10541"/>
                <a:gd name="connsiteY163" fmla="*/ 5728 h 10000"/>
                <a:gd name="connsiteX164" fmla="*/ 782 w 10541"/>
                <a:gd name="connsiteY164" fmla="*/ 5630 h 10000"/>
                <a:gd name="connsiteX165" fmla="*/ 817 w 10541"/>
                <a:gd name="connsiteY165" fmla="*/ 5533 h 10000"/>
                <a:gd name="connsiteX166" fmla="*/ 836 w 10541"/>
                <a:gd name="connsiteY166" fmla="*/ 5467 h 10000"/>
                <a:gd name="connsiteX167" fmla="*/ 836 w 10541"/>
                <a:gd name="connsiteY167" fmla="*/ 5467 h 10000"/>
                <a:gd name="connsiteX168" fmla="*/ 836 w 10541"/>
                <a:gd name="connsiteY168" fmla="*/ 5435 h 10000"/>
                <a:gd name="connsiteX169" fmla="*/ 799 w 10541"/>
                <a:gd name="connsiteY169" fmla="*/ 5370 h 10000"/>
                <a:gd name="connsiteX170" fmla="*/ 782 w 10541"/>
                <a:gd name="connsiteY170" fmla="*/ 5289 h 10000"/>
                <a:gd name="connsiteX171" fmla="*/ 765 w 10541"/>
                <a:gd name="connsiteY171" fmla="*/ 5191 h 10000"/>
                <a:gd name="connsiteX172" fmla="*/ 765 w 10541"/>
                <a:gd name="connsiteY172" fmla="*/ 5127 h 10000"/>
                <a:gd name="connsiteX173" fmla="*/ 1067 w 10541"/>
                <a:gd name="connsiteY173" fmla="*/ 5420 h 10000"/>
                <a:gd name="connsiteX0" fmla="*/ 1040 w 10541"/>
                <a:gd name="connsiteY0" fmla="*/ 5127 h 10000"/>
                <a:gd name="connsiteX1" fmla="*/ 1058 w 10541"/>
                <a:gd name="connsiteY1" fmla="*/ 5127 h 10000"/>
                <a:gd name="connsiteX2" fmla="*/ 1076 w 10541"/>
                <a:gd name="connsiteY2" fmla="*/ 5094 h 10000"/>
                <a:gd name="connsiteX3" fmla="*/ 1095 w 10541"/>
                <a:gd name="connsiteY3" fmla="*/ 5061 h 10000"/>
                <a:gd name="connsiteX4" fmla="*/ 1147 w 10541"/>
                <a:gd name="connsiteY4" fmla="*/ 5029 h 10000"/>
                <a:gd name="connsiteX5" fmla="*/ 1209 w 10541"/>
                <a:gd name="connsiteY5" fmla="*/ 4996 h 10000"/>
                <a:gd name="connsiteX6" fmla="*/ 1299 w 10541"/>
                <a:gd name="connsiteY6" fmla="*/ 4964 h 10000"/>
                <a:gd name="connsiteX7" fmla="*/ 1539 w 10541"/>
                <a:gd name="connsiteY7" fmla="*/ 4948 h 10000"/>
                <a:gd name="connsiteX8" fmla="*/ 1741 w 10541"/>
                <a:gd name="connsiteY8" fmla="*/ 4882 h 10000"/>
                <a:gd name="connsiteX9" fmla="*/ 1448 w 10541"/>
                <a:gd name="connsiteY9" fmla="*/ 5094 h 10000"/>
                <a:gd name="connsiteX10" fmla="*/ 1697 w 10541"/>
                <a:gd name="connsiteY10" fmla="*/ 5045 h 10000"/>
                <a:gd name="connsiteX11" fmla="*/ 1856 w 10541"/>
                <a:gd name="connsiteY11" fmla="*/ 5241 h 10000"/>
                <a:gd name="connsiteX12" fmla="*/ 2046 w 10541"/>
                <a:gd name="connsiteY12" fmla="*/ 5306 h 10000"/>
                <a:gd name="connsiteX13" fmla="*/ 2151 w 10541"/>
                <a:gd name="connsiteY13" fmla="*/ 5258 h 10000"/>
                <a:gd name="connsiteX14" fmla="*/ 2319 w 10541"/>
                <a:gd name="connsiteY14" fmla="*/ 4818 h 10000"/>
                <a:gd name="connsiteX15" fmla="*/ 2293 w 10541"/>
                <a:gd name="connsiteY15" fmla="*/ 5177 h 10000"/>
                <a:gd name="connsiteX16" fmla="*/ 2446 w 10541"/>
                <a:gd name="connsiteY16" fmla="*/ 4493 h 10000"/>
                <a:gd name="connsiteX17" fmla="*/ 2596 w 10541"/>
                <a:gd name="connsiteY17" fmla="*/ 4786 h 10000"/>
                <a:gd name="connsiteX18" fmla="*/ 2559 w 10541"/>
                <a:gd name="connsiteY18" fmla="*/ 4542 h 10000"/>
                <a:gd name="connsiteX19" fmla="*/ 2632 w 10541"/>
                <a:gd name="connsiteY19" fmla="*/ 4786 h 10000"/>
                <a:gd name="connsiteX20" fmla="*/ 2649 w 10541"/>
                <a:gd name="connsiteY20" fmla="*/ 4818 h 10000"/>
                <a:gd name="connsiteX21" fmla="*/ 2693 w 10541"/>
                <a:gd name="connsiteY21" fmla="*/ 4818 h 10000"/>
                <a:gd name="connsiteX22" fmla="*/ 2748 w 10541"/>
                <a:gd name="connsiteY22" fmla="*/ 4818 h 10000"/>
                <a:gd name="connsiteX23" fmla="*/ 2800 w 10541"/>
                <a:gd name="connsiteY23" fmla="*/ 4786 h 10000"/>
                <a:gd name="connsiteX24" fmla="*/ 2837 w 10541"/>
                <a:gd name="connsiteY24" fmla="*/ 4688 h 10000"/>
                <a:gd name="connsiteX25" fmla="*/ 2872 w 10541"/>
                <a:gd name="connsiteY25" fmla="*/ 4541 h 10000"/>
                <a:gd name="connsiteX26" fmla="*/ 2889 w 10541"/>
                <a:gd name="connsiteY26" fmla="*/ 4282 h 10000"/>
                <a:gd name="connsiteX27" fmla="*/ 2977 w 10541"/>
                <a:gd name="connsiteY27" fmla="*/ 4298 h 10000"/>
                <a:gd name="connsiteX28" fmla="*/ 3103 w 10541"/>
                <a:gd name="connsiteY28" fmla="*/ 4070 h 10000"/>
                <a:gd name="connsiteX29" fmla="*/ 3245 w 10541"/>
                <a:gd name="connsiteY29" fmla="*/ 4103 h 10000"/>
                <a:gd name="connsiteX30" fmla="*/ 3342 w 10541"/>
                <a:gd name="connsiteY30" fmla="*/ 4103 h 10000"/>
                <a:gd name="connsiteX31" fmla="*/ 3173 w 10541"/>
                <a:gd name="connsiteY31" fmla="*/ 3892 h 10000"/>
                <a:gd name="connsiteX32" fmla="*/ 3467 w 10541"/>
                <a:gd name="connsiteY32" fmla="*/ 4136 h 10000"/>
                <a:gd name="connsiteX33" fmla="*/ 3397 w 10541"/>
                <a:gd name="connsiteY33" fmla="*/ 4331 h 10000"/>
                <a:gd name="connsiteX34" fmla="*/ 3707 w 10541"/>
                <a:gd name="connsiteY34" fmla="*/ 4250 h 10000"/>
                <a:gd name="connsiteX35" fmla="*/ 4014 w 10541"/>
                <a:gd name="connsiteY35" fmla="*/ 3387 h 10000"/>
                <a:gd name="connsiteX36" fmla="*/ 4183 w 10541"/>
                <a:gd name="connsiteY36" fmla="*/ 2612 h 10000"/>
                <a:gd name="connsiteX37" fmla="*/ 4173 w 10541"/>
                <a:gd name="connsiteY37" fmla="*/ 1720 h 10000"/>
                <a:gd name="connsiteX38" fmla="*/ 4585 w 10541"/>
                <a:gd name="connsiteY38" fmla="*/ 1688 h 10000"/>
                <a:gd name="connsiteX39" fmla="*/ 4926 w 10541"/>
                <a:gd name="connsiteY39" fmla="*/ 1466 h 10000"/>
                <a:gd name="connsiteX40" fmla="*/ 4939 w 10541"/>
                <a:gd name="connsiteY40" fmla="*/ 402 h 10000"/>
                <a:gd name="connsiteX41" fmla="*/ 5404 w 10541"/>
                <a:gd name="connsiteY41" fmla="*/ 181 h 10000"/>
                <a:gd name="connsiteX42" fmla="*/ 5863 w 10541"/>
                <a:gd name="connsiteY42" fmla="*/ 1067 h 10000"/>
                <a:gd name="connsiteX43" fmla="*/ 6487 w 10541"/>
                <a:gd name="connsiteY43" fmla="*/ 1249 h 10000"/>
                <a:gd name="connsiteX44" fmla="*/ 7300 w 10541"/>
                <a:gd name="connsiteY44" fmla="*/ 1649 h 10000"/>
                <a:gd name="connsiteX45" fmla="*/ 7539 w 10541"/>
                <a:gd name="connsiteY45" fmla="*/ 816 h 10000"/>
                <a:gd name="connsiteX46" fmla="*/ 7832 w 10541"/>
                <a:gd name="connsiteY46" fmla="*/ 1452 h 10000"/>
                <a:gd name="connsiteX47" fmla="*/ 8291 w 10541"/>
                <a:gd name="connsiteY47" fmla="*/ 1915 h 10000"/>
                <a:gd name="connsiteX48" fmla="*/ 8286 w 10541"/>
                <a:gd name="connsiteY48" fmla="*/ 3100 h 10000"/>
                <a:gd name="connsiteX49" fmla="*/ 9073 w 10541"/>
                <a:gd name="connsiteY49" fmla="*/ 4676 h 10000"/>
                <a:gd name="connsiteX50" fmla="*/ 7932 w 10541"/>
                <a:gd name="connsiteY50" fmla="*/ 6720 h 10000"/>
                <a:gd name="connsiteX51" fmla="*/ 7555 w 10541"/>
                <a:gd name="connsiteY51" fmla="*/ 7834 h 10000"/>
                <a:gd name="connsiteX52" fmla="*/ 2010 w 10541"/>
                <a:gd name="connsiteY52" fmla="*/ 9038 h 10000"/>
                <a:gd name="connsiteX53" fmla="*/ 10000 w 10541"/>
                <a:gd name="connsiteY53" fmla="*/ 5353 h 10000"/>
                <a:gd name="connsiteX54" fmla="*/ 9814 w 10541"/>
                <a:gd name="connsiteY54" fmla="*/ 5662 h 10000"/>
                <a:gd name="connsiteX55" fmla="*/ 9761 w 10541"/>
                <a:gd name="connsiteY55" fmla="*/ 5744 h 10000"/>
                <a:gd name="connsiteX56" fmla="*/ 9742 w 10541"/>
                <a:gd name="connsiteY56" fmla="*/ 5776 h 10000"/>
                <a:gd name="connsiteX57" fmla="*/ 9725 w 10541"/>
                <a:gd name="connsiteY57" fmla="*/ 5808 h 10000"/>
                <a:gd name="connsiteX58" fmla="*/ 9717 w 10541"/>
                <a:gd name="connsiteY58" fmla="*/ 5808 h 10000"/>
                <a:gd name="connsiteX59" fmla="*/ 9717 w 10541"/>
                <a:gd name="connsiteY59" fmla="*/ 5874 h 10000"/>
                <a:gd name="connsiteX60" fmla="*/ 9699 w 10541"/>
                <a:gd name="connsiteY60" fmla="*/ 5971 h 10000"/>
                <a:gd name="connsiteX61" fmla="*/ 9628 w 10541"/>
                <a:gd name="connsiteY61" fmla="*/ 6101 h 10000"/>
                <a:gd name="connsiteX62" fmla="*/ 9538 w 10541"/>
                <a:gd name="connsiteY62" fmla="*/ 6183 h 10000"/>
                <a:gd name="connsiteX63" fmla="*/ 9459 w 10541"/>
                <a:gd name="connsiteY63" fmla="*/ 6247 h 10000"/>
                <a:gd name="connsiteX64" fmla="*/ 9235 w 10541"/>
                <a:gd name="connsiteY64" fmla="*/ 6377 h 10000"/>
                <a:gd name="connsiteX65" fmla="*/ 9076 w 10541"/>
                <a:gd name="connsiteY65" fmla="*/ 6475 h 10000"/>
                <a:gd name="connsiteX66" fmla="*/ 8942 w 10541"/>
                <a:gd name="connsiteY66" fmla="*/ 6556 h 10000"/>
                <a:gd name="connsiteX67" fmla="*/ 8872 w 10541"/>
                <a:gd name="connsiteY67" fmla="*/ 6686 h 10000"/>
                <a:gd name="connsiteX68" fmla="*/ 8827 w 10541"/>
                <a:gd name="connsiteY68" fmla="*/ 6816 h 10000"/>
                <a:gd name="connsiteX69" fmla="*/ 8792 w 10541"/>
                <a:gd name="connsiteY69" fmla="*/ 7027 h 10000"/>
                <a:gd name="connsiteX70" fmla="*/ 8738 w 10541"/>
                <a:gd name="connsiteY70" fmla="*/ 7287 h 10000"/>
                <a:gd name="connsiteX71" fmla="*/ 8640 w 10541"/>
                <a:gd name="connsiteY71" fmla="*/ 7530 h 10000"/>
                <a:gd name="connsiteX72" fmla="*/ 8569 w 10541"/>
                <a:gd name="connsiteY72" fmla="*/ 7693 h 10000"/>
                <a:gd name="connsiteX73" fmla="*/ 8500 w 10541"/>
                <a:gd name="connsiteY73" fmla="*/ 7775 h 10000"/>
                <a:gd name="connsiteX74" fmla="*/ 8418 w 10541"/>
                <a:gd name="connsiteY74" fmla="*/ 7937 h 10000"/>
                <a:gd name="connsiteX75" fmla="*/ 8382 w 10541"/>
                <a:gd name="connsiteY75" fmla="*/ 8002 h 10000"/>
                <a:gd name="connsiteX76" fmla="*/ 8365 w 10541"/>
                <a:gd name="connsiteY76" fmla="*/ 8083 h 10000"/>
                <a:gd name="connsiteX77" fmla="*/ 8365 w 10541"/>
                <a:gd name="connsiteY77" fmla="*/ 8246 h 10000"/>
                <a:gd name="connsiteX78" fmla="*/ 8382 w 10541"/>
                <a:gd name="connsiteY78" fmla="*/ 8440 h 10000"/>
                <a:gd name="connsiteX79" fmla="*/ 8329 w 10541"/>
                <a:gd name="connsiteY79" fmla="*/ 8440 h 10000"/>
                <a:gd name="connsiteX80" fmla="*/ 8240 w 10541"/>
                <a:gd name="connsiteY80" fmla="*/ 8457 h 10000"/>
                <a:gd name="connsiteX81" fmla="*/ 8127 w 10541"/>
                <a:gd name="connsiteY81" fmla="*/ 8489 h 10000"/>
                <a:gd name="connsiteX82" fmla="*/ 7956 w 10541"/>
                <a:gd name="connsiteY82" fmla="*/ 8522 h 10000"/>
                <a:gd name="connsiteX83" fmla="*/ 7769 w 10541"/>
                <a:gd name="connsiteY83" fmla="*/ 8554 h 10000"/>
                <a:gd name="connsiteX84" fmla="*/ 7547 w 10541"/>
                <a:gd name="connsiteY84" fmla="*/ 8587 h 10000"/>
                <a:gd name="connsiteX85" fmla="*/ 7271 w 10541"/>
                <a:gd name="connsiteY85" fmla="*/ 8651 h 10000"/>
                <a:gd name="connsiteX86" fmla="*/ 6998 w 10541"/>
                <a:gd name="connsiteY86" fmla="*/ 8717 h 10000"/>
                <a:gd name="connsiteX87" fmla="*/ 6695 w 10541"/>
                <a:gd name="connsiteY87" fmla="*/ 8781 h 10000"/>
                <a:gd name="connsiteX88" fmla="*/ 6365 w 10541"/>
                <a:gd name="connsiteY88" fmla="*/ 8814 h 10000"/>
                <a:gd name="connsiteX89" fmla="*/ 5664 w 10541"/>
                <a:gd name="connsiteY89" fmla="*/ 8960 h 10000"/>
                <a:gd name="connsiteX90" fmla="*/ 4915 w 10541"/>
                <a:gd name="connsiteY90" fmla="*/ 9090 h 10000"/>
                <a:gd name="connsiteX91" fmla="*/ 4152 w 10541"/>
                <a:gd name="connsiteY91" fmla="*/ 9236 h 10000"/>
                <a:gd name="connsiteX92" fmla="*/ 3394 w 10541"/>
                <a:gd name="connsiteY92" fmla="*/ 9366 h 10000"/>
                <a:gd name="connsiteX93" fmla="*/ 2649 w 10541"/>
                <a:gd name="connsiteY93" fmla="*/ 9497 h 10000"/>
                <a:gd name="connsiteX94" fmla="*/ 2303 w 10541"/>
                <a:gd name="connsiteY94" fmla="*/ 9594 h 10000"/>
                <a:gd name="connsiteX95" fmla="*/ 1963 w 10541"/>
                <a:gd name="connsiteY95" fmla="*/ 9643 h 10000"/>
                <a:gd name="connsiteX96" fmla="*/ 1636 w 10541"/>
                <a:gd name="connsiteY96" fmla="*/ 9675 h 10000"/>
                <a:gd name="connsiteX97" fmla="*/ 1351 w 10541"/>
                <a:gd name="connsiteY97" fmla="*/ 9740 h 10000"/>
                <a:gd name="connsiteX98" fmla="*/ 1076 w 10541"/>
                <a:gd name="connsiteY98" fmla="*/ 9805 h 10000"/>
                <a:gd name="connsiteX99" fmla="*/ 817 w 10541"/>
                <a:gd name="connsiteY99" fmla="*/ 9838 h 10000"/>
                <a:gd name="connsiteX100" fmla="*/ 614 w 10541"/>
                <a:gd name="connsiteY100" fmla="*/ 9870 h 10000"/>
                <a:gd name="connsiteX101" fmla="*/ 427 w 10541"/>
                <a:gd name="connsiteY101" fmla="*/ 9935 h 10000"/>
                <a:gd name="connsiteX102" fmla="*/ 274 w 10541"/>
                <a:gd name="connsiteY102" fmla="*/ 9935 h 10000"/>
                <a:gd name="connsiteX103" fmla="*/ 168 w 10541"/>
                <a:gd name="connsiteY103" fmla="*/ 9968 h 10000"/>
                <a:gd name="connsiteX104" fmla="*/ 108 w 10541"/>
                <a:gd name="connsiteY104" fmla="*/ 9968 h 10000"/>
                <a:gd name="connsiteX105" fmla="*/ 70 w 10541"/>
                <a:gd name="connsiteY105" fmla="*/ 10000 h 10000"/>
                <a:gd name="connsiteX106" fmla="*/ 70 w 10541"/>
                <a:gd name="connsiteY106" fmla="*/ 9968 h 10000"/>
                <a:gd name="connsiteX107" fmla="*/ 37 w 10541"/>
                <a:gd name="connsiteY107" fmla="*/ 9968 h 10000"/>
                <a:gd name="connsiteX108" fmla="*/ 15 w 10541"/>
                <a:gd name="connsiteY108" fmla="*/ 9935 h 10000"/>
                <a:gd name="connsiteX109" fmla="*/ 0 w 10541"/>
                <a:gd name="connsiteY109" fmla="*/ 9870 h 10000"/>
                <a:gd name="connsiteX110" fmla="*/ 15 w 10541"/>
                <a:gd name="connsiteY110" fmla="*/ 9773 h 10000"/>
                <a:gd name="connsiteX111" fmla="*/ 52 w 10541"/>
                <a:gd name="connsiteY111" fmla="*/ 9643 h 10000"/>
                <a:gd name="connsiteX112" fmla="*/ 151 w 10541"/>
                <a:gd name="connsiteY112" fmla="*/ 9497 h 10000"/>
                <a:gd name="connsiteX113" fmla="*/ 221 w 10541"/>
                <a:gd name="connsiteY113" fmla="*/ 9399 h 10000"/>
                <a:gd name="connsiteX114" fmla="*/ 312 w 10541"/>
                <a:gd name="connsiteY114" fmla="*/ 9269 h 10000"/>
                <a:gd name="connsiteX115" fmla="*/ 294 w 10541"/>
                <a:gd name="connsiteY115" fmla="*/ 9122 h 10000"/>
                <a:gd name="connsiteX116" fmla="*/ 258 w 10541"/>
                <a:gd name="connsiteY116" fmla="*/ 8993 h 10000"/>
                <a:gd name="connsiteX117" fmla="*/ 205 w 10541"/>
                <a:gd name="connsiteY117" fmla="*/ 8895 h 10000"/>
                <a:gd name="connsiteX118" fmla="*/ 188 w 10541"/>
                <a:gd name="connsiteY118" fmla="*/ 8863 h 10000"/>
                <a:gd name="connsiteX119" fmla="*/ 116 w 10541"/>
                <a:gd name="connsiteY119" fmla="*/ 8749 h 10000"/>
                <a:gd name="connsiteX120" fmla="*/ 89 w 10541"/>
                <a:gd name="connsiteY120" fmla="*/ 8684 h 10000"/>
                <a:gd name="connsiteX121" fmla="*/ 89 w 10541"/>
                <a:gd name="connsiteY121" fmla="*/ 8651 h 10000"/>
                <a:gd name="connsiteX122" fmla="*/ 70 w 10541"/>
                <a:gd name="connsiteY122" fmla="*/ 8651 h 10000"/>
                <a:gd name="connsiteX123" fmla="*/ 133 w 10541"/>
                <a:gd name="connsiteY123" fmla="*/ 8619 h 10000"/>
                <a:gd name="connsiteX124" fmla="*/ 188 w 10541"/>
                <a:gd name="connsiteY124" fmla="*/ 8587 h 10000"/>
                <a:gd name="connsiteX125" fmla="*/ 239 w 10541"/>
                <a:gd name="connsiteY125" fmla="*/ 8587 h 10000"/>
                <a:gd name="connsiteX126" fmla="*/ 274 w 10541"/>
                <a:gd name="connsiteY126" fmla="*/ 8587 h 10000"/>
                <a:gd name="connsiteX127" fmla="*/ 274 w 10541"/>
                <a:gd name="connsiteY127" fmla="*/ 8554 h 10000"/>
                <a:gd name="connsiteX128" fmla="*/ 239 w 10541"/>
                <a:gd name="connsiteY128" fmla="*/ 8408 h 10000"/>
                <a:gd name="connsiteX129" fmla="*/ 239 w 10541"/>
                <a:gd name="connsiteY129" fmla="*/ 8343 h 10000"/>
                <a:gd name="connsiteX130" fmla="*/ 239 w 10541"/>
                <a:gd name="connsiteY130" fmla="*/ 8310 h 10000"/>
                <a:gd name="connsiteX131" fmla="*/ 221 w 10541"/>
                <a:gd name="connsiteY131" fmla="*/ 8278 h 10000"/>
                <a:gd name="connsiteX132" fmla="*/ 274 w 10541"/>
                <a:gd name="connsiteY132" fmla="*/ 8180 h 10000"/>
                <a:gd name="connsiteX133" fmla="*/ 294 w 10541"/>
                <a:gd name="connsiteY133" fmla="*/ 8083 h 10000"/>
                <a:gd name="connsiteX134" fmla="*/ 331 w 10541"/>
                <a:gd name="connsiteY134" fmla="*/ 8002 h 10000"/>
                <a:gd name="connsiteX135" fmla="*/ 339 w 10541"/>
                <a:gd name="connsiteY135" fmla="*/ 7937 h 10000"/>
                <a:gd name="connsiteX136" fmla="*/ 339 w 10541"/>
                <a:gd name="connsiteY136" fmla="*/ 7937 h 10000"/>
                <a:gd name="connsiteX137" fmla="*/ 392 w 10541"/>
                <a:gd name="connsiteY137" fmla="*/ 7775 h 10000"/>
                <a:gd name="connsiteX138" fmla="*/ 427 w 10541"/>
                <a:gd name="connsiteY138" fmla="*/ 7661 h 10000"/>
                <a:gd name="connsiteX139" fmla="*/ 461 w 10541"/>
                <a:gd name="connsiteY139" fmla="*/ 7563 h 10000"/>
                <a:gd name="connsiteX140" fmla="*/ 480 w 10541"/>
                <a:gd name="connsiteY140" fmla="*/ 7498 h 10000"/>
                <a:gd name="connsiteX141" fmla="*/ 498 w 10541"/>
                <a:gd name="connsiteY141" fmla="*/ 7466 h 10000"/>
                <a:gd name="connsiteX142" fmla="*/ 498 w 10541"/>
                <a:gd name="connsiteY142" fmla="*/ 7434 h 10000"/>
                <a:gd name="connsiteX143" fmla="*/ 561 w 10541"/>
                <a:gd name="connsiteY143" fmla="*/ 7287 h 10000"/>
                <a:gd name="connsiteX144" fmla="*/ 596 w 10541"/>
                <a:gd name="connsiteY144" fmla="*/ 7189 h 10000"/>
                <a:gd name="connsiteX145" fmla="*/ 614 w 10541"/>
                <a:gd name="connsiteY145" fmla="*/ 7157 h 10000"/>
                <a:gd name="connsiteX146" fmla="*/ 614 w 10541"/>
                <a:gd name="connsiteY146" fmla="*/ 7157 h 10000"/>
                <a:gd name="connsiteX147" fmla="*/ 630 w 10541"/>
                <a:gd name="connsiteY147" fmla="*/ 6995 h 10000"/>
                <a:gd name="connsiteX148" fmla="*/ 630 w 10541"/>
                <a:gd name="connsiteY148" fmla="*/ 6881 h 10000"/>
                <a:gd name="connsiteX149" fmla="*/ 650 w 10541"/>
                <a:gd name="connsiteY149" fmla="*/ 6783 h 10000"/>
                <a:gd name="connsiteX150" fmla="*/ 650 w 10541"/>
                <a:gd name="connsiteY150" fmla="*/ 6751 h 10000"/>
                <a:gd name="connsiteX151" fmla="*/ 650 w 10541"/>
                <a:gd name="connsiteY151" fmla="*/ 6686 h 10000"/>
                <a:gd name="connsiteX152" fmla="*/ 650 w 10541"/>
                <a:gd name="connsiteY152" fmla="*/ 6686 h 10000"/>
                <a:gd name="connsiteX153" fmla="*/ 686 w 10541"/>
                <a:gd name="connsiteY153" fmla="*/ 6475 h 10000"/>
                <a:gd name="connsiteX154" fmla="*/ 703 w 10541"/>
                <a:gd name="connsiteY154" fmla="*/ 6312 h 10000"/>
                <a:gd name="connsiteX155" fmla="*/ 719 w 10541"/>
                <a:gd name="connsiteY155" fmla="*/ 6183 h 10000"/>
                <a:gd name="connsiteX156" fmla="*/ 719 w 10541"/>
                <a:gd name="connsiteY156" fmla="*/ 6133 h 10000"/>
                <a:gd name="connsiteX157" fmla="*/ 737 w 10541"/>
                <a:gd name="connsiteY157" fmla="*/ 6069 h 10000"/>
                <a:gd name="connsiteX158" fmla="*/ 737 w 10541"/>
                <a:gd name="connsiteY158" fmla="*/ 6036 h 10000"/>
                <a:gd name="connsiteX159" fmla="*/ 703 w 10541"/>
                <a:gd name="connsiteY159" fmla="*/ 5906 h 10000"/>
                <a:gd name="connsiteX160" fmla="*/ 703 w 10541"/>
                <a:gd name="connsiteY160" fmla="*/ 5841 h 10000"/>
                <a:gd name="connsiteX161" fmla="*/ 703 w 10541"/>
                <a:gd name="connsiteY161" fmla="*/ 5841 h 10000"/>
                <a:gd name="connsiteX162" fmla="*/ 686 w 10541"/>
                <a:gd name="connsiteY162" fmla="*/ 5808 h 10000"/>
                <a:gd name="connsiteX163" fmla="*/ 737 w 10541"/>
                <a:gd name="connsiteY163" fmla="*/ 5728 h 10000"/>
                <a:gd name="connsiteX164" fmla="*/ 782 w 10541"/>
                <a:gd name="connsiteY164" fmla="*/ 5630 h 10000"/>
                <a:gd name="connsiteX165" fmla="*/ 817 w 10541"/>
                <a:gd name="connsiteY165" fmla="*/ 5533 h 10000"/>
                <a:gd name="connsiteX166" fmla="*/ 836 w 10541"/>
                <a:gd name="connsiteY166" fmla="*/ 5467 h 10000"/>
                <a:gd name="connsiteX167" fmla="*/ 836 w 10541"/>
                <a:gd name="connsiteY167" fmla="*/ 5467 h 10000"/>
                <a:gd name="connsiteX168" fmla="*/ 836 w 10541"/>
                <a:gd name="connsiteY168" fmla="*/ 5435 h 10000"/>
                <a:gd name="connsiteX169" fmla="*/ 799 w 10541"/>
                <a:gd name="connsiteY169" fmla="*/ 5370 h 10000"/>
                <a:gd name="connsiteX170" fmla="*/ 782 w 10541"/>
                <a:gd name="connsiteY170" fmla="*/ 5289 h 10000"/>
                <a:gd name="connsiteX171" fmla="*/ 765 w 10541"/>
                <a:gd name="connsiteY171" fmla="*/ 5191 h 10000"/>
                <a:gd name="connsiteX172" fmla="*/ 1067 w 10541"/>
                <a:gd name="connsiteY172" fmla="*/ 5420 h 10000"/>
                <a:gd name="connsiteX0" fmla="*/ 1040 w 10541"/>
                <a:gd name="connsiteY0" fmla="*/ 5127 h 10000"/>
                <a:gd name="connsiteX1" fmla="*/ 1058 w 10541"/>
                <a:gd name="connsiteY1" fmla="*/ 5127 h 10000"/>
                <a:gd name="connsiteX2" fmla="*/ 1076 w 10541"/>
                <a:gd name="connsiteY2" fmla="*/ 5094 h 10000"/>
                <a:gd name="connsiteX3" fmla="*/ 1095 w 10541"/>
                <a:gd name="connsiteY3" fmla="*/ 5061 h 10000"/>
                <a:gd name="connsiteX4" fmla="*/ 1147 w 10541"/>
                <a:gd name="connsiteY4" fmla="*/ 5029 h 10000"/>
                <a:gd name="connsiteX5" fmla="*/ 1209 w 10541"/>
                <a:gd name="connsiteY5" fmla="*/ 4996 h 10000"/>
                <a:gd name="connsiteX6" fmla="*/ 1299 w 10541"/>
                <a:gd name="connsiteY6" fmla="*/ 4964 h 10000"/>
                <a:gd name="connsiteX7" fmla="*/ 1539 w 10541"/>
                <a:gd name="connsiteY7" fmla="*/ 4948 h 10000"/>
                <a:gd name="connsiteX8" fmla="*/ 1741 w 10541"/>
                <a:gd name="connsiteY8" fmla="*/ 4882 h 10000"/>
                <a:gd name="connsiteX9" fmla="*/ 1448 w 10541"/>
                <a:gd name="connsiteY9" fmla="*/ 5094 h 10000"/>
                <a:gd name="connsiteX10" fmla="*/ 1697 w 10541"/>
                <a:gd name="connsiteY10" fmla="*/ 5045 h 10000"/>
                <a:gd name="connsiteX11" fmla="*/ 1856 w 10541"/>
                <a:gd name="connsiteY11" fmla="*/ 5241 h 10000"/>
                <a:gd name="connsiteX12" fmla="*/ 2046 w 10541"/>
                <a:gd name="connsiteY12" fmla="*/ 5306 h 10000"/>
                <a:gd name="connsiteX13" fmla="*/ 2151 w 10541"/>
                <a:gd name="connsiteY13" fmla="*/ 5258 h 10000"/>
                <a:gd name="connsiteX14" fmla="*/ 2319 w 10541"/>
                <a:gd name="connsiteY14" fmla="*/ 4818 h 10000"/>
                <a:gd name="connsiteX15" fmla="*/ 2293 w 10541"/>
                <a:gd name="connsiteY15" fmla="*/ 5177 h 10000"/>
                <a:gd name="connsiteX16" fmla="*/ 2446 w 10541"/>
                <a:gd name="connsiteY16" fmla="*/ 4493 h 10000"/>
                <a:gd name="connsiteX17" fmla="*/ 2596 w 10541"/>
                <a:gd name="connsiteY17" fmla="*/ 4786 h 10000"/>
                <a:gd name="connsiteX18" fmla="*/ 2559 w 10541"/>
                <a:gd name="connsiteY18" fmla="*/ 4542 h 10000"/>
                <a:gd name="connsiteX19" fmla="*/ 2632 w 10541"/>
                <a:gd name="connsiteY19" fmla="*/ 4786 h 10000"/>
                <a:gd name="connsiteX20" fmla="*/ 2649 w 10541"/>
                <a:gd name="connsiteY20" fmla="*/ 4818 h 10000"/>
                <a:gd name="connsiteX21" fmla="*/ 2693 w 10541"/>
                <a:gd name="connsiteY21" fmla="*/ 4818 h 10000"/>
                <a:gd name="connsiteX22" fmla="*/ 2748 w 10541"/>
                <a:gd name="connsiteY22" fmla="*/ 4818 h 10000"/>
                <a:gd name="connsiteX23" fmla="*/ 2800 w 10541"/>
                <a:gd name="connsiteY23" fmla="*/ 4786 h 10000"/>
                <a:gd name="connsiteX24" fmla="*/ 2837 w 10541"/>
                <a:gd name="connsiteY24" fmla="*/ 4688 h 10000"/>
                <a:gd name="connsiteX25" fmla="*/ 2872 w 10541"/>
                <a:gd name="connsiteY25" fmla="*/ 4541 h 10000"/>
                <a:gd name="connsiteX26" fmla="*/ 2889 w 10541"/>
                <a:gd name="connsiteY26" fmla="*/ 4282 h 10000"/>
                <a:gd name="connsiteX27" fmla="*/ 2977 w 10541"/>
                <a:gd name="connsiteY27" fmla="*/ 4298 h 10000"/>
                <a:gd name="connsiteX28" fmla="*/ 3103 w 10541"/>
                <a:gd name="connsiteY28" fmla="*/ 4070 h 10000"/>
                <a:gd name="connsiteX29" fmla="*/ 3245 w 10541"/>
                <a:gd name="connsiteY29" fmla="*/ 4103 h 10000"/>
                <a:gd name="connsiteX30" fmla="*/ 3342 w 10541"/>
                <a:gd name="connsiteY30" fmla="*/ 4103 h 10000"/>
                <a:gd name="connsiteX31" fmla="*/ 3173 w 10541"/>
                <a:gd name="connsiteY31" fmla="*/ 3892 h 10000"/>
                <a:gd name="connsiteX32" fmla="*/ 3467 w 10541"/>
                <a:gd name="connsiteY32" fmla="*/ 4136 h 10000"/>
                <a:gd name="connsiteX33" fmla="*/ 3397 w 10541"/>
                <a:gd name="connsiteY33" fmla="*/ 4331 h 10000"/>
                <a:gd name="connsiteX34" fmla="*/ 3707 w 10541"/>
                <a:gd name="connsiteY34" fmla="*/ 4250 h 10000"/>
                <a:gd name="connsiteX35" fmla="*/ 4014 w 10541"/>
                <a:gd name="connsiteY35" fmla="*/ 3387 h 10000"/>
                <a:gd name="connsiteX36" fmla="*/ 4183 w 10541"/>
                <a:gd name="connsiteY36" fmla="*/ 2612 h 10000"/>
                <a:gd name="connsiteX37" fmla="*/ 4173 w 10541"/>
                <a:gd name="connsiteY37" fmla="*/ 1720 h 10000"/>
                <a:gd name="connsiteX38" fmla="*/ 4585 w 10541"/>
                <a:gd name="connsiteY38" fmla="*/ 1688 h 10000"/>
                <a:gd name="connsiteX39" fmla="*/ 4926 w 10541"/>
                <a:gd name="connsiteY39" fmla="*/ 1466 h 10000"/>
                <a:gd name="connsiteX40" fmla="*/ 4939 w 10541"/>
                <a:gd name="connsiteY40" fmla="*/ 402 h 10000"/>
                <a:gd name="connsiteX41" fmla="*/ 5404 w 10541"/>
                <a:gd name="connsiteY41" fmla="*/ 181 h 10000"/>
                <a:gd name="connsiteX42" fmla="*/ 5863 w 10541"/>
                <a:gd name="connsiteY42" fmla="*/ 1067 h 10000"/>
                <a:gd name="connsiteX43" fmla="*/ 6487 w 10541"/>
                <a:gd name="connsiteY43" fmla="*/ 1249 h 10000"/>
                <a:gd name="connsiteX44" fmla="*/ 7300 w 10541"/>
                <a:gd name="connsiteY44" fmla="*/ 1649 h 10000"/>
                <a:gd name="connsiteX45" fmla="*/ 7539 w 10541"/>
                <a:gd name="connsiteY45" fmla="*/ 816 h 10000"/>
                <a:gd name="connsiteX46" fmla="*/ 7832 w 10541"/>
                <a:gd name="connsiteY46" fmla="*/ 1452 h 10000"/>
                <a:gd name="connsiteX47" fmla="*/ 8291 w 10541"/>
                <a:gd name="connsiteY47" fmla="*/ 1915 h 10000"/>
                <a:gd name="connsiteX48" fmla="*/ 8286 w 10541"/>
                <a:gd name="connsiteY48" fmla="*/ 3100 h 10000"/>
                <a:gd name="connsiteX49" fmla="*/ 9073 w 10541"/>
                <a:gd name="connsiteY49" fmla="*/ 4676 h 10000"/>
                <a:gd name="connsiteX50" fmla="*/ 7932 w 10541"/>
                <a:gd name="connsiteY50" fmla="*/ 6720 h 10000"/>
                <a:gd name="connsiteX51" fmla="*/ 7555 w 10541"/>
                <a:gd name="connsiteY51" fmla="*/ 7834 h 10000"/>
                <a:gd name="connsiteX52" fmla="*/ 2010 w 10541"/>
                <a:gd name="connsiteY52" fmla="*/ 9038 h 10000"/>
                <a:gd name="connsiteX53" fmla="*/ 10000 w 10541"/>
                <a:gd name="connsiteY53" fmla="*/ 5353 h 10000"/>
                <a:gd name="connsiteX54" fmla="*/ 9814 w 10541"/>
                <a:gd name="connsiteY54" fmla="*/ 5662 h 10000"/>
                <a:gd name="connsiteX55" fmla="*/ 9761 w 10541"/>
                <a:gd name="connsiteY55" fmla="*/ 5744 h 10000"/>
                <a:gd name="connsiteX56" fmla="*/ 9742 w 10541"/>
                <a:gd name="connsiteY56" fmla="*/ 5776 h 10000"/>
                <a:gd name="connsiteX57" fmla="*/ 9725 w 10541"/>
                <a:gd name="connsiteY57" fmla="*/ 5808 h 10000"/>
                <a:gd name="connsiteX58" fmla="*/ 9717 w 10541"/>
                <a:gd name="connsiteY58" fmla="*/ 5808 h 10000"/>
                <a:gd name="connsiteX59" fmla="*/ 9717 w 10541"/>
                <a:gd name="connsiteY59" fmla="*/ 5874 h 10000"/>
                <a:gd name="connsiteX60" fmla="*/ 9699 w 10541"/>
                <a:gd name="connsiteY60" fmla="*/ 5971 h 10000"/>
                <a:gd name="connsiteX61" fmla="*/ 9628 w 10541"/>
                <a:gd name="connsiteY61" fmla="*/ 6101 h 10000"/>
                <a:gd name="connsiteX62" fmla="*/ 9538 w 10541"/>
                <a:gd name="connsiteY62" fmla="*/ 6183 h 10000"/>
                <a:gd name="connsiteX63" fmla="*/ 9459 w 10541"/>
                <a:gd name="connsiteY63" fmla="*/ 6247 h 10000"/>
                <a:gd name="connsiteX64" fmla="*/ 9235 w 10541"/>
                <a:gd name="connsiteY64" fmla="*/ 6377 h 10000"/>
                <a:gd name="connsiteX65" fmla="*/ 9076 w 10541"/>
                <a:gd name="connsiteY65" fmla="*/ 6475 h 10000"/>
                <a:gd name="connsiteX66" fmla="*/ 8942 w 10541"/>
                <a:gd name="connsiteY66" fmla="*/ 6556 h 10000"/>
                <a:gd name="connsiteX67" fmla="*/ 8872 w 10541"/>
                <a:gd name="connsiteY67" fmla="*/ 6686 h 10000"/>
                <a:gd name="connsiteX68" fmla="*/ 8827 w 10541"/>
                <a:gd name="connsiteY68" fmla="*/ 6816 h 10000"/>
                <a:gd name="connsiteX69" fmla="*/ 8792 w 10541"/>
                <a:gd name="connsiteY69" fmla="*/ 7027 h 10000"/>
                <a:gd name="connsiteX70" fmla="*/ 8738 w 10541"/>
                <a:gd name="connsiteY70" fmla="*/ 7287 h 10000"/>
                <a:gd name="connsiteX71" fmla="*/ 8640 w 10541"/>
                <a:gd name="connsiteY71" fmla="*/ 7530 h 10000"/>
                <a:gd name="connsiteX72" fmla="*/ 8569 w 10541"/>
                <a:gd name="connsiteY72" fmla="*/ 7693 h 10000"/>
                <a:gd name="connsiteX73" fmla="*/ 8500 w 10541"/>
                <a:gd name="connsiteY73" fmla="*/ 7775 h 10000"/>
                <a:gd name="connsiteX74" fmla="*/ 8418 w 10541"/>
                <a:gd name="connsiteY74" fmla="*/ 7937 h 10000"/>
                <a:gd name="connsiteX75" fmla="*/ 8382 w 10541"/>
                <a:gd name="connsiteY75" fmla="*/ 8002 h 10000"/>
                <a:gd name="connsiteX76" fmla="*/ 8365 w 10541"/>
                <a:gd name="connsiteY76" fmla="*/ 8083 h 10000"/>
                <a:gd name="connsiteX77" fmla="*/ 8365 w 10541"/>
                <a:gd name="connsiteY77" fmla="*/ 8246 h 10000"/>
                <a:gd name="connsiteX78" fmla="*/ 8382 w 10541"/>
                <a:gd name="connsiteY78" fmla="*/ 8440 h 10000"/>
                <a:gd name="connsiteX79" fmla="*/ 8329 w 10541"/>
                <a:gd name="connsiteY79" fmla="*/ 8440 h 10000"/>
                <a:gd name="connsiteX80" fmla="*/ 8240 w 10541"/>
                <a:gd name="connsiteY80" fmla="*/ 8457 h 10000"/>
                <a:gd name="connsiteX81" fmla="*/ 8127 w 10541"/>
                <a:gd name="connsiteY81" fmla="*/ 8489 h 10000"/>
                <a:gd name="connsiteX82" fmla="*/ 7956 w 10541"/>
                <a:gd name="connsiteY82" fmla="*/ 8522 h 10000"/>
                <a:gd name="connsiteX83" fmla="*/ 7769 w 10541"/>
                <a:gd name="connsiteY83" fmla="*/ 8554 h 10000"/>
                <a:gd name="connsiteX84" fmla="*/ 7547 w 10541"/>
                <a:gd name="connsiteY84" fmla="*/ 8587 h 10000"/>
                <a:gd name="connsiteX85" fmla="*/ 7271 w 10541"/>
                <a:gd name="connsiteY85" fmla="*/ 8651 h 10000"/>
                <a:gd name="connsiteX86" fmla="*/ 6998 w 10541"/>
                <a:gd name="connsiteY86" fmla="*/ 8717 h 10000"/>
                <a:gd name="connsiteX87" fmla="*/ 6695 w 10541"/>
                <a:gd name="connsiteY87" fmla="*/ 8781 h 10000"/>
                <a:gd name="connsiteX88" fmla="*/ 6365 w 10541"/>
                <a:gd name="connsiteY88" fmla="*/ 8814 h 10000"/>
                <a:gd name="connsiteX89" fmla="*/ 5664 w 10541"/>
                <a:gd name="connsiteY89" fmla="*/ 8960 h 10000"/>
                <a:gd name="connsiteX90" fmla="*/ 4915 w 10541"/>
                <a:gd name="connsiteY90" fmla="*/ 9090 h 10000"/>
                <a:gd name="connsiteX91" fmla="*/ 4152 w 10541"/>
                <a:gd name="connsiteY91" fmla="*/ 9236 h 10000"/>
                <a:gd name="connsiteX92" fmla="*/ 3394 w 10541"/>
                <a:gd name="connsiteY92" fmla="*/ 9366 h 10000"/>
                <a:gd name="connsiteX93" fmla="*/ 2649 w 10541"/>
                <a:gd name="connsiteY93" fmla="*/ 9497 h 10000"/>
                <a:gd name="connsiteX94" fmla="*/ 2303 w 10541"/>
                <a:gd name="connsiteY94" fmla="*/ 9594 h 10000"/>
                <a:gd name="connsiteX95" fmla="*/ 1963 w 10541"/>
                <a:gd name="connsiteY95" fmla="*/ 9643 h 10000"/>
                <a:gd name="connsiteX96" fmla="*/ 1636 w 10541"/>
                <a:gd name="connsiteY96" fmla="*/ 9675 h 10000"/>
                <a:gd name="connsiteX97" fmla="*/ 1351 w 10541"/>
                <a:gd name="connsiteY97" fmla="*/ 9740 h 10000"/>
                <a:gd name="connsiteX98" fmla="*/ 1076 w 10541"/>
                <a:gd name="connsiteY98" fmla="*/ 9805 h 10000"/>
                <a:gd name="connsiteX99" fmla="*/ 817 w 10541"/>
                <a:gd name="connsiteY99" fmla="*/ 9838 h 10000"/>
                <a:gd name="connsiteX100" fmla="*/ 614 w 10541"/>
                <a:gd name="connsiteY100" fmla="*/ 9870 h 10000"/>
                <a:gd name="connsiteX101" fmla="*/ 427 w 10541"/>
                <a:gd name="connsiteY101" fmla="*/ 9935 h 10000"/>
                <a:gd name="connsiteX102" fmla="*/ 274 w 10541"/>
                <a:gd name="connsiteY102" fmla="*/ 9935 h 10000"/>
                <a:gd name="connsiteX103" fmla="*/ 168 w 10541"/>
                <a:gd name="connsiteY103" fmla="*/ 9968 h 10000"/>
                <a:gd name="connsiteX104" fmla="*/ 108 w 10541"/>
                <a:gd name="connsiteY104" fmla="*/ 9968 h 10000"/>
                <a:gd name="connsiteX105" fmla="*/ 70 w 10541"/>
                <a:gd name="connsiteY105" fmla="*/ 10000 h 10000"/>
                <a:gd name="connsiteX106" fmla="*/ 70 w 10541"/>
                <a:gd name="connsiteY106" fmla="*/ 9968 h 10000"/>
                <a:gd name="connsiteX107" fmla="*/ 37 w 10541"/>
                <a:gd name="connsiteY107" fmla="*/ 9968 h 10000"/>
                <a:gd name="connsiteX108" fmla="*/ 15 w 10541"/>
                <a:gd name="connsiteY108" fmla="*/ 9935 h 10000"/>
                <a:gd name="connsiteX109" fmla="*/ 0 w 10541"/>
                <a:gd name="connsiteY109" fmla="*/ 9870 h 10000"/>
                <a:gd name="connsiteX110" fmla="*/ 15 w 10541"/>
                <a:gd name="connsiteY110" fmla="*/ 9773 h 10000"/>
                <a:gd name="connsiteX111" fmla="*/ 52 w 10541"/>
                <a:gd name="connsiteY111" fmla="*/ 9643 h 10000"/>
                <a:gd name="connsiteX112" fmla="*/ 151 w 10541"/>
                <a:gd name="connsiteY112" fmla="*/ 9497 h 10000"/>
                <a:gd name="connsiteX113" fmla="*/ 221 w 10541"/>
                <a:gd name="connsiteY113" fmla="*/ 9399 h 10000"/>
                <a:gd name="connsiteX114" fmla="*/ 312 w 10541"/>
                <a:gd name="connsiteY114" fmla="*/ 9269 h 10000"/>
                <a:gd name="connsiteX115" fmla="*/ 294 w 10541"/>
                <a:gd name="connsiteY115" fmla="*/ 9122 h 10000"/>
                <a:gd name="connsiteX116" fmla="*/ 258 w 10541"/>
                <a:gd name="connsiteY116" fmla="*/ 8993 h 10000"/>
                <a:gd name="connsiteX117" fmla="*/ 205 w 10541"/>
                <a:gd name="connsiteY117" fmla="*/ 8895 h 10000"/>
                <a:gd name="connsiteX118" fmla="*/ 188 w 10541"/>
                <a:gd name="connsiteY118" fmla="*/ 8863 h 10000"/>
                <a:gd name="connsiteX119" fmla="*/ 116 w 10541"/>
                <a:gd name="connsiteY119" fmla="*/ 8749 h 10000"/>
                <a:gd name="connsiteX120" fmla="*/ 89 w 10541"/>
                <a:gd name="connsiteY120" fmla="*/ 8684 h 10000"/>
                <a:gd name="connsiteX121" fmla="*/ 89 w 10541"/>
                <a:gd name="connsiteY121" fmla="*/ 8651 h 10000"/>
                <a:gd name="connsiteX122" fmla="*/ 70 w 10541"/>
                <a:gd name="connsiteY122" fmla="*/ 8651 h 10000"/>
                <a:gd name="connsiteX123" fmla="*/ 133 w 10541"/>
                <a:gd name="connsiteY123" fmla="*/ 8619 h 10000"/>
                <a:gd name="connsiteX124" fmla="*/ 188 w 10541"/>
                <a:gd name="connsiteY124" fmla="*/ 8587 h 10000"/>
                <a:gd name="connsiteX125" fmla="*/ 239 w 10541"/>
                <a:gd name="connsiteY125" fmla="*/ 8587 h 10000"/>
                <a:gd name="connsiteX126" fmla="*/ 274 w 10541"/>
                <a:gd name="connsiteY126" fmla="*/ 8587 h 10000"/>
                <a:gd name="connsiteX127" fmla="*/ 274 w 10541"/>
                <a:gd name="connsiteY127" fmla="*/ 8554 h 10000"/>
                <a:gd name="connsiteX128" fmla="*/ 239 w 10541"/>
                <a:gd name="connsiteY128" fmla="*/ 8408 h 10000"/>
                <a:gd name="connsiteX129" fmla="*/ 239 w 10541"/>
                <a:gd name="connsiteY129" fmla="*/ 8343 h 10000"/>
                <a:gd name="connsiteX130" fmla="*/ 239 w 10541"/>
                <a:gd name="connsiteY130" fmla="*/ 8310 h 10000"/>
                <a:gd name="connsiteX131" fmla="*/ 221 w 10541"/>
                <a:gd name="connsiteY131" fmla="*/ 8278 h 10000"/>
                <a:gd name="connsiteX132" fmla="*/ 274 w 10541"/>
                <a:gd name="connsiteY132" fmla="*/ 8180 h 10000"/>
                <a:gd name="connsiteX133" fmla="*/ 294 w 10541"/>
                <a:gd name="connsiteY133" fmla="*/ 8083 h 10000"/>
                <a:gd name="connsiteX134" fmla="*/ 331 w 10541"/>
                <a:gd name="connsiteY134" fmla="*/ 8002 h 10000"/>
                <a:gd name="connsiteX135" fmla="*/ 339 w 10541"/>
                <a:gd name="connsiteY135" fmla="*/ 7937 h 10000"/>
                <a:gd name="connsiteX136" fmla="*/ 339 w 10541"/>
                <a:gd name="connsiteY136" fmla="*/ 7937 h 10000"/>
                <a:gd name="connsiteX137" fmla="*/ 392 w 10541"/>
                <a:gd name="connsiteY137" fmla="*/ 7775 h 10000"/>
                <a:gd name="connsiteX138" fmla="*/ 427 w 10541"/>
                <a:gd name="connsiteY138" fmla="*/ 7661 h 10000"/>
                <a:gd name="connsiteX139" fmla="*/ 461 w 10541"/>
                <a:gd name="connsiteY139" fmla="*/ 7563 h 10000"/>
                <a:gd name="connsiteX140" fmla="*/ 480 w 10541"/>
                <a:gd name="connsiteY140" fmla="*/ 7498 h 10000"/>
                <a:gd name="connsiteX141" fmla="*/ 498 w 10541"/>
                <a:gd name="connsiteY141" fmla="*/ 7466 h 10000"/>
                <a:gd name="connsiteX142" fmla="*/ 498 w 10541"/>
                <a:gd name="connsiteY142" fmla="*/ 7434 h 10000"/>
                <a:gd name="connsiteX143" fmla="*/ 561 w 10541"/>
                <a:gd name="connsiteY143" fmla="*/ 7287 h 10000"/>
                <a:gd name="connsiteX144" fmla="*/ 596 w 10541"/>
                <a:gd name="connsiteY144" fmla="*/ 7189 h 10000"/>
                <a:gd name="connsiteX145" fmla="*/ 614 w 10541"/>
                <a:gd name="connsiteY145" fmla="*/ 7157 h 10000"/>
                <a:gd name="connsiteX146" fmla="*/ 614 w 10541"/>
                <a:gd name="connsiteY146" fmla="*/ 7157 h 10000"/>
                <a:gd name="connsiteX147" fmla="*/ 630 w 10541"/>
                <a:gd name="connsiteY147" fmla="*/ 6995 h 10000"/>
                <a:gd name="connsiteX148" fmla="*/ 630 w 10541"/>
                <a:gd name="connsiteY148" fmla="*/ 6881 h 10000"/>
                <a:gd name="connsiteX149" fmla="*/ 650 w 10541"/>
                <a:gd name="connsiteY149" fmla="*/ 6783 h 10000"/>
                <a:gd name="connsiteX150" fmla="*/ 650 w 10541"/>
                <a:gd name="connsiteY150" fmla="*/ 6751 h 10000"/>
                <a:gd name="connsiteX151" fmla="*/ 650 w 10541"/>
                <a:gd name="connsiteY151" fmla="*/ 6686 h 10000"/>
                <a:gd name="connsiteX152" fmla="*/ 650 w 10541"/>
                <a:gd name="connsiteY152" fmla="*/ 6686 h 10000"/>
                <a:gd name="connsiteX153" fmla="*/ 686 w 10541"/>
                <a:gd name="connsiteY153" fmla="*/ 6475 h 10000"/>
                <a:gd name="connsiteX154" fmla="*/ 703 w 10541"/>
                <a:gd name="connsiteY154" fmla="*/ 6312 h 10000"/>
                <a:gd name="connsiteX155" fmla="*/ 719 w 10541"/>
                <a:gd name="connsiteY155" fmla="*/ 6183 h 10000"/>
                <a:gd name="connsiteX156" fmla="*/ 719 w 10541"/>
                <a:gd name="connsiteY156" fmla="*/ 6133 h 10000"/>
                <a:gd name="connsiteX157" fmla="*/ 737 w 10541"/>
                <a:gd name="connsiteY157" fmla="*/ 6069 h 10000"/>
                <a:gd name="connsiteX158" fmla="*/ 737 w 10541"/>
                <a:gd name="connsiteY158" fmla="*/ 6036 h 10000"/>
                <a:gd name="connsiteX159" fmla="*/ 703 w 10541"/>
                <a:gd name="connsiteY159" fmla="*/ 5906 h 10000"/>
                <a:gd name="connsiteX160" fmla="*/ 703 w 10541"/>
                <a:gd name="connsiteY160" fmla="*/ 5841 h 10000"/>
                <a:gd name="connsiteX161" fmla="*/ 703 w 10541"/>
                <a:gd name="connsiteY161" fmla="*/ 5841 h 10000"/>
                <a:gd name="connsiteX162" fmla="*/ 686 w 10541"/>
                <a:gd name="connsiteY162" fmla="*/ 5808 h 10000"/>
                <a:gd name="connsiteX163" fmla="*/ 737 w 10541"/>
                <a:gd name="connsiteY163" fmla="*/ 5728 h 10000"/>
                <a:gd name="connsiteX164" fmla="*/ 782 w 10541"/>
                <a:gd name="connsiteY164" fmla="*/ 5630 h 10000"/>
                <a:gd name="connsiteX165" fmla="*/ 817 w 10541"/>
                <a:gd name="connsiteY165" fmla="*/ 5533 h 10000"/>
                <a:gd name="connsiteX166" fmla="*/ 836 w 10541"/>
                <a:gd name="connsiteY166" fmla="*/ 5467 h 10000"/>
                <a:gd name="connsiteX167" fmla="*/ 836 w 10541"/>
                <a:gd name="connsiteY167" fmla="*/ 5467 h 10000"/>
                <a:gd name="connsiteX168" fmla="*/ 836 w 10541"/>
                <a:gd name="connsiteY168" fmla="*/ 5435 h 10000"/>
                <a:gd name="connsiteX169" fmla="*/ 799 w 10541"/>
                <a:gd name="connsiteY169" fmla="*/ 5370 h 10000"/>
                <a:gd name="connsiteX170" fmla="*/ 782 w 10541"/>
                <a:gd name="connsiteY170" fmla="*/ 5289 h 10000"/>
                <a:gd name="connsiteX171" fmla="*/ 1067 w 10541"/>
                <a:gd name="connsiteY171" fmla="*/ 5420 h 10000"/>
                <a:gd name="connsiteX0" fmla="*/ 1040 w 10541"/>
                <a:gd name="connsiteY0" fmla="*/ 5127 h 10000"/>
                <a:gd name="connsiteX1" fmla="*/ 1058 w 10541"/>
                <a:gd name="connsiteY1" fmla="*/ 5127 h 10000"/>
                <a:gd name="connsiteX2" fmla="*/ 1076 w 10541"/>
                <a:gd name="connsiteY2" fmla="*/ 5094 h 10000"/>
                <a:gd name="connsiteX3" fmla="*/ 1095 w 10541"/>
                <a:gd name="connsiteY3" fmla="*/ 5061 h 10000"/>
                <a:gd name="connsiteX4" fmla="*/ 1147 w 10541"/>
                <a:gd name="connsiteY4" fmla="*/ 5029 h 10000"/>
                <a:gd name="connsiteX5" fmla="*/ 1209 w 10541"/>
                <a:gd name="connsiteY5" fmla="*/ 4996 h 10000"/>
                <a:gd name="connsiteX6" fmla="*/ 1299 w 10541"/>
                <a:gd name="connsiteY6" fmla="*/ 4964 h 10000"/>
                <a:gd name="connsiteX7" fmla="*/ 1539 w 10541"/>
                <a:gd name="connsiteY7" fmla="*/ 4948 h 10000"/>
                <a:gd name="connsiteX8" fmla="*/ 1741 w 10541"/>
                <a:gd name="connsiteY8" fmla="*/ 4882 h 10000"/>
                <a:gd name="connsiteX9" fmla="*/ 1448 w 10541"/>
                <a:gd name="connsiteY9" fmla="*/ 5094 h 10000"/>
                <a:gd name="connsiteX10" fmla="*/ 1697 w 10541"/>
                <a:gd name="connsiteY10" fmla="*/ 5045 h 10000"/>
                <a:gd name="connsiteX11" fmla="*/ 1856 w 10541"/>
                <a:gd name="connsiteY11" fmla="*/ 5241 h 10000"/>
                <a:gd name="connsiteX12" fmla="*/ 2046 w 10541"/>
                <a:gd name="connsiteY12" fmla="*/ 5306 h 10000"/>
                <a:gd name="connsiteX13" fmla="*/ 2151 w 10541"/>
                <a:gd name="connsiteY13" fmla="*/ 5258 h 10000"/>
                <a:gd name="connsiteX14" fmla="*/ 2319 w 10541"/>
                <a:gd name="connsiteY14" fmla="*/ 4818 h 10000"/>
                <a:gd name="connsiteX15" fmla="*/ 2293 w 10541"/>
                <a:gd name="connsiteY15" fmla="*/ 5177 h 10000"/>
                <a:gd name="connsiteX16" fmla="*/ 2446 w 10541"/>
                <a:gd name="connsiteY16" fmla="*/ 4493 h 10000"/>
                <a:gd name="connsiteX17" fmla="*/ 2596 w 10541"/>
                <a:gd name="connsiteY17" fmla="*/ 4786 h 10000"/>
                <a:gd name="connsiteX18" fmla="*/ 2559 w 10541"/>
                <a:gd name="connsiteY18" fmla="*/ 4542 h 10000"/>
                <a:gd name="connsiteX19" fmla="*/ 2632 w 10541"/>
                <a:gd name="connsiteY19" fmla="*/ 4786 h 10000"/>
                <a:gd name="connsiteX20" fmla="*/ 2649 w 10541"/>
                <a:gd name="connsiteY20" fmla="*/ 4818 h 10000"/>
                <a:gd name="connsiteX21" fmla="*/ 2693 w 10541"/>
                <a:gd name="connsiteY21" fmla="*/ 4818 h 10000"/>
                <a:gd name="connsiteX22" fmla="*/ 2748 w 10541"/>
                <a:gd name="connsiteY22" fmla="*/ 4818 h 10000"/>
                <a:gd name="connsiteX23" fmla="*/ 2800 w 10541"/>
                <a:gd name="connsiteY23" fmla="*/ 4786 h 10000"/>
                <a:gd name="connsiteX24" fmla="*/ 2837 w 10541"/>
                <a:gd name="connsiteY24" fmla="*/ 4688 h 10000"/>
                <a:gd name="connsiteX25" fmla="*/ 2872 w 10541"/>
                <a:gd name="connsiteY25" fmla="*/ 4541 h 10000"/>
                <a:gd name="connsiteX26" fmla="*/ 2889 w 10541"/>
                <a:gd name="connsiteY26" fmla="*/ 4282 h 10000"/>
                <a:gd name="connsiteX27" fmla="*/ 2977 w 10541"/>
                <a:gd name="connsiteY27" fmla="*/ 4298 h 10000"/>
                <a:gd name="connsiteX28" fmla="*/ 3103 w 10541"/>
                <a:gd name="connsiteY28" fmla="*/ 4070 h 10000"/>
                <a:gd name="connsiteX29" fmla="*/ 3245 w 10541"/>
                <a:gd name="connsiteY29" fmla="*/ 4103 h 10000"/>
                <a:gd name="connsiteX30" fmla="*/ 3342 w 10541"/>
                <a:gd name="connsiteY30" fmla="*/ 4103 h 10000"/>
                <a:gd name="connsiteX31" fmla="*/ 3173 w 10541"/>
                <a:gd name="connsiteY31" fmla="*/ 3892 h 10000"/>
                <a:gd name="connsiteX32" fmla="*/ 3467 w 10541"/>
                <a:gd name="connsiteY32" fmla="*/ 4136 h 10000"/>
                <a:gd name="connsiteX33" fmla="*/ 3397 w 10541"/>
                <a:gd name="connsiteY33" fmla="*/ 4331 h 10000"/>
                <a:gd name="connsiteX34" fmla="*/ 3707 w 10541"/>
                <a:gd name="connsiteY34" fmla="*/ 4250 h 10000"/>
                <a:gd name="connsiteX35" fmla="*/ 4014 w 10541"/>
                <a:gd name="connsiteY35" fmla="*/ 3387 h 10000"/>
                <a:gd name="connsiteX36" fmla="*/ 4183 w 10541"/>
                <a:gd name="connsiteY36" fmla="*/ 2612 h 10000"/>
                <a:gd name="connsiteX37" fmla="*/ 4173 w 10541"/>
                <a:gd name="connsiteY37" fmla="*/ 1720 h 10000"/>
                <a:gd name="connsiteX38" fmla="*/ 4585 w 10541"/>
                <a:gd name="connsiteY38" fmla="*/ 1688 h 10000"/>
                <a:gd name="connsiteX39" fmla="*/ 4926 w 10541"/>
                <a:gd name="connsiteY39" fmla="*/ 1466 h 10000"/>
                <a:gd name="connsiteX40" fmla="*/ 4939 w 10541"/>
                <a:gd name="connsiteY40" fmla="*/ 402 h 10000"/>
                <a:gd name="connsiteX41" fmla="*/ 5404 w 10541"/>
                <a:gd name="connsiteY41" fmla="*/ 181 h 10000"/>
                <a:gd name="connsiteX42" fmla="*/ 5863 w 10541"/>
                <a:gd name="connsiteY42" fmla="*/ 1067 h 10000"/>
                <a:gd name="connsiteX43" fmla="*/ 6487 w 10541"/>
                <a:gd name="connsiteY43" fmla="*/ 1249 h 10000"/>
                <a:gd name="connsiteX44" fmla="*/ 7300 w 10541"/>
                <a:gd name="connsiteY44" fmla="*/ 1649 h 10000"/>
                <a:gd name="connsiteX45" fmla="*/ 7539 w 10541"/>
                <a:gd name="connsiteY45" fmla="*/ 816 h 10000"/>
                <a:gd name="connsiteX46" fmla="*/ 7832 w 10541"/>
                <a:gd name="connsiteY46" fmla="*/ 1452 h 10000"/>
                <a:gd name="connsiteX47" fmla="*/ 8291 w 10541"/>
                <a:gd name="connsiteY47" fmla="*/ 1915 h 10000"/>
                <a:gd name="connsiteX48" fmla="*/ 8286 w 10541"/>
                <a:gd name="connsiteY48" fmla="*/ 3100 h 10000"/>
                <a:gd name="connsiteX49" fmla="*/ 9073 w 10541"/>
                <a:gd name="connsiteY49" fmla="*/ 4676 h 10000"/>
                <a:gd name="connsiteX50" fmla="*/ 7932 w 10541"/>
                <a:gd name="connsiteY50" fmla="*/ 6720 h 10000"/>
                <a:gd name="connsiteX51" fmla="*/ 7555 w 10541"/>
                <a:gd name="connsiteY51" fmla="*/ 7834 h 10000"/>
                <a:gd name="connsiteX52" fmla="*/ 2010 w 10541"/>
                <a:gd name="connsiteY52" fmla="*/ 9038 h 10000"/>
                <a:gd name="connsiteX53" fmla="*/ 10000 w 10541"/>
                <a:gd name="connsiteY53" fmla="*/ 5353 h 10000"/>
                <a:gd name="connsiteX54" fmla="*/ 9814 w 10541"/>
                <a:gd name="connsiteY54" fmla="*/ 5662 h 10000"/>
                <a:gd name="connsiteX55" fmla="*/ 9761 w 10541"/>
                <a:gd name="connsiteY55" fmla="*/ 5744 h 10000"/>
                <a:gd name="connsiteX56" fmla="*/ 9742 w 10541"/>
                <a:gd name="connsiteY56" fmla="*/ 5776 h 10000"/>
                <a:gd name="connsiteX57" fmla="*/ 9725 w 10541"/>
                <a:gd name="connsiteY57" fmla="*/ 5808 h 10000"/>
                <a:gd name="connsiteX58" fmla="*/ 9717 w 10541"/>
                <a:gd name="connsiteY58" fmla="*/ 5808 h 10000"/>
                <a:gd name="connsiteX59" fmla="*/ 9717 w 10541"/>
                <a:gd name="connsiteY59" fmla="*/ 5874 h 10000"/>
                <a:gd name="connsiteX60" fmla="*/ 9699 w 10541"/>
                <a:gd name="connsiteY60" fmla="*/ 5971 h 10000"/>
                <a:gd name="connsiteX61" fmla="*/ 9628 w 10541"/>
                <a:gd name="connsiteY61" fmla="*/ 6101 h 10000"/>
                <a:gd name="connsiteX62" fmla="*/ 9538 w 10541"/>
                <a:gd name="connsiteY62" fmla="*/ 6183 h 10000"/>
                <a:gd name="connsiteX63" fmla="*/ 9459 w 10541"/>
                <a:gd name="connsiteY63" fmla="*/ 6247 h 10000"/>
                <a:gd name="connsiteX64" fmla="*/ 9235 w 10541"/>
                <a:gd name="connsiteY64" fmla="*/ 6377 h 10000"/>
                <a:gd name="connsiteX65" fmla="*/ 9076 w 10541"/>
                <a:gd name="connsiteY65" fmla="*/ 6475 h 10000"/>
                <a:gd name="connsiteX66" fmla="*/ 8942 w 10541"/>
                <a:gd name="connsiteY66" fmla="*/ 6556 h 10000"/>
                <a:gd name="connsiteX67" fmla="*/ 8872 w 10541"/>
                <a:gd name="connsiteY67" fmla="*/ 6686 h 10000"/>
                <a:gd name="connsiteX68" fmla="*/ 8827 w 10541"/>
                <a:gd name="connsiteY68" fmla="*/ 6816 h 10000"/>
                <a:gd name="connsiteX69" fmla="*/ 8792 w 10541"/>
                <a:gd name="connsiteY69" fmla="*/ 7027 h 10000"/>
                <a:gd name="connsiteX70" fmla="*/ 8738 w 10541"/>
                <a:gd name="connsiteY70" fmla="*/ 7287 h 10000"/>
                <a:gd name="connsiteX71" fmla="*/ 8640 w 10541"/>
                <a:gd name="connsiteY71" fmla="*/ 7530 h 10000"/>
                <a:gd name="connsiteX72" fmla="*/ 8569 w 10541"/>
                <a:gd name="connsiteY72" fmla="*/ 7693 h 10000"/>
                <a:gd name="connsiteX73" fmla="*/ 8500 w 10541"/>
                <a:gd name="connsiteY73" fmla="*/ 7775 h 10000"/>
                <a:gd name="connsiteX74" fmla="*/ 8418 w 10541"/>
                <a:gd name="connsiteY74" fmla="*/ 7937 h 10000"/>
                <a:gd name="connsiteX75" fmla="*/ 8382 w 10541"/>
                <a:gd name="connsiteY75" fmla="*/ 8002 h 10000"/>
                <a:gd name="connsiteX76" fmla="*/ 8365 w 10541"/>
                <a:gd name="connsiteY76" fmla="*/ 8083 h 10000"/>
                <a:gd name="connsiteX77" fmla="*/ 8365 w 10541"/>
                <a:gd name="connsiteY77" fmla="*/ 8246 h 10000"/>
                <a:gd name="connsiteX78" fmla="*/ 8382 w 10541"/>
                <a:gd name="connsiteY78" fmla="*/ 8440 h 10000"/>
                <a:gd name="connsiteX79" fmla="*/ 8329 w 10541"/>
                <a:gd name="connsiteY79" fmla="*/ 8440 h 10000"/>
                <a:gd name="connsiteX80" fmla="*/ 8240 w 10541"/>
                <a:gd name="connsiteY80" fmla="*/ 8457 h 10000"/>
                <a:gd name="connsiteX81" fmla="*/ 8127 w 10541"/>
                <a:gd name="connsiteY81" fmla="*/ 8489 h 10000"/>
                <a:gd name="connsiteX82" fmla="*/ 7956 w 10541"/>
                <a:gd name="connsiteY82" fmla="*/ 8522 h 10000"/>
                <a:gd name="connsiteX83" fmla="*/ 7769 w 10541"/>
                <a:gd name="connsiteY83" fmla="*/ 8554 h 10000"/>
                <a:gd name="connsiteX84" fmla="*/ 7547 w 10541"/>
                <a:gd name="connsiteY84" fmla="*/ 8587 h 10000"/>
                <a:gd name="connsiteX85" fmla="*/ 7271 w 10541"/>
                <a:gd name="connsiteY85" fmla="*/ 8651 h 10000"/>
                <a:gd name="connsiteX86" fmla="*/ 6998 w 10541"/>
                <a:gd name="connsiteY86" fmla="*/ 8717 h 10000"/>
                <a:gd name="connsiteX87" fmla="*/ 6695 w 10541"/>
                <a:gd name="connsiteY87" fmla="*/ 8781 h 10000"/>
                <a:gd name="connsiteX88" fmla="*/ 6365 w 10541"/>
                <a:gd name="connsiteY88" fmla="*/ 8814 h 10000"/>
                <a:gd name="connsiteX89" fmla="*/ 5664 w 10541"/>
                <a:gd name="connsiteY89" fmla="*/ 8960 h 10000"/>
                <a:gd name="connsiteX90" fmla="*/ 4915 w 10541"/>
                <a:gd name="connsiteY90" fmla="*/ 9090 h 10000"/>
                <a:gd name="connsiteX91" fmla="*/ 4152 w 10541"/>
                <a:gd name="connsiteY91" fmla="*/ 9236 h 10000"/>
                <a:gd name="connsiteX92" fmla="*/ 3394 w 10541"/>
                <a:gd name="connsiteY92" fmla="*/ 9366 h 10000"/>
                <a:gd name="connsiteX93" fmla="*/ 2649 w 10541"/>
                <a:gd name="connsiteY93" fmla="*/ 9497 h 10000"/>
                <a:gd name="connsiteX94" fmla="*/ 2303 w 10541"/>
                <a:gd name="connsiteY94" fmla="*/ 9594 h 10000"/>
                <a:gd name="connsiteX95" fmla="*/ 1963 w 10541"/>
                <a:gd name="connsiteY95" fmla="*/ 9643 h 10000"/>
                <a:gd name="connsiteX96" fmla="*/ 1636 w 10541"/>
                <a:gd name="connsiteY96" fmla="*/ 9675 h 10000"/>
                <a:gd name="connsiteX97" fmla="*/ 1351 w 10541"/>
                <a:gd name="connsiteY97" fmla="*/ 9740 h 10000"/>
                <a:gd name="connsiteX98" fmla="*/ 1076 w 10541"/>
                <a:gd name="connsiteY98" fmla="*/ 9805 h 10000"/>
                <a:gd name="connsiteX99" fmla="*/ 817 w 10541"/>
                <a:gd name="connsiteY99" fmla="*/ 9838 h 10000"/>
                <a:gd name="connsiteX100" fmla="*/ 614 w 10541"/>
                <a:gd name="connsiteY100" fmla="*/ 9870 h 10000"/>
                <a:gd name="connsiteX101" fmla="*/ 427 w 10541"/>
                <a:gd name="connsiteY101" fmla="*/ 9935 h 10000"/>
                <a:gd name="connsiteX102" fmla="*/ 274 w 10541"/>
                <a:gd name="connsiteY102" fmla="*/ 9935 h 10000"/>
                <a:gd name="connsiteX103" fmla="*/ 168 w 10541"/>
                <a:gd name="connsiteY103" fmla="*/ 9968 h 10000"/>
                <a:gd name="connsiteX104" fmla="*/ 108 w 10541"/>
                <a:gd name="connsiteY104" fmla="*/ 9968 h 10000"/>
                <a:gd name="connsiteX105" fmla="*/ 70 w 10541"/>
                <a:gd name="connsiteY105" fmla="*/ 10000 h 10000"/>
                <a:gd name="connsiteX106" fmla="*/ 70 w 10541"/>
                <a:gd name="connsiteY106" fmla="*/ 9968 h 10000"/>
                <a:gd name="connsiteX107" fmla="*/ 37 w 10541"/>
                <a:gd name="connsiteY107" fmla="*/ 9968 h 10000"/>
                <a:gd name="connsiteX108" fmla="*/ 15 w 10541"/>
                <a:gd name="connsiteY108" fmla="*/ 9935 h 10000"/>
                <a:gd name="connsiteX109" fmla="*/ 0 w 10541"/>
                <a:gd name="connsiteY109" fmla="*/ 9870 h 10000"/>
                <a:gd name="connsiteX110" fmla="*/ 15 w 10541"/>
                <a:gd name="connsiteY110" fmla="*/ 9773 h 10000"/>
                <a:gd name="connsiteX111" fmla="*/ 52 w 10541"/>
                <a:gd name="connsiteY111" fmla="*/ 9643 h 10000"/>
                <a:gd name="connsiteX112" fmla="*/ 151 w 10541"/>
                <a:gd name="connsiteY112" fmla="*/ 9497 h 10000"/>
                <a:gd name="connsiteX113" fmla="*/ 221 w 10541"/>
                <a:gd name="connsiteY113" fmla="*/ 9399 h 10000"/>
                <a:gd name="connsiteX114" fmla="*/ 312 w 10541"/>
                <a:gd name="connsiteY114" fmla="*/ 9269 h 10000"/>
                <a:gd name="connsiteX115" fmla="*/ 294 w 10541"/>
                <a:gd name="connsiteY115" fmla="*/ 9122 h 10000"/>
                <a:gd name="connsiteX116" fmla="*/ 258 w 10541"/>
                <a:gd name="connsiteY116" fmla="*/ 8993 h 10000"/>
                <a:gd name="connsiteX117" fmla="*/ 205 w 10541"/>
                <a:gd name="connsiteY117" fmla="*/ 8895 h 10000"/>
                <a:gd name="connsiteX118" fmla="*/ 188 w 10541"/>
                <a:gd name="connsiteY118" fmla="*/ 8863 h 10000"/>
                <a:gd name="connsiteX119" fmla="*/ 116 w 10541"/>
                <a:gd name="connsiteY119" fmla="*/ 8749 h 10000"/>
                <a:gd name="connsiteX120" fmla="*/ 89 w 10541"/>
                <a:gd name="connsiteY120" fmla="*/ 8684 h 10000"/>
                <a:gd name="connsiteX121" fmla="*/ 89 w 10541"/>
                <a:gd name="connsiteY121" fmla="*/ 8651 h 10000"/>
                <a:gd name="connsiteX122" fmla="*/ 70 w 10541"/>
                <a:gd name="connsiteY122" fmla="*/ 8651 h 10000"/>
                <a:gd name="connsiteX123" fmla="*/ 133 w 10541"/>
                <a:gd name="connsiteY123" fmla="*/ 8619 h 10000"/>
                <a:gd name="connsiteX124" fmla="*/ 188 w 10541"/>
                <a:gd name="connsiteY124" fmla="*/ 8587 h 10000"/>
                <a:gd name="connsiteX125" fmla="*/ 239 w 10541"/>
                <a:gd name="connsiteY125" fmla="*/ 8587 h 10000"/>
                <a:gd name="connsiteX126" fmla="*/ 274 w 10541"/>
                <a:gd name="connsiteY126" fmla="*/ 8587 h 10000"/>
                <a:gd name="connsiteX127" fmla="*/ 274 w 10541"/>
                <a:gd name="connsiteY127" fmla="*/ 8554 h 10000"/>
                <a:gd name="connsiteX128" fmla="*/ 239 w 10541"/>
                <a:gd name="connsiteY128" fmla="*/ 8408 h 10000"/>
                <a:gd name="connsiteX129" fmla="*/ 239 w 10541"/>
                <a:gd name="connsiteY129" fmla="*/ 8343 h 10000"/>
                <a:gd name="connsiteX130" fmla="*/ 239 w 10541"/>
                <a:gd name="connsiteY130" fmla="*/ 8310 h 10000"/>
                <a:gd name="connsiteX131" fmla="*/ 221 w 10541"/>
                <a:gd name="connsiteY131" fmla="*/ 8278 h 10000"/>
                <a:gd name="connsiteX132" fmla="*/ 274 w 10541"/>
                <a:gd name="connsiteY132" fmla="*/ 8180 h 10000"/>
                <a:gd name="connsiteX133" fmla="*/ 294 w 10541"/>
                <a:gd name="connsiteY133" fmla="*/ 8083 h 10000"/>
                <a:gd name="connsiteX134" fmla="*/ 331 w 10541"/>
                <a:gd name="connsiteY134" fmla="*/ 8002 h 10000"/>
                <a:gd name="connsiteX135" fmla="*/ 339 w 10541"/>
                <a:gd name="connsiteY135" fmla="*/ 7937 h 10000"/>
                <a:gd name="connsiteX136" fmla="*/ 339 w 10541"/>
                <a:gd name="connsiteY136" fmla="*/ 7937 h 10000"/>
                <a:gd name="connsiteX137" fmla="*/ 392 w 10541"/>
                <a:gd name="connsiteY137" fmla="*/ 7775 h 10000"/>
                <a:gd name="connsiteX138" fmla="*/ 427 w 10541"/>
                <a:gd name="connsiteY138" fmla="*/ 7661 h 10000"/>
                <a:gd name="connsiteX139" fmla="*/ 461 w 10541"/>
                <a:gd name="connsiteY139" fmla="*/ 7563 h 10000"/>
                <a:gd name="connsiteX140" fmla="*/ 480 w 10541"/>
                <a:gd name="connsiteY140" fmla="*/ 7498 h 10000"/>
                <a:gd name="connsiteX141" fmla="*/ 498 w 10541"/>
                <a:gd name="connsiteY141" fmla="*/ 7466 h 10000"/>
                <a:gd name="connsiteX142" fmla="*/ 498 w 10541"/>
                <a:gd name="connsiteY142" fmla="*/ 7434 h 10000"/>
                <a:gd name="connsiteX143" fmla="*/ 561 w 10541"/>
                <a:gd name="connsiteY143" fmla="*/ 7287 h 10000"/>
                <a:gd name="connsiteX144" fmla="*/ 596 w 10541"/>
                <a:gd name="connsiteY144" fmla="*/ 7189 h 10000"/>
                <a:gd name="connsiteX145" fmla="*/ 614 w 10541"/>
                <a:gd name="connsiteY145" fmla="*/ 7157 h 10000"/>
                <a:gd name="connsiteX146" fmla="*/ 614 w 10541"/>
                <a:gd name="connsiteY146" fmla="*/ 7157 h 10000"/>
                <a:gd name="connsiteX147" fmla="*/ 630 w 10541"/>
                <a:gd name="connsiteY147" fmla="*/ 6995 h 10000"/>
                <a:gd name="connsiteX148" fmla="*/ 630 w 10541"/>
                <a:gd name="connsiteY148" fmla="*/ 6881 h 10000"/>
                <a:gd name="connsiteX149" fmla="*/ 650 w 10541"/>
                <a:gd name="connsiteY149" fmla="*/ 6783 h 10000"/>
                <a:gd name="connsiteX150" fmla="*/ 650 w 10541"/>
                <a:gd name="connsiteY150" fmla="*/ 6751 h 10000"/>
                <a:gd name="connsiteX151" fmla="*/ 650 w 10541"/>
                <a:gd name="connsiteY151" fmla="*/ 6686 h 10000"/>
                <a:gd name="connsiteX152" fmla="*/ 650 w 10541"/>
                <a:gd name="connsiteY152" fmla="*/ 6686 h 10000"/>
                <a:gd name="connsiteX153" fmla="*/ 686 w 10541"/>
                <a:gd name="connsiteY153" fmla="*/ 6475 h 10000"/>
                <a:gd name="connsiteX154" fmla="*/ 703 w 10541"/>
                <a:gd name="connsiteY154" fmla="*/ 6312 h 10000"/>
                <a:gd name="connsiteX155" fmla="*/ 719 w 10541"/>
                <a:gd name="connsiteY155" fmla="*/ 6183 h 10000"/>
                <a:gd name="connsiteX156" fmla="*/ 719 w 10541"/>
                <a:gd name="connsiteY156" fmla="*/ 6133 h 10000"/>
                <a:gd name="connsiteX157" fmla="*/ 737 w 10541"/>
                <a:gd name="connsiteY157" fmla="*/ 6069 h 10000"/>
                <a:gd name="connsiteX158" fmla="*/ 737 w 10541"/>
                <a:gd name="connsiteY158" fmla="*/ 6036 h 10000"/>
                <a:gd name="connsiteX159" fmla="*/ 703 w 10541"/>
                <a:gd name="connsiteY159" fmla="*/ 5906 h 10000"/>
                <a:gd name="connsiteX160" fmla="*/ 703 w 10541"/>
                <a:gd name="connsiteY160" fmla="*/ 5841 h 10000"/>
                <a:gd name="connsiteX161" fmla="*/ 703 w 10541"/>
                <a:gd name="connsiteY161" fmla="*/ 5841 h 10000"/>
                <a:gd name="connsiteX162" fmla="*/ 686 w 10541"/>
                <a:gd name="connsiteY162" fmla="*/ 5808 h 10000"/>
                <a:gd name="connsiteX163" fmla="*/ 737 w 10541"/>
                <a:gd name="connsiteY163" fmla="*/ 5728 h 10000"/>
                <a:gd name="connsiteX164" fmla="*/ 782 w 10541"/>
                <a:gd name="connsiteY164" fmla="*/ 5630 h 10000"/>
                <a:gd name="connsiteX165" fmla="*/ 817 w 10541"/>
                <a:gd name="connsiteY165" fmla="*/ 5533 h 10000"/>
                <a:gd name="connsiteX166" fmla="*/ 836 w 10541"/>
                <a:gd name="connsiteY166" fmla="*/ 5467 h 10000"/>
                <a:gd name="connsiteX167" fmla="*/ 836 w 10541"/>
                <a:gd name="connsiteY167" fmla="*/ 5467 h 10000"/>
                <a:gd name="connsiteX168" fmla="*/ 836 w 10541"/>
                <a:gd name="connsiteY168" fmla="*/ 5435 h 10000"/>
                <a:gd name="connsiteX169" fmla="*/ 799 w 10541"/>
                <a:gd name="connsiteY169" fmla="*/ 5370 h 10000"/>
                <a:gd name="connsiteX170" fmla="*/ 1067 w 10541"/>
                <a:gd name="connsiteY170" fmla="*/ 5420 h 10000"/>
                <a:gd name="connsiteX0" fmla="*/ 1040 w 10541"/>
                <a:gd name="connsiteY0" fmla="*/ 5127 h 10000"/>
                <a:gd name="connsiteX1" fmla="*/ 1058 w 10541"/>
                <a:gd name="connsiteY1" fmla="*/ 5127 h 10000"/>
                <a:gd name="connsiteX2" fmla="*/ 1076 w 10541"/>
                <a:gd name="connsiteY2" fmla="*/ 5094 h 10000"/>
                <a:gd name="connsiteX3" fmla="*/ 1095 w 10541"/>
                <a:gd name="connsiteY3" fmla="*/ 5061 h 10000"/>
                <a:gd name="connsiteX4" fmla="*/ 1147 w 10541"/>
                <a:gd name="connsiteY4" fmla="*/ 5029 h 10000"/>
                <a:gd name="connsiteX5" fmla="*/ 1209 w 10541"/>
                <a:gd name="connsiteY5" fmla="*/ 4996 h 10000"/>
                <a:gd name="connsiteX6" fmla="*/ 1299 w 10541"/>
                <a:gd name="connsiteY6" fmla="*/ 4964 h 10000"/>
                <a:gd name="connsiteX7" fmla="*/ 1539 w 10541"/>
                <a:gd name="connsiteY7" fmla="*/ 4948 h 10000"/>
                <a:gd name="connsiteX8" fmla="*/ 1741 w 10541"/>
                <a:gd name="connsiteY8" fmla="*/ 4882 h 10000"/>
                <a:gd name="connsiteX9" fmla="*/ 1448 w 10541"/>
                <a:gd name="connsiteY9" fmla="*/ 5094 h 10000"/>
                <a:gd name="connsiteX10" fmla="*/ 1697 w 10541"/>
                <a:gd name="connsiteY10" fmla="*/ 5045 h 10000"/>
                <a:gd name="connsiteX11" fmla="*/ 1856 w 10541"/>
                <a:gd name="connsiteY11" fmla="*/ 5241 h 10000"/>
                <a:gd name="connsiteX12" fmla="*/ 2046 w 10541"/>
                <a:gd name="connsiteY12" fmla="*/ 5306 h 10000"/>
                <a:gd name="connsiteX13" fmla="*/ 2151 w 10541"/>
                <a:gd name="connsiteY13" fmla="*/ 5258 h 10000"/>
                <a:gd name="connsiteX14" fmla="*/ 2319 w 10541"/>
                <a:gd name="connsiteY14" fmla="*/ 4818 h 10000"/>
                <a:gd name="connsiteX15" fmla="*/ 2293 w 10541"/>
                <a:gd name="connsiteY15" fmla="*/ 5177 h 10000"/>
                <a:gd name="connsiteX16" fmla="*/ 2446 w 10541"/>
                <a:gd name="connsiteY16" fmla="*/ 4493 h 10000"/>
                <a:gd name="connsiteX17" fmla="*/ 2596 w 10541"/>
                <a:gd name="connsiteY17" fmla="*/ 4786 h 10000"/>
                <a:gd name="connsiteX18" fmla="*/ 2559 w 10541"/>
                <a:gd name="connsiteY18" fmla="*/ 4542 h 10000"/>
                <a:gd name="connsiteX19" fmla="*/ 2632 w 10541"/>
                <a:gd name="connsiteY19" fmla="*/ 4786 h 10000"/>
                <a:gd name="connsiteX20" fmla="*/ 2649 w 10541"/>
                <a:gd name="connsiteY20" fmla="*/ 4818 h 10000"/>
                <a:gd name="connsiteX21" fmla="*/ 2693 w 10541"/>
                <a:gd name="connsiteY21" fmla="*/ 4818 h 10000"/>
                <a:gd name="connsiteX22" fmla="*/ 2748 w 10541"/>
                <a:gd name="connsiteY22" fmla="*/ 4818 h 10000"/>
                <a:gd name="connsiteX23" fmla="*/ 2800 w 10541"/>
                <a:gd name="connsiteY23" fmla="*/ 4786 h 10000"/>
                <a:gd name="connsiteX24" fmla="*/ 2837 w 10541"/>
                <a:gd name="connsiteY24" fmla="*/ 4688 h 10000"/>
                <a:gd name="connsiteX25" fmla="*/ 2872 w 10541"/>
                <a:gd name="connsiteY25" fmla="*/ 4541 h 10000"/>
                <a:gd name="connsiteX26" fmla="*/ 2889 w 10541"/>
                <a:gd name="connsiteY26" fmla="*/ 4282 h 10000"/>
                <a:gd name="connsiteX27" fmla="*/ 2977 w 10541"/>
                <a:gd name="connsiteY27" fmla="*/ 4298 h 10000"/>
                <a:gd name="connsiteX28" fmla="*/ 3103 w 10541"/>
                <a:gd name="connsiteY28" fmla="*/ 4070 h 10000"/>
                <a:gd name="connsiteX29" fmla="*/ 3245 w 10541"/>
                <a:gd name="connsiteY29" fmla="*/ 4103 h 10000"/>
                <a:gd name="connsiteX30" fmla="*/ 3342 w 10541"/>
                <a:gd name="connsiteY30" fmla="*/ 4103 h 10000"/>
                <a:gd name="connsiteX31" fmla="*/ 3173 w 10541"/>
                <a:gd name="connsiteY31" fmla="*/ 3892 h 10000"/>
                <a:gd name="connsiteX32" fmla="*/ 3467 w 10541"/>
                <a:gd name="connsiteY32" fmla="*/ 4136 h 10000"/>
                <a:gd name="connsiteX33" fmla="*/ 3397 w 10541"/>
                <a:gd name="connsiteY33" fmla="*/ 4331 h 10000"/>
                <a:gd name="connsiteX34" fmla="*/ 3707 w 10541"/>
                <a:gd name="connsiteY34" fmla="*/ 4250 h 10000"/>
                <a:gd name="connsiteX35" fmla="*/ 4014 w 10541"/>
                <a:gd name="connsiteY35" fmla="*/ 3387 h 10000"/>
                <a:gd name="connsiteX36" fmla="*/ 4183 w 10541"/>
                <a:gd name="connsiteY36" fmla="*/ 2612 h 10000"/>
                <a:gd name="connsiteX37" fmla="*/ 4173 w 10541"/>
                <a:gd name="connsiteY37" fmla="*/ 1720 h 10000"/>
                <a:gd name="connsiteX38" fmla="*/ 4585 w 10541"/>
                <a:gd name="connsiteY38" fmla="*/ 1688 h 10000"/>
                <a:gd name="connsiteX39" fmla="*/ 4926 w 10541"/>
                <a:gd name="connsiteY39" fmla="*/ 1466 h 10000"/>
                <a:gd name="connsiteX40" fmla="*/ 4939 w 10541"/>
                <a:gd name="connsiteY40" fmla="*/ 402 h 10000"/>
                <a:gd name="connsiteX41" fmla="*/ 5404 w 10541"/>
                <a:gd name="connsiteY41" fmla="*/ 181 h 10000"/>
                <a:gd name="connsiteX42" fmla="*/ 5863 w 10541"/>
                <a:gd name="connsiteY42" fmla="*/ 1067 h 10000"/>
                <a:gd name="connsiteX43" fmla="*/ 6487 w 10541"/>
                <a:gd name="connsiteY43" fmla="*/ 1249 h 10000"/>
                <a:gd name="connsiteX44" fmla="*/ 7300 w 10541"/>
                <a:gd name="connsiteY44" fmla="*/ 1649 h 10000"/>
                <a:gd name="connsiteX45" fmla="*/ 7539 w 10541"/>
                <a:gd name="connsiteY45" fmla="*/ 816 h 10000"/>
                <a:gd name="connsiteX46" fmla="*/ 7832 w 10541"/>
                <a:gd name="connsiteY46" fmla="*/ 1452 h 10000"/>
                <a:gd name="connsiteX47" fmla="*/ 8291 w 10541"/>
                <a:gd name="connsiteY47" fmla="*/ 1915 h 10000"/>
                <a:gd name="connsiteX48" fmla="*/ 8286 w 10541"/>
                <a:gd name="connsiteY48" fmla="*/ 3100 h 10000"/>
                <a:gd name="connsiteX49" fmla="*/ 9073 w 10541"/>
                <a:gd name="connsiteY49" fmla="*/ 4676 h 10000"/>
                <a:gd name="connsiteX50" fmla="*/ 7932 w 10541"/>
                <a:gd name="connsiteY50" fmla="*/ 6720 h 10000"/>
                <a:gd name="connsiteX51" fmla="*/ 7555 w 10541"/>
                <a:gd name="connsiteY51" fmla="*/ 7834 h 10000"/>
                <a:gd name="connsiteX52" fmla="*/ 2010 w 10541"/>
                <a:gd name="connsiteY52" fmla="*/ 9038 h 10000"/>
                <a:gd name="connsiteX53" fmla="*/ 10000 w 10541"/>
                <a:gd name="connsiteY53" fmla="*/ 5353 h 10000"/>
                <a:gd name="connsiteX54" fmla="*/ 9814 w 10541"/>
                <a:gd name="connsiteY54" fmla="*/ 5662 h 10000"/>
                <a:gd name="connsiteX55" fmla="*/ 9761 w 10541"/>
                <a:gd name="connsiteY55" fmla="*/ 5744 h 10000"/>
                <a:gd name="connsiteX56" fmla="*/ 9742 w 10541"/>
                <a:gd name="connsiteY56" fmla="*/ 5776 h 10000"/>
                <a:gd name="connsiteX57" fmla="*/ 9725 w 10541"/>
                <a:gd name="connsiteY57" fmla="*/ 5808 h 10000"/>
                <a:gd name="connsiteX58" fmla="*/ 9717 w 10541"/>
                <a:gd name="connsiteY58" fmla="*/ 5808 h 10000"/>
                <a:gd name="connsiteX59" fmla="*/ 9717 w 10541"/>
                <a:gd name="connsiteY59" fmla="*/ 5874 h 10000"/>
                <a:gd name="connsiteX60" fmla="*/ 9699 w 10541"/>
                <a:gd name="connsiteY60" fmla="*/ 5971 h 10000"/>
                <a:gd name="connsiteX61" fmla="*/ 9628 w 10541"/>
                <a:gd name="connsiteY61" fmla="*/ 6101 h 10000"/>
                <a:gd name="connsiteX62" fmla="*/ 9538 w 10541"/>
                <a:gd name="connsiteY62" fmla="*/ 6183 h 10000"/>
                <a:gd name="connsiteX63" fmla="*/ 9459 w 10541"/>
                <a:gd name="connsiteY63" fmla="*/ 6247 h 10000"/>
                <a:gd name="connsiteX64" fmla="*/ 9235 w 10541"/>
                <a:gd name="connsiteY64" fmla="*/ 6377 h 10000"/>
                <a:gd name="connsiteX65" fmla="*/ 9076 w 10541"/>
                <a:gd name="connsiteY65" fmla="*/ 6475 h 10000"/>
                <a:gd name="connsiteX66" fmla="*/ 8942 w 10541"/>
                <a:gd name="connsiteY66" fmla="*/ 6556 h 10000"/>
                <a:gd name="connsiteX67" fmla="*/ 8872 w 10541"/>
                <a:gd name="connsiteY67" fmla="*/ 6686 h 10000"/>
                <a:gd name="connsiteX68" fmla="*/ 8827 w 10541"/>
                <a:gd name="connsiteY68" fmla="*/ 6816 h 10000"/>
                <a:gd name="connsiteX69" fmla="*/ 8792 w 10541"/>
                <a:gd name="connsiteY69" fmla="*/ 7027 h 10000"/>
                <a:gd name="connsiteX70" fmla="*/ 8738 w 10541"/>
                <a:gd name="connsiteY70" fmla="*/ 7287 h 10000"/>
                <a:gd name="connsiteX71" fmla="*/ 8640 w 10541"/>
                <a:gd name="connsiteY71" fmla="*/ 7530 h 10000"/>
                <a:gd name="connsiteX72" fmla="*/ 8569 w 10541"/>
                <a:gd name="connsiteY72" fmla="*/ 7693 h 10000"/>
                <a:gd name="connsiteX73" fmla="*/ 8500 w 10541"/>
                <a:gd name="connsiteY73" fmla="*/ 7775 h 10000"/>
                <a:gd name="connsiteX74" fmla="*/ 8418 w 10541"/>
                <a:gd name="connsiteY74" fmla="*/ 7937 h 10000"/>
                <a:gd name="connsiteX75" fmla="*/ 8382 w 10541"/>
                <a:gd name="connsiteY75" fmla="*/ 8002 h 10000"/>
                <a:gd name="connsiteX76" fmla="*/ 8365 w 10541"/>
                <a:gd name="connsiteY76" fmla="*/ 8083 h 10000"/>
                <a:gd name="connsiteX77" fmla="*/ 8365 w 10541"/>
                <a:gd name="connsiteY77" fmla="*/ 8246 h 10000"/>
                <a:gd name="connsiteX78" fmla="*/ 8382 w 10541"/>
                <a:gd name="connsiteY78" fmla="*/ 8440 h 10000"/>
                <a:gd name="connsiteX79" fmla="*/ 8329 w 10541"/>
                <a:gd name="connsiteY79" fmla="*/ 8440 h 10000"/>
                <a:gd name="connsiteX80" fmla="*/ 8240 w 10541"/>
                <a:gd name="connsiteY80" fmla="*/ 8457 h 10000"/>
                <a:gd name="connsiteX81" fmla="*/ 8127 w 10541"/>
                <a:gd name="connsiteY81" fmla="*/ 8489 h 10000"/>
                <a:gd name="connsiteX82" fmla="*/ 7956 w 10541"/>
                <a:gd name="connsiteY82" fmla="*/ 8522 h 10000"/>
                <a:gd name="connsiteX83" fmla="*/ 7769 w 10541"/>
                <a:gd name="connsiteY83" fmla="*/ 8554 h 10000"/>
                <a:gd name="connsiteX84" fmla="*/ 7547 w 10541"/>
                <a:gd name="connsiteY84" fmla="*/ 8587 h 10000"/>
                <a:gd name="connsiteX85" fmla="*/ 7271 w 10541"/>
                <a:gd name="connsiteY85" fmla="*/ 8651 h 10000"/>
                <a:gd name="connsiteX86" fmla="*/ 6998 w 10541"/>
                <a:gd name="connsiteY86" fmla="*/ 8717 h 10000"/>
                <a:gd name="connsiteX87" fmla="*/ 6695 w 10541"/>
                <a:gd name="connsiteY87" fmla="*/ 8781 h 10000"/>
                <a:gd name="connsiteX88" fmla="*/ 6365 w 10541"/>
                <a:gd name="connsiteY88" fmla="*/ 8814 h 10000"/>
                <a:gd name="connsiteX89" fmla="*/ 5664 w 10541"/>
                <a:gd name="connsiteY89" fmla="*/ 8960 h 10000"/>
                <a:gd name="connsiteX90" fmla="*/ 4915 w 10541"/>
                <a:gd name="connsiteY90" fmla="*/ 9090 h 10000"/>
                <a:gd name="connsiteX91" fmla="*/ 4152 w 10541"/>
                <a:gd name="connsiteY91" fmla="*/ 9236 h 10000"/>
                <a:gd name="connsiteX92" fmla="*/ 3394 w 10541"/>
                <a:gd name="connsiteY92" fmla="*/ 9366 h 10000"/>
                <a:gd name="connsiteX93" fmla="*/ 2649 w 10541"/>
                <a:gd name="connsiteY93" fmla="*/ 9497 h 10000"/>
                <a:gd name="connsiteX94" fmla="*/ 2303 w 10541"/>
                <a:gd name="connsiteY94" fmla="*/ 9594 h 10000"/>
                <a:gd name="connsiteX95" fmla="*/ 1963 w 10541"/>
                <a:gd name="connsiteY95" fmla="*/ 9643 h 10000"/>
                <a:gd name="connsiteX96" fmla="*/ 1636 w 10541"/>
                <a:gd name="connsiteY96" fmla="*/ 9675 h 10000"/>
                <a:gd name="connsiteX97" fmla="*/ 1351 w 10541"/>
                <a:gd name="connsiteY97" fmla="*/ 9740 h 10000"/>
                <a:gd name="connsiteX98" fmla="*/ 1076 w 10541"/>
                <a:gd name="connsiteY98" fmla="*/ 9805 h 10000"/>
                <a:gd name="connsiteX99" fmla="*/ 817 w 10541"/>
                <a:gd name="connsiteY99" fmla="*/ 9838 h 10000"/>
                <a:gd name="connsiteX100" fmla="*/ 614 w 10541"/>
                <a:gd name="connsiteY100" fmla="*/ 9870 h 10000"/>
                <a:gd name="connsiteX101" fmla="*/ 427 w 10541"/>
                <a:gd name="connsiteY101" fmla="*/ 9935 h 10000"/>
                <a:gd name="connsiteX102" fmla="*/ 274 w 10541"/>
                <a:gd name="connsiteY102" fmla="*/ 9935 h 10000"/>
                <a:gd name="connsiteX103" fmla="*/ 168 w 10541"/>
                <a:gd name="connsiteY103" fmla="*/ 9968 h 10000"/>
                <a:gd name="connsiteX104" fmla="*/ 108 w 10541"/>
                <a:gd name="connsiteY104" fmla="*/ 9968 h 10000"/>
                <a:gd name="connsiteX105" fmla="*/ 70 w 10541"/>
                <a:gd name="connsiteY105" fmla="*/ 10000 h 10000"/>
                <a:gd name="connsiteX106" fmla="*/ 70 w 10541"/>
                <a:gd name="connsiteY106" fmla="*/ 9968 h 10000"/>
                <a:gd name="connsiteX107" fmla="*/ 37 w 10541"/>
                <a:gd name="connsiteY107" fmla="*/ 9968 h 10000"/>
                <a:gd name="connsiteX108" fmla="*/ 15 w 10541"/>
                <a:gd name="connsiteY108" fmla="*/ 9935 h 10000"/>
                <a:gd name="connsiteX109" fmla="*/ 0 w 10541"/>
                <a:gd name="connsiteY109" fmla="*/ 9870 h 10000"/>
                <a:gd name="connsiteX110" fmla="*/ 15 w 10541"/>
                <a:gd name="connsiteY110" fmla="*/ 9773 h 10000"/>
                <a:gd name="connsiteX111" fmla="*/ 52 w 10541"/>
                <a:gd name="connsiteY111" fmla="*/ 9643 h 10000"/>
                <a:gd name="connsiteX112" fmla="*/ 151 w 10541"/>
                <a:gd name="connsiteY112" fmla="*/ 9497 h 10000"/>
                <a:gd name="connsiteX113" fmla="*/ 221 w 10541"/>
                <a:gd name="connsiteY113" fmla="*/ 9399 h 10000"/>
                <a:gd name="connsiteX114" fmla="*/ 312 w 10541"/>
                <a:gd name="connsiteY114" fmla="*/ 9269 h 10000"/>
                <a:gd name="connsiteX115" fmla="*/ 294 w 10541"/>
                <a:gd name="connsiteY115" fmla="*/ 9122 h 10000"/>
                <a:gd name="connsiteX116" fmla="*/ 258 w 10541"/>
                <a:gd name="connsiteY116" fmla="*/ 8993 h 10000"/>
                <a:gd name="connsiteX117" fmla="*/ 205 w 10541"/>
                <a:gd name="connsiteY117" fmla="*/ 8895 h 10000"/>
                <a:gd name="connsiteX118" fmla="*/ 188 w 10541"/>
                <a:gd name="connsiteY118" fmla="*/ 8863 h 10000"/>
                <a:gd name="connsiteX119" fmla="*/ 116 w 10541"/>
                <a:gd name="connsiteY119" fmla="*/ 8749 h 10000"/>
                <a:gd name="connsiteX120" fmla="*/ 89 w 10541"/>
                <a:gd name="connsiteY120" fmla="*/ 8684 h 10000"/>
                <a:gd name="connsiteX121" fmla="*/ 89 w 10541"/>
                <a:gd name="connsiteY121" fmla="*/ 8651 h 10000"/>
                <a:gd name="connsiteX122" fmla="*/ 70 w 10541"/>
                <a:gd name="connsiteY122" fmla="*/ 8651 h 10000"/>
                <a:gd name="connsiteX123" fmla="*/ 133 w 10541"/>
                <a:gd name="connsiteY123" fmla="*/ 8619 h 10000"/>
                <a:gd name="connsiteX124" fmla="*/ 188 w 10541"/>
                <a:gd name="connsiteY124" fmla="*/ 8587 h 10000"/>
                <a:gd name="connsiteX125" fmla="*/ 239 w 10541"/>
                <a:gd name="connsiteY125" fmla="*/ 8587 h 10000"/>
                <a:gd name="connsiteX126" fmla="*/ 274 w 10541"/>
                <a:gd name="connsiteY126" fmla="*/ 8587 h 10000"/>
                <a:gd name="connsiteX127" fmla="*/ 274 w 10541"/>
                <a:gd name="connsiteY127" fmla="*/ 8554 h 10000"/>
                <a:gd name="connsiteX128" fmla="*/ 239 w 10541"/>
                <a:gd name="connsiteY128" fmla="*/ 8408 h 10000"/>
                <a:gd name="connsiteX129" fmla="*/ 239 w 10541"/>
                <a:gd name="connsiteY129" fmla="*/ 8343 h 10000"/>
                <a:gd name="connsiteX130" fmla="*/ 239 w 10541"/>
                <a:gd name="connsiteY130" fmla="*/ 8310 h 10000"/>
                <a:gd name="connsiteX131" fmla="*/ 221 w 10541"/>
                <a:gd name="connsiteY131" fmla="*/ 8278 h 10000"/>
                <a:gd name="connsiteX132" fmla="*/ 274 w 10541"/>
                <a:gd name="connsiteY132" fmla="*/ 8180 h 10000"/>
                <a:gd name="connsiteX133" fmla="*/ 294 w 10541"/>
                <a:gd name="connsiteY133" fmla="*/ 8083 h 10000"/>
                <a:gd name="connsiteX134" fmla="*/ 331 w 10541"/>
                <a:gd name="connsiteY134" fmla="*/ 8002 h 10000"/>
                <a:gd name="connsiteX135" fmla="*/ 339 w 10541"/>
                <a:gd name="connsiteY135" fmla="*/ 7937 h 10000"/>
                <a:gd name="connsiteX136" fmla="*/ 339 w 10541"/>
                <a:gd name="connsiteY136" fmla="*/ 7937 h 10000"/>
                <a:gd name="connsiteX137" fmla="*/ 392 w 10541"/>
                <a:gd name="connsiteY137" fmla="*/ 7775 h 10000"/>
                <a:gd name="connsiteX138" fmla="*/ 427 w 10541"/>
                <a:gd name="connsiteY138" fmla="*/ 7661 h 10000"/>
                <a:gd name="connsiteX139" fmla="*/ 461 w 10541"/>
                <a:gd name="connsiteY139" fmla="*/ 7563 h 10000"/>
                <a:gd name="connsiteX140" fmla="*/ 480 w 10541"/>
                <a:gd name="connsiteY140" fmla="*/ 7498 h 10000"/>
                <a:gd name="connsiteX141" fmla="*/ 498 w 10541"/>
                <a:gd name="connsiteY141" fmla="*/ 7466 h 10000"/>
                <a:gd name="connsiteX142" fmla="*/ 498 w 10541"/>
                <a:gd name="connsiteY142" fmla="*/ 7434 h 10000"/>
                <a:gd name="connsiteX143" fmla="*/ 561 w 10541"/>
                <a:gd name="connsiteY143" fmla="*/ 7287 h 10000"/>
                <a:gd name="connsiteX144" fmla="*/ 596 w 10541"/>
                <a:gd name="connsiteY144" fmla="*/ 7189 h 10000"/>
                <a:gd name="connsiteX145" fmla="*/ 614 w 10541"/>
                <a:gd name="connsiteY145" fmla="*/ 7157 h 10000"/>
                <a:gd name="connsiteX146" fmla="*/ 614 w 10541"/>
                <a:gd name="connsiteY146" fmla="*/ 7157 h 10000"/>
                <a:gd name="connsiteX147" fmla="*/ 630 w 10541"/>
                <a:gd name="connsiteY147" fmla="*/ 6995 h 10000"/>
                <a:gd name="connsiteX148" fmla="*/ 630 w 10541"/>
                <a:gd name="connsiteY148" fmla="*/ 6881 h 10000"/>
                <a:gd name="connsiteX149" fmla="*/ 650 w 10541"/>
                <a:gd name="connsiteY149" fmla="*/ 6783 h 10000"/>
                <a:gd name="connsiteX150" fmla="*/ 650 w 10541"/>
                <a:gd name="connsiteY150" fmla="*/ 6751 h 10000"/>
                <a:gd name="connsiteX151" fmla="*/ 650 w 10541"/>
                <a:gd name="connsiteY151" fmla="*/ 6686 h 10000"/>
                <a:gd name="connsiteX152" fmla="*/ 650 w 10541"/>
                <a:gd name="connsiteY152" fmla="*/ 6686 h 10000"/>
                <a:gd name="connsiteX153" fmla="*/ 686 w 10541"/>
                <a:gd name="connsiteY153" fmla="*/ 6475 h 10000"/>
                <a:gd name="connsiteX154" fmla="*/ 703 w 10541"/>
                <a:gd name="connsiteY154" fmla="*/ 6312 h 10000"/>
                <a:gd name="connsiteX155" fmla="*/ 719 w 10541"/>
                <a:gd name="connsiteY155" fmla="*/ 6183 h 10000"/>
                <a:gd name="connsiteX156" fmla="*/ 719 w 10541"/>
                <a:gd name="connsiteY156" fmla="*/ 6133 h 10000"/>
                <a:gd name="connsiteX157" fmla="*/ 737 w 10541"/>
                <a:gd name="connsiteY157" fmla="*/ 6069 h 10000"/>
                <a:gd name="connsiteX158" fmla="*/ 737 w 10541"/>
                <a:gd name="connsiteY158" fmla="*/ 6036 h 10000"/>
                <a:gd name="connsiteX159" fmla="*/ 703 w 10541"/>
                <a:gd name="connsiteY159" fmla="*/ 5906 h 10000"/>
                <a:gd name="connsiteX160" fmla="*/ 703 w 10541"/>
                <a:gd name="connsiteY160" fmla="*/ 5841 h 10000"/>
                <a:gd name="connsiteX161" fmla="*/ 703 w 10541"/>
                <a:gd name="connsiteY161" fmla="*/ 5841 h 10000"/>
                <a:gd name="connsiteX162" fmla="*/ 686 w 10541"/>
                <a:gd name="connsiteY162" fmla="*/ 5808 h 10000"/>
                <a:gd name="connsiteX163" fmla="*/ 737 w 10541"/>
                <a:gd name="connsiteY163" fmla="*/ 5728 h 10000"/>
                <a:gd name="connsiteX164" fmla="*/ 782 w 10541"/>
                <a:gd name="connsiteY164" fmla="*/ 5630 h 10000"/>
                <a:gd name="connsiteX165" fmla="*/ 817 w 10541"/>
                <a:gd name="connsiteY165" fmla="*/ 5533 h 10000"/>
                <a:gd name="connsiteX166" fmla="*/ 836 w 10541"/>
                <a:gd name="connsiteY166" fmla="*/ 5467 h 10000"/>
                <a:gd name="connsiteX167" fmla="*/ 836 w 10541"/>
                <a:gd name="connsiteY167" fmla="*/ 5467 h 10000"/>
                <a:gd name="connsiteX168" fmla="*/ 836 w 10541"/>
                <a:gd name="connsiteY168" fmla="*/ 5435 h 10000"/>
                <a:gd name="connsiteX169" fmla="*/ 1067 w 10541"/>
                <a:gd name="connsiteY169" fmla="*/ 5420 h 10000"/>
                <a:gd name="connsiteX0" fmla="*/ 1040 w 10541"/>
                <a:gd name="connsiteY0" fmla="*/ 5127 h 10000"/>
                <a:gd name="connsiteX1" fmla="*/ 1058 w 10541"/>
                <a:gd name="connsiteY1" fmla="*/ 5127 h 10000"/>
                <a:gd name="connsiteX2" fmla="*/ 1076 w 10541"/>
                <a:gd name="connsiteY2" fmla="*/ 5094 h 10000"/>
                <a:gd name="connsiteX3" fmla="*/ 1095 w 10541"/>
                <a:gd name="connsiteY3" fmla="*/ 5061 h 10000"/>
                <a:gd name="connsiteX4" fmla="*/ 1147 w 10541"/>
                <a:gd name="connsiteY4" fmla="*/ 5029 h 10000"/>
                <a:gd name="connsiteX5" fmla="*/ 1262 w 10541"/>
                <a:gd name="connsiteY5" fmla="*/ 5289 h 10000"/>
                <a:gd name="connsiteX6" fmla="*/ 1299 w 10541"/>
                <a:gd name="connsiteY6" fmla="*/ 4964 h 10000"/>
                <a:gd name="connsiteX7" fmla="*/ 1539 w 10541"/>
                <a:gd name="connsiteY7" fmla="*/ 4948 h 10000"/>
                <a:gd name="connsiteX8" fmla="*/ 1741 w 10541"/>
                <a:gd name="connsiteY8" fmla="*/ 4882 h 10000"/>
                <a:gd name="connsiteX9" fmla="*/ 1448 w 10541"/>
                <a:gd name="connsiteY9" fmla="*/ 5094 h 10000"/>
                <a:gd name="connsiteX10" fmla="*/ 1697 w 10541"/>
                <a:gd name="connsiteY10" fmla="*/ 5045 h 10000"/>
                <a:gd name="connsiteX11" fmla="*/ 1856 w 10541"/>
                <a:gd name="connsiteY11" fmla="*/ 5241 h 10000"/>
                <a:gd name="connsiteX12" fmla="*/ 2046 w 10541"/>
                <a:gd name="connsiteY12" fmla="*/ 5306 h 10000"/>
                <a:gd name="connsiteX13" fmla="*/ 2151 w 10541"/>
                <a:gd name="connsiteY13" fmla="*/ 5258 h 10000"/>
                <a:gd name="connsiteX14" fmla="*/ 2319 w 10541"/>
                <a:gd name="connsiteY14" fmla="*/ 4818 h 10000"/>
                <a:gd name="connsiteX15" fmla="*/ 2293 w 10541"/>
                <a:gd name="connsiteY15" fmla="*/ 5177 h 10000"/>
                <a:gd name="connsiteX16" fmla="*/ 2446 w 10541"/>
                <a:gd name="connsiteY16" fmla="*/ 4493 h 10000"/>
                <a:gd name="connsiteX17" fmla="*/ 2596 w 10541"/>
                <a:gd name="connsiteY17" fmla="*/ 4786 h 10000"/>
                <a:gd name="connsiteX18" fmla="*/ 2559 w 10541"/>
                <a:gd name="connsiteY18" fmla="*/ 4542 h 10000"/>
                <a:gd name="connsiteX19" fmla="*/ 2632 w 10541"/>
                <a:gd name="connsiteY19" fmla="*/ 4786 h 10000"/>
                <a:gd name="connsiteX20" fmla="*/ 2649 w 10541"/>
                <a:gd name="connsiteY20" fmla="*/ 4818 h 10000"/>
                <a:gd name="connsiteX21" fmla="*/ 2693 w 10541"/>
                <a:gd name="connsiteY21" fmla="*/ 4818 h 10000"/>
                <a:gd name="connsiteX22" fmla="*/ 2748 w 10541"/>
                <a:gd name="connsiteY22" fmla="*/ 4818 h 10000"/>
                <a:gd name="connsiteX23" fmla="*/ 2800 w 10541"/>
                <a:gd name="connsiteY23" fmla="*/ 4786 h 10000"/>
                <a:gd name="connsiteX24" fmla="*/ 2837 w 10541"/>
                <a:gd name="connsiteY24" fmla="*/ 4688 h 10000"/>
                <a:gd name="connsiteX25" fmla="*/ 2872 w 10541"/>
                <a:gd name="connsiteY25" fmla="*/ 4541 h 10000"/>
                <a:gd name="connsiteX26" fmla="*/ 2889 w 10541"/>
                <a:gd name="connsiteY26" fmla="*/ 4282 h 10000"/>
                <a:gd name="connsiteX27" fmla="*/ 2977 w 10541"/>
                <a:gd name="connsiteY27" fmla="*/ 4298 h 10000"/>
                <a:gd name="connsiteX28" fmla="*/ 3103 w 10541"/>
                <a:gd name="connsiteY28" fmla="*/ 4070 h 10000"/>
                <a:gd name="connsiteX29" fmla="*/ 3245 w 10541"/>
                <a:gd name="connsiteY29" fmla="*/ 4103 h 10000"/>
                <a:gd name="connsiteX30" fmla="*/ 3342 w 10541"/>
                <a:gd name="connsiteY30" fmla="*/ 4103 h 10000"/>
                <a:gd name="connsiteX31" fmla="*/ 3173 w 10541"/>
                <a:gd name="connsiteY31" fmla="*/ 3892 h 10000"/>
                <a:gd name="connsiteX32" fmla="*/ 3467 w 10541"/>
                <a:gd name="connsiteY32" fmla="*/ 4136 h 10000"/>
                <a:gd name="connsiteX33" fmla="*/ 3397 w 10541"/>
                <a:gd name="connsiteY33" fmla="*/ 4331 h 10000"/>
                <a:gd name="connsiteX34" fmla="*/ 3707 w 10541"/>
                <a:gd name="connsiteY34" fmla="*/ 4250 h 10000"/>
                <a:gd name="connsiteX35" fmla="*/ 4014 w 10541"/>
                <a:gd name="connsiteY35" fmla="*/ 3387 h 10000"/>
                <a:gd name="connsiteX36" fmla="*/ 4183 w 10541"/>
                <a:gd name="connsiteY36" fmla="*/ 2612 h 10000"/>
                <a:gd name="connsiteX37" fmla="*/ 4173 w 10541"/>
                <a:gd name="connsiteY37" fmla="*/ 1720 h 10000"/>
                <a:gd name="connsiteX38" fmla="*/ 4585 w 10541"/>
                <a:gd name="connsiteY38" fmla="*/ 1688 h 10000"/>
                <a:gd name="connsiteX39" fmla="*/ 4926 w 10541"/>
                <a:gd name="connsiteY39" fmla="*/ 1466 h 10000"/>
                <a:gd name="connsiteX40" fmla="*/ 4939 w 10541"/>
                <a:gd name="connsiteY40" fmla="*/ 402 h 10000"/>
                <a:gd name="connsiteX41" fmla="*/ 5404 w 10541"/>
                <a:gd name="connsiteY41" fmla="*/ 181 h 10000"/>
                <a:gd name="connsiteX42" fmla="*/ 5863 w 10541"/>
                <a:gd name="connsiteY42" fmla="*/ 1067 h 10000"/>
                <a:gd name="connsiteX43" fmla="*/ 6487 w 10541"/>
                <a:gd name="connsiteY43" fmla="*/ 1249 h 10000"/>
                <a:gd name="connsiteX44" fmla="*/ 7300 w 10541"/>
                <a:gd name="connsiteY44" fmla="*/ 1649 h 10000"/>
                <a:gd name="connsiteX45" fmla="*/ 7539 w 10541"/>
                <a:gd name="connsiteY45" fmla="*/ 816 h 10000"/>
                <a:gd name="connsiteX46" fmla="*/ 7832 w 10541"/>
                <a:gd name="connsiteY46" fmla="*/ 1452 h 10000"/>
                <a:gd name="connsiteX47" fmla="*/ 8291 w 10541"/>
                <a:gd name="connsiteY47" fmla="*/ 1915 h 10000"/>
                <a:gd name="connsiteX48" fmla="*/ 8286 w 10541"/>
                <a:gd name="connsiteY48" fmla="*/ 3100 h 10000"/>
                <a:gd name="connsiteX49" fmla="*/ 9073 w 10541"/>
                <a:gd name="connsiteY49" fmla="*/ 4676 h 10000"/>
                <a:gd name="connsiteX50" fmla="*/ 7932 w 10541"/>
                <a:gd name="connsiteY50" fmla="*/ 6720 h 10000"/>
                <a:gd name="connsiteX51" fmla="*/ 7555 w 10541"/>
                <a:gd name="connsiteY51" fmla="*/ 7834 h 10000"/>
                <a:gd name="connsiteX52" fmla="*/ 2010 w 10541"/>
                <a:gd name="connsiteY52" fmla="*/ 9038 h 10000"/>
                <a:gd name="connsiteX53" fmla="*/ 10000 w 10541"/>
                <a:gd name="connsiteY53" fmla="*/ 5353 h 10000"/>
                <a:gd name="connsiteX54" fmla="*/ 9814 w 10541"/>
                <a:gd name="connsiteY54" fmla="*/ 5662 h 10000"/>
                <a:gd name="connsiteX55" fmla="*/ 9761 w 10541"/>
                <a:gd name="connsiteY55" fmla="*/ 5744 h 10000"/>
                <a:gd name="connsiteX56" fmla="*/ 9742 w 10541"/>
                <a:gd name="connsiteY56" fmla="*/ 5776 h 10000"/>
                <a:gd name="connsiteX57" fmla="*/ 9725 w 10541"/>
                <a:gd name="connsiteY57" fmla="*/ 5808 h 10000"/>
                <a:gd name="connsiteX58" fmla="*/ 9717 w 10541"/>
                <a:gd name="connsiteY58" fmla="*/ 5808 h 10000"/>
                <a:gd name="connsiteX59" fmla="*/ 9717 w 10541"/>
                <a:gd name="connsiteY59" fmla="*/ 5874 h 10000"/>
                <a:gd name="connsiteX60" fmla="*/ 9699 w 10541"/>
                <a:gd name="connsiteY60" fmla="*/ 5971 h 10000"/>
                <a:gd name="connsiteX61" fmla="*/ 9628 w 10541"/>
                <a:gd name="connsiteY61" fmla="*/ 6101 h 10000"/>
                <a:gd name="connsiteX62" fmla="*/ 9538 w 10541"/>
                <a:gd name="connsiteY62" fmla="*/ 6183 h 10000"/>
                <a:gd name="connsiteX63" fmla="*/ 9459 w 10541"/>
                <a:gd name="connsiteY63" fmla="*/ 6247 h 10000"/>
                <a:gd name="connsiteX64" fmla="*/ 9235 w 10541"/>
                <a:gd name="connsiteY64" fmla="*/ 6377 h 10000"/>
                <a:gd name="connsiteX65" fmla="*/ 9076 w 10541"/>
                <a:gd name="connsiteY65" fmla="*/ 6475 h 10000"/>
                <a:gd name="connsiteX66" fmla="*/ 8942 w 10541"/>
                <a:gd name="connsiteY66" fmla="*/ 6556 h 10000"/>
                <a:gd name="connsiteX67" fmla="*/ 8872 w 10541"/>
                <a:gd name="connsiteY67" fmla="*/ 6686 h 10000"/>
                <a:gd name="connsiteX68" fmla="*/ 8827 w 10541"/>
                <a:gd name="connsiteY68" fmla="*/ 6816 h 10000"/>
                <a:gd name="connsiteX69" fmla="*/ 8792 w 10541"/>
                <a:gd name="connsiteY69" fmla="*/ 7027 h 10000"/>
                <a:gd name="connsiteX70" fmla="*/ 8738 w 10541"/>
                <a:gd name="connsiteY70" fmla="*/ 7287 h 10000"/>
                <a:gd name="connsiteX71" fmla="*/ 8640 w 10541"/>
                <a:gd name="connsiteY71" fmla="*/ 7530 h 10000"/>
                <a:gd name="connsiteX72" fmla="*/ 8569 w 10541"/>
                <a:gd name="connsiteY72" fmla="*/ 7693 h 10000"/>
                <a:gd name="connsiteX73" fmla="*/ 8500 w 10541"/>
                <a:gd name="connsiteY73" fmla="*/ 7775 h 10000"/>
                <a:gd name="connsiteX74" fmla="*/ 8418 w 10541"/>
                <a:gd name="connsiteY74" fmla="*/ 7937 h 10000"/>
                <a:gd name="connsiteX75" fmla="*/ 8382 w 10541"/>
                <a:gd name="connsiteY75" fmla="*/ 8002 h 10000"/>
                <a:gd name="connsiteX76" fmla="*/ 8365 w 10541"/>
                <a:gd name="connsiteY76" fmla="*/ 8083 h 10000"/>
                <a:gd name="connsiteX77" fmla="*/ 8365 w 10541"/>
                <a:gd name="connsiteY77" fmla="*/ 8246 h 10000"/>
                <a:gd name="connsiteX78" fmla="*/ 8382 w 10541"/>
                <a:gd name="connsiteY78" fmla="*/ 8440 h 10000"/>
                <a:gd name="connsiteX79" fmla="*/ 8329 w 10541"/>
                <a:gd name="connsiteY79" fmla="*/ 8440 h 10000"/>
                <a:gd name="connsiteX80" fmla="*/ 8240 w 10541"/>
                <a:gd name="connsiteY80" fmla="*/ 8457 h 10000"/>
                <a:gd name="connsiteX81" fmla="*/ 8127 w 10541"/>
                <a:gd name="connsiteY81" fmla="*/ 8489 h 10000"/>
                <a:gd name="connsiteX82" fmla="*/ 7956 w 10541"/>
                <a:gd name="connsiteY82" fmla="*/ 8522 h 10000"/>
                <a:gd name="connsiteX83" fmla="*/ 7769 w 10541"/>
                <a:gd name="connsiteY83" fmla="*/ 8554 h 10000"/>
                <a:gd name="connsiteX84" fmla="*/ 7547 w 10541"/>
                <a:gd name="connsiteY84" fmla="*/ 8587 h 10000"/>
                <a:gd name="connsiteX85" fmla="*/ 7271 w 10541"/>
                <a:gd name="connsiteY85" fmla="*/ 8651 h 10000"/>
                <a:gd name="connsiteX86" fmla="*/ 6998 w 10541"/>
                <a:gd name="connsiteY86" fmla="*/ 8717 h 10000"/>
                <a:gd name="connsiteX87" fmla="*/ 6695 w 10541"/>
                <a:gd name="connsiteY87" fmla="*/ 8781 h 10000"/>
                <a:gd name="connsiteX88" fmla="*/ 6365 w 10541"/>
                <a:gd name="connsiteY88" fmla="*/ 8814 h 10000"/>
                <a:gd name="connsiteX89" fmla="*/ 5664 w 10541"/>
                <a:gd name="connsiteY89" fmla="*/ 8960 h 10000"/>
                <a:gd name="connsiteX90" fmla="*/ 4915 w 10541"/>
                <a:gd name="connsiteY90" fmla="*/ 9090 h 10000"/>
                <a:gd name="connsiteX91" fmla="*/ 4152 w 10541"/>
                <a:gd name="connsiteY91" fmla="*/ 9236 h 10000"/>
                <a:gd name="connsiteX92" fmla="*/ 3394 w 10541"/>
                <a:gd name="connsiteY92" fmla="*/ 9366 h 10000"/>
                <a:gd name="connsiteX93" fmla="*/ 2649 w 10541"/>
                <a:gd name="connsiteY93" fmla="*/ 9497 h 10000"/>
                <a:gd name="connsiteX94" fmla="*/ 2303 w 10541"/>
                <a:gd name="connsiteY94" fmla="*/ 9594 h 10000"/>
                <a:gd name="connsiteX95" fmla="*/ 1963 w 10541"/>
                <a:gd name="connsiteY95" fmla="*/ 9643 h 10000"/>
                <a:gd name="connsiteX96" fmla="*/ 1636 w 10541"/>
                <a:gd name="connsiteY96" fmla="*/ 9675 h 10000"/>
                <a:gd name="connsiteX97" fmla="*/ 1351 w 10541"/>
                <a:gd name="connsiteY97" fmla="*/ 9740 h 10000"/>
                <a:gd name="connsiteX98" fmla="*/ 1076 w 10541"/>
                <a:gd name="connsiteY98" fmla="*/ 9805 h 10000"/>
                <a:gd name="connsiteX99" fmla="*/ 817 w 10541"/>
                <a:gd name="connsiteY99" fmla="*/ 9838 h 10000"/>
                <a:gd name="connsiteX100" fmla="*/ 614 w 10541"/>
                <a:gd name="connsiteY100" fmla="*/ 9870 h 10000"/>
                <a:gd name="connsiteX101" fmla="*/ 427 w 10541"/>
                <a:gd name="connsiteY101" fmla="*/ 9935 h 10000"/>
                <a:gd name="connsiteX102" fmla="*/ 274 w 10541"/>
                <a:gd name="connsiteY102" fmla="*/ 9935 h 10000"/>
                <a:gd name="connsiteX103" fmla="*/ 168 w 10541"/>
                <a:gd name="connsiteY103" fmla="*/ 9968 h 10000"/>
                <a:gd name="connsiteX104" fmla="*/ 108 w 10541"/>
                <a:gd name="connsiteY104" fmla="*/ 9968 h 10000"/>
                <a:gd name="connsiteX105" fmla="*/ 70 w 10541"/>
                <a:gd name="connsiteY105" fmla="*/ 10000 h 10000"/>
                <a:gd name="connsiteX106" fmla="*/ 70 w 10541"/>
                <a:gd name="connsiteY106" fmla="*/ 9968 h 10000"/>
                <a:gd name="connsiteX107" fmla="*/ 37 w 10541"/>
                <a:gd name="connsiteY107" fmla="*/ 9968 h 10000"/>
                <a:gd name="connsiteX108" fmla="*/ 15 w 10541"/>
                <a:gd name="connsiteY108" fmla="*/ 9935 h 10000"/>
                <a:gd name="connsiteX109" fmla="*/ 0 w 10541"/>
                <a:gd name="connsiteY109" fmla="*/ 9870 h 10000"/>
                <a:gd name="connsiteX110" fmla="*/ 15 w 10541"/>
                <a:gd name="connsiteY110" fmla="*/ 9773 h 10000"/>
                <a:gd name="connsiteX111" fmla="*/ 52 w 10541"/>
                <a:gd name="connsiteY111" fmla="*/ 9643 h 10000"/>
                <a:gd name="connsiteX112" fmla="*/ 151 w 10541"/>
                <a:gd name="connsiteY112" fmla="*/ 9497 h 10000"/>
                <a:gd name="connsiteX113" fmla="*/ 221 w 10541"/>
                <a:gd name="connsiteY113" fmla="*/ 9399 h 10000"/>
                <a:gd name="connsiteX114" fmla="*/ 312 w 10541"/>
                <a:gd name="connsiteY114" fmla="*/ 9269 h 10000"/>
                <a:gd name="connsiteX115" fmla="*/ 294 w 10541"/>
                <a:gd name="connsiteY115" fmla="*/ 9122 h 10000"/>
                <a:gd name="connsiteX116" fmla="*/ 258 w 10541"/>
                <a:gd name="connsiteY116" fmla="*/ 8993 h 10000"/>
                <a:gd name="connsiteX117" fmla="*/ 205 w 10541"/>
                <a:gd name="connsiteY117" fmla="*/ 8895 h 10000"/>
                <a:gd name="connsiteX118" fmla="*/ 188 w 10541"/>
                <a:gd name="connsiteY118" fmla="*/ 8863 h 10000"/>
                <a:gd name="connsiteX119" fmla="*/ 116 w 10541"/>
                <a:gd name="connsiteY119" fmla="*/ 8749 h 10000"/>
                <a:gd name="connsiteX120" fmla="*/ 89 w 10541"/>
                <a:gd name="connsiteY120" fmla="*/ 8684 h 10000"/>
                <a:gd name="connsiteX121" fmla="*/ 89 w 10541"/>
                <a:gd name="connsiteY121" fmla="*/ 8651 h 10000"/>
                <a:gd name="connsiteX122" fmla="*/ 70 w 10541"/>
                <a:gd name="connsiteY122" fmla="*/ 8651 h 10000"/>
                <a:gd name="connsiteX123" fmla="*/ 133 w 10541"/>
                <a:gd name="connsiteY123" fmla="*/ 8619 h 10000"/>
                <a:gd name="connsiteX124" fmla="*/ 188 w 10541"/>
                <a:gd name="connsiteY124" fmla="*/ 8587 h 10000"/>
                <a:gd name="connsiteX125" fmla="*/ 239 w 10541"/>
                <a:gd name="connsiteY125" fmla="*/ 8587 h 10000"/>
                <a:gd name="connsiteX126" fmla="*/ 274 w 10541"/>
                <a:gd name="connsiteY126" fmla="*/ 8587 h 10000"/>
                <a:gd name="connsiteX127" fmla="*/ 274 w 10541"/>
                <a:gd name="connsiteY127" fmla="*/ 8554 h 10000"/>
                <a:gd name="connsiteX128" fmla="*/ 239 w 10541"/>
                <a:gd name="connsiteY128" fmla="*/ 8408 h 10000"/>
                <a:gd name="connsiteX129" fmla="*/ 239 w 10541"/>
                <a:gd name="connsiteY129" fmla="*/ 8343 h 10000"/>
                <a:gd name="connsiteX130" fmla="*/ 239 w 10541"/>
                <a:gd name="connsiteY130" fmla="*/ 8310 h 10000"/>
                <a:gd name="connsiteX131" fmla="*/ 221 w 10541"/>
                <a:gd name="connsiteY131" fmla="*/ 8278 h 10000"/>
                <a:gd name="connsiteX132" fmla="*/ 274 w 10541"/>
                <a:gd name="connsiteY132" fmla="*/ 8180 h 10000"/>
                <a:gd name="connsiteX133" fmla="*/ 294 w 10541"/>
                <a:gd name="connsiteY133" fmla="*/ 8083 h 10000"/>
                <a:gd name="connsiteX134" fmla="*/ 331 w 10541"/>
                <a:gd name="connsiteY134" fmla="*/ 8002 h 10000"/>
                <a:gd name="connsiteX135" fmla="*/ 339 w 10541"/>
                <a:gd name="connsiteY135" fmla="*/ 7937 h 10000"/>
                <a:gd name="connsiteX136" fmla="*/ 339 w 10541"/>
                <a:gd name="connsiteY136" fmla="*/ 7937 h 10000"/>
                <a:gd name="connsiteX137" fmla="*/ 392 w 10541"/>
                <a:gd name="connsiteY137" fmla="*/ 7775 h 10000"/>
                <a:gd name="connsiteX138" fmla="*/ 427 w 10541"/>
                <a:gd name="connsiteY138" fmla="*/ 7661 h 10000"/>
                <a:gd name="connsiteX139" fmla="*/ 461 w 10541"/>
                <a:gd name="connsiteY139" fmla="*/ 7563 h 10000"/>
                <a:gd name="connsiteX140" fmla="*/ 480 w 10541"/>
                <a:gd name="connsiteY140" fmla="*/ 7498 h 10000"/>
                <a:gd name="connsiteX141" fmla="*/ 498 w 10541"/>
                <a:gd name="connsiteY141" fmla="*/ 7466 h 10000"/>
                <a:gd name="connsiteX142" fmla="*/ 498 w 10541"/>
                <a:gd name="connsiteY142" fmla="*/ 7434 h 10000"/>
                <a:gd name="connsiteX143" fmla="*/ 561 w 10541"/>
                <a:gd name="connsiteY143" fmla="*/ 7287 h 10000"/>
                <a:gd name="connsiteX144" fmla="*/ 596 w 10541"/>
                <a:gd name="connsiteY144" fmla="*/ 7189 h 10000"/>
                <a:gd name="connsiteX145" fmla="*/ 614 w 10541"/>
                <a:gd name="connsiteY145" fmla="*/ 7157 h 10000"/>
                <a:gd name="connsiteX146" fmla="*/ 614 w 10541"/>
                <a:gd name="connsiteY146" fmla="*/ 7157 h 10000"/>
                <a:gd name="connsiteX147" fmla="*/ 630 w 10541"/>
                <a:gd name="connsiteY147" fmla="*/ 6995 h 10000"/>
                <a:gd name="connsiteX148" fmla="*/ 630 w 10541"/>
                <a:gd name="connsiteY148" fmla="*/ 6881 h 10000"/>
                <a:gd name="connsiteX149" fmla="*/ 650 w 10541"/>
                <a:gd name="connsiteY149" fmla="*/ 6783 h 10000"/>
                <a:gd name="connsiteX150" fmla="*/ 650 w 10541"/>
                <a:gd name="connsiteY150" fmla="*/ 6751 h 10000"/>
                <a:gd name="connsiteX151" fmla="*/ 650 w 10541"/>
                <a:gd name="connsiteY151" fmla="*/ 6686 h 10000"/>
                <a:gd name="connsiteX152" fmla="*/ 650 w 10541"/>
                <a:gd name="connsiteY152" fmla="*/ 6686 h 10000"/>
                <a:gd name="connsiteX153" fmla="*/ 686 w 10541"/>
                <a:gd name="connsiteY153" fmla="*/ 6475 h 10000"/>
                <a:gd name="connsiteX154" fmla="*/ 703 w 10541"/>
                <a:gd name="connsiteY154" fmla="*/ 6312 h 10000"/>
                <a:gd name="connsiteX155" fmla="*/ 719 w 10541"/>
                <a:gd name="connsiteY155" fmla="*/ 6183 h 10000"/>
                <a:gd name="connsiteX156" fmla="*/ 719 w 10541"/>
                <a:gd name="connsiteY156" fmla="*/ 6133 h 10000"/>
                <a:gd name="connsiteX157" fmla="*/ 737 w 10541"/>
                <a:gd name="connsiteY157" fmla="*/ 6069 h 10000"/>
                <a:gd name="connsiteX158" fmla="*/ 737 w 10541"/>
                <a:gd name="connsiteY158" fmla="*/ 6036 h 10000"/>
                <a:gd name="connsiteX159" fmla="*/ 703 w 10541"/>
                <a:gd name="connsiteY159" fmla="*/ 5906 h 10000"/>
                <a:gd name="connsiteX160" fmla="*/ 703 w 10541"/>
                <a:gd name="connsiteY160" fmla="*/ 5841 h 10000"/>
                <a:gd name="connsiteX161" fmla="*/ 703 w 10541"/>
                <a:gd name="connsiteY161" fmla="*/ 5841 h 10000"/>
                <a:gd name="connsiteX162" fmla="*/ 686 w 10541"/>
                <a:gd name="connsiteY162" fmla="*/ 5808 h 10000"/>
                <a:gd name="connsiteX163" fmla="*/ 737 w 10541"/>
                <a:gd name="connsiteY163" fmla="*/ 5728 h 10000"/>
                <a:gd name="connsiteX164" fmla="*/ 782 w 10541"/>
                <a:gd name="connsiteY164" fmla="*/ 5630 h 10000"/>
                <a:gd name="connsiteX165" fmla="*/ 817 w 10541"/>
                <a:gd name="connsiteY165" fmla="*/ 5533 h 10000"/>
                <a:gd name="connsiteX166" fmla="*/ 836 w 10541"/>
                <a:gd name="connsiteY166" fmla="*/ 5467 h 10000"/>
                <a:gd name="connsiteX167" fmla="*/ 836 w 10541"/>
                <a:gd name="connsiteY167" fmla="*/ 5467 h 10000"/>
                <a:gd name="connsiteX168" fmla="*/ 836 w 10541"/>
                <a:gd name="connsiteY168" fmla="*/ 5435 h 10000"/>
                <a:gd name="connsiteX169" fmla="*/ 1067 w 10541"/>
                <a:gd name="connsiteY169" fmla="*/ 5420 h 10000"/>
                <a:gd name="connsiteX0" fmla="*/ 1040 w 10541"/>
                <a:gd name="connsiteY0" fmla="*/ 5127 h 10000"/>
                <a:gd name="connsiteX1" fmla="*/ 1058 w 10541"/>
                <a:gd name="connsiteY1" fmla="*/ 5127 h 10000"/>
                <a:gd name="connsiteX2" fmla="*/ 1076 w 10541"/>
                <a:gd name="connsiteY2" fmla="*/ 5094 h 10000"/>
                <a:gd name="connsiteX3" fmla="*/ 1095 w 10541"/>
                <a:gd name="connsiteY3" fmla="*/ 5061 h 10000"/>
                <a:gd name="connsiteX4" fmla="*/ 1262 w 10541"/>
                <a:gd name="connsiteY4" fmla="*/ 5289 h 10000"/>
                <a:gd name="connsiteX5" fmla="*/ 1299 w 10541"/>
                <a:gd name="connsiteY5" fmla="*/ 4964 h 10000"/>
                <a:gd name="connsiteX6" fmla="*/ 1539 w 10541"/>
                <a:gd name="connsiteY6" fmla="*/ 4948 h 10000"/>
                <a:gd name="connsiteX7" fmla="*/ 1741 w 10541"/>
                <a:gd name="connsiteY7" fmla="*/ 4882 h 10000"/>
                <a:gd name="connsiteX8" fmla="*/ 1448 w 10541"/>
                <a:gd name="connsiteY8" fmla="*/ 5094 h 10000"/>
                <a:gd name="connsiteX9" fmla="*/ 1697 w 10541"/>
                <a:gd name="connsiteY9" fmla="*/ 5045 h 10000"/>
                <a:gd name="connsiteX10" fmla="*/ 1856 w 10541"/>
                <a:gd name="connsiteY10" fmla="*/ 5241 h 10000"/>
                <a:gd name="connsiteX11" fmla="*/ 2046 w 10541"/>
                <a:gd name="connsiteY11" fmla="*/ 5306 h 10000"/>
                <a:gd name="connsiteX12" fmla="*/ 2151 w 10541"/>
                <a:gd name="connsiteY12" fmla="*/ 5258 h 10000"/>
                <a:gd name="connsiteX13" fmla="*/ 2319 w 10541"/>
                <a:gd name="connsiteY13" fmla="*/ 4818 h 10000"/>
                <a:gd name="connsiteX14" fmla="*/ 2293 w 10541"/>
                <a:gd name="connsiteY14" fmla="*/ 5177 h 10000"/>
                <a:gd name="connsiteX15" fmla="*/ 2446 w 10541"/>
                <a:gd name="connsiteY15" fmla="*/ 4493 h 10000"/>
                <a:gd name="connsiteX16" fmla="*/ 2596 w 10541"/>
                <a:gd name="connsiteY16" fmla="*/ 4786 h 10000"/>
                <a:gd name="connsiteX17" fmla="*/ 2559 w 10541"/>
                <a:gd name="connsiteY17" fmla="*/ 4542 h 10000"/>
                <a:gd name="connsiteX18" fmla="*/ 2632 w 10541"/>
                <a:gd name="connsiteY18" fmla="*/ 4786 h 10000"/>
                <a:gd name="connsiteX19" fmla="*/ 2649 w 10541"/>
                <a:gd name="connsiteY19" fmla="*/ 4818 h 10000"/>
                <a:gd name="connsiteX20" fmla="*/ 2693 w 10541"/>
                <a:gd name="connsiteY20" fmla="*/ 4818 h 10000"/>
                <a:gd name="connsiteX21" fmla="*/ 2748 w 10541"/>
                <a:gd name="connsiteY21" fmla="*/ 4818 h 10000"/>
                <a:gd name="connsiteX22" fmla="*/ 2800 w 10541"/>
                <a:gd name="connsiteY22" fmla="*/ 4786 h 10000"/>
                <a:gd name="connsiteX23" fmla="*/ 2837 w 10541"/>
                <a:gd name="connsiteY23" fmla="*/ 4688 h 10000"/>
                <a:gd name="connsiteX24" fmla="*/ 2872 w 10541"/>
                <a:gd name="connsiteY24" fmla="*/ 4541 h 10000"/>
                <a:gd name="connsiteX25" fmla="*/ 2889 w 10541"/>
                <a:gd name="connsiteY25" fmla="*/ 4282 h 10000"/>
                <a:gd name="connsiteX26" fmla="*/ 2977 w 10541"/>
                <a:gd name="connsiteY26" fmla="*/ 4298 h 10000"/>
                <a:gd name="connsiteX27" fmla="*/ 3103 w 10541"/>
                <a:gd name="connsiteY27" fmla="*/ 4070 h 10000"/>
                <a:gd name="connsiteX28" fmla="*/ 3245 w 10541"/>
                <a:gd name="connsiteY28" fmla="*/ 4103 h 10000"/>
                <a:gd name="connsiteX29" fmla="*/ 3342 w 10541"/>
                <a:gd name="connsiteY29" fmla="*/ 4103 h 10000"/>
                <a:gd name="connsiteX30" fmla="*/ 3173 w 10541"/>
                <a:gd name="connsiteY30" fmla="*/ 3892 h 10000"/>
                <a:gd name="connsiteX31" fmla="*/ 3467 w 10541"/>
                <a:gd name="connsiteY31" fmla="*/ 4136 h 10000"/>
                <a:gd name="connsiteX32" fmla="*/ 3397 w 10541"/>
                <a:gd name="connsiteY32" fmla="*/ 4331 h 10000"/>
                <a:gd name="connsiteX33" fmla="*/ 3707 w 10541"/>
                <a:gd name="connsiteY33" fmla="*/ 4250 h 10000"/>
                <a:gd name="connsiteX34" fmla="*/ 4014 w 10541"/>
                <a:gd name="connsiteY34" fmla="*/ 3387 h 10000"/>
                <a:gd name="connsiteX35" fmla="*/ 4183 w 10541"/>
                <a:gd name="connsiteY35" fmla="*/ 2612 h 10000"/>
                <a:gd name="connsiteX36" fmla="*/ 4173 w 10541"/>
                <a:gd name="connsiteY36" fmla="*/ 1720 h 10000"/>
                <a:gd name="connsiteX37" fmla="*/ 4585 w 10541"/>
                <a:gd name="connsiteY37" fmla="*/ 1688 h 10000"/>
                <a:gd name="connsiteX38" fmla="*/ 4926 w 10541"/>
                <a:gd name="connsiteY38" fmla="*/ 1466 h 10000"/>
                <a:gd name="connsiteX39" fmla="*/ 4939 w 10541"/>
                <a:gd name="connsiteY39" fmla="*/ 402 h 10000"/>
                <a:gd name="connsiteX40" fmla="*/ 5404 w 10541"/>
                <a:gd name="connsiteY40" fmla="*/ 181 h 10000"/>
                <a:gd name="connsiteX41" fmla="*/ 5863 w 10541"/>
                <a:gd name="connsiteY41" fmla="*/ 1067 h 10000"/>
                <a:gd name="connsiteX42" fmla="*/ 6487 w 10541"/>
                <a:gd name="connsiteY42" fmla="*/ 1249 h 10000"/>
                <a:gd name="connsiteX43" fmla="*/ 7300 w 10541"/>
                <a:gd name="connsiteY43" fmla="*/ 1649 h 10000"/>
                <a:gd name="connsiteX44" fmla="*/ 7539 w 10541"/>
                <a:gd name="connsiteY44" fmla="*/ 816 h 10000"/>
                <a:gd name="connsiteX45" fmla="*/ 7832 w 10541"/>
                <a:gd name="connsiteY45" fmla="*/ 1452 h 10000"/>
                <a:gd name="connsiteX46" fmla="*/ 8291 w 10541"/>
                <a:gd name="connsiteY46" fmla="*/ 1915 h 10000"/>
                <a:gd name="connsiteX47" fmla="*/ 8286 w 10541"/>
                <a:gd name="connsiteY47" fmla="*/ 3100 h 10000"/>
                <a:gd name="connsiteX48" fmla="*/ 9073 w 10541"/>
                <a:gd name="connsiteY48" fmla="*/ 4676 h 10000"/>
                <a:gd name="connsiteX49" fmla="*/ 7932 w 10541"/>
                <a:gd name="connsiteY49" fmla="*/ 6720 h 10000"/>
                <a:gd name="connsiteX50" fmla="*/ 7555 w 10541"/>
                <a:gd name="connsiteY50" fmla="*/ 7834 h 10000"/>
                <a:gd name="connsiteX51" fmla="*/ 2010 w 10541"/>
                <a:gd name="connsiteY51" fmla="*/ 9038 h 10000"/>
                <a:gd name="connsiteX52" fmla="*/ 10000 w 10541"/>
                <a:gd name="connsiteY52" fmla="*/ 5353 h 10000"/>
                <a:gd name="connsiteX53" fmla="*/ 9814 w 10541"/>
                <a:gd name="connsiteY53" fmla="*/ 5662 h 10000"/>
                <a:gd name="connsiteX54" fmla="*/ 9761 w 10541"/>
                <a:gd name="connsiteY54" fmla="*/ 5744 h 10000"/>
                <a:gd name="connsiteX55" fmla="*/ 9742 w 10541"/>
                <a:gd name="connsiteY55" fmla="*/ 5776 h 10000"/>
                <a:gd name="connsiteX56" fmla="*/ 9725 w 10541"/>
                <a:gd name="connsiteY56" fmla="*/ 5808 h 10000"/>
                <a:gd name="connsiteX57" fmla="*/ 9717 w 10541"/>
                <a:gd name="connsiteY57" fmla="*/ 5808 h 10000"/>
                <a:gd name="connsiteX58" fmla="*/ 9717 w 10541"/>
                <a:gd name="connsiteY58" fmla="*/ 5874 h 10000"/>
                <a:gd name="connsiteX59" fmla="*/ 9699 w 10541"/>
                <a:gd name="connsiteY59" fmla="*/ 5971 h 10000"/>
                <a:gd name="connsiteX60" fmla="*/ 9628 w 10541"/>
                <a:gd name="connsiteY60" fmla="*/ 6101 h 10000"/>
                <a:gd name="connsiteX61" fmla="*/ 9538 w 10541"/>
                <a:gd name="connsiteY61" fmla="*/ 6183 h 10000"/>
                <a:gd name="connsiteX62" fmla="*/ 9459 w 10541"/>
                <a:gd name="connsiteY62" fmla="*/ 6247 h 10000"/>
                <a:gd name="connsiteX63" fmla="*/ 9235 w 10541"/>
                <a:gd name="connsiteY63" fmla="*/ 6377 h 10000"/>
                <a:gd name="connsiteX64" fmla="*/ 9076 w 10541"/>
                <a:gd name="connsiteY64" fmla="*/ 6475 h 10000"/>
                <a:gd name="connsiteX65" fmla="*/ 8942 w 10541"/>
                <a:gd name="connsiteY65" fmla="*/ 6556 h 10000"/>
                <a:gd name="connsiteX66" fmla="*/ 8872 w 10541"/>
                <a:gd name="connsiteY66" fmla="*/ 6686 h 10000"/>
                <a:gd name="connsiteX67" fmla="*/ 8827 w 10541"/>
                <a:gd name="connsiteY67" fmla="*/ 6816 h 10000"/>
                <a:gd name="connsiteX68" fmla="*/ 8792 w 10541"/>
                <a:gd name="connsiteY68" fmla="*/ 7027 h 10000"/>
                <a:gd name="connsiteX69" fmla="*/ 8738 w 10541"/>
                <a:gd name="connsiteY69" fmla="*/ 7287 h 10000"/>
                <a:gd name="connsiteX70" fmla="*/ 8640 w 10541"/>
                <a:gd name="connsiteY70" fmla="*/ 7530 h 10000"/>
                <a:gd name="connsiteX71" fmla="*/ 8569 w 10541"/>
                <a:gd name="connsiteY71" fmla="*/ 7693 h 10000"/>
                <a:gd name="connsiteX72" fmla="*/ 8500 w 10541"/>
                <a:gd name="connsiteY72" fmla="*/ 7775 h 10000"/>
                <a:gd name="connsiteX73" fmla="*/ 8418 w 10541"/>
                <a:gd name="connsiteY73" fmla="*/ 7937 h 10000"/>
                <a:gd name="connsiteX74" fmla="*/ 8382 w 10541"/>
                <a:gd name="connsiteY74" fmla="*/ 8002 h 10000"/>
                <a:gd name="connsiteX75" fmla="*/ 8365 w 10541"/>
                <a:gd name="connsiteY75" fmla="*/ 8083 h 10000"/>
                <a:gd name="connsiteX76" fmla="*/ 8365 w 10541"/>
                <a:gd name="connsiteY76" fmla="*/ 8246 h 10000"/>
                <a:gd name="connsiteX77" fmla="*/ 8382 w 10541"/>
                <a:gd name="connsiteY77" fmla="*/ 8440 h 10000"/>
                <a:gd name="connsiteX78" fmla="*/ 8329 w 10541"/>
                <a:gd name="connsiteY78" fmla="*/ 8440 h 10000"/>
                <a:gd name="connsiteX79" fmla="*/ 8240 w 10541"/>
                <a:gd name="connsiteY79" fmla="*/ 8457 h 10000"/>
                <a:gd name="connsiteX80" fmla="*/ 8127 w 10541"/>
                <a:gd name="connsiteY80" fmla="*/ 8489 h 10000"/>
                <a:gd name="connsiteX81" fmla="*/ 7956 w 10541"/>
                <a:gd name="connsiteY81" fmla="*/ 8522 h 10000"/>
                <a:gd name="connsiteX82" fmla="*/ 7769 w 10541"/>
                <a:gd name="connsiteY82" fmla="*/ 8554 h 10000"/>
                <a:gd name="connsiteX83" fmla="*/ 7547 w 10541"/>
                <a:gd name="connsiteY83" fmla="*/ 8587 h 10000"/>
                <a:gd name="connsiteX84" fmla="*/ 7271 w 10541"/>
                <a:gd name="connsiteY84" fmla="*/ 8651 h 10000"/>
                <a:gd name="connsiteX85" fmla="*/ 6998 w 10541"/>
                <a:gd name="connsiteY85" fmla="*/ 8717 h 10000"/>
                <a:gd name="connsiteX86" fmla="*/ 6695 w 10541"/>
                <a:gd name="connsiteY86" fmla="*/ 8781 h 10000"/>
                <a:gd name="connsiteX87" fmla="*/ 6365 w 10541"/>
                <a:gd name="connsiteY87" fmla="*/ 8814 h 10000"/>
                <a:gd name="connsiteX88" fmla="*/ 5664 w 10541"/>
                <a:gd name="connsiteY88" fmla="*/ 8960 h 10000"/>
                <a:gd name="connsiteX89" fmla="*/ 4915 w 10541"/>
                <a:gd name="connsiteY89" fmla="*/ 9090 h 10000"/>
                <a:gd name="connsiteX90" fmla="*/ 4152 w 10541"/>
                <a:gd name="connsiteY90" fmla="*/ 9236 h 10000"/>
                <a:gd name="connsiteX91" fmla="*/ 3394 w 10541"/>
                <a:gd name="connsiteY91" fmla="*/ 9366 h 10000"/>
                <a:gd name="connsiteX92" fmla="*/ 2649 w 10541"/>
                <a:gd name="connsiteY92" fmla="*/ 9497 h 10000"/>
                <a:gd name="connsiteX93" fmla="*/ 2303 w 10541"/>
                <a:gd name="connsiteY93" fmla="*/ 9594 h 10000"/>
                <a:gd name="connsiteX94" fmla="*/ 1963 w 10541"/>
                <a:gd name="connsiteY94" fmla="*/ 9643 h 10000"/>
                <a:gd name="connsiteX95" fmla="*/ 1636 w 10541"/>
                <a:gd name="connsiteY95" fmla="*/ 9675 h 10000"/>
                <a:gd name="connsiteX96" fmla="*/ 1351 w 10541"/>
                <a:gd name="connsiteY96" fmla="*/ 9740 h 10000"/>
                <a:gd name="connsiteX97" fmla="*/ 1076 w 10541"/>
                <a:gd name="connsiteY97" fmla="*/ 9805 h 10000"/>
                <a:gd name="connsiteX98" fmla="*/ 817 w 10541"/>
                <a:gd name="connsiteY98" fmla="*/ 9838 h 10000"/>
                <a:gd name="connsiteX99" fmla="*/ 614 w 10541"/>
                <a:gd name="connsiteY99" fmla="*/ 9870 h 10000"/>
                <a:gd name="connsiteX100" fmla="*/ 427 w 10541"/>
                <a:gd name="connsiteY100" fmla="*/ 9935 h 10000"/>
                <a:gd name="connsiteX101" fmla="*/ 274 w 10541"/>
                <a:gd name="connsiteY101" fmla="*/ 9935 h 10000"/>
                <a:gd name="connsiteX102" fmla="*/ 168 w 10541"/>
                <a:gd name="connsiteY102" fmla="*/ 9968 h 10000"/>
                <a:gd name="connsiteX103" fmla="*/ 108 w 10541"/>
                <a:gd name="connsiteY103" fmla="*/ 9968 h 10000"/>
                <a:gd name="connsiteX104" fmla="*/ 70 w 10541"/>
                <a:gd name="connsiteY104" fmla="*/ 10000 h 10000"/>
                <a:gd name="connsiteX105" fmla="*/ 70 w 10541"/>
                <a:gd name="connsiteY105" fmla="*/ 9968 h 10000"/>
                <a:gd name="connsiteX106" fmla="*/ 37 w 10541"/>
                <a:gd name="connsiteY106" fmla="*/ 9968 h 10000"/>
                <a:gd name="connsiteX107" fmla="*/ 15 w 10541"/>
                <a:gd name="connsiteY107" fmla="*/ 9935 h 10000"/>
                <a:gd name="connsiteX108" fmla="*/ 0 w 10541"/>
                <a:gd name="connsiteY108" fmla="*/ 9870 h 10000"/>
                <a:gd name="connsiteX109" fmla="*/ 15 w 10541"/>
                <a:gd name="connsiteY109" fmla="*/ 9773 h 10000"/>
                <a:gd name="connsiteX110" fmla="*/ 52 w 10541"/>
                <a:gd name="connsiteY110" fmla="*/ 9643 h 10000"/>
                <a:gd name="connsiteX111" fmla="*/ 151 w 10541"/>
                <a:gd name="connsiteY111" fmla="*/ 9497 h 10000"/>
                <a:gd name="connsiteX112" fmla="*/ 221 w 10541"/>
                <a:gd name="connsiteY112" fmla="*/ 9399 h 10000"/>
                <a:gd name="connsiteX113" fmla="*/ 312 w 10541"/>
                <a:gd name="connsiteY113" fmla="*/ 9269 h 10000"/>
                <a:gd name="connsiteX114" fmla="*/ 294 w 10541"/>
                <a:gd name="connsiteY114" fmla="*/ 9122 h 10000"/>
                <a:gd name="connsiteX115" fmla="*/ 258 w 10541"/>
                <a:gd name="connsiteY115" fmla="*/ 8993 h 10000"/>
                <a:gd name="connsiteX116" fmla="*/ 205 w 10541"/>
                <a:gd name="connsiteY116" fmla="*/ 8895 h 10000"/>
                <a:gd name="connsiteX117" fmla="*/ 188 w 10541"/>
                <a:gd name="connsiteY117" fmla="*/ 8863 h 10000"/>
                <a:gd name="connsiteX118" fmla="*/ 116 w 10541"/>
                <a:gd name="connsiteY118" fmla="*/ 8749 h 10000"/>
                <a:gd name="connsiteX119" fmla="*/ 89 w 10541"/>
                <a:gd name="connsiteY119" fmla="*/ 8684 h 10000"/>
                <a:gd name="connsiteX120" fmla="*/ 89 w 10541"/>
                <a:gd name="connsiteY120" fmla="*/ 8651 h 10000"/>
                <a:gd name="connsiteX121" fmla="*/ 70 w 10541"/>
                <a:gd name="connsiteY121" fmla="*/ 8651 h 10000"/>
                <a:gd name="connsiteX122" fmla="*/ 133 w 10541"/>
                <a:gd name="connsiteY122" fmla="*/ 8619 h 10000"/>
                <a:gd name="connsiteX123" fmla="*/ 188 w 10541"/>
                <a:gd name="connsiteY123" fmla="*/ 8587 h 10000"/>
                <a:gd name="connsiteX124" fmla="*/ 239 w 10541"/>
                <a:gd name="connsiteY124" fmla="*/ 8587 h 10000"/>
                <a:gd name="connsiteX125" fmla="*/ 274 w 10541"/>
                <a:gd name="connsiteY125" fmla="*/ 8587 h 10000"/>
                <a:gd name="connsiteX126" fmla="*/ 274 w 10541"/>
                <a:gd name="connsiteY126" fmla="*/ 8554 h 10000"/>
                <a:gd name="connsiteX127" fmla="*/ 239 w 10541"/>
                <a:gd name="connsiteY127" fmla="*/ 8408 h 10000"/>
                <a:gd name="connsiteX128" fmla="*/ 239 w 10541"/>
                <a:gd name="connsiteY128" fmla="*/ 8343 h 10000"/>
                <a:gd name="connsiteX129" fmla="*/ 239 w 10541"/>
                <a:gd name="connsiteY129" fmla="*/ 8310 h 10000"/>
                <a:gd name="connsiteX130" fmla="*/ 221 w 10541"/>
                <a:gd name="connsiteY130" fmla="*/ 8278 h 10000"/>
                <a:gd name="connsiteX131" fmla="*/ 274 w 10541"/>
                <a:gd name="connsiteY131" fmla="*/ 8180 h 10000"/>
                <a:gd name="connsiteX132" fmla="*/ 294 w 10541"/>
                <a:gd name="connsiteY132" fmla="*/ 8083 h 10000"/>
                <a:gd name="connsiteX133" fmla="*/ 331 w 10541"/>
                <a:gd name="connsiteY133" fmla="*/ 8002 h 10000"/>
                <a:gd name="connsiteX134" fmla="*/ 339 w 10541"/>
                <a:gd name="connsiteY134" fmla="*/ 7937 h 10000"/>
                <a:gd name="connsiteX135" fmla="*/ 339 w 10541"/>
                <a:gd name="connsiteY135" fmla="*/ 7937 h 10000"/>
                <a:gd name="connsiteX136" fmla="*/ 392 w 10541"/>
                <a:gd name="connsiteY136" fmla="*/ 7775 h 10000"/>
                <a:gd name="connsiteX137" fmla="*/ 427 w 10541"/>
                <a:gd name="connsiteY137" fmla="*/ 7661 h 10000"/>
                <a:gd name="connsiteX138" fmla="*/ 461 w 10541"/>
                <a:gd name="connsiteY138" fmla="*/ 7563 h 10000"/>
                <a:gd name="connsiteX139" fmla="*/ 480 w 10541"/>
                <a:gd name="connsiteY139" fmla="*/ 7498 h 10000"/>
                <a:gd name="connsiteX140" fmla="*/ 498 w 10541"/>
                <a:gd name="connsiteY140" fmla="*/ 7466 h 10000"/>
                <a:gd name="connsiteX141" fmla="*/ 498 w 10541"/>
                <a:gd name="connsiteY141" fmla="*/ 7434 h 10000"/>
                <a:gd name="connsiteX142" fmla="*/ 561 w 10541"/>
                <a:gd name="connsiteY142" fmla="*/ 7287 h 10000"/>
                <a:gd name="connsiteX143" fmla="*/ 596 w 10541"/>
                <a:gd name="connsiteY143" fmla="*/ 7189 h 10000"/>
                <a:gd name="connsiteX144" fmla="*/ 614 w 10541"/>
                <a:gd name="connsiteY144" fmla="*/ 7157 h 10000"/>
                <a:gd name="connsiteX145" fmla="*/ 614 w 10541"/>
                <a:gd name="connsiteY145" fmla="*/ 7157 h 10000"/>
                <a:gd name="connsiteX146" fmla="*/ 630 w 10541"/>
                <a:gd name="connsiteY146" fmla="*/ 6995 h 10000"/>
                <a:gd name="connsiteX147" fmla="*/ 630 w 10541"/>
                <a:gd name="connsiteY147" fmla="*/ 6881 h 10000"/>
                <a:gd name="connsiteX148" fmla="*/ 650 w 10541"/>
                <a:gd name="connsiteY148" fmla="*/ 6783 h 10000"/>
                <a:gd name="connsiteX149" fmla="*/ 650 w 10541"/>
                <a:gd name="connsiteY149" fmla="*/ 6751 h 10000"/>
                <a:gd name="connsiteX150" fmla="*/ 650 w 10541"/>
                <a:gd name="connsiteY150" fmla="*/ 6686 h 10000"/>
                <a:gd name="connsiteX151" fmla="*/ 650 w 10541"/>
                <a:gd name="connsiteY151" fmla="*/ 6686 h 10000"/>
                <a:gd name="connsiteX152" fmla="*/ 686 w 10541"/>
                <a:gd name="connsiteY152" fmla="*/ 6475 h 10000"/>
                <a:gd name="connsiteX153" fmla="*/ 703 w 10541"/>
                <a:gd name="connsiteY153" fmla="*/ 6312 h 10000"/>
                <a:gd name="connsiteX154" fmla="*/ 719 w 10541"/>
                <a:gd name="connsiteY154" fmla="*/ 6183 h 10000"/>
                <a:gd name="connsiteX155" fmla="*/ 719 w 10541"/>
                <a:gd name="connsiteY155" fmla="*/ 6133 h 10000"/>
                <a:gd name="connsiteX156" fmla="*/ 737 w 10541"/>
                <a:gd name="connsiteY156" fmla="*/ 6069 h 10000"/>
                <a:gd name="connsiteX157" fmla="*/ 737 w 10541"/>
                <a:gd name="connsiteY157" fmla="*/ 6036 h 10000"/>
                <a:gd name="connsiteX158" fmla="*/ 703 w 10541"/>
                <a:gd name="connsiteY158" fmla="*/ 5906 h 10000"/>
                <a:gd name="connsiteX159" fmla="*/ 703 w 10541"/>
                <a:gd name="connsiteY159" fmla="*/ 5841 h 10000"/>
                <a:gd name="connsiteX160" fmla="*/ 703 w 10541"/>
                <a:gd name="connsiteY160" fmla="*/ 5841 h 10000"/>
                <a:gd name="connsiteX161" fmla="*/ 686 w 10541"/>
                <a:gd name="connsiteY161" fmla="*/ 5808 h 10000"/>
                <a:gd name="connsiteX162" fmla="*/ 737 w 10541"/>
                <a:gd name="connsiteY162" fmla="*/ 5728 h 10000"/>
                <a:gd name="connsiteX163" fmla="*/ 782 w 10541"/>
                <a:gd name="connsiteY163" fmla="*/ 5630 h 10000"/>
                <a:gd name="connsiteX164" fmla="*/ 817 w 10541"/>
                <a:gd name="connsiteY164" fmla="*/ 5533 h 10000"/>
                <a:gd name="connsiteX165" fmla="*/ 836 w 10541"/>
                <a:gd name="connsiteY165" fmla="*/ 5467 h 10000"/>
                <a:gd name="connsiteX166" fmla="*/ 836 w 10541"/>
                <a:gd name="connsiteY166" fmla="*/ 5467 h 10000"/>
                <a:gd name="connsiteX167" fmla="*/ 836 w 10541"/>
                <a:gd name="connsiteY167" fmla="*/ 5435 h 10000"/>
                <a:gd name="connsiteX168" fmla="*/ 1067 w 10541"/>
                <a:gd name="connsiteY168" fmla="*/ 5420 h 10000"/>
                <a:gd name="connsiteX0" fmla="*/ 1040 w 10541"/>
                <a:gd name="connsiteY0" fmla="*/ 5127 h 10000"/>
                <a:gd name="connsiteX1" fmla="*/ 1058 w 10541"/>
                <a:gd name="connsiteY1" fmla="*/ 5127 h 10000"/>
                <a:gd name="connsiteX2" fmla="*/ 1076 w 10541"/>
                <a:gd name="connsiteY2" fmla="*/ 5094 h 10000"/>
                <a:gd name="connsiteX3" fmla="*/ 1262 w 10541"/>
                <a:gd name="connsiteY3" fmla="*/ 5289 h 10000"/>
                <a:gd name="connsiteX4" fmla="*/ 1299 w 10541"/>
                <a:gd name="connsiteY4" fmla="*/ 4964 h 10000"/>
                <a:gd name="connsiteX5" fmla="*/ 1539 w 10541"/>
                <a:gd name="connsiteY5" fmla="*/ 4948 h 10000"/>
                <a:gd name="connsiteX6" fmla="*/ 1741 w 10541"/>
                <a:gd name="connsiteY6" fmla="*/ 4882 h 10000"/>
                <a:gd name="connsiteX7" fmla="*/ 1448 w 10541"/>
                <a:gd name="connsiteY7" fmla="*/ 5094 h 10000"/>
                <a:gd name="connsiteX8" fmla="*/ 1697 w 10541"/>
                <a:gd name="connsiteY8" fmla="*/ 5045 h 10000"/>
                <a:gd name="connsiteX9" fmla="*/ 1856 w 10541"/>
                <a:gd name="connsiteY9" fmla="*/ 5241 h 10000"/>
                <a:gd name="connsiteX10" fmla="*/ 2046 w 10541"/>
                <a:gd name="connsiteY10" fmla="*/ 5306 h 10000"/>
                <a:gd name="connsiteX11" fmla="*/ 2151 w 10541"/>
                <a:gd name="connsiteY11" fmla="*/ 5258 h 10000"/>
                <a:gd name="connsiteX12" fmla="*/ 2319 w 10541"/>
                <a:gd name="connsiteY12" fmla="*/ 4818 h 10000"/>
                <a:gd name="connsiteX13" fmla="*/ 2293 w 10541"/>
                <a:gd name="connsiteY13" fmla="*/ 5177 h 10000"/>
                <a:gd name="connsiteX14" fmla="*/ 2446 w 10541"/>
                <a:gd name="connsiteY14" fmla="*/ 4493 h 10000"/>
                <a:gd name="connsiteX15" fmla="*/ 2596 w 10541"/>
                <a:gd name="connsiteY15" fmla="*/ 4786 h 10000"/>
                <a:gd name="connsiteX16" fmla="*/ 2559 w 10541"/>
                <a:gd name="connsiteY16" fmla="*/ 4542 h 10000"/>
                <a:gd name="connsiteX17" fmla="*/ 2632 w 10541"/>
                <a:gd name="connsiteY17" fmla="*/ 4786 h 10000"/>
                <a:gd name="connsiteX18" fmla="*/ 2649 w 10541"/>
                <a:gd name="connsiteY18" fmla="*/ 4818 h 10000"/>
                <a:gd name="connsiteX19" fmla="*/ 2693 w 10541"/>
                <a:gd name="connsiteY19" fmla="*/ 4818 h 10000"/>
                <a:gd name="connsiteX20" fmla="*/ 2748 w 10541"/>
                <a:gd name="connsiteY20" fmla="*/ 4818 h 10000"/>
                <a:gd name="connsiteX21" fmla="*/ 2800 w 10541"/>
                <a:gd name="connsiteY21" fmla="*/ 4786 h 10000"/>
                <a:gd name="connsiteX22" fmla="*/ 2837 w 10541"/>
                <a:gd name="connsiteY22" fmla="*/ 4688 h 10000"/>
                <a:gd name="connsiteX23" fmla="*/ 2872 w 10541"/>
                <a:gd name="connsiteY23" fmla="*/ 4541 h 10000"/>
                <a:gd name="connsiteX24" fmla="*/ 2889 w 10541"/>
                <a:gd name="connsiteY24" fmla="*/ 4282 h 10000"/>
                <a:gd name="connsiteX25" fmla="*/ 2977 w 10541"/>
                <a:gd name="connsiteY25" fmla="*/ 4298 h 10000"/>
                <a:gd name="connsiteX26" fmla="*/ 3103 w 10541"/>
                <a:gd name="connsiteY26" fmla="*/ 4070 h 10000"/>
                <a:gd name="connsiteX27" fmla="*/ 3245 w 10541"/>
                <a:gd name="connsiteY27" fmla="*/ 4103 h 10000"/>
                <a:gd name="connsiteX28" fmla="*/ 3342 w 10541"/>
                <a:gd name="connsiteY28" fmla="*/ 4103 h 10000"/>
                <a:gd name="connsiteX29" fmla="*/ 3173 w 10541"/>
                <a:gd name="connsiteY29" fmla="*/ 3892 h 10000"/>
                <a:gd name="connsiteX30" fmla="*/ 3467 w 10541"/>
                <a:gd name="connsiteY30" fmla="*/ 4136 h 10000"/>
                <a:gd name="connsiteX31" fmla="*/ 3397 w 10541"/>
                <a:gd name="connsiteY31" fmla="*/ 4331 h 10000"/>
                <a:gd name="connsiteX32" fmla="*/ 3707 w 10541"/>
                <a:gd name="connsiteY32" fmla="*/ 4250 h 10000"/>
                <a:gd name="connsiteX33" fmla="*/ 4014 w 10541"/>
                <a:gd name="connsiteY33" fmla="*/ 3387 h 10000"/>
                <a:gd name="connsiteX34" fmla="*/ 4183 w 10541"/>
                <a:gd name="connsiteY34" fmla="*/ 2612 h 10000"/>
                <a:gd name="connsiteX35" fmla="*/ 4173 w 10541"/>
                <a:gd name="connsiteY35" fmla="*/ 1720 h 10000"/>
                <a:gd name="connsiteX36" fmla="*/ 4585 w 10541"/>
                <a:gd name="connsiteY36" fmla="*/ 1688 h 10000"/>
                <a:gd name="connsiteX37" fmla="*/ 4926 w 10541"/>
                <a:gd name="connsiteY37" fmla="*/ 1466 h 10000"/>
                <a:gd name="connsiteX38" fmla="*/ 4939 w 10541"/>
                <a:gd name="connsiteY38" fmla="*/ 402 h 10000"/>
                <a:gd name="connsiteX39" fmla="*/ 5404 w 10541"/>
                <a:gd name="connsiteY39" fmla="*/ 181 h 10000"/>
                <a:gd name="connsiteX40" fmla="*/ 5863 w 10541"/>
                <a:gd name="connsiteY40" fmla="*/ 1067 h 10000"/>
                <a:gd name="connsiteX41" fmla="*/ 6487 w 10541"/>
                <a:gd name="connsiteY41" fmla="*/ 1249 h 10000"/>
                <a:gd name="connsiteX42" fmla="*/ 7300 w 10541"/>
                <a:gd name="connsiteY42" fmla="*/ 1649 h 10000"/>
                <a:gd name="connsiteX43" fmla="*/ 7539 w 10541"/>
                <a:gd name="connsiteY43" fmla="*/ 816 h 10000"/>
                <a:gd name="connsiteX44" fmla="*/ 7832 w 10541"/>
                <a:gd name="connsiteY44" fmla="*/ 1452 h 10000"/>
                <a:gd name="connsiteX45" fmla="*/ 8291 w 10541"/>
                <a:gd name="connsiteY45" fmla="*/ 1915 h 10000"/>
                <a:gd name="connsiteX46" fmla="*/ 8286 w 10541"/>
                <a:gd name="connsiteY46" fmla="*/ 3100 h 10000"/>
                <a:gd name="connsiteX47" fmla="*/ 9073 w 10541"/>
                <a:gd name="connsiteY47" fmla="*/ 4676 h 10000"/>
                <a:gd name="connsiteX48" fmla="*/ 7932 w 10541"/>
                <a:gd name="connsiteY48" fmla="*/ 6720 h 10000"/>
                <a:gd name="connsiteX49" fmla="*/ 7555 w 10541"/>
                <a:gd name="connsiteY49" fmla="*/ 7834 h 10000"/>
                <a:gd name="connsiteX50" fmla="*/ 2010 w 10541"/>
                <a:gd name="connsiteY50" fmla="*/ 9038 h 10000"/>
                <a:gd name="connsiteX51" fmla="*/ 10000 w 10541"/>
                <a:gd name="connsiteY51" fmla="*/ 5353 h 10000"/>
                <a:gd name="connsiteX52" fmla="*/ 9814 w 10541"/>
                <a:gd name="connsiteY52" fmla="*/ 5662 h 10000"/>
                <a:gd name="connsiteX53" fmla="*/ 9761 w 10541"/>
                <a:gd name="connsiteY53" fmla="*/ 5744 h 10000"/>
                <a:gd name="connsiteX54" fmla="*/ 9742 w 10541"/>
                <a:gd name="connsiteY54" fmla="*/ 5776 h 10000"/>
                <a:gd name="connsiteX55" fmla="*/ 9725 w 10541"/>
                <a:gd name="connsiteY55" fmla="*/ 5808 h 10000"/>
                <a:gd name="connsiteX56" fmla="*/ 9717 w 10541"/>
                <a:gd name="connsiteY56" fmla="*/ 5808 h 10000"/>
                <a:gd name="connsiteX57" fmla="*/ 9717 w 10541"/>
                <a:gd name="connsiteY57" fmla="*/ 5874 h 10000"/>
                <a:gd name="connsiteX58" fmla="*/ 9699 w 10541"/>
                <a:gd name="connsiteY58" fmla="*/ 5971 h 10000"/>
                <a:gd name="connsiteX59" fmla="*/ 9628 w 10541"/>
                <a:gd name="connsiteY59" fmla="*/ 6101 h 10000"/>
                <a:gd name="connsiteX60" fmla="*/ 9538 w 10541"/>
                <a:gd name="connsiteY60" fmla="*/ 6183 h 10000"/>
                <a:gd name="connsiteX61" fmla="*/ 9459 w 10541"/>
                <a:gd name="connsiteY61" fmla="*/ 6247 h 10000"/>
                <a:gd name="connsiteX62" fmla="*/ 9235 w 10541"/>
                <a:gd name="connsiteY62" fmla="*/ 6377 h 10000"/>
                <a:gd name="connsiteX63" fmla="*/ 9076 w 10541"/>
                <a:gd name="connsiteY63" fmla="*/ 6475 h 10000"/>
                <a:gd name="connsiteX64" fmla="*/ 8942 w 10541"/>
                <a:gd name="connsiteY64" fmla="*/ 6556 h 10000"/>
                <a:gd name="connsiteX65" fmla="*/ 8872 w 10541"/>
                <a:gd name="connsiteY65" fmla="*/ 6686 h 10000"/>
                <a:gd name="connsiteX66" fmla="*/ 8827 w 10541"/>
                <a:gd name="connsiteY66" fmla="*/ 6816 h 10000"/>
                <a:gd name="connsiteX67" fmla="*/ 8792 w 10541"/>
                <a:gd name="connsiteY67" fmla="*/ 7027 h 10000"/>
                <a:gd name="connsiteX68" fmla="*/ 8738 w 10541"/>
                <a:gd name="connsiteY68" fmla="*/ 7287 h 10000"/>
                <a:gd name="connsiteX69" fmla="*/ 8640 w 10541"/>
                <a:gd name="connsiteY69" fmla="*/ 7530 h 10000"/>
                <a:gd name="connsiteX70" fmla="*/ 8569 w 10541"/>
                <a:gd name="connsiteY70" fmla="*/ 7693 h 10000"/>
                <a:gd name="connsiteX71" fmla="*/ 8500 w 10541"/>
                <a:gd name="connsiteY71" fmla="*/ 7775 h 10000"/>
                <a:gd name="connsiteX72" fmla="*/ 8418 w 10541"/>
                <a:gd name="connsiteY72" fmla="*/ 7937 h 10000"/>
                <a:gd name="connsiteX73" fmla="*/ 8382 w 10541"/>
                <a:gd name="connsiteY73" fmla="*/ 8002 h 10000"/>
                <a:gd name="connsiteX74" fmla="*/ 8365 w 10541"/>
                <a:gd name="connsiteY74" fmla="*/ 8083 h 10000"/>
                <a:gd name="connsiteX75" fmla="*/ 8365 w 10541"/>
                <a:gd name="connsiteY75" fmla="*/ 8246 h 10000"/>
                <a:gd name="connsiteX76" fmla="*/ 8382 w 10541"/>
                <a:gd name="connsiteY76" fmla="*/ 8440 h 10000"/>
                <a:gd name="connsiteX77" fmla="*/ 8329 w 10541"/>
                <a:gd name="connsiteY77" fmla="*/ 8440 h 10000"/>
                <a:gd name="connsiteX78" fmla="*/ 8240 w 10541"/>
                <a:gd name="connsiteY78" fmla="*/ 8457 h 10000"/>
                <a:gd name="connsiteX79" fmla="*/ 8127 w 10541"/>
                <a:gd name="connsiteY79" fmla="*/ 8489 h 10000"/>
                <a:gd name="connsiteX80" fmla="*/ 7956 w 10541"/>
                <a:gd name="connsiteY80" fmla="*/ 8522 h 10000"/>
                <a:gd name="connsiteX81" fmla="*/ 7769 w 10541"/>
                <a:gd name="connsiteY81" fmla="*/ 8554 h 10000"/>
                <a:gd name="connsiteX82" fmla="*/ 7547 w 10541"/>
                <a:gd name="connsiteY82" fmla="*/ 8587 h 10000"/>
                <a:gd name="connsiteX83" fmla="*/ 7271 w 10541"/>
                <a:gd name="connsiteY83" fmla="*/ 8651 h 10000"/>
                <a:gd name="connsiteX84" fmla="*/ 6998 w 10541"/>
                <a:gd name="connsiteY84" fmla="*/ 8717 h 10000"/>
                <a:gd name="connsiteX85" fmla="*/ 6695 w 10541"/>
                <a:gd name="connsiteY85" fmla="*/ 8781 h 10000"/>
                <a:gd name="connsiteX86" fmla="*/ 6365 w 10541"/>
                <a:gd name="connsiteY86" fmla="*/ 8814 h 10000"/>
                <a:gd name="connsiteX87" fmla="*/ 5664 w 10541"/>
                <a:gd name="connsiteY87" fmla="*/ 8960 h 10000"/>
                <a:gd name="connsiteX88" fmla="*/ 4915 w 10541"/>
                <a:gd name="connsiteY88" fmla="*/ 9090 h 10000"/>
                <a:gd name="connsiteX89" fmla="*/ 4152 w 10541"/>
                <a:gd name="connsiteY89" fmla="*/ 9236 h 10000"/>
                <a:gd name="connsiteX90" fmla="*/ 3394 w 10541"/>
                <a:gd name="connsiteY90" fmla="*/ 9366 h 10000"/>
                <a:gd name="connsiteX91" fmla="*/ 2649 w 10541"/>
                <a:gd name="connsiteY91" fmla="*/ 9497 h 10000"/>
                <a:gd name="connsiteX92" fmla="*/ 2303 w 10541"/>
                <a:gd name="connsiteY92" fmla="*/ 9594 h 10000"/>
                <a:gd name="connsiteX93" fmla="*/ 1963 w 10541"/>
                <a:gd name="connsiteY93" fmla="*/ 9643 h 10000"/>
                <a:gd name="connsiteX94" fmla="*/ 1636 w 10541"/>
                <a:gd name="connsiteY94" fmla="*/ 9675 h 10000"/>
                <a:gd name="connsiteX95" fmla="*/ 1351 w 10541"/>
                <a:gd name="connsiteY95" fmla="*/ 9740 h 10000"/>
                <a:gd name="connsiteX96" fmla="*/ 1076 w 10541"/>
                <a:gd name="connsiteY96" fmla="*/ 9805 h 10000"/>
                <a:gd name="connsiteX97" fmla="*/ 817 w 10541"/>
                <a:gd name="connsiteY97" fmla="*/ 9838 h 10000"/>
                <a:gd name="connsiteX98" fmla="*/ 614 w 10541"/>
                <a:gd name="connsiteY98" fmla="*/ 9870 h 10000"/>
                <a:gd name="connsiteX99" fmla="*/ 427 w 10541"/>
                <a:gd name="connsiteY99" fmla="*/ 9935 h 10000"/>
                <a:gd name="connsiteX100" fmla="*/ 274 w 10541"/>
                <a:gd name="connsiteY100" fmla="*/ 9935 h 10000"/>
                <a:gd name="connsiteX101" fmla="*/ 168 w 10541"/>
                <a:gd name="connsiteY101" fmla="*/ 9968 h 10000"/>
                <a:gd name="connsiteX102" fmla="*/ 108 w 10541"/>
                <a:gd name="connsiteY102" fmla="*/ 9968 h 10000"/>
                <a:gd name="connsiteX103" fmla="*/ 70 w 10541"/>
                <a:gd name="connsiteY103" fmla="*/ 10000 h 10000"/>
                <a:gd name="connsiteX104" fmla="*/ 70 w 10541"/>
                <a:gd name="connsiteY104" fmla="*/ 9968 h 10000"/>
                <a:gd name="connsiteX105" fmla="*/ 37 w 10541"/>
                <a:gd name="connsiteY105" fmla="*/ 9968 h 10000"/>
                <a:gd name="connsiteX106" fmla="*/ 15 w 10541"/>
                <a:gd name="connsiteY106" fmla="*/ 9935 h 10000"/>
                <a:gd name="connsiteX107" fmla="*/ 0 w 10541"/>
                <a:gd name="connsiteY107" fmla="*/ 9870 h 10000"/>
                <a:gd name="connsiteX108" fmla="*/ 15 w 10541"/>
                <a:gd name="connsiteY108" fmla="*/ 9773 h 10000"/>
                <a:gd name="connsiteX109" fmla="*/ 52 w 10541"/>
                <a:gd name="connsiteY109" fmla="*/ 9643 h 10000"/>
                <a:gd name="connsiteX110" fmla="*/ 151 w 10541"/>
                <a:gd name="connsiteY110" fmla="*/ 9497 h 10000"/>
                <a:gd name="connsiteX111" fmla="*/ 221 w 10541"/>
                <a:gd name="connsiteY111" fmla="*/ 9399 h 10000"/>
                <a:gd name="connsiteX112" fmla="*/ 312 w 10541"/>
                <a:gd name="connsiteY112" fmla="*/ 9269 h 10000"/>
                <a:gd name="connsiteX113" fmla="*/ 294 w 10541"/>
                <a:gd name="connsiteY113" fmla="*/ 9122 h 10000"/>
                <a:gd name="connsiteX114" fmla="*/ 258 w 10541"/>
                <a:gd name="connsiteY114" fmla="*/ 8993 h 10000"/>
                <a:gd name="connsiteX115" fmla="*/ 205 w 10541"/>
                <a:gd name="connsiteY115" fmla="*/ 8895 h 10000"/>
                <a:gd name="connsiteX116" fmla="*/ 188 w 10541"/>
                <a:gd name="connsiteY116" fmla="*/ 8863 h 10000"/>
                <a:gd name="connsiteX117" fmla="*/ 116 w 10541"/>
                <a:gd name="connsiteY117" fmla="*/ 8749 h 10000"/>
                <a:gd name="connsiteX118" fmla="*/ 89 w 10541"/>
                <a:gd name="connsiteY118" fmla="*/ 8684 h 10000"/>
                <a:gd name="connsiteX119" fmla="*/ 89 w 10541"/>
                <a:gd name="connsiteY119" fmla="*/ 8651 h 10000"/>
                <a:gd name="connsiteX120" fmla="*/ 70 w 10541"/>
                <a:gd name="connsiteY120" fmla="*/ 8651 h 10000"/>
                <a:gd name="connsiteX121" fmla="*/ 133 w 10541"/>
                <a:gd name="connsiteY121" fmla="*/ 8619 h 10000"/>
                <a:gd name="connsiteX122" fmla="*/ 188 w 10541"/>
                <a:gd name="connsiteY122" fmla="*/ 8587 h 10000"/>
                <a:gd name="connsiteX123" fmla="*/ 239 w 10541"/>
                <a:gd name="connsiteY123" fmla="*/ 8587 h 10000"/>
                <a:gd name="connsiteX124" fmla="*/ 274 w 10541"/>
                <a:gd name="connsiteY124" fmla="*/ 8587 h 10000"/>
                <a:gd name="connsiteX125" fmla="*/ 274 w 10541"/>
                <a:gd name="connsiteY125" fmla="*/ 8554 h 10000"/>
                <a:gd name="connsiteX126" fmla="*/ 239 w 10541"/>
                <a:gd name="connsiteY126" fmla="*/ 8408 h 10000"/>
                <a:gd name="connsiteX127" fmla="*/ 239 w 10541"/>
                <a:gd name="connsiteY127" fmla="*/ 8343 h 10000"/>
                <a:gd name="connsiteX128" fmla="*/ 239 w 10541"/>
                <a:gd name="connsiteY128" fmla="*/ 8310 h 10000"/>
                <a:gd name="connsiteX129" fmla="*/ 221 w 10541"/>
                <a:gd name="connsiteY129" fmla="*/ 8278 h 10000"/>
                <a:gd name="connsiteX130" fmla="*/ 274 w 10541"/>
                <a:gd name="connsiteY130" fmla="*/ 8180 h 10000"/>
                <a:gd name="connsiteX131" fmla="*/ 294 w 10541"/>
                <a:gd name="connsiteY131" fmla="*/ 8083 h 10000"/>
                <a:gd name="connsiteX132" fmla="*/ 331 w 10541"/>
                <a:gd name="connsiteY132" fmla="*/ 8002 h 10000"/>
                <a:gd name="connsiteX133" fmla="*/ 339 w 10541"/>
                <a:gd name="connsiteY133" fmla="*/ 7937 h 10000"/>
                <a:gd name="connsiteX134" fmla="*/ 339 w 10541"/>
                <a:gd name="connsiteY134" fmla="*/ 7937 h 10000"/>
                <a:gd name="connsiteX135" fmla="*/ 392 w 10541"/>
                <a:gd name="connsiteY135" fmla="*/ 7775 h 10000"/>
                <a:gd name="connsiteX136" fmla="*/ 427 w 10541"/>
                <a:gd name="connsiteY136" fmla="*/ 7661 h 10000"/>
                <a:gd name="connsiteX137" fmla="*/ 461 w 10541"/>
                <a:gd name="connsiteY137" fmla="*/ 7563 h 10000"/>
                <a:gd name="connsiteX138" fmla="*/ 480 w 10541"/>
                <a:gd name="connsiteY138" fmla="*/ 7498 h 10000"/>
                <a:gd name="connsiteX139" fmla="*/ 498 w 10541"/>
                <a:gd name="connsiteY139" fmla="*/ 7466 h 10000"/>
                <a:gd name="connsiteX140" fmla="*/ 498 w 10541"/>
                <a:gd name="connsiteY140" fmla="*/ 7434 h 10000"/>
                <a:gd name="connsiteX141" fmla="*/ 561 w 10541"/>
                <a:gd name="connsiteY141" fmla="*/ 7287 h 10000"/>
                <a:gd name="connsiteX142" fmla="*/ 596 w 10541"/>
                <a:gd name="connsiteY142" fmla="*/ 7189 h 10000"/>
                <a:gd name="connsiteX143" fmla="*/ 614 w 10541"/>
                <a:gd name="connsiteY143" fmla="*/ 7157 h 10000"/>
                <a:gd name="connsiteX144" fmla="*/ 614 w 10541"/>
                <a:gd name="connsiteY144" fmla="*/ 7157 h 10000"/>
                <a:gd name="connsiteX145" fmla="*/ 630 w 10541"/>
                <a:gd name="connsiteY145" fmla="*/ 6995 h 10000"/>
                <a:gd name="connsiteX146" fmla="*/ 630 w 10541"/>
                <a:gd name="connsiteY146" fmla="*/ 6881 h 10000"/>
                <a:gd name="connsiteX147" fmla="*/ 650 w 10541"/>
                <a:gd name="connsiteY147" fmla="*/ 6783 h 10000"/>
                <a:gd name="connsiteX148" fmla="*/ 650 w 10541"/>
                <a:gd name="connsiteY148" fmla="*/ 6751 h 10000"/>
                <a:gd name="connsiteX149" fmla="*/ 650 w 10541"/>
                <a:gd name="connsiteY149" fmla="*/ 6686 h 10000"/>
                <a:gd name="connsiteX150" fmla="*/ 650 w 10541"/>
                <a:gd name="connsiteY150" fmla="*/ 6686 h 10000"/>
                <a:gd name="connsiteX151" fmla="*/ 686 w 10541"/>
                <a:gd name="connsiteY151" fmla="*/ 6475 h 10000"/>
                <a:gd name="connsiteX152" fmla="*/ 703 w 10541"/>
                <a:gd name="connsiteY152" fmla="*/ 6312 h 10000"/>
                <a:gd name="connsiteX153" fmla="*/ 719 w 10541"/>
                <a:gd name="connsiteY153" fmla="*/ 6183 h 10000"/>
                <a:gd name="connsiteX154" fmla="*/ 719 w 10541"/>
                <a:gd name="connsiteY154" fmla="*/ 6133 h 10000"/>
                <a:gd name="connsiteX155" fmla="*/ 737 w 10541"/>
                <a:gd name="connsiteY155" fmla="*/ 6069 h 10000"/>
                <a:gd name="connsiteX156" fmla="*/ 737 w 10541"/>
                <a:gd name="connsiteY156" fmla="*/ 6036 h 10000"/>
                <a:gd name="connsiteX157" fmla="*/ 703 w 10541"/>
                <a:gd name="connsiteY157" fmla="*/ 5906 h 10000"/>
                <a:gd name="connsiteX158" fmla="*/ 703 w 10541"/>
                <a:gd name="connsiteY158" fmla="*/ 5841 h 10000"/>
                <a:gd name="connsiteX159" fmla="*/ 703 w 10541"/>
                <a:gd name="connsiteY159" fmla="*/ 5841 h 10000"/>
                <a:gd name="connsiteX160" fmla="*/ 686 w 10541"/>
                <a:gd name="connsiteY160" fmla="*/ 5808 h 10000"/>
                <a:gd name="connsiteX161" fmla="*/ 737 w 10541"/>
                <a:gd name="connsiteY161" fmla="*/ 5728 h 10000"/>
                <a:gd name="connsiteX162" fmla="*/ 782 w 10541"/>
                <a:gd name="connsiteY162" fmla="*/ 5630 h 10000"/>
                <a:gd name="connsiteX163" fmla="*/ 817 w 10541"/>
                <a:gd name="connsiteY163" fmla="*/ 5533 h 10000"/>
                <a:gd name="connsiteX164" fmla="*/ 836 w 10541"/>
                <a:gd name="connsiteY164" fmla="*/ 5467 h 10000"/>
                <a:gd name="connsiteX165" fmla="*/ 836 w 10541"/>
                <a:gd name="connsiteY165" fmla="*/ 5467 h 10000"/>
                <a:gd name="connsiteX166" fmla="*/ 836 w 10541"/>
                <a:gd name="connsiteY166" fmla="*/ 5435 h 10000"/>
                <a:gd name="connsiteX167" fmla="*/ 1067 w 10541"/>
                <a:gd name="connsiteY167" fmla="*/ 5420 h 10000"/>
                <a:gd name="connsiteX0" fmla="*/ 1040 w 10541"/>
                <a:gd name="connsiteY0" fmla="*/ 5127 h 10000"/>
                <a:gd name="connsiteX1" fmla="*/ 1058 w 10541"/>
                <a:gd name="connsiteY1" fmla="*/ 5127 h 10000"/>
                <a:gd name="connsiteX2" fmla="*/ 1262 w 10541"/>
                <a:gd name="connsiteY2" fmla="*/ 5289 h 10000"/>
                <a:gd name="connsiteX3" fmla="*/ 1299 w 10541"/>
                <a:gd name="connsiteY3" fmla="*/ 4964 h 10000"/>
                <a:gd name="connsiteX4" fmla="*/ 1539 w 10541"/>
                <a:gd name="connsiteY4" fmla="*/ 4948 h 10000"/>
                <a:gd name="connsiteX5" fmla="*/ 1741 w 10541"/>
                <a:gd name="connsiteY5" fmla="*/ 4882 h 10000"/>
                <a:gd name="connsiteX6" fmla="*/ 1448 w 10541"/>
                <a:gd name="connsiteY6" fmla="*/ 5094 h 10000"/>
                <a:gd name="connsiteX7" fmla="*/ 1697 w 10541"/>
                <a:gd name="connsiteY7" fmla="*/ 5045 h 10000"/>
                <a:gd name="connsiteX8" fmla="*/ 1856 w 10541"/>
                <a:gd name="connsiteY8" fmla="*/ 5241 h 10000"/>
                <a:gd name="connsiteX9" fmla="*/ 2046 w 10541"/>
                <a:gd name="connsiteY9" fmla="*/ 5306 h 10000"/>
                <a:gd name="connsiteX10" fmla="*/ 2151 w 10541"/>
                <a:gd name="connsiteY10" fmla="*/ 5258 h 10000"/>
                <a:gd name="connsiteX11" fmla="*/ 2319 w 10541"/>
                <a:gd name="connsiteY11" fmla="*/ 4818 h 10000"/>
                <a:gd name="connsiteX12" fmla="*/ 2293 w 10541"/>
                <a:gd name="connsiteY12" fmla="*/ 5177 h 10000"/>
                <a:gd name="connsiteX13" fmla="*/ 2446 w 10541"/>
                <a:gd name="connsiteY13" fmla="*/ 4493 h 10000"/>
                <a:gd name="connsiteX14" fmla="*/ 2596 w 10541"/>
                <a:gd name="connsiteY14" fmla="*/ 4786 h 10000"/>
                <a:gd name="connsiteX15" fmla="*/ 2559 w 10541"/>
                <a:gd name="connsiteY15" fmla="*/ 4542 h 10000"/>
                <a:gd name="connsiteX16" fmla="*/ 2632 w 10541"/>
                <a:gd name="connsiteY16" fmla="*/ 4786 h 10000"/>
                <a:gd name="connsiteX17" fmla="*/ 2649 w 10541"/>
                <a:gd name="connsiteY17" fmla="*/ 4818 h 10000"/>
                <a:gd name="connsiteX18" fmla="*/ 2693 w 10541"/>
                <a:gd name="connsiteY18" fmla="*/ 4818 h 10000"/>
                <a:gd name="connsiteX19" fmla="*/ 2748 w 10541"/>
                <a:gd name="connsiteY19" fmla="*/ 4818 h 10000"/>
                <a:gd name="connsiteX20" fmla="*/ 2800 w 10541"/>
                <a:gd name="connsiteY20" fmla="*/ 4786 h 10000"/>
                <a:gd name="connsiteX21" fmla="*/ 2837 w 10541"/>
                <a:gd name="connsiteY21" fmla="*/ 4688 h 10000"/>
                <a:gd name="connsiteX22" fmla="*/ 2872 w 10541"/>
                <a:gd name="connsiteY22" fmla="*/ 4541 h 10000"/>
                <a:gd name="connsiteX23" fmla="*/ 2889 w 10541"/>
                <a:gd name="connsiteY23" fmla="*/ 4282 h 10000"/>
                <a:gd name="connsiteX24" fmla="*/ 2977 w 10541"/>
                <a:gd name="connsiteY24" fmla="*/ 4298 h 10000"/>
                <a:gd name="connsiteX25" fmla="*/ 3103 w 10541"/>
                <a:gd name="connsiteY25" fmla="*/ 4070 h 10000"/>
                <a:gd name="connsiteX26" fmla="*/ 3245 w 10541"/>
                <a:gd name="connsiteY26" fmla="*/ 4103 h 10000"/>
                <a:gd name="connsiteX27" fmla="*/ 3342 w 10541"/>
                <a:gd name="connsiteY27" fmla="*/ 4103 h 10000"/>
                <a:gd name="connsiteX28" fmla="*/ 3173 w 10541"/>
                <a:gd name="connsiteY28" fmla="*/ 3892 h 10000"/>
                <a:gd name="connsiteX29" fmla="*/ 3467 w 10541"/>
                <a:gd name="connsiteY29" fmla="*/ 4136 h 10000"/>
                <a:gd name="connsiteX30" fmla="*/ 3397 w 10541"/>
                <a:gd name="connsiteY30" fmla="*/ 4331 h 10000"/>
                <a:gd name="connsiteX31" fmla="*/ 3707 w 10541"/>
                <a:gd name="connsiteY31" fmla="*/ 4250 h 10000"/>
                <a:gd name="connsiteX32" fmla="*/ 4014 w 10541"/>
                <a:gd name="connsiteY32" fmla="*/ 3387 h 10000"/>
                <a:gd name="connsiteX33" fmla="*/ 4183 w 10541"/>
                <a:gd name="connsiteY33" fmla="*/ 2612 h 10000"/>
                <a:gd name="connsiteX34" fmla="*/ 4173 w 10541"/>
                <a:gd name="connsiteY34" fmla="*/ 1720 h 10000"/>
                <a:gd name="connsiteX35" fmla="*/ 4585 w 10541"/>
                <a:gd name="connsiteY35" fmla="*/ 1688 h 10000"/>
                <a:gd name="connsiteX36" fmla="*/ 4926 w 10541"/>
                <a:gd name="connsiteY36" fmla="*/ 1466 h 10000"/>
                <a:gd name="connsiteX37" fmla="*/ 4939 w 10541"/>
                <a:gd name="connsiteY37" fmla="*/ 402 h 10000"/>
                <a:gd name="connsiteX38" fmla="*/ 5404 w 10541"/>
                <a:gd name="connsiteY38" fmla="*/ 181 h 10000"/>
                <a:gd name="connsiteX39" fmla="*/ 5863 w 10541"/>
                <a:gd name="connsiteY39" fmla="*/ 1067 h 10000"/>
                <a:gd name="connsiteX40" fmla="*/ 6487 w 10541"/>
                <a:gd name="connsiteY40" fmla="*/ 1249 h 10000"/>
                <a:gd name="connsiteX41" fmla="*/ 7300 w 10541"/>
                <a:gd name="connsiteY41" fmla="*/ 1649 h 10000"/>
                <a:gd name="connsiteX42" fmla="*/ 7539 w 10541"/>
                <a:gd name="connsiteY42" fmla="*/ 816 h 10000"/>
                <a:gd name="connsiteX43" fmla="*/ 7832 w 10541"/>
                <a:gd name="connsiteY43" fmla="*/ 1452 h 10000"/>
                <a:gd name="connsiteX44" fmla="*/ 8291 w 10541"/>
                <a:gd name="connsiteY44" fmla="*/ 1915 h 10000"/>
                <a:gd name="connsiteX45" fmla="*/ 8286 w 10541"/>
                <a:gd name="connsiteY45" fmla="*/ 3100 h 10000"/>
                <a:gd name="connsiteX46" fmla="*/ 9073 w 10541"/>
                <a:gd name="connsiteY46" fmla="*/ 4676 h 10000"/>
                <a:gd name="connsiteX47" fmla="*/ 7932 w 10541"/>
                <a:gd name="connsiteY47" fmla="*/ 6720 h 10000"/>
                <a:gd name="connsiteX48" fmla="*/ 7555 w 10541"/>
                <a:gd name="connsiteY48" fmla="*/ 7834 h 10000"/>
                <a:gd name="connsiteX49" fmla="*/ 2010 w 10541"/>
                <a:gd name="connsiteY49" fmla="*/ 9038 h 10000"/>
                <a:gd name="connsiteX50" fmla="*/ 10000 w 10541"/>
                <a:gd name="connsiteY50" fmla="*/ 5353 h 10000"/>
                <a:gd name="connsiteX51" fmla="*/ 9814 w 10541"/>
                <a:gd name="connsiteY51" fmla="*/ 5662 h 10000"/>
                <a:gd name="connsiteX52" fmla="*/ 9761 w 10541"/>
                <a:gd name="connsiteY52" fmla="*/ 5744 h 10000"/>
                <a:gd name="connsiteX53" fmla="*/ 9742 w 10541"/>
                <a:gd name="connsiteY53" fmla="*/ 5776 h 10000"/>
                <a:gd name="connsiteX54" fmla="*/ 9725 w 10541"/>
                <a:gd name="connsiteY54" fmla="*/ 5808 h 10000"/>
                <a:gd name="connsiteX55" fmla="*/ 9717 w 10541"/>
                <a:gd name="connsiteY55" fmla="*/ 5808 h 10000"/>
                <a:gd name="connsiteX56" fmla="*/ 9717 w 10541"/>
                <a:gd name="connsiteY56" fmla="*/ 5874 h 10000"/>
                <a:gd name="connsiteX57" fmla="*/ 9699 w 10541"/>
                <a:gd name="connsiteY57" fmla="*/ 5971 h 10000"/>
                <a:gd name="connsiteX58" fmla="*/ 9628 w 10541"/>
                <a:gd name="connsiteY58" fmla="*/ 6101 h 10000"/>
                <a:gd name="connsiteX59" fmla="*/ 9538 w 10541"/>
                <a:gd name="connsiteY59" fmla="*/ 6183 h 10000"/>
                <a:gd name="connsiteX60" fmla="*/ 9459 w 10541"/>
                <a:gd name="connsiteY60" fmla="*/ 6247 h 10000"/>
                <a:gd name="connsiteX61" fmla="*/ 9235 w 10541"/>
                <a:gd name="connsiteY61" fmla="*/ 6377 h 10000"/>
                <a:gd name="connsiteX62" fmla="*/ 9076 w 10541"/>
                <a:gd name="connsiteY62" fmla="*/ 6475 h 10000"/>
                <a:gd name="connsiteX63" fmla="*/ 8942 w 10541"/>
                <a:gd name="connsiteY63" fmla="*/ 6556 h 10000"/>
                <a:gd name="connsiteX64" fmla="*/ 8872 w 10541"/>
                <a:gd name="connsiteY64" fmla="*/ 6686 h 10000"/>
                <a:gd name="connsiteX65" fmla="*/ 8827 w 10541"/>
                <a:gd name="connsiteY65" fmla="*/ 6816 h 10000"/>
                <a:gd name="connsiteX66" fmla="*/ 8792 w 10541"/>
                <a:gd name="connsiteY66" fmla="*/ 7027 h 10000"/>
                <a:gd name="connsiteX67" fmla="*/ 8738 w 10541"/>
                <a:gd name="connsiteY67" fmla="*/ 7287 h 10000"/>
                <a:gd name="connsiteX68" fmla="*/ 8640 w 10541"/>
                <a:gd name="connsiteY68" fmla="*/ 7530 h 10000"/>
                <a:gd name="connsiteX69" fmla="*/ 8569 w 10541"/>
                <a:gd name="connsiteY69" fmla="*/ 7693 h 10000"/>
                <a:gd name="connsiteX70" fmla="*/ 8500 w 10541"/>
                <a:gd name="connsiteY70" fmla="*/ 7775 h 10000"/>
                <a:gd name="connsiteX71" fmla="*/ 8418 w 10541"/>
                <a:gd name="connsiteY71" fmla="*/ 7937 h 10000"/>
                <a:gd name="connsiteX72" fmla="*/ 8382 w 10541"/>
                <a:gd name="connsiteY72" fmla="*/ 8002 h 10000"/>
                <a:gd name="connsiteX73" fmla="*/ 8365 w 10541"/>
                <a:gd name="connsiteY73" fmla="*/ 8083 h 10000"/>
                <a:gd name="connsiteX74" fmla="*/ 8365 w 10541"/>
                <a:gd name="connsiteY74" fmla="*/ 8246 h 10000"/>
                <a:gd name="connsiteX75" fmla="*/ 8382 w 10541"/>
                <a:gd name="connsiteY75" fmla="*/ 8440 h 10000"/>
                <a:gd name="connsiteX76" fmla="*/ 8329 w 10541"/>
                <a:gd name="connsiteY76" fmla="*/ 8440 h 10000"/>
                <a:gd name="connsiteX77" fmla="*/ 8240 w 10541"/>
                <a:gd name="connsiteY77" fmla="*/ 8457 h 10000"/>
                <a:gd name="connsiteX78" fmla="*/ 8127 w 10541"/>
                <a:gd name="connsiteY78" fmla="*/ 8489 h 10000"/>
                <a:gd name="connsiteX79" fmla="*/ 7956 w 10541"/>
                <a:gd name="connsiteY79" fmla="*/ 8522 h 10000"/>
                <a:gd name="connsiteX80" fmla="*/ 7769 w 10541"/>
                <a:gd name="connsiteY80" fmla="*/ 8554 h 10000"/>
                <a:gd name="connsiteX81" fmla="*/ 7547 w 10541"/>
                <a:gd name="connsiteY81" fmla="*/ 8587 h 10000"/>
                <a:gd name="connsiteX82" fmla="*/ 7271 w 10541"/>
                <a:gd name="connsiteY82" fmla="*/ 8651 h 10000"/>
                <a:gd name="connsiteX83" fmla="*/ 6998 w 10541"/>
                <a:gd name="connsiteY83" fmla="*/ 8717 h 10000"/>
                <a:gd name="connsiteX84" fmla="*/ 6695 w 10541"/>
                <a:gd name="connsiteY84" fmla="*/ 8781 h 10000"/>
                <a:gd name="connsiteX85" fmla="*/ 6365 w 10541"/>
                <a:gd name="connsiteY85" fmla="*/ 8814 h 10000"/>
                <a:gd name="connsiteX86" fmla="*/ 5664 w 10541"/>
                <a:gd name="connsiteY86" fmla="*/ 8960 h 10000"/>
                <a:gd name="connsiteX87" fmla="*/ 4915 w 10541"/>
                <a:gd name="connsiteY87" fmla="*/ 9090 h 10000"/>
                <a:gd name="connsiteX88" fmla="*/ 4152 w 10541"/>
                <a:gd name="connsiteY88" fmla="*/ 9236 h 10000"/>
                <a:gd name="connsiteX89" fmla="*/ 3394 w 10541"/>
                <a:gd name="connsiteY89" fmla="*/ 9366 h 10000"/>
                <a:gd name="connsiteX90" fmla="*/ 2649 w 10541"/>
                <a:gd name="connsiteY90" fmla="*/ 9497 h 10000"/>
                <a:gd name="connsiteX91" fmla="*/ 2303 w 10541"/>
                <a:gd name="connsiteY91" fmla="*/ 9594 h 10000"/>
                <a:gd name="connsiteX92" fmla="*/ 1963 w 10541"/>
                <a:gd name="connsiteY92" fmla="*/ 9643 h 10000"/>
                <a:gd name="connsiteX93" fmla="*/ 1636 w 10541"/>
                <a:gd name="connsiteY93" fmla="*/ 9675 h 10000"/>
                <a:gd name="connsiteX94" fmla="*/ 1351 w 10541"/>
                <a:gd name="connsiteY94" fmla="*/ 9740 h 10000"/>
                <a:gd name="connsiteX95" fmla="*/ 1076 w 10541"/>
                <a:gd name="connsiteY95" fmla="*/ 9805 h 10000"/>
                <a:gd name="connsiteX96" fmla="*/ 817 w 10541"/>
                <a:gd name="connsiteY96" fmla="*/ 9838 h 10000"/>
                <a:gd name="connsiteX97" fmla="*/ 614 w 10541"/>
                <a:gd name="connsiteY97" fmla="*/ 9870 h 10000"/>
                <a:gd name="connsiteX98" fmla="*/ 427 w 10541"/>
                <a:gd name="connsiteY98" fmla="*/ 9935 h 10000"/>
                <a:gd name="connsiteX99" fmla="*/ 274 w 10541"/>
                <a:gd name="connsiteY99" fmla="*/ 9935 h 10000"/>
                <a:gd name="connsiteX100" fmla="*/ 168 w 10541"/>
                <a:gd name="connsiteY100" fmla="*/ 9968 h 10000"/>
                <a:gd name="connsiteX101" fmla="*/ 108 w 10541"/>
                <a:gd name="connsiteY101" fmla="*/ 9968 h 10000"/>
                <a:gd name="connsiteX102" fmla="*/ 70 w 10541"/>
                <a:gd name="connsiteY102" fmla="*/ 10000 h 10000"/>
                <a:gd name="connsiteX103" fmla="*/ 70 w 10541"/>
                <a:gd name="connsiteY103" fmla="*/ 9968 h 10000"/>
                <a:gd name="connsiteX104" fmla="*/ 37 w 10541"/>
                <a:gd name="connsiteY104" fmla="*/ 9968 h 10000"/>
                <a:gd name="connsiteX105" fmla="*/ 15 w 10541"/>
                <a:gd name="connsiteY105" fmla="*/ 9935 h 10000"/>
                <a:gd name="connsiteX106" fmla="*/ 0 w 10541"/>
                <a:gd name="connsiteY106" fmla="*/ 9870 h 10000"/>
                <a:gd name="connsiteX107" fmla="*/ 15 w 10541"/>
                <a:gd name="connsiteY107" fmla="*/ 9773 h 10000"/>
                <a:gd name="connsiteX108" fmla="*/ 52 w 10541"/>
                <a:gd name="connsiteY108" fmla="*/ 9643 h 10000"/>
                <a:gd name="connsiteX109" fmla="*/ 151 w 10541"/>
                <a:gd name="connsiteY109" fmla="*/ 9497 h 10000"/>
                <a:gd name="connsiteX110" fmla="*/ 221 w 10541"/>
                <a:gd name="connsiteY110" fmla="*/ 9399 h 10000"/>
                <a:gd name="connsiteX111" fmla="*/ 312 w 10541"/>
                <a:gd name="connsiteY111" fmla="*/ 9269 h 10000"/>
                <a:gd name="connsiteX112" fmla="*/ 294 w 10541"/>
                <a:gd name="connsiteY112" fmla="*/ 9122 h 10000"/>
                <a:gd name="connsiteX113" fmla="*/ 258 w 10541"/>
                <a:gd name="connsiteY113" fmla="*/ 8993 h 10000"/>
                <a:gd name="connsiteX114" fmla="*/ 205 w 10541"/>
                <a:gd name="connsiteY114" fmla="*/ 8895 h 10000"/>
                <a:gd name="connsiteX115" fmla="*/ 188 w 10541"/>
                <a:gd name="connsiteY115" fmla="*/ 8863 h 10000"/>
                <a:gd name="connsiteX116" fmla="*/ 116 w 10541"/>
                <a:gd name="connsiteY116" fmla="*/ 8749 h 10000"/>
                <a:gd name="connsiteX117" fmla="*/ 89 w 10541"/>
                <a:gd name="connsiteY117" fmla="*/ 8684 h 10000"/>
                <a:gd name="connsiteX118" fmla="*/ 89 w 10541"/>
                <a:gd name="connsiteY118" fmla="*/ 8651 h 10000"/>
                <a:gd name="connsiteX119" fmla="*/ 70 w 10541"/>
                <a:gd name="connsiteY119" fmla="*/ 8651 h 10000"/>
                <a:gd name="connsiteX120" fmla="*/ 133 w 10541"/>
                <a:gd name="connsiteY120" fmla="*/ 8619 h 10000"/>
                <a:gd name="connsiteX121" fmla="*/ 188 w 10541"/>
                <a:gd name="connsiteY121" fmla="*/ 8587 h 10000"/>
                <a:gd name="connsiteX122" fmla="*/ 239 w 10541"/>
                <a:gd name="connsiteY122" fmla="*/ 8587 h 10000"/>
                <a:gd name="connsiteX123" fmla="*/ 274 w 10541"/>
                <a:gd name="connsiteY123" fmla="*/ 8587 h 10000"/>
                <a:gd name="connsiteX124" fmla="*/ 274 w 10541"/>
                <a:gd name="connsiteY124" fmla="*/ 8554 h 10000"/>
                <a:gd name="connsiteX125" fmla="*/ 239 w 10541"/>
                <a:gd name="connsiteY125" fmla="*/ 8408 h 10000"/>
                <a:gd name="connsiteX126" fmla="*/ 239 w 10541"/>
                <a:gd name="connsiteY126" fmla="*/ 8343 h 10000"/>
                <a:gd name="connsiteX127" fmla="*/ 239 w 10541"/>
                <a:gd name="connsiteY127" fmla="*/ 8310 h 10000"/>
                <a:gd name="connsiteX128" fmla="*/ 221 w 10541"/>
                <a:gd name="connsiteY128" fmla="*/ 8278 h 10000"/>
                <a:gd name="connsiteX129" fmla="*/ 274 w 10541"/>
                <a:gd name="connsiteY129" fmla="*/ 8180 h 10000"/>
                <a:gd name="connsiteX130" fmla="*/ 294 w 10541"/>
                <a:gd name="connsiteY130" fmla="*/ 8083 h 10000"/>
                <a:gd name="connsiteX131" fmla="*/ 331 w 10541"/>
                <a:gd name="connsiteY131" fmla="*/ 8002 h 10000"/>
                <a:gd name="connsiteX132" fmla="*/ 339 w 10541"/>
                <a:gd name="connsiteY132" fmla="*/ 7937 h 10000"/>
                <a:gd name="connsiteX133" fmla="*/ 339 w 10541"/>
                <a:gd name="connsiteY133" fmla="*/ 7937 h 10000"/>
                <a:gd name="connsiteX134" fmla="*/ 392 w 10541"/>
                <a:gd name="connsiteY134" fmla="*/ 7775 h 10000"/>
                <a:gd name="connsiteX135" fmla="*/ 427 w 10541"/>
                <a:gd name="connsiteY135" fmla="*/ 7661 h 10000"/>
                <a:gd name="connsiteX136" fmla="*/ 461 w 10541"/>
                <a:gd name="connsiteY136" fmla="*/ 7563 h 10000"/>
                <a:gd name="connsiteX137" fmla="*/ 480 w 10541"/>
                <a:gd name="connsiteY137" fmla="*/ 7498 h 10000"/>
                <a:gd name="connsiteX138" fmla="*/ 498 w 10541"/>
                <a:gd name="connsiteY138" fmla="*/ 7466 h 10000"/>
                <a:gd name="connsiteX139" fmla="*/ 498 w 10541"/>
                <a:gd name="connsiteY139" fmla="*/ 7434 h 10000"/>
                <a:gd name="connsiteX140" fmla="*/ 561 w 10541"/>
                <a:gd name="connsiteY140" fmla="*/ 7287 h 10000"/>
                <a:gd name="connsiteX141" fmla="*/ 596 w 10541"/>
                <a:gd name="connsiteY141" fmla="*/ 7189 h 10000"/>
                <a:gd name="connsiteX142" fmla="*/ 614 w 10541"/>
                <a:gd name="connsiteY142" fmla="*/ 7157 h 10000"/>
                <a:gd name="connsiteX143" fmla="*/ 614 w 10541"/>
                <a:gd name="connsiteY143" fmla="*/ 7157 h 10000"/>
                <a:gd name="connsiteX144" fmla="*/ 630 w 10541"/>
                <a:gd name="connsiteY144" fmla="*/ 6995 h 10000"/>
                <a:gd name="connsiteX145" fmla="*/ 630 w 10541"/>
                <a:gd name="connsiteY145" fmla="*/ 6881 h 10000"/>
                <a:gd name="connsiteX146" fmla="*/ 650 w 10541"/>
                <a:gd name="connsiteY146" fmla="*/ 6783 h 10000"/>
                <a:gd name="connsiteX147" fmla="*/ 650 w 10541"/>
                <a:gd name="connsiteY147" fmla="*/ 6751 h 10000"/>
                <a:gd name="connsiteX148" fmla="*/ 650 w 10541"/>
                <a:gd name="connsiteY148" fmla="*/ 6686 h 10000"/>
                <a:gd name="connsiteX149" fmla="*/ 650 w 10541"/>
                <a:gd name="connsiteY149" fmla="*/ 6686 h 10000"/>
                <a:gd name="connsiteX150" fmla="*/ 686 w 10541"/>
                <a:gd name="connsiteY150" fmla="*/ 6475 h 10000"/>
                <a:gd name="connsiteX151" fmla="*/ 703 w 10541"/>
                <a:gd name="connsiteY151" fmla="*/ 6312 h 10000"/>
                <a:gd name="connsiteX152" fmla="*/ 719 w 10541"/>
                <a:gd name="connsiteY152" fmla="*/ 6183 h 10000"/>
                <a:gd name="connsiteX153" fmla="*/ 719 w 10541"/>
                <a:gd name="connsiteY153" fmla="*/ 6133 h 10000"/>
                <a:gd name="connsiteX154" fmla="*/ 737 w 10541"/>
                <a:gd name="connsiteY154" fmla="*/ 6069 h 10000"/>
                <a:gd name="connsiteX155" fmla="*/ 737 w 10541"/>
                <a:gd name="connsiteY155" fmla="*/ 6036 h 10000"/>
                <a:gd name="connsiteX156" fmla="*/ 703 w 10541"/>
                <a:gd name="connsiteY156" fmla="*/ 5906 h 10000"/>
                <a:gd name="connsiteX157" fmla="*/ 703 w 10541"/>
                <a:gd name="connsiteY157" fmla="*/ 5841 h 10000"/>
                <a:gd name="connsiteX158" fmla="*/ 703 w 10541"/>
                <a:gd name="connsiteY158" fmla="*/ 5841 h 10000"/>
                <a:gd name="connsiteX159" fmla="*/ 686 w 10541"/>
                <a:gd name="connsiteY159" fmla="*/ 5808 h 10000"/>
                <a:gd name="connsiteX160" fmla="*/ 737 w 10541"/>
                <a:gd name="connsiteY160" fmla="*/ 5728 h 10000"/>
                <a:gd name="connsiteX161" fmla="*/ 782 w 10541"/>
                <a:gd name="connsiteY161" fmla="*/ 5630 h 10000"/>
                <a:gd name="connsiteX162" fmla="*/ 817 w 10541"/>
                <a:gd name="connsiteY162" fmla="*/ 5533 h 10000"/>
                <a:gd name="connsiteX163" fmla="*/ 836 w 10541"/>
                <a:gd name="connsiteY163" fmla="*/ 5467 h 10000"/>
                <a:gd name="connsiteX164" fmla="*/ 836 w 10541"/>
                <a:gd name="connsiteY164" fmla="*/ 5467 h 10000"/>
                <a:gd name="connsiteX165" fmla="*/ 836 w 10541"/>
                <a:gd name="connsiteY165" fmla="*/ 5435 h 10000"/>
                <a:gd name="connsiteX166" fmla="*/ 1067 w 10541"/>
                <a:gd name="connsiteY166" fmla="*/ 5420 h 10000"/>
                <a:gd name="connsiteX0" fmla="*/ 1040 w 10541"/>
                <a:gd name="connsiteY0" fmla="*/ 5127 h 10000"/>
                <a:gd name="connsiteX1" fmla="*/ 1058 w 10541"/>
                <a:gd name="connsiteY1" fmla="*/ 5127 h 10000"/>
                <a:gd name="connsiteX2" fmla="*/ 1262 w 10541"/>
                <a:gd name="connsiteY2" fmla="*/ 5289 h 10000"/>
                <a:gd name="connsiteX3" fmla="*/ 1539 w 10541"/>
                <a:gd name="connsiteY3" fmla="*/ 4948 h 10000"/>
                <a:gd name="connsiteX4" fmla="*/ 1741 w 10541"/>
                <a:gd name="connsiteY4" fmla="*/ 4882 h 10000"/>
                <a:gd name="connsiteX5" fmla="*/ 1448 w 10541"/>
                <a:gd name="connsiteY5" fmla="*/ 5094 h 10000"/>
                <a:gd name="connsiteX6" fmla="*/ 1697 w 10541"/>
                <a:gd name="connsiteY6" fmla="*/ 5045 h 10000"/>
                <a:gd name="connsiteX7" fmla="*/ 1856 w 10541"/>
                <a:gd name="connsiteY7" fmla="*/ 5241 h 10000"/>
                <a:gd name="connsiteX8" fmla="*/ 2046 w 10541"/>
                <a:gd name="connsiteY8" fmla="*/ 5306 h 10000"/>
                <a:gd name="connsiteX9" fmla="*/ 2151 w 10541"/>
                <a:gd name="connsiteY9" fmla="*/ 5258 h 10000"/>
                <a:gd name="connsiteX10" fmla="*/ 2319 w 10541"/>
                <a:gd name="connsiteY10" fmla="*/ 4818 h 10000"/>
                <a:gd name="connsiteX11" fmla="*/ 2293 w 10541"/>
                <a:gd name="connsiteY11" fmla="*/ 5177 h 10000"/>
                <a:gd name="connsiteX12" fmla="*/ 2446 w 10541"/>
                <a:gd name="connsiteY12" fmla="*/ 4493 h 10000"/>
                <a:gd name="connsiteX13" fmla="*/ 2596 w 10541"/>
                <a:gd name="connsiteY13" fmla="*/ 4786 h 10000"/>
                <a:gd name="connsiteX14" fmla="*/ 2559 w 10541"/>
                <a:gd name="connsiteY14" fmla="*/ 4542 h 10000"/>
                <a:gd name="connsiteX15" fmla="*/ 2632 w 10541"/>
                <a:gd name="connsiteY15" fmla="*/ 4786 h 10000"/>
                <a:gd name="connsiteX16" fmla="*/ 2649 w 10541"/>
                <a:gd name="connsiteY16" fmla="*/ 4818 h 10000"/>
                <a:gd name="connsiteX17" fmla="*/ 2693 w 10541"/>
                <a:gd name="connsiteY17" fmla="*/ 4818 h 10000"/>
                <a:gd name="connsiteX18" fmla="*/ 2748 w 10541"/>
                <a:gd name="connsiteY18" fmla="*/ 4818 h 10000"/>
                <a:gd name="connsiteX19" fmla="*/ 2800 w 10541"/>
                <a:gd name="connsiteY19" fmla="*/ 4786 h 10000"/>
                <a:gd name="connsiteX20" fmla="*/ 2837 w 10541"/>
                <a:gd name="connsiteY20" fmla="*/ 4688 h 10000"/>
                <a:gd name="connsiteX21" fmla="*/ 2872 w 10541"/>
                <a:gd name="connsiteY21" fmla="*/ 4541 h 10000"/>
                <a:gd name="connsiteX22" fmla="*/ 2889 w 10541"/>
                <a:gd name="connsiteY22" fmla="*/ 4282 h 10000"/>
                <a:gd name="connsiteX23" fmla="*/ 2977 w 10541"/>
                <a:gd name="connsiteY23" fmla="*/ 4298 h 10000"/>
                <a:gd name="connsiteX24" fmla="*/ 3103 w 10541"/>
                <a:gd name="connsiteY24" fmla="*/ 4070 h 10000"/>
                <a:gd name="connsiteX25" fmla="*/ 3245 w 10541"/>
                <a:gd name="connsiteY25" fmla="*/ 4103 h 10000"/>
                <a:gd name="connsiteX26" fmla="*/ 3342 w 10541"/>
                <a:gd name="connsiteY26" fmla="*/ 4103 h 10000"/>
                <a:gd name="connsiteX27" fmla="*/ 3173 w 10541"/>
                <a:gd name="connsiteY27" fmla="*/ 3892 h 10000"/>
                <a:gd name="connsiteX28" fmla="*/ 3467 w 10541"/>
                <a:gd name="connsiteY28" fmla="*/ 4136 h 10000"/>
                <a:gd name="connsiteX29" fmla="*/ 3397 w 10541"/>
                <a:gd name="connsiteY29" fmla="*/ 4331 h 10000"/>
                <a:gd name="connsiteX30" fmla="*/ 3707 w 10541"/>
                <a:gd name="connsiteY30" fmla="*/ 4250 h 10000"/>
                <a:gd name="connsiteX31" fmla="*/ 4014 w 10541"/>
                <a:gd name="connsiteY31" fmla="*/ 3387 h 10000"/>
                <a:gd name="connsiteX32" fmla="*/ 4183 w 10541"/>
                <a:gd name="connsiteY32" fmla="*/ 2612 h 10000"/>
                <a:gd name="connsiteX33" fmla="*/ 4173 w 10541"/>
                <a:gd name="connsiteY33" fmla="*/ 1720 h 10000"/>
                <a:gd name="connsiteX34" fmla="*/ 4585 w 10541"/>
                <a:gd name="connsiteY34" fmla="*/ 1688 h 10000"/>
                <a:gd name="connsiteX35" fmla="*/ 4926 w 10541"/>
                <a:gd name="connsiteY35" fmla="*/ 1466 h 10000"/>
                <a:gd name="connsiteX36" fmla="*/ 4939 w 10541"/>
                <a:gd name="connsiteY36" fmla="*/ 402 h 10000"/>
                <a:gd name="connsiteX37" fmla="*/ 5404 w 10541"/>
                <a:gd name="connsiteY37" fmla="*/ 181 h 10000"/>
                <a:gd name="connsiteX38" fmla="*/ 5863 w 10541"/>
                <a:gd name="connsiteY38" fmla="*/ 1067 h 10000"/>
                <a:gd name="connsiteX39" fmla="*/ 6487 w 10541"/>
                <a:gd name="connsiteY39" fmla="*/ 1249 h 10000"/>
                <a:gd name="connsiteX40" fmla="*/ 7300 w 10541"/>
                <a:gd name="connsiteY40" fmla="*/ 1649 h 10000"/>
                <a:gd name="connsiteX41" fmla="*/ 7539 w 10541"/>
                <a:gd name="connsiteY41" fmla="*/ 816 h 10000"/>
                <a:gd name="connsiteX42" fmla="*/ 7832 w 10541"/>
                <a:gd name="connsiteY42" fmla="*/ 1452 h 10000"/>
                <a:gd name="connsiteX43" fmla="*/ 8291 w 10541"/>
                <a:gd name="connsiteY43" fmla="*/ 1915 h 10000"/>
                <a:gd name="connsiteX44" fmla="*/ 8286 w 10541"/>
                <a:gd name="connsiteY44" fmla="*/ 3100 h 10000"/>
                <a:gd name="connsiteX45" fmla="*/ 9073 w 10541"/>
                <a:gd name="connsiteY45" fmla="*/ 4676 h 10000"/>
                <a:gd name="connsiteX46" fmla="*/ 7932 w 10541"/>
                <a:gd name="connsiteY46" fmla="*/ 6720 h 10000"/>
                <a:gd name="connsiteX47" fmla="*/ 7555 w 10541"/>
                <a:gd name="connsiteY47" fmla="*/ 7834 h 10000"/>
                <a:gd name="connsiteX48" fmla="*/ 2010 w 10541"/>
                <a:gd name="connsiteY48" fmla="*/ 9038 h 10000"/>
                <a:gd name="connsiteX49" fmla="*/ 10000 w 10541"/>
                <a:gd name="connsiteY49" fmla="*/ 5353 h 10000"/>
                <a:gd name="connsiteX50" fmla="*/ 9814 w 10541"/>
                <a:gd name="connsiteY50" fmla="*/ 5662 h 10000"/>
                <a:gd name="connsiteX51" fmla="*/ 9761 w 10541"/>
                <a:gd name="connsiteY51" fmla="*/ 5744 h 10000"/>
                <a:gd name="connsiteX52" fmla="*/ 9742 w 10541"/>
                <a:gd name="connsiteY52" fmla="*/ 5776 h 10000"/>
                <a:gd name="connsiteX53" fmla="*/ 9725 w 10541"/>
                <a:gd name="connsiteY53" fmla="*/ 5808 h 10000"/>
                <a:gd name="connsiteX54" fmla="*/ 9717 w 10541"/>
                <a:gd name="connsiteY54" fmla="*/ 5808 h 10000"/>
                <a:gd name="connsiteX55" fmla="*/ 9717 w 10541"/>
                <a:gd name="connsiteY55" fmla="*/ 5874 h 10000"/>
                <a:gd name="connsiteX56" fmla="*/ 9699 w 10541"/>
                <a:gd name="connsiteY56" fmla="*/ 5971 h 10000"/>
                <a:gd name="connsiteX57" fmla="*/ 9628 w 10541"/>
                <a:gd name="connsiteY57" fmla="*/ 6101 h 10000"/>
                <a:gd name="connsiteX58" fmla="*/ 9538 w 10541"/>
                <a:gd name="connsiteY58" fmla="*/ 6183 h 10000"/>
                <a:gd name="connsiteX59" fmla="*/ 9459 w 10541"/>
                <a:gd name="connsiteY59" fmla="*/ 6247 h 10000"/>
                <a:gd name="connsiteX60" fmla="*/ 9235 w 10541"/>
                <a:gd name="connsiteY60" fmla="*/ 6377 h 10000"/>
                <a:gd name="connsiteX61" fmla="*/ 9076 w 10541"/>
                <a:gd name="connsiteY61" fmla="*/ 6475 h 10000"/>
                <a:gd name="connsiteX62" fmla="*/ 8942 w 10541"/>
                <a:gd name="connsiteY62" fmla="*/ 6556 h 10000"/>
                <a:gd name="connsiteX63" fmla="*/ 8872 w 10541"/>
                <a:gd name="connsiteY63" fmla="*/ 6686 h 10000"/>
                <a:gd name="connsiteX64" fmla="*/ 8827 w 10541"/>
                <a:gd name="connsiteY64" fmla="*/ 6816 h 10000"/>
                <a:gd name="connsiteX65" fmla="*/ 8792 w 10541"/>
                <a:gd name="connsiteY65" fmla="*/ 7027 h 10000"/>
                <a:gd name="connsiteX66" fmla="*/ 8738 w 10541"/>
                <a:gd name="connsiteY66" fmla="*/ 7287 h 10000"/>
                <a:gd name="connsiteX67" fmla="*/ 8640 w 10541"/>
                <a:gd name="connsiteY67" fmla="*/ 7530 h 10000"/>
                <a:gd name="connsiteX68" fmla="*/ 8569 w 10541"/>
                <a:gd name="connsiteY68" fmla="*/ 7693 h 10000"/>
                <a:gd name="connsiteX69" fmla="*/ 8500 w 10541"/>
                <a:gd name="connsiteY69" fmla="*/ 7775 h 10000"/>
                <a:gd name="connsiteX70" fmla="*/ 8418 w 10541"/>
                <a:gd name="connsiteY70" fmla="*/ 7937 h 10000"/>
                <a:gd name="connsiteX71" fmla="*/ 8382 w 10541"/>
                <a:gd name="connsiteY71" fmla="*/ 8002 h 10000"/>
                <a:gd name="connsiteX72" fmla="*/ 8365 w 10541"/>
                <a:gd name="connsiteY72" fmla="*/ 8083 h 10000"/>
                <a:gd name="connsiteX73" fmla="*/ 8365 w 10541"/>
                <a:gd name="connsiteY73" fmla="*/ 8246 h 10000"/>
                <a:gd name="connsiteX74" fmla="*/ 8382 w 10541"/>
                <a:gd name="connsiteY74" fmla="*/ 8440 h 10000"/>
                <a:gd name="connsiteX75" fmla="*/ 8329 w 10541"/>
                <a:gd name="connsiteY75" fmla="*/ 8440 h 10000"/>
                <a:gd name="connsiteX76" fmla="*/ 8240 w 10541"/>
                <a:gd name="connsiteY76" fmla="*/ 8457 h 10000"/>
                <a:gd name="connsiteX77" fmla="*/ 8127 w 10541"/>
                <a:gd name="connsiteY77" fmla="*/ 8489 h 10000"/>
                <a:gd name="connsiteX78" fmla="*/ 7956 w 10541"/>
                <a:gd name="connsiteY78" fmla="*/ 8522 h 10000"/>
                <a:gd name="connsiteX79" fmla="*/ 7769 w 10541"/>
                <a:gd name="connsiteY79" fmla="*/ 8554 h 10000"/>
                <a:gd name="connsiteX80" fmla="*/ 7547 w 10541"/>
                <a:gd name="connsiteY80" fmla="*/ 8587 h 10000"/>
                <a:gd name="connsiteX81" fmla="*/ 7271 w 10541"/>
                <a:gd name="connsiteY81" fmla="*/ 8651 h 10000"/>
                <a:gd name="connsiteX82" fmla="*/ 6998 w 10541"/>
                <a:gd name="connsiteY82" fmla="*/ 8717 h 10000"/>
                <a:gd name="connsiteX83" fmla="*/ 6695 w 10541"/>
                <a:gd name="connsiteY83" fmla="*/ 8781 h 10000"/>
                <a:gd name="connsiteX84" fmla="*/ 6365 w 10541"/>
                <a:gd name="connsiteY84" fmla="*/ 8814 h 10000"/>
                <a:gd name="connsiteX85" fmla="*/ 5664 w 10541"/>
                <a:gd name="connsiteY85" fmla="*/ 8960 h 10000"/>
                <a:gd name="connsiteX86" fmla="*/ 4915 w 10541"/>
                <a:gd name="connsiteY86" fmla="*/ 9090 h 10000"/>
                <a:gd name="connsiteX87" fmla="*/ 4152 w 10541"/>
                <a:gd name="connsiteY87" fmla="*/ 9236 h 10000"/>
                <a:gd name="connsiteX88" fmla="*/ 3394 w 10541"/>
                <a:gd name="connsiteY88" fmla="*/ 9366 h 10000"/>
                <a:gd name="connsiteX89" fmla="*/ 2649 w 10541"/>
                <a:gd name="connsiteY89" fmla="*/ 9497 h 10000"/>
                <a:gd name="connsiteX90" fmla="*/ 2303 w 10541"/>
                <a:gd name="connsiteY90" fmla="*/ 9594 h 10000"/>
                <a:gd name="connsiteX91" fmla="*/ 1963 w 10541"/>
                <a:gd name="connsiteY91" fmla="*/ 9643 h 10000"/>
                <a:gd name="connsiteX92" fmla="*/ 1636 w 10541"/>
                <a:gd name="connsiteY92" fmla="*/ 9675 h 10000"/>
                <a:gd name="connsiteX93" fmla="*/ 1351 w 10541"/>
                <a:gd name="connsiteY93" fmla="*/ 9740 h 10000"/>
                <a:gd name="connsiteX94" fmla="*/ 1076 w 10541"/>
                <a:gd name="connsiteY94" fmla="*/ 9805 h 10000"/>
                <a:gd name="connsiteX95" fmla="*/ 817 w 10541"/>
                <a:gd name="connsiteY95" fmla="*/ 9838 h 10000"/>
                <a:gd name="connsiteX96" fmla="*/ 614 w 10541"/>
                <a:gd name="connsiteY96" fmla="*/ 9870 h 10000"/>
                <a:gd name="connsiteX97" fmla="*/ 427 w 10541"/>
                <a:gd name="connsiteY97" fmla="*/ 9935 h 10000"/>
                <a:gd name="connsiteX98" fmla="*/ 274 w 10541"/>
                <a:gd name="connsiteY98" fmla="*/ 9935 h 10000"/>
                <a:gd name="connsiteX99" fmla="*/ 168 w 10541"/>
                <a:gd name="connsiteY99" fmla="*/ 9968 h 10000"/>
                <a:gd name="connsiteX100" fmla="*/ 108 w 10541"/>
                <a:gd name="connsiteY100" fmla="*/ 9968 h 10000"/>
                <a:gd name="connsiteX101" fmla="*/ 70 w 10541"/>
                <a:gd name="connsiteY101" fmla="*/ 10000 h 10000"/>
                <a:gd name="connsiteX102" fmla="*/ 70 w 10541"/>
                <a:gd name="connsiteY102" fmla="*/ 9968 h 10000"/>
                <a:gd name="connsiteX103" fmla="*/ 37 w 10541"/>
                <a:gd name="connsiteY103" fmla="*/ 9968 h 10000"/>
                <a:gd name="connsiteX104" fmla="*/ 15 w 10541"/>
                <a:gd name="connsiteY104" fmla="*/ 9935 h 10000"/>
                <a:gd name="connsiteX105" fmla="*/ 0 w 10541"/>
                <a:gd name="connsiteY105" fmla="*/ 9870 h 10000"/>
                <a:gd name="connsiteX106" fmla="*/ 15 w 10541"/>
                <a:gd name="connsiteY106" fmla="*/ 9773 h 10000"/>
                <a:gd name="connsiteX107" fmla="*/ 52 w 10541"/>
                <a:gd name="connsiteY107" fmla="*/ 9643 h 10000"/>
                <a:gd name="connsiteX108" fmla="*/ 151 w 10541"/>
                <a:gd name="connsiteY108" fmla="*/ 9497 h 10000"/>
                <a:gd name="connsiteX109" fmla="*/ 221 w 10541"/>
                <a:gd name="connsiteY109" fmla="*/ 9399 h 10000"/>
                <a:gd name="connsiteX110" fmla="*/ 312 w 10541"/>
                <a:gd name="connsiteY110" fmla="*/ 9269 h 10000"/>
                <a:gd name="connsiteX111" fmla="*/ 294 w 10541"/>
                <a:gd name="connsiteY111" fmla="*/ 9122 h 10000"/>
                <a:gd name="connsiteX112" fmla="*/ 258 w 10541"/>
                <a:gd name="connsiteY112" fmla="*/ 8993 h 10000"/>
                <a:gd name="connsiteX113" fmla="*/ 205 w 10541"/>
                <a:gd name="connsiteY113" fmla="*/ 8895 h 10000"/>
                <a:gd name="connsiteX114" fmla="*/ 188 w 10541"/>
                <a:gd name="connsiteY114" fmla="*/ 8863 h 10000"/>
                <a:gd name="connsiteX115" fmla="*/ 116 w 10541"/>
                <a:gd name="connsiteY115" fmla="*/ 8749 h 10000"/>
                <a:gd name="connsiteX116" fmla="*/ 89 w 10541"/>
                <a:gd name="connsiteY116" fmla="*/ 8684 h 10000"/>
                <a:gd name="connsiteX117" fmla="*/ 89 w 10541"/>
                <a:gd name="connsiteY117" fmla="*/ 8651 h 10000"/>
                <a:gd name="connsiteX118" fmla="*/ 70 w 10541"/>
                <a:gd name="connsiteY118" fmla="*/ 8651 h 10000"/>
                <a:gd name="connsiteX119" fmla="*/ 133 w 10541"/>
                <a:gd name="connsiteY119" fmla="*/ 8619 h 10000"/>
                <a:gd name="connsiteX120" fmla="*/ 188 w 10541"/>
                <a:gd name="connsiteY120" fmla="*/ 8587 h 10000"/>
                <a:gd name="connsiteX121" fmla="*/ 239 w 10541"/>
                <a:gd name="connsiteY121" fmla="*/ 8587 h 10000"/>
                <a:gd name="connsiteX122" fmla="*/ 274 w 10541"/>
                <a:gd name="connsiteY122" fmla="*/ 8587 h 10000"/>
                <a:gd name="connsiteX123" fmla="*/ 274 w 10541"/>
                <a:gd name="connsiteY123" fmla="*/ 8554 h 10000"/>
                <a:gd name="connsiteX124" fmla="*/ 239 w 10541"/>
                <a:gd name="connsiteY124" fmla="*/ 8408 h 10000"/>
                <a:gd name="connsiteX125" fmla="*/ 239 w 10541"/>
                <a:gd name="connsiteY125" fmla="*/ 8343 h 10000"/>
                <a:gd name="connsiteX126" fmla="*/ 239 w 10541"/>
                <a:gd name="connsiteY126" fmla="*/ 8310 h 10000"/>
                <a:gd name="connsiteX127" fmla="*/ 221 w 10541"/>
                <a:gd name="connsiteY127" fmla="*/ 8278 h 10000"/>
                <a:gd name="connsiteX128" fmla="*/ 274 w 10541"/>
                <a:gd name="connsiteY128" fmla="*/ 8180 h 10000"/>
                <a:gd name="connsiteX129" fmla="*/ 294 w 10541"/>
                <a:gd name="connsiteY129" fmla="*/ 8083 h 10000"/>
                <a:gd name="connsiteX130" fmla="*/ 331 w 10541"/>
                <a:gd name="connsiteY130" fmla="*/ 8002 h 10000"/>
                <a:gd name="connsiteX131" fmla="*/ 339 w 10541"/>
                <a:gd name="connsiteY131" fmla="*/ 7937 h 10000"/>
                <a:gd name="connsiteX132" fmla="*/ 339 w 10541"/>
                <a:gd name="connsiteY132" fmla="*/ 7937 h 10000"/>
                <a:gd name="connsiteX133" fmla="*/ 392 w 10541"/>
                <a:gd name="connsiteY133" fmla="*/ 7775 h 10000"/>
                <a:gd name="connsiteX134" fmla="*/ 427 w 10541"/>
                <a:gd name="connsiteY134" fmla="*/ 7661 h 10000"/>
                <a:gd name="connsiteX135" fmla="*/ 461 w 10541"/>
                <a:gd name="connsiteY135" fmla="*/ 7563 h 10000"/>
                <a:gd name="connsiteX136" fmla="*/ 480 w 10541"/>
                <a:gd name="connsiteY136" fmla="*/ 7498 h 10000"/>
                <a:gd name="connsiteX137" fmla="*/ 498 w 10541"/>
                <a:gd name="connsiteY137" fmla="*/ 7466 h 10000"/>
                <a:gd name="connsiteX138" fmla="*/ 498 w 10541"/>
                <a:gd name="connsiteY138" fmla="*/ 7434 h 10000"/>
                <a:gd name="connsiteX139" fmla="*/ 561 w 10541"/>
                <a:gd name="connsiteY139" fmla="*/ 7287 h 10000"/>
                <a:gd name="connsiteX140" fmla="*/ 596 w 10541"/>
                <a:gd name="connsiteY140" fmla="*/ 7189 h 10000"/>
                <a:gd name="connsiteX141" fmla="*/ 614 w 10541"/>
                <a:gd name="connsiteY141" fmla="*/ 7157 h 10000"/>
                <a:gd name="connsiteX142" fmla="*/ 614 w 10541"/>
                <a:gd name="connsiteY142" fmla="*/ 7157 h 10000"/>
                <a:gd name="connsiteX143" fmla="*/ 630 w 10541"/>
                <a:gd name="connsiteY143" fmla="*/ 6995 h 10000"/>
                <a:gd name="connsiteX144" fmla="*/ 630 w 10541"/>
                <a:gd name="connsiteY144" fmla="*/ 6881 h 10000"/>
                <a:gd name="connsiteX145" fmla="*/ 650 w 10541"/>
                <a:gd name="connsiteY145" fmla="*/ 6783 h 10000"/>
                <a:gd name="connsiteX146" fmla="*/ 650 w 10541"/>
                <a:gd name="connsiteY146" fmla="*/ 6751 h 10000"/>
                <a:gd name="connsiteX147" fmla="*/ 650 w 10541"/>
                <a:gd name="connsiteY147" fmla="*/ 6686 h 10000"/>
                <a:gd name="connsiteX148" fmla="*/ 650 w 10541"/>
                <a:gd name="connsiteY148" fmla="*/ 6686 h 10000"/>
                <a:gd name="connsiteX149" fmla="*/ 686 w 10541"/>
                <a:gd name="connsiteY149" fmla="*/ 6475 h 10000"/>
                <a:gd name="connsiteX150" fmla="*/ 703 w 10541"/>
                <a:gd name="connsiteY150" fmla="*/ 6312 h 10000"/>
                <a:gd name="connsiteX151" fmla="*/ 719 w 10541"/>
                <a:gd name="connsiteY151" fmla="*/ 6183 h 10000"/>
                <a:gd name="connsiteX152" fmla="*/ 719 w 10541"/>
                <a:gd name="connsiteY152" fmla="*/ 6133 h 10000"/>
                <a:gd name="connsiteX153" fmla="*/ 737 w 10541"/>
                <a:gd name="connsiteY153" fmla="*/ 6069 h 10000"/>
                <a:gd name="connsiteX154" fmla="*/ 737 w 10541"/>
                <a:gd name="connsiteY154" fmla="*/ 6036 h 10000"/>
                <a:gd name="connsiteX155" fmla="*/ 703 w 10541"/>
                <a:gd name="connsiteY155" fmla="*/ 5906 h 10000"/>
                <a:gd name="connsiteX156" fmla="*/ 703 w 10541"/>
                <a:gd name="connsiteY156" fmla="*/ 5841 h 10000"/>
                <a:gd name="connsiteX157" fmla="*/ 703 w 10541"/>
                <a:gd name="connsiteY157" fmla="*/ 5841 h 10000"/>
                <a:gd name="connsiteX158" fmla="*/ 686 w 10541"/>
                <a:gd name="connsiteY158" fmla="*/ 5808 h 10000"/>
                <a:gd name="connsiteX159" fmla="*/ 737 w 10541"/>
                <a:gd name="connsiteY159" fmla="*/ 5728 h 10000"/>
                <a:gd name="connsiteX160" fmla="*/ 782 w 10541"/>
                <a:gd name="connsiteY160" fmla="*/ 5630 h 10000"/>
                <a:gd name="connsiteX161" fmla="*/ 817 w 10541"/>
                <a:gd name="connsiteY161" fmla="*/ 5533 h 10000"/>
                <a:gd name="connsiteX162" fmla="*/ 836 w 10541"/>
                <a:gd name="connsiteY162" fmla="*/ 5467 h 10000"/>
                <a:gd name="connsiteX163" fmla="*/ 836 w 10541"/>
                <a:gd name="connsiteY163" fmla="*/ 5467 h 10000"/>
                <a:gd name="connsiteX164" fmla="*/ 836 w 10541"/>
                <a:gd name="connsiteY164" fmla="*/ 5435 h 10000"/>
                <a:gd name="connsiteX165" fmla="*/ 1067 w 10541"/>
                <a:gd name="connsiteY165" fmla="*/ 5420 h 10000"/>
                <a:gd name="connsiteX0" fmla="*/ 1040 w 10541"/>
                <a:gd name="connsiteY0" fmla="*/ 5127 h 10000"/>
                <a:gd name="connsiteX1" fmla="*/ 1262 w 10541"/>
                <a:gd name="connsiteY1" fmla="*/ 5289 h 10000"/>
                <a:gd name="connsiteX2" fmla="*/ 1539 w 10541"/>
                <a:gd name="connsiteY2" fmla="*/ 4948 h 10000"/>
                <a:gd name="connsiteX3" fmla="*/ 1741 w 10541"/>
                <a:gd name="connsiteY3" fmla="*/ 4882 h 10000"/>
                <a:gd name="connsiteX4" fmla="*/ 1448 w 10541"/>
                <a:gd name="connsiteY4" fmla="*/ 5094 h 10000"/>
                <a:gd name="connsiteX5" fmla="*/ 1697 w 10541"/>
                <a:gd name="connsiteY5" fmla="*/ 5045 h 10000"/>
                <a:gd name="connsiteX6" fmla="*/ 1856 w 10541"/>
                <a:gd name="connsiteY6" fmla="*/ 5241 h 10000"/>
                <a:gd name="connsiteX7" fmla="*/ 2046 w 10541"/>
                <a:gd name="connsiteY7" fmla="*/ 5306 h 10000"/>
                <a:gd name="connsiteX8" fmla="*/ 2151 w 10541"/>
                <a:gd name="connsiteY8" fmla="*/ 5258 h 10000"/>
                <a:gd name="connsiteX9" fmla="*/ 2319 w 10541"/>
                <a:gd name="connsiteY9" fmla="*/ 4818 h 10000"/>
                <a:gd name="connsiteX10" fmla="*/ 2293 w 10541"/>
                <a:gd name="connsiteY10" fmla="*/ 5177 h 10000"/>
                <a:gd name="connsiteX11" fmla="*/ 2446 w 10541"/>
                <a:gd name="connsiteY11" fmla="*/ 4493 h 10000"/>
                <a:gd name="connsiteX12" fmla="*/ 2596 w 10541"/>
                <a:gd name="connsiteY12" fmla="*/ 4786 h 10000"/>
                <a:gd name="connsiteX13" fmla="*/ 2559 w 10541"/>
                <a:gd name="connsiteY13" fmla="*/ 4542 h 10000"/>
                <a:gd name="connsiteX14" fmla="*/ 2632 w 10541"/>
                <a:gd name="connsiteY14" fmla="*/ 4786 h 10000"/>
                <a:gd name="connsiteX15" fmla="*/ 2649 w 10541"/>
                <a:gd name="connsiteY15" fmla="*/ 4818 h 10000"/>
                <a:gd name="connsiteX16" fmla="*/ 2693 w 10541"/>
                <a:gd name="connsiteY16" fmla="*/ 4818 h 10000"/>
                <a:gd name="connsiteX17" fmla="*/ 2748 w 10541"/>
                <a:gd name="connsiteY17" fmla="*/ 4818 h 10000"/>
                <a:gd name="connsiteX18" fmla="*/ 2800 w 10541"/>
                <a:gd name="connsiteY18" fmla="*/ 4786 h 10000"/>
                <a:gd name="connsiteX19" fmla="*/ 2837 w 10541"/>
                <a:gd name="connsiteY19" fmla="*/ 4688 h 10000"/>
                <a:gd name="connsiteX20" fmla="*/ 2872 w 10541"/>
                <a:gd name="connsiteY20" fmla="*/ 4541 h 10000"/>
                <a:gd name="connsiteX21" fmla="*/ 2889 w 10541"/>
                <a:gd name="connsiteY21" fmla="*/ 4282 h 10000"/>
                <a:gd name="connsiteX22" fmla="*/ 2977 w 10541"/>
                <a:gd name="connsiteY22" fmla="*/ 4298 h 10000"/>
                <a:gd name="connsiteX23" fmla="*/ 3103 w 10541"/>
                <a:gd name="connsiteY23" fmla="*/ 4070 h 10000"/>
                <a:gd name="connsiteX24" fmla="*/ 3245 w 10541"/>
                <a:gd name="connsiteY24" fmla="*/ 4103 h 10000"/>
                <a:gd name="connsiteX25" fmla="*/ 3342 w 10541"/>
                <a:gd name="connsiteY25" fmla="*/ 4103 h 10000"/>
                <a:gd name="connsiteX26" fmla="*/ 3173 w 10541"/>
                <a:gd name="connsiteY26" fmla="*/ 3892 h 10000"/>
                <a:gd name="connsiteX27" fmla="*/ 3467 w 10541"/>
                <a:gd name="connsiteY27" fmla="*/ 4136 h 10000"/>
                <a:gd name="connsiteX28" fmla="*/ 3397 w 10541"/>
                <a:gd name="connsiteY28" fmla="*/ 4331 h 10000"/>
                <a:gd name="connsiteX29" fmla="*/ 3707 w 10541"/>
                <a:gd name="connsiteY29" fmla="*/ 4250 h 10000"/>
                <a:gd name="connsiteX30" fmla="*/ 4014 w 10541"/>
                <a:gd name="connsiteY30" fmla="*/ 3387 h 10000"/>
                <a:gd name="connsiteX31" fmla="*/ 4183 w 10541"/>
                <a:gd name="connsiteY31" fmla="*/ 2612 h 10000"/>
                <a:gd name="connsiteX32" fmla="*/ 4173 w 10541"/>
                <a:gd name="connsiteY32" fmla="*/ 1720 h 10000"/>
                <a:gd name="connsiteX33" fmla="*/ 4585 w 10541"/>
                <a:gd name="connsiteY33" fmla="*/ 1688 h 10000"/>
                <a:gd name="connsiteX34" fmla="*/ 4926 w 10541"/>
                <a:gd name="connsiteY34" fmla="*/ 1466 h 10000"/>
                <a:gd name="connsiteX35" fmla="*/ 4939 w 10541"/>
                <a:gd name="connsiteY35" fmla="*/ 402 h 10000"/>
                <a:gd name="connsiteX36" fmla="*/ 5404 w 10541"/>
                <a:gd name="connsiteY36" fmla="*/ 181 h 10000"/>
                <a:gd name="connsiteX37" fmla="*/ 5863 w 10541"/>
                <a:gd name="connsiteY37" fmla="*/ 1067 h 10000"/>
                <a:gd name="connsiteX38" fmla="*/ 6487 w 10541"/>
                <a:gd name="connsiteY38" fmla="*/ 1249 h 10000"/>
                <a:gd name="connsiteX39" fmla="*/ 7300 w 10541"/>
                <a:gd name="connsiteY39" fmla="*/ 1649 h 10000"/>
                <a:gd name="connsiteX40" fmla="*/ 7539 w 10541"/>
                <a:gd name="connsiteY40" fmla="*/ 816 h 10000"/>
                <a:gd name="connsiteX41" fmla="*/ 7832 w 10541"/>
                <a:gd name="connsiteY41" fmla="*/ 1452 h 10000"/>
                <a:gd name="connsiteX42" fmla="*/ 8291 w 10541"/>
                <a:gd name="connsiteY42" fmla="*/ 1915 h 10000"/>
                <a:gd name="connsiteX43" fmla="*/ 8286 w 10541"/>
                <a:gd name="connsiteY43" fmla="*/ 3100 h 10000"/>
                <a:gd name="connsiteX44" fmla="*/ 9073 w 10541"/>
                <a:gd name="connsiteY44" fmla="*/ 4676 h 10000"/>
                <a:gd name="connsiteX45" fmla="*/ 7932 w 10541"/>
                <a:gd name="connsiteY45" fmla="*/ 6720 h 10000"/>
                <a:gd name="connsiteX46" fmla="*/ 7555 w 10541"/>
                <a:gd name="connsiteY46" fmla="*/ 7834 h 10000"/>
                <a:gd name="connsiteX47" fmla="*/ 2010 w 10541"/>
                <a:gd name="connsiteY47" fmla="*/ 9038 h 10000"/>
                <a:gd name="connsiteX48" fmla="*/ 10000 w 10541"/>
                <a:gd name="connsiteY48" fmla="*/ 5353 h 10000"/>
                <a:gd name="connsiteX49" fmla="*/ 9814 w 10541"/>
                <a:gd name="connsiteY49" fmla="*/ 5662 h 10000"/>
                <a:gd name="connsiteX50" fmla="*/ 9761 w 10541"/>
                <a:gd name="connsiteY50" fmla="*/ 5744 h 10000"/>
                <a:gd name="connsiteX51" fmla="*/ 9742 w 10541"/>
                <a:gd name="connsiteY51" fmla="*/ 5776 h 10000"/>
                <a:gd name="connsiteX52" fmla="*/ 9725 w 10541"/>
                <a:gd name="connsiteY52" fmla="*/ 5808 h 10000"/>
                <a:gd name="connsiteX53" fmla="*/ 9717 w 10541"/>
                <a:gd name="connsiteY53" fmla="*/ 5808 h 10000"/>
                <a:gd name="connsiteX54" fmla="*/ 9717 w 10541"/>
                <a:gd name="connsiteY54" fmla="*/ 5874 h 10000"/>
                <a:gd name="connsiteX55" fmla="*/ 9699 w 10541"/>
                <a:gd name="connsiteY55" fmla="*/ 5971 h 10000"/>
                <a:gd name="connsiteX56" fmla="*/ 9628 w 10541"/>
                <a:gd name="connsiteY56" fmla="*/ 6101 h 10000"/>
                <a:gd name="connsiteX57" fmla="*/ 9538 w 10541"/>
                <a:gd name="connsiteY57" fmla="*/ 6183 h 10000"/>
                <a:gd name="connsiteX58" fmla="*/ 9459 w 10541"/>
                <a:gd name="connsiteY58" fmla="*/ 6247 h 10000"/>
                <a:gd name="connsiteX59" fmla="*/ 9235 w 10541"/>
                <a:gd name="connsiteY59" fmla="*/ 6377 h 10000"/>
                <a:gd name="connsiteX60" fmla="*/ 9076 w 10541"/>
                <a:gd name="connsiteY60" fmla="*/ 6475 h 10000"/>
                <a:gd name="connsiteX61" fmla="*/ 8942 w 10541"/>
                <a:gd name="connsiteY61" fmla="*/ 6556 h 10000"/>
                <a:gd name="connsiteX62" fmla="*/ 8872 w 10541"/>
                <a:gd name="connsiteY62" fmla="*/ 6686 h 10000"/>
                <a:gd name="connsiteX63" fmla="*/ 8827 w 10541"/>
                <a:gd name="connsiteY63" fmla="*/ 6816 h 10000"/>
                <a:gd name="connsiteX64" fmla="*/ 8792 w 10541"/>
                <a:gd name="connsiteY64" fmla="*/ 7027 h 10000"/>
                <a:gd name="connsiteX65" fmla="*/ 8738 w 10541"/>
                <a:gd name="connsiteY65" fmla="*/ 7287 h 10000"/>
                <a:gd name="connsiteX66" fmla="*/ 8640 w 10541"/>
                <a:gd name="connsiteY66" fmla="*/ 7530 h 10000"/>
                <a:gd name="connsiteX67" fmla="*/ 8569 w 10541"/>
                <a:gd name="connsiteY67" fmla="*/ 7693 h 10000"/>
                <a:gd name="connsiteX68" fmla="*/ 8500 w 10541"/>
                <a:gd name="connsiteY68" fmla="*/ 7775 h 10000"/>
                <a:gd name="connsiteX69" fmla="*/ 8418 w 10541"/>
                <a:gd name="connsiteY69" fmla="*/ 7937 h 10000"/>
                <a:gd name="connsiteX70" fmla="*/ 8382 w 10541"/>
                <a:gd name="connsiteY70" fmla="*/ 8002 h 10000"/>
                <a:gd name="connsiteX71" fmla="*/ 8365 w 10541"/>
                <a:gd name="connsiteY71" fmla="*/ 8083 h 10000"/>
                <a:gd name="connsiteX72" fmla="*/ 8365 w 10541"/>
                <a:gd name="connsiteY72" fmla="*/ 8246 h 10000"/>
                <a:gd name="connsiteX73" fmla="*/ 8382 w 10541"/>
                <a:gd name="connsiteY73" fmla="*/ 8440 h 10000"/>
                <a:gd name="connsiteX74" fmla="*/ 8329 w 10541"/>
                <a:gd name="connsiteY74" fmla="*/ 8440 h 10000"/>
                <a:gd name="connsiteX75" fmla="*/ 8240 w 10541"/>
                <a:gd name="connsiteY75" fmla="*/ 8457 h 10000"/>
                <a:gd name="connsiteX76" fmla="*/ 8127 w 10541"/>
                <a:gd name="connsiteY76" fmla="*/ 8489 h 10000"/>
                <a:gd name="connsiteX77" fmla="*/ 7956 w 10541"/>
                <a:gd name="connsiteY77" fmla="*/ 8522 h 10000"/>
                <a:gd name="connsiteX78" fmla="*/ 7769 w 10541"/>
                <a:gd name="connsiteY78" fmla="*/ 8554 h 10000"/>
                <a:gd name="connsiteX79" fmla="*/ 7547 w 10541"/>
                <a:gd name="connsiteY79" fmla="*/ 8587 h 10000"/>
                <a:gd name="connsiteX80" fmla="*/ 7271 w 10541"/>
                <a:gd name="connsiteY80" fmla="*/ 8651 h 10000"/>
                <a:gd name="connsiteX81" fmla="*/ 6998 w 10541"/>
                <a:gd name="connsiteY81" fmla="*/ 8717 h 10000"/>
                <a:gd name="connsiteX82" fmla="*/ 6695 w 10541"/>
                <a:gd name="connsiteY82" fmla="*/ 8781 h 10000"/>
                <a:gd name="connsiteX83" fmla="*/ 6365 w 10541"/>
                <a:gd name="connsiteY83" fmla="*/ 8814 h 10000"/>
                <a:gd name="connsiteX84" fmla="*/ 5664 w 10541"/>
                <a:gd name="connsiteY84" fmla="*/ 8960 h 10000"/>
                <a:gd name="connsiteX85" fmla="*/ 4915 w 10541"/>
                <a:gd name="connsiteY85" fmla="*/ 9090 h 10000"/>
                <a:gd name="connsiteX86" fmla="*/ 4152 w 10541"/>
                <a:gd name="connsiteY86" fmla="*/ 9236 h 10000"/>
                <a:gd name="connsiteX87" fmla="*/ 3394 w 10541"/>
                <a:gd name="connsiteY87" fmla="*/ 9366 h 10000"/>
                <a:gd name="connsiteX88" fmla="*/ 2649 w 10541"/>
                <a:gd name="connsiteY88" fmla="*/ 9497 h 10000"/>
                <a:gd name="connsiteX89" fmla="*/ 2303 w 10541"/>
                <a:gd name="connsiteY89" fmla="*/ 9594 h 10000"/>
                <a:gd name="connsiteX90" fmla="*/ 1963 w 10541"/>
                <a:gd name="connsiteY90" fmla="*/ 9643 h 10000"/>
                <a:gd name="connsiteX91" fmla="*/ 1636 w 10541"/>
                <a:gd name="connsiteY91" fmla="*/ 9675 h 10000"/>
                <a:gd name="connsiteX92" fmla="*/ 1351 w 10541"/>
                <a:gd name="connsiteY92" fmla="*/ 9740 h 10000"/>
                <a:gd name="connsiteX93" fmla="*/ 1076 w 10541"/>
                <a:gd name="connsiteY93" fmla="*/ 9805 h 10000"/>
                <a:gd name="connsiteX94" fmla="*/ 817 w 10541"/>
                <a:gd name="connsiteY94" fmla="*/ 9838 h 10000"/>
                <a:gd name="connsiteX95" fmla="*/ 614 w 10541"/>
                <a:gd name="connsiteY95" fmla="*/ 9870 h 10000"/>
                <a:gd name="connsiteX96" fmla="*/ 427 w 10541"/>
                <a:gd name="connsiteY96" fmla="*/ 9935 h 10000"/>
                <a:gd name="connsiteX97" fmla="*/ 274 w 10541"/>
                <a:gd name="connsiteY97" fmla="*/ 9935 h 10000"/>
                <a:gd name="connsiteX98" fmla="*/ 168 w 10541"/>
                <a:gd name="connsiteY98" fmla="*/ 9968 h 10000"/>
                <a:gd name="connsiteX99" fmla="*/ 108 w 10541"/>
                <a:gd name="connsiteY99" fmla="*/ 9968 h 10000"/>
                <a:gd name="connsiteX100" fmla="*/ 70 w 10541"/>
                <a:gd name="connsiteY100" fmla="*/ 10000 h 10000"/>
                <a:gd name="connsiteX101" fmla="*/ 70 w 10541"/>
                <a:gd name="connsiteY101" fmla="*/ 9968 h 10000"/>
                <a:gd name="connsiteX102" fmla="*/ 37 w 10541"/>
                <a:gd name="connsiteY102" fmla="*/ 9968 h 10000"/>
                <a:gd name="connsiteX103" fmla="*/ 15 w 10541"/>
                <a:gd name="connsiteY103" fmla="*/ 9935 h 10000"/>
                <a:gd name="connsiteX104" fmla="*/ 0 w 10541"/>
                <a:gd name="connsiteY104" fmla="*/ 9870 h 10000"/>
                <a:gd name="connsiteX105" fmla="*/ 15 w 10541"/>
                <a:gd name="connsiteY105" fmla="*/ 9773 h 10000"/>
                <a:gd name="connsiteX106" fmla="*/ 52 w 10541"/>
                <a:gd name="connsiteY106" fmla="*/ 9643 h 10000"/>
                <a:gd name="connsiteX107" fmla="*/ 151 w 10541"/>
                <a:gd name="connsiteY107" fmla="*/ 9497 h 10000"/>
                <a:gd name="connsiteX108" fmla="*/ 221 w 10541"/>
                <a:gd name="connsiteY108" fmla="*/ 9399 h 10000"/>
                <a:gd name="connsiteX109" fmla="*/ 312 w 10541"/>
                <a:gd name="connsiteY109" fmla="*/ 9269 h 10000"/>
                <a:gd name="connsiteX110" fmla="*/ 294 w 10541"/>
                <a:gd name="connsiteY110" fmla="*/ 9122 h 10000"/>
                <a:gd name="connsiteX111" fmla="*/ 258 w 10541"/>
                <a:gd name="connsiteY111" fmla="*/ 8993 h 10000"/>
                <a:gd name="connsiteX112" fmla="*/ 205 w 10541"/>
                <a:gd name="connsiteY112" fmla="*/ 8895 h 10000"/>
                <a:gd name="connsiteX113" fmla="*/ 188 w 10541"/>
                <a:gd name="connsiteY113" fmla="*/ 8863 h 10000"/>
                <a:gd name="connsiteX114" fmla="*/ 116 w 10541"/>
                <a:gd name="connsiteY114" fmla="*/ 8749 h 10000"/>
                <a:gd name="connsiteX115" fmla="*/ 89 w 10541"/>
                <a:gd name="connsiteY115" fmla="*/ 8684 h 10000"/>
                <a:gd name="connsiteX116" fmla="*/ 89 w 10541"/>
                <a:gd name="connsiteY116" fmla="*/ 8651 h 10000"/>
                <a:gd name="connsiteX117" fmla="*/ 70 w 10541"/>
                <a:gd name="connsiteY117" fmla="*/ 8651 h 10000"/>
                <a:gd name="connsiteX118" fmla="*/ 133 w 10541"/>
                <a:gd name="connsiteY118" fmla="*/ 8619 h 10000"/>
                <a:gd name="connsiteX119" fmla="*/ 188 w 10541"/>
                <a:gd name="connsiteY119" fmla="*/ 8587 h 10000"/>
                <a:gd name="connsiteX120" fmla="*/ 239 w 10541"/>
                <a:gd name="connsiteY120" fmla="*/ 8587 h 10000"/>
                <a:gd name="connsiteX121" fmla="*/ 274 w 10541"/>
                <a:gd name="connsiteY121" fmla="*/ 8587 h 10000"/>
                <a:gd name="connsiteX122" fmla="*/ 274 w 10541"/>
                <a:gd name="connsiteY122" fmla="*/ 8554 h 10000"/>
                <a:gd name="connsiteX123" fmla="*/ 239 w 10541"/>
                <a:gd name="connsiteY123" fmla="*/ 8408 h 10000"/>
                <a:gd name="connsiteX124" fmla="*/ 239 w 10541"/>
                <a:gd name="connsiteY124" fmla="*/ 8343 h 10000"/>
                <a:gd name="connsiteX125" fmla="*/ 239 w 10541"/>
                <a:gd name="connsiteY125" fmla="*/ 8310 h 10000"/>
                <a:gd name="connsiteX126" fmla="*/ 221 w 10541"/>
                <a:gd name="connsiteY126" fmla="*/ 8278 h 10000"/>
                <a:gd name="connsiteX127" fmla="*/ 274 w 10541"/>
                <a:gd name="connsiteY127" fmla="*/ 8180 h 10000"/>
                <a:gd name="connsiteX128" fmla="*/ 294 w 10541"/>
                <a:gd name="connsiteY128" fmla="*/ 8083 h 10000"/>
                <a:gd name="connsiteX129" fmla="*/ 331 w 10541"/>
                <a:gd name="connsiteY129" fmla="*/ 8002 h 10000"/>
                <a:gd name="connsiteX130" fmla="*/ 339 w 10541"/>
                <a:gd name="connsiteY130" fmla="*/ 7937 h 10000"/>
                <a:gd name="connsiteX131" fmla="*/ 339 w 10541"/>
                <a:gd name="connsiteY131" fmla="*/ 7937 h 10000"/>
                <a:gd name="connsiteX132" fmla="*/ 392 w 10541"/>
                <a:gd name="connsiteY132" fmla="*/ 7775 h 10000"/>
                <a:gd name="connsiteX133" fmla="*/ 427 w 10541"/>
                <a:gd name="connsiteY133" fmla="*/ 7661 h 10000"/>
                <a:gd name="connsiteX134" fmla="*/ 461 w 10541"/>
                <a:gd name="connsiteY134" fmla="*/ 7563 h 10000"/>
                <a:gd name="connsiteX135" fmla="*/ 480 w 10541"/>
                <a:gd name="connsiteY135" fmla="*/ 7498 h 10000"/>
                <a:gd name="connsiteX136" fmla="*/ 498 w 10541"/>
                <a:gd name="connsiteY136" fmla="*/ 7466 h 10000"/>
                <a:gd name="connsiteX137" fmla="*/ 498 w 10541"/>
                <a:gd name="connsiteY137" fmla="*/ 7434 h 10000"/>
                <a:gd name="connsiteX138" fmla="*/ 561 w 10541"/>
                <a:gd name="connsiteY138" fmla="*/ 7287 h 10000"/>
                <a:gd name="connsiteX139" fmla="*/ 596 w 10541"/>
                <a:gd name="connsiteY139" fmla="*/ 7189 h 10000"/>
                <a:gd name="connsiteX140" fmla="*/ 614 w 10541"/>
                <a:gd name="connsiteY140" fmla="*/ 7157 h 10000"/>
                <a:gd name="connsiteX141" fmla="*/ 614 w 10541"/>
                <a:gd name="connsiteY141" fmla="*/ 7157 h 10000"/>
                <a:gd name="connsiteX142" fmla="*/ 630 w 10541"/>
                <a:gd name="connsiteY142" fmla="*/ 6995 h 10000"/>
                <a:gd name="connsiteX143" fmla="*/ 630 w 10541"/>
                <a:gd name="connsiteY143" fmla="*/ 6881 h 10000"/>
                <a:gd name="connsiteX144" fmla="*/ 650 w 10541"/>
                <a:gd name="connsiteY144" fmla="*/ 6783 h 10000"/>
                <a:gd name="connsiteX145" fmla="*/ 650 w 10541"/>
                <a:gd name="connsiteY145" fmla="*/ 6751 h 10000"/>
                <a:gd name="connsiteX146" fmla="*/ 650 w 10541"/>
                <a:gd name="connsiteY146" fmla="*/ 6686 h 10000"/>
                <a:gd name="connsiteX147" fmla="*/ 650 w 10541"/>
                <a:gd name="connsiteY147" fmla="*/ 6686 h 10000"/>
                <a:gd name="connsiteX148" fmla="*/ 686 w 10541"/>
                <a:gd name="connsiteY148" fmla="*/ 6475 h 10000"/>
                <a:gd name="connsiteX149" fmla="*/ 703 w 10541"/>
                <a:gd name="connsiteY149" fmla="*/ 6312 h 10000"/>
                <a:gd name="connsiteX150" fmla="*/ 719 w 10541"/>
                <a:gd name="connsiteY150" fmla="*/ 6183 h 10000"/>
                <a:gd name="connsiteX151" fmla="*/ 719 w 10541"/>
                <a:gd name="connsiteY151" fmla="*/ 6133 h 10000"/>
                <a:gd name="connsiteX152" fmla="*/ 737 w 10541"/>
                <a:gd name="connsiteY152" fmla="*/ 6069 h 10000"/>
                <a:gd name="connsiteX153" fmla="*/ 737 w 10541"/>
                <a:gd name="connsiteY153" fmla="*/ 6036 h 10000"/>
                <a:gd name="connsiteX154" fmla="*/ 703 w 10541"/>
                <a:gd name="connsiteY154" fmla="*/ 5906 h 10000"/>
                <a:gd name="connsiteX155" fmla="*/ 703 w 10541"/>
                <a:gd name="connsiteY155" fmla="*/ 5841 h 10000"/>
                <a:gd name="connsiteX156" fmla="*/ 703 w 10541"/>
                <a:gd name="connsiteY156" fmla="*/ 5841 h 10000"/>
                <a:gd name="connsiteX157" fmla="*/ 686 w 10541"/>
                <a:gd name="connsiteY157" fmla="*/ 5808 h 10000"/>
                <a:gd name="connsiteX158" fmla="*/ 737 w 10541"/>
                <a:gd name="connsiteY158" fmla="*/ 5728 h 10000"/>
                <a:gd name="connsiteX159" fmla="*/ 782 w 10541"/>
                <a:gd name="connsiteY159" fmla="*/ 5630 h 10000"/>
                <a:gd name="connsiteX160" fmla="*/ 817 w 10541"/>
                <a:gd name="connsiteY160" fmla="*/ 5533 h 10000"/>
                <a:gd name="connsiteX161" fmla="*/ 836 w 10541"/>
                <a:gd name="connsiteY161" fmla="*/ 5467 h 10000"/>
                <a:gd name="connsiteX162" fmla="*/ 836 w 10541"/>
                <a:gd name="connsiteY162" fmla="*/ 5467 h 10000"/>
                <a:gd name="connsiteX163" fmla="*/ 836 w 10541"/>
                <a:gd name="connsiteY163" fmla="*/ 5435 h 10000"/>
                <a:gd name="connsiteX164" fmla="*/ 1067 w 10541"/>
                <a:gd name="connsiteY164" fmla="*/ 5420 h 10000"/>
                <a:gd name="connsiteX0" fmla="*/ 1262 w 10541"/>
                <a:gd name="connsiteY0" fmla="*/ 5289 h 10000"/>
                <a:gd name="connsiteX1" fmla="*/ 1539 w 10541"/>
                <a:gd name="connsiteY1" fmla="*/ 4948 h 10000"/>
                <a:gd name="connsiteX2" fmla="*/ 1741 w 10541"/>
                <a:gd name="connsiteY2" fmla="*/ 4882 h 10000"/>
                <a:gd name="connsiteX3" fmla="*/ 1448 w 10541"/>
                <a:gd name="connsiteY3" fmla="*/ 5094 h 10000"/>
                <a:gd name="connsiteX4" fmla="*/ 1697 w 10541"/>
                <a:gd name="connsiteY4" fmla="*/ 5045 h 10000"/>
                <a:gd name="connsiteX5" fmla="*/ 1856 w 10541"/>
                <a:gd name="connsiteY5" fmla="*/ 5241 h 10000"/>
                <a:gd name="connsiteX6" fmla="*/ 2046 w 10541"/>
                <a:gd name="connsiteY6" fmla="*/ 5306 h 10000"/>
                <a:gd name="connsiteX7" fmla="*/ 2151 w 10541"/>
                <a:gd name="connsiteY7" fmla="*/ 5258 h 10000"/>
                <a:gd name="connsiteX8" fmla="*/ 2319 w 10541"/>
                <a:gd name="connsiteY8" fmla="*/ 4818 h 10000"/>
                <a:gd name="connsiteX9" fmla="*/ 2293 w 10541"/>
                <a:gd name="connsiteY9" fmla="*/ 5177 h 10000"/>
                <a:gd name="connsiteX10" fmla="*/ 2446 w 10541"/>
                <a:gd name="connsiteY10" fmla="*/ 4493 h 10000"/>
                <a:gd name="connsiteX11" fmla="*/ 2596 w 10541"/>
                <a:gd name="connsiteY11" fmla="*/ 4786 h 10000"/>
                <a:gd name="connsiteX12" fmla="*/ 2559 w 10541"/>
                <a:gd name="connsiteY12" fmla="*/ 4542 h 10000"/>
                <a:gd name="connsiteX13" fmla="*/ 2632 w 10541"/>
                <a:gd name="connsiteY13" fmla="*/ 4786 h 10000"/>
                <a:gd name="connsiteX14" fmla="*/ 2649 w 10541"/>
                <a:gd name="connsiteY14" fmla="*/ 4818 h 10000"/>
                <a:gd name="connsiteX15" fmla="*/ 2693 w 10541"/>
                <a:gd name="connsiteY15" fmla="*/ 4818 h 10000"/>
                <a:gd name="connsiteX16" fmla="*/ 2748 w 10541"/>
                <a:gd name="connsiteY16" fmla="*/ 4818 h 10000"/>
                <a:gd name="connsiteX17" fmla="*/ 2800 w 10541"/>
                <a:gd name="connsiteY17" fmla="*/ 4786 h 10000"/>
                <a:gd name="connsiteX18" fmla="*/ 2837 w 10541"/>
                <a:gd name="connsiteY18" fmla="*/ 4688 h 10000"/>
                <a:gd name="connsiteX19" fmla="*/ 2872 w 10541"/>
                <a:gd name="connsiteY19" fmla="*/ 4541 h 10000"/>
                <a:gd name="connsiteX20" fmla="*/ 2889 w 10541"/>
                <a:gd name="connsiteY20" fmla="*/ 4282 h 10000"/>
                <a:gd name="connsiteX21" fmla="*/ 2977 w 10541"/>
                <a:gd name="connsiteY21" fmla="*/ 4298 h 10000"/>
                <a:gd name="connsiteX22" fmla="*/ 3103 w 10541"/>
                <a:gd name="connsiteY22" fmla="*/ 4070 h 10000"/>
                <a:gd name="connsiteX23" fmla="*/ 3245 w 10541"/>
                <a:gd name="connsiteY23" fmla="*/ 4103 h 10000"/>
                <a:gd name="connsiteX24" fmla="*/ 3342 w 10541"/>
                <a:gd name="connsiteY24" fmla="*/ 4103 h 10000"/>
                <a:gd name="connsiteX25" fmla="*/ 3173 w 10541"/>
                <a:gd name="connsiteY25" fmla="*/ 3892 h 10000"/>
                <a:gd name="connsiteX26" fmla="*/ 3467 w 10541"/>
                <a:gd name="connsiteY26" fmla="*/ 4136 h 10000"/>
                <a:gd name="connsiteX27" fmla="*/ 3397 w 10541"/>
                <a:gd name="connsiteY27" fmla="*/ 4331 h 10000"/>
                <a:gd name="connsiteX28" fmla="*/ 3707 w 10541"/>
                <a:gd name="connsiteY28" fmla="*/ 4250 h 10000"/>
                <a:gd name="connsiteX29" fmla="*/ 4014 w 10541"/>
                <a:gd name="connsiteY29" fmla="*/ 3387 h 10000"/>
                <a:gd name="connsiteX30" fmla="*/ 4183 w 10541"/>
                <a:gd name="connsiteY30" fmla="*/ 2612 h 10000"/>
                <a:gd name="connsiteX31" fmla="*/ 4173 w 10541"/>
                <a:gd name="connsiteY31" fmla="*/ 1720 h 10000"/>
                <a:gd name="connsiteX32" fmla="*/ 4585 w 10541"/>
                <a:gd name="connsiteY32" fmla="*/ 1688 h 10000"/>
                <a:gd name="connsiteX33" fmla="*/ 4926 w 10541"/>
                <a:gd name="connsiteY33" fmla="*/ 1466 h 10000"/>
                <a:gd name="connsiteX34" fmla="*/ 4939 w 10541"/>
                <a:gd name="connsiteY34" fmla="*/ 402 h 10000"/>
                <a:gd name="connsiteX35" fmla="*/ 5404 w 10541"/>
                <a:gd name="connsiteY35" fmla="*/ 181 h 10000"/>
                <a:gd name="connsiteX36" fmla="*/ 5863 w 10541"/>
                <a:gd name="connsiteY36" fmla="*/ 1067 h 10000"/>
                <a:gd name="connsiteX37" fmla="*/ 6487 w 10541"/>
                <a:gd name="connsiteY37" fmla="*/ 1249 h 10000"/>
                <a:gd name="connsiteX38" fmla="*/ 7300 w 10541"/>
                <a:gd name="connsiteY38" fmla="*/ 1649 h 10000"/>
                <a:gd name="connsiteX39" fmla="*/ 7539 w 10541"/>
                <a:gd name="connsiteY39" fmla="*/ 816 h 10000"/>
                <a:gd name="connsiteX40" fmla="*/ 7832 w 10541"/>
                <a:gd name="connsiteY40" fmla="*/ 1452 h 10000"/>
                <a:gd name="connsiteX41" fmla="*/ 8291 w 10541"/>
                <a:gd name="connsiteY41" fmla="*/ 1915 h 10000"/>
                <a:gd name="connsiteX42" fmla="*/ 8286 w 10541"/>
                <a:gd name="connsiteY42" fmla="*/ 3100 h 10000"/>
                <a:gd name="connsiteX43" fmla="*/ 9073 w 10541"/>
                <a:gd name="connsiteY43" fmla="*/ 4676 h 10000"/>
                <a:gd name="connsiteX44" fmla="*/ 7932 w 10541"/>
                <a:gd name="connsiteY44" fmla="*/ 6720 h 10000"/>
                <a:gd name="connsiteX45" fmla="*/ 7555 w 10541"/>
                <a:gd name="connsiteY45" fmla="*/ 7834 h 10000"/>
                <a:gd name="connsiteX46" fmla="*/ 2010 w 10541"/>
                <a:gd name="connsiteY46" fmla="*/ 9038 h 10000"/>
                <a:gd name="connsiteX47" fmla="*/ 10000 w 10541"/>
                <a:gd name="connsiteY47" fmla="*/ 5353 h 10000"/>
                <a:gd name="connsiteX48" fmla="*/ 9814 w 10541"/>
                <a:gd name="connsiteY48" fmla="*/ 5662 h 10000"/>
                <a:gd name="connsiteX49" fmla="*/ 9761 w 10541"/>
                <a:gd name="connsiteY49" fmla="*/ 5744 h 10000"/>
                <a:gd name="connsiteX50" fmla="*/ 9742 w 10541"/>
                <a:gd name="connsiteY50" fmla="*/ 5776 h 10000"/>
                <a:gd name="connsiteX51" fmla="*/ 9725 w 10541"/>
                <a:gd name="connsiteY51" fmla="*/ 5808 h 10000"/>
                <a:gd name="connsiteX52" fmla="*/ 9717 w 10541"/>
                <a:gd name="connsiteY52" fmla="*/ 5808 h 10000"/>
                <a:gd name="connsiteX53" fmla="*/ 9717 w 10541"/>
                <a:gd name="connsiteY53" fmla="*/ 5874 h 10000"/>
                <a:gd name="connsiteX54" fmla="*/ 9699 w 10541"/>
                <a:gd name="connsiteY54" fmla="*/ 5971 h 10000"/>
                <a:gd name="connsiteX55" fmla="*/ 9628 w 10541"/>
                <a:gd name="connsiteY55" fmla="*/ 6101 h 10000"/>
                <a:gd name="connsiteX56" fmla="*/ 9538 w 10541"/>
                <a:gd name="connsiteY56" fmla="*/ 6183 h 10000"/>
                <a:gd name="connsiteX57" fmla="*/ 9459 w 10541"/>
                <a:gd name="connsiteY57" fmla="*/ 6247 h 10000"/>
                <a:gd name="connsiteX58" fmla="*/ 9235 w 10541"/>
                <a:gd name="connsiteY58" fmla="*/ 6377 h 10000"/>
                <a:gd name="connsiteX59" fmla="*/ 9076 w 10541"/>
                <a:gd name="connsiteY59" fmla="*/ 6475 h 10000"/>
                <a:gd name="connsiteX60" fmla="*/ 8942 w 10541"/>
                <a:gd name="connsiteY60" fmla="*/ 6556 h 10000"/>
                <a:gd name="connsiteX61" fmla="*/ 8872 w 10541"/>
                <a:gd name="connsiteY61" fmla="*/ 6686 h 10000"/>
                <a:gd name="connsiteX62" fmla="*/ 8827 w 10541"/>
                <a:gd name="connsiteY62" fmla="*/ 6816 h 10000"/>
                <a:gd name="connsiteX63" fmla="*/ 8792 w 10541"/>
                <a:gd name="connsiteY63" fmla="*/ 7027 h 10000"/>
                <a:gd name="connsiteX64" fmla="*/ 8738 w 10541"/>
                <a:gd name="connsiteY64" fmla="*/ 7287 h 10000"/>
                <a:gd name="connsiteX65" fmla="*/ 8640 w 10541"/>
                <a:gd name="connsiteY65" fmla="*/ 7530 h 10000"/>
                <a:gd name="connsiteX66" fmla="*/ 8569 w 10541"/>
                <a:gd name="connsiteY66" fmla="*/ 7693 h 10000"/>
                <a:gd name="connsiteX67" fmla="*/ 8500 w 10541"/>
                <a:gd name="connsiteY67" fmla="*/ 7775 h 10000"/>
                <a:gd name="connsiteX68" fmla="*/ 8418 w 10541"/>
                <a:gd name="connsiteY68" fmla="*/ 7937 h 10000"/>
                <a:gd name="connsiteX69" fmla="*/ 8382 w 10541"/>
                <a:gd name="connsiteY69" fmla="*/ 8002 h 10000"/>
                <a:gd name="connsiteX70" fmla="*/ 8365 w 10541"/>
                <a:gd name="connsiteY70" fmla="*/ 8083 h 10000"/>
                <a:gd name="connsiteX71" fmla="*/ 8365 w 10541"/>
                <a:gd name="connsiteY71" fmla="*/ 8246 h 10000"/>
                <a:gd name="connsiteX72" fmla="*/ 8382 w 10541"/>
                <a:gd name="connsiteY72" fmla="*/ 8440 h 10000"/>
                <a:gd name="connsiteX73" fmla="*/ 8329 w 10541"/>
                <a:gd name="connsiteY73" fmla="*/ 8440 h 10000"/>
                <a:gd name="connsiteX74" fmla="*/ 8240 w 10541"/>
                <a:gd name="connsiteY74" fmla="*/ 8457 h 10000"/>
                <a:gd name="connsiteX75" fmla="*/ 8127 w 10541"/>
                <a:gd name="connsiteY75" fmla="*/ 8489 h 10000"/>
                <a:gd name="connsiteX76" fmla="*/ 7956 w 10541"/>
                <a:gd name="connsiteY76" fmla="*/ 8522 h 10000"/>
                <a:gd name="connsiteX77" fmla="*/ 7769 w 10541"/>
                <a:gd name="connsiteY77" fmla="*/ 8554 h 10000"/>
                <a:gd name="connsiteX78" fmla="*/ 7547 w 10541"/>
                <a:gd name="connsiteY78" fmla="*/ 8587 h 10000"/>
                <a:gd name="connsiteX79" fmla="*/ 7271 w 10541"/>
                <a:gd name="connsiteY79" fmla="*/ 8651 h 10000"/>
                <a:gd name="connsiteX80" fmla="*/ 6998 w 10541"/>
                <a:gd name="connsiteY80" fmla="*/ 8717 h 10000"/>
                <a:gd name="connsiteX81" fmla="*/ 6695 w 10541"/>
                <a:gd name="connsiteY81" fmla="*/ 8781 h 10000"/>
                <a:gd name="connsiteX82" fmla="*/ 6365 w 10541"/>
                <a:gd name="connsiteY82" fmla="*/ 8814 h 10000"/>
                <a:gd name="connsiteX83" fmla="*/ 5664 w 10541"/>
                <a:gd name="connsiteY83" fmla="*/ 8960 h 10000"/>
                <a:gd name="connsiteX84" fmla="*/ 4915 w 10541"/>
                <a:gd name="connsiteY84" fmla="*/ 9090 h 10000"/>
                <a:gd name="connsiteX85" fmla="*/ 4152 w 10541"/>
                <a:gd name="connsiteY85" fmla="*/ 9236 h 10000"/>
                <a:gd name="connsiteX86" fmla="*/ 3394 w 10541"/>
                <a:gd name="connsiteY86" fmla="*/ 9366 h 10000"/>
                <a:gd name="connsiteX87" fmla="*/ 2649 w 10541"/>
                <a:gd name="connsiteY87" fmla="*/ 9497 h 10000"/>
                <a:gd name="connsiteX88" fmla="*/ 2303 w 10541"/>
                <a:gd name="connsiteY88" fmla="*/ 9594 h 10000"/>
                <a:gd name="connsiteX89" fmla="*/ 1963 w 10541"/>
                <a:gd name="connsiteY89" fmla="*/ 9643 h 10000"/>
                <a:gd name="connsiteX90" fmla="*/ 1636 w 10541"/>
                <a:gd name="connsiteY90" fmla="*/ 9675 h 10000"/>
                <a:gd name="connsiteX91" fmla="*/ 1351 w 10541"/>
                <a:gd name="connsiteY91" fmla="*/ 9740 h 10000"/>
                <a:gd name="connsiteX92" fmla="*/ 1076 w 10541"/>
                <a:gd name="connsiteY92" fmla="*/ 9805 h 10000"/>
                <a:gd name="connsiteX93" fmla="*/ 817 w 10541"/>
                <a:gd name="connsiteY93" fmla="*/ 9838 h 10000"/>
                <a:gd name="connsiteX94" fmla="*/ 614 w 10541"/>
                <a:gd name="connsiteY94" fmla="*/ 9870 h 10000"/>
                <a:gd name="connsiteX95" fmla="*/ 427 w 10541"/>
                <a:gd name="connsiteY95" fmla="*/ 9935 h 10000"/>
                <a:gd name="connsiteX96" fmla="*/ 274 w 10541"/>
                <a:gd name="connsiteY96" fmla="*/ 9935 h 10000"/>
                <a:gd name="connsiteX97" fmla="*/ 168 w 10541"/>
                <a:gd name="connsiteY97" fmla="*/ 9968 h 10000"/>
                <a:gd name="connsiteX98" fmla="*/ 108 w 10541"/>
                <a:gd name="connsiteY98" fmla="*/ 9968 h 10000"/>
                <a:gd name="connsiteX99" fmla="*/ 70 w 10541"/>
                <a:gd name="connsiteY99" fmla="*/ 10000 h 10000"/>
                <a:gd name="connsiteX100" fmla="*/ 70 w 10541"/>
                <a:gd name="connsiteY100" fmla="*/ 9968 h 10000"/>
                <a:gd name="connsiteX101" fmla="*/ 37 w 10541"/>
                <a:gd name="connsiteY101" fmla="*/ 9968 h 10000"/>
                <a:gd name="connsiteX102" fmla="*/ 15 w 10541"/>
                <a:gd name="connsiteY102" fmla="*/ 9935 h 10000"/>
                <a:gd name="connsiteX103" fmla="*/ 0 w 10541"/>
                <a:gd name="connsiteY103" fmla="*/ 9870 h 10000"/>
                <a:gd name="connsiteX104" fmla="*/ 15 w 10541"/>
                <a:gd name="connsiteY104" fmla="*/ 9773 h 10000"/>
                <a:gd name="connsiteX105" fmla="*/ 52 w 10541"/>
                <a:gd name="connsiteY105" fmla="*/ 9643 h 10000"/>
                <a:gd name="connsiteX106" fmla="*/ 151 w 10541"/>
                <a:gd name="connsiteY106" fmla="*/ 9497 h 10000"/>
                <a:gd name="connsiteX107" fmla="*/ 221 w 10541"/>
                <a:gd name="connsiteY107" fmla="*/ 9399 h 10000"/>
                <a:gd name="connsiteX108" fmla="*/ 312 w 10541"/>
                <a:gd name="connsiteY108" fmla="*/ 9269 h 10000"/>
                <a:gd name="connsiteX109" fmla="*/ 294 w 10541"/>
                <a:gd name="connsiteY109" fmla="*/ 9122 h 10000"/>
                <a:gd name="connsiteX110" fmla="*/ 258 w 10541"/>
                <a:gd name="connsiteY110" fmla="*/ 8993 h 10000"/>
                <a:gd name="connsiteX111" fmla="*/ 205 w 10541"/>
                <a:gd name="connsiteY111" fmla="*/ 8895 h 10000"/>
                <a:gd name="connsiteX112" fmla="*/ 188 w 10541"/>
                <a:gd name="connsiteY112" fmla="*/ 8863 h 10000"/>
                <a:gd name="connsiteX113" fmla="*/ 116 w 10541"/>
                <a:gd name="connsiteY113" fmla="*/ 8749 h 10000"/>
                <a:gd name="connsiteX114" fmla="*/ 89 w 10541"/>
                <a:gd name="connsiteY114" fmla="*/ 8684 h 10000"/>
                <a:gd name="connsiteX115" fmla="*/ 89 w 10541"/>
                <a:gd name="connsiteY115" fmla="*/ 8651 h 10000"/>
                <a:gd name="connsiteX116" fmla="*/ 70 w 10541"/>
                <a:gd name="connsiteY116" fmla="*/ 8651 h 10000"/>
                <a:gd name="connsiteX117" fmla="*/ 133 w 10541"/>
                <a:gd name="connsiteY117" fmla="*/ 8619 h 10000"/>
                <a:gd name="connsiteX118" fmla="*/ 188 w 10541"/>
                <a:gd name="connsiteY118" fmla="*/ 8587 h 10000"/>
                <a:gd name="connsiteX119" fmla="*/ 239 w 10541"/>
                <a:gd name="connsiteY119" fmla="*/ 8587 h 10000"/>
                <a:gd name="connsiteX120" fmla="*/ 274 w 10541"/>
                <a:gd name="connsiteY120" fmla="*/ 8587 h 10000"/>
                <a:gd name="connsiteX121" fmla="*/ 274 w 10541"/>
                <a:gd name="connsiteY121" fmla="*/ 8554 h 10000"/>
                <a:gd name="connsiteX122" fmla="*/ 239 w 10541"/>
                <a:gd name="connsiteY122" fmla="*/ 8408 h 10000"/>
                <a:gd name="connsiteX123" fmla="*/ 239 w 10541"/>
                <a:gd name="connsiteY123" fmla="*/ 8343 h 10000"/>
                <a:gd name="connsiteX124" fmla="*/ 239 w 10541"/>
                <a:gd name="connsiteY124" fmla="*/ 8310 h 10000"/>
                <a:gd name="connsiteX125" fmla="*/ 221 w 10541"/>
                <a:gd name="connsiteY125" fmla="*/ 8278 h 10000"/>
                <a:gd name="connsiteX126" fmla="*/ 274 w 10541"/>
                <a:gd name="connsiteY126" fmla="*/ 8180 h 10000"/>
                <a:gd name="connsiteX127" fmla="*/ 294 w 10541"/>
                <a:gd name="connsiteY127" fmla="*/ 8083 h 10000"/>
                <a:gd name="connsiteX128" fmla="*/ 331 w 10541"/>
                <a:gd name="connsiteY128" fmla="*/ 8002 h 10000"/>
                <a:gd name="connsiteX129" fmla="*/ 339 w 10541"/>
                <a:gd name="connsiteY129" fmla="*/ 7937 h 10000"/>
                <a:gd name="connsiteX130" fmla="*/ 339 w 10541"/>
                <a:gd name="connsiteY130" fmla="*/ 7937 h 10000"/>
                <a:gd name="connsiteX131" fmla="*/ 392 w 10541"/>
                <a:gd name="connsiteY131" fmla="*/ 7775 h 10000"/>
                <a:gd name="connsiteX132" fmla="*/ 427 w 10541"/>
                <a:gd name="connsiteY132" fmla="*/ 7661 h 10000"/>
                <a:gd name="connsiteX133" fmla="*/ 461 w 10541"/>
                <a:gd name="connsiteY133" fmla="*/ 7563 h 10000"/>
                <a:gd name="connsiteX134" fmla="*/ 480 w 10541"/>
                <a:gd name="connsiteY134" fmla="*/ 7498 h 10000"/>
                <a:gd name="connsiteX135" fmla="*/ 498 w 10541"/>
                <a:gd name="connsiteY135" fmla="*/ 7466 h 10000"/>
                <a:gd name="connsiteX136" fmla="*/ 498 w 10541"/>
                <a:gd name="connsiteY136" fmla="*/ 7434 h 10000"/>
                <a:gd name="connsiteX137" fmla="*/ 561 w 10541"/>
                <a:gd name="connsiteY137" fmla="*/ 7287 h 10000"/>
                <a:gd name="connsiteX138" fmla="*/ 596 w 10541"/>
                <a:gd name="connsiteY138" fmla="*/ 7189 h 10000"/>
                <a:gd name="connsiteX139" fmla="*/ 614 w 10541"/>
                <a:gd name="connsiteY139" fmla="*/ 7157 h 10000"/>
                <a:gd name="connsiteX140" fmla="*/ 614 w 10541"/>
                <a:gd name="connsiteY140" fmla="*/ 7157 h 10000"/>
                <a:gd name="connsiteX141" fmla="*/ 630 w 10541"/>
                <a:gd name="connsiteY141" fmla="*/ 6995 h 10000"/>
                <a:gd name="connsiteX142" fmla="*/ 630 w 10541"/>
                <a:gd name="connsiteY142" fmla="*/ 6881 h 10000"/>
                <a:gd name="connsiteX143" fmla="*/ 650 w 10541"/>
                <a:gd name="connsiteY143" fmla="*/ 6783 h 10000"/>
                <a:gd name="connsiteX144" fmla="*/ 650 w 10541"/>
                <a:gd name="connsiteY144" fmla="*/ 6751 h 10000"/>
                <a:gd name="connsiteX145" fmla="*/ 650 w 10541"/>
                <a:gd name="connsiteY145" fmla="*/ 6686 h 10000"/>
                <a:gd name="connsiteX146" fmla="*/ 650 w 10541"/>
                <a:gd name="connsiteY146" fmla="*/ 6686 h 10000"/>
                <a:gd name="connsiteX147" fmla="*/ 686 w 10541"/>
                <a:gd name="connsiteY147" fmla="*/ 6475 h 10000"/>
                <a:gd name="connsiteX148" fmla="*/ 703 w 10541"/>
                <a:gd name="connsiteY148" fmla="*/ 6312 h 10000"/>
                <a:gd name="connsiteX149" fmla="*/ 719 w 10541"/>
                <a:gd name="connsiteY149" fmla="*/ 6183 h 10000"/>
                <a:gd name="connsiteX150" fmla="*/ 719 w 10541"/>
                <a:gd name="connsiteY150" fmla="*/ 6133 h 10000"/>
                <a:gd name="connsiteX151" fmla="*/ 737 w 10541"/>
                <a:gd name="connsiteY151" fmla="*/ 6069 h 10000"/>
                <a:gd name="connsiteX152" fmla="*/ 737 w 10541"/>
                <a:gd name="connsiteY152" fmla="*/ 6036 h 10000"/>
                <a:gd name="connsiteX153" fmla="*/ 703 w 10541"/>
                <a:gd name="connsiteY153" fmla="*/ 5906 h 10000"/>
                <a:gd name="connsiteX154" fmla="*/ 703 w 10541"/>
                <a:gd name="connsiteY154" fmla="*/ 5841 h 10000"/>
                <a:gd name="connsiteX155" fmla="*/ 703 w 10541"/>
                <a:gd name="connsiteY155" fmla="*/ 5841 h 10000"/>
                <a:gd name="connsiteX156" fmla="*/ 686 w 10541"/>
                <a:gd name="connsiteY156" fmla="*/ 5808 h 10000"/>
                <a:gd name="connsiteX157" fmla="*/ 737 w 10541"/>
                <a:gd name="connsiteY157" fmla="*/ 5728 h 10000"/>
                <a:gd name="connsiteX158" fmla="*/ 782 w 10541"/>
                <a:gd name="connsiteY158" fmla="*/ 5630 h 10000"/>
                <a:gd name="connsiteX159" fmla="*/ 817 w 10541"/>
                <a:gd name="connsiteY159" fmla="*/ 5533 h 10000"/>
                <a:gd name="connsiteX160" fmla="*/ 836 w 10541"/>
                <a:gd name="connsiteY160" fmla="*/ 5467 h 10000"/>
                <a:gd name="connsiteX161" fmla="*/ 836 w 10541"/>
                <a:gd name="connsiteY161" fmla="*/ 5467 h 10000"/>
                <a:gd name="connsiteX162" fmla="*/ 836 w 10541"/>
                <a:gd name="connsiteY162" fmla="*/ 5435 h 10000"/>
                <a:gd name="connsiteX163" fmla="*/ 1067 w 10541"/>
                <a:gd name="connsiteY163" fmla="*/ 5420 h 10000"/>
                <a:gd name="connsiteX0" fmla="*/ 1262 w 10541"/>
                <a:gd name="connsiteY0" fmla="*/ 5289 h 10000"/>
                <a:gd name="connsiteX1" fmla="*/ 1539 w 10541"/>
                <a:gd name="connsiteY1" fmla="*/ 4948 h 10000"/>
                <a:gd name="connsiteX2" fmla="*/ 1741 w 10541"/>
                <a:gd name="connsiteY2" fmla="*/ 4882 h 10000"/>
                <a:gd name="connsiteX3" fmla="*/ 1448 w 10541"/>
                <a:gd name="connsiteY3" fmla="*/ 5094 h 10000"/>
                <a:gd name="connsiteX4" fmla="*/ 1697 w 10541"/>
                <a:gd name="connsiteY4" fmla="*/ 5045 h 10000"/>
                <a:gd name="connsiteX5" fmla="*/ 1856 w 10541"/>
                <a:gd name="connsiteY5" fmla="*/ 5241 h 10000"/>
                <a:gd name="connsiteX6" fmla="*/ 2046 w 10541"/>
                <a:gd name="connsiteY6" fmla="*/ 5306 h 10000"/>
                <a:gd name="connsiteX7" fmla="*/ 2151 w 10541"/>
                <a:gd name="connsiteY7" fmla="*/ 5258 h 10000"/>
                <a:gd name="connsiteX8" fmla="*/ 2319 w 10541"/>
                <a:gd name="connsiteY8" fmla="*/ 4818 h 10000"/>
                <a:gd name="connsiteX9" fmla="*/ 2293 w 10541"/>
                <a:gd name="connsiteY9" fmla="*/ 5177 h 10000"/>
                <a:gd name="connsiteX10" fmla="*/ 2446 w 10541"/>
                <a:gd name="connsiteY10" fmla="*/ 4493 h 10000"/>
                <a:gd name="connsiteX11" fmla="*/ 2596 w 10541"/>
                <a:gd name="connsiteY11" fmla="*/ 4786 h 10000"/>
                <a:gd name="connsiteX12" fmla="*/ 2559 w 10541"/>
                <a:gd name="connsiteY12" fmla="*/ 4542 h 10000"/>
                <a:gd name="connsiteX13" fmla="*/ 2632 w 10541"/>
                <a:gd name="connsiteY13" fmla="*/ 4786 h 10000"/>
                <a:gd name="connsiteX14" fmla="*/ 2649 w 10541"/>
                <a:gd name="connsiteY14" fmla="*/ 4818 h 10000"/>
                <a:gd name="connsiteX15" fmla="*/ 2693 w 10541"/>
                <a:gd name="connsiteY15" fmla="*/ 4818 h 10000"/>
                <a:gd name="connsiteX16" fmla="*/ 2748 w 10541"/>
                <a:gd name="connsiteY16" fmla="*/ 4818 h 10000"/>
                <a:gd name="connsiteX17" fmla="*/ 2800 w 10541"/>
                <a:gd name="connsiteY17" fmla="*/ 4786 h 10000"/>
                <a:gd name="connsiteX18" fmla="*/ 2837 w 10541"/>
                <a:gd name="connsiteY18" fmla="*/ 4688 h 10000"/>
                <a:gd name="connsiteX19" fmla="*/ 2872 w 10541"/>
                <a:gd name="connsiteY19" fmla="*/ 4541 h 10000"/>
                <a:gd name="connsiteX20" fmla="*/ 2889 w 10541"/>
                <a:gd name="connsiteY20" fmla="*/ 4282 h 10000"/>
                <a:gd name="connsiteX21" fmla="*/ 2977 w 10541"/>
                <a:gd name="connsiteY21" fmla="*/ 4298 h 10000"/>
                <a:gd name="connsiteX22" fmla="*/ 3103 w 10541"/>
                <a:gd name="connsiteY22" fmla="*/ 4070 h 10000"/>
                <a:gd name="connsiteX23" fmla="*/ 3245 w 10541"/>
                <a:gd name="connsiteY23" fmla="*/ 4103 h 10000"/>
                <a:gd name="connsiteX24" fmla="*/ 3342 w 10541"/>
                <a:gd name="connsiteY24" fmla="*/ 4103 h 10000"/>
                <a:gd name="connsiteX25" fmla="*/ 3173 w 10541"/>
                <a:gd name="connsiteY25" fmla="*/ 3892 h 10000"/>
                <a:gd name="connsiteX26" fmla="*/ 3467 w 10541"/>
                <a:gd name="connsiteY26" fmla="*/ 4136 h 10000"/>
                <a:gd name="connsiteX27" fmla="*/ 3397 w 10541"/>
                <a:gd name="connsiteY27" fmla="*/ 4331 h 10000"/>
                <a:gd name="connsiteX28" fmla="*/ 3707 w 10541"/>
                <a:gd name="connsiteY28" fmla="*/ 4250 h 10000"/>
                <a:gd name="connsiteX29" fmla="*/ 4014 w 10541"/>
                <a:gd name="connsiteY29" fmla="*/ 3387 h 10000"/>
                <a:gd name="connsiteX30" fmla="*/ 4183 w 10541"/>
                <a:gd name="connsiteY30" fmla="*/ 2612 h 10000"/>
                <a:gd name="connsiteX31" fmla="*/ 4173 w 10541"/>
                <a:gd name="connsiteY31" fmla="*/ 1720 h 10000"/>
                <a:gd name="connsiteX32" fmla="*/ 4585 w 10541"/>
                <a:gd name="connsiteY32" fmla="*/ 1688 h 10000"/>
                <a:gd name="connsiteX33" fmla="*/ 4926 w 10541"/>
                <a:gd name="connsiteY33" fmla="*/ 1466 h 10000"/>
                <a:gd name="connsiteX34" fmla="*/ 4939 w 10541"/>
                <a:gd name="connsiteY34" fmla="*/ 402 h 10000"/>
                <a:gd name="connsiteX35" fmla="*/ 5404 w 10541"/>
                <a:gd name="connsiteY35" fmla="*/ 181 h 10000"/>
                <a:gd name="connsiteX36" fmla="*/ 5863 w 10541"/>
                <a:gd name="connsiteY36" fmla="*/ 1067 h 10000"/>
                <a:gd name="connsiteX37" fmla="*/ 6487 w 10541"/>
                <a:gd name="connsiteY37" fmla="*/ 1249 h 10000"/>
                <a:gd name="connsiteX38" fmla="*/ 7300 w 10541"/>
                <a:gd name="connsiteY38" fmla="*/ 1649 h 10000"/>
                <a:gd name="connsiteX39" fmla="*/ 7539 w 10541"/>
                <a:gd name="connsiteY39" fmla="*/ 816 h 10000"/>
                <a:gd name="connsiteX40" fmla="*/ 7832 w 10541"/>
                <a:gd name="connsiteY40" fmla="*/ 1452 h 10000"/>
                <a:gd name="connsiteX41" fmla="*/ 8291 w 10541"/>
                <a:gd name="connsiteY41" fmla="*/ 1915 h 10000"/>
                <a:gd name="connsiteX42" fmla="*/ 8286 w 10541"/>
                <a:gd name="connsiteY42" fmla="*/ 3100 h 10000"/>
                <a:gd name="connsiteX43" fmla="*/ 9073 w 10541"/>
                <a:gd name="connsiteY43" fmla="*/ 4676 h 10000"/>
                <a:gd name="connsiteX44" fmla="*/ 7932 w 10541"/>
                <a:gd name="connsiteY44" fmla="*/ 6720 h 10000"/>
                <a:gd name="connsiteX45" fmla="*/ 7555 w 10541"/>
                <a:gd name="connsiteY45" fmla="*/ 7834 h 10000"/>
                <a:gd name="connsiteX46" fmla="*/ 2010 w 10541"/>
                <a:gd name="connsiteY46" fmla="*/ 9038 h 10000"/>
                <a:gd name="connsiteX47" fmla="*/ 10000 w 10541"/>
                <a:gd name="connsiteY47" fmla="*/ 5353 h 10000"/>
                <a:gd name="connsiteX48" fmla="*/ 9814 w 10541"/>
                <a:gd name="connsiteY48" fmla="*/ 5662 h 10000"/>
                <a:gd name="connsiteX49" fmla="*/ 9761 w 10541"/>
                <a:gd name="connsiteY49" fmla="*/ 5744 h 10000"/>
                <a:gd name="connsiteX50" fmla="*/ 9742 w 10541"/>
                <a:gd name="connsiteY50" fmla="*/ 5776 h 10000"/>
                <a:gd name="connsiteX51" fmla="*/ 9725 w 10541"/>
                <a:gd name="connsiteY51" fmla="*/ 5808 h 10000"/>
                <a:gd name="connsiteX52" fmla="*/ 9717 w 10541"/>
                <a:gd name="connsiteY52" fmla="*/ 5808 h 10000"/>
                <a:gd name="connsiteX53" fmla="*/ 9717 w 10541"/>
                <a:gd name="connsiteY53" fmla="*/ 5874 h 10000"/>
                <a:gd name="connsiteX54" fmla="*/ 9699 w 10541"/>
                <a:gd name="connsiteY54" fmla="*/ 5971 h 10000"/>
                <a:gd name="connsiteX55" fmla="*/ 9628 w 10541"/>
                <a:gd name="connsiteY55" fmla="*/ 6101 h 10000"/>
                <a:gd name="connsiteX56" fmla="*/ 9538 w 10541"/>
                <a:gd name="connsiteY56" fmla="*/ 6183 h 10000"/>
                <a:gd name="connsiteX57" fmla="*/ 9459 w 10541"/>
                <a:gd name="connsiteY57" fmla="*/ 6247 h 10000"/>
                <a:gd name="connsiteX58" fmla="*/ 9235 w 10541"/>
                <a:gd name="connsiteY58" fmla="*/ 6377 h 10000"/>
                <a:gd name="connsiteX59" fmla="*/ 9076 w 10541"/>
                <a:gd name="connsiteY59" fmla="*/ 6475 h 10000"/>
                <a:gd name="connsiteX60" fmla="*/ 8942 w 10541"/>
                <a:gd name="connsiteY60" fmla="*/ 6556 h 10000"/>
                <a:gd name="connsiteX61" fmla="*/ 8872 w 10541"/>
                <a:gd name="connsiteY61" fmla="*/ 6686 h 10000"/>
                <a:gd name="connsiteX62" fmla="*/ 8827 w 10541"/>
                <a:gd name="connsiteY62" fmla="*/ 6816 h 10000"/>
                <a:gd name="connsiteX63" fmla="*/ 8792 w 10541"/>
                <a:gd name="connsiteY63" fmla="*/ 7027 h 10000"/>
                <a:gd name="connsiteX64" fmla="*/ 8738 w 10541"/>
                <a:gd name="connsiteY64" fmla="*/ 7287 h 10000"/>
                <a:gd name="connsiteX65" fmla="*/ 8640 w 10541"/>
                <a:gd name="connsiteY65" fmla="*/ 7530 h 10000"/>
                <a:gd name="connsiteX66" fmla="*/ 8569 w 10541"/>
                <a:gd name="connsiteY66" fmla="*/ 7693 h 10000"/>
                <a:gd name="connsiteX67" fmla="*/ 8500 w 10541"/>
                <a:gd name="connsiteY67" fmla="*/ 7775 h 10000"/>
                <a:gd name="connsiteX68" fmla="*/ 8418 w 10541"/>
                <a:gd name="connsiteY68" fmla="*/ 7937 h 10000"/>
                <a:gd name="connsiteX69" fmla="*/ 8382 w 10541"/>
                <a:gd name="connsiteY69" fmla="*/ 8002 h 10000"/>
                <a:gd name="connsiteX70" fmla="*/ 8365 w 10541"/>
                <a:gd name="connsiteY70" fmla="*/ 8083 h 10000"/>
                <a:gd name="connsiteX71" fmla="*/ 8365 w 10541"/>
                <a:gd name="connsiteY71" fmla="*/ 8246 h 10000"/>
                <a:gd name="connsiteX72" fmla="*/ 8382 w 10541"/>
                <a:gd name="connsiteY72" fmla="*/ 8440 h 10000"/>
                <a:gd name="connsiteX73" fmla="*/ 8329 w 10541"/>
                <a:gd name="connsiteY73" fmla="*/ 8440 h 10000"/>
                <a:gd name="connsiteX74" fmla="*/ 8240 w 10541"/>
                <a:gd name="connsiteY74" fmla="*/ 8457 h 10000"/>
                <a:gd name="connsiteX75" fmla="*/ 8127 w 10541"/>
                <a:gd name="connsiteY75" fmla="*/ 8489 h 10000"/>
                <a:gd name="connsiteX76" fmla="*/ 7956 w 10541"/>
                <a:gd name="connsiteY76" fmla="*/ 8522 h 10000"/>
                <a:gd name="connsiteX77" fmla="*/ 7769 w 10541"/>
                <a:gd name="connsiteY77" fmla="*/ 8554 h 10000"/>
                <a:gd name="connsiteX78" fmla="*/ 7547 w 10541"/>
                <a:gd name="connsiteY78" fmla="*/ 8587 h 10000"/>
                <a:gd name="connsiteX79" fmla="*/ 7271 w 10541"/>
                <a:gd name="connsiteY79" fmla="*/ 8651 h 10000"/>
                <a:gd name="connsiteX80" fmla="*/ 6998 w 10541"/>
                <a:gd name="connsiteY80" fmla="*/ 8717 h 10000"/>
                <a:gd name="connsiteX81" fmla="*/ 6695 w 10541"/>
                <a:gd name="connsiteY81" fmla="*/ 8781 h 10000"/>
                <a:gd name="connsiteX82" fmla="*/ 6365 w 10541"/>
                <a:gd name="connsiteY82" fmla="*/ 8814 h 10000"/>
                <a:gd name="connsiteX83" fmla="*/ 5664 w 10541"/>
                <a:gd name="connsiteY83" fmla="*/ 8960 h 10000"/>
                <a:gd name="connsiteX84" fmla="*/ 4915 w 10541"/>
                <a:gd name="connsiteY84" fmla="*/ 9090 h 10000"/>
                <a:gd name="connsiteX85" fmla="*/ 4152 w 10541"/>
                <a:gd name="connsiteY85" fmla="*/ 9236 h 10000"/>
                <a:gd name="connsiteX86" fmla="*/ 3394 w 10541"/>
                <a:gd name="connsiteY86" fmla="*/ 9366 h 10000"/>
                <a:gd name="connsiteX87" fmla="*/ 2649 w 10541"/>
                <a:gd name="connsiteY87" fmla="*/ 9497 h 10000"/>
                <a:gd name="connsiteX88" fmla="*/ 2303 w 10541"/>
                <a:gd name="connsiteY88" fmla="*/ 9594 h 10000"/>
                <a:gd name="connsiteX89" fmla="*/ 1963 w 10541"/>
                <a:gd name="connsiteY89" fmla="*/ 9643 h 10000"/>
                <a:gd name="connsiteX90" fmla="*/ 1636 w 10541"/>
                <a:gd name="connsiteY90" fmla="*/ 9675 h 10000"/>
                <a:gd name="connsiteX91" fmla="*/ 1351 w 10541"/>
                <a:gd name="connsiteY91" fmla="*/ 9740 h 10000"/>
                <a:gd name="connsiteX92" fmla="*/ 1076 w 10541"/>
                <a:gd name="connsiteY92" fmla="*/ 9805 h 10000"/>
                <a:gd name="connsiteX93" fmla="*/ 817 w 10541"/>
                <a:gd name="connsiteY93" fmla="*/ 9838 h 10000"/>
                <a:gd name="connsiteX94" fmla="*/ 614 w 10541"/>
                <a:gd name="connsiteY94" fmla="*/ 9870 h 10000"/>
                <a:gd name="connsiteX95" fmla="*/ 427 w 10541"/>
                <a:gd name="connsiteY95" fmla="*/ 9935 h 10000"/>
                <a:gd name="connsiteX96" fmla="*/ 274 w 10541"/>
                <a:gd name="connsiteY96" fmla="*/ 9935 h 10000"/>
                <a:gd name="connsiteX97" fmla="*/ 168 w 10541"/>
                <a:gd name="connsiteY97" fmla="*/ 9968 h 10000"/>
                <a:gd name="connsiteX98" fmla="*/ 108 w 10541"/>
                <a:gd name="connsiteY98" fmla="*/ 9968 h 10000"/>
                <a:gd name="connsiteX99" fmla="*/ 70 w 10541"/>
                <a:gd name="connsiteY99" fmla="*/ 10000 h 10000"/>
                <a:gd name="connsiteX100" fmla="*/ 70 w 10541"/>
                <a:gd name="connsiteY100" fmla="*/ 9968 h 10000"/>
                <a:gd name="connsiteX101" fmla="*/ 37 w 10541"/>
                <a:gd name="connsiteY101" fmla="*/ 9968 h 10000"/>
                <a:gd name="connsiteX102" fmla="*/ 15 w 10541"/>
                <a:gd name="connsiteY102" fmla="*/ 9935 h 10000"/>
                <a:gd name="connsiteX103" fmla="*/ 0 w 10541"/>
                <a:gd name="connsiteY103" fmla="*/ 9870 h 10000"/>
                <a:gd name="connsiteX104" fmla="*/ 15 w 10541"/>
                <a:gd name="connsiteY104" fmla="*/ 9773 h 10000"/>
                <a:gd name="connsiteX105" fmla="*/ 52 w 10541"/>
                <a:gd name="connsiteY105" fmla="*/ 9643 h 10000"/>
                <a:gd name="connsiteX106" fmla="*/ 151 w 10541"/>
                <a:gd name="connsiteY106" fmla="*/ 9497 h 10000"/>
                <a:gd name="connsiteX107" fmla="*/ 221 w 10541"/>
                <a:gd name="connsiteY107" fmla="*/ 9399 h 10000"/>
                <a:gd name="connsiteX108" fmla="*/ 312 w 10541"/>
                <a:gd name="connsiteY108" fmla="*/ 9269 h 10000"/>
                <a:gd name="connsiteX109" fmla="*/ 294 w 10541"/>
                <a:gd name="connsiteY109" fmla="*/ 9122 h 10000"/>
                <a:gd name="connsiteX110" fmla="*/ 258 w 10541"/>
                <a:gd name="connsiteY110" fmla="*/ 8993 h 10000"/>
                <a:gd name="connsiteX111" fmla="*/ 205 w 10541"/>
                <a:gd name="connsiteY111" fmla="*/ 8895 h 10000"/>
                <a:gd name="connsiteX112" fmla="*/ 188 w 10541"/>
                <a:gd name="connsiteY112" fmla="*/ 8863 h 10000"/>
                <a:gd name="connsiteX113" fmla="*/ 116 w 10541"/>
                <a:gd name="connsiteY113" fmla="*/ 8749 h 10000"/>
                <a:gd name="connsiteX114" fmla="*/ 89 w 10541"/>
                <a:gd name="connsiteY114" fmla="*/ 8684 h 10000"/>
                <a:gd name="connsiteX115" fmla="*/ 89 w 10541"/>
                <a:gd name="connsiteY115" fmla="*/ 8651 h 10000"/>
                <a:gd name="connsiteX116" fmla="*/ 70 w 10541"/>
                <a:gd name="connsiteY116" fmla="*/ 8651 h 10000"/>
                <a:gd name="connsiteX117" fmla="*/ 133 w 10541"/>
                <a:gd name="connsiteY117" fmla="*/ 8619 h 10000"/>
                <a:gd name="connsiteX118" fmla="*/ 188 w 10541"/>
                <a:gd name="connsiteY118" fmla="*/ 8587 h 10000"/>
                <a:gd name="connsiteX119" fmla="*/ 239 w 10541"/>
                <a:gd name="connsiteY119" fmla="*/ 8587 h 10000"/>
                <a:gd name="connsiteX120" fmla="*/ 274 w 10541"/>
                <a:gd name="connsiteY120" fmla="*/ 8587 h 10000"/>
                <a:gd name="connsiteX121" fmla="*/ 274 w 10541"/>
                <a:gd name="connsiteY121" fmla="*/ 8554 h 10000"/>
                <a:gd name="connsiteX122" fmla="*/ 239 w 10541"/>
                <a:gd name="connsiteY122" fmla="*/ 8408 h 10000"/>
                <a:gd name="connsiteX123" fmla="*/ 239 w 10541"/>
                <a:gd name="connsiteY123" fmla="*/ 8343 h 10000"/>
                <a:gd name="connsiteX124" fmla="*/ 239 w 10541"/>
                <a:gd name="connsiteY124" fmla="*/ 8310 h 10000"/>
                <a:gd name="connsiteX125" fmla="*/ 221 w 10541"/>
                <a:gd name="connsiteY125" fmla="*/ 8278 h 10000"/>
                <a:gd name="connsiteX126" fmla="*/ 274 w 10541"/>
                <a:gd name="connsiteY126" fmla="*/ 8180 h 10000"/>
                <a:gd name="connsiteX127" fmla="*/ 294 w 10541"/>
                <a:gd name="connsiteY127" fmla="*/ 8083 h 10000"/>
                <a:gd name="connsiteX128" fmla="*/ 331 w 10541"/>
                <a:gd name="connsiteY128" fmla="*/ 8002 h 10000"/>
                <a:gd name="connsiteX129" fmla="*/ 339 w 10541"/>
                <a:gd name="connsiteY129" fmla="*/ 7937 h 10000"/>
                <a:gd name="connsiteX130" fmla="*/ 339 w 10541"/>
                <a:gd name="connsiteY130" fmla="*/ 7937 h 10000"/>
                <a:gd name="connsiteX131" fmla="*/ 392 w 10541"/>
                <a:gd name="connsiteY131" fmla="*/ 7775 h 10000"/>
                <a:gd name="connsiteX132" fmla="*/ 427 w 10541"/>
                <a:gd name="connsiteY132" fmla="*/ 7661 h 10000"/>
                <a:gd name="connsiteX133" fmla="*/ 461 w 10541"/>
                <a:gd name="connsiteY133" fmla="*/ 7563 h 10000"/>
                <a:gd name="connsiteX134" fmla="*/ 480 w 10541"/>
                <a:gd name="connsiteY134" fmla="*/ 7498 h 10000"/>
                <a:gd name="connsiteX135" fmla="*/ 498 w 10541"/>
                <a:gd name="connsiteY135" fmla="*/ 7466 h 10000"/>
                <a:gd name="connsiteX136" fmla="*/ 498 w 10541"/>
                <a:gd name="connsiteY136" fmla="*/ 7434 h 10000"/>
                <a:gd name="connsiteX137" fmla="*/ 561 w 10541"/>
                <a:gd name="connsiteY137" fmla="*/ 7287 h 10000"/>
                <a:gd name="connsiteX138" fmla="*/ 596 w 10541"/>
                <a:gd name="connsiteY138" fmla="*/ 7189 h 10000"/>
                <a:gd name="connsiteX139" fmla="*/ 614 w 10541"/>
                <a:gd name="connsiteY139" fmla="*/ 7157 h 10000"/>
                <a:gd name="connsiteX140" fmla="*/ 614 w 10541"/>
                <a:gd name="connsiteY140" fmla="*/ 7157 h 10000"/>
                <a:gd name="connsiteX141" fmla="*/ 630 w 10541"/>
                <a:gd name="connsiteY141" fmla="*/ 6995 h 10000"/>
                <a:gd name="connsiteX142" fmla="*/ 630 w 10541"/>
                <a:gd name="connsiteY142" fmla="*/ 6881 h 10000"/>
                <a:gd name="connsiteX143" fmla="*/ 650 w 10541"/>
                <a:gd name="connsiteY143" fmla="*/ 6783 h 10000"/>
                <a:gd name="connsiteX144" fmla="*/ 650 w 10541"/>
                <a:gd name="connsiteY144" fmla="*/ 6751 h 10000"/>
                <a:gd name="connsiteX145" fmla="*/ 650 w 10541"/>
                <a:gd name="connsiteY145" fmla="*/ 6686 h 10000"/>
                <a:gd name="connsiteX146" fmla="*/ 650 w 10541"/>
                <a:gd name="connsiteY146" fmla="*/ 6686 h 10000"/>
                <a:gd name="connsiteX147" fmla="*/ 686 w 10541"/>
                <a:gd name="connsiteY147" fmla="*/ 6475 h 10000"/>
                <a:gd name="connsiteX148" fmla="*/ 703 w 10541"/>
                <a:gd name="connsiteY148" fmla="*/ 6312 h 10000"/>
                <a:gd name="connsiteX149" fmla="*/ 719 w 10541"/>
                <a:gd name="connsiteY149" fmla="*/ 6183 h 10000"/>
                <a:gd name="connsiteX150" fmla="*/ 719 w 10541"/>
                <a:gd name="connsiteY150" fmla="*/ 6133 h 10000"/>
                <a:gd name="connsiteX151" fmla="*/ 737 w 10541"/>
                <a:gd name="connsiteY151" fmla="*/ 6069 h 10000"/>
                <a:gd name="connsiteX152" fmla="*/ 737 w 10541"/>
                <a:gd name="connsiteY152" fmla="*/ 6036 h 10000"/>
                <a:gd name="connsiteX153" fmla="*/ 703 w 10541"/>
                <a:gd name="connsiteY153" fmla="*/ 5906 h 10000"/>
                <a:gd name="connsiteX154" fmla="*/ 703 w 10541"/>
                <a:gd name="connsiteY154" fmla="*/ 5841 h 10000"/>
                <a:gd name="connsiteX155" fmla="*/ 703 w 10541"/>
                <a:gd name="connsiteY155" fmla="*/ 5841 h 10000"/>
                <a:gd name="connsiteX156" fmla="*/ 686 w 10541"/>
                <a:gd name="connsiteY156" fmla="*/ 5808 h 10000"/>
                <a:gd name="connsiteX157" fmla="*/ 737 w 10541"/>
                <a:gd name="connsiteY157" fmla="*/ 5728 h 10000"/>
                <a:gd name="connsiteX158" fmla="*/ 782 w 10541"/>
                <a:gd name="connsiteY158" fmla="*/ 5630 h 10000"/>
                <a:gd name="connsiteX159" fmla="*/ 817 w 10541"/>
                <a:gd name="connsiteY159" fmla="*/ 5533 h 10000"/>
                <a:gd name="connsiteX160" fmla="*/ 836 w 10541"/>
                <a:gd name="connsiteY160" fmla="*/ 5467 h 10000"/>
                <a:gd name="connsiteX161" fmla="*/ 836 w 10541"/>
                <a:gd name="connsiteY161" fmla="*/ 5467 h 10000"/>
                <a:gd name="connsiteX162" fmla="*/ 969 w 10541"/>
                <a:gd name="connsiteY162" fmla="*/ 5777 h 10000"/>
                <a:gd name="connsiteX163" fmla="*/ 1067 w 10541"/>
                <a:gd name="connsiteY163" fmla="*/ 5420 h 10000"/>
                <a:gd name="connsiteX0" fmla="*/ 1262 w 10541"/>
                <a:gd name="connsiteY0" fmla="*/ 5289 h 10000"/>
                <a:gd name="connsiteX1" fmla="*/ 1539 w 10541"/>
                <a:gd name="connsiteY1" fmla="*/ 4948 h 10000"/>
                <a:gd name="connsiteX2" fmla="*/ 1741 w 10541"/>
                <a:gd name="connsiteY2" fmla="*/ 4882 h 10000"/>
                <a:gd name="connsiteX3" fmla="*/ 1448 w 10541"/>
                <a:gd name="connsiteY3" fmla="*/ 5094 h 10000"/>
                <a:gd name="connsiteX4" fmla="*/ 1697 w 10541"/>
                <a:gd name="connsiteY4" fmla="*/ 5045 h 10000"/>
                <a:gd name="connsiteX5" fmla="*/ 1856 w 10541"/>
                <a:gd name="connsiteY5" fmla="*/ 5241 h 10000"/>
                <a:gd name="connsiteX6" fmla="*/ 2046 w 10541"/>
                <a:gd name="connsiteY6" fmla="*/ 5306 h 10000"/>
                <a:gd name="connsiteX7" fmla="*/ 2151 w 10541"/>
                <a:gd name="connsiteY7" fmla="*/ 5258 h 10000"/>
                <a:gd name="connsiteX8" fmla="*/ 2319 w 10541"/>
                <a:gd name="connsiteY8" fmla="*/ 4818 h 10000"/>
                <a:gd name="connsiteX9" fmla="*/ 2293 w 10541"/>
                <a:gd name="connsiteY9" fmla="*/ 5177 h 10000"/>
                <a:gd name="connsiteX10" fmla="*/ 2446 w 10541"/>
                <a:gd name="connsiteY10" fmla="*/ 4493 h 10000"/>
                <a:gd name="connsiteX11" fmla="*/ 2596 w 10541"/>
                <a:gd name="connsiteY11" fmla="*/ 4786 h 10000"/>
                <a:gd name="connsiteX12" fmla="*/ 2559 w 10541"/>
                <a:gd name="connsiteY12" fmla="*/ 4542 h 10000"/>
                <a:gd name="connsiteX13" fmla="*/ 2632 w 10541"/>
                <a:gd name="connsiteY13" fmla="*/ 4786 h 10000"/>
                <a:gd name="connsiteX14" fmla="*/ 2649 w 10541"/>
                <a:gd name="connsiteY14" fmla="*/ 4818 h 10000"/>
                <a:gd name="connsiteX15" fmla="*/ 2693 w 10541"/>
                <a:gd name="connsiteY15" fmla="*/ 4818 h 10000"/>
                <a:gd name="connsiteX16" fmla="*/ 2748 w 10541"/>
                <a:gd name="connsiteY16" fmla="*/ 4818 h 10000"/>
                <a:gd name="connsiteX17" fmla="*/ 2800 w 10541"/>
                <a:gd name="connsiteY17" fmla="*/ 4786 h 10000"/>
                <a:gd name="connsiteX18" fmla="*/ 2837 w 10541"/>
                <a:gd name="connsiteY18" fmla="*/ 4688 h 10000"/>
                <a:gd name="connsiteX19" fmla="*/ 2872 w 10541"/>
                <a:gd name="connsiteY19" fmla="*/ 4541 h 10000"/>
                <a:gd name="connsiteX20" fmla="*/ 2889 w 10541"/>
                <a:gd name="connsiteY20" fmla="*/ 4282 h 10000"/>
                <a:gd name="connsiteX21" fmla="*/ 2977 w 10541"/>
                <a:gd name="connsiteY21" fmla="*/ 4298 h 10000"/>
                <a:gd name="connsiteX22" fmla="*/ 3103 w 10541"/>
                <a:gd name="connsiteY22" fmla="*/ 4070 h 10000"/>
                <a:gd name="connsiteX23" fmla="*/ 3245 w 10541"/>
                <a:gd name="connsiteY23" fmla="*/ 4103 h 10000"/>
                <a:gd name="connsiteX24" fmla="*/ 3342 w 10541"/>
                <a:gd name="connsiteY24" fmla="*/ 4103 h 10000"/>
                <a:gd name="connsiteX25" fmla="*/ 3173 w 10541"/>
                <a:gd name="connsiteY25" fmla="*/ 3892 h 10000"/>
                <a:gd name="connsiteX26" fmla="*/ 3467 w 10541"/>
                <a:gd name="connsiteY26" fmla="*/ 4136 h 10000"/>
                <a:gd name="connsiteX27" fmla="*/ 3397 w 10541"/>
                <a:gd name="connsiteY27" fmla="*/ 4331 h 10000"/>
                <a:gd name="connsiteX28" fmla="*/ 3707 w 10541"/>
                <a:gd name="connsiteY28" fmla="*/ 4250 h 10000"/>
                <a:gd name="connsiteX29" fmla="*/ 4014 w 10541"/>
                <a:gd name="connsiteY29" fmla="*/ 3387 h 10000"/>
                <a:gd name="connsiteX30" fmla="*/ 4183 w 10541"/>
                <a:gd name="connsiteY30" fmla="*/ 2612 h 10000"/>
                <a:gd name="connsiteX31" fmla="*/ 4173 w 10541"/>
                <a:gd name="connsiteY31" fmla="*/ 1720 h 10000"/>
                <a:gd name="connsiteX32" fmla="*/ 4585 w 10541"/>
                <a:gd name="connsiteY32" fmla="*/ 1688 h 10000"/>
                <a:gd name="connsiteX33" fmla="*/ 4926 w 10541"/>
                <a:gd name="connsiteY33" fmla="*/ 1466 h 10000"/>
                <a:gd name="connsiteX34" fmla="*/ 4939 w 10541"/>
                <a:gd name="connsiteY34" fmla="*/ 402 h 10000"/>
                <a:gd name="connsiteX35" fmla="*/ 5404 w 10541"/>
                <a:gd name="connsiteY35" fmla="*/ 181 h 10000"/>
                <a:gd name="connsiteX36" fmla="*/ 5863 w 10541"/>
                <a:gd name="connsiteY36" fmla="*/ 1067 h 10000"/>
                <a:gd name="connsiteX37" fmla="*/ 6487 w 10541"/>
                <a:gd name="connsiteY37" fmla="*/ 1249 h 10000"/>
                <a:gd name="connsiteX38" fmla="*/ 7300 w 10541"/>
                <a:gd name="connsiteY38" fmla="*/ 1649 h 10000"/>
                <a:gd name="connsiteX39" fmla="*/ 7539 w 10541"/>
                <a:gd name="connsiteY39" fmla="*/ 816 h 10000"/>
                <a:gd name="connsiteX40" fmla="*/ 7832 w 10541"/>
                <a:gd name="connsiteY40" fmla="*/ 1452 h 10000"/>
                <a:gd name="connsiteX41" fmla="*/ 8291 w 10541"/>
                <a:gd name="connsiteY41" fmla="*/ 1915 h 10000"/>
                <a:gd name="connsiteX42" fmla="*/ 8286 w 10541"/>
                <a:gd name="connsiteY42" fmla="*/ 3100 h 10000"/>
                <a:gd name="connsiteX43" fmla="*/ 9073 w 10541"/>
                <a:gd name="connsiteY43" fmla="*/ 4676 h 10000"/>
                <a:gd name="connsiteX44" fmla="*/ 7932 w 10541"/>
                <a:gd name="connsiteY44" fmla="*/ 6720 h 10000"/>
                <a:gd name="connsiteX45" fmla="*/ 7555 w 10541"/>
                <a:gd name="connsiteY45" fmla="*/ 7834 h 10000"/>
                <a:gd name="connsiteX46" fmla="*/ 2010 w 10541"/>
                <a:gd name="connsiteY46" fmla="*/ 9038 h 10000"/>
                <a:gd name="connsiteX47" fmla="*/ 10000 w 10541"/>
                <a:gd name="connsiteY47" fmla="*/ 5353 h 10000"/>
                <a:gd name="connsiteX48" fmla="*/ 9814 w 10541"/>
                <a:gd name="connsiteY48" fmla="*/ 5662 h 10000"/>
                <a:gd name="connsiteX49" fmla="*/ 9761 w 10541"/>
                <a:gd name="connsiteY49" fmla="*/ 5744 h 10000"/>
                <a:gd name="connsiteX50" fmla="*/ 9742 w 10541"/>
                <a:gd name="connsiteY50" fmla="*/ 5776 h 10000"/>
                <a:gd name="connsiteX51" fmla="*/ 9725 w 10541"/>
                <a:gd name="connsiteY51" fmla="*/ 5808 h 10000"/>
                <a:gd name="connsiteX52" fmla="*/ 9717 w 10541"/>
                <a:gd name="connsiteY52" fmla="*/ 5808 h 10000"/>
                <a:gd name="connsiteX53" fmla="*/ 9717 w 10541"/>
                <a:gd name="connsiteY53" fmla="*/ 5874 h 10000"/>
                <a:gd name="connsiteX54" fmla="*/ 9699 w 10541"/>
                <a:gd name="connsiteY54" fmla="*/ 5971 h 10000"/>
                <a:gd name="connsiteX55" fmla="*/ 9628 w 10541"/>
                <a:gd name="connsiteY55" fmla="*/ 6101 h 10000"/>
                <a:gd name="connsiteX56" fmla="*/ 9538 w 10541"/>
                <a:gd name="connsiteY56" fmla="*/ 6183 h 10000"/>
                <a:gd name="connsiteX57" fmla="*/ 9459 w 10541"/>
                <a:gd name="connsiteY57" fmla="*/ 6247 h 10000"/>
                <a:gd name="connsiteX58" fmla="*/ 9235 w 10541"/>
                <a:gd name="connsiteY58" fmla="*/ 6377 h 10000"/>
                <a:gd name="connsiteX59" fmla="*/ 9076 w 10541"/>
                <a:gd name="connsiteY59" fmla="*/ 6475 h 10000"/>
                <a:gd name="connsiteX60" fmla="*/ 8942 w 10541"/>
                <a:gd name="connsiteY60" fmla="*/ 6556 h 10000"/>
                <a:gd name="connsiteX61" fmla="*/ 8872 w 10541"/>
                <a:gd name="connsiteY61" fmla="*/ 6686 h 10000"/>
                <a:gd name="connsiteX62" fmla="*/ 8827 w 10541"/>
                <a:gd name="connsiteY62" fmla="*/ 6816 h 10000"/>
                <a:gd name="connsiteX63" fmla="*/ 8792 w 10541"/>
                <a:gd name="connsiteY63" fmla="*/ 7027 h 10000"/>
                <a:gd name="connsiteX64" fmla="*/ 8738 w 10541"/>
                <a:gd name="connsiteY64" fmla="*/ 7287 h 10000"/>
                <a:gd name="connsiteX65" fmla="*/ 8640 w 10541"/>
                <a:gd name="connsiteY65" fmla="*/ 7530 h 10000"/>
                <a:gd name="connsiteX66" fmla="*/ 8569 w 10541"/>
                <a:gd name="connsiteY66" fmla="*/ 7693 h 10000"/>
                <a:gd name="connsiteX67" fmla="*/ 8500 w 10541"/>
                <a:gd name="connsiteY67" fmla="*/ 7775 h 10000"/>
                <a:gd name="connsiteX68" fmla="*/ 8418 w 10541"/>
                <a:gd name="connsiteY68" fmla="*/ 7937 h 10000"/>
                <a:gd name="connsiteX69" fmla="*/ 8382 w 10541"/>
                <a:gd name="connsiteY69" fmla="*/ 8002 h 10000"/>
                <a:gd name="connsiteX70" fmla="*/ 8365 w 10541"/>
                <a:gd name="connsiteY70" fmla="*/ 8083 h 10000"/>
                <a:gd name="connsiteX71" fmla="*/ 8365 w 10541"/>
                <a:gd name="connsiteY71" fmla="*/ 8246 h 10000"/>
                <a:gd name="connsiteX72" fmla="*/ 8382 w 10541"/>
                <a:gd name="connsiteY72" fmla="*/ 8440 h 10000"/>
                <a:gd name="connsiteX73" fmla="*/ 8329 w 10541"/>
                <a:gd name="connsiteY73" fmla="*/ 8440 h 10000"/>
                <a:gd name="connsiteX74" fmla="*/ 8240 w 10541"/>
                <a:gd name="connsiteY74" fmla="*/ 8457 h 10000"/>
                <a:gd name="connsiteX75" fmla="*/ 8127 w 10541"/>
                <a:gd name="connsiteY75" fmla="*/ 8489 h 10000"/>
                <a:gd name="connsiteX76" fmla="*/ 7956 w 10541"/>
                <a:gd name="connsiteY76" fmla="*/ 8522 h 10000"/>
                <a:gd name="connsiteX77" fmla="*/ 7769 w 10541"/>
                <a:gd name="connsiteY77" fmla="*/ 8554 h 10000"/>
                <a:gd name="connsiteX78" fmla="*/ 7547 w 10541"/>
                <a:gd name="connsiteY78" fmla="*/ 8587 h 10000"/>
                <a:gd name="connsiteX79" fmla="*/ 7271 w 10541"/>
                <a:gd name="connsiteY79" fmla="*/ 8651 h 10000"/>
                <a:gd name="connsiteX80" fmla="*/ 6998 w 10541"/>
                <a:gd name="connsiteY80" fmla="*/ 8717 h 10000"/>
                <a:gd name="connsiteX81" fmla="*/ 6695 w 10541"/>
                <a:gd name="connsiteY81" fmla="*/ 8781 h 10000"/>
                <a:gd name="connsiteX82" fmla="*/ 6365 w 10541"/>
                <a:gd name="connsiteY82" fmla="*/ 8814 h 10000"/>
                <a:gd name="connsiteX83" fmla="*/ 5664 w 10541"/>
                <a:gd name="connsiteY83" fmla="*/ 8960 h 10000"/>
                <a:gd name="connsiteX84" fmla="*/ 4915 w 10541"/>
                <a:gd name="connsiteY84" fmla="*/ 9090 h 10000"/>
                <a:gd name="connsiteX85" fmla="*/ 4152 w 10541"/>
                <a:gd name="connsiteY85" fmla="*/ 9236 h 10000"/>
                <a:gd name="connsiteX86" fmla="*/ 3394 w 10541"/>
                <a:gd name="connsiteY86" fmla="*/ 9366 h 10000"/>
                <a:gd name="connsiteX87" fmla="*/ 2649 w 10541"/>
                <a:gd name="connsiteY87" fmla="*/ 9497 h 10000"/>
                <a:gd name="connsiteX88" fmla="*/ 2303 w 10541"/>
                <a:gd name="connsiteY88" fmla="*/ 9594 h 10000"/>
                <a:gd name="connsiteX89" fmla="*/ 1963 w 10541"/>
                <a:gd name="connsiteY89" fmla="*/ 9643 h 10000"/>
                <a:gd name="connsiteX90" fmla="*/ 1636 w 10541"/>
                <a:gd name="connsiteY90" fmla="*/ 9675 h 10000"/>
                <a:gd name="connsiteX91" fmla="*/ 1351 w 10541"/>
                <a:gd name="connsiteY91" fmla="*/ 9740 h 10000"/>
                <a:gd name="connsiteX92" fmla="*/ 1076 w 10541"/>
                <a:gd name="connsiteY92" fmla="*/ 9805 h 10000"/>
                <a:gd name="connsiteX93" fmla="*/ 817 w 10541"/>
                <a:gd name="connsiteY93" fmla="*/ 9838 h 10000"/>
                <a:gd name="connsiteX94" fmla="*/ 614 w 10541"/>
                <a:gd name="connsiteY94" fmla="*/ 9870 h 10000"/>
                <a:gd name="connsiteX95" fmla="*/ 427 w 10541"/>
                <a:gd name="connsiteY95" fmla="*/ 9935 h 10000"/>
                <a:gd name="connsiteX96" fmla="*/ 274 w 10541"/>
                <a:gd name="connsiteY96" fmla="*/ 9935 h 10000"/>
                <a:gd name="connsiteX97" fmla="*/ 168 w 10541"/>
                <a:gd name="connsiteY97" fmla="*/ 9968 h 10000"/>
                <a:gd name="connsiteX98" fmla="*/ 108 w 10541"/>
                <a:gd name="connsiteY98" fmla="*/ 9968 h 10000"/>
                <a:gd name="connsiteX99" fmla="*/ 70 w 10541"/>
                <a:gd name="connsiteY99" fmla="*/ 10000 h 10000"/>
                <a:gd name="connsiteX100" fmla="*/ 70 w 10541"/>
                <a:gd name="connsiteY100" fmla="*/ 9968 h 10000"/>
                <a:gd name="connsiteX101" fmla="*/ 37 w 10541"/>
                <a:gd name="connsiteY101" fmla="*/ 9968 h 10000"/>
                <a:gd name="connsiteX102" fmla="*/ 15 w 10541"/>
                <a:gd name="connsiteY102" fmla="*/ 9935 h 10000"/>
                <a:gd name="connsiteX103" fmla="*/ 0 w 10541"/>
                <a:gd name="connsiteY103" fmla="*/ 9870 h 10000"/>
                <a:gd name="connsiteX104" fmla="*/ 15 w 10541"/>
                <a:gd name="connsiteY104" fmla="*/ 9773 h 10000"/>
                <a:gd name="connsiteX105" fmla="*/ 52 w 10541"/>
                <a:gd name="connsiteY105" fmla="*/ 9643 h 10000"/>
                <a:gd name="connsiteX106" fmla="*/ 151 w 10541"/>
                <a:gd name="connsiteY106" fmla="*/ 9497 h 10000"/>
                <a:gd name="connsiteX107" fmla="*/ 221 w 10541"/>
                <a:gd name="connsiteY107" fmla="*/ 9399 h 10000"/>
                <a:gd name="connsiteX108" fmla="*/ 312 w 10541"/>
                <a:gd name="connsiteY108" fmla="*/ 9269 h 10000"/>
                <a:gd name="connsiteX109" fmla="*/ 294 w 10541"/>
                <a:gd name="connsiteY109" fmla="*/ 9122 h 10000"/>
                <a:gd name="connsiteX110" fmla="*/ 258 w 10541"/>
                <a:gd name="connsiteY110" fmla="*/ 8993 h 10000"/>
                <a:gd name="connsiteX111" fmla="*/ 205 w 10541"/>
                <a:gd name="connsiteY111" fmla="*/ 8895 h 10000"/>
                <a:gd name="connsiteX112" fmla="*/ 188 w 10541"/>
                <a:gd name="connsiteY112" fmla="*/ 8863 h 10000"/>
                <a:gd name="connsiteX113" fmla="*/ 116 w 10541"/>
                <a:gd name="connsiteY113" fmla="*/ 8749 h 10000"/>
                <a:gd name="connsiteX114" fmla="*/ 89 w 10541"/>
                <a:gd name="connsiteY114" fmla="*/ 8684 h 10000"/>
                <a:gd name="connsiteX115" fmla="*/ 89 w 10541"/>
                <a:gd name="connsiteY115" fmla="*/ 8651 h 10000"/>
                <a:gd name="connsiteX116" fmla="*/ 70 w 10541"/>
                <a:gd name="connsiteY116" fmla="*/ 8651 h 10000"/>
                <a:gd name="connsiteX117" fmla="*/ 133 w 10541"/>
                <a:gd name="connsiteY117" fmla="*/ 8619 h 10000"/>
                <a:gd name="connsiteX118" fmla="*/ 188 w 10541"/>
                <a:gd name="connsiteY118" fmla="*/ 8587 h 10000"/>
                <a:gd name="connsiteX119" fmla="*/ 239 w 10541"/>
                <a:gd name="connsiteY119" fmla="*/ 8587 h 10000"/>
                <a:gd name="connsiteX120" fmla="*/ 274 w 10541"/>
                <a:gd name="connsiteY120" fmla="*/ 8587 h 10000"/>
                <a:gd name="connsiteX121" fmla="*/ 274 w 10541"/>
                <a:gd name="connsiteY121" fmla="*/ 8554 h 10000"/>
                <a:gd name="connsiteX122" fmla="*/ 239 w 10541"/>
                <a:gd name="connsiteY122" fmla="*/ 8408 h 10000"/>
                <a:gd name="connsiteX123" fmla="*/ 239 w 10541"/>
                <a:gd name="connsiteY123" fmla="*/ 8343 h 10000"/>
                <a:gd name="connsiteX124" fmla="*/ 239 w 10541"/>
                <a:gd name="connsiteY124" fmla="*/ 8310 h 10000"/>
                <a:gd name="connsiteX125" fmla="*/ 221 w 10541"/>
                <a:gd name="connsiteY125" fmla="*/ 8278 h 10000"/>
                <a:gd name="connsiteX126" fmla="*/ 274 w 10541"/>
                <a:gd name="connsiteY126" fmla="*/ 8180 h 10000"/>
                <a:gd name="connsiteX127" fmla="*/ 294 w 10541"/>
                <a:gd name="connsiteY127" fmla="*/ 8083 h 10000"/>
                <a:gd name="connsiteX128" fmla="*/ 331 w 10541"/>
                <a:gd name="connsiteY128" fmla="*/ 8002 h 10000"/>
                <a:gd name="connsiteX129" fmla="*/ 339 w 10541"/>
                <a:gd name="connsiteY129" fmla="*/ 7937 h 10000"/>
                <a:gd name="connsiteX130" fmla="*/ 339 w 10541"/>
                <a:gd name="connsiteY130" fmla="*/ 7937 h 10000"/>
                <a:gd name="connsiteX131" fmla="*/ 392 w 10541"/>
                <a:gd name="connsiteY131" fmla="*/ 7775 h 10000"/>
                <a:gd name="connsiteX132" fmla="*/ 427 w 10541"/>
                <a:gd name="connsiteY132" fmla="*/ 7661 h 10000"/>
                <a:gd name="connsiteX133" fmla="*/ 461 w 10541"/>
                <a:gd name="connsiteY133" fmla="*/ 7563 h 10000"/>
                <a:gd name="connsiteX134" fmla="*/ 480 w 10541"/>
                <a:gd name="connsiteY134" fmla="*/ 7498 h 10000"/>
                <a:gd name="connsiteX135" fmla="*/ 498 w 10541"/>
                <a:gd name="connsiteY135" fmla="*/ 7466 h 10000"/>
                <a:gd name="connsiteX136" fmla="*/ 498 w 10541"/>
                <a:gd name="connsiteY136" fmla="*/ 7434 h 10000"/>
                <a:gd name="connsiteX137" fmla="*/ 561 w 10541"/>
                <a:gd name="connsiteY137" fmla="*/ 7287 h 10000"/>
                <a:gd name="connsiteX138" fmla="*/ 596 w 10541"/>
                <a:gd name="connsiteY138" fmla="*/ 7189 h 10000"/>
                <a:gd name="connsiteX139" fmla="*/ 614 w 10541"/>
                <a:gd name="connsiteY139" fmla="*/ 7157 h 10000"/>
                <a:gd name="connsiteX140" fmla="*/ 614 w 10541"/>
                <a:gd name="connsiteY140" fmla="*/ 7157 h 10000"/>
                <a:gd name="connsiteX141" fmla="*/ 630 w 10541"/>
                <a:gd name="connsiteY141" fmla="*/ 6995 h 10000"/>
                <a:gd name="connsiteX142" fmla="*/ 630 w 10541"/>
                <a:gd name="connsiteY142" fmla="*/ 6881 h 10000"/>
                <a:gd name="connsiteX143" fmla="*/ 650 w 10541"/>
                <a:gd name="connsiteY143" fmla="*/ 6783 h 10000"/>
                <a:gd name="connsiteX144" fmla="*/ 650 w 10541"/>
                <a:gd name="connsiteY144" fmla="*/ 6751 h 10000"/>
                <a:gd name="connsiteX145" fmla="*/ 650 w 10541"/>
                <a:gd name="connsiteY145" fmla="*/ 6686 h 10000"/>
                <a:gd name="connsiteX146" fmla="*/ 650 w 10541"/>
                <a:gd name="connsiteY146" fmla="*/ 6686 h 10000"/>
                <a:gd name="connsiteX147" fmla="*/ 686 w 10541"/>
                <a:gd name="connsiteY147" fmla="*/ 6475 h 10000"/>
                <a:gd name="connsiteX148" fmla="*/ 703 w 10541"/>
                <a:gd name="connsiteY148" fmla="*/ 6312 h 10000"/>
                <a:gd name="connsiteX149" fmla="*/ 719 w 10541"/>
                <a:gd name="connsiteY149" fmla="*/ 6183 h 10000"/>
                <a:gd name="connsiteX150" fmla="*/ 719 w 10541"/>
                <a:gd name="connsiteY150" fmla="*/ 6133 h 10000"/>
                <a:gd name="connsiteX151" fmla="*/ 737 w 10541"/>
                <a:gd name="connsiteY151" fmla="*/ 6069 h 10000"/>
                <a:gd name="connsiteX152" fmla="*/ 737 w 10541"/>
                <a:gd name="connsiteY152" fmla="*/ 6036 h 10000"/>
                <a:gd name="connsiteX153" fmla="*/ 703 w 10541"/>
                <a:gd name="connsiteY153" fmla="*/ 5906 h 10000"/>
                <a:gd name="connsiteX154" fmla="*/ 703 w 10541"/>
                <a:gd name="connsiteY154" fmla="*/ 5841 h 10000"/>
                <a:gd name="connsiteX155" fmla="*/ 703 w 10541"/>
                <a:gd name="connsiteY155" fmla="*/ 5841 h 10000"/>
                <a:gd name="connsiteX156" fmla="*/ 686 w 10541"/>
                <a:gd name="connsiteY156" fmla="*/ 5808 h 10000"/>
                <a:gd name="connsiteX157" fmla="*/ 737 w 10541"/>
                <a:gd name="connsiteY157" fmla="*/ 5728 h 10000"/>
                <a:gd name="connsiteX158" fmla="*/ 782 w 10541"/>
                <a:gd name="connsiteY158" fmla="*/ 5630 h 10000"/>
                <a:gd name="connsiteX159" fmla="*/ 817 w 10541"/>
                <a:gd name="connsiteY159" fmla="*/ 5533 h 10000"/>
                <a:gd name="connsiteX160" fmla="*/ 836 w 10541"/>
                <a:gd name="connsiteY160" fmla="*/ 5467 h 10000"/>
                <a:gd name="connsiteX161" fmla="*/ 809 w 10541"/>
                <a:gd name="connsiteY161" fmla="*/ 6053 h 10000"/>
                <a:gd name="connsiteX162" fmla="*/ 969 w 10541"/>
                <a:gd name="connsiteY162" fmla="*/ 5777 h 10000"/>
                <a:gd name="connsiteX163" fmla="*/ 1067 w 10541"/>
                <a:gd name="connsiteY163" fmla="*/ 5420 h 10000"/>
                <a:gd name="connsiteX0" fmla="*/ 1262 w 10541"/>
                <a:gd name="connsiteY0" fmla="*/ 5289 h 10000"/>
                <a:gd name="connsiteX1" fmla="*/ 1539 w 10541"/>
                <a:gd name="connsiteY1" fmla="*/ 4948 h 10000"/>
                <a:gd name="connsiteX2" fmla="*/ 1741 w 10541"/>
                <a:gd name="connsiteY2" fmla="*/ 4882 h 10000"/>
                <a:gd name="connsiteX3" fmla="*/ 1448 w 10541"/>
                <a:gd name="connsiteY3" fmla="*/ 5094 h 10000"/>
                <a:gd name="connsiteX4" fmla="*/ 1697 w 10541"/>
                <a:gd name="connsiteY4" fmla="*/ 5045 h 10000"/>
                <a:gd name="connsiteX5" fmla="*/ 1856 w 10541"/>
                <a:gd name="connsiteY5" fmla="*/ 5241 h 10000"/>
                <a:gd name="connsiteX6" fmla="*/ 2046 w 10541"/>
                <a:gd name="connsiteY6" fmla="*/ 5306 h 10000"/>
                <a:gd name="connsiteX7" fmla="*/ 2151 w 10541"/>
                <a:gd name="connsiteY7" fmla="*/ 5258 h 10000"/>
                <a:gd name="connsiteX8" fmla="*/ 2319 w 10541"/>
                <a:gd name="connsiteY8" fmla="*/ 4818 h 10000"/>
                <a:gd name="connsiteX9" fmla="*/ 2293 w 10541"/>
                <a:gd name="connsiteY9" fmla="*/ 5177 h 10000"/>
                <a:gd name="connsiteX10" fmla="*/ 2446 w 10541"/>
                <a:gd name="connsiteY10" fmla="*/ 4493 h 10000"/>
                <a:gd name="connsiteX11" fmla="*/ 2596 w 10541"/>
                <a:gd name="connsiteY11" fmla="*/ 4786 h 10000"/>
                <a:gd name="connsiteX12" fmla="*/ 2559 w 10541"/>
                <a:gd name="connsiteY12" fmla="*/ 4542 h 10000"/>
                <a:gd name="connsiteX13" fmla="*/ 2632 w 10541"/>
                <a:gd name="connsiteY13" fmla="*/ 4786 h 10000"/>
                <a:gd name="connsiteX14" fmla="*/ 2649 w 10541"/>
                <a:gd name="connsiteY14" fmla="*/ 4818 h 10000"/>
                <a:gd name="connsiteX15" fmla="*/ 2693 w 10541"/>
                <a:gd name="connsiteY15" fmla="*/ 4818 h 10000"/>
                <a:gd name="connsiteX16" fmla="*/ 2748 w 10541"/>
                <a:gd name="connsiteY16" fmla="*/ 4818 h 10000"/>
                <a:gd name="connsiteX17" fmla="*/ 2800 w 10541"/>
                <a:gd name="connsiteY17" fmla="*/ 4786 h 10000"/>
                <a:gd name="connsiteX18" fmla="*/ 2837 w 10541"/>
                <a:gd name="connsiteY18" fmla="*/ 4688 h 10000"/>
                <a:gd name="connsiteX19" fmla="*/ 2872 w 10541"/>
                <a:gd name="connsiteY19" fmla="*/ 4541 h 10000"/>
                <a:gd name="connsiteX20" fmla="*/ 2889 w 10541"/>
                <a:gd name="connsiteY20" fmla="*/ 4282 h 10000"/>
                <a:gd name="connsiteX21" fmla="*/ 2977 w 10541"/>
                <a:gd name="connsiteY21" fmla="*/ 4298 h 10000"/>
                <a:gd name="connsiteX22" fmla="*/ 3103 w 10541"/>
                <a:gd name="connsiteY22" fmla="*/ 4070 h 10000"/>
                <a:gd name="connsiteX23" fmla="*/ 3245 w 10541"/>
                <a:gd name="connsiteY23" fmla="*/ 4103 h 10000"/>
                <a:gd name="connsiteX24" fmla="*/ 3342 w 10541"/>
                <a:gd name="connsiteY24" fmla="*/ 4103 h 10000"/>
                <a:gd name="connsiteX25" fmla="*/ 3173 w 10541"/>
                <a:gd name="connsiteY25" fmla="*/ 3892 h 10000"/>
                <a:gd name="connsiteX26" fmla="*/ 3467 w 10541"/>
                <a:gd name="connsiteY26" fmla="*/ 4136 h 10000"/>
                <a:gd name="connsiteX27" fmla="*/ 3397 w 10541"/>
                <a:gd name="connsiteY27" fmla="*/ 4331 h 10000"/>
                <a:gd name="connsiteX28" fmla="*/ 3707 w 10541"/>
                <a:gd name="connsiteY28" fmla="*/ 4250 h 10000"/>
                <a:gd name="connsiteX29" fmla="*/ 4014 w 10541"/>
                <a:gd name="connsiteY29" fmla="*/ 3387 h 10000"/>
                <a:gd name="connsiteX30" fmla="*/ 4183 w 10541"/>
                <a:gd name="connsiteY30" fmla="*/ 2612 h 10000"/>
                <a:gd name="connsiteX31" fmla="*/ 4173 w 10541"/>
                <a:gd name="connsiteY31" fmla="*/ 1720 h 10000"/>
                <a:gd name="connsiteX32" fmla="*/ 4585 w 10541"/>
                <a:gd name="connsiteY32" fmla="*/ 1688 h 10000"/>
                <a:gd name="connsiteX33" fmla="*/ 4926 w 10541"/>
                <a:gd name="connsiteY33" fmla="*/ 1466 h 10000"/>
                <a:gd name="connsiteX34" fmla="*/ 4939 w 10541"/>
                <a:gd name="connsiteY34" fmla="*/ 402 h 10000"/>
                <a:gd name="connsiteX35" fmla="*/ 5404 w 10541"/>
                <a:gd name="connsiteY35" fmla="*/ 181 h 10000"/>
                <a:gd name="connsiteX36" fmla="*/ 5863 w 10541"/>
                <a:gd name="connsiteY36" fmla="*/ 1067 h 10000"/>
                <a:gd name="connsiteX37" fmla="*/ 6487 w 10541"/>
                <a:gd name="connsiteY37" fmla="*/ 1249 h 10000"/>
                <a:gd name="connsiteX38" fmla="*/ 7300 w 10541"/>
                <a:gd name="connsiteY38" fmla="*/ 1649 h 10000"/>
                <a:gd name="connsiteX39" fmla="*/ 7539 w 10541"/>
                <a:gd name="connsiteY39" fmla="*/ 816 h 10000"/>
                <a:gd name="connsiteX40" fmla="*/ 7832 w 10541"/>
                <a:gd name="connsiteY40" fmla="*/ 1452 h 10000"/>
                <a:gd name="connsiteX41" fmla="*/ 8291 w 10541"/>
                <a:gd name="connsiteY41" fmla="*/ 1915 h 10000"/>
                <a:gd name="connsiteX42" fmla="*/ 8286 w 10541"/>
                <a:gd name="connsiteY42" fmla="*/ 3100 h 10000"/>
                <a:gd name="connsiteX43" fmla="*/ 9073 w 10541"/>
                <a:gd name="connsiteY43" fmla="*/ 4676 h 10000"/>
                <a:gd name="connsiteX44" fmla="*/ 7932 w 10541"/>
                <a:gd name="connsiteY44" fmla="*/ 6720 h 10000"/>
                <a:gd name="connsiteX45" fmla="*/ 7555 w 10541"/>
                <a:gd name="connsiteY45" fmla="*/ 7834 h 10000"/>
                <a:gd name="connsiteX46" fmla="*/ 2010 w 10541"/>
                <a:gd name="connsiteY46" fmla="*/ 9038 h 10000"/>
                <a:gd name="connsiteX47" fmla="*/ 10000 w 10541"/>
                <a:gd name="connsiteY47" fmla="*/ 5353 h 10000"/>
                <a:gd name="connsiteX48" fmla="*/ 9814 w 10541"/>
                <a:gd name="connsiteY48" fmla="*/ 5662 h 10000"/>
                <a:gd name="connsiteX49" fmla="*/ 9761 w 10541"/>
                <a:gd name="connsiteY49" fmla="*/ 5744 h 10000"/>
                <a:gd name="connsiteX50" fmla="*/ 9742 w 10541"/>
                <a:gd name="connsiteY50" fmla="*/ 5776 h 10000"/>
                <a:gd name="connsiteX51" fmla="*/ 9725 w 10541"/>
                <a:gd name="connsiteY51" fmla="*/ 5808 h 10000"/>
                <a:gd name="connsiteX52" fmla="*/ 9717 w 10541"/>
                <a:gd name="connsiteY52" fmla="*/ 5808 h 10000"/>
                <a:gd name="connsiteX53" fmla="*/ 9717 w 10541"/>
                <a:gd name="connsiteY53" fmla="*/ 5874 h 10000"/>
                <a:gd name="connsiteX54" fmla="*/ 9699 w 10541"/>
                <a:gd name="connsiteY54" fmla="*/ 5971 h 10000"/>
                <a:gd name="connsiteX55" fmla="*/ 9628 w 10541"/>
                <a:gd name="connsiteY55" fmla="*/ 6101 h 10000"/>
                <a:gd name="connsiteX56" fmla="*/ 9538 w 10541"/>
                <a:gd name="connsiteY56" fmla="*/ 6183 h 10000"/>
                <a:gd name="connsiteX57" fmla="*/ 9459 w 10541"/>
                <a:gd name="connsiteY57" fmla="*/ 6247 h 10000"/>
                <a:gd name="connsiteX58" fmla="*/ 9235 w 10541"/>
                <a:gd name="connsiteY58" fmla="*/ 6377 h 10000"/>
                <a:gd name="connsiteX59" fmla="*/ 9076 w 10541"/>
                <a:gd name="connsiteY59" fmla="*/ 6475 h 10000"/>
                <a:gd name="connsiteX60" fmla="*/ 8942 w 10541"/>
                <a:gd name="connsiteY60" fmla="*/ 6556 h 10000"/>
                <a:gd name="connsiteX61" fmla="*/ 8872 w 10541"/>
                <a:gd name="connsiteY61" fmla="*/ 6686 h 10000"/>
                <a:gd name="connsiteX62" fmla="*/ 8827 w 10541"/>
                <a:gd name="connsiteY62" fmla="*/ 6816 h 10000"/>
                <a:gd name="connsiteX63" fmla="*/ 8792 w 10541"/>
                <a:gd name="connsiteY63" fmla="*/ 7027 h 10000"/>
                <a:gd name="connsiteX64" fmla="*/ 8738 w 10541"/>
                <a:gd name="connsiteY64" fmla="*/ 7287 h 10000"/>
                <a:gd name="connsiteX65" fmla="*/ 8640 w 10541"/>
                <a:gd name="connsiteY65" fmla="*/ 7530 h 10000"/>
                <a:gd name="connsiteX66" fmla="*/ 8569 w 10541"/>
                <a:gd name="connsiteY66" fmla="*/ 7693 h 10000"/>
                <a:gd name="connsiteX67" fmla="*/ 8500 w 10541"/>
                <a:gd name="connsiteY67" fmla="*/ 7775 h 10000"/>
                <a:gd name="connsiteX68" fmla="*/ 8418 w 10541"/>
                <a:gd name="connsiteY68" fmla="*/ 7937 h 10000"/>
                <a:gd name="connsiteX69" fmla="*/ 8382 w 10541"/>
                <a:gd name="connsiteY69" fmla="*/ 8002 h 10000"/>
                <a:gd name="connsiteX70" fmla="*/ 8365 w 10541"/>
                <a:gd name="connsiteY70" fmla="*/ 8083 h 10000"/>
                <a:gd name="connsiteX71" fmla="*/ 8365 w 10541"/>
                <a:gd name="connsiteY71" fmla="*/ 8246 h 10000"/>
                <a:gd name="connsiteX72" fmla="*/ 8382 w 10541"/>
                <a:gd name="connsiteY72" fmla="*/ 8440 h 10000"/>
                <a:gd name="connsiteX73" fmla="*/ 8329 w 10541"/>
                <a:gd name="connsiteY73" fmla="*/ 8440 h 10000"/>
                <a:gd name="connsiteX74" fmla="*/ 8240 w 10541"/>
                <a:gd name="connsiteY74" fmla="*/ 8457 h 10000"/>
                <a:gd name="connsiteX75" fmla="*/ 8127 w 10541"/>
                <a:gd name="connsiteY75" fmla="*/ 8489 h 10000"/>
                <a:gd name="connsiteX76" fmla="*/ 7956 w 10541"/>
                <a:gd name="connsiteY76" fmla="*/ 8522 h 10000"/>
                <a:gd name="connsiteX77" fmla="*/ 7769 w 10541"/>
                <a:gd name="connsiteY77" fmla="*/ 8554 h 10000"/>
                <a:gd name="connsiteX78" fmla="*/ 7547 w 10541"/>
                <a:gd name="connsiteY78" fmla="*/ 8587 h 10000"/>
                <a:gd name="connsiteX79" fmla="*/ 7271 w 10541"/>
                <a:gd name="connsiteY79" fmla="*/ 8651 h 10000"/>
                <a:gd name="connsiteX80" fmla="*/ 6998 w 10541"/>
                <a:gd name="connsiteY80" fmla="*/ 8717 h 10000"/>
                <a:gd name="connsiteX81" fmla="*/ 6695 w 10541"/>
                <a:gd name="connsiteY81" fmla="*/ 8781 h 10000"/>
                <a:gd name="connsiteX82" fmla="*/ 6365 w 10541"/>
                <a:gd name="connsiteY82" fmla="*/ 8814 h 10000"/>
                <a:gd name="connsiteX83" fmla="*/ 5664 w 10541"/>
                <a:gd name="connsiteY83" fmla="*/ 8960 h 10000"/>
                <a:gd name="connsiteX84" fmla="*/ 4915 w 10541"/>
                <a:gd name="connsiteY84" fmla="*/ 9090 h 10000"/>
                <a:gd name="connsiteX85" fmla="*/ 4152 w 10541"/>
                <a:gd name="connsiteY85" fmla="*/ 9236 h 10000"/>
                <a:gd name="connsiteX86" fmla="*/ 3394 w 10541"/>
                <a:gd name="connsiteY86" fmla="*/ 9366 h 10000"/>
                <a:gd name="connsiteX87" fmla="*/ 2649 w 10541"/>
                <a:gd name="connsiteY87" fmla="*/ 9497 h 10000"/>
                <a:gd name="connsiteX88" fmla="*/ 2303 w 10541"/>
                <a:gd name="connsiteY88" fmla="*/ 9594 h 10000"/>
                <a:gd name="connsiteX89" fmla="*/ 1963 w 10541"/>
                <a:gd name="connsiteY89" fmla="*/ 9643 h 10000"/>
                <a:gd name="connsiteX90" fmla="*/ 1636 w 10541"/>
                <a:gd name="connsiteY90" fmla="*/ 9675 h 10000"/>
                <a:gd name="connsiteX91" fmla="*/ 1351 w 10541"/>
                <a:gd name="connsiteY91" fmla="*/ 9740 h 10000"/>
                <a:gd name="connsiteX92" fmla="*/ 1076 w 10541"/>
                <a:gd name="connsiteY92" fmla="*/ 9805 h 10000"/>
                <a:gd name="connsiteX93" fmla="*/ 817 w 10541"/>
                <a:gd name="connsiteY93" fmla="*/ 9838 h 10000"/>
                <a:gd name="connsiteX94" fmla="*/ 614 w 10541"/>
                <a:gd name="connsiteY94" fmla="*/ 9870 h 10000"/>
                <a:gd name="connsiteX95" fmla="*/ 427 w 10541"/>
                <a:gd name="connsiteY95" fmla="*/ 9935 h 10000"/>
                <a:gd name="connsiteX96" fmla="*/ 274 w 10541"/>
                <a:gd name="connsiteY96" fmla="*/ 9935 h 10000"/>
                <a:gd name="connsiteX97" fmla="*/ 168 w 10541"/>
                <a:gd name="connsiteY97" fmla="*/ 9968 h 10000"/>
                <a:gd name="connsiteX98" fmla="*/ 108 w 10541"/>
                <a:gd name="connsiteY98" fmla="*/ 9968 h 10000"/>
                <a:gd name="connsiteX99" fmla="*/ 70 w 10541"/>
                <a:gd name="connsiteY99" fmla="*/ 10000 h 10000"/>
                <a:gd name="connsiteX100" fmla="*/ 70 w 10541"/>
                <a:gd name="connsiteY100" fmla="*/ 9968 h 10000"/>
                <a:gd name="connsiteX101" fmla="*/ 37 w 10541"/>
                <a:gd name="connsiteY101" fmla="*/ 9968 h 10000"/>
                <a:gd name="connsiteX102" fmla="*/ 15 w 10541"/>
                <a:gd name="connsiteY102" fmla="*/ 9935 h 10000"/>
                <a:gd name="connsiteX103" fmla="*/ 0 w 10541"/>
                <a:gd name="connsiteY103" fmla="*/ 9870 h 10000"/>
                <a:gd name="connsiteX104" fmla="*/ 15 w 10541"/>
                <a:gd name="connsiteY104" fmla="*/ 9773 h 10000"/>
                <a:gd name="connsiteX105" fmla="*/ 52 w 10541"/>
                <a:gd name="connsiteY105" fmla="*/ 9643 h 10000"/>
                <a:gd name="connsiteX106" fmla="*/ 151 w 10541"/>
                <a:gd name="connsiteY106" fmla="*/ 9497 h 10000"/>
                <a:gd name="connsiteX107" fmla="*/ 221 w 10541"/>
                <a:gd name="connsiteY107" fmla="*/ 9399 h 10000"/>
                <a:gd name="connsiteX108" fmla="*/ 312 w 10541"/>
                <a:gd name="connsiteY108" fmla="*/ 9269 h 10000"/>
                <a:gd name="connsiteX109" fmla="*/ 294 w 10541"/>
                <a:gd name="connsiteY109" fmla="*/ 9122 h 10000"/>
                <a:gd name="connsiteX110" fmla="*/ 258 w 10541"/>
                <a:gd name="connsiteY110" fmla="*/ 8993 h 10000"/>
                <a:gd name="connsiteX111" fmla="*/ 205 w 10541"/>
                <a:gd name="connsiteY111" fmla="*/ 8895 h 10000"/>
                <a:gd name="connsiteX112" fmla="*/ 188 w 10541"/>
                <a:gd name="connsiteY112" fmla="*/ 8863 h 10000"/>
                <a:gd name="connsiteX113" fmla="*/ 116 w 10541"/>
                <a:gd name="connsiteY113" fmla="*/ 8749 h 10000"/>
                <a:gd name="connsiteX114" fmla="*/ 89 w 10541"/>
                <a:gd name="connsiteY114" fmla="*/ 8684 h 10000"/>
                <a:gd name="connsiteX115" fmla="*/ 89 w 10541"/>
                <a:gd name="connsiteY115" fmla="*/ 8651 h 10000"/>
                <a:gd name="connsiteX116" fmla="*/ 70 w 10541"/>
                <a:gd name="connsiteY116" fmla="*/ 8651 h 10000"/>
                <a:gd name="connsiteX117" fmla="*/ 133 w 10541"/>
                <a:gd name="connsiteY117" fmla="*/ 8619 h 10000"/>
                <a:gd name="connsiteX118" fmla="*/ 188 w 10541"/>
                <a:gd name="connsiteY118" fmla="*/ 8587 h 10000"/>
                <a:gd name="connsiteX119" fmla="*/ 239 w 10541"/>
                <a:gd name="connsiteY119" fmla="*/ 8587 h 10000"/>
                <a:gd name="connsiteX120" fmla="*/ 274 w 10541"/>
                <a:gd name="connsiteY120" fmla="*/ 8587 h 10000"/>
                <a:gd name="connsiteX121" fmla="*/ 274 w 10541"/>
                <a:gd name="connsiteY121" fmla="*/ 8554 h 10000"/>
                <a:gd name="connsiteX122" fmla="*/ 239 w 10541"/>
                <a:gd name="connsiteY122" fmla="*/ 8408 h 10000"/>
                <a:gd name="connsiteX123" fmla="*/ 239 w 10541"/>
                <a:gd name="connsiteY123" fmla="*/ 8343 h 10000"/>
                <a:gd name="connsiteX124" fmla="*/ 239 w 10541"/>
                <a:gd name="connsiteY124" fmla="*/ 8310 h 10000"/>
                <a:gd name="connsiteX125" fmla="*/ 221 w 10541"/>
                <a:gd name="connsiteY125" fmla="*/ 8278 h 10000"/>
                <a:gd name="connsiteX126" fmla="*/ 274 w 10541"/>
                <a:gd name="connsiteY126" fmla="*/ 8180 h 10000"/>
                <a:gd name="connsiteX127" fmla="*/ 294 w 10541"/>
                <a:gd name="connsiteY127" fmla="*/ 8083 h 10000"/>
                <a:gd name="connsiteX128" fmla="*/ 331 w 10541"/>
                <a:gd name="connsiteY128" fmla="*/ 8002 h 10000"/>
                <a:gd name="connsiteX129" fmla="*/ 339 w 10541"/>
                <a:gd name="connsiteY129" fmla="*/ 7937 h 10000"/>
                <a:gd name="connsiteX130" fmla="*/ 339 w 10541"/>
                <a:gd name="connsiteY130" fmla="*/ 7937 h 10000"/>
                <a:gd name="connsiteX131" fmla="*/ 392 w 10541"/>
                <a:gd name="connsiteY131" fmla="*/ 7775 h 10000"/>
                <a:gd name="connsiteX132" fmla="*/ 427 w 10541"/>
                <a:gd name="connsiteY132" fmla="*/ 7661 h 10000"/>
                <a:gd name="connsiteX133" fmla="*/ 461 w 10541"/>
                <a:gd name="connsiteY133" fmla="*/ 7563 h 10000"/>
                <a:gd name="connsiteX134" fmla="*/ 480 w 10541"/>
                <a:gd name="connsiteY134" fmla="*/ 7498 h 10000"/>
                <a:gd name="connsiteX135" fmla="*/ 498 w 10541"/>
                <a:gd name="connsiteY135" fmla="*/ 7466 h 10000"/>
                <a:gd name="connsiteX136" fmla="*/ 498 w 10541"/>
                <a:gd name="connsiteY136" fmla="*/ 7434 h 10000"/>
                <a:gd name="connsiteX137" fmla="*/ 561 w 10541"/>
                <a:gd name="connsiteY137" fmla="*/ 7287 h 10000"/>
                <a:gd name="connsiteX138" fmla="*/ 596 w 10541"/>
                <a:gd name="connsiteY138" fmla="*/ 7189 h 10000"/>
                <a:gd name="connsiteX139" fmla="*/ 614 w 10541"/>
                <a:gd name="connsiteY139" fmla="*/ 7157 h 10000"/>
                <a:gd name="connsiteX140" fmla="*/ 614 w 10541"/>
                <a:gd name="connsiteY140" fmla="*/ 7157 h 10000"/>
                <a:gd name="connsiteX141" fmla="*/ 630 w 10541"/>
                <a:gd name="connsiteY141" fmla="*/ 6995 h 10000"/>
                <a:gd name="connsiteX142" fmla="*/ 630 w 10541"/>
                <a:gd name="connsiteY142" fmla="*/ 6881 h 10000"/>
                <a:gd name="connsiteX143" fmla="*/ 650 w 10541"/>
                <a:gd name="connsiteY143" fmla="*/ 6783 h 10000"/>
                <a:gd name="connsiteX144" fmla="*/ 650 w 10541"/>
                <a:gd name="connsiteY144" fmla="*/ 6751 h 10000"/>
                <a:gd name="connsiteX145" fmla="*/ 650 w 10541"/>
                <a:gd name="connsiteY145" fmla="*/ 6686 h 10000"/>
                <a:gd name="connsiteX146" fmla="*/ 650 w 10541"/>
                <a:gd name="connsiteY146" fmla="*/ 6686 h 10000"/>
                <a:gd name="connsiteX147" fmla="*/ 686 w 10541"/>
                <a:gd name="connsiteY147" fmla="*/ 6475 h 10000"/>
                <a:gd name="connsiteX148" fmla="*/ 703 w 10541"/>
                <a:gd name="connsiteY148" fmla="*/ 6312 h 10000"/>
                <a:gd name="connsiteX149" fmla="*/ 719 w 10541"/>
                <a:gd name="connsiteY149" fmla="*/ 6183 h 10000"/>
                <a:gd name="connsiteX150" fmla="*/ 719 w 10541"/>
                <a:gd name="connsiteY150" fmla="*/ 6133 h 10000"/>
                <a:gd name="connsiteX151" fmla="*/ 737 w 10541"/>
                <a:gd name="connsiteY151" fmla="*/ 6069 h 10000"/>
                <a:gd name="connsiteX152" fmla="*/ 737 w 10541"/>
                <a:gd name="connsiteY152" fmla="*/ 6036 h 10000"/>
                <a:gd name="connsiteX153" fmla="*/ 703 w 10541"/>
                <a:gd name="connsiteY153" fmla="*/ 5906 h 10000"/>
                <a:gd name="connsiteX154" fmla="*/ 703 w 10541"/>
                <a:gd name="connsiteY154" fmla="*/ 5841 h 10000"/>
                <a:gd name="connsiteX155" fmla="*/ 703 w 10541"/>
                <a:gd name="connsiteY155" fmla="*/ 5841 h 10000"/>
                <a:gd name="connsiteX156" fmla="*/ 686 w 10541"/>
                <a:gd name="connsiteY156" fmla="*/ 5808 h 10000"/>
                <a:gd name="connsiteX157" fmla="*/ 737 w 10541"/>
                <a:gd name="connsiteY157" fmla="*/ 5728 h 10000"/>
                <a:gd name="connsiteX158" fmla="*/ 782 w 10541"/>
                <a:gd name="connsiteY158" fmla="*/ 5630 h 10000"/>
                <a:gd name="connsiteX159" fmla="*/ 836 w 10541"/>
                <a:gd name="connsiteY159" fmla="*/ 5467 h 10000"/>
                <a:gd name="connsiteX160" fmla="*/ 809 w 10541"/>
                <a:gd name="connsiteY160" fmla="*/ 6053 h 10000"/>
                <a:gd name="connsiteX161" fmla="*/ 969 w 10541"/>
                <a:gd name="connsiteY161" fmla="*/ 5777 h 10000"/>
                <a:gd name="connsiteX162" fmla="*/ 1067 w 10541"/>
                <a:gd name="connsiteY162" fmla="*/ 5420 h 10000"/>
                <a:gd name="connsiteX0" fmla="*/ 1262 w 10541"/>
                <a:gd name="connsiteY0" fmla="*/ 5289 h 10000"/>
                <a:gd name="connsiteX1" fmla="*/ 1539 w 10541"/>
                <a:gd name="connsiteY1" fmla="*/ 4948 h 10000"/>
                <a:gd name="connsiteX2" fmla="*/ 1741 w 10541"/>
                <a:gd name="connsiteY2" fmla="*/ 4882 h 10000"/>
                <a:gd name="connsiteX3" fmla="*/ 1448 w 10541"/>
                <a:gd name="connsiteY3" fmla="*/ 5094 h 10000"/>
                <a:gd name="connsiteX4" fmla="*/ 1697 w 10541"/>
                <a:gd name="connsiteY4" fmla="*/ 5045 h 10000"/>
                <a:gd name="connsiteX5" fmla="*/ 1856 w 10541"/>
                <a:gd name="connsiteY5" fmla="*/ 5241 h 10000"/>
                <a:gd name="connsiteX6" fmla="*/ 2046 w 10541"/>
                <a:gd name="connsiteY6" fmla="*/ 5306 h 10000"/>
                <a:gd name="connsiteX7" fmla="*/ 2151 w 10541"/>
                <a:gd name="connsiteY7" fmla="*/ 5258 h 10000"/>
                <a:gd name="connsiteX8" fmla="*/ 2319 w 10541"/>
                <a:gd name="connsiteY8" fmla="*/ 4818 h 10000"/>
                <a:gd name="connsiteX9" fmla="*/ 2293 w 10541"/>
                <a:gd name="connsiteY9" fmla="*/ 5177 h 10000"/>
                <a:gd name="connsiteX10" fmla="*/ 2446 w 10541"/>
                <a:gd name="connsiteY10" fmla="*/ 4493 h 10000"/>
                <a:gd name="connsiteX11" fmla="*/ 2596 w 10541"/>
                <a:gd name="connsiteY11" fmla="*/ 4786 h 10000"/>
                <a:gd name="connsiteX12" fmla="*/ 2559 w 10541"/>
                <a:gd name="connsiteY12" fmla="*/ 4542 h 10000"/>
                <a:gd name="connsiteX13" fmla="*/ 2632 w 10541"/>
                <a:gd name="connsiteY13" fmla="*/ 4786 h 10000"/>
                <a:gd name="connsiteX14" fmla="*/ 2649 w 10541"/>
                <a:gd name="connsiteY14" fmla="*/ 4818 h 10000"/>
                <a:gd name="connsiteX15" fmla="*/ 2693 w 10541"/>
                <a:gd name="connsiteY15" fmla="*/ 4818 h 10000"/>
                <a:gd name="connsiteX16" fmla="*/ 2748 w 10541"/>
                <a:gd name="connsiteY16" fmla="*/ 4818 h 10000"/>
                <a:gd name="connsiteX17" fmla="*/ 2800 w 10541"/>
                <a:gd name="connsiteY17" fmla="*/ 4786 h 10000"/>
                <a:gd name="connsiteX18" fmla="*/ 2837 w 10541"/>
                <a:gd name="connsiteY18" fmla="*/ 4688 h 10000"/>
                <a:gd name="connsiteX19" fmla="*/ 2872 w 10541"/>
                <a:gd name="connsiteY19" fmla="*/ 4541 h 10000"/>
                <a:gd name="connsiteX20" fmla="*/ 2889 w 10541"/>
                <a:gd name="connsiteY20" fmla="*/ 4282 h 10000"/>
                <a:gd name="connsiteX21" fmla="*/ 2977 w 10541"/>
                <a:gd name="connsiteY21" fmla="*/ 4298 h 10000"/>
                <a:gd name="connsiteX22" fmla="*/ 3103 w 10541"/>
                <a:gd name="connsiteY22" fmla="*/ 4070 h 10000"/>
                <a:gd name="connsiteX23" fmla="*/ 3245 w 10541"/>
                <a:gd name="connsiteY23" fmla="*/ 4103 h 10000"/>
                <a:gd name="connsiteX24" fmla="*/ 3342 w 10541"/>
                <a:gd name="connsiteY24" fmla="*/ 4103 h 10000"/>
                <a:gd name="connsiteX25" fmla="*/ 3173 w 10541"/>
                <a:gd name="connsiteY25" fmla="*/ 3892 h 10000"/>
                <a:gd name="connsiteX26" fmla="*/ 3467 w 10541"/>
                <a:gd name="connsiteY26" fmla="*/ 4136 h 10000"/>
                <a:gd name="connsiteX27" fmla="*/ 3397 w 10541"/>
                <a:gd name="connsiteY27" fmla="*/ 4331 h 10000"/>
                <a:gd name="connsiteX28" fmla="*/ 3707 w 10541"/>
                <a:gd name="connsiteY28" fmla="*/ 4250 h 10000"/>
                <a:gd name="connsiteX29" fmla="*/ 4014 w 10541"/>
                <a:gd name="connsiteY29" fmla="*/ 3387 h 10000"/>
                <a:gd name="connsiteX30" fmla="*/ 4183 w 10541"/>
                <a:gd name="connsiteY30" fmla="*/ 2612 h 10000"/>
                <a:gd name="connsiteX31" fmla="*/ 4173 w 10541"/>
                <a:gd name="connsiteY31" fmla="*/ 1720 h 10000"/>
                <a:gd name="connsiteX32" fmla="*/ 4585 w 10541"/>
                <a:gd name="connsiteY32" fmla="*/ 1688 h 10000"/>
                <a:gd name="connsiteX33" fmla="*/ 4926 w 10541"/>
                <a:gd name="connsiteY33" fmla="*/ 1466 h 10000"/>
                <a:gd name="connsiteX34" fmla="*/ 4939 w 10541"/>
                <a:gd name="connsiteY34" fmla="*/ 402 h 10000"/>
                <a:gd name="connsiteX35" fmla="*/ 5404 w 10541"/>
                <a:gd name="connsiteY35" fmla="*/ 181 h 10000"/>
                <a:gd name="connsiteX36" fmla="*/ 5863 w 10541"/>
                <a:gd name="connsiteY36" fmla="*/ 1067 h 10000"/>
                <a:gd name="connsiteX37" fmla="*/ 6487 w 10541"/>
                <a:gd name="connsiteY37" fmla="*/ 1249 h 10000"/>
                <a:gd name="connsiteX38" fmla="*/ 7300 w 10541"/>
                <a:gd name="connsiteY38" fmla="*/ 1649 h 10000"/>
                <a:gd name="connsiteX39" fmla="*/ 7539 w 10541"/>
                <a:gd name="connsiteY39" fmla="*/ 816 h 10000"/>
                <a:gd name="connsiteX40" fmla="*/ 7832 w 10541"/>
                <a:gd name="connsiteY40" fmla="*/ 1452 h 10000"/>
                <a:gd name="connsiteX41" fmla="*/ 8291 w 10541"/>
                <a:gd name="connsiteY41" fmla="*/ 1915 h 10000"/>
                <a:gd name="connsiteX42" fmla="*/ 8286 w 10541"/>
                <a:gd name="connsiteY42" fmla="*/ 3100 h 10000"/>
                <a:gd name="connsiteX43" fmla="*/ 9073 w 10541"/>
                <a:gd name="connsiteY43" fmla="*/ 4676 h 10000"/>
                <a:gd name="connsiteX44" fmla="*/ 7932 w 10541"/>
                <a:gd name="connsiteY44" fmla="*/ 6720 h 10000"/>
                <a:gd name="connsiteX45" fmla="*/ 7555 w 10541"/>
                <a:gd name="connsiteY45" fmla="*/ 7834 h 10000"/>
                <a:gd name="connsiteX46" fmla="*/ 2010 w 10541"/>
                <a:gd name="connsiteY46" fmla="*/ 9038 h 10000"/>
                <a:gd name="connsiteX47" fmla="*/ 10000 w 10541"/>
                <a:gd name="connsiteY47" fmla="*/ 5353 h 10000"/>
                <a:gd name="connsiteX48" fmla="*/ 9814 w 10541"/>
                <a:gd name="connsiteY48" fmla="*/ 5662 h 10000"/>
                <a:gd name="connsiteX49" fmla="*/ 9761 w 10541"/>
                <a:gd name="connsiteY49" fmla="*/ 5744 h 10000"/>
                <a:gd name="connsiteX50" fmla="*/ 9742 w 10541"/>
                <a:gd name="connsiteY50" fmla="*/ 5776 h 10000"/>
                <a:gd name="connsiteX51" fmla="*/ 9725 w 10541"/>
                <a:gd name="connsiteY51" fmla="*/ 5808 h 10000"/>
                <a:gd name="connsiteX52" fmla="*/ 9717 w 10541"/>
                <a:gd name="connsiteY52" fmla="*/ 5808 h 10000"/>
                <a:gd name="connsiteX53" fmla="*/ 9717 w 10541"/>
                <a:gd name="connsiteY53" fmla="*/ 5874 h 10000"/>
                <a:gd name="connsiteX54" fmla="*/ 9699 w 10541"/>
                <a:gd name="connsiteY54" fmla="*/ 5971 h 10000"/>
                <a:gd name="connsiteX55" fmla="*/ 9628 w 10541"/>
                <a:gd name="connsiteY55" fmla="*/ 6101 h 10000"/>
                <a:gd name="connsiteX56" fmla="*/ 9538 w 10541"/>
                <a:gd name="connsiteY56" fmla="*/ 6183 h 10000"/>
                <a:gd name="connsiteX57" fmla="*/ 9459 w 10541"/>
                <a:gd name="connsiteY57" fmla="*/ 6247 h 10000"/>
                <a:gd name="connsiteX58" fmla="*/ 9235 w 10541"/>
                <a:gd name="connsiteY58" fmla="*/ 6377 h 10000"/>
                <a:gd name="connsiteX59" fmla="*/ 9076 w 10541"/>
                <a:gd name="connsiteY59" fmla="*/ 6475 h 10000"/>
                <a:gd name="connsiteX60" fmla="*/ 8942 w 10541"/>
                <a:gd name="connsiteY60" fmla="*/ 6556 h 10000"/>
                <a:gd name="connsiteX61" fmla="*/ 8872 w 10541"/>
                <a:gd name="connsiteY61" fmla="*/ 6686 h 10000"/>
                <a:gd name="connsiteX62" fmla="*/ 8827 w 10541"/>
                <a:gd name="connsiteY62" fmla="*/ 6816 h 10000"/>
                <a:gd name="connsiteX63" fmla="*/ 8792 w 10541"/>
                <a:gd name="connsiteY63" fmla="*/ 7027 h 10000"/>
                <a:gd name="connsiteX64" fmla="*/ 8738 w 10541"/>
                <a:gd name="connsiteY64" fmla="*/ 7287 h 10000"/>
                <a:gd name="connsiteX65" fmla="*/ 8640 w 10541"/>
                <a:gd name="connsiteY65" fmla="*/ 7530 h 10000"/>
                <a:gd name="connsiteX66" fmla="*/ 8569 w 10541"/>
                <a:gd name="connsiteY66" fmla="*/ 7693 h 10000"/>
                <a:gd name="connsiteX67" fmla="*/ 8500 w 10541"/>
                <a:gd name="connsiteY67" fmla="*/ 7775 h 10000"/>
                <a:gd name="connsiteX68" fmla="*/ 8418 w 10541"/>
                <a:gd name="connsiteY68" fmla="*/ 7937 h 10000"/>
                <a:gd name="connsiteX69" fmla="*/ 8382 w 10541"/>
                <a:gd name="connsiteY69" fmla="*/ 8002 h 10000"/>
                <a:gd name="connsiteX70" fmla="*/ 8365 w 10541"/>
                <a:gd name="connsiteY70" fmla="*/ 8083 h 10000"/>
                <a:gd name="connsiteX71" fmla="*/ 8365 w 10541"/>
                <a:gd name="connsiteY71" fmla="*/ 8246 h 10000"/>
                <a:gd name="connsiteX72" fmla="*/ 8382 w 10541"/>
                <a:gd name="connsiteY72" fmla="*/ 8440 h 10000"/>
                <a:gd name="connsiteX73" fmla="*/ 8329 w 10541"/>
                <a:gd name="connsiteY73" fmla="*/ 8440 h 10000"/>
                <a:gd name="connsiteX74" fmla="*/ 8240 w 10541"/>
                <a:gd name="connsiteY74" fmla="*/ 8457 h 10000"/>
                <a:gd name="connsiteX75" fmla="*/ 8127 w 10541"/>
                <a:gd name="connsiteY75" fmla="*/ 8489 h 10000"/>
                <a:gd name="connsiteX76" fmla="*/ 7956 w 10541"/>
                <a:gd name="connsiteY76" fmla="*/ 8522 h 10000"/>
                <a:gd name="connsiteX77" fmla="*/ 7769 w 10541"/>
                <a:gd name="connsiteY77" fmla="*/ 8554 h 10000"/>
                <a:gd name="connsiteX78" fmla="*/ 7547 w 10541"/>
                <a:gd name="connsiteY78" fmla="*/ 8587 h 10000"/>
                <a:gd name="connsiteX79" fmla="*/ 7271 w 10541"/>
                <a:gd name="connsiteY79" fmla="*/ 8651 h 10000"/>
                <a:gd name="connsiteX80" fmla="*/ 6998 w 10541"/>
                <a:gd name="connsiteY80" fmla="*/ 8717 h 10000"/>
                <a:gd name="connsiteX81" fmla="*/ 6695 w 10541"/>
                <a:gd name="connsiteY81" fmla="*/ 8781 h 10000"/>
                <a:gd name="connsiteX82" fmla="*/ 6365 w 10541"/>
                <a:gd name="connsiteY82" fmla="*/ 8814 h 10000"/>
                <a:gd name="connsiteX83" fmla="*/ 5664 w 10541"/>
                <a:gd name="connsiteY83" fmla="*/ 8960 h 10000"/>
                <a:gd name="connsiteX84" fmla="*/ 4915 w 10541"/>
                <a:gd name="connsiteY84" fmla="*/ 9090 h 10000"/>
                <a:gd name="connsiteX85" fmla="*/ 4152 w 10541"/>
                <a:gd name="connsiteY85" fmla="*/ 9236 h 10000"/>
                <a:gd name="connsiteX86" fmla="*/ 3394 w 10541"/>
                <a:gd name="connsiteY86" fmla="*/ 9366 h 10000"/>
                <a:gd name="connsiteX87" fmla="*/ 2649 w 10541"/>
                <a:gd name="connsiteY87" fmla="*/ 9497 h 10000"/>
                <a:gd name="connsiteX88" fmla="*/ 2303 w 10541"/>
                <a:gd name="connsiteY88" fmla="*/ 9594 h 10000"/>
                <a:gd name="connsiteX89" fmla="*/ 1963 w 10541"/>
                <a:gd name="connsiteY89" fmla="*/ 9643 h 10000"/>
                <a:gd name="connsiteX90" fmla="*/ 1636 w 10541"/>
                <a:gd name="connsiteY90" fmla="*/ 9675 h 10000"/>
                <a:gd name="connsiteX91" fmla="*/ 1351 w 10541"/>
                <a:gd name="connsiteY91" fmla="*/ 9740 h 10000"/>
                <a:gd name="connsiteX92" fmla="*/ 1076 w 10541"/>
                <a:gd name="connsiteY92" fmla="*/ 9805 h 10000"/>
                <a:gd name="connsiteX93" fmla="*/ 817 w 10541"/>
                <a:gd name="connsiteY93" fmla="*/ 9838 h 10000"/>
                <a:gd name="connsiteX94" fmla="*/ 614 w 10541"/>
                <a:gd name="connsiteY94" fmla="*/ 9870 h 10000"/>
                <a:gd name="connsiteX95" fmla="*/ 427 w 10541"/>
                <a:gd name="connsiteY95" fmla="*/ 9935 h 10000"/>
                <a:gd name="connsiteX96" fmla="*/ 274 w 10541"/>
                <a:gd name="connsiteY96" fmla="*/ 9935 h 10000"/>
                <a:gd name="connsiteX97" fmla="*/ 168 w 10541"/>
                <a:gd name="connsiteY97" fmla="*/ 9968 h 10000"/>
                <a:gd name="connsiteX98" fmla="*/ 108 w 10541"/>
                <a:gd name="connsiteY98" fmla="*/ 9968 h 10000"/>
                <a:gd name="connsiteX99" fmla="*/ 70 w 10541"/>
                <a:gd name="connsiteY99" fmla="*/ 10000 h 10000"/>
                <a:gd name="connsiteX100" fmla="*/ 70 w 10541"/>
                <a:gd name="connsiteY100" fmla="*/ 9968 h 10000"/>
                <a:gd name="connsiteX101" fmla="*/ 37 w 10541"/>
                <a:gd name="connsiteY101" fmla="*/ 9968 h 10000"/>
                <a:gd name="connsiteX102" fmla="*/ 15 w 10541"/>
                <a:gd name="connsiteY102" fmla="*/ 9935 h 10000"/>
                <a:gd name="connsiteX103" fmla="*/ 0 w 10541"/>
                <a:gd name="connsiteY103" fmla="*/ 9870 h 10000"/>
                <a:gd name="connsiteX104" fmla="*/ 15 w 10541"/>
                <a:gd name="connsiteY104" fmla="*/ 9773 h 10000"/>
                <a:gd name="connsiteX105" fmla="*/ 52 w 10541"/>
                <a:gd name="connsiteY105" fmla="*/ 9643 h 10000"/>
                <a:gd name="connsiteX106" fmla="*/ 151 w 10541"/>
                <a:gd name="connsiteY106" fmla="*/ 9497 h 10000"/>
                <a:gd name="connsiteX107" fmla="*/ 221 w 10541"/>
                <a:gd name="connsiteY107" fmla="*/ 9399 h 10000"/>
                <a:gd name="connsiteX108" fmla="*/ 312 w 10541"/>
                <a:gd name="connsiteY108" fmla="*/ 9269 h 10000"/>
                <a:gd name="connsiteX109" fmla="*/ 294 w 10541"/>
                <a:gd name="connsiteY109" fmla="*/ 9122 h 10000"/>
                <a:gd name="connsiteX110" fmla="*/ 258 w 10541"/>
                <a:gd name="connsiteY110" fmla="*/ 8993 h 10000"/>
                <a:gd name="connsiteX111" fmla="*/ 205 w 10541"/>
                <a:gd name="connsiteY111" fmla="*/ 8895 h 10000"/>
                <a:gd name="connsiteX112" fmla="*/ 188 w 10541"/>
                <a:gd name="connsiteY112" fmla="*/ 8863 h 10000"/>
                <a:gd name="connsiteX113" fmla="*/ 116 w 10541"/>
                <a:gd name="connsiteY113" fmla="*/ 8749 h 10000"/>
                <a:gd name="connsiteX114" fmla="*/ 89 w 10541"/>
                <a:gd name="connsiteY114" fmla="*/ 8684 h 10000"/>
                <a:gd name="connsiteX115" fmla="*/ 89 w 10541"/>
                <a:gd name="connsiteY115" fmla="*/ 8651 h 10000"/>
                <a:gd name="connsiteX116" fmla="*/ 70 w 10541"/>
                <a:gd name="connsiteY116" fmla="*/ 8651 h 10000"/>
                <a:gd name="connsiteX117" fmla="*/ 133 w 10541"/>
                <a:gd name="connsiteY117" fmla="*/ 8619 h 10000"/>
                <a:gd name="connsiteX118" fmla="*/ 188 w 10541"/>
                <a:gd name="connsiteY118" fmla="*/ 8587 h 10000"/>
                <a:gd name="connsiteX119" fmla="*/ 239 w 10541"/>
                <a:gd name="connsiteY119" fmla="*/ 8587 h 10000"/>
                <a:gd name="connsiteX120" fmla="*/ 274 w 10541"/>
                <a:gd name="connsiteY120" fmla="*/ 8587 h 10000"/>
                <a:gd name="connsiteX121" fmla="*/ 274 w 10541"/>
                <a:gd name="connsiteY121" fmla="*/ 8554 h 10000"/>
                <a:gd name="connsiteX122" fmla="*/ 239 w 10541"/>
                <a:gd name="connsiteY122" fmla="*/ 8408 h 10000"/>
                <a:gd name="connsiteX123" fmla="*/ 239 w 10541"/>
                <a:gd name="connsiteY123" fmla="*/ 8343 h 10000"/>
                <a:gd name="connsiteX124" fmla="*/ 239 w 10541"/>
                <a:gd name="connsiteY124" fmla="*/ 8310 h 10000"/>
                <a:gd name="connsiteX125" fmla="*/ 221 w 10541"/>
                <a:gd name="connsiteY125" fmla="*/ 8278 h 10000"/>
                <a:gd name="connsiteX126" fmla="*/ 274 w 10541"/>
                <a:gd name="connsiteY126" fmla="*/ 8180 h 10000"/>
                <a:gd name="connsiteX127" fmla="*/ 294 w 10541"/>
                <a:gd name="connsiteY127" fmla="*/ 8083 h 10000"/>
                <a:gd name="connsiteX128" fmla="*/ 331 w 10541"/>
                <a:gd name="connsiteY128" fmla="*/ 8002 h 10000"/>
                <a:gd name="connsiteX129" fmla="*/ 339 w 10541"/>
                <a:gd name="connsiteY129" fmla="*/ 7937 h 10000"/>
                <a:gd name="connsiteX130" fmla="*/ 339 w 10541"/>
                <a:gd name="connsiteY130" fmla="*/ 7937 h 10000"/>
                <a:gd name="connsiteX131" fmla="*/ 392 w 10541"/>
                <a:gd name="connsiteY131" fmla="*/ 7775 h 10000"/>
                <a:gd name="connsiteX132" fmla="*/ 427 w 10541"/>
                <a:gd name="connsiteY132" fmla="*/ 7661 h 10000"/>
                <a:gd name="connsiteX133" fmla="*/ 461 w 10541"/>
                <a:gd name="connsiteY133" fmla="*/ 7563 h 10000"/>
                <a:gd name="connsiteX134" fmla="*/ 480 w 10541"/>
                <a:gd name="connsiteY134" fmla="*/ 7498 h 10000"/>
                <a:gd name="connsiteX135" fmla="*/ 498 w 10541"/>
                <a:gd name="connsiteY135" fmla="*/ 7466 h 10000"/>
                <a:gd name="connsiteX136" fmla="*/ 498 w 10541"/>
                <a:gd name="connsiteY136" fmla="*/ 7434 h 10000"/>
                <a:gd name="connsiteX137" fmla="*/ 561 w 10541"/>
                <a:gd name="connsiteY137" fmla="*/ 7287 h 10000"/>
                <a:gd name="connsiteX138" fmla="*/ 596 w 10541"/>
                <a:gd name="connsiteY138" fmla="*/ 7189 h 10000"/>
                <a:gd name="connsiteX139" fmla="*/ 614 w 10541"/>
                <a:gd name="connsiteY139" fmla="*/ 7157 h 10000"/>
                <a:gd name="connsiteX140" fmla="*/ 614 w 10541"/>
                <a:gd name="connsiteY140" fmla="*/ 7157 h 10000"/>
                <a:gd name="connsiteX141" fmla="*/ 630 w 10541"/>
                <a:gd name="connsiteY141" fmla="*/ 6995 h 10000"/>
                <a:gd name="connsiteX142" fmla="*/ 630 w 10541"/>
                <a:gd name="connsiteY142" fmla="*/ 6881 h 10000"/>
                <a:gd name="connsiteX143" fmla="*/ 650 w 10541"/>
                <a:gd name="connsiteY143" fmla="*/ 6783 h 10000"/>
                <a:gd name="connsiteX144" fmla="*/ 650 w 10541"/>
                <a:gd name="connsiteY144" fmla="*/ 6751 h 10000"/>
                <a:gd name="connsiteX145" fmla="*/ 650 w 10541"/>
                <a:gd name="connsiteY145" fmla="*/ 6686 h 10000"/>
                <a:gd name="connsiteX146" fmla="*/ 650 w 10541"/>
                <a:gd name="connsiteY146" fmla="*/ 6686 h 10000"/>
                <a:gd name="connsiteX147" fmla="*/ 686 w 10541"/>
                <a:gd name="connsiteY147" fmla="*/ 6475 h 10000"/>
                <a:gd name="connsiteX148" fmla="*/ 703 w 10541"/>
                <a:gd name="connsiteY148" fmla="*/ 6312 h 10000"/>
                <a:gd name="connsiteX149" fmla="*/ 719 w 10541"/>
                <a:gd name="connsiteY149" fmla="*/ 6183 h 10000"/>
                <a:gd name="connsiteX150" fmla="*/ 719 w 10541"/>
                <a:gd name="connsiteY150" fmla="*/ 6133 h 10000"/>
                <a:gd name="connsiteX151" fmla="*/ 737 w 10541"/>
                <a:gd name="connsiteY151" fmla="*/ 6069 h 10000"/>
                <a:gd name="connsiteX152" fmla="*/ 737 w 10541"/>
                <a:gd name="connsiteY152" fmla="*/ 6036 h 10000"/>
                <a:gd name="connsiteX153" fmla="*/ 703 w 10541"/>
                <a:gd name="connsiteY153" fmla="*/ 5906 h 10000"/>
                <a:gd name="connsiteX154" fmla="*/ 703 w 10541"/>
                <a:gd name="connsiteY154" fmla="*/ 5841 h 10000"/>
                <a:gd name="connsiteX155" fmla="*/ 703 w 10541"/>
                <a:gd name="connsiteY155" fmla="*/ 5841 h 10000"/>
                <a:gd name="connsiteX156" fmla="*/ 686 w 10541"/>
                <a:gd name="connsiteY156" fmla="*/ 5808 h 10000"/>
                <a:gd name="connsiteX157" fmla="*/ 737 w 10541"/>
                <a:gd name="connsiteY157" fmla="*/ 5728 h 10000"/>
                <a:gd name="connsiteX158" fmla="*/ 782 w 10541"/>
                <a:gd name="connsiteY158" fmla="*/ 5630 h 10000"/>
                <a:gd name="connsiteX159" fmla="*/ 809 w 10541"/>
                <a:gd name="connsiteY159" fmla="*/ 6053 h 10000"/>
                <a:gd name="connsiteX160" fmla="*/ 969 w 10541"/>
                <a:gd name="connsiteY160" fmla="*/ 5777 h 10000"/>
                <a:gd name="connsiteX161" fmla="*/ 1067 w 10541"/>
                <a:gd name="connsiteY161" fmla="*/ 5420 h 10000"/>
                <a:gd name="connsiteX0" fmla="*/ 1262 w 10541"/>
                <a:gd name="connsiteY0" fmla="*/ 5289 h 10000"/>
                <a:gd name="connsiteX1" fmla="*/ 1539 w 10541"/>
                <a:gd name="connsiteY1" fmla="*/ 4948 h 10000"/>
                <a:gd name="connsiteX2" fmla="*/ 1741 w 10541"/>
                <a:gd name="connsiteY2" fmla="*/ 4882 h 10000"/>
                <a:gd name="connsiteX3" fmla="*/ 1448 w 10541"/>
                <a:gd name="connsiteY3" fmla="*/ 5094 h 10000"/>
                <a:gd name="connsiteX4" fmla="*/ 1697 w 10541"/>
                <a:gd name="connsiteY4" fmla="*/ 5045 h 10000"/>
                <a:gd name="connsiteX5" fmla="*/ 1856 w 10541"/>
                <a:gd name="connsiteY5" fmla="*/ 5241 h 10000"/>
                <a:gd name="connsiteX6" fmla="*/ 2046 w 10541"/>
                <a:gd name="connsiteY6" fmla="*/ 5306 h 10000"/>
                <a:gd name="connsiteX7" fmla="*/ 2151 w 10541"/>
                <a:gd name="connsiteY7" fmla="*/ 5258 h 10000"/>
                <a:gd name="connsiteX8" fmla="*/ 2319 w 10541"/>
                <a:gd name="connsiteY8" fmla="*/ 4818 h 10000"/>
                <a:gd name="connsiteX9" fmla="*/ 2293 w 10541"/>
                <a:gd name="connsiteY9" fmla="*/ 5177 h 10000"/>
                <a:gd name="connsiteX10" fmla="*/ 2446 w 10541"/>
                <a:gd name="connsiteY10" fmla="*/ 4493 h 10000"/>
                <a:gd name="connsiteX11" fmla="*/ 2596 w 10541"/>
                <a:gd name="connsiteY11" fmla="*/ 4786 h 10000"/>
                <a:gd name="connsiteX12" fmla="*/ 2559 w 10541"/>
                <a:gd name="connsiteY12" fmla="*/ 4542 h 10000"/>
                <a:gd name="connsiteX13" fmla="*/ 2632 w 10541"/>
                <a:gd name="connsiteY13" fmla="*/ 4786 h 10000"/>
                <a:gd name="connsiteX14" fmla="*/ 2649 w 10541"/>
                <a:gd name="connsiteY14" fmla="*/ 4818 h 10000"/>
                <a:gd name="connsiteX15" fmla="*/ 2693 w 10541"/>
                <a:gd name="connsiteY15" fmla="*/ 4818 h 10000"/>
                <a:gd name="connsiteX16" fmla="*/ 2748 w 10541"/>
                <a:gd name="connsiteY16" fmla="*/ 4818 h 10000"/>
                <a:gd name="connsiteX17" fmla="*/ 2800 w 10541"/>
                <a:gd name="connsiteY17" fmla="*/ 4786 h 10000"/>
                <a:gd name="connsiteX18" fmla="*/ 2837 w 10541"/>
                <a:gd name="connsiteY18" fmla="*/ 4688 h 10000"/>
                <a:gd name="connsiteX19" fmla="*/ 2872 w 10541"/>
                <a:gd name="connsiteY19" fmla="*/ 4541 h 10000"/>
                <a:gd name="connsiteX20" fmla="*/ 2889 w 10541"/>
                <a:gd name="connsiteY20" fmla="*/ 4282 h 10000"/>
                <a:gd name="connsiteX21" fmla="*/ 2977 w 10541"/>
                <a:gd name="connsiteY21" fmla="*/ 4298 h 10000"/>
                <a:gd name="connsiteX22" fmla="*/ 3103 w 10541"/>
                <a:gd name="connsiteY22" fmla="*/ 4070 h 10000"/>
                <a:gd name="connsiteX23" fmla="*/ 3245 w 10541"/>
                <a:gd name="connsiteY23" fmla="*/ 4103 h 10000"/>
                <a:gd name="connsiteX24" fmla="*/ 3342 w 10541"/>
                <a:gd name="connsiteY24" fmla="*/ 4103 h 10000"/>
                <a:gd name="connsiteX25" fmla="*/ 3173 w 10541"/>
                <a:gd name="connsiteY25" fmla="*/ 3892 h 10000"/>
                <a:gd name="connsiteX26" fmla="*/ 3467 w 10541"/>
                <a:gd name="connsiteY26" fmla="*/ 4136 h 10000"/>
                <a:gd name="connsiteX27" fmla="*/ 3397 w 10541"/>
                <a:gd name="connsiteY27" fmla="*/ 4331 h 10000"/>
                <a:gd name="connsiteX28" fmla="*/ 3707 w 10541"/>
                <a:gd name="connsiteY28" fmla="*/ 4250 h 10000"/>
                <a:gd name="connsiteX29" fmla="*/ 4014 w 10541"/>
                <a:gd name="connsiteY29" fmla="*/ 3387 h 10000"/>
                <a:gd name="connsiteX30" fmla="*/ 4183 w 10541"/>
                <a:gd name="connsiteY30" fmla="*/ 2612 h 10000"/>
                <a:gd name="connsiteX31" fmla="*/ 4173 w 10541"/>
                <a:gd name="connsiteY31" fmla="*/ 1720 h 10000"/>
                <a:gd name="connsiteX32" fmla="*/ 4585 w 10541"/>
                <a:gd name="connsiteY32" fmla="*/ 1688 h 10000"/>
                <a:gd name="connsiteX33" fmla="*/ 4926 w 10541"/>
                <a:gd name="connsiteY33" fmla="*/ 1466 h 10000"/>
                <a:gd name="connsiteX34" fmla="*/ 4939 w 10541"/>
                <a:gd name="connsiteY34" fmla="*/ 402 h 10000"/>
                <a:gd name="connsiteX35" fmla="*/ 5404 w 10541"/>
                <a:gd name="connsiteY35" fmla="*/ 181 h 10000"/>
                <a:gd name="connsiteX36" fmla="*/ 5863 w 10541"/>
                <a:gd name="connsiteY36" fmla="*/ 1067 h 10000"/>
                <a:gd name="connsiteX37" fmla="*/ 6487 w 10541"/>
                <a:gd name="connsiteY37" fmla="*/ 1249 h 10000"/>
                <a:gd name="connsiteX38" fmla="*/ 7300 w 10541"/>
                <a:gd name="connsiteY38" fmla="*/ 1649 h 10000"/>
                <a:gd name="connsiteX39" fmla="*/ 7539 w 10541"/>
                <a:gd name="connsiteY39" fmla="*/ 816 h 10000"/>
                <a:gd name="connsiteX40" fmla="*/ 7832 w 10541"/>
                <a:gd name="connsiteY40" fmla="*/ 1452 h 10000"/>
                <a:gd name="connsiteX41" fmla="*/ 8291 w 10541"/>
                <a:gd name="connsiteY41" fmla="*/ 1915 h 10000"/>
                <a:gd name="connsiteX42" fmla="*/ 8286 w 10541"/>
                <a:gd name="connsiteY42" fmla="*/ 3100 h 10000"/>
                <a:gd name="connsiteX43" fmla="*/ 9073 w 10541"/>
                <a:gd name="connsiteY43" fmla="*/ 4676 h 10000"/>
                <a:gd name="connsiteX44" fmla="*/ 7932 w 10541"/>
                <a:gd name="connsiteY44" fmla="*/ 6720 h 10000"/>
                <a:gd name="connsiteX45" fmla="*/ 7555 w 10541"/>
                <a:gd name="connsiteY45" fmla="*/ 7834 h 10000"/>
                <a:gd name="connsiteX46" fmla="*/ 2010 w 10541"/>
                <a:gd name="connsiteY46" fmla="*/ 9038 h 10000"/>
                <a:gd name="connsiteX47" fmla="*/ 10000 w 10541"/>
                <a:gd name="connsiteY47" fmla="*/ 5353 h 10000"/>
                <a:gd name="connsiteX48" fmla="*/ 9814 w 10541"/>
                <a:gd name="connsiteY48" fmla="*/ 5662 h 10000"/>
                <a:gd name="connsiteX49" fmla="*/ 9761 w 10541"/>
                <a:gd name="connsiteY49" fmla="*/ 5744 h 10000"/>
                <a:gd name="connsiteX50" fmla="*/ 9742 w 10541"/>
                <a:gd name="connsiteY50" fmla="*/ 5776 h 10000"/>
                <a:gd name="connsiteX51" fmla="*/ 9725 w 10541"/>
                <a:gd name="connsiteY51" fmla="*/ 5808 h 10000"/>
                <a:gd name="connsiteX52" fmla="*/ 9717 w 10541"/>
                <a:gd name="connsiteY52" fmla="*/ 5808 h 10000"/>
                <a:gd name="connsiteX53" fmla="*/ 9717 w 10541"/>
                <a:gd name="connsiteY53" fmla="*/ 5874 h 10000"/>
                <a:gd name="connsiteX54" fmla="*/ 9699 w 10541"/>
                <a:gd name="connsiteY54" fmla="*/ 5971 h 10000"/>
                <a:gd name="connsiteX55" fmla="*/ 9628 w 10541"/>
                <a:gd name="connsiteY55" fmla="*/ 6101 h 10000"/>
                <a:gd name="connsiteX56" fmla="*/ 9538 w 10541"/>
                <a:gd name="connsiteY56" fmla="*/ 6183 h 10000"/>
                <a:gd name="connsiteX57" fmla="*/ 9459 w 10541"/>
                <a:gd name="connsiteY57" fmla="*/ 6247 h 10000"/>
                <a:gd name="connsiteX58" fmla="*/ 9235 w 10541"/>
                <a:gd name="connsiteY58" fmla="*/ 6377 h 10000"/>
                <a:gd name="connsiteX59" fmla="*/ 9076 w 10541"/>
                <a:gd name="connsiteY59" fmla="*/ 6475 h 10000"/>
                <a:gd name="connsiteX60" fmla="*/ 8942 w 10541"/>
                <a:gd name="connsiteY60" fmla="*/ 6556 h 10000"/>
                <a:gd name="connsiteX61" fmla="*/ 8872 w 10541"/>
                <a:gd name="connsiteY61" fmla="*/ 6686 h 10000"/>
                <a:gd name="connsiteX62" fmla="*/ 8827 w 10541"/>
                <a:gd name="connsiteY62" fmla="*/ 6816 h 10000"/>
                <a:gd name="connsiteX63" fmla="*/ 8792 w 10541"/>
                <a:gd name="connsiteY63" fmla="*/ 7027 h 10000"/>
                <a:gd name="connsiteX64" fmla="*/ 8738 w 10541"/>
                <a:gd name="connsiteY64" fmla="*/ 7287 h 10000"/>
                <a:gd name="connsiteX65" fmla="*/ 8640 w 10541"/>
                <a:gd name="connsiteY65" fmla="*/ 7530 h 10000"/>
                <a:gd name="connsiteX66" fmla="*/ 8569 w 10541"/>
                <a:gd name="connsiteY66" fmla="*/ 7693 h 10000"/>
                <a:gd name="connsiteX67" fmla="*/ 8500 w 10541"/>
                <a:gd name="connsiteY67" fmla="*/ 7775 h 10000"/>
                <a:gd name="connsiteX68" fmla="*/ 8418 w 10541"/>
                <a:gd name="connsiteY68" fmla="*/ 7937 h 10000"/>
                <a:gd name="connsiteX69" fmla="*/ 8382 w 10541"/>
                <a:gd name="connsiteY69" fmla="*/ 8002 h 10000"/>
                <a:gd name="connsiteX70" fmla="*/ 8365 w 10541"/>
                <a:gd name="connsiteY70" fmla="*/ 8083 h 10000"/>
                <a:gd name="connsiteX71" fmla="*/ 8365 w 10541"/>
                <a:gd name="connsiteY71" fmla="*/ 8246 h 10000"/>
                <a:gd name="connsiteX72" fmla="*/ 8382 w 10541"/>
                <a:gd name="connsiteY72" fmla="*/ 8440 h 10000"/>
                <a:gd name="connsiteX73" fmla="*/ 8329 w 10541"/>
                <a:gd name="connsiteY73" fmla="*/ 8440 h 10000"/>
                <a:gd name="connsiteX74" fmla="*/ 8240 w 10541"/>
                <a:gd name="connsiteY74" fmla="*/ 8457 h 10000"/>
                <a:gd name="connsiteX75" fmla="*/ 8127 w 10541"/>
                <a:gd name="connsiteY75" fmla="*/ 8489 h 10000"/>
                <a:gd name="connsiteX76" fmla="*/ 7956 w 10541"/>
                <a:gd name="connsiteY76" fmla="*/ 8522 h 10000"/>
                <a:gd name="connsiteX77" fmla="*/ 7769 w 10541"/>
                <a:gd name="connsiteY77" fmla="*/ 8554 h 10000"/>
                <a:gd name="connsiteX78" fmla="*/ 7547 w 10541"/>
                <a:gd name="connsiteY78" fmla="*/ 8587 h 10000"/>
                <a:gd name="connsiteX79" fmla="*/ 7271 w 10541"/>
                <a:gd name="connsiteY79" fmla="*/ 8651 h 10000"/>
                <a:gd name="connsiteX80" fmla="*/ 6998 w 10541"/>
                <a:gd name="connsiteY80" fmla="*/ 8717 h 10000"/>
                <a:gd name="connsiteX81" fmla="*/ 6695 w 10541"/>
                <a:gd name="connsiteY81" fmla="*/ 8781 h 10000"/>
                <a:gd name="connsiteX82" fmla="*/ 6365 w 10541"/>
                <a:gd name="connsiteY82" fmla="*/ 8814 h 10000"/>
                <a:gd name="connsiteX83" fmla="*/ 5664 w 10541"/>
                <a:gd name="connsiteY83" fmla="*/ 8960 h 10000"/>
                <a:gd name="connsiteX84" fmla="*/ 4915 w 10541"/>
                <a:gd name="connsiteY84" fmla="*/ 9090 h 10000"/>
                <a:gd name="connsiteX85" fmla="*/ 4152 w 10541"/>
                <a:gd name="connsiteY85" fmla="*/ 9236 h 10000"/>
                <a:gd name="connsiteX86" fmla="*/ 3394 w 10541"/>
                <a:gd name="connsiteY86" fmla="*/ 9366 h 10000"/>
                <a:gd name="connsiteX87" fmla="*/ 2649 w 10541"/>
                <a:gd name="connsiteY87" fmla="*/ 9497 h 10000"/>
                <a:gd name="connsiteX88" fmla="*/ 2303 w 10541"/>
                <a:gd name="connsiteY88" fmla="*/ 9594 h 10000"/>
                <a:gd name="connsiteX89" fmla="*/ 1963 w 10541"/>
                <a:gd name="connsiteY89" fmla="*/ 9643 h 10000"/>
                <a:gd name="connsiteX90" fmla="*/ 1636 w 10541"/>
                <a:gd name="connsiteY90" fmla="*/ 9675 h 10000"/>
                <a:gd name="connsiteX91" fmla="*/ 1351 w 10541"/>
                <a:gd name="connsiteY91" fmla="*/ 9740 h 10000"/>
                <a:gd name="connsiteX92" fmla="*/ 1076 w 10541"/>
                <a:gd name="connsiteY92" fmla="*/ 9805 h 10000"/>
                <a:gd name="connsiteX93" fmla="*/ 817 w 10541"/>
                <a:gd name="connsiteY93" fmla="*/ 9838 h 10000"/>
                <a:gd name="connsiteX94" fmla="*/ 614 w 10541"/>
                <a:gd name="connsiteY94" fmla="*/ 9870 h 10000"/>
                <a:gd name="connsiteX95" fmla="*/ 427 w 10541"/>
                <a:gd name="connsiteY95" fmla="*/ 9935 h 10000"/>
                <a:gd name="connsiteX96" fmla="*/ 274 w 10541"/>
                <a:gd name="connsiteY96" fmla="*/ 9935 h 10000"/>
                <a:gd name="connsiteX97" fmla="*/ 168 w 10541"/>
                <a:gd name="connsiteY97" fmla="*/ 9968 h 10000"/>
                <a:gd name="connsiteX98" fmla="*/ 108 w 10541"/>
                <a:gd name="connsiteY98" fmla="*/ 9968 h 10000"/>
                <a:gd name="connsiteX99" fmla="*/ 70 w 10541"/>
                <a:gd name="connsiteY99" fmla="*/ 10000 h 10000"/>
                <a:gd name="connsiteX100" fmla="*/ 70 w 10541"/>
                <a:gd name="connsiteY100" fmla="*/ 9968 h 10000"/>
                <a:gd name="connsiteX101" fmla="*/ 37 w 10541"/>
                <a:gd name="connsiteY101" fmla="*/ 9968 h 10000"/>
                <a:gd name="connsiteX102" fmla="*/ 15 w 10541"/>
                <a:gd name="connsiteY102" fmla="*/ 9935 h 10000"/>
                <a:gd name="connsiteX103" fmla="*/ 0 w 10541"/>
                <a:gd name="connsiteY103" fmla="*/ 9870 h 10000"/>
                <a:gd name="connsiteX104" fmla="*/ 15 w 10541"/>
                <a:gd name="connsiteY104" fmla="*/ 9773 h 10000"/>
                <a:gd name="connsiteX105" fmla="*/ 52 w 10541"/>
                <a:gd name="connsiteY105" fmla="*/ 9643 h 10000"/>
                <a:gd name="connsiteX106" fmla="*/ 151 w 10541"/>
                <a:gd name="connsiteY106" fmla="*/ 9497 h 10000"/>
                <a:gd name="connsiteX107" fmla="*/ 221 w 10541"/>
                <a:gd name="connsiteY107" fmla="*/ 9399 h 10000"/>
                <a:gd name="connsiteX108" fmla="*/ 312 w 10541"/>
                <a:gd name="connsiteY108" fmla="*/ 9269 h 10000"/>
                <a:gd name="connsiteX109" fmla="*/ 294 w 10541"/>
                <a:gd name="connsiteY109" fmla="*/ 9122 h 10000"/>
                <a:gd name="connsiteX110" fmla="*/ 258 w 10541"/>
                <a:gd name="connsiteY110" fmla="*/ 8993 h 10000"/>
                <a:gd name="connsiteX111" fmla="*/ 205 w 10541"/>
                <a:gd name="connsiteY111" fmla="*/ 8895 h 10000"/>
                <a:gd name="connsiteX112" fmla="*/ 188 w 10541"/>
                <a:gd name="connsiteY112" fmla="*/ 8863 h 10000"/>
                <a:gd name="connsiteX113" fmla="*/ 116 w 10541"/>
                <a:gd name="connsiteY113" fmla="*/ 8749 h 10000"/>
                <a:gd name="connsiteX114" fmla="*/ 89 w 10541"/>
                <a:gd name="connsiteY114" fmla="*/ 8684 h 10000"/>
                <a:gd name="connsiteX115" fmla="*/ 89 w 10541"/>
                <a:gd name="connsiteY115" fmla="*/ 8651 h 10000"/>
                <a:gd name="connsiteX116" fmla="*/ 70 w 10541"/>
                <a:gd name="connsiteY116" fmla="*/ 8651 h 10000"/>
                <a:gd name="connsiteX117" fmla="*/ 133 w 10541"/>
                <a:gd name="connsiteY117" fmla="*/ 8619 h 10000"/>
                <a:gd name="connsiteX118" fmla="*/ 188 w 10541"/>
                <a:gd name="connsiteY118" fmla="*/ 8587 h 10000"/>
                <a:gd name="connsiteX119" fmla="*/ 239 w 10541"/>
                <a:gd name="connsiteY119" fmla="*/ 8587 h 10000"/>
                <a:gd name="connsiteX120" fmla="*/ 274 w 10541"/>
                <a:gd name="connsiteY120" fmla="*/ 8587 h 10000"/>
                <a:gd name="connsiteX121" fmla="*/ 274 w 10541"/>
                <a:gd name="connsiteY121" fmla="*/ 8554 h 10000"/>
                <a:gd name="connsiteX122" fmla="*/ 239 w 10541"/>
                <a:gd name="connsiteY122" fmla="*/ 8408 h 10000"/>
                <a:gd name="connsiteX123" fmla="*/ 239 w 10541"/>
                <a:gd name="connsiteY123" fmla="*/ 8343 h 10000"/>
                <a:gd name="connsiteX124" fmla="*/ 239 w 10541"/>
                <a:gd name="connsiteY124" fmla="*/ 8310 h 10000"/>
                <a:gd name="connsiteX125" fmla="*/ 221 w 10541"/>
                <a:gd name="connsiteY125" fmla="*/ 8278 h 10000"/>
                <a:gd name="connsiteX126" fmla="*/ 274 w 10541"/>
                <a:gd name="connsiteY126" fmla="*/ 8180 h 10000"/>
                <a:gd name="connsiteX127" fmla="*/ 294 w 10541"/>
                <a:gd name="connsiteY127" fmla="*/ 8083 h 10000"/>
                <a:gd name="connsiteX128" fmla="*/ 331 w 10541"/>
                <a:gd name="connsiteY128" fmla="*/ 8002 h 10000"/>
                <a:gd name="connsiteX129" fmla="*/ 339 w 10541"/>
                <a:gd name="connsiteY129" fmla="*/ 7937 h 10000"/>
                <a:gd name="connsiteX130" fmla="*/ 339 w 10541"/>
                <a:gd name="connsiteY130" fmla="*/ 7937 h 10000"/>
                <a:gd name="connsiteX131" fmla="*/ 392 w 10541"/>
                <a:gd name="connsiteY131" fmla="*/ 7775 h 10000"/>
                <a:gd name="connsiteX132" fmla="*/ 427 w 10541"/>
                <a:gd name="connsiteY132" fmla="*/ 7661 h 10000"/>
                <a:gd name="connsiteX133" fmla="*/ 461 w 10541"/>
                <a:gd name="connsiteY133" fmla="*/ 7563 h 10000"/>
                <a:gd name="connsiteX134" fmla="*/ 480 w 10541"/>
                <a:gd name="connsiteY134" fmla="*/ 7498 h 10000"/>
                <a:gd name="connsiteX135" fmla="*/ 498 w 10541"/>
                <a:gd name="connsiteY135" fmla="*/ 7466 h 10000"/>
                <a:gd name="connsiteX136" fmla="*/ 498 w 10541"/>
                <a:gd name="connsiteY136" fmla="*/ 7434 h 10000"/>
                <a:gd name="connsiteX137" fmla="*/ 561 w 10541"/>
                <a:gd name="connsiteY137" fmla="*/ 7287 h 10000"/>
                <a:gd name="connsiteX138" fmla="*/ 596 w 10541"/>
                <a:gd name="connsiteY138" fmla="*/ 7189 h 10000"/>
                <a:gd name="connsiteX139" fmla="*/ 614 w 10541"/>
                <a:gd name="connsiteY139" fmla="*/ 7157 h 10000"/>
                <a:gd name="connsiteX140" fmla="*/ 614 w 10541"/>
                <a:gd name="connsiteY140" fmla="*/ 7157 h 10000"/>
                <a:gd name="connsiteX141" fmla="*/ 630 w 10541"/>
                <a:gd name="connsiteY141" fmla="*/ 6995 h 10000"/>
                <a:gd name="connsiteX142" fmla="*/ 630 w 10541"/>
                <a:gd name="connsiteY142" fmla="*/ 6881 h 10000"/>
                <a:gd name="connsiteX143" fmla="*/ 650 w 10541"/>
                <a:gd name="connsiteY143" fmla="*/ 6783 h 10000"/>
                <a:gd name="connsiteX144" fmla="*/ 650 w 10541"/>
                <a:gd name="connsiteY144" fmla="*/ 6751 h 10000"/>
                <a:gd name="connsiteX145" fmla="*/ 650 w 10541"/>
                <a:gd name="connsiteY145" fmla="*/ 6686 h 10000"/>
                <a:gd name="connsiteX146" fmla="*/ 650 w 10541"/>
                <a:gd name="connsiteY146" fmla="*/ 6686 h 10000"/>
                <a:gd name="connsiteX147" fmla="*/ 686 w 10541"/>
                <a:gd name="connsiteY147" fmla="*/ 6475 h 10000"/>
                <a:gd name="connsiteX148" fmla="*/ 703 w 10541"/>
                <a:gd name="connsiteY148" fmla="*/ 6312 h 10000"/>
                <a:gd name="connsiteX149" fmla="*/ 719 w 10541"/>
                <a:gd name="connsiteY149" fmla="*/ 6183 h 10000"/>
                <a:gd name="connsiteX150" fmla="*/ 719 w 10541"/>
                <a:gd name="connsiteY150" fmla="*/ 6133 h 10000"/>
                <a:gd name="connsiteX151" fmla="*/ 737 w 10541"/>
                <a:gd name="connsiteY151" fmla="*/ 6069 h 10000"/>
                <a:gd name="connsiteX152" fmla="*/ 737 w 10541"/>
                <a:gd name="connsiteY152" fmla="*/ 6036 h 10000"/>
                <a:gd name="connsiteX153" fmla="*/ 703 w 10541"/>
                <a:gd name="connsiteY153" fmla="*/ 5906 h 10000"/>
                <a:gd name="connsiteX154" fmla="*/ 703 w 10541"/>
                <a:gd name="connsiteY154" fmla="*/ 5841 h 10000"/>
                <a:gd name="connsiteX155" fmla="*/ 703 w 10541"/>
                <a:gd name="connsiteY155" fmla="*/ 5841 h 10000"/>
                <a:gd name="connsiteX156" fmla="*/ 686 w 10541"/>
                <a:gd name="connsiteY156" fmla="*/ 5808 h 10000"/>
                <a:gd name="connsiteX157" fmla="*/ 737 w 10541"/>
                <a:gd name="connsiteY157" fmla="*/ 5728 h 10000"/>
                <a:gd name="connsiteX158" fmla="*/ 809 w 10541"/>
                <a:gd name="connsiteY158" fmla="*/ 6053 h 10000"/>
                <a:gd name="connsiteX159" fmla="*/ 969 w 10541"/>
                <a:gd name="connsiteY159" fmla="*/ 5777 h 10000"/>
                <a:gd name="connsiteX160" fmla="*/ 1067 w 10541"/>
                <a:gd name="connsiteY160" fmla="*/ 5420 h 10000"/>
                <a:gd name="connsiteX0" fmla="*/ 1262 w 10541"/>
                <a:gd name="connsiteY0" fmla="*/ 5289 h 10000"/>
                <a:gd name="connsiteX1" fmla="*/ 1539 w 10541"/>
                <a:gd name="connsiteY1" fmla="*/ 4948 h 10000"/>
                <a:gd name="connsiteX2" fmla="*/ 1741 w 10541"/>
                <a:gd name="connsiteY2" fmla="*/ 4882 h 10000"/>
                <a:gd name="connsiteX3" fmla="*/ 1448 w 10541"/>
                <a:gd name="connsiteY3" fmla="*/ 5094 h 10000"/>
                <a:gd name="connsiteX4" fmla="*/ 1697 w 10541"/>
                <a:gd name="connsiteY4" fmla="*/ 5045 h 10000"/>
                <a:gd name="connsiteX5" fmla="*/ 1856 w 10541"/>
                <a:gd name="connsiteY5" fmla="*/ 5241 h 10000"/>
                <a:gd name="connsiteX6" fmla="*/ 2046 w 10541"/>
                <a:gd name="connsiteY6" fmla="*/ 5306 h 10000"/>
                <a:gd name="connsiteX7" fmla="*/ 2151 w 10541"/>
                <a:gd name="connsiteY7" fmla="*/ 5258 h 10000"/>
                <a:gd name="connsiteX8" fmla="*/ 2319 w 10541"/>
                <a:gd name="connsiteY8" fmla="*/ 4818 h 10000"/>
                <a:gd name="connsiteX9" fmla="*/ 2293 w 10541"/>
                <a:gd name="connsiteY9" fmla="*/ 5177 h 10000"/>
                <a:gd name="connsiteX10" fmla="*/ 2446 w 10541"/>
                <a:gd name="connsiteY10" fmla="*/ 4493 h 10000"/>
                <a:gd name="connsiteX11" fmla="*/ 2596 w 10541"/>
                <a:gd name="connsiteY11" fmla="*/ 4786 h 10000"/>
                <a:gd name="connsiteX12" fmla="*/ 2559 w 10541"/>
                <a:gd name="connsiteY12" fmla="*/ 4542 h 10000"/>
                <a:gd name="connsiteX13" fmla="*/ 2632 w 10541"/>
                <a:gd name="connsiteY13" fmla="*/ 4786 h 10000"/>
                <a:gd name="connsiteX14" fmla="*/ 2649 w 10541"/>
                <a:gd name="connsiteY14" fmla="*/ 4818 h 10000"/>
                <a:gd name="connsiteX15" fmla="*/ 2693 w 10541"/>
                <a:gd name="connsiteY15" fmla="*/ 4818 h 10000"/>
                <a:gd name="connsiteX16" fmla="*/ 2748 w 10541"/>
                <a:gd name="connsiteY16" fmla="*/ 4818 h 10000"/>
                <a:gd name="connsiteX17" fmla="*/ 2800 w 10541"/>
                <a:gd name="connsiteY17" fmla="*/ 4786 h 10000"/>
                <a:gd name="connsiteX18" fmla="*/ 2837 w 10541"/>
                <a:gd name="connsiteY18" fmla="*/ 4688 h 10000"/>
                <a:gd name="connsiteX19" fmla="*/ 2872 w 10541"/>
                <a:gd name="connsiteY19" fmla="*/ 4541 h 10000"/>
                <a:gd name="connsiteX20" fmla="*/ 2889 w 10541"/>
                <a:gd name="connsiteY20" fmla="*/ 4282 h 10000"/>
                <a:gd name="connsiteX21" fmla="*/ 2977 w 10541"/>
                <a:gd name="connsiteY21" fmla="*/ 4298 h 10000"/>
                <a:gd name="connsiteX22" fmla="*/ 3103 w 10541"/>
                <a:gd name="connsiteY22" fmla="*/ 4070 h 10000"/>
                <a:gd name="connsiteX23" fmla="*/ 3245 w 10541"/>
                <a:gd name="connsiteY23" fmla="*/ 4103 h 10000"/>
                <a:gd name="connsiteX24" fmla="*/ 3342 w 10541"/>
                <a:gd name="connsiteY24" fmla="*/ 4103 h 10000"/>
                <a:gd name="connsiteX25" fmla="*/ 3173 w 10541"/>
                <a:gd name="connsiteY25" fmla="*/ 3892 h 10000"/>
                <a:gd name="connsiteX26" fmla="*/ 3467 w 10541"/>
                <a:gd name="connsiteY26" fmla="*/ 4136 h 10000"/>
                <a:gd name="connsiteX27" fmla="*/ 3397 w 10541"/>
                <a:gd name="connsiteY27" fmla="*/ 4331 h 10000"/>
                <a:gd name="connsiteX28" fmla="*/ 3707 w 10541"/>
                <a:gd name="connsiteY28" fmla="*/ 4250 h 10000"/>
                <a:gd name="connsiteX29" fmla="*/ 4014 w 10541"/>
                <a:gd name="connsiteY29" fmla="*/ 3387 h 10000"/>
                <a:gd name="connsiteX30" fmla="*/ 4183 w 10541"/>
                <a:gd name="connsiteY30" fmla="*/ 2612 h 10000"/>
                <a:gd name="connsiteX31" fmla="*/ 4173 w 10541"/>
                <a:gd name="connsiteY31" fmla="*/ 1720 h 10000"/>
                <a:gd name="connsiteX32" fmla="*/ 4585 w 10541"/>
                <a:gd name="connsiteY32" fmla="*/ 1688 h 10000"/>
                <a:gd name="connsiteX33" fmla="*/ 4926 w 10541"/>
                <a:gd name="connsiteY33" fmla="*/ 1466 h 10000"/>
                <a:gd name="connsiteX34" fmla="*/ 4939 w 10541"/>
                <a:gd name="connsiteY34" fmla="*/ 402 h 10000"/>
                <a:gd name="connsiteX35" fmla="*/ 5404 w 10541"/>
                <a:gd name="connsiteY35" fmla="*/ 181 h 10000"/>
                <a:gd name="connsiteX36" fmla="*/ 5863 w 10541"/>
                <a:gd name="connsiteY36" fmla="*/ 1067 h 10000"/>
                <a:gd name="connsiteX37" fmla="*/ 6487 w 10541"/>
                <a:gd name="connsiteY37" fmla="*/ 1249 h 10000"/>
                <a:gd name="connsiteX38" fmla="*/ 7300 w 10541"/>
                <a:gd name="connsiteY38" fmla="*/ 1649 h 10000"/>
                <a:gd name="connsiteX39" fmla="*/ 7539 w 10541"/>
                <a:gd name="connsiteY39" fmla="*/ 816 h 10000"/>
                <a:gd name="connsiteX40" fmla="*/ 7832 w 10541"/>
                <a:gd name="connsiteY40" fmla="*/ 1452 h 10000"/>
                <a:gd name="connsiteX41" fmla="*/ 8291 w 10541"/>
                <a:gd name="connsiteY41" fmla="*/ 1915 h 10000"/>
                <a:gd name="connsiteX42" fmla="*/ 8286 w 10541"/>
                <a:gd name="connsiteY42" fmla="*/ 3100 h 10000"/>
                <a:gd name="connsiteX43" fmla="*/ 9073 w 10541"/>
                <a:gd name="connsiteY43" fmla="*/ 4676 h 10000"/>
                <a:gd name="connsiteX44" fmla="*/ 7932 w 10541"/>
                <a:gd name="connsiteY44" fmla="*/ 6720 h 10000"/>
                <a:gd name="connsiteX45" fmla="*/ 7555 w 10541"/>
                <a:gd name="connsiteY45" fmla="*/ 7834 h 10000"/>
                <a:gd name="connsiteX46" fmla="*/ 2010 w 10541"/>
                <a:gd name="connsiteY46" fmla="*/ 9038 h 10000"/>
                <a:gd name="connsiteX47" fmla="*/ 10000 w 10541"/>
                <a:gd name="connsiteY47" fmla="*/ 5353 h 10000"/>
                <a:gd name="connsiteX48" fmla="*/ 9814 w 10541"/>
                <a:gd name="connsiteY48" fmla="*/ 5662 h 10000"/>
                <a:gd name="connsiteX49" fmla="*/ 9761 w 10541"/>
                <a:gd name="connsiteY49" fmla="*/ 5744 h 10000"/>
                <a:gd name="connsiteX50" fmla="*/ 9742 w 10541"/>
                <a:gd name="connsiteY50" fmla="*/ 5776 h 10000"/>
                <a:gd name="connsiteX51" fmla="*/ 9725 w 10541"/>
                <a:gd name="connsiteY51" fmla="*/ 5808 h 10000"/>
                <a:gd name="connsiteX52" fmla="*/ 9717 w 10541"/>
                <a:gd name="connsiteY52" fmla="*/ 5808 h 10000"/>
                <a:gd name="connsiteX53" fmla="*/ 9717 w 10541"/>
                <a:gd name="connsiteY53" fmla="*/ 5874 h 10000"/>
                <a:gd name="connsiteX54" fmla="*/ 9699 w 10541"/>
                <a:gd name="connsiteY54" fmla="*/ 5971 h 10000"/>
                <a:gd name="connsiteX55" fmla="*/ 9628 w 10541"/>
                <a:gd name="connsiteY55" fmla="*/ 6101 h 10000"/>
                <a:gd name="connsiteX56" fmla="*/ 9538 w 10541"/>
                <a:gd name="connsiteY56" fmla="*/ 6183 h 10000"/>
                <a:gd name="connsiteX57" fmla="*/ 9459 w 10541"/>
                <a:gd name="connsiteY57" fmla="*/ 6247 h 10000"/>
                <a:gd name="connsiteX58" fmla="*/ 9235 w 10541"/>
                <a:gd name="connsiteY58" fmla="*/ 6377 h 10000"/>
                <a:gd name="connsiteX59" fmla="*/ 9076 w 10541"/>
                <a:gd name="connsiteY59" fmla="*/ 6475 h 10000"/>
                <a:gd name="connsiteX60" fmla="*/ 8942 w 10541"/>
                <a:gd name="connsiteY60" fmla="*/ 6556 h 10000"/>
                <a:gd name="connsiteX61" fmla="*/ 8872 w 10541"/>
                <a:gd name="connsiteY61" fmla="*/ 6686 h 10000"/>
                <a:gd name="connsiteX62" fmla="*/ 8827 w 10541"/>
                <a:gd name="connsiteY62" fmla="*/ 6816 h 10000"/>
                <a:gd name="connsiteX63" fmla="*/ 8792 w 10541"/>
                <a:gd name="connsiteY63" fmla="*/ 7027 h 10000"/>
                <a:gd name="connsiteX64" fmla="*/ 8738 w 10541"/>
                <a:gd name="connsiteY64" fmla="*/ 7287 h 10000"/>
                <a:gd name="connsiteX65" fmla="*/ 8640 w 10541"/>
                <a:gd name="connsiteY65" fmla="*/ 7530 h 10000"/>
                <a:gd name="connsiteX66" fmla="*/ 8569 w 10541"/>
                <a:gd name="connsiteY66" fmla="*/ 7693 h 10000"/>
                <a:gd name="connsiteX67" fmla="*/ 8500 w 10541"/>
                <a:gd name="connsiteY67" fmla="*/ 7775 h 10000"/>
                <a:gd name="connsiteX68" fmla="*/ 8418 w 10541"/>
                <a:gd name="connsiteY68" fmla="*/ 7937 h 10000"/>
                <a:gd name="connsiteX69" fmla="*/ 8382 w 10541"/>
                <a:gd name="connsiteY69" fmla="*/ 8002 h 10000"/>
                <a:gd name="connsiteX70" fmla="*/ 8365 w 10541"/>
                <a:gd name="connsiteY70" fmla="*/ 8083 h 10000"/>
                <a:gd name="connsiteX71" fmla="*/ 8365 w 10541"/>
                <a:gd name="connsiteY71" fmla="*/ 8246 h 10000"/>
                <a:gd name="connsiteX72" fmla="*/ 8382 w 10541"/>
                <a:gd name="connsiteY72" fmla="*/ 8440 h 10000"/>
                <a:gd name="connsiteX73" fmla="*/ 8329 w 10541"/>
                <a:gd name="connsiteY73" fmla="*/ 8440 h 10000"/>
                <a:gd name="connsiteX74" fmla="*/ 8240 w 10541"/>
                <a:gd name="connsiteY74" fmla="*/ 8457 h 10000"/>
                <a:gd name="connsiteX75" fmla="*/ 8127 w 10541"/>
                <a:gd name="connsiteY75" fmla="*/ 8489 h 10000"/>
                <a:gd name="connsiteX76" fmla="*/ 7956 w 10541"/>
                <a:gd name="connsiteY76" fmla="*/ 8522 h 10000"/>
                <a:gd name="connsiteX77" fmla="*/ 7769 w 10541"/>
                <a:gd name="connsiteY77" fmla="*/ 8554 h 10000"/>
                <a:gd name="connsiteX78" fmla="*/ 7547 w 10541"/>
                <a:gd name="connsiteY78" fmla="*/ 8587 h 10000"/>
                <a:gd name="connsiteX79" fmla="*/ 7271 w 10541"/>
                <a:gd name="connsiteY79" fmla="*/ 8651 h 10000"/>
                <a:gd name="connsiteX80" fmla="*/ 6998 w 10541"/>
                <a:gd name="connsiteY80" fmla="*/ 8717 h 10000"/>
                <a:gd name="connsiteX81" fmla="*/ 6695 w 10541"/>
                <a:gd name="connsiteY81" fmla="*/ 8781 h 10000"/>
                <a:gd name="connsiteX82" fmla="*/ 6365 w 10541"/>
                <a:gd name="connsiteY82" fmla="*/ 8814 h 10000"/>
                <a:gd name="connsiteX83" fmla="*/ 5664 w 10541"/>
                <a:gd name="connsiteY83" fmla="*/ 8960 h 10000"/>
                <a:gd name="connsiteX84" fmla="*/ 4915 w 10541"/>
                <a:gd name="connsiteY84" fmla="*/ 9090 h 10000"/>
                <a:gd name="connsiteX85" fmla="*/ 4152 w 10541"/>
                <a:gd name="connsiteY85" fmla="*/ 9236 h 10000"/>
                <a:gd name="connsiteX86" fmla="*/ 3394 w 10541"/>
                <a:gd name="connsiteY86" fmla="*/ 9366 h 10000"/>
                <a:gd name="connsiteX87" fmla="*/ 2649 w 10541"/>
                <a:gd name="connsiteY87" fmla="*/ 9497 h 10000"/>
                <a:gd name="connsiteX88" fmla="*/ 2303 w 10541"/>
                <a:gd name="connsiteY88" fmla="*/ 9594 h 10000"/>
                <a:gd name="connsiteX89" fmla="*/ 1963 w 10541"/>
                <a:gd name="connsiteY89" fmla="*/ 9643 h 10000"/>
                <a:gd name="connsiteX90" fmla="*/ 1636 w 10541"/>
                <a:gd name="connsiteY90" fmla="*/ 9675 h 10000"/>
                <a:gd name="connsiteX91" fmla="*/ 1351 w 10541"/>
                <a:gd name="connsiteY91" fmla="*/ 9740 h 10000"/>
                <a:gd name="connsiteX92" fmla="*/ 1076 w 10541"/>
                <a:gd name="connsiteY92" fmla="*/ 9805 h 10000"/>
                <a:gd name="connsiteX93" fmla="*/ 817 w 10541"/>
                <a:gd name="connsiteY93" fmla="*/ 9838 h 10000"/>
                <a:gd name="connsiteX94" fmla="*/ 614 w 10541"/>
                <a:gd name="connsiteY94" fmla="*/ 9870 h 10000"/>
                <a:gd name="connsiteX95" fmla="*/ 427 w 10541"/>
                <a:gd name="connsiteY95" fmla="*/ 9935 h 10000"/>
                <a:gd name="connsiteX96" fmla="*/ 274 w 10541"/>
                <a:gd name="connsiteY96" fmla="*/ 9935 h 10000"/>
                <a:gd name="connsiteX97" fmla="*/ 168 w 10541"/>
                <a:gd name="connsiteY97" fmla="*/ 9968 h 10000"/>
                <a:gd name="connsiteX98" fmla="*/ 108 w 10541"/>
                <a:gd name="connsiteY98" fmla="*/ 9968 h 10000"/>
                <a:gd name="connsiteX99" fmla="*/ 70 w 10541"/>
                <a:gd name="connsiteY99" fmla="*/ 10000 h 10000"/>
                <a:gd name="connsiteX100" fmla="*/ 70 w 10541"/>
                <a:gd name="connsiteY100" fmla="*/ 9968 h 10000"/>
                <a:gd name="connsiteX101" fmla="*/ 37 w 10541"/>
                <a:gd name="connsiteY101" fmla="*/ 9968 h 10000"/>
                <a:gd name="connsiteX102" fmla="*/ 15 w 10541"/>
                <a:gd name="connsiteY102" fmla="*/ 9935 h 10000"/>
                <a:gd name="connsiteX103" fmla="*/ 0 w 10541"/>
                <a:gd name="connsiteY103" fmla="*/ 9870 h 10000"/>
                <a:gd name="connsiteX104" fmla="*/ 15 w 10541"/>
                <a:gd name="connsiteY104" fmla="*/ 9773 h 10000"/>
                <a:gd name="connsiteX105" fmla="*/ 52 w 10541"/>
                <a:gd name="connsiteY105" fmla="*/ 9643 h 10000"/>
                <a:gd name="connsiteX106" fmla="*/ 151 w 10541"/>
                <a:gd name="connsiteY106" fmla="*/ 9497 h 10000"/>
                <a:gd name="connsiteX107" fmla="*/ 221 w 10541"/>
                <a:gd name="connsiteY107" fmla="*/ 9399 h 10000"/>
                <a:gd name="connsiteX108" fmla="*/ 312 w 10541"/>
                <a:gd name="connsiteY108" fmla="*/ 9269 h 10000"/>
                <a:gd name="connsiteX109" fmla="*/ 294 w 10541"/>
                <a:gd name="connsiteY109" fmla="*/ 9122 h 10000"/>
                <a:gd name="connsiteX110" fmla="*/ 258 w 10541"/>
                <a:gd name="connsiteY110" fmla="*/ 8993 h 10000"/>
                <a:gd name="connsiteX111" fmla="*/ 205 w 10541"/>
                <a:gd name="connsiteY111" fmla="*/ 8895 h 10000"/>
                <a:gd name="connsiteX112" fmla="*/ 188 w 10541"/>
                <a:gd name="connsiteY112" fmla="*/ 8863 h 10000"/>
                <a:gd name="connsiteX113" fmla="*/ 116 w 10541"/>
                <a:gd name="connsiteY113" fmla="*/ 8749 h 10000"/>
                <a:gd name="connsiteX114" fmla="*/ 89 w 10541"/>
                <a:gd name="connsiteY114" fmla="*/ 8684 h 10000"/>
                <a:gd name="connsiteX115" fmla="*/ 89 w 10541"/>
                <a:gd name="connsiteY115" fmla="*/ 8651 h 10000"/>
                <a:gd name="connsiteX116" fmla="*/ 70 w 10541"/>
                <a:gd name="connsiteY116" fmla="*/ 8651 h 10000"/>
                <a:gd name="connsiteX117" fmla="*/ 133 w 10541"/>
                <a:gd name="connsiteY117" fmla="*/ 8619 h 10000"/>
                <a:gd name="connsiteX118" fmla="*/ 188 w 10541"/>
                <a:gd name="connsiteY118" fmla="*/ 8587 h 10000"/>
                <a:gd name="connsiteX119" fmla="*/ 239 w 10541"/>
                <a:gd name="connsiteY119" fmla="*/ 8587 h 10000"/>
                <a:gd name="connsiteX120" fmla="*/ 274 w 10541"/>
                <a:gd name="connsiteY120" fmla="*/ 8587 h 10000"/>
                <a:gd name="connsiteX121" fmla="*/ 274 w 10541"/>
                <a:gd name="connsiteY121" fmla="*/ 8554 h 10000"/>
                <a:gd name="connsiteX122" fmla="*/ 239 w 10541"/>
                <a:gd name="connsiteY122" fmla="*/ 8408 h 10000"/>
                <a:gd name="connsiteX123" fmla="*/ 239 w 10541"/>
                <a:gd name="connsiteY123" fmla="*/ 8343 h 10000"/>
                <a:gd name="connsiteX124" fmla="*/ 239 w 10541"/>
                <a:gd name="connsiteY124" fmla="*/ 8310 h 10000"/>
                <a:gd name="connsiteX125" fmla="*/ 221 w 10541"/>
                <a:gd name="connsiteY125" fmla="*/ 8278 h 10000"/>
                <a:gd name="connsiteX126" fmla="*/ 274 w 10541"/>
                <a:gd name="connsiteY126" fmla="*/ 8180 h 10000"/>
                <a:gd name="connsiteX127" fmla="*/ 294 w 10541"/>
                <a:gd name="connsiteY127" fmla="*/ 8083 h 10000"/>
                <a:gd name="connsiteX128" fmla="*/ 331 w 10541"/>
                <a:gd name="connsiteY128" fmla="*/ 8002 h 10000"/>
                <a:gd name="connsiteX129" fmla="*/ 339 w 10541"/>
                <a:gd name="connsiteY129" fmla="*/ 7937 h 10000"/>
                <a:gd name="connsiteX130" fmla="*/ 339 w 10541"/>
                <a:gd name="connsiteY130" fmla="*/ 7937 h 10000"/>
                <a:gd name="connsiteX131" fmla="*/ 392 w 10541"/>
                <a:gd name="connsiteY131" fmla="*/ 7775 h 10000"/>
                <a:gd name="connsiteX132" fmla="*/ 427 w 10541"/>
                <a:gd name="connsiteY132" fmla="*/ 7661 h 10000"/>
                <a:gd name="connsiteX133" fmla="*/ 461 w 10541"/>
                <a:gd name="connsiteY133" fmla="*/ 7563 h 10000"/>
                <a:gd name="connsiteX134" fmla="*/ 480 w 10541"/>
                <a:gd name="connsiteY134" fmla="*/ 7498 h 10000"/>
                <a:gd name="connsiteX135" fmla="*/ 498 w 10541"/>
                <a:gd name="connsiteY135" fmla="*/ 7466 h 10000"/>
                <a:gd name="connsiteX136" fmla="*/ 498 w 10541"/>
                <a:gd name="connsiteY136" fmla="*/ 7434 h 10000"/>
                <a:gd name="connsiteX137" fmla="*/ 561 w 10541"/>
                <a:gd name="connsiteY137" fmla="*/ 7287 h 10000"/>
                <a:gd name="connsiteX138" fmla="*/ 596 w 10541"/>
                <a:gd name="connsiteY138" fmla="*/ 7189 h 10000"/>
                <a:gd name="connsiteX139" fmla="*/ 614 w 10541"/>
                <a:gd name="connsiteY139" fmla="*/ 7157 h 10000"/>
                <a:gd name="connsiteX140" fmla="*/ 614 w 10541"/>
                <a:gd name="connsiteY140" fmla="*/ 7157 h 10000"/>
                <a:gd name="connsiteX141" fmla="*/ 630 w 10541"/>
                <a:gd name="connsiteY141" fmla="*/ 6995 h 10000"/>
                <a:gd name="connsiteX142" fmla="*/ 630 w 10541"/>
                <a:gd name="connsiteY142" fmla="*/ 6881 h 10000"/>
                <a:gd name="connsiteX143" fmla="*/ 650 w 10541"/>
                <a:gd name="connsiteY143" fmla="*/ 6783 h 10000"/>
                <a:gd name="connsiteX144" fmla="*/ 650 w 10541"/>
                <a:gd name="connsiteY144" fmla="*/ 6751 h 10000"/>
                <a:gd name="connsiteX145" fmla="*/ 650 w 10541"/>
                <a:gd name="connsiteY145" fmla="*/ 6686 h 10000"/>
                <a:gd name="connsiteX146" fmla="*/ 650 w 10541"/>
                <a:gd name="connsiteY146" fmla="*/ 6686 h 10000"/>
                <a:gd name="connsiteX147" fmla="*/ 686 w 10541"/>
                <a:gd name="connsiteY147" fmla="*/ 6475 h 10000"/>
                <a:gd name="connsiteX148" fmla="*/ 703 w 10541"/>
                <a:gd name="connsiteY148" fmla="*/ 6312 h 10000"/>
                <a:gd name="connsiteX149" fmla="*/ 719 w 10541"/>
                <a:gd name="connsiteY149" fmla="*/ 6183 h 10000"/>
                <a:gd name="connsiteX150" fmla="*/ 719 w 10541"/>
                <a:gd name="connsiteY150" fmla="*/ 6133 h 10000"/>
                <a:gd name="connsiteX151" fmla="*/ 737 w 10541"/>
                <a:gd name="connsiteY151" fmla="*/ 6069 h 10000"/>
                <a:gd name="connsiteX152" fmla="*/ 737 w 10541"/>
                <a:gd name="connsiteY152" fmla="*/ 6036 h 10000"/>
                <a:gd name="connsiteX153" fmla="*/ 703 w 10541"/>
                <a:gd name="connsiteY153" fmla="*/ 5906 h 10000"/>
                <a:gd name="connsiteX154" fmla="*/ 703 w 10541"/>
                <a:gd name="connsiteY154" fmla="*/ 5841 h 10000"/>
                <a:gd name="connsiteX155" fmla="*/ 703 w 10541"/>
                <a:gd name="connsiteY155" fmla="*/ 5841 h 10000"/>
                <a:gd name="connsiteX156" fmla="*/ 686 w 10541"/>
                <a:gd name="connsiteY156" fmla="*/ 5808 h 10000"/>
                <a:gd name="connsiteX157" fmla="*/ 809 w 10541"/>
                <a:gd name="connsiteY157" fmla="*/ 6053 h 10000"/>
                <a:gd name="connsiteX158" fmla="*/ 969 w 10541"/>
                <a:gd name="connsiteY158" fmla="*/ 5777 h 10000"/>
                <a:gd name="connsiteX159" fmla="*/ 1067 w 10541"/>
                <a:gd name="connsiteY159" fmla="*/ 5420 h 10000"/>
                <a:gd name="connsiteX0" fmla="*/ 1262 w 10541"/>
                <a:gd name="connsiteY0" fmla="*/ 5289 h 10000"/>
                <a:gd name="connsiteX1" fmla="*/ 1539 w 10541"/>
                <a:gd name="connsiteY1" fmla="*/ 4948 h 10000"/>
                <a:gd name="connsiteX2" fmla="*/ 1741 w 10541"/>
                <a:gd name="connsiteY2" fmla="*/ 4882 h 10000"/>
                <a:gd name="connsiteX3" fmla="*/ 1448 w 10541"/>
                <a:gd name="connsiteY3" fmla="*/ 5094 h 10000"/>
                <a:gd name="connsiteX4" fmla="*/ 1697 w 10541"/>
                <a:gd name="connsiteY4" fmla="*/ 5045 h 10000"/>
                <a:gd name="connsiteX5" fmla="*/ 1856 w 10541"/>
                <a:gd name="connsiteY5" fmla="*/ 5241 h 10000"/>
                <a:gd name="connsiteX6" fmla="*/ 2046 w 10541"/>
                <a:gd name="connsiteY6" fmla="*/ 5306 h 10000"/>
                <a:gd name="connsiteX7" fmla="*/ 2151 w 10541"/>
                <a:gd name="connsiteY7" fmla="*/ 5258 h 10000"/>
                <a:gd name="connsiteX8" fmla="*/ 2319 w 10541"/>
                <a:gd name="connsiteY8" fmla="*/ 4818 h 10000"/>
                <a:gd name="connsiteX9" fmla="*/ 2293 w 10541"/>
                <a:gd name="connsiteY9" fmla="*/ 5177 h 10000"/>
                <a:gd name="connsiteX10" fmla="*/ 2446 w 10541"/>
                <a:gd name="connsiteY10" fmla="*/ 4493 h 10000"/>
                <a:gd name="connsiteX11" fmla="*/ 2596 w 10541"/>
                <a:gd name="connsiteY11" fmla="*/ 4786 h 10000"/>
                <a:gd name="connsiteX12" fmla="*/ 2559 w 10541"/>
                <a:gd name="connsiteY12" fmla="*/ 4542 h 10000"/>
                <a:gd name="connsiteX13" fmla="*/ 2632 w 10541"/>
                <a:gd name="connsiteY13" fmla="*/ 4786 h 10000"/>
                <a:gd name="connsiteX14" fmla="*/ 2649 w 10541"/>
                <a:gd name="connsiteY14" fmla="*/ 4818 h 10000"/>
                <a:gd name="connsiteX15" fmla="*/ 2693 w 10541"/>
                <a:gd name="connsiteY15" fmla="*/ 4818 h 10000"/>
                <a:gd name="connsiteX16" fmla="*/ 2748 w 10541"/>
                <a:gd name="connsiteY16" fmla="*/ 4818 h 10000"/>
                <a:gd name="connsiteX17" fmla="*/ 2800 w 10541"/>
                <a:gd name="connsiteY17" fmla="*/ 4786 h 10000"/>
                <a:gd name="connsiteX18" fmla="*/ 2837 w 10541"/>
                <a:gd name="connsiteY18" fmla="*/ 4688 h 10000"/>
                <a:gd name="connsiteX19" fmla="*/ 2872 w 10541"/>
                <a:gd name="connsiteY19" fmla="*/ 4541 h 10000"/>
                <a:gd name="connsiteX20" fmla="*/ 2889 w 10541"/>
                <a:gd name="connsiteY20" fmla="*/ 4282 h 10000"/>
                <a:gd name="connsiteX21" fmla="*/ 2977 w 10541"/>
                <a:gd name="connsiteY21" fmla="*/ 4298 h 10000"/>
                <a:gd name="connsiteX22" fmla="*/ 3103 w 10541"/>
                <a:gd name="connsiteY22" fmla="*/ 4070 h 10000"/>
                <a:gd name="connsiteX23" fmla="*/ 3245 w 10541"/>
                <a:gd name="connsiteY23" fmla="*/ 4103 h 10000"/>
                <a:gd name="connsiteX24" fmla="*/ 3342 w 10541"/>
                <a:gd name="connsiteY24" fmla="*/ 4103 h 10000"/>
                <a:gd name="connsiteX25" fmla="*/ 3173 w 10541"/>
                <a:gd name="connsiteY25" fmla="*/ 3892 h 10000"/>
                <a:gd name="connsiteX26" fmla="*/ 3467 w 10541"/>
                <a:gd name="connsiteY26" fmla="*/ 4136 h 10000"/>
                <a:gd name="connsiteX27" fmla="*/ 3397 w 10541"/>
                <a:gd name="connsiteY27" fmla="*/ 4331 h 10000"/>
                <a:gd name="connsiteX28" fmla="*/ 3707 w 10541"/>
                <a:gd name="connsiteY28" fmla="*/ 4250 h 10000"/>
                <a:gd name="connsiteX29" fmla="*/ 4014 w 10541"/>
                <a:gd name="connsiteY29" fmla="*/ 3387 h 10000"/>
                <a:gd name="connsiteX30" fmla="*/ 4183 w 10541"/>
                <a:gd name="connsiteY30" fmla="*/ 2612 h 10000"/>
                <a:gd name="connsiteX31" fmla="*/ 4173 w 10541"/>
                <a:gd name="connsiteY31" fmla="*/ 1720 h 10000"/>
                <a:gd name="connsiteX32" fmla="*/ 4585 w 10541"/>
                <a:gd name="connsiteY32" fmla="*/ 1688 h 10000"/>
                <a:gd name="connsiteX33" fmla="*/ 4926 w 10541"/>
                <a:gd name="connsiteY33" fmla="*/ 1466 h 10000"/>
                <a:gd name="connsiteX34" fmla="*/ 4939 w 10541"/>
                <a:gd name="connsiteY34" fmla="*/ 402 h 10000"/>
                <a:gd name="connsiteX35" fmla="*/ 5404 w 10541"/>
                <a:gd name="connsiteY35" fmla="*/ 181 h 10000"/>
                <a:gd name="connsiteX36" fmla="*/ 5863 w 10541"/>
                <a:gd name="connsiteY36" fmla="*/ 1067 h 10000"/>
                <a:gd name="connsiteX37" fmla="*/ 6487 w 10541"/>
                <a:gd name="connsiteY37" fmla="*/ 1249 h 10000"/>
                <a:gd name="connsiteX38" fmla="*/ 7300 w 10541"/>
                <a:gd name="connsiteY38" fmla="*/ 1649 h 10000"/>
                <a:gd name="connsiteX39" fmla="*/ 7539 w 10541"/>
                <a:gd name="connsiteY39" fmla="*/ 816 h 10000"/>
                <a:gd name="connsiteX40" fmla="*/ 7832 w 10541"/>
                <a:gd name="connsiteY40" fmla="*/ 1452 h 10000"/>
                <a:gd name="connsiteX41" fmla="*/ 8291 w 10541"/>
                <a:gd name="connsiteY41" fmla="*/ 1915 h 10000"/>
                <a:gd name="connsiteX42" fmla="*/ 8286 w 10541"/>
                <a:gd name="connsiteY42" fmla="*/ 3100 h 10000"/>
                <a:gd name="connsiteX43" fmla="*/ 9073 w 10541"/>
                <a:gd name="connsiteY43" fmla="*/ 4676 h 10000"/>
                <a:gd name="connsiteX44" fmla="*/ 7932 w 10541"/>
                <a:gd name="connsiteY44" fmla="*/ 6720 h 10000"/>
                <a:gd name="connsiteX45" fmla="*/ 7555 w 10541"/>
                <a:gd name="connsiteY45" fmla="*/ 7834 h 10000"/>
                <a:gd name="connsiteX46" fmla="*/ 2010 w 10541"/>
                <a:gd name="connsiteY46" fmla="*/ 9038 h 10000"/>
                <a:gd name="connsiteX47" fmla="*/ 10000 w 10541"/>
                <a:gd name="connsiteY47" fmla="*/ 5353 h 10000"/>
                <a:gd name="connsiteX48" fmla="*/ 9814 w 10541"/>
                <a:gd name="connsiteY48" fmla="*/ 5662 h 10000"/>
                <a:gd name="connsiteX49" fmla="*/ 9761 w 10541"/>
                <a:gd name="connsiteY49" fmla="*/ 5744 h 10000"/>
                <a:gd name="connsiteX50" fmla="*/ 9742 w 10541"/>
                <a:gd name="connsiteY50" fmla="*/ 5776 h 10000"/>
                <a:gd name="connsiteX51" fmla="*/ 9725 w 10541"/>
                <a:gd name="connsiteY51" fmla="*/ 5808 h 10000"/>
                <a:gd name="connsiteX52" fmla="*/ 9717 w 10541"/>
                <a:gd name="connsiteY52" fmla="*/ 5808 h 10000"/>
                <a:gd name="connsiteX53" fmla="*/ 9717 w 10541"/>
                <a:gd name="connsiteY53" fmla="*/ 5874 h 10000"/>
                <a:gd name="connsiteX54" fmla="*/ 9699 w 10541"/>
                <a:gd name="connsiteY54" fmla="*/ 5971 h 10000"/>
                <a:gd name="connsiteX55" fmla="*/ 9628 w 10541"/>
                <a:gd name="connsiteY55" fmla="*/ 6101 h 10000"/>
                <a:gd name="connsiteX56" fmla="*/ 9538 w 10541"/>
                <a:gd name="connsiteY56" fmla="*/ 6183 h 10000"/>
                <a:gd name="connsiteX57" fmla="*/ 9459 w 10541"/>
                <a:gd name="connsiteY57" fmla="*/ 6247 h 10000"/>
                <a:gd name="connsiteX58" fmla="*/ 9235 w 10541"/>
                <a:gd name="connsiteY58" fmla="*/ 6377 h 10000"/>
                <a:gd name="connsiteX59" fmla="*/ 9076 w 10541"/>
                <a:gd name="connsiteY59" fmla="*/ 6475 h 10000"/>
                <a:gd name="connsiteX60" fmla="*/ 8942 w 10541"/>
                <a:gd name="connsiteY60" fmla="*/ 6556 h 10000"/>
                <a:gd name="connsiteX61" fmla="*/ 8872 w 10541"/>
                <a:gd name="connsiteY61" fmla="*/ 6686 h 10000"/>
                <a:gd name="connsiteX62" fmla="*/ 8827 w 10541"/>
                <a:gd name="connsiteY62" fmla="*/ 6816 h 10000"/>
                <a:gd name="connsiteX63" fmla="*/ 8792 w 10541"/>
                <a:gd name="connsiteY63" fmla="*/ 7027 h 10000"/>
                <a:gd name="connsiteX64" fmla="*/ 8738 w 10541"/>
                <a:gd name="connsiteY64" fmla="*/ 7287 h 10000"/>
                <a:gd name="connsiteX65" fmla="*/ 8640 w 10541"/>
                <a:gd name="connsiteY65" fmla="*/ 7530 h 10000"/>
                <a:gd name="connsiteX66" fmla="*/ 8569 w 10541"/>
                <a:gd name="connsiteY66" fmla="*/ 7693 h 10000"/>
                <a:gd name="connsiteX67" fmla="*/ 8500 w 10541"/>
                <a:gd name="connsiteY67" fmla="*/ 7775 h 10000"/>
                <a:gd name="connsiteX68" fmla="*/ 8418 w 10541"/>
                <a:gd name="connsiteY68" fmla="*/ 7937 h 10000"/>
                <a:gd name="connsiteX69" fmla="*/ 8382 w 10541"/>
                <a:gd name="connsiteY69" fmla="*/ 8002 h 10000"/>
                <a:gd name="connsiteX70" fmla="*/ 8365 w 10541"/>
                <a:gd name="connsiteY70" fmla="*/ 8083 h 10000"/>
                <a:gd name="connsiteX71" fmla="*/ 8365 w 10541"/>
                <a:gd name="connsiteY71" fmla="*/ 8246 h 10000"/>
                <a:gd name="connsiteX72" fmla="*/ 8382 w 10541"/>
                <a:gd name="connsiteY72" fmla="*/ 8440 h 10000"/>
                <a:gd name="connsiteX73" fmla="*/ 8329 w 10541"/>
                <a:gd name="connsiteY73" fmla="*/ 8440 h 10000"/>
                <a:gd name="connsiteX74" fmla="*/ 8240 w 10541"/>
                <a:gd name="connsiteY74" fmla="*/ 8457 h 10000"/>
                <a:gd name="connsiteX75" fmla="*/ 8127 w 10541"/>
                <a:gd name="connsiteY75" fmla="*/ 8489 h 10000"/>
                <a:gd name="connsiteX76" fmla="*/ 7956 w 10541"/>
                <a:gd name="connsiteY76" fmla="*/ 8522 h 10000"/>
                <a:gd name="connsiteX77" fmla="*/ 7769 w 10541"/>
                <a:gd name="connsiteY77" fmla="*/ 8554 h 10000"/>
                <a:gd name="connsiteX78" fmla="*/ 7547 w 10541"/>
                <a:gd name="connsiteY78" fmla="*/ 8587 h 10000"/>
                <a:gd name="connsiteX79" fmla="*/ 7271 w 10541"/>
                <a:gd name="connsiteY79" fmla="*/ 8651 h 10000"/>
                <a:gd name="connsiteX80" fmla="*/ 6998 w 10541"/>
                <a:gd name="connsiteY80" fmla="*/ 8717 h 10000"/>
                <a:gd name="connsiteX81" fmla="*/ 6695 w 10541"/>
                <a:gd name="connsiteY81" fmla="*/ 8781 h 10000"/>
                <a:gd name="connsiteX82" fmla="*/ 6365 w 10541"/>
                <a:gd name="connsiteY82" fmla="*/ 8814 h 10000"/>
                <a:gd name="connsiteX83" fmla="*/ 5664 w 10541"/>
                <a:gd name="connsiteY83" fmla="*/ 8960 h 10000"/>
                <a:gd name="connsiteX84" fmla="*/ 4915 w 10541"/>
                <a:gd name="connsiteY84" fmla="*/ 9090 h 10000"/>
                <a:gd name="connsiteX85" fmla="*/ 4152 w 10541"/>
                <a:gd name="connsiteY85" fmla="*/ 9236 h 10000"/>
                <a:gd name="connsiteX86" fmla="*/ 3394 w 10541"/>
                <a:gd name="connsiteY86" fmla="*/ 9366 h 10000"/>
                <a:gd name="connsiteX87" fmla="*/ 2649 w 10541"/>
                <a:gd name="connsiteY87" fmla="*/ 9497 h 10000"/>
                <a:gd name="connsiteX88" fmla="*/ 2303 w 10541"/>
                <a:gd name="connsiteY88" fmla="*/ 9594 h 10000"/>
                <a:gd name="connsiteX89" fmla="*/ 1963 w 10541"/>
                <a:gd name="connsiteY89" fmla="*/ 9643 h 10000"/>
                <a:gd name="connsiteX90" fmla="*/ 1636 w 10541"/>
                <a:gd name="connsiteY90" fmla="*/ 9675 h 10000"/>
                <a:gd name="connsiteX91" fmla="*/ 1351 w 10541"/>
                <a:gd name="connsiteY91" fmla="*/ 9740 h 10000"/>
                <a:gd name="connsiteX92" fmla="*/ 1076 w 10541"/>
                <a:gd name="connsiteY92" fmla="*/ 9805 h 10000"/>
                <a:gd name="connsiteX93" fmla="*/ 817 w 10541"/>
                <a:gd name="connsiteY93" fmla="*/ 9838 h 10000"/>
                <a:gd name="connsiteX94" fmla="*/ 614 w 10541"/>
                <a:gd name="connsiteY94" fmla="*/ 9870 h 10000"/>
                <a:gd name="connsiteX95" fmla="*/ 427 w 10541"/>
                <a:gd name="connsiteY95" fmla="*/ 9935 h 10000"/>
                <a:gd name="connsiteX96" fmla="*/ 274 w 10541"/>
                <a:gd name="connsiteY96" fmla="*/ 9935 h 10000"/>
                <a:gd name="connsiteX97" fmla="*/ 168 w 10541"/>
                <a:gd name="connsiteY97" fmla="*/ 9968 h 10000"/>
                <a:gd name="connsiteX98" fmla="*/ 108 w 10541"/>
                <a:gd name="connsiteY98" fmla="*/ 9968 h 10000"/>
                <a:gd name="connsiteX99" fmla="*/ 70 w 10541"/>
                <a:gd name="connsiteY99" fmla="*/ 10000 h 10000"/>
                <a:gd name="connsiteX100" fmla="*/ 70 w 10541"/>
                <a:gd name="connsiteY100" fmla="*/ 9968 h 10000"/>
                <a:gd name="connsiteX101" fmla="*/ 37 w 10541"/>
                <a:gd name="connsiteY101" fmla="*/ 9968 h 10000"/>
                <a:gd name="connsiteX102" fmla="*/ 15 w 10541"/>
                <a:gd name="connsiteY102" fmla="*/ 9935 h 10000"/>
                <a:gd name="connsiteX103" fmla="*/ 0 w 10541"/>
                <a:gd name="connsiteY103" fmla="*/ 9870 h 10000"/>
                <a:gd name="connsiteX104" fmla="*/ 15 w 10541"/>
                <a:gd name="connsiteY104" fmla="*/ 9773 h 10000"/>
                <a:gd name="connsiteX105" fmla="*/ 52 w 10541"/>
                <a:gd name="connsiteY105" fmla="*/ 9643 h 10000"/>
                <a:gd name="connsiteX106" fmla="*/ 151 w 10541"/>
                <a:gd name="connsiteY106" fmla="*/ 9497 h 10000"/>
                <a:gd name="connsiteX107" fmla="*/ 221 w 10541"/>
                <a:gd name="connsiteY107" fmla="*/ 9399 h 10000"/>
                <a:gd name="connsiteX108" fmla="*/ 312 w 10541"/>
                <a:gd name="connsiteY108" fmla="*/ 9269 h 10000"/>
                <a:gd name="connsiteX109" fmla="*/ 294 w 10541"/>
                <a:gd name="connsiteY109" fmla="*/ 9122 h 10000"/>
                <a:gd name="connsiteX110" fmla="*/ 258 w 10541"/>
                <a:gd name="connsiteY110" fmla="*/ 8993 h 10000"/>
                <a:gd name="connsiteX111" fmla="*/ 205 w 10541"/>
                <a:gd name="connsiteY111" fmla="*/ 8895 h 10000"/>
                <a:gd name="connsiteX112" fmla="*/ 188 w 10541"/>
                <a:gd name="connsiteY112" fmla="*/ 8863 h 10000"/>
                <a:gd name="connsiteX113" fmla="*/ 116 w 10541"/>
                <a:gd name="connsiteY113" fmla="*/ 8749 h 10000"/>
                <a:gd name="connsiteX114" fmla="*/ 89 w 10541"/>
                <a:gd name="connsiteY114" fmla="*/ 8684 h 10000"/>
                <a:gd name="connsiteX115" fmla="*/ 89 w 10541"/>
                <a:gd name="connsiteY115" fmla="*/ 8651 h 10000"/>
                <a:gd name="connsiteX116" fmla="*/ 70 w 10541"/>
                <a:gd name="connsiteY116" fmla="*/ 8651 h 10000"/>
                <a:gd name="connsiteX117" fmla="*/ 133 w 10541"/>
                <a:gd name="connsiteY117" fmla="*/ 8619 h 10000"/>
                <a:gd name="connsiteX118" fmla="*/ 188 w 10541"/>
                <a:gd name="connsiteY118" fmla="*/ 8587 h 10000"/>
                <a:gd name="connsiteX119" fmla="*/ 239 w 10541"/>
                <a:gd name="connsiteY119" fmla="*/ 8587 h 10000"/>
                <a:gd name="connsiteX120" fmla="*/ 274 w 10541"/>
                <a:gd name="connsiteY120" fmla="*/ 8587 h 10000"/>
                <a:gd name="connsiteX121" fmla="*/ 274 w 10541"/>
                <a:gd name="connsiteY121" fmla="*/ 8554 h 10000"/>
                <a:gd name="connsiteX122" fmla="*/ 239 w 10541"/>
                <a:gd name="connsiteY122" fmla="*/ 8408 h 10000"/>
                <a:gd name="connsiteX123" fmla="*/ 239 w 10541"/>
                <a:gd name="connsiteY123" fmla="*/ 8343 h 10000"/>
                <a:gd name="connsiteX124" fmla="*/ 239 w 10541"/>
                <a:gd name="connsiteY124" fmla="*/ 8310 h 10000"/>
                <a:gd name="connsiteX125" fmla="*/ 221 w 10541"/>
                <a:gd name="connsiteY125" fmla="*/ 8278 h 10000"/>
                <a:gd name="connsiteX126" fmla="*/ 274 w 10541"/>
                <a:gd name="connsiteY126" fmla="*/ 8180 h 10000"/>
                <a:gd name="connsiteX127" fmla="*/ 294 w 10541"/>
                <a:gd name="connsiteY127" fmla="*/ 8083 h 10000"/>
                <a:gd name="connsiteX128" fmla="*/ 331 w 10541"/>
                <a:gd name="connsiteY128" fmla="*/ 8002 h 10000"/>
                <a:gd name="connsiteX129" fmla="*/ 339 w 10541"/>
                <a:gd name="connsiteY129" fmla="*/ 7937 h 10000"/>
                <a:gd name="connsiteX130" fmla="*/ 339 w 10541"/>
                <a:gd name="connsiteY130" fmla="*/ 7937 h 10000"/>
                <a:gd name="connsiteX131" fmla="*/ 392 w 10541"/>
                <a:gd name="connsiteY131" fmla="*/ 7775 h 10000"/>
                <a:gd name="connsiteX132" fmla="*/ 427 w 10541"/>
                <a:gd name="connsiteY132" fmla="*/ 7661 h 10000"/>
                <a:gd name="connsiteX133" fmla="*/ 461 w 10541"/>
                <a:gd name="connsiteY133" fmla="*/ 7563 h 10000"/>
                <a:gd name="connsiteX134" fmla="*/ 480 w 10541"/>
                <a:gd name="connsiteY134" fmla="*/ 7498 h 10000"/>
                <a:gd name="connsiteX135" fmla="*/ 498 w 10541"/>
                <a:gd name="connsiteY135" fmla="*/ 7466 h 10000"/>
                <a:gd name="connsiteX136" fmla="*/ 498 w 10541"/>
                <a:gd name="connsiteY136" fmla="*/ 7434 h 10000"/>
                <a:gd name="connsiteX137" fmla="*/ 561 w 10541"/>
                <a:gd name="connsiteY137" fmla="*/ 7287 h 10000"/>
                <a:gd name="connsiteX138" fmla="*/ 596 w 10541"/>
                <a:gd name="connsiteY138" fmla="*/ 7189 h 10000"/>
                <a:gd name="connsiteX139" fmla="*/ 614 w 10541"/>
                <a:gd name="connsiteY139" fmla="*/ 7157 h 10000"/>
                <a:gd name="connsiteX140" fmla="*/ 614 w 10541"/>
                <a:gd name="connsiteY140" fmla="*/ 7157 h 10000"/>
                <a:gd name="connsiteX141" fmla="*/ 630 w 10541"/>
                <a:gd name="connsiteY141" fmla="*/ 6995 h 10000"/>
                <a:gd name="connsiteX142" fmla="*/ 630 w 10541"/>
                <a:gd name="connsiteY142" fmla="*/ 6881 h 10000"/>
                <a:gd name="connsiteX143" fmla="*/ 650 w 10541"/>
                <a:gd name="connsiteY143" fmla="*/ 6783 h 10000"/>
                <a:gd name="connsiteX144" fmla="*/ 650 w 10541"/>
                <a:gd name="connsiteY144" fmla="*/ 6751 h 10000"/>
                <a:gd name="connsiteX145" fmla="*/ 650 w 10541"/>
                <a:gd name="connsiteY145" fmla="*/ 6686 h 10000"/>
                <a:gd name="connsiteX146" fmla="*/ 650 w 10541"/>
                <a:gd name="connsiteY146" fmla="*/ 6686 h 10000"/>
                <a:gd name="connsiteX147" fmla="*/ 686 w 10541"/>
                <a:gd name="connsiteY147" fmla="*/ 6475 h 10000"/>
                <a:gd name="connsiteX148" fmla="*/ 703 w 10541"/>
                <a:gd name="connsiteY148" fmla="*/ 6312 h 10000"/>
                <a:gd name="connsiteX149" fmla="*/ 719 w 10541"/>
                <a:gd name="connsiteY149" fmla="*/ 6183 h 10000"/>
                <a:gd name="connsiteX150" fmla="*/ 719 w 10541"/>
                <a:gd name="connsiteY150" fmla="*/ 6133 h 10000"/>
                <a:gd name="connsiteX151" fmla="*/ 737 w 10541"/>
                <a:gd name="connsiteY151" fmla="*/ 6069 h 10000"/>
                <a:gd name="connsiteX152" fmla="*/ 737 w 10541"/>
                <a:gd name="connsiteY152" fmla="*/ 6036 h 10000"/>
                <a:gd name="connsiteX153" fmla="*/ 703 w 10541"/>
                <a:gd name="connsiteY153" fmla="*/ 5906 h 10000"/>
                <a:gd name="connsiteX154" fmla="*/ 703 w 10541"/>
                <a:gd name="connsiteY154" fmla="*/ 5841 h 10000"/>
                <a:gd name="connsiteX155" fmla="*/ 703 w 10541"/>
                <a:gd name="connsiteY155" fmla="*/ 5841 h 10000"/>
                <a:gd name="connsiteX156" fmla="*/ 809 w 10541"/>
                <a:gd name="connsiteY156" fmla="*/ 6053 h 10000"/>
                <a:gd name="connsiteX157" fmla="*/ 969 w 10541"/>
                <a:gd name="connsiteY157" fmla="*/ 5777 h 10000"/>
                <a:gd name="connsiteX158" fmla="*/ 1067 w 10541"/>
                <a:gd name="connsiteY158" fmla="*/ 5420 h 10000"/>
                <a:gd name="connsiteX0" fmla="*/ 1262 w 10541"/>
                <a:gd name="connsiteY0" fmla="*/ 5289 h 10000"/>
                <a:gd name="connsiteX1" fmla="*/ 1539 w 10541"/>
                <a:gd name="connsiteY1" fmla="*/ 4948 h 10000"/>
                <a:gd name="connsiteX2" fmla="*/ 1741 w 10541"/>
                <a:gd name="connsiteY2" fmla="*/ 4882 h 10000"/>
                <a:gd name="connsiteX3" fmla="*/ 1448 w 10541"/>
                <a:gd name="connsiteY3" fmla="*/ 5094 h 10000"/>
                <a:gd name="connsiteX4" fmla="*/ 1697 w 10541"/>
                <a:gd name="connsiteY4" fmla="*/ 5045 h 10000"/>
                <a:gd name="connsiteX5" fmla="*/ 1856 w 10541"/>
                <a:gd name="connsiteY5" fmla="*/ 5241 h 10000"/>
                <a:gd name="connsiteX6" fmla="*/ 2046 w 10541"/>
                <a:gd name="connsiteY6" fmla="*/ 5306 h 10000"/>
                <a:gd name="connsiteX7" fmla="*/ 2151 w 10541"/>
                <a:gd name="connsiteY7" fmla="*/ 5258 h 10000"/>
                <a:gd name="connsiteX8" fmla="*/ 2319 w 10541"/>
                <a:gd name="connsiteY8" fmla="*/ 4818 h 10000"/>
                <a:gd name="connsiteX9" fmla="*/ 2293 w 10541"/>
                <a:gd name="connsiteY9" fmla="*/ 5177 h 10000"/>
                <a:gd name="connsiteX10" fmla="*/ 2446 w 10541"/>
                <a:gd name="connsiteY10" fmla="*/ 4493 h 10000"/>
                <a:gd name="connsiteX11" fmla="*/ 2596 w 10541"/>
                <a:gd name="connsiteY11" fmla="*/ 4786 h 10000"/>
                <a:gd name="connsiteX12" fmla="*/ 2559 w 10541"/>
                <a:gd name="connsiteY12" fmla="*/ 4542 h 10000"/>
                <a:gd name="connsiteX13" fmla="*/ 2632 w 10541"/>
                <a:gd name="connsiteY13" fmla="*/ 4786 h 10000"/>
                <a:gd name="connsiteX14" fmla="*/ 2649 w 10541"/>
                <a:gd name="connsiteY14" fmla="*/ 4818 h 10000"/>
                <a:gd name="connsiteX15" fmla="*/ 2693 w 10541"/>
                <a:gd name="connsiteY15" fmla="*/ 4818 h 10000"/>
                <a:gd name="connsiteX16" fmla="*/ 2748 w 10541"/>
                <a:gd name="connsiteY16" fmla="*/ 4818 h 10000"/>
                <a:gd name="connsiteX17" fmla="*/ 2800 w 10541"/>
                <a:gd name="connsiteY17" fmla="*/ 4786 h 10000"/>
                <a:gd name="connsiteX18" fmla="*/ 2837 w 10541"/>
                <a:gd name="connsiteY18" fmla="*/ 4688 h 10000"/>
                <a:gd name="connsiteX19" fmla="*/ 2872 w 10541"/>
                <a:gd name="connsiteY19" fmla="*/ 4541 h 10000"/>
                <a:gd name="connsiteX20" fmla="*/ 2889 w 10541"/>
                <a:gd name="connsiteY20" fmla="*/ 4282 h 10000"/>
                <a:gd name="connsiteX21" fmla="*/ 2977 w 10541"/>
                <a:gd name="connsiteY21" fmla="*/ 4298 h 10000"/>
                <a:gd name="connsiteX22" fmla="*/ 3103 w 10541"/>
                <a:gd name="connsiteY22" fmla="*/ 4070 h 10000"/>
                <a:gd name="connsiteX23" fmla="*/ 3245 w 10541"/>
                <a:gd name="connsiteY23" fmla="*/ 4103 h 10000"/>
                <a:gd name="connsiteX24" fmla="*/ 3342 w 10541"/>
                <a:gd name="connsiteY24" fmla="*/ 4103 h 10000"/>
                <a:gd name="connsiteX25" fmla="*/ 3173 w 10541"/>
                <a:gd name="connsiteY25" fmla="*/ 3892 h 10000"/>
                <a:gd name="connsiteX26" fmla="*/ 3467 w 10541"/>
                <a:gd name="connsiteY26" fmla="*/ 4136 h 10000"/>
                <a:gd name="connsiteX27" fmla="*/ 3397 w 10541"/>
                <a:gd name="connsiteY27" fmla="*/ 4331 h 10000"/>
                <a:gd name="connsiteX28" fmla="*/ 3707 w 10541"/>
                <a:gd name="connsiteY28" fmla="*/ 4250 h 10000"/>
                <a:gd name="connsiteX29" fmla="*/ 4014 w 10541"/>
                <a:gd name="connsiteY29" fmla="*/ 3387 h 10000"/>
                <a:gd name="connsiteX30" fmla="*/ 4183 w 10541"/>
                <a:gd name="connsiteY30" fmla="*/ 2612 h 10000"/>
                <a:gd name="connsiteX31" fmla="*/ 4173 w 10541"/>
                <a:gd name="connsiteY31" fmla="*/ 1720 h 10000"/>
                <a:gd name="connsiteX32" fmla="*/ 4585 w 10541"/>
                <a:gd name="connsiteY32" fmla="*/ 1688 h 10000"/>
                <a:gd name="connsiteX33" fmla="*/ 4926 w 10541"/>
                <a:gd name="connsiteY33" fmla="*/ 1466 h 10000"/>
                <a:gd name="connsiteX34" fmla="*/ 4939 w 10541"/>
                <a:gd name="connsiteY34" fmla="*/ 402 h 10000"/>
                <a:gd name="connsiteX35" fmla="*/ 5404 w 10541"/>
                <a:gd name="connsiteY35" fmla="*/ 181 h 10000"/>
                <a:gd name="connsiteX36" fmla="*/ 5863 w 10541"/>
                <a:gd name="connsiteY36" fmla="*/ 1067 h 10000"/>
                <a:gd name="connsiteX37" fmla="*/ 6487 w 10541"/>
                <a:gd name="connsiteY37" fmla="*/ 1249 h 10000"/>
                <a:gd name="connsiteX38" fmla="*/ 7300 w 10541"/>
                <a:gd name="connsiteY38" fmla="*/ 1649 h 10000"/>
                <a:gd name="connsiteX39" fmla="*/ 7539 w 10541"/>
                <a:gd name="connsiteY39" fmla="*/ 816 h 10000"/>
                <a:gd name="connsiteX40" fmla="*/ 7832 w 10541"/>
                <a:gd name="connsiteY40" fmla="*/ 1452 h 10000"/>
                <a:gd name="connsiteX41" fmla="*/ 8291 w 10541"/>
                <a:gd name="connsiteY41" fmla="*/ 1915 h 10000"/>
                <a:gd name="connsiteX42" fmla="*/ 8286 w 10541"/>
                <a:gd name="connsiteY42" fmla="*/ 3100 h 10000"/>
                <a:gd name="connsiteX43" fmla="*/ 9073 w 10541"/>
                <a:gd name="connsiteY43" fmla="*/ 4676 h 10000"/>
                <a:gd name="connsiteX44" fmla="*/ 7932 w 10541"/>
                <a:gd name="connsiteY44" fmla="*/ 6720 h 10000"/>
                <a:gd name="connsiteX45" fmla="*/ 7555 w 10541"/>
                <a:gd name="connsiteY45" fmla="*/ 7834 h 10000"/>
                <a:gd name="connsiteX46" fmla="*/ 2010 w 10541"/>
                <a:gd name="connsiteY46" fmla="*/ 9038 h 10000"/>
                <a:gd name="connsiteX47" fmla="*/ 10000 w 10541"/>
                <a:gd name="connsiteY47" fmla="*/ 5353 h 10000"/>
                <a:gd name="connsiteX48" fmla="*/ 9814 w 10541"/>
                <a:gd name="connsiteY48" fmla="*/ 5662 h 10000"/>
                <a:gd name="connsiteX49" fmla="*/ 9761 w 10541"/>
                <a:gd name="connsiteY49" fmla="*/ 5744 h 10000"/>
                <a:gd name="connsiteX50" fmla="*/ 9742 w 10541"/>
                <a:gd name="connsiteY50" fmla="*/ 5776 h 10000"/>
                <a:gd name="connsiteX51" fmla="*/ 9725 w 10541"/>
                <a:gd name="connsiteY51" fmla="*/ 5808 h 10000"/>
                <a:gd name="connsiteX52" fmla="*/ 9717 w 10541"/>
                <a:gd name="connsiteY52" fmla="*/ 5808 h 10000"/>
                <a:gd name="connsiteX53" fmla="*/ 9717 w 10541"/>
                <a:gd name="connsiteY53" fmla="*/ 5874 h 10000"/>
                <a:gd name="connsiteX54" fmla="*/ 9699 w 10541"/>
                <a:gd name="connsiteY54" fmla="*/ 5971 h 10000"/>
                <a:gd name="connsiteX55" fmla="*/ 9628 w 10541"/>
                <a:gd name="connsiteY55" fmla="*/ 6101 h 10000"/>
                <a:gd name="connsiteX56" fmla="*/ 9538 w 10541"/>
                <a:gd name="connsiteY56" fmla="*/ 6183 h 10000"/>
                <a:gd name="connsiteX57" fmla="*/ 9459 w 10541"/>
                <a:gd name="connsiteY57" fmla="*/ 6247 h 10000"/>
                <a:gd name="connsiteX58" fmla="*/ 9235 w 10541"/>
                <a:gd name="connsiteY58" fmla="*/ 6377 h 10000"/>
                <a:gd name="connsiteX59" fmla="*/ 9076 w 10541"/>
                <a:gd name="connsiteY59" fmla="*/ 6475 h 10000"/>
                <a:gd name="connsiteX60" fmla="*/ 8942 w 10541"/>
                <a:gd name="connsiteY60" fmla="*/ 6556 h 10000"/>
                <a:gd name="connsiteX61" fmla="*/ 8872 w 10541"/>
                <a:gd name="connsiteY61" fmla="*/ 6686 h 10000"/>
                <a:gd name="connsiteX62" fmla="*/ 8827 w 10541"/>
                <a:gd name="connsiteY62" fmla="*/ 6816 h 10000"/>
                <a:gd name="connsiteX63" fmla="*/ 8792 w 10541"/>
                <a:gd name="connsiteY63" fmla="*/ 7027 h 10000"/>
                <a:gd name="connsiteX64" fmla="*/ 8738 w 10541"/>
                <a:gd name="connsiteY64" fmla="*/ 7287 h 10000"/>
                <a:gd name="connsiteX65" fmla="*/ 8640 w 10541"/>
                <a:gd name="connsiteY65" fmla="*/ 7530 h 10000"/>
                <a:gd name="connsiteX66" fmla="*/ 8569 w 10541"/>
                <a:gd name="connsiteY66" fmla="*/ 7693 h 10000"/>
                <a:gd name="connsiteX67" fmla="*/ 8500 w 10541"/>
                <a:gd name="connsiteY67" fmla="*/ 7775 h 10000"/>
                <a:gd name="connsiteX68" fmla="*/ 8418 w 10541"/>
                <a:gd name="connsiteY68" fmla="*/ 7937 h 10000"/>
                <a:gd name="connsiteX69" fmla="*/ 8382 w 10541"/>
                <a:gd name="connsiteY69" fmla="*/ 8002 h 10000"/>
                <a:gd name="connsiteX70" fmla="*/ 8365 w 10541"/>
                <a:gd name="connsiteY70" fmla="*/ 8083 h 10000"/>
                <a:gd name="connsiteX71" fmla="*/ 8365 w 10541"/>
                <a:gd name="connsiteY71" fmla="*/ 8246 h 10000"/>
                <a:gd name="connsiteX72" fmla="*/ 8382 w 10541"/>
                <a:gd name="connsiteY72" fmla="*/ 8440 h 10000"/>
                <a:gd name="connsiteX73" fmla="*/ 8329 w 10541"/>
                <a:gd name="connsiteY73" fmla="*/ 8440 h 10000"/>
                <a:gd name="connsiteX74" fmla="*/ 8240 w 10541"/>
                <a:gd name="connsiteY74" fmla="*/ 8457 h 10000"/>
                <a:gd name="connsiteX75" fmla="*/ 8127 w 10541"/>
                <a:gd name="connsiteY75" fmla="*/ 8489 h 10000"/>
                <a:gd name="connsiteX76" fmla="*/ 7956 w 10541"/>
                <a:gd name="connsiteY76" fmla="*/ 8522 h 10000"/>
                <a:gd name="connsiteX77" fmla="*/ 7769 w 10541"/>
                <a:gd name="connsiteY77" fmla="*/ 8554 h 10000"/>
                <a:gd name="connsiteX78" fmla="*/ 7547 w 10541"/>
                <a:gd name="connsiteY78" fmla="*/ 8587 h 10000"/>
                <a:gd name="connsiteX79" fmla="*/ 7271 w 10541"/>
                <a:gd name="connsiteY79" fmla="*/ 8651 h 10000"/>
                <a:gd name="connsiteX80" fmla="*/ 6998 w 10541"/>
                <a:gd name="connsiteY80" fmla="*/ 8717 h 10000"/>
                <a:gd name="connsiteX81" fmla="*/ 6695 w 10541"/>
                <a:gd name="connsiteY81" fmla="*/ 8781 h 10000"/>
                <a:gd name="connsiteX82" fmla="*/ 6365 w 10541"/>
                <a:gd name="connsiteY82" fmla="*/ 8814 h 10000"/>
                <a:gd name="connsiteX83" fmla="*/ 5664 w 10541"/>
                <a:gd name="connsiteY83" fmla="*/ 8960 h 10000"/>
                <a:gd name="connsiteX84" fmla="*/ 4915 w 10541"/>
                <a:gd name="connsiteY84" fmla="*/ 9090 h 10000"/>
                <a:gd name="connsiteX85" fmla="*/ 4152 w 10541"/>
                <a:gd name="connsiteY85" fmla="*/ 9236 h 10000"/>
                <a:gd name="connsiteX86" fmla="*/ 3394 w 10541"/>
                <a:gd name="connsiteY86" fmla="*/ 9366 h 10000"/>
                <a:gd name="connsiteX87" fmla="*/ 2649 w 10541"/>
                <a:gd name="connsiteY87" fmla="*/ 9497 h 10000"/>
                <a:gd name="connsiteX88" fmla="*/ 2303 w 10541"/>
                <a:gd name="connsiteY88" fmla="*/ 9594 h 10000"/>
                <a:gd name="connsiteX89" fmla="*/ 1963 w 10541"/>
                <a:gd name="connsiteY89" fmla="*/ 9643 h 10000"/>
                <a:gd name="connsiteX90" fmla="*/ 1636 w 10541"/>
                <a:gd name="connsiteY90" fmla="*/ 9675 h 10000"/>
                <a:gd name="connsiteX91" fmla="*/ 1351 w 10541"/>
                <a:gd name="connsiteY91" fmla="*/ 9740 h 10000"/>
                <a:gd name="connsiteX92" fmla="*/ 1076 w 10541"/>
                <a:gd name="connsiteY92" fmla="*/ 9805 h 10000"/>
                <a:gd name="connsiteX93" fmla="*/ 817 w 10541"/>
                <a:gd name="connsiteY93" fmla="*/ 9838 h 10000"/>
                <a:gd name="connsiteX94" fmla="*/ 614 w 10541"/>
                <a:gd name="connsiteY94" fmla="*/ 9870 h 10000"/>
                <a:gd name="connsiteX95" fmla="*/ 427 w 10541"/>
                <a:gd name="connsiteY95" fmla="*/ 9935 h 10000"/>
                <a:gd name="connsiteX96" fmla="*/ 274 w 10541"/>
                <a:gd name="connsiteY96" fmla="*/ 9935 h 10000"/>
                <a:gd name="connsiteX97" fmla="*/ 168 w 10541"/>
                <a:gd name="connsiteY97" fmla="*/ 9968 h 10000"/>
                <a:gd name="connsiteX98" fmla="*/ 108 w 10541"/>
                <a:gd name="connsiteY98" fmla="*/ 9968 h 10000"/>
                <a:gd name="connsiteX99" fmla="*/ 70 w 10541"/>
                <a:gd name="connsiteY99" fmla="*/ 10000 h 10000"/>
                <a:gd name="connsiteX100" fmla="*/ 70 w 10541"/>
                <a:gd name="connsiteY100" fmla="*/ 9968 h 10000"/>
                <a:gd name="connsiteX101" fmla="*/ 37 w 10541"/>
                <a:gd name="connsiteY101" fmla="*/ 9968 h 10000"/>
                <a:gd name="connsiteX102" fmla="*/ 15 w 10541"/>
                <a:gd name="connsiteY102" fmla="*/ 9935 h 10000"/>
                <a:gd name="connsiteX103" fmla="*/ 0 w 10541"/>
                <a:gd name="connsiteY103" fmla="*/ 9870 h 10000"/>
                <a:gd name="connsiteX104" fmla="*/ 15 w 10541"/>
                <a:gd name="connsiteY104" fmla="*/ 9773 h 10000"/>
                <a:gd name="connsiteX105" fmla="*/ 52 w 10541"/>
                <a:gd name="connsiteY105" fmla="*/ 9643 h 10000"/>
                <a:gd name="connsiteX106" fmla="*/ 151 w 10541"/>
                <a:gd name="connsiteY106" fmla="*/ 9497 h 10000"/>
                <a:gd name="connsiteX107" fmla="*/ 221 w 10541"/>
                <a:gd name="connsiteY107" fmla="*/ 9399 h 10000"/>
                <a:gd name="connsiteX108" fmla="*/ 312 w 10541"/>
                <a:gd name="connsiteY108" fmla="*/ 9269 h 10000"/>
                <a:gd name="connsiteX109" fmla="*/ 294 w 10541"/>
                <a:gd name="connsiteY109" fmla="*/ 9122 h 10000"/>
                <a:gd name="connsiteX110" fmla="*/ 258 w 10541"/>
                <a:gd name="connsiteY110" fmla="*/ 8993 h 10000"/>
                <a:gd name="connsiteX111" fmla="*/ 205 w 10541"/>
                <a:gd name="connsiteY111" fmla="*/ 8895 h 10000"/>
                <a:gd name="connsiteX112" fmla="*/ 188 w 10541"/>
                <a:gd name="connsiteY112" fmla="*/ 8863 h 10000"/>
                <a:gd name="connsiteX113" fmla="*/ 116 w 10541"/>
                <a:gd name="connsiteY113" fmla="*/ 8749 h 10000"/>
                <a:gd name="connsiteX114" fmla="*/ 89 w 10541"/>
                <a:gd name="connsiteY114" fmla="*/ 8684 h 10000"/>
                <a:gd name="connsiteX115" fmla="*/ 89 w 10541"/>
                <a:gd name="connsiteY115" fmla="*/ 8651 h 10000"/>
                <a:gd name="connsiteX116" fmla="*/ 70 w 10541"/>
                <a:gd name="connsiteY116" fmla="*/ 8651 h 10000"/>
                <a:gd name="connsiteX117" fmla="*/ 133 w 10541"/>
                <a:gd name="connsiteY117" fmla="*/ 8619 h 10000"/>
                <a:gd name="connsiteX118" fmla="*/ 188 w 10541"/>
                <a:gd name="connsiteY118" fmla="*/ 8587 h 10000"/>
                <a:gd name="connsiteX119" fmla="*/ 239 w 10541"/>
                <a:gd name="connsiteY119" fmla="*/ 8587 h 10000"/>
                <a:gd name="connsiteX120" fmla="*/ 274 w 10541"/>
                <a:gd name="connsiteY120" fmla="*/ 8587 h 10000"/>
                <a:gd name="connsiteX121" fmla="*/ 274 w 10541"/>
                <a:gd name="connsiteY121" fmla="*/ 8554 h 10000"/>
                <a:gd name="connsiteX122" fmla="*/ 239 w 10541"/>
                <a:gd name="connsiteY122" fmla="*/ 8408 h 10000"/>
                <a:gd name="connsiteX123" fmla="*/ 239 w 10541"/>
                <a:gd name="connsiteY123" fmla="*/ 8343 h 10000"/>
                <a:gd name="connsiteX124" fmla="*/ 239 w 10541"/>
                <a:gd name="connsiteY124" fmla="*/ 8310 h 10000"/>
                <a:gd name="connsiteX125" fmla="*/ 221 w 10541"/>
                <a:gd name="connsiteY125" fmla="*/ 8278 h 10000"/>
                <a:gd name="connsiteX126" fmla="*/ 274 w 10541"/>
                <a:gd name="connsiteY126" fmla="*/ 8180 h 10000"/>
                <a:gd name="connsiteX127" fmla="*/ 294 w 10541"/>
                <a:gd name="connsiteY127" fmla="*/ 8083 h 10000"/>
                <a:gd name="connsiteX128" fmla="*/ 331 w 10541"/>
                <a:gd name="connsiteY128" fmla="*/ 8002 h 10000"/>
                <a:gd name="connsiteX129" fmla="*/ 339 w 10541"/>
                <a:gd name="connsiteY129" fmla="*/ 7937 h 10000"/>
                <a:gd name="connsiteX130" fmla="*/ 339 w 10541"/>
                <a:gd name="connsiteY130" fmla="*/ 7937 h 10000"/>
                <a:gd name="connsiteX131" fmla="*/ 392 w 10541"/>
                <a:gd name="connsiteY131" fmla="*/ 7775 h 10000"/>
                <a:gd name="connsiteX132" fmla="*/ 427 w 10541"/>
                <a:gd name="connsiteY132" fmla="*/ 7661 h 10000"/>
                <a:gd name="connsiteX133" fmla="*/ 461 w 10541"/>
                <a:gd name="connsiteY133" fmla="*/ 7563 h 10000"/>
                <a:gd name="connsiteX134" fmla="*/ 480 w 10541"/>
                <a:gd name="connsiteY134" fmla="*/ 7498 h 10000"/>
                <a:gd name="connsiteX135" fmla="*/ 498 w 10541"/>
                <a:gd name="connsiteY135" fmla="*/ 7466 h 10000"/>
                <a:gd name="connsiteX136" fmla="*/ 498 w 10541"/>
                <a:gd name="connsiteY136" fmla="*/ 7434 h 10000"/>
                <a:gd name="connsiteX137" fmla="*/ 561 w 10541"/>
                <a:gd name="connsiteY137" fmla="*/ 7287 h 10000"/>
                <a:gd name="connsiteX138" fmla="*/ 596 w 10541"/>
                <a:gd name="connsiteY138" fmla="*/ 7189 h 10000"/>
                <a:gd name="connsiteX139" fmla="*/ 614 w 10541"/>
                <a:gd name="connsiteY139" fmla="*/ 7157 h 10000"/>
                <a:gd name="connsiteX140" fmla="*/ 614 w 10541"/>
                <a:gd name="connsiteY140" fmla="*/ 7157 h 10000"/>
                <a:gd name="connsiteX141" fmla="*/ 630 w 10541"/>
                <a:gd name="connsiteY141" fmla="*/ 6995 h 10000"/>
                <a:gd name="connsiteX142" fmla="*/ 630 w 10541"/>
                <a:gd name="connsiteY142" fmla="*/ 6881 h 10000"/>
                <a:gd name="connsiteX143" fmla="*/ 650 w 10541"/>
                <a:gd name="connsiteY143" fmla="*/ 6783 h 10000"/>
                <a:gd name="connsiteX144" fmla="*/ 650 w 10541"/>
                <a:gd name="connsiteY144" fmla="*/ 6751 h 10000"/>
                <a:gd name="connsiteX145" fmla="*/ 650 w 10541"/>
                <a:gd name="connsiteY145" fmla="*/ 6686 h 10000"/>
                <a:gd name="connsiteX146" fmla="*/ 650 w 10541"/>
                <a:gd name="connsiteY146" fmla="*/ 6686 h 10000"/>
                <a:gd name="connsiteX147" fmla="*/ 686 w 10541"/>
                <a:gd name="connsiteY147" fmla="*/ 6475 h 10000"/>
                <a:gd name="connsiteX148" fmla="*/ 703 w 10541"/>
                <a:gd name="connsiteY148" fmla="*/ 6312 h 10000"/>
                <a:gd name="connsiteX149" fmla="*/ 719 w 10541"/>
                <a:gd name="connsiteY149" fmla="*/ 6183 h 10000"/>
                <a:gd name="connsiteX150" fmla="*/ 719 w 10541"/>
                <a:gd name="connsiteY150" fmla="*/ 6133 h 10000"/>
                <a:gd name="connsiteX151" fmla="*/ 737 w 10541"/>
                <a:gd name="connsiteY151" fmla="*/ 6069 h 10000"/>
                <a:gd name="connsiteX152" fmla="*/ 737 w 10541"/>
                <a:gd name="connsiteY152" fmla="*/ 6036 h 10000"/>
                <a:gd name="connsiteX153" fmla="*/ 703 w 10541"/>
                <a:gd name="connsiteY153" fmla="*/ 5906 h 10000"/>
                <a:gd name="connsiteX154" fmla="*/ 703 w 10541"/>
                <a:gd name="connsiteY154" fmla="*/ 5841 h 10000"/>
                <a:gd name="connsiteX155" fmla="*/ 809 w 10541"/>
                <a:gd name="connsiteY155" fmla="*/ 6053 h 10000"/>
                <a:gd name="connsiteX156" fmla="*/ 969 w 10541"/>
                <a:gd name="connsiteY156" fmla="*/ 5777 h 10000"/>
                <a:gd name="connsiteX157" fmla="*/ 1067 w 10541"/>
                <a:gd name="connsiteY157" fmla="*/ 5420 h 10000"/>
                <a:gd name="connsiteX0" fmla="*/ 1262 w 10541"/>
                <a:gd name="connsiteY0" fmla="*/ 5289 h 10000"/>
                <a:gd name="connsiteX1" fmla="*/ 1539 w 10541"/>
                <a:gd name="connsiteY1" fmla="*/ 4948 h 10000"/>
                <a:gd name="connsiteX2" fmla="*/ 1741 w 10541"/>
                <a:gd name="connsiteY2" fmla="*/ 4882 h 10000"/>
                <a:gd name="connsiteX3" fmla="*/ 1448 w 10541"/>
                <a:gd name="connsiteY3" fmla="*/ 5094 h 10000"/>
                <a:gd name="connsiteX4" fmla="*/ 1697 w 10541"/>
                <a:gd name="connsiteY4" fmla="*/ 5045 h 10000"/>
                <a:gd name="connsiteX5" fmla="*/ 1856 w 10541"/>
                <a:gd name="connsiteY5" fmla="*/ 5241 h 10000"/>
                <a:gd name="connsiteX6" fmla="*/ 2046 w 10541"/>
                <a:gd name="connsiteY6" fmla="*/ 5306 h 10000"/>
                <a:gd name="connsiteX7" fmla="*/ 2151 w 10541"/>
                <a:gd name="connsiteY7" fmla="*/ 5258 h 10000"/>
                <a:gd name="connsiteX8" fmla="*/ 2319 w 10541"/>
                <a:gd name="connsiteY8" fmla="*/ 4818 h 10000"/>
                <a:gd name="connsiteX9" fmla="*/ 2293 w 10541"/>
                <a:gd name="connsiteY9" fmla="*/ 5177 h 10000"/>
                <a:gd name="connsiteX10" fmla="*/ 2446 w 10541"/>
                <a:gd name="connsiteY10" fmla="*/ 4493 h 10000"/>
                <a:gd name="connsiteX11" fmla="*/ 2596 w 10541"/>
                <a:gd name="connsiteY11" fmla="*/ 4786 h 10000"/>
                <a:gd name="connsiteX12" fmla="*/ 2559 w 10541"/>
                <a:gd name="connsiteY12" fmla="*/ 4542 h 10000"/>
                <a:gd name="connsiteX13" fmla="*/ 2632 w 10541"/>
                <a:gd name="connsiteY13" fmla="*/ 4786 h 10000"/>
                <a:gd name="connsiteX14" fmla="*/ 2649 w 10541"/>
                <a:gd name="connsiteY14" fmla="*/ 4818 h 10000"/>
                <a:gd name="connsiteX15" fmla="*/ 2693 w 10541"/>
                <a:gd name="connsiteY15" fmla="*/ 4818 h 10000"/>
                <a:gd name="connsiteX16" fmla="*/ 2748 w 10541"/>
                <a:gd name="connsiteY16" fmla="*/ 4818 h 10000"/>
                <a:gd name="connsiteX17" fmla="*/ 2800 w 10541"/>
                <a:gd name="connsiteY17" fmla="*/ 4786 h 10000"/>
                <a:gd name="connsiteX18" fmla="*/ 2837 w 10541"/>
                <a:gd name="connsiteY18" fmla="*/ 4688 h 10000"/>
                <a:gd name="connsiteX19" fmla="*/ 2872 w 10541"/>
                <a:gd name="connsiteY19" fmla="*/ 4541 h 10000"/>
                <a:gd name="connsiteX20" fmla="*/ 2889 w 10541"/>
                <a:gd name="connsiteY20" fmla="*/ 4282 h 10000"/>
                <a:gd name="connsiteX21" fmla="*/ 2977 w 10541"/>
                <a:gd name="connsiteY21" fmla="*/ 4298 h 10000"/>
                <a:gd name="connsiteX22" fmla="*/ 3103 w 10541"/>
                <a:gd name="connsiteY22" fmla="*/ 4070 h 10000"/>
                <a:gd name="connsiteX23" fmla="*/ 3245 w 10541"/>
                <a:gd name="connsiteY23" fmla="*/ 4103 h 10000"/>
                <a:gd name="connsiteX24" fmla="*/ 3342 w 10541"/>
                <a:gd name="connsiteY24" fmla="*/ 4103 h 10000"/>
                <a:gd name="connsiteX25" fmla="*/ 3173 w 10541"/>
                <a:gd name="connsiteY25" fmla="*/ 3892 h 10000"/>
                <a:gd name="connsiteX26" fmla="*/ 3467 w 10541"/>
                <a:gd name="connsiteY26" fmla="*/ 4136 h 10000"/>
                <a:gd name="connsiteX27" fmla="*/ 3397 w 10541"/>
                <a:gd name="connsiteY27" fmla="*/ 4331 h 10000"/>
                <a:gd name="connsiteX28" fmla="*/ 3707 w 10541"/>
                <a:gd name="connsiteY28" fmla="*/ 4250 h 10000"/>
                <a:gd name="connsiteX29" fmla="*/ 4014 w 10541"/>
                <a:gd name="connsiteY29" fmla="*/ 3387 h 10000"/>
                <a:gd name="connsiteX30" fmla="*/ 4183 w 10541"/>
                <a:gd name="connsiteY30" fmla="*/ 2612 h 10000"/>
                <a:gd name="connsiteX31" fmla="*/ 4173 w 10541"/>
                <a:gd name="connsiteY31" fmla="*/ 1720 h 10000"/>
                <a:gd name="connsiteX32" fmla="*/ 4585 w 10541"/>
                <a:gd name="connsiteY32" fmla="*/ 1688 h 10000"/>
                <a:gd name="connsiteX33" fmla="*/ 4926 w 10541"/>
                <a:gd name="connsiteY33" fmla="*/ 1466 h 10000"/>
                <a:gd name="connsiteX34" fmla="*/ 4939 w 10541"/>
                <a:gd name="connsiteY34" fmla="*/ 402 h 10000"/>
                <a:gd name="connsiteX35" fmla="*/ 5404 w 10541"/>
                <a:gd name="connsiteY35" fmla="*/ 181 h 10000"/>
                <a:gd name="connsiteX36" fmla="*/ 5863 w 10541"/>
                <a:gd name="connsiteY36" fmla="*/ 1067 h 10000"/>
                <a:gd name="connsiteX37" fmla="*/ 6487 w 10541"/>
                <a:gd name="connsiteY37" fmla="*/ 1249 h 10000"/>
                <a:gd name="connsiteX38" fmla="*/ 7300 w 10541"/>
                <a:gd name="connsiteY38" fmla="*/ 1649 h 10000"/>
                <a:gd name="connsiteX39" fmla="*/ 7539 w 10541"/>
                <a:gd name="connsiteY39" fmla="*/ 816 h 10000"/>
                <a:gd name="connsiteX40" fmla="*/ 7832 w 10541"/>
                <a:gd name="connsiteY40" fmla="*/ 1452 h 10000"/>
                <a:gd name="connsiteX41" fmla="*/ 8291 w 10541"/>
                <a:gd name="connsiteY41" fmla="*/ 1915 h 10000"/>
                <a:gd name="connsiteX42" fmla="*/ 8286 w 10541"/>
                <a:gd name="connsiteY42" fmla="*/ 3100 h 10000"/>
                <a:gd name="connsiteX43" fmla="*/ 9073 w 10541"/>
                <a:gd name="connsiteY43" fmla="*/ 4676 h 10000"/>
                <a:gd name="connsiteX44" fmla="*/ 7932 w 10541"/>
                <a:gd name="connsiteY44" fmla="*/ 6720 h 10000"/>
                <a:gd name="connsiteX45" fmla="*/ 7555 w 10541"/>
                <a:gd name="connsiteY45" fmla="*/ 7834 h 10000"/>
                <a:gd name="connsiteX46" fmla="*/ 2010 w 10541"/>
                <a:gd name="connsiteY46" fmla="*/ 9038 h 10000"/>
                <a:gd name="connsiteX47" fmla="*/ 10000 w 10541"/>
                <a:gd name="connsiteY47" fmla="*/ 5353 h 10000"/>
                <a:gd name="connsiteX48" fmla="*/ 9814 w 10541"/>
                <a:gd name="connsiteY48" fmla="*/ 5662 h 10000"/>
                <a:gd name="connsiteX49" fmla="*/ 9761 w 10541"/>
                <a:gd name="connsiteY49" fmla="*/ 5744 h 10000"/>
                <a:gd name="connsiteX50" fmla="*/ 9742 w 10541"/>
                <a:gd name="connsiteY50" fmla="*/ 5776 h 10000"/>
                <a:gd name="connsiteX51" fmla="*/ 9725 w 10541"/>
                <a:gd name="connsiteY51" fmla="*/ 5808 h 10000"/>
                <a:gd name="connsiteX52" fmla="*/ 9717 w 10541"/>
                <a:gd name="connsiteY52" fmla="*/ 5808 h 10000"/>
                <a:gd name="connsiteX53" fmla="*/ 9717 w 10541"/>
                <a:gd name="connsiteY53" fmla="*/ 5874 h 10000"/>
                <a:gd name="connsiteX54" fmla="*/ 9699 w 10541"/>
                <a:gd name="connsiteY54" fmla="*/ 5971 h 10000"/>
                <a:gd name="connsiteX55" fmla="*/ 9628 w 10541"/>
                <a:gd name="connsiteY55" fmla="*/ 6101 h 10000"/>
                <a:gd name="connsiteX56" fmla="*/ 9538 w 10541"/>
                <a:gd name="connsiteY56" fmla="*/ 6183 h 10000"/>
                <a:gd name="connsiteX57" fmla="*/ 9459 w 10541"/>
                <a:gd name="connsiteY57" fmla="*/ 6247 h 10000"/>
                <a:gd name="connsiteX58" fmla="*/ 9235 w 10541"/>
                <a:gd name="connsiteY58" fmla="*/ 6377 h 10000"/>
                <a:gd name="connsiteX59" fmla="*/ 9076 w 10541"/>
                <a:gd name="connsiteY59" fmla="*/ 6475 h 10000"/>
                <a:gd name="connsiteX60" fmla="*/ 8942 w 10541"/>
                <a:gd name="connsiteY60" fmla="*/ 6556 h 10000"/>
                <a:gd name="connsiteX61" fmla="*/ 8872 w 10541"/>
                <a:gd name="connsiteY61" fmla="*/ 6686 h 10000"/>
                <a:gd name="connsiteX62" fmla="*/ 8827 w 10541"/>
                <a:gd name="connsiteY62" fmla="*/ 6816 h 10000"/>
                <a:gd name="connsiteX63" fmla="*/ 8792 w 10541"/>
                <a:gd name="connsiteY63" fmla="*/ 7027 h 10000"/>
                <a:gd name="connsiteX64" fmla="*/ 8738 w 10541"/>
                <a:gd name="connsiteY64" fmla="*/ 7287 h 10000"/>
                <a:gd name="connsiteX65" fmla="*/ 8640 w 10541"/>
                <a:gd name="connsiteY65" fmla="*/ 7530 h 10000"/>
                <a:gd name="connsiteX66" fmla="*/ 8569 w 10541"/>
                <a:gd name="connsiteY66" fmla="*/ 7693 h 10000"/>
                <a:gd name="connsiteX67" fmla="*/ 8500 w 10541"/>
                <a:gd name="connsiteY67" fmla="*/ 7775 h 10000"/>
                <a:gd name="connsiteX68" fmla="*/ 8418 w 10541"/>
                <a:gd name="connsiteY68" fmla="*/ 7937 h 10000"/>
                <a:gd name="connsiteX69" fmla="*/ 8382 w 10541"/>
                <a:gd name="connsiteY69" fmla="*/ 8002 h 10000"/>
                <a:gd name="connsiteX70" fmla="*/ 8365 w 10541"/>
                <a:gd name="connsiteY70" fmla="*/ 8083 h 10000"/>
                <a:gd name="connsiteX71" fmla="*/ 8365 w 10541"/>
                <a:gd name="connsiteY71" fmla="*/ 8246 h 10000"/>
                <a:gd name="connsiteX72" fmla="*/ 8382 w 10541"/>
                <a:gd name="connsiteY72" fmla="*/ 8440 h 10000"/>
                <a:gd name="connsiteX73" fmla="*/ 8329 w 10541"/>
                <a:gd name="connsiteY73" fmla="*/ 8440 h 10000"/>
                <a:gd name="connsiteX74" fmla="*/ 8240 w 10541"/>
                <a:gd name="connsiteY74" fmla="*/ 8457 h 10000"/>
                <a:gd name="connsiteX75" fmla="*/ 8127 w 10541"/>
                <a:gd name="connsiteY75" fmla="*/ 8489 h 10000"/>
                <a:gd name="connsiteX76" fmla="*/ 7956 w 10541"/>
                <a:gd name="connsiteY76" fmla="*/ 8522 h 10000"/>
                <a:gd name="connsiteX77" fmla="*/ 7769 w 10541"/>
                <a:gd name="connsiteY77" fmla="*/ 8554 h 10000"/>
                <a:gd name="connsiteX78" fmla="*/ 7547 w 10541"/>
                <a:gd name="connsiteY78" fmla="*/ 8587 h 10000"/>
                <a:gd name="connsiteX79" fmla="*/ 7271 w 10541"/>
                <a:gd name="connsiteY79" fmla="*/ 8651 h 10000"/>
                <a:gd name="connsiteX80" fmla="*/ 6998 w 10541"/>
                <a:gd name="connsiteY80" fmla="*/ 8717 h 10000"/>
                <a:gd name="connsiteX81" fmla="*/ 6695 w 10541"/>
                <a:gd name="connsiteY81" fmla="*/ 8781 h 10000"/>
                <a:gd name="connsiteX82" fmla="*/ 6365 w 10541"/>
                <a:gd name="connsiteY82" fmla="*/ 8814 h 10000"/>
                <a:gd name="connsiteX83" fmla="*/ 5664 w 10541"/>
                <a:gd name="connsiteY83" fmla="*/ 8960 h 10000"/>
                <a:gd name="connsiteX84" fmla="*/ 4915 w 10541"/>
                <a:gd name="connsiteY84" fmla="*/ 9090 h 10000"/>
                <a:gd name="connsiteX85" fmla="*/ 4152 w 10541"/>
                <a:gd name="connsiteY85" fmla="*/ 9236 h 10000"/>
                <a:gd name="connsiteX86" fmla="*/ 3394 w 10541"/>
                <a:gd name="connsiteY86" fmla="*/ 9366 h 10000"/>
                <a:gd name="connsiteX87" fmla="*/ 2649 w 10541"/>
                <a:gd name="connsiteY87" fmla="*/ 9497 h 10000"/>
                <a:gd name="connsiteX88" fmla="*/ 2303 w 10541"/>
                <a:gd name="connsiteY88" fmla="*/ 9594 h 10000"/>
                <a:gd name="connsiteX89" fmla="*/ 1963 w 10541"/>
                <a:gd name="connsiteY89" fmla="*/ 9643 h 10000"/>
                <a:gd name="connsiteX90" fmla="*/ 1636 w 10541"/>
                <a:gd name="connsiteY90" fmla="*/ 9675 h 10000"/>
                <a:gd name="connsiteX91" fmla="*/ 1351 w 10541"/>
                <a:gd name="connsiteY91" fmla="*/ 9740 h 10000"/>
                <a:gd name="connsiteX92" fmla="*/ 1076 w 10541"/>
                <a:gd name="connsiteY92" fmla="*/ 9805 h 10000"/>
                <a:gd name="connsiteX93" fmla="*/ 817 w 10541"/>
                <a:gd name="connsiteY93" fmla="*/ 9838 h 10000"/>
                <a:gd name="connsiteX94" fmla="*/ 614 w 10541"/>
                <a:gd name="connsiteY94" fmla="*/ 9870 h 10000"/>
                <a:gd name="connsiteX95" fmla="*/ 427 w 10541"/>
                <a:gd name="connsiteY95" fmla="*/ 9935 h 10000"/>
                <a:gd name="connsiteX96" fmla="*/ 274 w 10541"/>
                <a:gd name="connsiteY96" fmla="*/ 9935 h 10000"/>
                <a:gd name="connsiteX97" fmla="*/ 168 w 10541"/>
                <a:gd name="connsiteY97" fmla="*/ 9968 h 10000"/>
                <a:gd name="connsiteX98" fmla="*/ 108 w 10541"/>
                <a:gd name="connsiteY98" fmla="*/ 9968 h 10000"/>
                <a:gd name="connsiteX99" fmla="*/ 70 w 10541"/>
                <a:gd name="connsiteY99" fmla="*/ 10000 h 10000"/>
                <a:gd name="connsiteX100" fmla="*/ 70 w 10541"/>
                <a:gd name="connsiteY100" fmla="*/ 9968 h 10000"/>
                <a:gd name="connsiteX101" fmla="*/ 37 w 10541"/>
                <a:gd name="connsiteY101" fmla="*/ 9968 h 10000"/>
                <a:gd name="connsiteX102" fmla="*/ 15 w 10541"/>
                <a:gd name="connsiteY102" fmla="*/ 9935 h 10000"/>
                <a:gd name="connsiteX103" fmla="*/ 0 w 10541"/>
                <a:gd name="connsiteY103" fmla="*/ 9870 h 10000"/>
                <a:gd name="connsiteX104" fmla="*/ 15 w 10541"/>
                <a:gd name="connsiteY104" fmla="*/ 9773 h 10000"/>
                <a:gd name="connsiteX105" fmla="*/ 52 w 10541"/>
                <a:gd name="connsiteY105" fmla="*/ 9643 h 10000"/>
                <a:gd name="connsiteX106" fmla="*/ 151 w 10541"/>
                <a:gd name="connsiteY106" fmla="*/ 9497 h 10000"/>
                <a:gd name="connsiteX107" fmla="*/ 221 w 10541"/>
                <a:gd name="connsiteY107" fmla="*/ 9399 h 10000"/>
                <a:gd name="connsiteX108" fmla="*/ 312 w 10541"/>
                <a:gd name="connsiteY108" fmla="*/ 9269 h 10000"/>
                <a:gd name="connsiteX109" fmla="*/ 294 w 10541"/>
                <a:gd name="connsiteY109" fmla="*/ 9122 h 10000"/>
                <a:gd name="connsiteX110" fmla="*/ 258 w 10541"/>
                <a:gd name="connsiteY110" fmla="*/ 8993 h 10000"/>
                <a:gd name="connsiteX111" fmla="*/ 205 w 10541"/>
                <a:gd name="connsiteY111" fmla="*/ 8895 h 10000"/>
                <a:gd name="connsiteX112" fmla="*/ 188 w 10541"/>
                <a:gd name="connsiteY112" fmla="*/ 8863 h 10000"/>
                <a:gd name="connsiteX113" fmla="*/ 116 w 10541"/>
                <a:gd name="connsiteY113" fmla="*/ 8749 h 10000"/>
                <a:gd name="connsiteX114" fmla="*/ 89 w 10541"/>
                <a:gd name="connsiteY114" fmla="*/ 8684 h 10000"/>
                <a:gd name="connsiteX115" fmla="*/ 89 w 10541"/>
                <a:gd name="connsiteY115" fmla="*/ 8651 h 10000"/>
                <a:gd name="connsiteX116" fmla="*/ 70 w 10541"/>
                <a:gd name="connsiteY116" fmla="*/ 8651 h 10000"/>
                <a:gd name="connsiteX117" fmla="*/ 133 w 10541"/>
                <a:gd name="connsiteY117" fmla="*/ 8619 h 10000"/>
                <a:gd name="connsiteX118" fmla="*/ 188 w 10541"/>
                <a:gd name="connsiteY118" fmla="*/ 8587 h 10000"/>
                <a:gd name="connsiteX119" fmla="*/ 239 w 10541"/>
                <a:gd name="connsiteY119" fmla="*/ 8587 h 10000"/>
                <a:gd name="connsiteX120" fmla="*/ 274 w 10541"/>
                <a:gd name="connsiteY120" fmla="*/ 8587 h 10000"/>
                <a:gd name="connsiteX121" fmla="*/ 274 w 10541"/>
                <a:gd name="connsiteY121" fmla="*/ 8554 h 10000"/>
                <a:gd name="connsiteX122" fmla="*/ 239 w 10541"/>
                <a:gd name="connsiteY122" fmla="*/ 8408 h 10000"/>
                <a:gd name="connsiteX123" fmla="*/ 239 w 10541"/>
                <a:gd name="connsiteY123" fmla="*/ 8343 h 10000"/>
                <a:gd name="connsiteX124" fmla="*/ 239 w 10541"/>
                <a:gd name="connsiteY124" fmla="*/ 8310 h 10000"/>
                <a:gd name="connsiteX125" fmla="*/ 221 w 10541"/>
                <a:gd name="connsiteY125" fmla="*/ 8278 h 10000"/>
                <a:gd name="connsiteX126" fmla="*/ 274 w 10541"/>
                <a:gd name="connsiteY126" fmla="*/ 8180 h 10000"/>
                <a:gd name="connsiteX127" fmla="*/ 294 w 10541"/>
                <a:gd name="connsiteY127" fmla="*/ 8083 h 10000"/>
                <a:gd name="connsiteX128" fmla="*/ 331 w 10541"/>
                <a:gd name="connsiteY128" fmla="*/ 8002 h 10000"/>
                <a:gd name="connsiteX129" fmla="*/ 339 w 10541"/>
                <a:gd name="connsiteY129" fmla="*/ 7937 h 10000"/>
                <a:gd name="connsiteX130" fmla="*/ 339 w 10541"/>
                <a:gd name="connsiteY130" fmla="*/ 7937 h 10000"/>
                <a:gd name="connsiteX131" fmla="*/ 392 w 10541"/>
                <a:gd name="connsiteY131" fmla="*/ 7775 h 10000"/>
                <a:gd name="connsiteX132" fmla="*/ 427 w 10541"/>
                <a:gd name="connsiteY132" fmla="*/ 7661 h 10000"/>
                <a:gd name="connsiteX133" fmla="*/ 461 w 10541"/>
                <a:gd name="connsiteY133" fmla="*/ 7563 h 10000"/>
                <a:gd name="connsiteX134" fmla="*/ 480 w 10541"/>
                <a:gd name="connsiteY134" fmla="*/ 7498 h 10000"/>
                <a:gd name="connsiteX135" fmla="*/ 498 w 10541"/>
                <a:gd name="connsiteY135" fmla="*/ 7466 h 10000"/>
                <a:gd name="connsiteX136" fmla="*/ 498 w 10541"/>
                <a:gd name="connsiteY136" fmla="*/ 7434 h 10000"/>
                <a:gd name="connsiteX137" fmla="*/ 561 w 10541"/>
                <a:gd name="connsiteY137" fmla="*/ 7287 h 10000"/>
                <a:gd name="connsiteX138" fmla="*/ 596 w 10541"/>
                <a:gd name="connsiteY138" fmla="*/ 7189 h 10000"/>
                <a:gd name="connsiteX139" fmla="*/ 614 w 10541"/>
                <a:gd name="connsiteY139" fmla="*/ 7157 h 10000"/>
                <a:gd name="connsiteX140" fmla="*/ 614 w 10541"/>
                <a:gd name="connsiteY140" fmla="*/ 7157 h 10000"/>
                <a:gd name="connsiteX141" fmla="*/ 630 w 10541"/>
                <a:gd name="connsiteY141" fmla="*/ 6995 h 10000"/>
                <a:gd name="connsiteX142" fmla="*/ 630 w 10541"/>
                <a:gd name="connsiteY142" fmla="*/ 6881 h 10000"/>
                <a:gd name="connsiteX143" fmla="*/ 650 w 10541"/>
                <a:gd name="connsiteY143" fmla="*/ 6783 h 10000"/>
                <a:gd name="connsiteX144" fmla="*/ 650 w 10541"/>
                <a:gd name="connsiteY144" fmla="*/ 6751 h 10000"/>
                <a:gd name="connsiteX145" fmla="*/ 650 w 10541"/>
                <a:gd name="connsiteY145" fmla="*/ 6686 h 10000"/>
                <a:gd name="connsiteX146" fmla="*/ 650 w 10541"/>
                <a:gd name="connsiteY146" fmla="*/ 6686 h 10000"/>
                <a:gd name="connsiteX147" fmla="*/ 686 w 10541"/>
                <a:gd name="connsiteY147" fmla="*/ 6475 h 10000"/>
                <a:gd name="connsiteX148" fmla="*/ 703 w 10541"/>
                <a:gd name="connsiteY148" fmla="*/ 6312 h 10000"/>
                <a:gd name="connsiteX149" fmla="*/ 719 w 10541"/>
                <a:gd name="connsiteY149" fmla="*/ 6183 h 10000"/>
                <a:gd name="connsiteX150" fmla="*/ 719 w 10541"/>
                <a:gd name="connsiteY150" fmla="*/ 6133 h 10000"/>
                <a:gd name="connsiteX151" fmla="*/ 737 w 10541"/>
                <a:gd name="connsiteY151" fmla="*/ 6069 h 10000"/>
                <a:gd name="connsiteX152" fmla="*/ 737 w 10541"/>
                <a:gd name="connsiteY152" fmla="*/ 6036 h 10000"/>
                <a:gd name="connsiteX153" fmla="*/ 703 w 10541"/>
                <a:gd name="connsiteY153" fmla="*/ 5906 h 10000"/>
                <a:gd name="connsiteX154" fmla="*/ 809 w 10541"/>
                <a:gd name="connsiteY154" fmla="*/ 6053 h 10000"/>
                <a:gd name="connsiteX155" fmla="*/ 969 w 10541"/>
                <a:gd name="connsiteY155" fmla="*/ 5777 h 10000"/>
                <a:gd name="connsiteX156" fmla="*/ 1067 w 10541"/>
                <a:gd name="connsiteY156" fmla="*/ 5420 h 10000"/>
                <a:gd name="connsiteX0" fmla="*/ 1262 w 10541"/>
                <a:gd name="connsiteY0" fmla="*/ 5289 h 10000"/>
                <a:gd name="connsiteX1" fmla="*/ 1539 w 10541"/>
                <a:gd name="connsiteY1" fmla="*/ 4948 h 10000"/>
                <a:gd name="connsiteX2" fmla="*/ 1741 w 10541"/>
                <a:gd name="connsiteY2" fmla="*/ 4882 h 10000"/>
                <a:gd name="connsiteX3" fmla="*/ 1448 w 10541"/>
                <a:gd name="connsiteY3" fmla="*/ 5094 h 10000"/>
                <a:gd name="connsiteX4" fmla="*/ 1697 w 10541"/>
                <a:gd name="connsiteY4" fmla="*/ 5045 h 10000"/>
                <a:gd name="connsiteX5" fmla="*/ 1856 w 10541"/>
                <a:gd name="connsiteY5" fmla="*/ 5241 h 10000"/>
                <a:gd name="connsiteX6" fmla="*/ 2046 w 10541"/>
                <a:gd name="connsiteY6" fmla="*/ 5306 h 10000"/>
                <a:gd name="connsiteX7" fmla="*/ 2151 w 10541"/>
                <a:gd name="connsiteY7" fmla="*/ 5258 h 10000"/>
                <a:gd name="connsiteX8" fmla="*/ 2319 w 10541"/>
                <a:gd name="connsiteY8" fmla="*/ 4818 h 10000"/>
                <a:gd name="connsiteX9" fmla="*/ 2293 w 10541"/>
                <a:gd name="connsiteY9" fmla="*/ 5177 h 10000"/>
                <a:gd name="connsiteX10" fmla="*/ 2446 w 10541"/>
                <a:gd name="connsiteY10" fmla="*/ 4493 h 10000"/>
                <a:gd name="connsiteX11" fmla="*/ 2596 w 10541"/>
                <a:gd name="connsiteY11" fmla="*/ 4786 h 10000"/>
                <a:gd name="connsiteX12" fmla="*/ 2559 w 10541"/>
                <a:gd name="connsiteY12" fmla="*/ 4542 h 10000"/>
                <a:gd name="connsiteX13" fmla="*/ 2632 w 10541"/>
                <a:gd name="connsiteY13" fmla="*/ 4786 h 10000"/>
                <a:gd name="connsiteX14" fmla="*/ 2649 w 10541"/>
                <a:gd name="connsiteY14" fmla="*/ 4818 h 10000"/>
                <a:gd name="connsiteX15" fmla="*/ 2693 w 10541"/>
                <a:gd name="connsiteY15" fmla="*/ 4818 h 10000"/>
                <a:gd name="connsiteX16" fmla="*/ 2748 w 10541"/>
                <a:gd name="connsiteY16" fmla="*/ 4818 h 10000"/>
                <a:gd name="connsiteX17" fmla="*/ 2800 w 10541"/>
                <a:gd name="connsiteY17" fmla="*/ 4786 h 10000"/>
                <a:gd name="connsiteX18" fmla="*/ 2837 w 10541"/>
                <a:gd name="connsiteY18" fmla="*/ 4688 h 10000"/>
                <a:gd name="connsiteX19" fmla="*/ 2872 w 10541"/>
                <a:gd name="connsiteY19" fmla="*/ 4541 h 10000"/>
                <a:gd name="connsiteX20" fmla="*/ 2889 w 10541"/>
                <a:gd name="connsiteY20" fmla="*/ 4282 h 10000"/>
                <a:gd name="connsiteX21" fmla="*/ 2977 w 10541"/>
                <a:gd name="connsiteY21" fmla="*/ 4298 h 10000"/>
                <a:gd name="connsiteX22" fmla="*/ 3103 w 10541"/>
                <a:gd name="connsiteY22" fmla="*/ 4070 h 10000"/>
                <a:gd name="connsiteX23" fmla="*/ 3245 w 10541"/>
                <a:gd name="connsiteY23" fmla="*/ 4103 h 10000"/>
                <a:gd name="connsiteX24" fmla="*/ 3342 w 10541"/>
                <a:gd name="connsiteY24" fmla="*/ 4103 h 10000"/>
                <a:gd name="connsiteX25" fmla="*/ 3173 w 10541"/>
                <a:gd name="connsiteY25" fmla="*/ 3892 h 10000"/>
                <a:gd name="connsiteX26" fmla="*/ 3467 w 10541"/>
                <a:gd name="connsiteY26" fmla="*/ 4136 h 10000"/>
                <a:gd name="connsiteX27" fmla="*/ 3397 w 10541"/>
                <a:gd name="connsiteY27" fmla="*/ 4331 h 10000"/>
                <a:gd name="connsiteX28" fmla="*/ 3707 w 10541"/>
                <a:gd name="connsiteY28" fmla="*/ 4250 h 10000"/>
                <a:gd name="connsiteX29" fmla="*/ 4014 w 10541"/>
                <a:gd name="connsiteY29" fmla="*/ 3387 h 10000"/>
                <a:gd name="connsiteX30" fmla="*/ 4183 w 10541"/>
                <a:gd name="connsiteY30" fmla="*/ 2612 h 10000"/>
                <a:gd name="connsiteX31" fmla="*/ 4173 w 10541"/>
                <a:gd name="connsiteY31" fmla="*/ 1720 h 10000"/>
                <a:gd name="connsiteX32" fmla="*/ 4585 w 10541"/>
                <a:gd name="connsiteY32" fmla="*/ 1688 h 10000"/>
                <a:gd name="connsiteX33" fmla="*/ 4926 w 10541"/>
                <a:gd name="connsiteY33" fmla="*/ 1466 h 10000"/>
                <a:gd name="connsiteX34" fmla="*/ 4939 w 10541"/>
                <a:gd name="connsiteY34" fmla="*/ 402 h 10000"/>
                <a:gd name="connsiteX35" fmla="*/ 5404 w 10541"/>
                <a:gd name="connsiteY35" fmla="*/ 181 h 10000"/>
                <a:gd name="connsiteX36" fmla="*/ 5863 w 10541"/>
                <a:gd name="connsiteY36" fmla="*/ 1067 h 10000"/>
                <a:gd name="connsiteX37" fmla="*/ 6487 w 10541"/>
                <a:gd name="connsiteY37" fmla="*/ 1249 h 10000"/>
                <a:gd name="connsiteX38" fmla="*/ 7300 w 10541"/>
                <a:gd name="connsiteY38" fmla="*/ 1649 h 10000"/>
                <a:gd name="connsiteX39" fmla="*/ 7539 w 10541"/>
                <a:gd name="connsiteY39" fmla="*/ 816 h 10000"/>
                <a:gd name="connsiteX40" fmla="*/ 7832 w 10541"/>
                <a:gd name="connsiteY40" fmla="*/ 1452 h 10000"/>
                <a:gd name="connsiteX41" fmla="*/ 8291 w 10541"/>
                <a:gd name="connsiteY41" fmla="*/ 1915 h 10000"/>
                <a:gd name="connsiteX42" fmla="*/ 8286 w 10541"/>
                <a:gd name="connsiteY42" fmla="*/ 3100 h 10000"/>
                <a:gd name="connsiteX43" fmla="*/ 9073 w 10541"/>
                <a:gd name="connsiteY43" fmla="*/ 4676 h 10000"/>
                <a:gd name="connsiteX44" fmla="*/ 7932 w 10541"/>
                <a:gd name="connsiteY44" fmla="*/ 6720 h 10000"/>
                <a:gd name="connsiteX45" fmla="*/ 7555 w 10541"/>
                <a:gd name="connsiteY45" fmla="*/ 7834 h 10000"/>
                <a:gd name="connsiteX46" fmla="*/ 2010 w 10541"/>
                <a:gd name="connsiteY46" fmla="*/ 9038 h 10000"/>
                <a:gd name="connsiteX47" fmla="*/ 10000 w 10541"/>
                <a:gd name="connsiteY47" fmla="*/ 5353 h 10000"/>
                <a:gd name="connsiteX48" fmla="*/ 9814 w 10541"/>
                <a:gd name="connsiteY48" fmla="*/ 5662 h 10000"/>
                <a:gd name="connsiteX49" fmla="*/ 9761 w 10541"/>
                <a:gd name="connsiteY49" fmla="*/ 5744 h 10000"/>
                <a:gd name="connsiteX50" fmla="*/ 9742 w 10541"/>
                <a:gd name="connsiteY50" fmla="*/ 5776 h 10000"/>
                <a:gd name="connsiteX51" fmla="*/ 9725 w 10541"/>
                <a:gd name="connsiteY51" fmla="*/ 5808 h 10000"/>
                <a:gd name="connsiteX52" fmla="*/ 9717 w 10541"/>
                <a:gd name="connsiteY52" fmla="*/ 5808 h 10000"/>
                <a:gd name="connsiteX53" fmla="*/ 9717 w 10541"/>
                <a:gd name="connsiteY53" fmla="*/ 5874 h 10000"/>
                <a:gd name="connsiteX54" fmla="*/ 9699 w 10541"/>
                <a:gd name="connsiteY54" fmla="*/ 5971 h 10000"/>
                <a:gd name="connsiteX55" fmla="*/ 9628 w 10541"/>
                <a:gd name="connsiteY55" fmla="*/ 6101 h 10000"/>
                <a:gd name="connsiteX56" fmla="*/ 9538 w 10541"/>
                <a:gd name="connsiteY56" fmla="*/ 6183 h 10000"/>
                <a:gd name="connsiteX57" fmla="*/ 9459 w 10541"/>
                <a:gd name="connsiteY57" fmla="*/ 6247 h 10000"/>
                <a:gd name="connsiteX58" fmla="*/ 9235 w 10541"/>
                <a:gd name="connsiteY58" fmla="*/ 6377 h 10000"/>
                <a:gd name="connsiteX59" fmla="*/ 9076 w 10541"/>
                <a:gd name="connsiteY59" fmla="*/ 6475 h 10000"/>
                <a:gd name="connsiteX60" fmla="*/ 8942 w 10541"/>
                <a:gd name="connsiteY60" fmla="*/ 6556 h 10000"/>
                <a:gd name="connsiteX61" fmla="*/ 8872 w 10541"/>
                <a:gd name="connsiteY61" fmla="*/ 6686 h 10000"/>
                <a:gd name="connsiteX62" fmla="*/ 8827 w 10541"/>
                <a:gd name="connsiteY62" fmla="*/ 6816 h 10000"/>
                <a:gd name="connsiteX63" fmla="*/ 8792 w 10541"/>
                <a:gd name="connsiteY63" fmla="*/ 7027 h 10000"/>
                <a:gd name="connsiteX64" fmla="*/ 8738 w 10541"/>
                <a:gd name="connsiteY64" fmla="*/ 7287 h 10000"/>
                <a:gd name="connsiteX65" fmla="*/ 8640 w 10541"/>
                <a:gd name="connsiteY65" fmla="*/ 7530 h 10000"/>
                <a:gd name="connsiteX66" fmla="*/ 8569 w 10541"/>
                <a:gd name="connsiteY66" fmla="*/ 7693 h 10000"/>
                <a:gd name="connsiteX67" fmla="*/ 8500 w 10541"/>
                <a:gd name="connsiteY67" fmla="*/ 7775 h 10000"/>
                <a:gd name="connsiteX68" fmla="*/ 8418 w 10541"/>
                <a:gd name="connsiteY68" fmla="*/ 7937 h 10000"/>
                <a:gd name="connsiteX69" fmla="*/ 8382 w 10541"/>
                <a:gd name="connsiteY69" fmla="*/ 8002 h 10000"/>
                <a:gd name="connsiteX70" fmla="*/ 8365 w 10541"/>
                <a:gd name="connsiteY70" fmla="*/ 8083 h 10000"/>
                <a:gd name="connsiteX71" fmla="*/ 8365 w 10541"/>
                <a:gd name="connsiteY71" fmla="*/ 8246 h 10000"/>
                <a:gd name="connsiteX72" fmla="*/ 8382 w 10541"/>
                <a:gd name="connsiteY72" fmla="*/ 8440 h 10000"/>
                <a:gd name="connsiteX73" fmla="*/ 8329 w 10541"/>
                <a:gd name="connsiteY73" fmla="*/ 8440 h 10000"/>
                <a:gd name="connsiteX74" fmla="*/ 8240 w 10541"/>
                <a:gd name="connsiteY74" fmla="*/ 8457 h 10000"/>
                <a:gd name="connsiteX75" fmla="*/ 8127 w 10541"/>
                <a:gd name="connsiteY75" fmla="*/ 8489 h 10000"/>
                <a:gd name="connsiteX76" fmla="*/ 7956 w 10541"/>
                <a:gd name="connsiteY76" fmla="*/ 8522 h 10000"/>
                <a:gd name="connsiteX77" fmla="*/ 7769 w 10541"/>
                <a:gd name="connsiteY77" fmla="*/ 8554 h 10000"/>
                <a:gd name="connsiteX78" fmla="*/ 7547 w 10541"/>
                <a:gd name="connsiteY78" fmla="*/ 8587 h 10000"/>
                <a:gd name="connsiteX79" fmla="*/ 7271 w 10541"/>
                <a:gd name="connsiteY79" fmla="*/ 8651 h 10000"/>
                <a:gd name="connsiteX80" fmla="*/ 6998 w 10541"/>
                <a:gd name="connsiteY80" fmla="*/ 8717 h 10000"/>
                <a:gd name="connsiteX81" fmla="*/ 6695 w 10541"/>
                <a:gd name="connsiteY81" fmla="*/ 8781 h 10000"/>
                <a:gd name="connsiteX82" fmla="*/ 6365 w 10541"/>
                <a:gd name="connsiteY82" fmla="*/ 8814 h 10000"/>
                <a:gd name="connsiteX83" fmla="*/ 5664 w 10541"/>
                <a:gd name="connsiteY83" fmla="*/ 8960 h 10000"/>
                <a:gd name="connsiteX84" fmla="*/ 4915 w 10541"/>
                <a:gd name="connsiteY84" fmla="*/ 9090 h 10000"/>
                <a:gd name="connsiteX85" fmla="*/ 4152 w 10541"/>
                <a:gd name="connsiteY85" fmla="*/ 9236 h 10000"/>
                <a:gd name="connsiteX86" fmla="*/ 3394 w 10541"/>
                <a:gd name="connsiteY86" fmla="*/ 9366 h 10000"/>
                <a:gd name="connsiteX87" fmla="*/ 2649 w 10541"/>
                <a:gd name="connsiteY87" fmla="*/ 9497 h 10000"/>
                <a:gd name="connsiteX88" fmla="*/ 2303 w 10541"/>
                <a:gd name="connsiteY88" fmla="*/ 9594 h 10000"/>
                <a:gd name="connsiteX89" fmla="*/ 1963 w 10541"/>
                <a:gd name="connsiteY89" fmla="*/ 9643 h 10000"/>
                <a:gd name="connsiteX90" fmla="*/ 1636 w 10541"/>
                <a:gd name="connsiteY90" fmla="*/ 9675 h 10000"/>
                <a:gd name="connsiteX91" fmla="*/ 1351 w 10541"/>
                <a:gd name="connsiteY91" fmla="*/ 9740 h 10000"/>
                <a:gd name="connsiteX92" fmla="*/ 1076 w 10541"/>
                <a:gd name="connsiteY92" fmla="*/ 9805 h 10000"/>
                <a:gd name="connsiteX93" fmla="*/ 817 w 10541"/>
                <a:gd name="connsiteY93" fmla="*/ 9838 h 10000"/>
                <a:gd name="connsiteX94" fmla="*/ 614 w 10541"/>
                <a:gd name="connsiteY94" fmla="*/ 9870 h 10000"/>
                <a:gd name="connsiteX95" fmla="*/ 427 w 10541"/>
                <a:gd name="connsiteY95" fmla="*/ 9935 h 10000"/>
                <a:gd name="connsiteX96" fmla="*/ 274 w 10541"/>
                <a:gd name="connsiteY96" fmla="*/ 9935 h 10000"/>
                <a:gd name="connsiteX97" fmla="*/ 168 w 10541"/>
                <a:gd name="connsiteY97" fmla="*/ 9968 h 10000"/>
                <a:gd name="connsiteX98" fmla="*/ 108 w 10541"/>
                <a:gd name="connsiteY98" fmla="*/ 9968 h 10000"/>
                <a:gd name="connsiteX99" fmla="*/ 70 w 10541"/>
                <a:gd name="connsiteY99" fmla="*/ 10000 h 10000"/>
                <a:gd name="connsiteX100" fmla="*/ 70 w 10541"/>
                <a:gd name="connsiteY100" fmla="*/ 9968 h 10000"/>
                <a:gd name="connsiteX101" fmla="*/ 37 w 10541"/>
                <a:gd name="connsiteY101" fmla="*/ 9968 h 10000"/>
                <a:gd name="connsiteX102" fmla="*/ 15 w 10541"/>
                <a:gd name="connsiteY102" fmla="*/ 9935 h 10000"/>
                <a:gd name="connsiteX103" fmla="*/ 0 w 10541"/>
                <a:gd name="connsiteY103" fmla="*/ 9870 h 10000"/>
                <a:gd name="connsiteX104" fmla="*/ 15 w 10541"/>
                <a:gd name="connsiteY104" fmla="*/ 9773 h 10000"/>
                <a:gd name="connsiteX105" fmla="*/ 52 w 10541"/>
                <a:gd name="connsiteY105" fmla="*/ 9643 h 10000"/>
                <a:gd name="connsiteX106" fmla="*/ 151 w 10541"/>
                <a:gd name="connsiteY106" fmla="*/ 9497 h 10000"/>
                <a:gd name="connsiteX107" fmla="*/ 221 w 10541"/>
                <a:gd name="connsiteY107" fmla="*/ 9399 h 10000"/>
                <a:gd name="connsiteX108" fmla="*/ 312 w 10541"/>
                <a:gd name="connsiteY108" fmla="*/ 9269 h 10000"/>
                <a:gd name="connsiteX109" fmla="*/ 294 w 10541"/>
                <a:gd name="connsiteY109" fmla="*/ 9122 h 10000"/>
                <a:gd name="connsiteX110" fmla="*/ 258 w 10541"/>
                <a:gd name="connsiteY110" fmla="*/ 8993 h 10000"/>
                <a:gd name="connsiteX111" fmla="*/ 205 w 10541"/>
                <a:gd name="connsiteY111" fmla="*/ 8895 h 10000"/>
                <a:gd name="connsiteX112" fmla="*/ 188 w 10541"/>
                <a:gd name="connsiteY112" fmla="*/ 8863 h 10000"/>
                <a:gd name="connsiteX113" fmla="*/ 116 w 10541"/>
                <a:gd name="connsiteY113" fmla="*/ 8749 h 10000"/>
                <a:gd name="connsiteX114" fmla="*/ 89 w 10541"/>
                <a:gd name="connsiteY114" fmla="*/ 8684 h 10000"/>
                <a:gd name="connsiteX115" fmla="*/ 89 w 10541"/>
                <a:gd name="connsiteY115" fmla="*/ 8651 h 10000"/>
                <a:gd name="connsiteX116" fmla="*/ 70 w 10541"/>
                <a:gd name="connsiteY116" fmla="*/ 8651 h 10000"/>
                <a:gd name="connsiteX117" fmla="*/ 133 w 10541"/>
                <a:gd name="connsiteY117" fmla="*/ 8619 h 10000"/>
                <a:gd name="connsiteX118" fmla="*/ 188 w 10541"/>
                <a:gd name="connsiteY118" fmla="*/ 8587 h 10000"/>
                <a:gd name="connsiteX119" fmla="*/ 239 w 10541"/>
                <a:gd name="connsiteY119" fmla="*/ 8587 h 10000"/>
                <a:gd name="connsiteX120" fmla="*/ 274 w 10541"/>
                <a:gd name="connsiteY120" fmla="*/ 8587 h 10000"/>
                <a:gd name="connsiteX121" fmla="*/ 274 w 10541"/>
                <a:gd name="connsiteY121" fmla="*/ 8554 h 10000"/>
                <a:gd name="connsiteX122" fmla="*/ 239 w 10541"/>
                <a:gd name="connsiteY122" fmla="*/ 8408 h 10000"/>
                <a:gd name="connsiteX123" fmla="*/ 239 w 10541"/>
                <a:gd name="connsiteY123" fmla="*/ 8343 h 10000"/>
                <a:gd name="connsiteX124" fmla="*/ 239 w 10541"/>
                <a:gd name="connsiteY124" fmla="*/ 8310 h 10000"/>
                <a:gd name="connsiteX125" fmla="*/ 221 w 10541"/>
                <a:gd name="connsiteY125" fmla="*/ 8278 h 10000"/>
                <a:gd name="connsiteX126" fmla="*/ 274 w 10541"/>
                <a:gd name="connsiteY126" fmla="*/ 8180 h 10000"/>
                <a:gd name="connsiteX127" fmla="*/ 294 w 10541"/>
                <a:gd name="connsiteY127" fmla="*/ 8083 h 10000"/>
                <a:gd name="connsiteX128" fmla="*/ 331 w 10541"/>
                <a:gd name="connsiteY128" fmla="*/ 8002 h 10000"/>
                <a:gd name="connsiteX129" fmla="*/ 339 w 10541"/>
                <a:gd name="connsiteY129" fmla="*/ 7937 h 10000"/>
                <a:gd name="connsiteX130" fmla="*/ 339 w 10541"/>
                <a:gd name="connsiteY130" fmla="*/ 7937 h 10000"/>
                <a:gd name="connsiteX131" fmla="*/ 392 w 10541"/>
                <a:gd name="connsiteY131" fmla="*/ 7775 h 10000"/>
                <a:gd name="connsiteX132" fmla="*/ 427 w 10541"/>
                <a:gd name="connsiteY132" fmla="*/ 7661 h 10000"/>
                <a:gd name="connsiteX133" fmla="*/ 461 w 10541"/>
                <a:gd name="connsiteY133" fmla="*/ 7563 h 10000"/>
                <a:gd name="connsiteX134" fmla="*/ 480 w 10541"/>
                <a:gd name="connsiteY134" fmla="*/ 7498 h 10000"/>
                <a:gd name="connsiteX135" fmla="*/ 498 w 10541"/>
                <a:gd name="connsiteY135" fmla="*/ 7466 h 10000"/>
                <a:gd name="connsiteX136" fmla="*/ 498 w 10541"/>
                <a:gd name="connsiteY136" fmla="*/ 7434 h 10000"/>
                <a:gd name="connsiteX137" fmla="*/ 561 w 10541"/>
                <a:gd name="connsiteY137" fmla="*/ 7287 h 10000"/>
                <a:gd name="connsiteX138" fmla="*/ 596 w 10541"/>
                <a:gd name="connsiteY138" fmla="*/ 7189 h 10000"/>
                <a:gd name="connsiteX139" fmla="*/ 614 w 10541"/>
                <a:gd name="connsiteY139" fmla="*/ 7157 h 10000"/>
                <a:gd name="connsiteX140" fmla="*/ 614 w 10541"/>
                <a:gd name="connsiteY140" fmla="*/ 7157 h 10000"/>
                <a:gd name="connsiteX141" fmla="*/ 630 w 10541"/>
                <a:gd name="connsiteY141" fmla="*/ 6995 h 10000"/>
                <a:gd name="connsiteX142" fmla="*/ 630 w 10541"/>
                <a:gd name="connsiteY142" fmla="*/ 6881 h 10000"/>
                <a:gd name="connsiteX143" fmla="*/ 650 w 10541"/>
                <a:gd name="connsiteY143" fmla="*/ 6783 h 10000"/>
                <a:gd name="connsiteX144" fmla="*/ 650 w 10541"/>
                <a:gd name="connsiteY144" fmla="*/ 6751 h 10000"/>
                <a:gd name="connsiteX145" fmla="*/ 650 w 10541"/>
                <a:gd name="connsiteY145" fmla="*/ 6686 h 10000"/>
                <a:gd name="connsiteX146" fmla="*/ 650 w 10541"/>
                <a:gd name="connsiteY146" fmla="*/ 6686 h 10000"/>
                <a:gd name="connsiteX147" fmla="*/ 686 w 10541"/>
                <a:gd name="connsiteY147" fmla="*/ 6475 h 10000"/>
                <a:gd name="connsiteX148" fmla="*/ 703 w 10541"/>
                <a:gd name="connsiteY148" fmla="*/ 6312 h 10000"/>
                <a:gd name="connsiteX149" fmla="*/ 719 w 10541"/>
                <a:gd name="connsiteY149" fmla="*/ 6183 h 10000"/>
                <a:gd name="connsiteX150" fmla="*/ 719 w 10541"/>
                <a:gd name="connsiteY150" fmla="*/ 6133 h 10000"/>
                <a:gd name="connsiteX151" fmla="*/ 737 w 10541"/>
                <a:gd name="connsiteY151" fmla="*/ 6069 h 10000"/>
                <a:gd name="connsiteX152" fmla="*/ 737 w 10541"/>
                <a:gd name="connsiteY152" fmla="*/ 6036 h 10000"/>
                <a:gd name="connsiteX153" fmla="*/ 809 w 10541"/>
                <a:gd name="connsiteY153" fmla="*/ 6053 h 10000"/>
                <a:gd name="connsiteX154" fmla="*/ 969 w 10541"/>
                <a:gd name="connsiteY154" fmla="*/ 5777 h 10000"/>
                <a:gd name="connsiteX155" fmla="*/ 1067 w 10541"/>
                <a:gd name="connsiteY155" fmla="*/ 5420 h 10000"/>
                <a:gd name="connsiteX0" fmla="*/ 1262 w 10541"/>
                <a:gd name="connsiteY0" fmla="*/ 5289 h 10000"/>
                <a:gd name="connsiteX1" fmla="*/ 1539 w 10541"/>
                <a:gd name="connsiteY1" fmla="*/ 4948 h 10000"/>
                <a:gd name="connsiteX2" fmla="*/ 1741 w 10541"/>
                <a:gd name="connsiteY2" fmla="*/ 4882 h 10000"/>
                <a:gd name="connsiteX3" fmla="*/ 1448 w 10541"/>
                <a:gd name="connsiteY3" fmla="*/ 5094 h 10000"/>
                <a:gd name="connsiteX4" fmla="*/ 1697 w 10541"/>
                <a:gd name="connsiteY4" fmla="*/ 5045 h 10000"/>
                <a:gd name="connsiteX5" fmla="*/ 1856 w 10541"/>
                <a:gd name="connsiteY5" fmla="*/ 5241 h 10000"/>
                <a:gd name="connsiteX6" fmla="*/ 2046 w 10541"/>
                <a:gd name="connsiteY6" fmla="*/ 5306 h 10000"/>
                <a:gd name="connsiteX7" fmla="*/ 2151 w 10541"/>
                <a:gd name="connsiteY7" fmla="*/ 5258 h 10000"/>
                <a:gd name="connsiteX8" fmla="*/ 2319 w 10541"/>
                <a:gd name="connsiteY8" fmla="*/ 4818 h 10000"/>
                <a:gd name="connsiteX9" fmla="*/ 2293 w 10541"/>
                <a:gd name="connsiteY9" fmla="*/ 5177 h 10000"/>
                <a:gd name="connsiteX10" fmla="*/ 2446 w 10541"/>
                <a:gd name="connsiteY10" fmla="*/ 4493 h 10000"/>
                <a:gd name="connsiteX11" fmla="*/ 2596 w 10541"/>
                <a:gd name="connsiteY11" fmla="*/ 4786 h 10000"/>
                <a:gd name="connsiteX12" fmla="*/ 2559 w 10541"/>
                <a:gd name="connsiteY12" fmla="*/ 4542 h 10000"/>
                <a:gd name="connsiteX13" fmla="*/ 2632 w 10541"/>
                <a:gd name="connsiteY13" fmla="*/ 4786 h 10000"/>
                <a:gd name="connsiteX14" fmla="*/ 2649 w 10541"/>
                <a:gd name="connsiteY14" fmla="*/ 4818 h 10000"/>
                <a:gd name="connsiteX15" fmla="*/ 2693 w 10541"/>
                <a:gd name="connsiteY15" fmla="*/ 4818 h 10000"/>
                <a:gd name="connsiteX16" fmla="*/ 2748 w 10541"/>
                <a:gd name="connsiteY16" fmla="*/ 4818 h 10000"/>
                <a:gd name="connsiteX17" fmla="*/ 2800 w 10541"/>
                <a:gd name="connsiteY17" fmla="*/ 4786 h 10000"/>
                <a:gd name="connsiteX18" fmla="*/ 2837 w 10541"/>
                <a:gd name="connsiteY18" fmla="*/ 4688 h 10000"/>
                <a:gd name="connsiteX19" fmla="*/ 2872 w 10541"/>
                <a:gd name="connsiteY19" fmla="*/ 4541 h 10000"/>
                <a:gd name="connsiteX20" fmla="*/ 2889 w 10541"/>
                <a:gd name="connsiteY20" fmla="*/ 4282 h 10000"/>
                <a:gd name="connsiteX21" fmla="*/ 2977 w 10541"/>
                <a:gd name="connsiteY21" fmla="*/ 4298 h 10000"/>
                <a:gd name="connsiteX22" fmla="*/ 3103 w 10541"/>
                <a:gd name="connsiteY22" fmla="*/ 4070 h 10000"/>
                <a:gd name="connsiteX23" fmla="*/ 3245 w 10541"/>
                <a:gd name="connsiteY23" fmla="*/ 4103 h 10000"/>
                <a:gd name="connsiteX24" fmla="*/ 3342 w 10541"/>
                <a:gd name="connsiteY24" fmla="*/ 4103 h 10000"/>
                <a:gd name="connsiteX25" fmla="*/ 3173 w 10541"/>
                <a:gd name="connsiteY25" fmla="*/ 3892 h 10000"/>
                <a:gd name="connsiteX26" fmla="*/ 3467 w 10541"/>
                <a:gd name="connsiteY26" fmla="*/ 4136 h 10000"/>
                <a:gd name="connsiteX27" fmla="*/ 3397 w 10541"/>
                <a:gd name="connsiteY27" fmla="*/ 4331 h 10000"/>
                <a:gd name="connsiteX28" fmla="*/ 3707 w 10541"/>
                <a:gd name="connsiteY28" fmla="*/ 4250 h 10000"/>
                <a:gd name="connsiteX29" fmla="*/ 4014 w 10541"/>
                <a:gd name="connsiteY29" fmla="*/ 3387 h 10000"/>
                <a:gd name="connsiteX30" fmla="*/ 4183 w 10541"/>
                <a:gd name="connsiteY30" fmla="*/ 2612 h 10000"/>
                <a:gd name="connsiteX31" fmla="*/ 4173 w 10541"/>
                <a:gd name="connsiteY31" fmla="*/ 1720 h 10000"/>
                <a:gd name="connsiteX32" fmla="*/ 4585 w 10541"/>
                <a:gd name="connsiteY32" fmla="*/ 1688 h 10000"/>
                <a:gd name="connsiteX33" fmla="*/ 4926 w 10541"/>
                <a:gd name="connsiteY33" fmla="*/ 1466 h 10000"/>
                <a:gd name="connsiteX34" fmla="*/ 4939 w 10541"/>
                <a:gd name="connsiteY34" fmla="*/ 402 h 10000"/>
                <a:gd name="connsiteX35" fmla="*/ 5404 w 10541"/>
                <a:gd name="connsiteY35" fmla="*/ 181 h 10000"/>
                <a:gd name="connsiteX36" fmla="*/ 5863 w 10541"/>
                <a:gd name="connsiteY36" fmla="*/ 1067 h 10000"/>
                <a:gd name="connsiteX37" fmla="*/ 6487 w 10541"/>
                <a:gd name="connsiteY37" fmla="*/ 1249 h 10000"/>
                <a:gd name="connsiteX38" fmla="*/ 7300 w 10541"/>
                <a:gd name="connsiteY38" fmla="*/ 1649 h 10000"/>
                <a:gd name="connsiteX39" fmla="*/ 7539 w 10541"/>
                <a:gd name="connsiteY39" fmla="*/ 816 h 10000"/>
                <a:gd name="connsiteX40" fmla="*/ 7832 w 10541"/>
                <a:gd name="connsiteY40" fmla="*/ 1452 h 10000"/>
                <a:gd name="connsiteX41" fmla="*/ 8291 w 10541"/>
                <a:gd name="connsiteY41" fmla="*/ 1915 h 10000"/>
                <a:gd name="connsiteX42" fmla="*/ 8286 w 10541"/>
                <a:gd name="connsiteY42" fmla="*/ 3100 h 10000"/>
                <a:gd name="connsiteX43" fmla="*/ 9073 w 10541"/>
                <a:gd name="connsiteY43" fmla="*/ 4676 h 10000"/>
                <a:gd name="connsiteX44" fmla="*/ 7932 w 10541"/>
                <a:gd name="connsiteY44" fmla="*/ 6720 h 10000"/>
                <a:gd name="connsiteX45" fmla="*/ 7555 w 10541"/>
                <a:gd name="connsiteY45" fmla="*/ 7834 h 10000"/>
                <a:gd name="connsiteX46" fmla="*/ 2010 w 10541"/>
                <a:gd name="connsiteY46" fmla="*/ 9038 h 10000"/>
                <a:gd name="connsiteX47" fmla="*/ 10000 w 10541"/>
                <a:gd name="connsiteY47" fmla="*/ 5353 h 10000"/>
                <a:gd name="connsiteX48" fmla="*/ 9814 w 10541"/>
                <a:gd name="connsiteY48" fmla="*/ 5662 h 10000"/>
                <a:gd name="connsiteX49" fmla="*/ 9761 w 10541"/>
                <a:gd name="connsiteY49" fmla="*/ 5744 h 10000"/>
                <a:gd name="connsiteX50" fmla="*/ 9742 w 10541"/>
                <a:gd name="connsiteY50" fmla="*/ 5776 h 10000"/>
                <a:gd name="connsiteX51" fmla="*/ 9725 w 10541"/>
                <a:gd name="connsiteY51" fmla="*/ 5808 h 10000"/>
                <a:gd name="connsiteX52" fmla="*/ 9717 w 10541"/>
                <a:gd name="connsiteY52" fmla="*/ 5808 h 10000"/>
                <a:gd name="connsiteX53" fmla="*/ 9717 w 10541"/>
                <a:gd name="connsiteY53" fmla="*/ 5874 h 10000"/>
                <a:gd name="connsiteX54" fmla="*/ 9699 w 10541"/>
                <a:gd name="connsiteY54" fmla="*/ 5971 h 10000"/>
                <a:gd name="connsiteX55" fmla="*/ 9628 w 10541"/>
                <a:gd name="connsiteY55" fmla="*/ 6101 h 10000"/>
                <a:gd name="connsiteX56" fmla="*/ 9538 w 10541"/>
                <a:gd name="connsiteY56" fmla="*/ 6183 h 10000"/>
                <a:gd name="connsiteX57" fmla="*/ 9459 w 10541"/>
                <a:gd name="connsiteY57" fmla="*/ 6247 h 10000"/>
                <a:gd name="connsiteX58" fmla="*/ 9235 w 10541"/>
                <a:gd name="connsiteY58" fmla="*/ 6377 h 10000"/>
                <a:gd name="connsiteX59" fmla="*/ 9076 w 10541"/>
                <a:gd name="connsiteY59" fmla="*/ 6475 h 10000"/>
                <a:gd name="connsiteX60" fmla="*/ 8942 w 10541"/>
                <a:gd name="connsiteY60" fmla="*/ 6556 h 10000"/>
                <a:gd name="connsiteX61" fmla="*/ 8872 w 10541"/>
                <a:gd name="connsiteY61" fmla="*/ 6686 h 10000"/>
                <a:gd name="connsiteX62" fmla="*/ 8827 w 10541"/>
                <a:gd name="connsiteY62" fmla="*/ 6816 h 10000"/>
                <a:gd name="connsiteX63" fmla="*/ 8792 w 10541"/>
                <a:gd name="connsiteY63" fmla="*/ 7027 h 10000"/>
                <a:gd name="connsiteX64" fmla="*/ 8738 w 10541"/>
                <a:gd name="connsiteY64" fmla="*/ 7287 h 10000"/>
                <a:gd name="connsiteX65" fmla="*/ 8640 w 10541"/>
                <a:gd name="connsiteY65" fmla="*/ 7530 h 10000"/>
                <a:gd name="connsiteX66" fmla="*/ 8569 w 10541"/>
                <a:gd name="connsiteY66" fmla="*/ 7693 h 10000"/>
                <a:gd name="connsiteX67" fmla="*/ 8500 w 10541"/>
                <a:gd name="connsiteY67" fmla="*/ 7775 h 10000"/>
                <a:gd name="connsiteX68" fmla="*/ 8418 w 10541"/>
                <a:gd name="connsiteY68" fmla="*/ 7937 h 10000"/>
                <a:gd name="connsiteX69" fmla="*/ 8382 w 10541"/>
                <a:gd name="connsiteY69" fmla="*/ 8002 h 10000"/>
                <a:gd name="connsiteX70" fmla="*/ 8365 w 10541"/>
                <a:gd name="connsiteY70" fmla="*/ 8083 h 10000"/>
                <a:gd name="connsiteX71" fmla="*/ 8365 w 10541"/>
                <a:gd name="connsiteY71" fmla="*/ 8246 h 10000"/>
                <a:gd name="connsiteX72" fmla="*/ 8382 w 10541"/>
                <a:gd name="connsiteY72" fmla="*/ 8440 h 10000"/>
                <a:gd name="connsiteX73" fmla="*/ 8329 w 10541"/>
                <a:gd name="connsiteY73" fmla="*/ 8440 h 10000"/>
                <a:gd name="connsiteX74" fmla="*/ 8240 w 10541"/>
                <a:gd name="connsiteY74" fmla="*/ 8457 h 10000"/>
                <a:gd name="connsiteX75" fmla="*/ 8127 w 10541"/>
                <a:gd name="connsiteY75" fmla="*/ 8489 h 10000"/>
                <a:gd name="connsiteX76" fmla="*/ 7956 w 10541"/>
                <a:gd name="connsiteY76" fmla="*/ 8522 h 10000"/>
                <a:gd name="connsiteX77" fmla="*/ 7769 w 10541"/>
                <a:gd name="connsiteY77" fmla="*/ 8554 h 10000"/>
                <a:gd name="connsiteX78" fmla="*/ 7547 w 10541"/>
                <a:gd name="connsiteY78" fmla="*/ 8587 h 10000"/>
                <a:gd name="connsiteX79" fmla="*/ 7271 w 10541"/>
                <a:gd name="connsiteY79" fmla="*/ 8651 h 10000"/>
                <a:gd name="connsiteX80" fmla="*/ 6998 w 10541"/>
                <a:gd name="connsiteY80" fmla="*/ 8717 h 10000"/>
                <a:gd name="connsiteX81" fmla="*/ 6695 w 10541"/>
                <a:gd name="connsiteY81" fmla="*/ 8781 h 10000"/>
                <a:gd name="connsiteX82" fmla="*/ 6365 w 10541"/>
                <a:gd name="connsiteY82" fmla="*/ 8814 h 10000"/>
                <a:gd name="connsiteX83" fmla="*/ 5664 w 10541"/>
                <a:gd name="connsiteY83" fmla="*/ 8960 h 10000"/>
                <a:gd name="connsiteX84" fmla="*/ 4915 w 10541"/>
                <a:gd name="connsiteY84" fmla="*/ 9090 h 10000"/>
                <a:gd name="connsiteX85" fmla="*/ 4152 w 10541"/>
                <a:gd name="connsiteY85" fmla="*/ 9236 h 10000"/>
                <a:gd name="connsiteX86" fmla="*/ 3394 w 10541"/>
                <a:gd name="connsiteY86" fmla="*/ 9366 h 10000"/>
                <a:gd name="connsiteX87" fmla="*/ 2649 w 10541"/>
                <a:gd name="connsiteY87" fmla="*/ 9497 h 10000"/>
                <a:gd name="connsiteX88" fmla="*/ 2303 w 10541"/>
                <a:gd name="connsiteY88" fmla="*/ 9594 h 10000"/>
                <a:gd name="connsiteX89" fmla="*/ 1963 w 10541"/>
                <a:gd name="connsiteY89" fmla="*/ 9643 h 10000"/>
                <a:gd name="connsiteX90" fmla="*/ 1636 w 10541"/>
                <a:gd name="connsiteY90" fmla="*/ 9675 h 10000"/>
                <a:gd name="connsiteX91" fmla="*/ 1351 w 10541"/>
                <a:gd name="connsiteY91" fmla="*/ 9740 h 10000"/>
                <a:gd name="connsiteX92" fmla="*/ 1076 w 10541"/>
                <a:gd name="connsiteY92" fmla="*/ 9805 h 10000"/>
                <a:gd name="connsiteX93" fmla="*/ 817 w 10541"/>
                <a:gd name="connsiteY93" fmla="*/ 9838 h 10000"/>
                <a:gd name="connsiteX94" fmla="*/ 614 w 10541"/>
                <a:gd name="connsiteY94" fmla="*/ 9870 h 10000"/>
                <a:gd name="connsiteX95" fmla="*/ 427 w 10541"/>
                <a:gd name="connsiteY95" fmla="*/ 9935 h 10000"/>
                <a:gd name="connsiteX96" fmla="*/ 274 w 10541"/>
                <a:gd name="connsiteY96" fmla="*/ 9935 h 10000"/>
                <a:gd name="connsiteX97" fmla="*/ 168 w 10541"/>
                <a:gd name="connsiteY97" fmla="*/ 9968 h 10000"/>
                <a:gd name="connsiteX98" fmla="*/ 108 w 10541"/>
                <a:gd name="connsiteY98" fmla="*/ 9968 h 10000"/>
                <a:gd name="connsiteX99" fmla="*/ 70 w 10541"/>
                <a:gd name="connsiteY99" fmla="*/ 10000 h 10000"/>
                <a:gd name="connsiteX100" fmla="*/ 70 w 10541"/>
                <a:gd name="connsiteY100" fmla="*/ 9968 h 10000"/>
                <a:gd name="connsiteX101" fmla="*/ 37 w 10541"/>
                <a:gd name="connsiteY101" fmla="*/ 9968 h 10000"/>
                <a:gd name="connsiteX102" fmla="*/ 15 w 10541"/>
                <a:gd name="connsiteY102" fmla="*/ 9935 h 10000"/>
                <a:gd name="connsiteX103" fmla="*/ 0 w 10541"/>
                <a:gd name="connsiteY103" fmla="*/ 9870 h 10000"/>
                <a:gd name="connsiteX104" fmla="*/ 15 w 10541"/>
                <a:gd name="connsiteY104" fmla="*/ 9773 h 10000"/>
                <a:gd name="connsiteX105" fmla="*/ 52 w 10541"/>
                <a:gd name="connsiteY105" fmla="*/ 9643 h 10000"/>
                <a:gd name="connsiteX106" fmla="*/ 151 w 10541"/>
                <a:gd name="connsiteY106" fmla="*/ 9497 h 10000"/>
                <a:gd name="connsiteX107" fmla="*/ 221 w 10541"/>
                <a:gd name="connsiteY107" fmla="*/ 9399 h 10000"/>
                <a:gd name="connsiteX108" fmla="*/ 312 w 10541"/>
                <a:gd name="connsiteY108" fmla="*/ 9269 h 10000"/>
                <a:gd name="connsiteX109" fmla="*/ 294 w 10541"/>
                <a:gd name="connsiteY109" fmla="*/ 9122 h 10000"/>
                <a:gd name="connsiteX110" fmla="*/ 258 w 10541"/>
                <a:gd name="connsiteY110" fmla="*/ 8993 h 10000"/>
                <a:gd name="connsiteX111" fmla="*/ 205 w 10541"/>
                <a:gd name="connsiteY111" fmla="*/ 8895 h 10000"/>
                <a:gd name="connsiteX112" fmla="*/ 188 w 10541"/>
                <a:gd name="connsiteY112" fmla="*/ 8863 h 10000"/>
                <a:gd name="connsiteX113" fmla="*/ 116 w 10541"/>
                <a:gd name="connsiteY113" fmla="*/ 8749 h 10000"/>
                <a:gd name="connsiteX114" fmla="*/ 89 w 10541"/>
                <a:gd name="connsiteY114" fmla="*/ 8684 h 10000"/>
                <a:gd name="connsiteX115" fmla="*/ 89 w 10541"/>
                <a:gd name="connsiteY115" fmla="*/ 8651 h 10000"/>
                <a:gd name="connsiteX116" fmla="*/ 70 w 10541"/>
                <a:gd name="connsiteY116" fmla="*/ 8651 h 10000"/>
                <a:gd name="connsiteX117" fmla="*/ 133 w 10541"/>
                <a:gd name="connsiteY117" fmla="*/ 8619 h 10000"/>
                <a:gd name="connsiteX118" fmla="*/ 188 w 10541"/>
                <a:gd name="connsiteY118" fmla="*/ 8587 h 10000"/>
                <a:gd name="connsiteX119" fmla="*/ 239 w 10541"/>
                <a:gd name="connsiteY119" fmla="*/ 8587 h 10000"/>
                <a:gd name="connsiteX120" fmla="*/ 274 w 10541"/>
                <a:gd name="connsiteY120" fmla="*/ 8587 h 10000"/>
                <a:gd name="connsiteX121" fmla="*/ 274 w 10541"/>
                <a:gd name="connsiteY121" fmla="*/ 8554 h 10000"/>
                <a:gd name="connsiteX122" fmla="*/ 239 w 10541"/>
                <a:gd name="connsiteY122" fmla="*/ 8408 h 10000"/>
                <a:gd name="connsiteX123" fmla="*/ 239 w 10541"/>
                <a:gd name="connsiteY123" fmla="*/ 8343 h 10000"/>
                <a:gd name="connsiteX124" fmla="*/ 239 w 10541"/>
                <a:gd name="connsiteY124" fmla="*/ 8310 h 10000"/>
                <a:gd name="connsiteX125" fmla="*/ 221 w 10541"/>
                <a:gd name="connsiteY125" fmla="*/ 8278 h 10000"/>
                <a:gd name="connsiteX126" fmla="*/ 274 w 10541"/>
                <a:gd name="connsiteY126" fmla="*/ 8180 h 10000"/>
                <a:gd name="connsiteX127" fmla="*/ 294 w 10541"/>
                <a:gd name="connsiteY127" fmla="*/ 8083 h 10000"/>
                <a:gd name="connsiteX128" fmla="*/ 331 w 10541"/>
                <a:gd name="connsiteY128" fmla="*/ 8002 h 10000"/>
                <a:gd name="connsiteX129" fmla="*/ 339 w 10541"/>
                <a:gd name="connsiteY129" fmla="*/ 7937 h 10000"/>
                <a:gd name="connsiteX130" fmla="*/ 339 w 10541"/>
                <a:gd name="connsiteY130" fmla="*/ 7937 h 10000"/>
                <a:gd name="connsiteX131" fmla="*/ 392 w 10541"/>
                <a:gd name="connsiteY131" fmla="*/ 7775 h 10000"/>
                <a:gd name="connsiteX132" fmla="*/ 427 w 10541"/>
                <a:gd name="connsiteY132" fmla="*/ 7661 h 10000"/>
                <a:gd name="connsiteX133" fmla="*/ 461 w 10541"/>
                <a:gd name="connsiteY133" fmla="*/ 7563 h 10000"/>
                <a:gd name="connsiteX134" fmla="*/ 480 w 10541"/>
                <a:gd name="connsiteY134" fmla="*/ 7498 h 10000"/>
                <a:gd name="connsiteX135" fmla="*/ 498 w 10541"/>
                <a:gd name="connsiteY135" fmla="*/ 7466 h 10000"/>
                <a:gd name="connsiteX136" fmla="*/ 498 w 10541"/>
                <a:gd name="connsiteY136" fmla="*/ 7434 h 10000"/>
                <a:gd name="connsiteX137" fmla="*/ 561 w 10541"/>
                <a:gd name="connsiteY137" fmla="*/ 7287 h 10000"/>
                <a:gd name="connsiteX138" fmla="*/ 596 w 10541"/>
                <a:gd name="connsiteY138" fmla="*/ 7189 h 10000"/>
                <a:gd name="connsiteX139" fmla="*/ 614 w 10541"/>
                <a:gd name="connsiteY139" fmla="*/ 7157 h 10000"/>
                <a:gd name="connsiteX140" fmla="*/ 614 w 10541"/>
                <a:gd name="connsiteY140" fmla="*/ 7157 h 10000"/>
                <a:gd name="connsiteX141" fmla="*/ 630 w 10541"/>
                <a:gd name="connsiteY141" fmla="*/ 6995 h 10000"/>
                <a:gd name="connsiteX142" fmla="*/ 630 w 10541"/>
                <a:gd name="connsiteY142" fmla="*/ 6881 h 10000"/>
                <a:gd name="connsiteX143" fmla="*/ 650 w 10541"/>
                <a:gd name="connsiteY143" fmla="*/ 6783 h 10000"/>
                <a:gd name="connsiteX144" fmla="*/ 650 w 10541"/>
                <a:gd name="connsiteY144" fmla="*/ 6751 h 10000"/>
                <a:gd name="connsiteX145" fmla="*/ 650 w 10541"/>
                <a:gd name="connsiteY145" fmla="*/ 6686 h 10000"/>
                <a:gd name="connsiteX146" fmla="*/ 650 w 10541"/>
                <a:gd name="connsiteY146" fmla="*/ 6686 h 10000"/>
                <a:gd name="connsiteX147" fmla="*/ 686 w 10541"/>
                <a:gd name="connsiteY147" fmla="*/ 6475 h 10000"/>
                <a:gd name="connsiteX148" fmla="*/ 703 w 10541"/>
                <a:gd name="connsiteY148" fmla="*/ 6312 h 10000"/>
                <a:gd name="connsiteX149" fmla="*/ 719 w 10541"/>
                <a:gd name="connsiteY149" fmla="*/ 6183 h 10000"/>
                <a:gd name="connsiteX150" fmla="*/ 719 w 10541"/>
                <a:gd name="connsiteY150" fmla="*/ 6133 h 10000"/>
                <a:gd name="connsiteX151" fmla="*/ 737 w 10541"/>
                <a:gd name="connsiteY151" fmla="*/ 6069 h 10000"/>
                <a:gd name="connsiteX152" fmla="*/ 870 w 10541"/>
                <a:gd name="connsiteY152" fmla="*/ 6573 h 10000"/>
                <a:gd name="connsiteX153" fmla="*/ 809 w 10541"/>
                <a:gd name="connsiteY153" fmla="*/ 6053 h 10000"/>
                <a:gd name="connsiteX154" fmla="*/ 969 w 10541"/>
                <a:gd name="connsiteY154" fmla="*/ 5777 h 10000"/>
                <a:gd name="connsiteX155" fmla="*/ 1067 w 10541"/>
                <a:gd name="connsiteY155" fmla="*/ 5420 h 10000"/>
                <a:gd name="connsiteX0" fmla="*/ 1262 w 10541"/>
                <a:gd name="connsiteY0" fmla="*/ 5289 h 10000"/>
                <a:gd name="connsiteX1" fmla="*/ 1539 w 10541"/>
                <a:gd name="connsiteY1" fmla="*/ 4948 h 10000"/>
                <a:gd name="connsiteX2" fmla="*/ 1741 w 10541"/>
                <a:gd name="connsiteY2" fmla="*/ 4882 h 10000"/>
                <a:gd name="connsiteX3" fmla="*/ 1448 w 10541"/>
                <a:gd name="connsiteY3" fmla="*/ 5094 h 10000"/>
                <a:gd name="connsiteX4" fmla="*/ 1697 w 10541"/>
                <a:gd name="connsiteY4" fmla="*/ 5045 h 10000"/>
                <a:gd name="connsiteX5" fmla="*/ 1856 w 10541"/>
                <a:gd name="connsiteY5" fmla="*/ 5241 h 10000"/>
                <a:gd name="connsiteX6" fmla="*/ 2046 w 10541"/>
                <a:gd name="connsiteY6" fmla="*/ 5306 h 10000"/>
                <a:gd name="connsiteX7" fmla="*/ 2151 w 10541"/>
                <a:gd name="connsiteY7" fmla="*/ 5258 h 10000"/>
                <a:gd name="connsiteX8" fmla="*/ 2319 w 10541"/>
                <a:gd name="connsiteY8" fmla="*/ 4818 h 10000"/>
                <a:gd name="connsiteX9" fmla="*/ 2293 w 10541"/>
                <a:gd name="connsiteY9" fmla="*/ 5177 h 10000"/>
                <a:gd name="connsiteX10" fmla="*/ 2446 w 10541"/>
                <a:gd name="connsiteY10" fmla="*/ 4493 h 10000"/>
                <a:gd name="connsiteX11" fmla="*/ 2596 w 10541"/>
                <a:gd name="connsiteY11" fmla="*/ 4786 h 10000"/>
                <a:gd name="connsiteX12" fmla="*/ 2559 w 10541"/>
                <a:gd name="connsiteY12" fmla="*/ 4542 h 10000"/>
                <a:gd name="connsiteX13" fmla="*/ 2632 w 10541"/>
                <a:gd name="connsiteY13" fmla="*/ 4786 h 10000"/>
                <a:gd name="connsiteX14" fmla="*/ 2649 w 10541"/>
                <a:gd name="connsiteY14" fmla="*/ 4818 h 10000"/>
                <a:gd name="connsiteX15" fmla="*/ 2693 w 10541"/>
                <a:gd name="connsiteY15" fmla="*/ 4818 h 10000"/>
                <a:gd name="connsiteX16" fmla="*/ 2748 w 10541"/>
                <a:gd name="connsiteY16" fmla="*/ 4818 h 10000"/>
                <a:gd name="connsiteX17" fmla="*/ 2800 w 10541"/>
                <a:gd name="connsiteY17" fmla="*/ 4786 h 10000"/>
                <a:gd name="connsiteX18" fmla="*/ 2837 w 10541"/>
                <a:gd name="connsiteY18" fmla="*/ 4688 h 10000"/>
                <a:gd name="connsiteX19" fmla="*/ 2872 w 10541"/>
                <a:gd name="connsiteY19" fmla="*/ 4541 h 10000"/>
                <a:gd name="connsiteX20" fmla="*/ 2889 w 10541"/>
                <a:gd name="connsiteY20" fmla="*/ 4282 h 10000"/>
                <a:gd name="connsiteX21" fmla="*/ 2977 w 10541"/>
                <a:gd name="connsiteY21" fmla="*/ 4298 h 10000"/>
                <a:gd name="connsiteX22" fmla="*/ 3103 w 10541"/>
                <a:gd name="connsiteY22" fmla="*/ 4070 h 10000"/>
                <a:gd name="connsiteX23" fmla="*/ 3245 w 10541"/>
                <a:gd name="connsiteY23" fmla="*/ 4103 h 10000"/>
                <a:gd name="connsiteX24" fmla="*/ 3342 w 10541"/>
                <a:gd name="connsiteY24" fmla="*/ 4103 h 10000"/>
                <a:gd name="connsiteX25" fmla="*/ 3173 w 10541"/>
                <a:gd name="connsiteY25" fmla="*/ 3892 h 10000"/>
                <a:gd name="connsiteX26" fmla="*/ 3467 w 10541"/>
                <a:gd name="connsiteY26" fmla="*/ 4136 h 10000"/>
                <a:gd name="connsiteX27" fmla="*/ 3397 w 10541"/>
                <a:gd name="connsiteY27" fmla="*/ 4331 h 10000"/>
                <a:gd name="connsiteX28" fmla="*/ 3707 w 10541"/>
                <a:gd name="connsiteY28" fmla="*/ 4250 h 10000"/>
                <a:gd name="connsiteX29" fmla="*/ 4014 w 10541"/>
                <a:gd name="connsiteY29" fmla="*/ 3387 h 10000"/>
                <a:gd name="connsiteX30" fmla="*/ 4183 w 10541"/>
                <a:gd name="connsiteY30" fmla="*/ 2612 h 10000"/>
                <a:gd name="connsiteX31" fmla="*/ 4173 w 10541"/>
                <a:gd name="connsiteY31" fmla="*/ 1720 h 10000"/>
                <a:gd name="connsiteX32" fmla="*/ 4585 w 10541"/>
                <a:gd name="connsiteY32" fmla="*/ 1688 h 10000"/>
                <a:gd name="connsiteX33" fmla="*/ 4926 w 10541"/>
                <a:gd name="connsiteY33" fmla="*/ 1466 h 10000"/>
                <a:gd name="connsiteX34" fmla="*/ 4939 w 10541"/>
                <a:gd name="connsiteY34" fmla="*/ 402 h 10000"/>
                <a:gd name="connsiteX35" fmla="*/ 5404 w 10541"/>
                <a:gd name="connsiteY35" fmla="*/ 181 h 10000"/>
                <a:gd name="connsiteX36" fmla="*/ 5863 w 10541"/>
                <a:gd name="connsiteY36" fmla="*/ 1067 h 10000"/>
                <a:gd name="connsiteX37" fmla="*/ 6487 w 10541"/>
                <a:gd name="connsiteY37" fmla="*/ 1249 h 10000"/>
                <a:gd name="connsiteX38" fmla="*/ 7300 w 10541"/>
                <a:gd name="connsiteY38" fmla="*/ 1649 h 10000"/>
                <a:gd name="connsiteX39" fmla="*/ 7539 w 10541"/>
                <a:gd name="connsiteY39" fmla="*/ 816 h 10000"/>
                <a:gd name="connsiteX40" fmla="*/ 7832 w 10541"/>
                <a:gd name="connsiteY40" fmla="*/ 1452 h 10000"/>
                <a:gd name="connsiteX41" fmla="*/ 8291 w 10541"/>
                <a:gd name="connsiteY41" fmla="*/ 1915 h 10000"/>
                <a:gd name="connsiteX42" fmla="*/ 8286 w 10541"/>
                <a:gd name="connsiteY42" fmla="*/ 3100 h 10000"/>
                <a:gd name="connsiteX43" fmla="*/ 9073 w 10541"/>
                <a:gd name="connsiteY43" fmla="*/ 4676 h 10000"/>
                <a:gd name="connsiteX44" fmla="*/ 7932 w 10541"/>
                <a:gd name="connsiteY44" fmla="*/ 6720 h 10000"/>
                <a:gd name="connsiteX45" fmla="*/ 7555 w 10541"/>
                <a:gd name="connsiteY45" fmla="*/ 7834 h 10000"/>
                <a:gd name="connsiteX46" fmla="*/ 2010 w 10541"/>
                <a:gd name="connsiteY46" fmla="*/ 9038 h 10000"/>
                <a:gd name="connsiteX47" fmla="*/ 10000 w 10541"/>
                <a:gd name="connsiteY47" fmla="*/ 5353 h 10000"/>
                <a:gd name="connsiteX48" fmla="*/ 9814 w 10541"/>
                <a:gd name="connsiteY48" fmla="*/ 5662 h 10000"/>
                <a:gd name="connsiteX49" fmla="*/ 9761 w 10541"/>
                <a:gd name="connsiteY49" fmla="*/ 5744 h 10000"/>
                <a:gd name="connsiteX50" fmla="*/ 9742 w 10541"/>
                <a:gd name="connsiteY50" fmla="*/ 5776 h 10000"/>
                <a:gd name="connsiteX51" fmla="*/ 9725 w 10541"/>
                <a:gd name="connsiteY51" fmla="*/ 5808 h 10000"/>
                <a:gd name="connsiteX52" fmla="*/ 9717 w 10541"/>
                <a:gd name="connsiteY52" fmla="*/ 5808 h 10000"/>
                <a:gd name="connsiteX53" fmla="*/ 9717 w 10541"/>
                <a:gd name="connsiteY53" fmla="*/ 5874 h 10000"/>
                <a:gd name="connsiteX54" fmla="*/ 9699 w 10541"/>
                <a:gd name="connsiteY54" fmla="*/ 5971 h 10000"/>
                <a:gd name="connsiteX55" fmla="*/ 9628 w 10541"/>
                <a:gd name="connsiteY55" fmla="*/ 6101 h 10000"/>
                <a:gd name="connsiteX56" fmla="*/ 9538 w 10541"/>
                <a:gd name="connsiteY56" fmla="*/ 6183 h 10000"/>
                <a:gd name="connsiteX57" fmla="*/ 9459 w 10541"/>
                <a:gd name="connsiteY57" fmla="*/ 6247 h 10000"/>
                <a:gd name="connsiteX58" fmla="*/ 9235 w 10541"/>
                <a:gd name="connsiteY58" fmla="*/ 6377 h 10000"/>
                <a:gd name="connsiteX59" fmla="*/ 9076 w 10541"/>
                <a:gd name="connsiteY59" fmla="*/ 6475 h 10000"/>
                <a:gd name="connsiteX60" fmla="*/ 8942 w 10541"/>
                <a:gd name="connsiteY60" fmla="*/ 6556 h 10000"/>
                <a:gd name="connsiteX61" fmla="*/ 8872 w 10541"/>
                <a:gd name="connsiteY61" fmla="*/ 6686 h 10000"/>
                <a:gd name="connsiteX62" fmla="*/ 8827 w 10541"/>
                <a:gd name="connsiteY62" fmla="*/ 6816 h 10000"/>
                <a:gd name="connsiteX63" fmla="*/ 8792 w 10541"/>
                <a:gd name="connsiteY63" fmla="*/ 7027 h 10000"/>
                <a:gd name="connsiteX64" fmla="*/ 8738 w 10541"/>
                <a:gd name="connsiteY64" fmla="*/ 7287 h 10000"/>
                <a:gd name="connsiteX65" fmla="*/ 8640 w 10541"/>
                <a:gd name="connsiteY65" fmla="*/ 7530 h 10000"/>
                <a:gd name="connsiteX66" fmla="*/ 8569 w 10541"/>
                <a:gd name="connsiteY66" fmla="*/ 7693 h 10000"/>
                <a:gd name="connsiteX67" fmla="*/ 8500 w 10541"/>
                <a:gd name="connsiteY67" fmla="*/ 7775 h 10000"/>
                <a:gd name="connsiteX68" fmla="*/ 8418 w 10541"/>
                <a:gd name="connsiteY68" fmla="*/ 7937 h 10000"/>
                <a:gd name="connsiteX69" fmla="*/ 8382 w 10541"/>
                <a:gd name="connsiteY69" fmla="*/ 8002 h 10000"/>
                <a:gd name="connsiteX70" fmla="*/ 8365 w 10541"/>
                <a:gd name="connsiteY70" fmla="*/ 8083 h 10000"/>
                <a:gd name="connsiteX71" fmla="*/ 8365 w 10541"/>
                <a:gd name="connsiteY71" fmla="*/ 8246 h 10000"/>
                <a:gd name="connsiteX72" fmla="*/ 8382 w 10541"/>
                <a:gd name="connsiteY72" fmla="*/ 8440 h 10000"/>
                <a:gd name="connsiteX73" fmla="*/ 8329 w 10541"/>
                <a:gd name="connsiteY73" fmla="*/ 8440 h 10000"/>
                <a:gd name="connsiteX74" fmla="*/ 8240 w 10541"/>
                <a:gd name="connsiteY74" fmla="*/ 8457 h 10000"/>
                <a:gd name="connsiteX75" fmla="*/ 8127 w 10541"/>
                <a:gd name="connsiteY75" fmla="*/ 8489 h 10000"/>
                <a:gd name="connsiteX76" fmla="*/ 7956 w 10541"/>
                <a:gd name="connsiteY76" fmla="*/ 8522 h 10000"/>
                <a:gd name="connsiteX77" fmla="*/ 7769 w 10541"/>
                <a:gd name="connsiteY77" fmla="*/ 8554 h 10000"/>
                <a:gd name="connsiteX78" fmla="*/ 7547 w 10541"/>
                <a:gd name="connsiteY78" fmla="*/ 8587 h 10000"/>
                <a:gd name="connsiteX79" fmla="*/ 7271 w 10541"/>
                <a:gd name="connsiteY79" fmla="*/ 8651 h 10000"/>
                <a:gd name="connsiteX80" fmla="*/ 6998 w 10541"/>
                <a:gd name="connsiteY80" fmla="*/ 8717 h 10000"/>
                <a:gd name="connsiteX81" fmla="*/ 6695 w 10541"/>
                <a:gd name="connsiteY81" fmla="*/ 8781 h 10000"/>
                <a:gd name="connsiteX82" fmla="*/ 6365 w 10541"/>
                <a:gd name="connsiteY82" fmla="*/ 8814 h 10000"/>
                <a:gd name="connsiteX83" fmla="*/ 5664 w 10541"/>
                <a:gd name="connsiteY83" fmla="*/ 8960 h 10000"/>
                <a:gd name="connsiteX84" fmla="*/ 4915 w 10541"/>
                <a:gd name="connsiteY84" fmla="*/ 9090 h 10000"/>
                <a:gd name="connsiteX85" fmla="*/ 4152 w 10541"/>
                <a:gd name="connsiteY85" fmla="*/ 9236 h 10000"/>
                <a:gd name="connsiteX86" fmla="*/ 3394 w 10541"/>
                <a:gd name="connsiteY86" fmla="*/ 9366 h 10000"/>
                <a:gd name="connsiteX87" fmla="*/ 2649 w 10541"/>
                <a:gd name="connsiteY87" fmla="*/ 9497 h 10000"/>
                <a:gd name="connsiteX88" fmla="*/ 2303 w 10541"/>
                <a:gd name="connsiteY88" fmla="*/ 9594 h 10000"/>
                <a:gd name="connsiteX89" fmla="*/ 1963 w 10541"/>
                <a:gd name="connsiteY89" fmla="*/ 9643 h 10000"/>
                <a:gd name="connsiteX90" fmla="*/ 1636 w 10541"/>
                <a:gd name="connsiteY90" fmla="*/ 9675 h 10000"/>
                <a:gd name="connsiteX91" fmla="*/ 1351 w 10541"/>
                <a:gd name="connsiteY91" fmla="*/ 9740 h 10000"/>
                <a:gd name="connsiteX92" fmla="*/ 1076 w 10541"/>
                <a:gd name="connsiteY92" fmla="*/ 9805 h 10000"/>
                <a:gd name="connsiteX93" fmla="*/ 817 w 10541"/>
                <a:gd name="connsiteY93" fmla="*/ 9838 h 10000"/>
                <a:gd name="connsiteX94" fmla="*/ 614 w 10541"/>
                <a:gd name="connsiteY94" fmla="*/ 9870 h 10000"/>
                <a:gd name="connsiteX95" fmla="*/ 427 w 10541"/>
                <a:gd name="connsiteY95" fmla="*/ 9935 h 10000"/>
                <a:gd name="connsiteX96" fmla="*/ 274 w 10541"/>
                <a:gd name="connsiteY96" fmla="*/ 9935 h 10000"/>
                <a:gd name="connsiteX97" fmla="*/ 168 w 10541"/>
                <a:gd name="connsiteY97" fmla="*/ 9968 h 10000"/>
                <a:gd name="connsiteX98" fmla="*/ 108 w 10541"/>
                <a:gd name="connsiteY98" fmla="*/ 9968 h 10000"/>
                <a:gd name="connsiteX99" fmla="*/ 70 w 10541"/>
                <a:gd name="connsiteY99" fmla="*/ 10000 h 10000"/>
                <a:gd name="connsiteX100" fmla="*/ 70 w 10541"/>
                <a:gd name="connsiteY100" fmla="*/ 9968 h 10000"/>
                <a:gd name="connsiteX101" fmla="*/ 37 w 10541"/>
                <a:gd name="connsiteY101" fmla="*/ 9968 h 10000"/>
                <a:gd name="connsiteX102" fmla="*/ 15 w 10541"/>
                <a:gd name="connsiteY102" fmla="*/ 9935 h 10000"/>
                <a:gd name="connsiteX103" fmla="*/ 0 w 10541"/>
                <a:gd name="connsiteY103" fmla="*/ 9870 h 10000"/>
                <a:gd name="connsiteX104" fmla="*/ 15 w 10541"/>
                <a:gd name="connsiteY104" fmla="*/ 9773 h 10000"/>
                <a:gd name="connsiteX105" fmla="*/ 52 w 10541"/>
                <a:gd name="connsiteY105" fmla="*/ 9643 h 10000"/>
                <a:gd name="connsiteX106" fmla="*/ 151 w 10541"/>
                <a:gd name="connsiteY106" fmla="*/ 9497 h 10000"/>
                <a:gd name="connsiteX107" fmla="*/ 221 w 10541"/>
                <a:gd name="connsiteY107" fmla="*/ 9399 h 10000"/>
                <a:gd name="connsiteX108" fmla="*/ 312 w 10541"/>
                <a:gd name="connsiteY108" fmla="*/ 9269 h 10000"/>
                <a:gd name="connsiteX109" fmla="*/ 294 w 10541"/>
                <a:gd name="connsiteY109" fmla="*/ 9122 h 10000"/>
                <a:gd name="connsiteX110" fmla="*/ 258 w 10541"/>
                <a:gd name="connsiteY110" fmla="*/ 8993 h 10000"/>
                <a:gd name="connsiteX111" fmla="*/ 205 w 10541"/>
                <a:gd name="connsiteY111" fmla="*/ 8895 h 10000"/>
                <a:gd name="connsiteX112" fmla="*/ 188 w 10541"/>
                <a:gd name="connsiteY112" fmla="*/ 8863 h 10000"/>
                <a:gd name="connsiteX113" fmla="*/ 116 w 10541"/>
                <a:gd name="connsiteY113" fmla="*/ 8749 h 10000"/>
                <a:gd name="connsiteX114" fmla="*/ 89 w 10541"/>
                <a:gd name="connsiteY114" fmla="*/ 8684 h 10000"/>
                <a:gd name="connsiteX115" fmla="*/ 89 w 10541"/>
                <a:gd name="connsiteY115" fmla="*/ 8651 h 10000"/>
                <a:gd name="connsiteX116" fmla="*/ 70 w 10541"/>
                <a:gd name="connsiteY116" fmla="*/ 8651 h 10000"/>
                <a:gd name="connsiteX117" fmla="*/ 133 w 10541"/>
                <a:gd name="connsiteY117" fmla="*/ 8619 h 10000"/>
                <a:gd name="connsiteX118" fmla="*/ 188 w 10541"/>
                <a:gd name="connsiteY118" fmla="*/ 8587 h 10000"/>
                <a:gd name="connsiteX119" fmla="*/ 239 w 10541"/>
                <a:gd name="connsiteY119" fmla="*/ 8587 h 10000"/>
                <a:gd name="connsiteX120" fmla="*/ 274 w 10541"/>
                <a:gd name="connsiteY120" fmla="*/ 8587 h 10000"/>
                <a:gd name="connsiteX121" fmla="*/ 274 w 10541"/>
                <a:gd name="connsiteY121" fmla="*/ 8554 h 10000"/>
                <a:gd name="connsiteX122" fmla="*/ 239 w 10541"/>
                <a:gd name="connsiteY122" fmla="*/ 8408 h 10000"/>
                <a:gd name="connsiteX123" fmla="*/ 239 w 10541"/>
                <a:gd name="connsiteY123" fmla="*/ 8343 h 10000"/>
                <a:gd name="connsiteX124" fmla="*/ 239 w 10541"/>
                <a:gd name="connsiteY124" fmla="*/ 8310 h 10000"/>
                <a:gd name="connsiteX125" fmla="*/ 221 w 10541"/>
                <a:gd name="connsiteY125" fmla="*/ 8278 h 10000"/>
                <a:gd name="connsiteX126" fmla="*/ 274 w 10541"/>
                <a:gd name="connsiteY126" fmla="*/ 8180 h 10000"/>
                <a:gd name="connsiteX127" fmla="*/ 294 w 10541"/>
                <a:gd name="connsiteY127" fmla="*/ 8083 h 10000"/>
                <a:gd name="connsiteX128" fmla="*/ 331 w 10541"/>
                <a:gd name="connsiteY128" fmla="*/ 8002 h 10000"/>
                <a:gd name="connsiteX129" fmla="*/ 339 w 10541"/>
                <a:gd name="connsiteY129" fmla="*/ 7937 h 10000"/>
                <a:gd name="connsiteX130" fmla="*/ 339 w 10541"/>
                <a:gd name="connsiteY130" fmla="*/ 7937 h 10000"/>
                <a:gd name="connsiteX131" fmla="*/ 392 w 10541"/>
                <a:gd name="connsiteY131" fmla="*/ 7775 h 10000"/>
                <a:gd name="connsiteX132" fmla="*/ 427 w 10541"/>
                <a:gd name="connsiteY132" fmla="*/ 7661 h 10000"/>
                <a:gd name="connsiteX133" fmla="*/ 461 w 10541"/>
                <a:gd name="connsiteY133" fmla="*/ 7563 h 10000"/>
                <a:gd name="connsiteX134" fmla="*/ 480 w 10541"/>
                <a:gd name="connsiteY134" fmla="*/ 7498 h 10000"/>
                <a:gd name="connsiteX135" fmla="*/ 498 w 10541"/>
                <a:gd name="connsiteY135" fmla="*/ 7466 h 10000"/>
                <a:gd name="connsiteX136" fmla="*/ 498 w 10541"/>
                <a:gd name="connsiteY136" fmla="*/ 7434 h 10000"/>
                <a:gd name="connsiteX137" fmla="*/ 561 w 10541"/>
                <a:gd name="connsiteY137" fmla="*/ 7287 h 10000"/>
                <a:gd name="connsiteX138" fmla="*/ 596 w 10541"/>
                <a:gd name="connsiteY138" fmla="*/ 7189 h 10000"/>
                <a:gd name="connsiteX139" fmla="*/ 614 w 10541"/>
                <a:gd name="connsiteY139" fmla="*/ 7157 h 10000"/>
                <a:gd name="connsiteX140" fmla="*/ 614 w 10541"/>
                <a:gd name="connsiteY140" fmla="*/ 7157 h 10000"/>
                <a:gd name="connsiteX141" fmla="*/ 630 w 10541"/>
                <a:gd name="connsiteY141" fmla="*/ 6995 h 10000"/>
                <a:gd name="connsiteX142" fmla="*/ 630 w 10541"/>
                <a:gd name="connsiteY142" fmla="*/ 6881 h 10000"/>
                <a:gd name="connsiteX143" fmla="*/ 650 w 10541"/>
                <a:gd name="connsiteY143" fmla="*/ 6783 h 10000"/>
                <a:gd name="connsiteX144" fmla="*/ 650 w 10541"/>
                <a:gd name="connsiteY144" fmla="*/ 6751 h 10000"/>
                <a:gd name="connsiteX145" fmla="*/ 650 w 10541"/>
                <a:gd name="connsiteY145" fmla="*/ 6686 h 10000"/>
                <a:gd name="connsiteX146" fmla="*/ 650 w 10541"/>
                <a:gd name="connsiteY146" fmla="*/ 6686 h 10000"/>
                <a:gd name="connsiteX147" fmla="*/ 686 w 10541"/>
                <a:gd name="connsiteY147" fmla="*/ 6475 h 10000"/>
                <a:gd name="connsiteX148" fmla="*/ 703 w 10541"/>
                <a:gd name="connsiteY148" fmla="*/ 6312 h 10000"/>
                <a:gd name="connsiteX149" fmla="*/ 719 w 10541"/>
                <a:gd name="connsiteY149" fmla="*/ 6183 h 10000"/>
                <a:gd name="connsiteX150" fmla="*/ 719 w 10541"/>
                <a:gd name="connsiteY150" fmla="*/ 6133 h 10000"/>
                <a:gd name="connsiteX151" fmla="*/ 870 w 10541"/>
                <a:gd name="connsiteY151" fmla="*/ 6573 h 10000"/>
                <a:gd name="connsiteX152" fmla="*/ 809 w 10541"/>
                <a:gd name="connsiteY152" fmla="*/ 6053 h 10000"/>
                <a:gd name="connsiteX153" fmla="*/ 969 w 10541"/>
                <a:gd name="connsiteY153" fmla="*/ 5777 h 10000"/>
                <a:gd name="connsiteX154" fmla="*/ 1067 w 10541"/>
                <a:gd name="connsiteY154" fmla="*/ 5420 h 10000"/>
                <a:gd name="connsiteX0" fmla="*/ 1262 w 10541"/>
                <a:gd name="connsiteY0" fmla="*/ 5289 h 10000"/>
                <a:gd name="connsiteX1" fmla="*/ 1539 w 10541"/>
                <a:gd name="connsiteY1" fmla="*/ 4948 h 10000"/>
                <a:gd name="connsiteX2" fmla="*/ 1741 w 10541"/>
                <a:gd name="connsiteY2" fmla="*/ 4882 h 10000"/>
                <a:gd name="connsiteX3" fmla="*/ 1448 w 10541"/>
                <a:gd name="connsiteY3" fmla="*/ 5094 h 10000"/>
                <a:gd name="connsiteX4" fmla="*/ 1697 w 10541"/>
                <a:gd name="connsiteY4" fmla="*/ 5045 h 10000"/>
                <a:gd name="connsiteX5" fmla="*/ 1856 w 10541"/>
                <a:gd name="connsiteY5" fmla="*/ 5241 h 10000"/>
                <a:gd name="connsiteX6" fmla="*/ 2046 w 10541"/>
                <a:gd name="connsiteY6" fmla="*/ 5306 h 10000"/>
                <a:gd name="connsiteX7" fmla="*/ 2151 w 10541"/>
                <a:gd name="connsiteY7" fmla="*/ 5258 h 10000"/>
                <a:gd name="connsiteX8" fmla="*/ 2319 w 10541"/>
                <a:gd name="connsiteY8" fmla="*/ 4818 h 10000"/>
                <a:gd name="connsiteX9" fmla="*/ 2293 w 10541"/>
                <a:gd name="connsiteY9" fmla="*/ 5177 h 10000"/>
                <a:gd name="connsiteX10" fmla="*/ 2446 w 10541"/>
                <a:gd name="connsiteY10" fmla="*/ 4493 h 10000"/>
                <a:gd name="connsiteX11" fmla="*/ 2596 w 10541"/>
                <a:gd name="connsiteY11" fmla="*/ 4786 h 10000"/>
                <a:gd name="connsiteX12" fmla="*/ 2559 w 10541"/>
                <a:gd name="connsiteY12" fmla="*/ 4542 h 10000"/>
                <a:gd name="connsiteX13" fmla="*/ 2632 w 10541"/>
                <a:gd name="connsiteY13" fmla="*/ 4786 h 10000"/>
                <a:gd name="connsiteX14" fmla="*/ 2649 w 10541"/>
                <a:gd name="connsiteY14" fmla="*/ 4818 h 10000"/>
                <a:gd name="connsiteX15" fmla="*/ 2693 w 10541"/>
                <a:gd name="connsiteY15" fmla="*/ 4818 h 10000"/>
                <a:gd name="connsiteX16" fmla="*/ 2748 w 10541"/>
                <a:gd name="connsiteY16" fmla="*/ 4818 h 10000"/>
                <a:gd name="connsiteX17" fmla="*/ 2800 w 10541"/>
                <a:gd name="connsiteY17" fmla="*/ 4786 h 10000"/>
                <a:gd name="connsiteX18" fmla="*/ 2837 w 10541"/>
                <a:gd name="connsiteY18" fmla="*/ 4688 h 10000"/>
                <a:gd name="connsiteX19" fmla="*/ 2872 w 10541"/>
                <a:gd name="connsiteY19" fmla="*/ 4541 h 10000"/>
                <a:gd name="connsiteX20" fmla="*/ 2889 w 10541"/>
                <a:gd name="connsiteY20" fmla="*/ 4282 h 10000"/>
                <a:gd name="connsiteX21" fmla="*/ 2977 w 10541"/>
                <a:gd name="connsiteY21" fmla="*/ 4298 h 10000"/>
                <a:gd name="connsiteX22" fmla="*/ 3103 w 10541"/>
                <a:gd name="connsiteY22" fmla="*/ 4070 h 10000"/>
                <a:gd name="connsiteX23" fmla="*/ 3245 w 10541"/>
                <a:gd name="connsiteY23" fmla="*/ 4103 h 10000"/>
                <a:gd name="connsiteX24" fmla="*/ 3342 w 10541"/>
                <a:gd name="connsiteY24" fmla="*/ 4103 h 10000"/>
                <a:gd name="connsiteX25" fmla="*/ 3173 w 10541"/>
                <a:gd name="connsiteY25" fmla="*/ 3892 h 10000"/>
                <a:gd name="connsiteX26" fmla="*/ 3467 w 10541"/>
                <a:gd name="connsiteY26" fmla="*/ 4136 h 10000"/>
                <a:gd name="connsiteX27" fmla="*/ 3397 w 10541"/>
                <a:gd name="connsiteY27" fmla="*/ 4331 h 10000"/>
                <a:gd name="connsiteX28" fmla="*/ 3707 w 10541"/>
                <a:gd name="connsiteY28" fmla="*/ 4250 h 10000"/>
                <a:gd name="connsiteX29" fmla="*/ 4014 w 10541"/>
                <a:gd name="connsiteY29" fmla="*/ 3387 h 10000"/>
                <a:gd name="connsiteX30" fmla="*/ 4183 w 10541"/>
                <a:gd name="connsiteY30" fmla="*/ 2612 h 10000"/>
                <a:gd name="connsiteX31" fmla="*/ 4173 w 10541"/>
                <a:gd name="connsiteY31" fmla="*/ 1720 h 10000"/>
                <a:gd name="connsiteX32" fmla="*/ 4585 w 10541"/>
                <a:gd name="connsiteY32" fmla="*/ 1688 h 10000"/>
                <a:gd name="connsiteX33" fmla="*/ 4926 w 10541"/>
                <a:gd name="connsiteY33" fmla="*/ 1466 h 10000"/>
                <a:gd name="connsiteX34" fmla="*/ 4939 w 10541"/>
                <a:gd name="connsiteY34" fmla="*/ 402 h 10000"/>
                <a:gd name="connsiteX35" fmla="*/ 5404 w 10541"/>
                <a:gd name="connsiteY35" fmla="*/ 181 h 10000"/>
                <a:gd name="connsiteX36" fmla="*/ 5863 w 10541"/>
                <a:gd name="connsiteY36" fmla="*/ 1067 h 10000"/>
                <a:gd name="connsiteX37" fmla="*/ 6487 w 10541"/>
                <a:gd name="connsiteY37" fmla="*/ 1249 h 10000"/>
                <a:gd name="connsiteX38" fmla="*/ 7300 w 10541"/>
                <a:gd name="connsiteY38" fmla="*/ 1649 h 10000"/>
                <a:gd name="connsiteX39" fmla="*/ 7539 w 10541"/>
                <a:gd name="connsiteY39" fmla="*/ 816 h 10000"/>
                <a:gd name="connsiteX40" fmla="*/ 7832 w 10541"/>
                <a:gd name="connsiteY40" fmla="*/ 1452 h 10000"/>
                <a:gd name="connsiteX41" fmla="*/ 8291 w 10541"/>
                <a:gd name="connsiteY41" fmla="*/ 1915 h 10000"/>
                <a:gd name="connsiteX42" fmla="*/ 8286 w 10541"/>
                <a:gd name="connsiteY42" fmla="*/ 3100 h 10000"/>
                <a:gd name="connsiteX43" fmla="*/ 9073 w 10541"/>
                <a:gd name="connsiteY43" fmla="*/ 4676 h 10000"/>
                <a:gd name="connsiteX44" fmla="*/ 7932 w 10541"/>
                <a:gd name="connsiteY44" fmla="*/ 6720 h 10000"/>
                <a:gd name="connsiteX45" fmla="*/ 7555 w 10541"/>
                <a:gd name="connsiteY45" fmla="*/ 7834 h 10000"/>
                <a:gd name="connsiteX46" fmla="*/ 2010 w 10541"/>
                <a:gd name="connsiteY46" fmla="*/ 9038 h 10000"/>
                <a:gd name="connsiteX47" fmla="*/ 10000 w 10541"/>
                <a:gd name="connsiteY47" fmla="*/ 5353 h 10000"/>
                <a:gd name="connsiteX48" fmla="*/ 9814 w 10541"/>
                <a:gd name="connsiteY48" fmla="*/ 5662 h 10000"/>
                <a:gd name="connsiteX49" fmla="*/ 9761 w 10541"/>
                <a:gd name="connsiteY49" fmla="*/ 5744 h 10000"/>
                <a:gd name="connsiteX50" fmla="*/ 9742 w 10541"/>
                <a:gd name="connsiteY50" fmla="*/ 5776 h 10000"/>
                <a:gd name="connsiteX51" fmla="*/ 9725 w 10541"/>
                <a:gd name="connsiteY51" fmla="*/ 5808 h 10000"/>
                <a:gd name="connsiteX52" fmla="*/ 9717 w 10541"/>
                <a:gd name="connsiteY52" fmla="*/ 5808 h 10000"/>
                <a:gd name="connsiteX53" fmla="*/ 9717 w 10541"/>
                <a:gd name="connsiteY53" fmla="*/ 5874 h 10000"/>
                <a:gd name="connsiteX54" fmla="*/ 9699 w 10541"/>
                <a:gd name="connsiteY54" fmla="*/ 5971 h 10000"/>
                <a:gd name="connsiteX55" fmla="*/ 9628 w 10541"/>
                <a:gd name="connsiteY55" fmla="*/ 6101 h 10000"/>
                <a:gd name="connsiteX56" fmla="*/ 9538 w 10541"/>
                <a:gd name="connsiteY56" fmla="*/ 6183 h 10000"/>
                <a:gd name="connsiteX57" fmla="*/ 9459 w 10541"/>
                <a:gd name="connsiteY57" fmla="*/ 6247 h 10000"/>
                <a:gd name="connsiteX58" fmla="*/ 9235 w 10541"/>
                <a:gd name="connsiteY58" fmla="*/ 6377 h 10000"/>
                <a:gd name="connsiteX59" fmla="*/ 9076 w 10541"/>
                <a:gd name="connsiteY59" fmla="*/ 6475 h 10000"/>
                <a:gd name="connsiteX60" fmla="*/ 8942 w 10541"/>
                <a:gd name="connsiteY60" fmla="*/ 6556 h 10000"/>
                <a:gd name="connsiteX61" fmla="*/ 8872 w 10541"/>
                <a:gd name="connsiteY61" fmla="*/ 6686 h 10000"/>
                <a:gd name="connsiteX62" fmla="*/ 8827 w 10541"/>
                <a:gd name="connsiteY62" fmla="*/ 6816 h 10000"/>
                <a:gd name="connsiteX63" fmla="*/ 8792 w 10541"/>
                <a:gd name="connsiteY63" fmla="*/ 7027 h 10000"/>
                <a:gd name="connsiteX64" fmla="*/ 8738 w 10541"/>
                <a:gd name="connsiteY64" fmla="*/ 7287 h 10000"/>
                <a:gd name="connsiteX65" fmla="*/ 8640 w 10541"/>
                <a:gd name="connsiteY65" fmla="*/ 7530 h 10000"/>
                <a:gd name="connsiteX66" fmla="*/ 8569 w 10541"/>
                <a:gd name="connsiteY66" fmla="*/ 7693 h 10000"/>
                <a:gd name="connsiteX67" fmla="*/ 8500 w 10541"/>
                <a:gd name="connsiteY67" fmla="*/ 7775 h 10000"/>
                <a:gd name="connsiteX68" fmla="*/ 8418 w 10541"/>
                <a:gd name="connsiteY68" fmla="*/ 7937 h 10000"/>
                <a:gd name="connsiteX69" fmla="*/ 8382 w 10541"/>
                <a:gd name="connsiteY69" fmla="*/ 8002 h 10000"/>
                <a:gd name="connsiteX70" fmla="*/ 8365 w 10541"/>
                <a:gd name="connsiteY70" fmla="*/ 8083 h 10000"/>
                <a:gd name="connsiteX71" fmla="*/ 8365 w 10541"/>
                <a:gd name="connsiteY71" fmla="*/ 8246 h 10000"/>
                <a:gd name="connsiteX72" fmla="*/ 8382 w 10541"/>
                <a:gd name="connsiteY72" fmla="*/ 8440 h 10000"/>
                <a:gd name="connsiteX73" fmla="*/ 8329 w 10541"/>
                <a:gd name="connsiteY73" fmla="*/ 8440 h 10000"/>
                <a:gd name="connsiteX74" fmla="*/ 8240 w 10541"/>
                <a:gd name="connsiteY74" fmla="*/ 8457 h 10000"/>
                <a:gd name="connsiteX75" fmla="*/ 8127 w 10541"/>
                <a:gd name="connsiteY75" fmla="*/ 8489 h 10000"/>
                <a:gd name="connsiteX76" fmla="*/ 7956 w 10541"/>
                <a:gd name="connsiteY76" fmla="*/ 8522 h 10000"/>
                <a:gd name="connsiteX77" fmla="*/ 7769 w 10541"/>
                <a:gd name="connsiteY77" fmla="*/ 8554 h 10000"/>
                <a:gd name="connsiteX78" fmla="*/ 7547 w 10541"/>
                <a:gd name="connsiteY78" fmla="*/ 8587 h 10000"/>
                <a:gd name="connsiteX79" fmla="*/ 7271 w 10541"/>
                <a:gd name="connsiteY79" fmla="*/ 8651 h 10000"/>
                <a:gd name="connsiteX80" fmla="*/ 6998 w 10541"/>
                <a:gd name="connsiteY80" fmla="*/ 8717 h 10000"/>
                <a:gd name="connsiteX81" fmla="*/ 6695 w 10541"/>
                <a:gd name="connsiteY81" fmla="*/ 8781 h 10000"/>
                <a:gd name="connsiteX82" fmla="*/ 6365 w 10541"/>
                <a:gd name="connsiteY82" fmla="*/ 8814 h 10000"/>
                <a:gd name="connsiteX83" fmla="*/ 5664 w 10541"/>
                <a:gd name="connsiteY83" fmla="*/ 8960 h 10000"/>
                <a:gd name="connsiteX84" fmla="*/ 4915 w 10541"/>
                <a:gd name="connsiteY84" fmla="*/ 9090 h 10000"/>
                <a:gd name="connsiteX85" fmla="*/ 4152 w 10541"/>
                <a:gd name="connsiteY85" fmla="*/ 9236 h 10000"/>
                <a:gd name="connsiteX86" fmla="*/ 3394 w 10541"/>
                <a:gd name="connsiteY86" fmla="*/ 9366 h 10000"/>
                <a:gd name="connsiteX87" fmla="*/ 2649 w 10541"/>
                <a:gd name="connsiteY87" fmla="*/ 9497 h 10000"/>
                <a:gd name="connsiteX88" fmla="*/ 2303 w 10541"/>
                <a:gd name="connsiteY88" fmla="*/ 9594 h 10000"/>
                <a:gd name="connsiteX89" fmla="*/ 1963 w 10541"/>
                <a:gd name="connsiteY89" fmla="*/ 9643 h 10000"/>
                <a:gd name="connsiteX90" fmla="*/ 1636 w 10541"/>
                <a:gd name="connsiteY90" fmla="*/ 9675 h 10000"/>
                <a:gd name="connsiteX91" fmla="*/ 1351 w 10541"/>
                <a:gd name="connsiteY91" fmla="*/ 9740 h 10000"/>
                <a:gd name="connsiteX92" fmla="*/ 1076 w 10541"/>
                <a:gd name="connsiteY92" fmla="*/ 9805 h 10000"/>
                <a:gd name="connsiteX93" fmla="*/ 817 w 10541"/>
                <a:gd name="connsiteY93" fmla="*/ 9838 h 10000"/>
                <a:gd name="connsiteX94" fmla="*/ 614 w 10541"/>
                <a:gd name="connsiteY94" fmla="*/ 9870 h 10000"/>
                <a:gd name="connsiteX95" fmla="*/ 427 w 10541"/>
                <a:gd name="connsiteY95" fmla="*/ 9935 h 10000"/>
                <a:gd name="connsiteX96" fmla="*/ 274 w 10541"/>
                <a:gd name="connsiteY96" fmla="*/ 9935 h 10000"/>
                <a:gd name="connsiteX97" fmla="*/ 168 w 10541"/>
                <a:gd name="connsiteY97" fmla="*/ 9968 h 10000"/>
                <a:gd name="connsiteX98" fmla="*/ 108 w 10541"/>
                <a:gd name="connsiteY98" fmla="*/ 9968 h 10000"/>
                <a:gd name="connsiteX99" fmla="*/ 70 w 10541"/>
                <a:gd name="connsiteY99" fmla="*/ 10000 h 10000"/>
                <a:gd name="connsiteX100" fmla="*/ 70 w 10541"/>
                <a:gd name="connsiteY100" fmla="*/ 9968 h 10000"/>
                <a:gd name="connsiteX101" fmla="*/ 37 w 10541"/>
                <a:gd name="connsiteY101" fmla="*/ 9968 h 10000"/>
                <a:gd name="connsiteX102" fmla="*/ 15 w 10541"/>
                <a:gd name="connsiteY102" fmla="*/ 9935 h 10000"/>
                <a:gd name="connsiteX103" fmla="*/ 0 w 10541"/>
                <a:gd name="connsiteY103" fmla="*/ 9870 h 10000"/>
                <a:gd name="connsiteX104" fmla="*/ 15 w 10541"/>
                <a:gd name="connsiteY104" fmla="*/ 9773 h 10000"/>
                <a:gd name="connsiteX105" fmla="*/ 52 w 10541"/>
                <a:gd name="connsiteY105" fmla="*/ 9643 h 10000"/>
                <a:gd name="connsiteX106" fmla="*/ 151 w 10541"/>
                <a:gd name="connsiteY106" fmla="*/ 9497 h 10000"/>
                <a:gd name="connsiteX107" fmla="*/ 221 w 10541"/>
                <a:gd name="connsiteY107" fmla="*/ 9399 h 10000"/>
                <a:gd name="connsiteX108" fmla="*/ 312 w 10541"/>
                <a:gd name="connsiteY108" fmla="*/ 9269 h 10000"/>
                <a:gd name="connsiteX109" fmla="*/ 294 w 10541"/>
                <a:gd name="connsiteY109" fmla="*/ 9122 h 10000"/>
                <a:gd name="connsiteX110" fmla="*/ 258 w 10541"/>
                <a:gd name="connsiteY110" fmla="*/ 8993 h 10000"/>
                <a:gd name="connsiteX111" fmla="*/ 205 w 10541"/>
                <a:gd name="connsiteY111" fmla="*/ 8895 h 10000"/>
                <a:gd name="connsiteX112" fmla="*/ 188 w 10541"/>
                <a:gd name="connsiteY112" fmla="*/ 8863 h 10000"/>
                <a:gd name="connsiteX113" fmla="*/ 116 w 10541"/>
                <a:gd name="connsiteY113" fmla="*/ 8749 h 10000"/>
                <a:gd name="connsiteX114" fmla="*/ 89 w 10541"/>
                <a:gd name="connsiteY114" fmla="*/ 8684 h 10000"/>
                <a:gd name="connsiteX115" fmla="*/ 89 w 10541"/>
                <a:gd name="connsiteY115" fmla="*/ 8651 h 10000"/>
                <a:gd name="connsiteX116" fmla="*/ 70 w 10541"/>
                <a:gd name="connsiteY116" fmla="*/ 8651 h 10000"/>
                <a:gd name="connsiteX117" fmla="*/ 133 w 10541"/>
                <a:gd name="connsiteY117" fmla="*/ 8619 h 10000"/>
                <a:gd name="connsiteX118" fmla="*/ 188 w 10541"/>
                <a:gd name="connsiteY118" fmla="*/ 8587 h 10000"/>
                <a:gd name="connsiteX119" fmla="*/ 239 w 10541"/>
                <a:gd name="connsiteY119" fmla="*/ 8587 h 10000"/>
                <a:gd name="connsiteX120" fmla="*/ 274 w 10541"/>
                <a:gd name="connsiteY120" fmla="*/ 8587 h 10000"/>
                <a:gd name="connsiteX121" fmla="*/ 274 w 10541"/>
                <a:gd name="connsiteY121" fmla="*/ 8554 h 10000"/>
                <a:gd name="connsiteX122" fmla="*/ 239 w 10541"/>
                <a:gd name="connsiteY122" fmla="*/ 8408 h 10000"/>
                <a:gd name="connsiteX123" fmla="*/ 239 w 10541"/>
                <a:gd name="connsiteY123" fmla="*/ 8343 h 10000"/>
                <a:gd name="connsiteX124" fmla="*/ 239 w 10541"/>
                <a:gd name="connsiteY124" fmla="*/ 8310 h 10000"/>
                <a:gd name="connsiteX125" fmla="*/ 221 w 10541"/>
                <a:gd name="connsiteY125" fmla="*/ 8278 h 10000"/>
                <a:gd name="connsiteX126" fmla="*/ 274 w 10541"/>
                <a:gd name="connsiteY126" fmla="*/ 8180 h 10000"/>
                <a:gd name="connsiteX127" fmla="*/ 294 w 10541"/>
                <a:gd name="connsiteY127" fmla="*/ 8083 h 10000"/>
                <a:gd name="connsiteX128" fmla="*/ 331 w 10541"/>
                <a:gd name="connsiteY128" fmla="*/ 8002 h 10000"/>
                <a:gd name="connsiteX129" fmla="*/ 339 w 10541"/>
                <a:gd name="connsiteY129" fmla="*/ 7937 h 10000"/>
                <a:gd name="connsiteX130" fmla="*/ 339 w 10541"/>
                <a:gd name="connsiteY130" fmla="*/ 7937 h 10000"/>
                <a:gd name="connsiteX131" fmla="*/ 392 w 10541"/>
                <a:gd name="connsiteY131" fmla="*/ 7775 h 10000"/>
                <a:gd name="connsiteX132" fmla="*/ 427 w 10541"/>
                <a:gd name="connsiteY132" fmla="*/ 7661 h 10000"/>
                <a:gd name="connsiteX133" fmla="*/ 461 w 10541"/>
                <a:gd name="connsiteY133" fmla="*/ 7563 h 10000"/>
                <a:gd name="connsiteX134" fmla="*/ 480 w 10541"/>
                <a:gd name="connsiteY134" fmla="*/ 7498 h 10000"/>
                <a:gd name="connsiteX135" fmla="*/ 498 w 10541"/>
                <a:gd name="connsiteY135" fmla="*/ 7466 h 10000"/>
                <a:gd name="connsiteX136" fmla="*/ 498 w 10541"/>
                <a:gd name="connsiteY136" fmla="*/ 7434 h 10000"/>
                <a:gd name="connsiteX137" fmla="*/ 561 w 10541"/>
                <a:gd name="connsiteY137" fmla="*/ 7287 h 10000"/>
                <a:gd name="connsiteX138" fmla="*/ 596 w 10541"/>
                <a:gd name="connsiteY138" fmla="*/ 7189 h 10000"/>
                <a:gd name="connsiteX139" fmla="*/ 614 w 10541"/>
                <a:gd name="connsiteY139" fmla="*/ 7157 h 10000"/>
                <a:gd name="connsiteX140" fmla="*/ 614 w 10541"/>
                <a:gd name="connsiteY140" fmla="*/ 7157 h 10000"/>
                <a:gd name="connsiteX141" fmla="*/ 630 w 10541"/>
                <a:gd name="connsiteY141" fmla="*/ 6995 h 10000"/>
                <a:gd name="connsiteX142" fmla="*/ 630 w 10541"/>
                <a:gd name="connsiteY142" fmla="*/ 6881 h 10000"/>
                <a:gd name="connsiteX143" fmla="*/ 650 w 10541"/>
                <a:gd name="connsiteY143" fmla="*/ 6783 h 10000"/>
                <a:gd name="connsiteX144" fmla="*/ 650 w 10541"/>
                <a:gd name="connsiteY144" fmla="*/ 6751 h 10000"/>
                <a:gd name="connsiteX145" fmla="*/ 650 w 10541"/>
                <a:gd name="connsiteY145" fmla="*/ 6686 h 10000"/>
                <a:gd name="connsiteX146" fmla="*/ 650 w 10541"/>
                <a:gd name="connsiteY146" fmla="*/ 6686 h 10000"/>
                <a:gd name="connsiteX147" fmla="*/ 686 w 10541"/>
                <a:gd name="connsiteY147" fmla="*/ 6475 h 10000"/>
                <a:gd name="connsiteX148" fmla="*/ 703 w 10541"/>
                <a:gd name="connsiteY148" fmla="*/ 6312 h 10000"/>
                <a:gd name="connsiteX149" fmla="*/ 719 w 10541"/>
                <a:gd name="connsiteY149" fmla="*/ 6183 h 10000"/>
                <a:gd name="connsiteX150" fmla="*/ 870 w 10541"/>
                <a:gd name="connsiteY150" fmla="*/ 6573 h 10000"/>
                <a:gd name="connsiteX151" fmla="*/ 809 w 10541"/>
                <a:gd name="connsiteY151" fmla="*/ 6053 h 10000"/>
                <a:gd name="connsiteX152" fmla="*/ 969 w 10541"/>
                <a:gd name="connsiteY152" fmla="*/ 5777 h 10000"/>
                <a:gd name="connsiteX153" fmla="*/ 1067 w 10541"/>
                <a:gd name="connsiteY153" fmla="*/ 5420 h 10000"/>
                <a:gd name="connsiteX0" fmla="*/ 1262 w 10541"/>
                <a:gd name="connsiteY0" fmla="*/ 5289 h 10000"/>
                <a:gd name="connsiteX1" fmla="*/ 1539 w 10541"/>
                <a:gd name="connsiteY1" fmla="*/ 4948 h 10000"/>
                <a:gd name="connsiteX2" fmla="*/ 1741 w 10541"/>
                <a:gd name="connsiteY2" fmla="*/ 4882 h 10000"/>
                <a:gd name="connsiteX3" fmla="*/ 1448 w 10541"/>
                <a:gd name="connsiteY3" fmla="*/ 5094 h 10000"/>
                <a:gd name="connsiteX4" fmla="*/ 1697 w 10541"/>
                <a:gd name="connsiteY4" fmla="*/ 5045 h 10000"/>
                <a:gd name="connsiteX5" fmla="*/ 1856 w 10541"/>
                <a:gd name="connsiteY5" fmla="*/ 5241 h 10000"/>
                <a:gd name="connsiteX6" fmla="*/ 2046 w 10541"/>
                <a:gd name="connsiteY6" fmla="*/ 5306 h 10000"/>
                <a:gd name="connsiteX7" fmla="*/ 2151 w 10541"/>
                <a:gd name="connsiteY7" fmla="*/ 5258 h 10000"/>
                <a:gd name="connsiteX8" fmla="*/ 2319 w 10541"/>
                <a:gd name="connsiteY8" fmla="*/ 4818 h 10000"/>
                <a:gd name="connsiteX9" fmla="*/ 2293 w 10541"/>
                <a:gd name="connsiteY9" fmla="*/ 5177 h 10000"/>
                <a:gd name="connsiteX10" fmla="*/ 2446 w 10541"/>
                <a:gd name="connsiteY10" fmla="*/ 4493 h 10000"/>
                <a:gd name="connsiteX11" fmla="*/ 2596 w 10541"/>
                <a:gd name="connsiteY11" fmla="*/ 4786 h 10000"/>
                <a:gd name="connsiteX12" fmla="*/ 2559 w 10541"/>
                <a:gd name="connsiteY12" fmla="*/ 4542 h 10000"/>
                <a:gd name="connsiteX13" fmla="*/ 2632 w 10541"/>
                <a:gd name="connsiteY13" fmla="*/ 4786 h 10000"/>
                <a:gd name="connsiteX14" fmla="*/ 2649 w 10541"/>
                <a:gd name="connsiteY14" fmla="*/ 4818 h 10000"/>
                <a:gd name="connsiteX15" fmla="*/ 2693 w 10541"/>
                <a:gd name="connsiteY15" fmla="*/ 4818 h 10000"/>
                <a:gd name="connsiteX16" fmla="*/ 2748 w 10541"/>
                <a:gd name="connsiteY16" fmla="*/ 4818 h 10000"/>
                <a:gd name="connsiteX17" fmla="*/ 2800 w 10541"/>
                <a:gd name="connsiteY17" fmla="*/ 4786 h 10000"/>
                <a:gd name="connsiteX18" fmla="*/ 2837 w 10541"/>
                <a:gd name="connsiteY18" fmla="*/ 4688 h 10000"/>
                <a:gd name="connsiteX19" fmla="*/ 2872 w 10541"/>
                <a:gd name="connsiteY19" fmla="*/ 4541 h 10000"/>
                <a:gd name="connsiteX20" fmla="*/ 2889 w 10541"/>
                <a:gd name="connsiteY20" fmla="*/ 4282 h 10000"/>
                <a:gd name="connsiteX21" fmla="*/ 2977 w 10541"/>
                <a:gd name="connsiteY21" fmla="*/ 4298 h 10000"/>
                <a:gd name="connsiteX22" fmla="*/ 3103 w 10541"/>
                <a:gd name="connsiteY22" fmla="*/ 4070 h 10000"/>
                <a:gd name="connsiteX23" fmla="*/ 3245 w 10541"/>
                <a:gd name="connsiteY23" fmla="*/ 4103 h 10000"/>
                <a:gd name="connsiteX24" fmla="*/ 3342 w 10541"/>
                <a:gd name="connsiteY24" fmla="*/ 4103 h 10000"/>
                <a:gd name="connsiteX25" fmla="*/ 3173 w 10541"/>
                <a:gd name="connsiteY25" fmla="*/ 3892 h 10000"/>
                <a:gd name="connsiteX26" fmla="*/ 3467 w 10541"/>
                <a:gd name="connsiteY26" fmla="*/ 4136 h 10000"/>
                <a:gd name="connsiteX27" fmla="*/ 3397 w 10541"/>
                <a:gd name="connsiteY27" fmla="*/ 4331 h 10000"/>
                <a:gd name="connsiteX28" fmla="*/ 3707 w 10541"/>
                <a:gd name="connsiteY28" fmla="*/ 4250 h 10000"/>
                <a:gd name="connsiteX29" fmla="*/ 4014 w 10541"/>
                <a:gd name="connsiteY29" fmla="*/ 3387 h 10000"/>
                <a:gd name="connsiteX30" fmla="*/ 4183 w 10541"/>
                <a:gd name="connsiteY30" fmla="*/ 2612 h 10000"/>
                <a:gd name="connsiteX31" fmla="*/ 4173 w 10541"/>
                <a:gd name="connsiteY31" fmla="*/ 1720 h 10000"/>
                <a:gd name="connsiteX32" fmla="*/ 4585 w 10541"/>
                <a:gd name="connsiteY32" fmla="*/ 1688 h 10000"/>
                <a:gd name="connsiteX33" fmla="*/ 4926 w 10541"/>
                <a:gd name="connsiteY33" fmla="*/ 1466 h 10000"/>
                <a:gd name="connsiteX34" fmla="*/ 4939 w 10541"/>
                <a:gd name="connsiteY34" fmla="*/ 402 h 10000"/>
                <a:gd name="connsiteX35" fmla="*/ 5404 w 10541"/>
                <a:gd name="connsiteY35" fmla="*/ 181 h 10000"/>
                <a:gd name="connsiteX36" fmla="*/ 5863 w 10541"/>
                <a:gd name="connsiteY36" fmla="*/ 1067 h 10000"/>
                <a:gd name="connsiteX37" fmla="*/ 6487 w 10541"/>
                <a:gd name="connsiteY37" fmla="*/ 1249 h 10000"/>
                <a:gd name="connsiteX38" fmla="*/ 7300 w 10541"/>
                <a:gd name="connsiteY38" fmla="*/ 1649 h 10000"/>
                <a:gd name="connsiteX39" fmla="*/ 7539 w 10541"/>
                <a:gd name="connsiteY39" fmla="*/ 816 h 10000"/>
                <a:gd name="connsiteX40" fmla="*/ 7832 w 10541"/>
                <a:gd name="connsiteY40" fmla="*/ 1452 h 10000"/>
                <a:gd name="connsiteX41" fmla="*/ 8291 w 10541"/>
                <a:gd name="connsiteY41" fmla="*/ 1915 h 10000"/>
                <a:gd name="connsiteX42" fmla="*/ 8286 w 10541"/>
                <a:gd name="connsiteY42" fmla="*/ 3100 h 10000"/>
                <a:gd name="connsiteX43" fmla="*/ 9073 w 10541"/>
                <a:gd name="connsiteY43" fmla="*/ 4676 h 10000"/>
                <a:gd name="connsiteX44" fmla="*/ 7932 w 10541"/>
                <a:gd name="connsiteY44" fmla="*/ 6720 h 10000"/>
                <a:gd name="connsiteX45" fmla="*/ 7555 w 10541"/>
                <a:gd name="connsiteY45" fmla="*/ 7834 h 10000"/>
                <a:gd name="connsiteX46" fmla="*/ 2010 w 10541"/>
                <a:gd name="connsiteY46" fmla="*/ 9038 h 10000"/>
                <a:gd name="connsiteX47" fmla="*/ 10000 w 10541"/>
                <a:gd name="connsiteY47" fmla="*/ 5353 h 10000"/>
                <a:gd name="connsiteX48" fmla="*/ 9814 w 10541"/>
                <a:gd name="connsiteY48" fmla="*/ 5662 h 10000"/>
                <a:gd name="connsiteX49" fmla="*/ 9761 w 10541"/>
                <a:gd name="connsiteY49" fmla="*/ 5744 h 10000"/>
                <a:gd name="connsiteX50" fmla="*/ 9742 w 10541"/>
                <a:gd name="connsiteY50" fmla="*/ 5776 h 10000"/>
                <a:gd name="connsiteX51" fmla="*/ 9725 w 10541"/>
                <a:gd name="connsiteY51" fmla="*/ 5808 h 10000"/>
                <a:gd name="connsiteX52" fmla="*/ 9717 w 10541"/>
                <a:gd name="connsiteY52" fmla="*/ 5808 h 10000"/>
                <a:gd name="connsiteX53" fmla="*/ 9717 w 10541"/>
                <a:gd name="connsiteY53" fmla="*/ 5874 h 10000"/>
                <a:gd name="connsiteX54" fmla="*/ 9699 w 10541"/>
                <a:gd name="connsiteY54" fmla="*/ 5971 h 10000"/>
                <a:gd name="connsiteX55" fmla="*/ 9628 w 10541"/>
                <a:gd name="connsiteY55" fmla="*/ 6101 h 10000"/>
                <a:gd name="connsiteX56" fmla="*/ 9538 w 10541"/>
                <a:gd name="connsiteY56" fmla="*/ 6183 h 10000"/>
                <a:gd name="connsiteX57" fmla="*/ 9459 w 10541"/>
                <a:gd name="connsiteY57" fmla="*/ 6247 h 10000"/>
                <a:gd name="connsiteX58" fmla="*/ 9235 w 10541"/>
                <a:gd name="connsiteY58" fmla="*/ 6377 h 10000"/>
                <a:gd name="connsiteX59" fmla="*/ 9076 w 10541"/>
                <a:gd name="connsiteY59" fmla="*/ 6475 h 10000"/>
                <a:gd name="connsiteX60" fmla="*/ 8942 w 10541"/>
                <a:gd name="connsiteY60" fmla="*/ 6556 h 10000"/>
                <a:gd name="connsiteX61" fmla="*/ 8872 w 10541"/>
                <a:gd name="connsiteY61" fmla="*/ 6686 h 10000"/>
                <a:gd name="connsiteX62" fmla="*/ 8827 w 10541"/>
                <a:gd name="connsiteY62" fmla="*/ 6816 h 10000"/>
                <a:gd name="connsiteX63" fmla="*/ 8792 w 10541"/>
                <a:gd name="connsiteY63" fmla="*/ 7027 h 10000"/>
                <a:gd name="connsiteX64" fmla="*/ 8738 w 10541"/>
                <a:gd name="connsiteY64" fmla="*/ 7287 h 10000"/>
                <a:gd name="connsiteX65" fmla="*/ 8640 w 10541"/>
                <a:gd name="connsiteY65" fmla="*/ 7530 h 10000"/>
                <a:gd name="connsiteX66" fmla="*/ 8569 w 10541"/>
                <a:gd name="connsiteY66" fmla="*/ 7693 h 10000"/>
                <a:gd name="connsiteX67" fmla="*/ 8500 w 10541"/>
                <a:gd name="connsiteY67" fmla="*/ 7775 h 10000"/>
                <a:gd name="connsiteX68" fmla="*/ 8418 w 10541"/>
                <a:gd name="connsiteY68" fmla="*/ 7937 h 10000"/>
                <a:gd name="connsiteX69" fmla="*/ 8382 w 10541"/>
                <a:gd name="connsiteY69" fmla="*/ 8002 h 10000"/>
                <a:gd name="connsiteX70" fmla="*/ 8365 w 10541"/>
                <a:gd name="connsiteY70" fmla="*/ 8083 h 10000"/>
                <a:gd name="connsiteX71" fmla="*/ 8365 w 10541"/>
                <a:gd name="connsiteY71" fmla="*/ 8246 h 10000"/>
                <a:gd name="connsiteX72" fmla="*/ 8382 w 10541"/>
                <a:gd name="connsiteY72" fmla="*/ 8440 h 10000"/>
                <a:gd name="connsiteX73" fmla="*/ 8329 w 10541"/>
                <a:gd name="connsiteY73" fmla="*/ 8440 h 10000"/>
                <a:gd name="connsiteX74" fmla="*/ 8240 w 10541"/>
                <a:gd name="connsiteY74" fmla="*/ 8457 h 10000"/>
                <a:gd name="connsiteX75" fmla="*/ 8127 w 10541"/>
                <a:gd name="connsiteY75" fmla="*/ 8489 h 10000"/>
                <a:gd name="connsiteX76" fmla="*/ 7956 w 10541"/>
                <a:gd name="connsiteY76" fmla="*/ 8522 h 10000"/>
                <a:gd name="connsiteX77" fmla="*/ 7769 w 10541"/>
                <a:gd name="connsiteY77" fmla="*/ 8554 h 10000"/>
                <a:gd name="connsiteX78" fmla="*/ 7547 w 10541"/>
                <a:gd name="connsiteY78" fmla="*/ 8587 h 10000"/>
                <a:gd name="connsiteX79" fmla="*/ 7271 w 10541"/>
                <a:gd name="connsiteY79" fmla="*/ 8651 h 10000"/>
                <a:gd name="connsiteX80" fmla="*/ 6998 w 10541"/>
                <a:gd name="connsiteY80" fmla="*/ 8717 h 10000"/>
                <a:gd name="connsiteX81" fmla="*/ 6695 w 10541"/>
                <a:gd name="connsiteY81" fmla="*/ 8781 h 10000"/>
                <a:gd name="connsiteX82" fmla="*/ 6365 w 10541"/>
                <a:gd name="connsiteY82" fmla="*/ 8814 h 10000"/>
                <a:gd name="connsiteX83" fmla="*/ 5664 w 10541"/>
                <a:gd name="connsiteY83" fmla="*/ 8960 h 10000"/>
                <a:gd name="connsiteX84" fmla="*/ 4915 w 10541"/>
                <a:gd name="connsiteY84" fmla="*/ 9090 h 10000"/>
                <a:gd name="connsiteX85" fmla="*/ 4152 w 10541"/>
                <a:gd name="connsiteY85" fmla="*/ 9236 h 10000"/>
                <a:gd name="connsiteX86" fmla="*/ 3394 w 10541"/>
                <a:gd name="connsiteY86" fmla="*/ 9366 h 10000"/>
                <a:gd name="connsiteX87" fmla="*/ 2649 w 10541"/>
                <a:gd name="connsiteY87" fmla="*/ 9497 h 10000"/>
                <a:gd name="connsiteX88" fmla="*/ 2303 w 10541"/>
                <a:gd name="connsiteY88" fmla="*/ 9594 h 10000"/>
                <a:gd name="connsiteX89" fmla="*/ 1963 w 10541"/>
                <a:gd name="connsiteY89" fmla="*/ 9643 h 10000"/>
                <a:gd name="connsiteX90" fmla="*/ 1636 w 10541"/>
                <a:gd name="connsiteY90" fmla="*/ 9675 h 10000"/>
                <a:gd name="connsiteX91" fmla="*/ 1351 w 10541"/>
                <a:gd name="connsiteY91" fmla="*/ 9740 h 10000"/>
                <a:gd name="connsiteX92" fmla="*/ 1076 w 10541"/>
                <a:gd name="connsiteY92" fmla="*/ 9805 h 10000"/>
                <a:gd name="connsiteX93" fmla="*/ 817 w 10541"/>
                <a:gd name="connsiteY93" fmla="*/ 9838 h 10000"/>
                <a:gd name="connsiteX94" fmla="*/ 614 w 10541"/>
                <a:gd name="connsiteY94" fmla="*/ 9870 h 10000"/>
                <a:gd name="connsiteX95" fmla="*/ 427 w 10541"/>
                <a:gd name="connsiteY95" fmla="*/ 9935 h 10000"/>
                <a:gd name="connsiteX96" fmla="*/ 274 w 10541"/>
                <a:gd name="connsiteY96" fmla="*/ 9935 h 10000"/>
                <a:gd name="connsiteX97" fmla="*/ 168 w 10541"/>
                <a:gd name="connsiteY97" fmla="*/ 9968 h 10000"/>
                <a:gd name="connsiteX98" fmla="*/ 108 w 10541"/>
                <a:gd name="connsiteY98" fmla="*/ 9968 h 10000"/>
                <a:gd name="connsiteX99" fmla="*/ 70 w 10541"/>
                <a:gd name="connsiteY99" fmla="*/ 10000 h 10000"/>
                <a:gd name="connsiteX100" fmla="*/ 70 w 10541"/>
                <a:gd name="connsiteY100" fmla="*/ 9968 h 10000"/>
                <a:gd name="connsiteX101" fmla="*/ 37 w 10541"/>
                <a:gd name="connsiteY101" fmla="*/ 9968 h 10000"/>
                <a:gd name="connsiteX102" fmla="*/ 15 w 10541"/>
                <a:gd name="connsiteY102" fmla="*/ 9935 h 10000"/>
                <a:gd name="connsiteX103" fmla="*/ 0 w 10541"/>
                <a:gd name="connsiteY103" fmla="*/ 9870 h 10000"/>
                <a:gd name="connsiteX104" fmla="*/ 15 w 10541"/>
                <a:gd name="connsiteY104" fmla="*/ 9773 h 10000"/>
                <a:gd name="connsiteX105" fmla="*/ 52 w 10541"/>
                <a:gd name="connsiteY105" fmla="*/ 9643 h 10000"/>
                <a:gd name="connsiteX106" fmla="*/ 151 w 10541"/>
                <a:gd name="connsiteY106" fmla="*/ 9497 h 10000"/>
                <a:gd name="connsiteX107" fmla="*/ 221 w 10541"/>
                <a:gd name="connsiteY107" fmla="*/ 9399 h 10000"/>
                <a:gd name="connsiteX108" fmla="*/ 312 w 10541"/>
                <a:gd name="connsiteY108" fmla="*/ 9269 h 10000"/>
                <a:gd name="connsiteX109" fmla="*/ 294 w 10541"/>
                <a:gd name="connsiteY109" fmla="*/ 9122 h 10000"/>
                <a:gd name="connsiteX110" fmla="*/ 258 w 10541"/>
                <a:gd name="connsiteY110" fmla="*/ 8993 h 10000"/>
                <a:gd name="connsiteX111" fmla="*/ 205 w 10541"/>
                <a:gd name="connsiteY111" fmla="*/ 8895 h 10000"/>
                <a:gd name="connsiteX112" fmla="*/ 188 w 10541"/>
                <a:gd name="connsiteY112" fmla="*/ 8863 h 10000"/>
                <a:gd name="connsiteX113" fmla="*/ 116 w 10541"/>
                <a:gd name="connsiteY113" fmla="*/ 8749 h 10000"/>
                <a:gd name="connsiteX114" fmla="*/ 89 w 10541"/>
                <a:gd name="connsiteY114" fmla="*/ 8684 h 10000"/>
                <a:gd name="connsiteX115" fmla="*/ 89 w 10541"/>
                <a:gd name="connsiteY115" fmla="*/ 8651 h 10000"/>
                <a:gd name="connsiteX116" fmla="*/ 70 w 10541"/>
                <a:gd name="connsiteY116" fmla="*/ 8651 h 10000"/>
                <a:gd name="connsiteX117" fmla="*/ 133 w 10541"/>
                <a:gd name="connsiteY117" fmla="*/ 8619 h 10000"/>
                <a:gd name="connsiteX118" fmla="*/ 188 w 10541"/>
                <a:gd name="connsiteY118" fmla="*/ 8587 h 10000"/>
                <a:gd name="connsiteX119" fmla="*/ 239 w 10541"/>
                <a:gd name="connsiteY119" fmla="*/ 8587 h 10000"/>
                <a:gd name="connsiteX120" fmla="*/ 274 w 10541"/>
                <a:gd name="connsiteY120" fmla="*/ 8587 h 10000"/>
                <a:gd name="connsiteX121" fmla="*/ 274 w 10541"/>
                <a:gd name="connsiteY121" fmla="*/ 8554 h 10000"/>
                <a:gd name="connsiteX122" fmla="*/ 239 w 10541"/>
                <a:gd name="connsiteY122" fmla="*/ 8408 h 10000"/>
                <a:gd name="connsiteX123" fmla="*/ 239 w 10541"/>
                <a:gd name="connsiteY123" fmla="*/ 8343 h 10000"/>
                <a:gd name="connsiteX124" fmla="*/ 239 w 10541"/>
                <a:gd name="connsiteY124" fmla="*/ 8310 h 10000"/>
                <a:gd name="connsiteX125" fmla="*/ 221 w 10541"/>
                <a:gd name="connsiteY125" fmla="*/ 8278 h 10000"/>
                <a:gd name="connsiteX126" fmla="*/ 274 w 10541"/>
                <a:gd name="connsiteY126" fmla="*/ 8180 h 10000"/>
                <a:gd name="connsiteX127" fmla="*/ 294 w 10541"/>
                <a:gd name="connsiteY127" fmla="*/ 8083 h 10000"/>
                <a:gd name="connsiteX128" fmla="*/ 331 w 10541"/>
                <a:gd name="connsiteY128" fmla="*/ 8002 h 10000"/>
                <a:gd name="connsiteX129" fmla="*/ 339 w 10541"/>
                <a:gd name="connsiteY129" fmla="*/ 7937 h 10000"/>
                <a:gd name="connsiteX130" fmla="*/ 339 w 10541"/>
                <a:gd name="connsiteY130" fmla="*/ 7937 h 10000"/>
                <a:gd name="connsiteX131" fmla="*/ 392 w 10541"/>
                <a:gd name="connsiteY131" fmla="*/ 7775 h 10000"/>
                <a:gd name="connsiteX132" fmla="*/ 427 w 10541"/>
                <a:gd name="connsiteY132" fmla="*/ 7661 h 10000"/>
                <a:gd name="connsiteX133" fmla="*/ 461 w 10541"/>
                <a:gd name="connsiteY133" fmla="*/ 7563 h 10000"/>
                <a:gd name="connsiteX134" fmla="*/ 480 w 10541"/>
                <a:gd name="connsiteY134" fmla="*/ 7498 h 10000"/>
                <a:gd name="connsiteX135" fmla="*/ 498 w 10541"/>
                <a:gd name="connsiteY135" fmla="*/ 7466 h 10000"/>
                <a:gd name="connsiteX136" fmla="*/ 498 w 10541"/>
                <a:gd name="connsiteY136" fmla="*/ 7434 h 10000"/>
                <a:gd name="connsiteX137" fmla="*/ 561 w 10541"/>
                <a:gd name="connsiteY137" fmla="*/ 7287 h 10000"/>
                <a:gd name="connsiteX138" fmla="*/ 596 w 10541"/>
                <a:gd name="connsiteY138" fmla="*/ 7189 h 10000"/>
                <a:gd name="connsiteX139" fmla="*/ 614 w 10541"/>
                <a:gd name="connsiteY139" fmla="*/ 7157 h 10000"/>
                <a:gd name="connsiteX140" fmla="*/ 614 w 10541"/>
                <a:gd name="connsiteY140" fmla="*/ 7157 h 10000"/>
                <a:gd name="connsiteX141" fmla="*/ 630 w 10541"/>
                <a:gd name="connsiteY141" fmla="*/ 6995 h 10000"/>
                <a:gd name="connsiteX142" fmla="*/ 630 w 10541"/>
                <a:gd name="connsiteY142" fmla="*/ 6881 h 10000"/>
                <a:gd name="connsiteX143" fmla="*/ 650 w 10541"/>
                <a:gd name="connsiteY143" fmla="*/ 6783 h 10000"/>
                <a:gd name="connsiteX144" fmla="*/ 650 w 10541"/>
                <a:gd name="connsiteY144" fmla="*/ 6751 h 10000"/>
                <a:gd name="connsiteX145" fmla="*/ 650 w 10541"/>
                <a:gd name="connsiteY145" fmla="*/ 6686 h 10000"/>
                <a:gd name="connsiteX146" fmla="*/ 650 w 10541"/>
                <a:gd name="connsiteY146" fmla="*/ 6686 h 10000"/>
                <a:gd name="connsiteX147" fmla="*/ 686 w 10541"/>
                <a:gd name="connsiteY147" fmla="*/ 6475 h 10000"/>
                <a:gd name="connsiteX148" fmla="*/ 703 w 10541"/>
                <a:gd name="connsiteY148" fmla="*/ 6312 h 10000"/>
                <a:gd name="connsiteX149" fmla="*/ 612 w 10541"/>
                <a:gd name="connsiteY149" fmla="*/ 6818 h 10000"/>
                <a:gd name="connsiteX150" fmla="*/ 870 w 10541"/>
                <a:gd name="connsiteY150" fmla="*/ 6573 h 10000"/>
                <a:gd name="connsiteX151" fmla="*/ 809 w 10541"/>
                <a:gd name="connsiteY151" fmla="*/ 6053 h 10000"/>
                <a:gd name="connsiteX152" fmla="*/ 969 w 10541"/>
                <a:gd name="connsiteY152" fmla="*/ 5777 h 10000"/>
                <a:gd name="connsiteX153" fmla="*/ 1067 w 10541"/>
                <a:gd name="connsiteY153" fmla="*/ 5420 h 10000"/>
                <a:gd name="connsiteX0" fmla="*/ 1262 w 10541"/>
                <a:gd name="connsiteY0" fmla="*/ 5289 h 10000"/>
                <a:gd name="connsiteX1" fmla="*/ 1539 w 10541"/>
                <a:gd name="connsiteY1" fmla="*/ 4948 h 10000"/>
                <a:gd name="connsiteX2" fmla="*/ 1741 w 10541"/>
                <a:gd name="connsiteY2" fmla="*/ 4882 h 10000"/>
                <a:gd name="connsiteX3" fmla="*/ 1448 w 10541"/>
                <a:gd name="connsiteY3" fmla="*/ 5094 h 10000"/>
                <a:gd name="connsiteX4" fmla="*/ 1697 w 10541"/>
                <a:gd name="connsiteY4" fmla="*/ 5045 h 10000"/>
                <a:gd name="connsiteX5" fmla="*/ 1856 w 10541"/>
                <a:gd name="connsiteY5" fmla="*/ 5241 h 10000"/>
                <a:gd name="connsiteX6" fmla="*/ 2046 w 10541"/>
                <a:gd name="connsiteY6" fmla="*/ 5306 h 10000"/>
                <a:gd name="connsiteX7" fmla="*/ 2151 w 10541"/>
                <a:gd name="connsiteY7" fmla="*/ 5258 h 10000"/>
                <a:gd name="connsiteX8" fmla="*/ 2319 w 10541"/>
                <a:gd name="connsiteY8" fmla="*/ 4818 h 10000"/>
                <a:gd name="connsiteX9" fmla="*/ 2293 w 10541"/>
                <a:gd name="connsiteY9" fmla="*/ 5177 h 10000"/>
                <a:gd name="connsiteX10" fmla="*/ 2446 w 10541"/>
                <a:gd name="connsiteY10" fmla="*/ 4493 h 10000"/>
                <a:gd name="connsiteX11" fmla="*/ 2596 w 10541"/>
                <a:gd name="connsiteY11" fmla="*/ 4786 h 10000"/>
                <a:gd name="connsiteX12" fmla="*/ 2559 w 10541"/>
                <a:gd name="connsiteY12" fmla="*/ 4542 h 10000"/>
                <a:gd name="connsiteX13" fmla="*/ 2632 w 10541"/>
                <a:gd name="connsiteY13" fmla="*/ 4786 h 10000"/>
                <a:gd name="connsiteX14" fmla="*/ 2649 w 10541"/>
                <a:gd name="connsiteY14" fmla="*/ 4818 h 10000"/>
                <a:gd name="connsiteX15" fmla="*/ 2693 w 10541"/>
                <a:gd name="connsiteY15" fmla="*/ 4818 h 10000"/>
                <a:gd name="connsiteX16" fmla="*/ 2748 w 10541"/>
                <a:gd name="connsiteY16" fmla="*/ 4818 h 10000"/>
                <a:gd name="connsiteX17" fmla="*/ 2800 w 10541"/>
                <a:gd name="connsiteY17" fmla="*/ 4786 h 10000"/>
                <a:gd name="connsiteX18" fmla="*/ 2837 w 10541"/>
                <a:gd name="connsiteY18" fmla="*/ 4688 h 10000"/>
                <a:gd name="connsiteX19" fmla="*/ 2872 w 10541"/>
                <a:gd name="connsiteY19" fmla="*/ 4541 h 10000"/>
                <a:gd name="connsiteX20" fmla="*/ 2889 w 10541"/>
                <a:gd name="connsiteY20" fmla="*/ 4282 h 10000"/>
                <a:gd name="connsiteX21" fmla="*/ 2977 w 10541"/>
                <a:gd name="connsiteY21" fmla="*/ 4298 h 10000"/>
                <a:gd name="connsiteX22" fmla="*/ 3103 w 10541"/>
                <a:gd name="connsiteY22" fmla="*/ 4070 h 10000"/>
                <a:gd name="connsiteX23" fmla="*/ 3245 w 10541"/>
                <a:gd name="connsiteY23" fmla="*/ 4103 h 10000"/>
                <a:gd name="connsiteX24" fmla="*/ 3342 w 10541"/>
                <a:gd name="connsiteY24" fmla="*/ 4103 h 10000"/>
                <a:gd name="connsiteX25" fmla="*/ 3173 w 10541"/>
                <a:gd name="connsiteY25" fmla="*/ 3892 h 10000"/>
                <a:gd name="connsiteX26" fmla="*/ 3467 w 10541"/>
                <a:gd name="connsiteY26" fmla="*/ 4136 h 10000"/>
                <a:gd name="connsiteX27" fmla="*/ 3397 w 10541"/>
                <a:gd name="connsiteY27" fmla="*/ 4331 h 10000"/>
                <a:gd name="connsiteX28" fmla="*/ 3707 w 10541"/>
                <a:gd name="connsiteY28" fmla="*/ 4250 h 10000"/>
                <a:gd name="connsiteX29" fmla="*/ 4014 w 10541"/>
                <a:gd name="connsiteY29" fmla="*/ 3387 h 10000"/>
                <a:gd name="connsiteX30" fmla="*/ 4183 w 10541"/>
                <a:gd name="connsiteY30" fmla="*/ 2612 h 10000"/>
                <a:gd name="connsiteX31" fmla="*/ 4173 w 10541"/>
                <a:gd name="connsiteY31" fmla="*/ 1720 h 10000"/>
                <a:gd name="connsiteX32" fmla="*/ 4585 w 10541"/>
                <a:gd name="connsiteY32" fmla="*/ 1688 h 10000"/>
                <a:gd name="connsiteX33" fmla="*/ 4926 w 10541"/>
                <a:gd name="connsiteY33" fmla="*/ 1466 h 10000"/>
                <a:gd name="connsiteX34" fmla="*/ 4939 w 10541"/>
                <a:gd name="connsiteY34" fmla="*/ 402 h 10000"/>
                <a:gd name="connsiteX35" fmla="*/ 5404 w 10541"/>
                <a:gd name="connsiteY35" fmla="*/ 181 h 10000"/>
                <a:gd name="connsiteX36" fmla="*/ 5863 w 10541"/>
                <a:gd name="connsiteY36" fmla="*/ 1067 h 10000"/>
                <a:gd name="connsiteX37" fmla="*/ 6487 w 10541"/>
                <a:gd name="connsiteY37" fmla="*/ 1249 h 10000"/>
                <a:gd name="connsiteX38" fmla="*/ 7300 w 10541"/>
                <a:gd name="connsiteY38" fmla="*/ 1649 h 10000"/>
                <a:gd name="connsiteX39" fmla="*/ 7539 w 10541"/>
                <a:gd name="connsiteY39" fmla="*/ 816 h 10000"/>
                <a:gd name="connsiteX40" fmla="*/ 7832 w 10541"/>
                <a:gd name="connsiteY40" fmla="*/ 1452 h 10000"/>
                <a:gd name="connsiteX41" fmla="*/ 8291 w 10541"/>
                <a:gd name="connsiteY41" fmla="*/ 1915 h 10000"/>
                <a:gd name="connsiteX42" fmla="*/ 8286 w 10541"/>
                <a:gd name="connsiteY42" fmla="*/ 3100 h 10000"/>
                <a:gd name="connsiteX43" fmla="*/ 9073 w 10541"/>
                <a:gd name="connsiteY43" fmla="*/ 4676 h 10000"/>
                <a:gd name="connsiteX44" fmla="*/ 7932 w 10541"/>
                <a:gd name="connsiteY44" fmla="*/ 6720 h 10000"/>
                <a:gd name="connsiteX45" fmla="*/ 7555 w 10541"/>
                <a:gd name="connsiteY45" fmla="*/ 7834 h 10000"/>
                <a:gd name="connsiteX46" fmla="*/ 2010 w 10541"/>
                <a:gd name="connsiteY46" fmla="*/ 9038 h 10000"/>
                <a:gd name="connsiteX47" fmla="*/ 10000 w 10541"/>
                <a:gd name="connsiteY47" fmla="*/ 5353 h 10000"/>
                <a:gd name="connsiteX48" fmla="*/ 9814 w 10541"/>
                <a:gd name="connsiteY48" fmla="*/ 5662 h 10000"/>
                <a:gd name="connsiteX49" fmla="*/ 9761 w 10541"/>
                <a:gd name="connsiteY49" fmla="*/ 5744 h 10000"/>
                <a:gd name="connsiteX50" fmla="*/ 9742 w 10541"/>
                <a:gd name="connsiteY50" fmla="*/ 5776 h 10000"/>
                <a:gd name="connsiteX51" fmla="*/ 9725 w 10541"/>
                <a:gd name="connsiteY51" fmla="*/ 5808 h 10000"/>
                <a:gd name="connsiteX52" fmla="*/ 9717 w 10541"/>
                <a:gd name="connsiteY52" fmla="*/ 5808 h 10000"/>
                <a:gd name="connsiteX53" fmla="*/ 9717 w 10541"/>
                <a:gd name="connsiteY53" fmla="*/ 5874 h 10000"/>
                <a:gd name="connsiteX54" fmla="*/ 9699 w 10541"/>
                <a:gd name="connsiteY54" fmla="*/ 5971 h 10000"/>
                <a:gd name="connsiteX55" fmla="*/ 9628 w 10541"/>
                <a:gd name="connsiteY55" fmla="*/ 6101 h 10000"/>
                <a:gd name="connsiteX56" fmla="*/ 9538 w 10541"/>
                <a:gd name="connsiteY56" fmla="*/ 6183 h 10000"/>
                <a:gd name="connsiteX57" fmla="*/ 9459 w 10541"/>
                <a:gd name="connsiteY57" fmla="*/ 6247 h 10000"/>
                <a:gd name="connsiteX58" fmla="*/ 9235 w 10541"/>
                <a:gd name="connsiteY58" fmla="*/ 6377 h 10000"/>
                <a:gd name="connsiteX59" fmla="*/ 9076 w 10541"/>
                <a:gd name="connsiteY59" fmla="*/ 6475 h 10000"/>
                <a:gd name="connsiteX60" fmla="*/ 8942 w 10541"/>
                <a:gd name="connsiteY60" fmla="*/ 6556 h 10000"/>
                <a:gd name="connsiteX61" fmla="*/ 8872 w 10541"/>
                <a:gd name="connsiteY61" fmla="*/ 6686 h 10000"/>
                <a:gd name="connsiteX62" fmla="*/ 8827 w 10541"/>
                <a:gd name="connsiteY62" fmla="*/ 6816 h 10000"/>
                <a:gd name="connsiteX63" fmla="*/ 8792 w 10541"/>
                <a:gd name="connsiteY63" fmla="*/ 7027 h 10000"/>
                <a:gd name="connsiteX64" fmla="*/ 8738 w 10541"/>
                <a:gd name="connsiteY64" fmla="*/ 7287 h 10000"/>
                <a:gd name="connsiteX65" fmla="*/ 8640 w 10541"/>
                <a:gd name="connsiteY65" fmla="*/ 7530 h 10000"/>
                <a:gd name="connsiteX66" fmla="*/ 8569 w 10541"/>
                <a:gd name="connsiteY66" fmla="*/ 7693 h 10000"/>
                <a:gd name="connsiteX67" fmla="*/ 8500 w 10541"/>
                <a:gd name="connsiteY67" fmla="*/ 7775 h 10000"/>
                <a:gd name="connsiteX68" fmla="*/ 8418 w 10541"/>
                <a:gd name="connsiteY68" fmla="*/ 7937 h 10000"/>
                <a:gd name="connsiteX69" fmla="*/ 8382 w 10541"/>
                <a:gd name="connsiteY69" fmla="*/ 8002 h 10000"/>
                <a:gd name="connsiteX70" fmla="*/ 8365 w 10541"/>
                <a:gd name="connsiteY70" fmla="*/ 8083 h 10000"/>
                <a:gd name="connsiteX71" fmla="*/ 8365 w 10541"/>
                <a:gd name="connsiteY71" fmla="*/ 8246 h 10000"/>
                <a:gd name="connsiteX72" fmla="*/ 8382 w 10541"/>
                <a:gd name="connsiteY72" fmla="*/ 8440 h 10000"/>
                <a:gd name="connsiteX73" fmla="*/ 8329 w 10541"/>
                <a:gd name="connsiteY73" fmla="*/ 8440 h 10000"/>
                <a:gd name="connsiteX74" fmla="*/ 8240 w 10541"/>
                <a:gd name="connsiteY74" fmla="*/ 8457 h 10000"/>
                <a:gd name="connsiteX75" fmla="*/ 8127 w 10541"/>
                <a:gd name="connsiteY75" fmla="*/ 8489 h 10000"/>
                <a:gd name="connsiteX76" fmla="*/ 7956 w 10541"/>
                <a:gd name="connsiteY76" fmla="*/ 8522 h 10000"/>
                <a:gd name="connsiteX77" fmla="*/ 7769 w 10541"/>
                <a:gd name="connsiteY77" fmla="*/ 8554 h 10000"/>
                <a:gd name="connsiteX78" fmla="*/ 7547 w 10541"/>
                <a:gd name="connsiteY78" fmla="*/ 8587 h 10000"/>
                <a:gd name="connsiteX79" fmla="*/ 7271 w 10541"/>
                <a:gd name="connsiteY79" fmla="*/ 8651 h 10000"/>
                <a:gd name="connsiteX80" fmla="*/ 6998 w 10541"/>
                <a:gd name="connsiteY80" fmla="*/ 8717 h 10000"/>
                <a:gd name="connsiteX81" fmla="*/ 6695 w 10541"/>
                <a:gd name="connsiteY81" fmla="*/ 8781 h 10000"/>
                <a:gd name="connsiteX82" fmla="*/ 6365 w 10541"/>
                <a:gd name="connsiteY82" fmla="*/ 8814 h 10000"/>
                <a:gd name="connsiteX83" fmla="*/ 5664 w 10541"/>
                <a:gd name="connsiteY83" fmla="*/ 8960 h 10000"/>
                <a:gd name="connsiteX84" fmla="*/ 4915 w 10541"/>
                <a:gd name="connsiteY84" fmla="*/ 9090 h 10000"/>
                <a:gd name="connsiteX85" fmla="*/ 4152 w 10541"/>
                <a:gd name="connsiteY85" fmla="*/ 9236 h 10000"/>
                <a:gd name="connsiteX86" fmla="*/ 3394 w 10541"/>
                <a:gd name="connsiteY86" fmla="*/ 9366 h 10000"/>
                <a:gd name="connsiteX87" fmla="*/ 2649 w 10541"/>
                <a:gd name="connsiteY87" fmla="*/ 9497 h 10000"/>
                <a:gd name="connsiteX88" fmla="*/ 2303 w 10541"/>
                <a:gd name="connsiteY88" fmla="*/ 9594 h 10000"/>
                <a:gd name="connsiteX89" fmla="*/ 1963 w 10541"/>
                <a:gd name="connsiteY89" fmla="*/ 9643 h 10000"/>
                <a:gd name="connsiteX90" fmla="*/ 1636 w 10541"/>
                <a:gd name="connsiteY90" fmla="*/ 9675 h 10000"/>
                <a:gd name="connsiteX91" fmla="*/ 1351 w 10541"/>
                <a:gd name="connsiteY91" fmla="*/ 9740 h 10000"/>
                <a:gd name="connsiteX92" fmla="*/ 1076 w 10541"/>
                <a:gd name="connsiteY92" fmla="*/ 9805 h 10000"/>
                <a:gd name="connsiteX93" fmla="*/ 817 w 10541"/>
                <a:gd name="connsiteY93" fmla="*/ 9838 h 10000"/>
                <a:gd name="connsiteX94" fmla="*/ 614 w 10541"/>
                <a:gd name="connsiteY94" fmla="*/ 9870 h 10000"/>
                <a:gd name="connsiteX95" fmla="*/ 427 w 10541"/>
                <a:gd name="connsiteY95" fmla="*/ 9935 h 10000"/>
                <a:gd name="connsiteX96" fmla="*/ 274 w 10541"/>
                <a:gd name="connsiteY96" fmla="*/ 9935 h 10000"/>
                <a:gd name="connsiteX97" fmla="*/ 168 w 10541"/>
                <a:gd name="connsiteY97" fmla="*/ 9968 h 10000"/>
                <a:gd name="connsiteX98" fmla="*/ 108 w 10541"/>
                <a:gd name="connsiteY98" fmla="*/ 9968 h 10000"/>
                <a:gd name="connsiteX99" fmla="*/ 70 w 10541"/>
                <a:gd name="connsiteY99" fmla="*/ 10000 h 10000"/>
                <a:gd name="connsiteX100" fmla="*/ 70 w 10541"/>
                <a:gd name="connsiteY100" fmla="*/ 9968 h 10000"/>
                <a:gd name="connsiteX101" fmla="*/ 37 w 10541"/>
                <a:gd name="connsiteY101" fmla="*/ 9968 h 10000"/>
                <a:gd name="connsiteX102" fmla="*/ 15 w 10541"/>
                <a:gd name="connsiteY102" fmla="*/ 9935 h 10000"/>
                <a:gd name="connsiteX103" fmla="*/ 0 w 10541"/>
                <a:gd name="connsiteY103" fmla="*/ 9870 h 10000"/>
                <a:gd name="connsiteX104" fmla="*/ 15 w 10541"/>
                <a:gd name="connsiteY104" fmla="*/ 9773 h 10000"/>
                <a:gd name="connsiteX105" fmla="*/ 52 w 10541"/>
                <a:gd name="connsiteY105" fmla="*/ 9643 h 10000"/>
                <a:gd name="connsiteX106" fmla="*/ 151 w 10541"/>
                <a:gd name="connsiteY106" fmla="*/ 9497 h 10000"/>
                <a:gd name="connsiteX107" fmla="*/ 221 w 10541"/>
                <a:gd name="connsiteY107" fmla="*/ 9399 h 10000"/>
                <a:gd name="connsiteX108" fmla="*/ 312 w 10541"/>
                <a:gd name="connsiteY108" fmla="*/ 9269 h 10000"/>
                <a:gd name="connsiteX109" fmla="*/ 294 w 10541"/>
                <a:gd name="connsiteY109" fmla="*/ 9122 h 10000"/>
                <a:gd name="connsiteX110" fmla="*/ 258 w 10541"/>
                <a:gd name="connsiteY110" fmla="*/ 8993 h 10000"/>
                <a:gd name="connsiteX111" fmla="*/ 205 w 10541"/>
                <a:gd name="connsiteY111" fmla="*/ 8895 h 10000"/>
                <a:gd name="connsiteX112" fmla="*/ 188 w 10541"/>
                <a:gd name="connsiteY112" fmla="*/ 8863 h 10000"/>
                <a:gd name="connsiteX113" fmla="*/ 116 w 10541"/>
                <a:gd name="connsiteY113" fmla="*/ 8749 h 10000"/>
                <a:gd name="connsiteX114" fmla="*/ 89 w 10541"/>
                <a:gd name="connsiteY114" fmla="*/ 8684 h 10000"/>
                <a:gd name="connsiteX115" fmla="*/ 89 w 10541"/>
                <a:gd name="connsiteY115" fmla="*/ 8651 h 10000"/>
                <a:gd name="connsiteX116" fmla="*/ 70 w 10541"/>
                <a:gd name="connsiteY116" fmla="*/ 8651 h 10000"/>
                <a:gd name="connsiteX117" fmla="*/ 133 w 10541"/>
                <a:gd name="connsiteY117" fmla="*/ 8619 h 10000"/>
                <a:gd name="connsiteX118" fmla="*/ 188 w 10541"/>
                <a:gd name="connsiteY118" fmla="*/ 8587 h 10000"/>
                <a:gd name="connsiteX119" fmla="*/ 239 w 10541"/>
                <a:gd name="connsiteY119" fmla="*/ 8587 h 10000"/>
                <a:gd name="connsiteX120" fmla="*/ 274 w 10541"/>
                <a:gd name="connsiteY120" fmla="*/ 8587 h 10000"/>
                <a:gd name="connsiteX121" fmla="*/ 274 w 10541"/>
                <a:gd name="connsiteY121" fmla="*/ 8554 h 10000"/>
                <a:gd name="connsiteX122" fmla="*/ 239 w 10541"/>
                <a:gd name="connsiteY122" fmla="*/ 8408 h 10000"/>
                <a:gd name="connsiteX123" fmla="*/ 239 w 10541"/>
                <a:gd name="connsiteY123" fmla="*/ 8343 h 10000"/>
                <a:gd name="connsiteX124" fmla="*/ 239 w 10541"/>
                <a:gd name="connsiteY124" fmla="*/ 8310 h 10000"/>
                <a:gd name="connsiteX125" fmla="*/ 221 w 10541"/>
                <a:gd name="connsiteY125" fmla="*/ 8278 h 10000"/>
                <a:gd name="connsiteX126" fmla="*/ 274 w 10541"/>
                <a:gd name="connsiteY126" fmla="*/ 8180 h 10000"/>
                <a:gd name="connsiteX127" fmla="*/ 294 w 10541"/>
                <a:gd name="connsiteY127" fmla="*/ 8083 h 10000"/>
                <a:gd name="connsiteX128" fmla="*/ 331 w 10541"/>
                <a:gd name="connsiteY128" fmla="*/ 8002 h 10000"/>
                <a:gd name="connsiteX129" fmla="*/ 339 w 10541"/>
                <a:gd name="connsiteY129" fmla="*/ 7937 h 10000"/>
                <a:gd name="connsiteX130" fmla="*/ 339 w 10541"/>
                <a:gd name="connsiteY130" fmla="*/ 7937 h 10000"/>
                <a:gd name="connsiteX131" fmla="*/ 392 w 10541"/>
                <a:gd name="connsiteY131" fmla="*/ 7775 h 10000"/>
                <a:gd name="connsiteX132" fmla="*/ 427 w 10541"/>
                <a:gd name="connsiteY132" fmla="*/ 7661 h 10000"/>
                <a:gd name="connsiteX133" fmla="*/ 461 w 10541"/>
                <a:gd name="connsiteY133" fmla="*/ 7563 h 10000"/>
                <a:gd name="connsiteX134" fmla="*/ 480 w 10541"/>
                <a:gd name="connsiteY134" fmla="*/ 7498 h 10000"/>
                <a:gd name="connsiteX135" fmla="*/ 498 w 10541"/>
                <a:gd name="connsiteY135" fmla="*/ 7466 h 10000"/>
                <a:gd name="connsiteX136" fmla="*/ 498 w 10541"/>
                <a:gd name="connsiteY136" fmla="*/ 7434 h 10000"/>
                <a:gd name="connsiteX137" fmla="*/ 561 w 10541"/>
                <a:gd name="connsiteY137" fmla="*/ 7287 h 10000"/>
                <a:gd name="connsiteX138" fmla="*/ 596 w 10541"/>
                <a:gd name="connsiteY138" fmla="*/ 7189 h 10000"/>
                <a:gd name="connsiteX139" fmla="*/ 614 w 10541"/>
                <a:gd name="connsiteY139" fmla="*/ 7157 h 10000"/>
                <a:gd name="connsiteX140" fmla="*/ 614 w 10541"/>
                <a:gd name="connsiteY140" fmla="*/ 7157 h 10000"/>
                <a:gd name="connsiteX141" fmla="*/ 630 w 10541"/>
                <a:gd name="connsiteY141" fmla="*/ 6995 h 10000"/>
                <a:gd name="connsiteX142" fmla="*/ 630 w 10541"/>
                <a:gd name="connsiteY142" fmla="*/ 6881 h 10000"/>
                <a:gd name="connsiteX143" fmla="*/ 650 w 10541"/>
                <a:gd name="connsiteY143" fmla="*/ 6783 h 10000"/>
                <a:gd name="connsiteX144" fmla="*/ 650 w 10541"/>
                <a:gd name="connsiteY144" fmla="*/ 6751 h 10000"/>
                <a:gd name="connsiteX145" fmla="*/ 650 w 10541"/>
                <a:gd name="connsiteY145" fmla="*/ 6686 h 10000"/>
                <a:gd name="connsiteX146" fmla="*/ 650 w 10541"/>
                <a:gd name="connsiteY146" fmla="*/ 6686 h 10000"/>
                <a:gd name="connsiteX147" fmla="*/ 686 w 10541"/>
                <a:gd name="connsiteY147" fmla="*/ 6475 h 10000"/>
                <a:gd name="connsiteX148" fmla="*/ 612 w 10541"/>
                <a:gd name="connsiteY148" fmla="*/ 6818 h 10000"/>
                <a:gd name="connsiteX149" fmla="*/ 870 w 10541"/>
                <a:gd name="connsiteY149" fmla="*/ 6573 h 10000"/>
                <a:gd name="connsiteX150" fmla="*/ 809 w 10541"/>
                <a:gd name="connsiteY150" fmla="*/ 6053 h 10000"/>
                <a:gd name="connsiteX151" fmla="*/ 969 w 10541"/>
                <a:gd name="connsiteY151" fmla="*/ 5777 h 10000"/>
                <a:gd name="connsiteX152" fmla="*/ 1067 w 10541"/>
                <a:gd name="connsiteY152" fmla="*/ 5420 h 10000"/>
                <a:gd name="connsiteX0" fmla="*/ 1262 w 10541"/>
                <a:gd name="connsiteY0" fmla="*/ 5289 h 10000"/>
                <a:gd name="connsiteX1" fmla="*/ 1539 w 10541"/>
                <a:gd name="connsiteY1" fmla="*/ 4948 h 10000"/>
                <a:gd name="connsiteX2" fmla="*/ 1741 w 10541"/>
                <a:gd name="connsiteY2" fmla="*/ 4882 h 10000"/>
                <a:gd name="connsiteX3" fmla="*/ 1448 w 10541"/>
                <a:gd name="connsiteY3" fmla="*/ 5094 h 10000"/>
                <a:gd name="connsiteX4" fmla="*/ 1697 w 10541"/>
                <a:gd name="connsiteY4" fmla="*/ 5045 h 10000"/>
                <a:gd name="connsiteX5" fmla="*/ 1856 w 10541"/>
                <a:gd name="connsiteY5" fmla="*/ 5241 h 10000"/>
                <a:gd name="connsiteX6" fmla="*/ 2046 w 10541"/>
                <a:gd name="connsiteY6" fmla="*/ 5306 h 10000"/>
                <a:gd name="connsiteX7" fmla="*/ 2151 w 10541"/>
                <a:gd name="connsiteY7" fmla="*/ 5258 h 10000"/>
                <a:gd name="connsiteX8" fmla="*/ 2319 w 10541"/>
                <a:gd name="connsiteY8" fmla="*/ 4818 h 10000"/>
                <a:gd name="connsiteX9" fmla="*/ 2293 w 10541"/>
                <a:gd name="connsiteY9" fmla="*/ 5177 h 10000"/>
                <a:gd name="connsiteX10" fmla="*/ 2446 w 10541"/>
                <a:gd name="connsiteY10" fmla="*/ 4493 h 10000"/>
                <a:gd name="connsiteX11" fmla="*/ 2596 w 10541"/>
                <a:gd name="connsiteY11" fmla="*/ 4786 h 10000"/>
                <a:gd name="connsiteX12" fmla="*/ 2559 w 10541"/>
                <a:gd name="connsiteY12" fmla="*/ 4542 h 10000"/>
                <a:gd name="connsiteX13" fmla="*/ 2632 w 10541"/>
                <a:gd name="connsiteY13" fmla="*/ 4786 h 10000"/>
                <a:gd name="connsiteX14" fmla="*/ 2649 w 10541"/>
                <a:gd name="connsiteY14" fmla="*/ 4818 h 10000"/>
                <a:gd name="connsiteX15" fmla="*/ 2693 w 10541"/>
                <a:gd name="connsiteY15" fmla="*/ 4818 h 10000"/>
                <a:gd name="connsiteX16" fmla="*/ 2748 w 10541"/>
                <a:gd name="connsiteY16" fmla="*/ 4818 h 10000"/>
                <a:gd name="connsiteX17" fmla="*/ 2800 w 10541"/>
                <a:gd name="connsiteY17" fmla="*/ 4786 h 10000"/>
                <a:gd name="connsiteX18" fmla="*/ 2837 w 10541"/>
                <a:gd name="connsiteY18" fmla="*/ 4688 h 10000"/>
                <a:gd name="connsiteX19" fmla="*/ 2872 w 10541"/>
                <a:gd name="connsiteY19" fmla="*/ 4541 h 10000"/>
                <a:gd name="connsiteX20" fmla="*/ 2889 w 10541"/>
                <a:gd name="connsiteY20" fmla="*/ 4282 h 10000"/>
                <a:gd name="connsiteX21" fmla="*/ 2977 w 10541"/>
                <a:gd name="connsiteY21" fmla="*/ 4298 h 10000"/>
                <a:gd name="connsiteX22" fmla="*/ 3103 w 10541"/>
                <a:gd name="connsiteY22" fmla="*/ 4070 h 10000"/>
                <a:gd name="connsiteX23" fmla="*/ 3245 w 10541"/>
                <a:gd name="connsiteY23" fmla="*/ 4103 h 10000"/>
                <a:gd name="connsiteX24" fmla="*/ 3342 w 10541"/>
                <a:gd name="connsiteY24" fmla="*/ 4103 h 10000"/>
                <a:gd name="connsiteX25" fmla="*/ 3173 w 10541"/>
                <a:gd name="connsiteY25" fmla="*/ 3892 h 10000"/>
                <a:gd name="connsiteX26" fmla="*/ 3467 w 10541"/>
                <a:gd name="connsiteY26" fmla="*/ 4136 h 10000"/>
                <a:gd name="connsiteX27" fmla="*/ 3397 w 10541"/>
                <a:gd name="connsiteY27" fmla="*/ 4331 h 10000"/>
                <a:gd name="connsiteX28" fmla="*/ 3707 w 10541"/>
                <a:gd name="connsiteY28" fmla="*/ 4250 h 10000"/>
                <a:gd name="connsiteX29" fmla="*/ 4014 w 10541"/>
                <a:gd name="connsiteY29" fmla="*/ 3387 h 10000"/>
                <a:gd name="connsiteX30" fmla="*/ 4183 w 10541"/>
                <a:gd name="connsiteY30" fmla="*/ 2612 h 10000"/>
                <a:gd name="connsiteX31" fmla="*/ 4173 w 10541"/>
                <a:gd name="connsiteY31" fmla="*/ 1720 h 10000"/>
                <a:gd name="connsiteX32" fmla="*/ 4585 w 10541"/>
                <a:gd name="connsiteY32" fmla="*/ 1688 h 10000"/>
                <a:gd name="connsiteX33" fmla="*/ 4926 w 10541"/>
                <a:gd name="connsiteY33" fmla="*/ 1466 h 10000"/>
                <a:gd name="connsiteX34" fmla="*/ 4939 w 10541"/>
                <a:gd name="connsiteY34" fmla="*/ 402 h 10000"/>
                <a:gd name="connsiteX35" fmla="*/ 5404 w 10541"/>
                <a:gd name="connsiteY35" fmla="*/ 181 h 10000"/>
                <a:gd name="connsiteX36" fmla="*/ 5863 w 10541"/>
                <a:gd name="connsiteY36" fmla="*/ 1067 h 10000"/>
                <a:gd name="connsiteX37" fmla="*/ 6487 w 10541"/>
                <a:gd name="connsiteY37" fmla="*/ 1249 h 10000"/>
                <a:gd name="connsiteX38" fmla="*/ 7300 w 10541"/>
                <a:gd name="connsiteY38" fmla="*/ 1649 h 10000"/>
                <a:gd name="connsiteX39" fmla="*/ 7539 w 10541"/>
                <a:gd name="connsiteY39" fmla="*/ 816 h 10000"/>
                <a:gd name="connsiteX40" fmla="*/ 7832 w 10541"/>
                <a:gd name="connsiteY40" fmla="*/ 1452 h 10000"/>
                <a:gd name="connsiteX41" fmla="*/ 8291 w 10541"/>
                <a:gd name="connsiteY41" fmla="*/ 1915 h 10000"/>
                <a:gd name="connsiteX42" fmla="*/ 8286 w 10541"/>
                <a:gd name="connsiteY42" fmla="*/ 3100 h 10000"/>
                <a:gd name="connsiteX43" fmla="*/ 9073 w 10541"/>
                <a:gd name="connsiteY43" fmla="*/ 4676 h 10000"/>
                <a:gd name="connsiteX44" fmla="*/ 7932 w 10541"/>
                <a:gd name="connsiteY44" fmla="*/ 6720 h 10000"/>
                <a:gd name="connsiteX45" fmla="*/ 7555 w 10541"/>
                <a:gd name="connsiteY45" fmla="*/ 7834 h 10000"/>
                <a:gd name="connsiteX46" fmla="*/ 2010 w 10541"/>
                <a:gd name="connsiteY46" fmla="*/ 9038 h 10000"/>
                <a:gd name="connsiteX47" fmla="*/ 10000 w 10541"/>
                <a:gd name="connsiteY47" fmla="*/ 5353 h 10000"/>
                <a:gd name="connsiteX48" fmla="*/ 9814 w 10541"/>
                <a:gd name="connsiteY48" fmla="*/ 5662 h 10000"/>
                <a:gd name="connsiteX49" fmla="*/ 9761 w 10541"/>
                <a:gd name="connsiteY49" fmla="*/ 5744 h 10000"/>
                <a:gd name="connsiteX50" fmla="*/ 9742 w 10541"/>
                <a:gd name="connsiteY50" fmla="*/ 5776 h 10000"/>
                <a:gd name="connsiteX51" fmla="*/ 9725 w 10541"/>
                <a:gd name="connsiteY51" fmla="*/ 5808 h 10000"/>
                <a:gd name="connsiteX52" fmla="*/ 9717 w 10541"/>
                <a:gd name="connsiteY52" fmla="*/ 5808 h 10000"/>
                <a:gd name="connsiteX53" fmla="*/ 9717 w 10541"/>
                <a:gd name="connsiteY53" fmla="*/ 5874 h 10000"/>
                <a:gd name="connsiteX54" fmla="*/ 9699 w 10541"/>
                <a:gd name="connsiteY54" fmla="*/ 5971 h 10000"/>
                <a:gd name="connsiteX55" fmla="*/ 9628 w 10541"/>
                <a:gd name="connsiteY55" fmla="*/ 6101 h 10000"/>
                <a:gd name="connsiteX56" fmla="*/ 9538 w 10541"/>
                <a:gd name="connsiteY56" fmla="*/ 6183 h 10000"/>
                <a:gd name="connsiteX57" fmla="*/ 9459 w 10541"/>
                <a:gd name="connsiteY57" fmla="*/ 6247 h 10000"/>
                <a:gd name="connsiteX58" fmla="*/ 9235 w 10541"/>
                <a:gd name="connsiteY58" fmla="*/ 6377 h 10000"/>
                <a:gd name="connsiteX59" fmla="*/ 9076 w 10541"/>
                <a:gd name="connsiteY59" fmla="*/ 6475 h 10000"/>
                <a:gd name="connsiteX60" fmla="*/ 8942 w 10541"/>
                <a:gd name="connsiteY60" fmla="*/ 6556 h 10000"/>
                <a:gd name="connsiteX61" fmla="*/ 8872 w 10541"/>
                <a:gd name="connsiteY61" fmla="*/ 6686 h 10000"/>
                <a:gd name="connsiteX62" fmla="*/ 8827 w 10541"/>
                <a:gd name="connsiteY62" fmla="*/ 6816 h 10000"/>
                <a:gd name="connsiteX63" fmla="*/ 8792 w 10541"/>
                <a:gd name="connsiteY63" fmla="*/ 7027 h 10000"/>
                <a:gd name="connsiteX64" fmla="*/ 8738 w 10541"/>
                <a:gd name="connsiteY64" fmla="*/ 7287 h 10000"/>
                <a:gd name="connsiteX65" fmla="*/ 8640 w 10541"/>
                <a:gd name="connsiteY65" fmla="*/ 7530 h 10000"/>
                <a:gd name="connsiteX66" fmla="*/ 8569 w 10541"/>
                <a:gd name="connsiteY66" fmla="*/ 7693 h 10000"/>
                <a:gd name="connsiteX67" fmla="*/ 8500 w 10541"/>
                <a:gd name="connsiteY67" fmla="*/ 7775 h 10000"/>
                <a:gd name="connsiteX68" fmla="*/ 8418 w 10541"/>
                <a:gd name="connsiteY68" fmla="*/ 7937 h 10000"/>
                <a:gd name="connsiteX69" fmla="*/ 8382 w 10541"/>
                <a:gd name="connsiteY69" fmla="*/ 8002 h 10000"/>
                <a:gd name="connsiteX70" fmla="*/ 8365 w 10541"/>
                <a:gd name="connsiteY70" fmla="*/ 8083 h 10000"/>
                <a:gd name="connsiteX71" fmla="*/ 8365 w 10541"/>
                <a:gd name="connsiteY71" fmla="*/ 8246 h 10000"/>
                <a:gd name="connsiteX72" fmla="*/ 8382 w 10541"/>
                <a:gd name="connsiteY72" fmla="*/ 8440 h 10000"/>
                <a:gd name="connsiteX73" fmla="*/ 8329 w 10541"/>
                <a:gd name="connsiteY73" fmla="*/ 8440 h 10000"/>
                <a:gd name="connsiteX74" fmla="*/ 8240 w 10541"/>
                <a:gd name="connsiteY74" fmla="*/ 8457 h 10000"/>
                <a:gd name="connsiteX75" fmla="*/ 8127 w 10541"/>
                <a:gd name="connsiteY75" fmla="*/ 8489 h 10000"/>
                <a:gd name="connsiteX76" fmla="*/ 7956 w 10541"/>
                <a:gd name="connsiteY76" fmla="*/ 8522 h 10000"/>
                <a:gd name="connsiteX77" fmla="*/ 7769 w 10541"/>
                <a:gd name="connsiteY77" fmla="*/ 8554 h 10000"/>
                <a:gd name="connsiteX78" fmla="*/ 7547 w 10541"/>
                <a:gd name="connsiteY78" fmla="*/ 8587 h 10000"/>
                <a:gd name="connsiteX79" fmla="*/ 7271 w 10541"/>
                <a:gd name="connsiteY79" fmla="*/ 8651 h 10000"/>
                <a:gd name="connsiteX80" fmla="*/ 6998 w 10541"/>
                <a:gd name="connsiteY80" fmla="*/ 8717 h 10000"/>
                <a:gd name="connsiteX81" fmla="*/ 6695 w 10541"/>
                <a:gd name="connsiteY81" fmla="*/ 8781 h 10000"/>
                <a:gd name="connsiteX82" fmla="*/ 6365 w 10541"/>
                <a:gd name="connsiteY82" fmla="*/ 8814 h 10000"/>
                <a:gd name="connsiteX83" fmla="*/ 5664 w 10541"/>
                <a:gd name="connsiteY83" fmla="*/ 8960 h 10000"/>
                <a:gd name="connsiteX84" fmla="*/ 4915 w 10541"/>
                <a:gd name="connsiteY84" fmla="*/ 9090 h 10000"/>
                <a:gd name="connsiteX85" fmla="*/ 4152 w 10541"/>
                <a:gd name="connsiteY85" fmla="*/ 9236 h 10000"/>
                <a:gd name="connsiteX86" fmla="*/ 3394 w 10541"/>
                <a:gd name="connsiteY86" fmla="*/ 9366 h 10000"/>
                <a:gd name="connsiteX87" fmla="*/ 2649 w 10541"/>
                <a:gd name="connsiteY87" fmla="*/ 9497 h 10000"/>
                <a:gd name="connsiteX88" fmla="*/ 2303 w 10541"/>
                <a:gd name="connsiteY88" fmla="*/ 9594 h 10000"/>
                <a:gd name="connsiteX89" fmla="*/ 1963 w 10541"/>
                <a:gd name="connsiteY89" fmla="*/ 9643 h 10000"/>
                <a:gd name="connsiteX90" fmla="*/ 1636 w 10541"/>
                <a:gd name="connsiteY90" fmla="*/ 9675 h 10000"/>
                <a:gd name="connsiteX91" fmla="*/ 1351 w 10541"/>
                <a:gd name="connsiteY91" fmla="*/ 9740 h 10000"/>
                <a:gd name="connsiteX92" fmla="*/ 1076 w 10541"/>
                <a:gd name="connsiteY92" fmla="*/ 9805 h 10000"/>
                <a:gd name="connsiteX93" fmla="*/ 817 w 10541"/>
                <a:gd name="connsiteY93" fmla="*/ 9838 h 10000"/>
                <a:gd name="connsiteX94" fmla="*/ 614 w 10541"/>
                <a:gd name="connsiteY94" fmla="*/ 9870 h 10000"/>
                <a:gd name="connsiteX95" fmla="*/ 427 w 10541"/>
                <a:gd name="connsiteY95" fmla="*/ 9935 h 10000"/>
                <a:gd name="connsiteX96" fmla="*/ 274 w 10541"/>
                <a:gd name="connsiteY96" fmla="*/ 9935 h 10000"/>
                <a:gd name="connsiteX97" fmla="*/ 168 w 10541"/>
                <a:gd name="connsiteY97" fmla="*/ 9968 h 10000"/>
                <a:gd name="connsiteX98" fmla="*/ 108 w 10541"/>
                <a:gd name="connsiteY98" fmla="*/ 9968 h 10000"/>
                <a:gd name="connsiteX99" fmla="*/ 70 w 10541"/>
                <a:gd name="connsiteY99" fmla="*/ 10000 h 10000"/>
                <a:gd name="connsiteX100" fmla="*/ 70 w 10541"/>
                <a:gd name="connsiteY100" fmla="*/ 9968 h 10000"/>
                <a:gd name="connsiteX101" fmla="*/ 37 w 10541"/>
                <a:gd name="connsiteY101" fmla="*/ 9968 h 10000"/>
                <a:gd name="connsiteX102" fmla="*/ 15 w 10541"/>
                <a:gd name="connsiteY102" fmla="*/ 9935 h 10000"/>
                <a:gd name="connsiteX103" fmla="*/ 0 w 10541"/>
                <a:gd name="connsiteY103" fmla="*/ 9870 h 10000"/>
                <a:gd name="connsiteX104" fmla="*/ 15 w 10541"/>
                <a:gd name="connsiteY104" fmla="*/ 9773 h 10000"/>
                <a:gd name="connsiteX105" fmla="*/ 52 w 10541"/>
                <a:gd name="connsiteY105" fmla="*/ 9643 h 10000"/>
                <a:gd name="connsiteX106" fmla="*/ 151 w 10541"/>
                <a:gd name="connsiteY106" fmla="*/ 9497 h 10000"/>
                <a:gd name="connsiteX107" fmla="*/ 221 w 10541"/>
                <a:gd name="connsiteY107" fmla="*/ 9399 h 10000"/>
                <a:gd name="connsiteX108" fmla="*/ 312 w 10541"/>
                <a:gd name="connsiteY108" fmla="*/ 9269 h 10000"/>
                <a:gd name="connsiteX109" fmla="*/ 294 w 10541"/>
                <a:gd name="connsiteY109" fmla="*/ 9122 h 10000"/>
                <a:gd name="connsiteX110" fmla="*/ 258 w 10541"/>
                <a:gd name="connsiteY110" fmla="*/ 8993 h 10000"/>
                <a:gd name="connsiteX111" fmla="*/ 205 w 10541"/>
                <a:gd name="connsiteY111" fmla="*/ 8895 h 10000"/>
                <a:gd name="connsiteX112" fmla="*/ 188 w 10541"/>
                <a:gd name="connsiteY112" fmla="*/ 8863 h 10000"/>
                <a:gd name="connsiteX113" fmla="*/ 116 w 10541"/>
                <a:gd name="connsiteY113" fmla="*/ 8749 h 10000"/>
                <a:gd name="connsiteX114" fmla="*/ 89 w 10541"/>
                <a:gd name="connsiteY114" fmla="*/ 8684 h 10000"/>
                <a:gd name="connsiteX115" fmla="*/ 89 w 10541"/>
                <a:gd name="connsiteY115" fmla="*/ 8651 h 10000"/>
                <a:gd name="connsiteX116" fmla="*/ 70 w 10541"/>
                <a:gd name="connsiteY116" fmla="*/ 8651 h 10000"/>
                <a:gd name="connsiteX117" fmla="*/ 133 w 10541"/>
                <a:gd name="connsiteY117" fmla="*/ 8619 h 10000"/>
                <a:gd name="connsiteX118" fmla="*/ 188 w 10541"/>
                <a:gd name="connsiteY118" fmla="*/ 8587 h 10000"/>
                <a:gd name="connsiteX119" fmla="*/ 239 w 10541"/>
                <a:gd name="connsiteY119" fmla="*/ 8587 h 10000"/>
                <a:gd name="connsiteX120" fmla="*/ 274 w 10541"/>
                <a:gd name="connsiteY120" fmla="*/ 8587 h 10000"/>
                <a:gd name="connsiteX121" fmla="*/ 274 w 10541"/>
                <a:gd name="connsiteY121" fmla="*/ 8554 h 10000"/>
                <a:gd name="connsiteX122" fmla="*/ 239 w 10541"/>
                <a:gd name="connsiteY122" fmla="*/ 8408 h 10000"/>
                <a:gd name="connsiteX123" fmla="*/ 239 w 10541"/>
                <a:gd name="connsiteY123" fmla="*/ 8343 h 10000"/>
                <a:gd name="connsiteX124" fmla="*/ 239 w 10541"/>
                <a:gd name="connsiteY124" fmla="*/ 8310 h 10000"/>
                <a:gd name="connsiteX125" fmla="*/ 221 w 10541"/>
                <a:gd name="connsiteY125" fmla="*/ 8278 h 10000"/>
                <a:gd name="connsiteX126" fmla="*/ 274 w 10541"/>
                <a:gd name="connsiteY126" fmla="*/ 8180 h 10000"/>
                <a:gd name="connsiteX127" fmla="*/ 294 w 10541"/>
                <a:gd name="connsiteY127" fmla="*/ 8083 h 10000"/>
                <a:gd name="connsiteX128" fmla="*/ 331 w 10541"/>
                <a:gd name="connsiteY128" fmla="*/ 8002 h 10000"/>
                <a:gd name="connsiteX129" fmla="*/ 339 w 10541"/>
                <a:gd name="connsiteY129" fmla="*/ 7937 h 10000"/>
                <a:gd name="connsiteX130" fmla="*/ 339 w 10541"/>
                <a:gd name="connsiteY130" fmla="*/ 7937 h 10000"/>
                <a:gd name="connsiteX131" fmla="*/ 392 w 10541"/>
                <a:gd name="connsiteY131" fmla="*/ 7775 h 10000"/>
                <a:gd name="connsiteX132" fmla="*/ 427 w 10541"/>
                <a:gd name="connsiteY132" fmla="*/ 7661 h 10000"/>
                <a:gd name="connsiteX133" fmla="*/ 461 w 10541"/>
                <a:gd name="connsiteY133" fmla="*/ 7563 h 10000"/>
                <a:gd name="connsiteX134" fmla="*/ 480 w 10541"/>
                <a:gd name="connsiteY134" fmla="*/ 7498 h 10000"/>
                <a:gd name="connsiteX135" fmla="*/ 498 w 10541"/>
                <a:gd name="connsiteY135" fmla="*/ 7466 h 10000"/>
                <a:gd name="connsiteX136" fmla="*/ 498 w 10541"/>
                <a:gd name="connsiteY136" fmla="*/ 7434 h 10000"/>
                <a:gd name="connsiteX137" fmla="*/ 561 w 10541"/>
                <a:gd name="connsiteY137" fmla="*/ 7287 h 10000"/>
                <a:gd name="connsiteX138" fmla="*/ 596 w 10541"/>
                <a:gd name="connsiteY138" fmla="*/ 7189 h 10000"/>
                <a:gd name="connsiteX139" fmla="*/ 614 w 10541"/>
                <a:gd name="connsiteY139" fmla="*/ 7157 h 10000"/>
                <a:gd name="connsiteX140" fmla="*/ 614 w 10541"/>
                <a:gd name="connsiteY140" fmla="*/ 7157 h 10000"/>
                <a:gd name="connsiteX141" fmla="*/ 630 w 10541"/>
                <a:gd name="connsiteY141" fmla="*/ 6995 h 10000"/>
                <a:gd name="connsiteX142" fmla="*/ 630 w 10541"/>
                <a:gd name="connsiteY142" fmla="*/ 6881 h 10000"/>
                <a:gd name="connsiteX143" fmla="*/ 650 w 10541"/>
                <a:gd name="connsiteY143" fmla="*/ 6783 h 10000"/>
                <a:gd name="connsiteX144" fmla="*/ 650 w 10541"/>
                <a:gd name="connsiteY144" fmla="*/ 6751 h 10000"/>
                <a:gd name="connsiteX145" fmla="*/ 650 w 10541"/>
                <a:gd name="connsiteY145" fmla="*/ 6686 h 10000"/>
                <a:gd name="connsiteX146" fmla="*/ 650 w 10541"/>
                <a:gd name="connsiteY146" fmla="*/ 6686 h 10000"/>
                <a:gd name="connsiteX147" fmla="*/ 612 w 10541"/>
                <a:gd name="connsiteY147" fmla="*/ 6818 h 10000"/>
                <a:gd name="connsiteX148" fmla="*/ 870 w 10541"/>
                <a:gd name="connsiteY148" fmla="*/ 6573 h 10000"/>
                <a:gd name="connsiteX149" fmla="*/ 809 w 10541"/>
                <a:gd name="connsiteY149" fmla="*/ 6053 h 10000"/>
                <a:gd name="connsiteX150" fmla="*/ 969 w 10541"/>
                <a:gd name="connsiteY150" fmla="*/ 5777 h 10000"/>
                <a:gd name="connsiteX151" fmla="*/ 1067 w 10541"/>
                <a:gd name="connsiteY151" fmla="*/ 5420 h 10000"/>
                <a:gd name="connsiteX0" fmla="*/ 1262 w 10541"/>
                <a:gd name="connsiteY0" fmla="*/ 5289 h 10000"/>
                <a:gd name="connsiteX1" fmla="*/ 1539 w 10541"/>
                <a:gd name="connsiteY1" fmla="*/ 4948 h 10000"/>
                <a:gd name="connsiteX2" fmla="*/ 1741 w 10541"/>
                <a:gd name="connsiteY2" fmla="*/ 4882 h 10000"/>
                <a:gd name="connsiteX3" fmla="*/ 1448 w 10541"/>
                <a:gd name="connsiteY3" fmla="*/ 5094 h 10000"/>
                <a:gd name="connsiteX4" fmla="*/ 1697 w 10541"/>
                <a:gd name="connsiteY4" fmla="*/ 5045 h 10000"/>
                <a:gd name="connsiteX5" fmla="*/ 1856 w 10541"/>
                <a:gd name="connsiteY5" fmla="*/ 5241 h 10000"/>
                <a:gd name="connsiteX6" fmla="*/ 2046 w 10541"/>
                <a:gd name="connsiteY6" fmla="*/ 5306 h 10000"/>
                <a:gd name="connsiteX7" fmla="*/ 2151 w 10541"/>
                <a:gd name="connsiteY7" fmla="*/ 5258 h 10000"/>
                <a:gd name="connsiteX8" fmla="*/ 2319 w 10541"/>
                <a:gd name="connsiteY8" fmla="*/ 4818 h 10000"/>
                <a:gd name="connsiteX9" fmla="*/ 2293 w 10541"/>
                <a:gd name="connsiteY9" fmla="*/ 5177 h 10000"/>
                <a:gd name="connsiteX10" fmla="*/ 2446 w 10541"/>
                <a:gd name="connsiteY10" fmla="*/ 4493 h 10000"/>
                <a:gd name="connsiteX11" fmla="*/ 2596 w 10541"/>
                <a:gd name="connsiteY11" fmla="*/ 4786 h 10000"/>
                <a:gd name="connsiteX12" fmla="*/ 2559 w 10541"/>
                <a:gd name="connsiteY12" fmla="*/ 4542 h 10000"/>
                <a:gd name="connsiteX13" fmla="*/ 2632 w 10541"/>
                <a:gd name="connsiteY13" fmla="*/ 4786 h 10000"/>
                <a:gd name="connsiteX14" fmla="*/ 2649 w 10541"/>
                <a:gd name="connsiteY14" fmla="*/ 4818 h 10000"/>
                <a:gd name="connsiteX15" fmla="*/ 2693 w 10541"/>
                <a:gd name="connsiteY15" fmla="*/ 4818 h 10000"/>
                <a:gd name="connsiteX16" fmla="*/ 2748 w 10541"/>
                <a:gd name="connsiteY16" fmla="*/ 4818 h 10000"/>
                <a:gd name="connsiteX17" fmla="*/ 2800 w 10541"/>
                <a:gd name="connsiteY17" fmla="*/ 4786 h 10000"/>
                <a:gd name="connsiteX18" fmla="*/ 2837 w 10541"/>
                <a:gd name="connsiteY18" fmla="*/ 4688 h 10000"/>
                <a:gd name="connsiteX19" fmla="*/ 2872 w 10541"/>
                <a:gd name="connsiteY19" fmla="*/ 4541 h 10000"/>
                <a:gd name="connsiteX20" fmla="*/ 2889 w 10541"/>
                <a:gd name="connsiteY20" fmla="*/ 4282 h 10000"/>
                <a:gd name="connsiteX21" fmla="*/ 2977 w 10541"/>
                <a:gd name="connsiteY21" fmla="*/ 4298 h 10000"/>
                <a:gd name="connsiteX22" fmla="*/ 3103 w 10541"/>
                <a:gd name="connsiteY22" fmla="*/ 4070 h 10000"/>
                <a:gd name="connsiteX23" fmla="*/ 3245 w 10541"/>
                <a:gd name="connsiteY23" fmla="*/ 4103 h 10000"/>
                <a:gd name="connsiteX24" fmla="*/ 3342 w 10541"/>
                <a:gd name="connsiteY24" fmla="*/ 4103 h 10000"/>
                <a:gd name="connsiteX25" fmla="*/ 3173 w 10541"/>
                <a:gd name="connsiteY25" fmla="*/ 3892 h 10000"/>
                <a:gd name="connsiteX26" fmla="*/ 3467 w 10541"/>
                <a:gd name="connsiteY26" fmla="*/ 4136 h 10000"/>
                <a:gd name="connsiteX27" fmla="*/ 3397 w 10541"/>
                <a:gd name="connsiteY27" fmla="*/ 4331 h 10000"/>
                <a:gd name="connsiteX28" fmla="*/ 3707 w 10541"/>
                <a:gd name="connsiteY28" fmla="*/ 4250 h 10000"/>
                <a:gd name="connsiteX29" fmla="*/ 4014 w 10541"/>
                <a:gd name="connsiteY29" fmla="*/ 3387 h 10000"/>
                <a:gd name="connsiteX30" fmla="*/ 4183 w 10541"/>
                <a:gd name="connsiteY30" fmla="*/ 2612 h 10000"/>
                <a:gd name="connsiteX31" fmla="*/ 4173 w 10541"/>
                <a:gd name="connsiteY31" fmla="*/ 1720 h 10000"/>
                <a:gd name="connsiteX32" fmla="*/ 4585 w 10541"/>
                <a:gd name="connsiteY32" fmla="*/ 1688 h 10000"/>
                <a:gd name="connsiteX33" fmla="*/ 4926 w 10541"/>
                <a:gd name="connsiteY33" fmla="*/ 1466 h 10000"/>
                <a:gd name="connsiteX34" fmla="*/ 4939 w 10541"/>
                <a:gd name="connsiteY34" fmla="*/ 402 h 10000"/>
                <a:gd name="connsiteX35" fmla="*/ 5404 w 10541"/>
                <a:gd name="connsiteY35" fmla="*/ 181 h 10000"/>
                <a:gd name="connsiteX36" fmla="*/ 5863 w 10541"/>
                <a:gd name="connsiteY36" fmla="*/ 1067 h 10000"/>
                <a:gd name="connsiteX37" fmla="*/ 6487 w 10541"/>
                <a:gd name="connsiteY37" fmla="*/ 1249 h 10000"/>
                <a:gd name="connsiteX38" fmla="*/ 7300 w 10541"/>
                <a:gd name="connsiteY38" fmla="*/ 1649 h 10000"/>
                <a:gd name="connsiteX39" fmla="*/ 7539 w 10541"/>
                <a:gd name="connsiteY39" fmla="*/ 816 h 10000"/>
                <a:gd name="connsiteX40" fmla="*/ 7832 w 10541"/>
                <a:gd name="connsiteY40" fmla="*/ 1452 h 10000"/>
                <a:gd name="connsiteX41" fmla="*/ 8291 w 10541"/>
                <a:gd name="connsiteY41" fmla="*/ 1915 h 10000"/>
                <a:gd name="connsiteX42" fmla="*/ 8286 w 10541"/>
                <a:gd name="connsiteY42" fmla="*/ 3100 h 10000"/>
                <a:gd name="connsiteX43" fmla="*/ 9073 w 10541"/>
                <a:gd name="connsiteY43" fmla="*/ 4676 h 10000"/>
                <a:gd name="connsiteX44" fmla="*/ 7932 w 10541"/>
                <a:gd name="connsiteY44" fmla="*/ 6720 h 10000"/>
                <a:gd name="connsiteX45" fmla="*/ 7555 w 10541"/>
                <a:gd name="connsiteY45" fmla="*/ 7834 h 10000"/>
                <a:gd name="connsiteX46" fmla="*/ 2010 w 10541"/>
                <a:gd name="connsiteY46" fmla="*/ 9038 h 10000"/>
                <a:gd name="connsiteX47" fmla="*/ 10000 w 10541"/>
                <a:gd name="connsiteY47" fmla="*/ 5353 h 10000"/>
                <a:gd name="connsiteX48" fmla="*/ 9814 w 10541"/>
                <a:gd name="connsiteY48" fmla="*/ 5662 h 10000"/>
                <a:gd name="connsiteX49" fmla="*/ 9761 w 10541"/>
                <a:gd name="connsiteY49" fmla="*/ 5744 h 10000"/>
                <a:gd name="connsiteX50" fmla="*/ 9742 w 10541"/>
                <a:gd name="connsiteY50" fmla="*/ 5776 h 10000"/>
                <a:gd name="connsiteX51" fmla="*/ 9725 w 10541"/>
                <a:gd name="connsiteY51" fmla="*/ 5808 h 10000"/>
                <a:gd name="connsiteX52" fmla="*/ 9717 w 10541"/>
                <a:gd name="connsiteY52" fmla="*/ 5808 h 10000"/>
                <a:gd name="connsiteX53" fmla="*/ 9717 w 10541"/>
                <a:gd name="connsiteY53" fmla="*/ 5874 h 10000"/>
                <a:gd name="connsiteX54" fmla="*/ 9699 w 10541"/>
                <a:gd name="connsiteY54" fmla="*/ 5971 h 10000"/>
                <a:gd name="connsiteX55" fmla="*/ 9628 w 10541"/>
                <a:gd name="connsiteY55" fmla="*/ 6101 h 10000"/>
                <a:gd name="connsiteX56" fmla="*/ 9538 w 10541"/>
                <a:gd name="connsiteY56" fmla="*/ 6183 h 10000"/>
                <a:gd name="connsiteX57" fmla="*/ 9459 w 10541"/>
                <a:gd name="connsiteY57" fmla="*/ 6247 h 10000"/>
                <a:gd name="connsiteX58" fmla="*/ 9235 w 10541"/>
                <a:gd name="connsiteY58" fmla="*/ 6377 h 10000"/>
                <a:gd name="connsiteX59" fmla="*/ 9076 w 10541"/>
                <a:gd name="connsiteY59" fmla="*/ 6475 h 10000"/>
                <a:gd name="connsiteX60" fmla="*/ 8942 w 10541"/>
                <a:gd name="connsiteY60" fmla="*/ 6556 h 10000"/>
                <a:gd name="connsiteX61" fmla="*/ 8872 w 10541"/>
                <a:gd name="connsiteY61" fmla="*/ 6686 h 10000"/>
                <a:gd name="connsiteX62" fmla="*/ 8827 w 10541"/>
                <a:gd name="connsiteY62" fmla="*/ 6816 h 10000"/>
                <a:gd name="connsiteX63" fmla="*/ 8792 w 10541"/>
                <a:gd name="connsiteY63" fmla="*/ 7027 h 10000"/>
                <a:gd name="connsiteX64" fmla="*/ 8738 w 10541"/>
                <a:gd name="connsiteY64" fmla="*/ 7287 h 10000"/>
                <a:gd name="connsiteX65" fmla="*/ 8640 w 10541"/>
                <a:gd name="connsiteY65" fmla="*/ 7530 h 10000"/>
                <a:gd name="connsiteX66" fmla="*/ 8569 w 10541"/>
                <a:gd name="connsiteY66" fmla="*/ 7693 h 10000"/>
                <a:gd name="connsiteX67" fmla="*/ 8500 w 10541"/>
                <a:gd name="connsiteY67" fmla="*/ 7775 h 10000"/>
                <a:gd name="connsiteX68" fmla="*/ 8418 w 10541"/>
                <a:gd name="connsiteY68" fmla="*/ 7937 h 10000"/>
                <a:gd name="connsiteX69" fmla="*/ 8382 w 10541"/>
                <a:gd name="connsiteY69" fmla="*/ 8002 h 10000"/>
                <a:gd name="connsiteX70" fmla="*/ 8365 w 10541"/>
                <a:gd name="connsiteY70" fmla="*/ 8083 h 10000"/>
                <a:gd name="connsiteX71" fmla="*/ 8365 w 10541"/>
                <a:gd name="connsiteY71" fmla="*/ 8246 h 10000"/>
                <a:gd name="connsiteX72" fmla="*/ 8382 w 10541"/>
                <a:gd name="connsiteY72" fmla="*/ 8440 h 10000"/>
                <a:gd name="connsiteX73" fmla="*/ 8329 w 10541"/>
                <a:gd name="connsiteY73" fmla="*/ 8440 h 10000"/>
                <a:gd name="connsiteX74" fmla="*/ 8240 w 10541"/>
                <a:gd name="connsiteY74" fmla="*/ 8457 h 10000"/>
                <a:gd name="connsiteX75" fmla="*/ 8127 w 10541"/>
                <a:gd name="connsiteY75" fmla="*/ 8489 h 10000"/>
                <a:gd name="connsiteX76" fmla="*/ 7956 w 10541"/>
                <a:gd name="connsiteY76" fmla="*/ 8522 h 10000"/>
                <a:gd name="connsiteX77" fmla="*/ 7769 w 10541"/>
                <a:gd name="connsiteY77" fmla="*/ 8554 h 10000"/>
                <a:gd name="connsiteX78" fmla="*/ 7547 w 10541"/>
                <a:gd name="connsiteY78" fmla="*/ 8587 h 10000"/>
                <a:gd name="connsiteX79" fmla="*/ 7271 w 10541"/>
                <a:gd name="connsiteY79" fmla="*/ 8651 h 10000"/>
                <a:gd name="connsiteX80" fmla="*/ 6998 w 10541"/>
                <a:gd name="connsiteY80" fmla="*/ 8717 h 10000"/>
                <a:gd name="connsiteX81" fmla="*/ 6695 w 10541"/>
                <a:gd name="connsiteY81" fmla="*/ 8781 h 10000"/>
                <a:gd name="connsiteX82" fmla="*/ 6365 w 10541"/>
                <a:gd name="connsiteY82" fmla="*/ 8814 h 10000"/>
                <a:gd name="connsiteX83" fmla="*/ 5664 w 10541"/>
                <a:gd name="connsiteY83" fmla="*/ 8960 h 10000"/>
                <a:gd name="connsiteX84" fmla="*/ 4915 w 10541"/>
                <a:gd name="connsiteY84" fmla="*/ 9090 h 10000"/>
                <a:gd name="connsiteX85" fmla="*/ 4152 w 10541"/>
                <a:gd name="connsiteY85" fmla="*/ 9236 h 10000"/>
                <a:gd name="connsiteX86" fmla="*/ 3394 w 10541"/>
                <a:gd name="connsiteY86" fmla="*/ 9366 h 10000"/>
                <a:gd name="connsiteX87" fmla="*/ 2649 w 10541"/>
                <a:gd name="connsiteY87" fmla="*/ 9497 h 10000"/>
                <a:gd name="connsiteX88" fmla="*/ 2303 w 10541"/>
                <a:gd name="connsiteY88" fmla="*/ 9594 h 10000"/>
                <a:gd name="connsiteX89" fmla="*/ 1963 w 10541"/>
                <a:gd name="connsiteY89" fmla="*/ 9643 h 10000"/>
                <a:gd name="connsiteX90" fmla="*/ 1636 w 10541"/>
                <a:gd name="connsiteY90" fmla="*/ 9675 h 10000"/>
                <a:gd name="connsiteX91" fmla="*/ 1351 w 10541"/>
                <a:gd name="connsiteY91" fmla="*/ 9740 h 10000"/>
                <a:gd name="connsiteX92" fmla="*/ 1076 w 10541"/>
                <a:gd name="connsiteY92" fmla="*/ 9805 h 10000"/>
                <a:gd name="connsiteX93" fmla="*/ 817 w 10541"/>
                <a:gd name="connsiteY93" fmla="*/ 9838 h 10000"/>
                <a:gd name="connsiteX94" fmla="*/ 614 w 10541"/>
                <a:gd name="connsiteY94" fmla="*/ 9870 h 10000"/>
                <a:gd name="connsiteX95" fmla="*/ 427 w 10541"/>
                <a:gd name="connsiteY95" fmla="*/ 9935 h 10000"/>
                <a:gd name="connsiteX96" fmla="*/ 274 w 10541"/>
                <a:gd name="connsiteY96" fmla="*/ 9935 h 10000"/>
                <a:gd name="connsiteX97" fmla="*/ 168 w 10541"/>
                <a:gd name="connsiteY97" fmla="*/ 9968 h 10000"/>
                <a:gd name="connsiteX98" fmla="*/ 108 w 10541"/>
                <a:gd name="connsiteY98" fmla="*/ 9968 h 10000"/>
                <a:gd name="connsiteX99" fmla="*/ 70 w 10541"/>
                <a:gd name="connsiteY99" fmla="*/ 10000 h 10000"/>
                <a:gd name="connsiteX100" fmla="*/ 70 w 10541"/>
                <a:gd name="connsiteY100" fmla="*/ 9968 h 10000"/>
                <a:gd name="connsiteX101" fmla="*/ 37 w 10541"/>
                <a:gd name="connsiteY101" fmla="*/ 9968 h 10000"/>
                <a:gd name="connsiteX102" fmla="*/ 15 w 10541"/>
                <a:gd name="connsiteY102" fmla="*/ 9935 h 10000"/>
                <a:gd name="connsiteX103" fmla="*/ 0 w 10541"/>
                <a:gd name="connsiteY103" fmla="*/ 9870 h 10000"/>
                <a:gd name="connsiteX104" fmla="*/ 15 w 10541"/>
                <a:gd name="connsiteY104" fmla="*/ 9773 h 10000"/>
                <a:gd name="connsiteX105" fmla="*/ 52 w 10541"/>
                <a:gd name="connsiteY105" fmla="*/ 9643 h 10000"/>
                <a:gd name="connsiteX106" fmla="*/ 151 w 10541"/>
                <a:gd name="connsiteY106" fmla="*/ 9497 h 10000"/>
                <a:gd name="connsiteX107" fmla="*/ 221 w 10541"/>
                <a:gd name="connsiteY107" fmla="*/ 9399 h 10000"/>
                <a:gd name="connsiteX108" fmla="*/ 312 w 10541"/>
                <a:gd name="connsiteY108" fmla="*/ 9269 h 10000"/>
                <a:gd name="connsiteX109" fmla="*/ 294 w 10541"/>
                <a:gd name="connsiteY109" fmla="*/ 9122 h 10000"/>
                <a:gd name="connsiteX110" fmla="*/ 258 w 10541"/>
                <a:gd name="connsiteY110" fmla="*/ 8993 h 10000"/>
                <a:gd name="connsiteX111" fmla="*/ 205 w 10541"/>
                <a:gd name="connsiteY111" fmla="*/ 8895 h 10000"/>
                <a:gd name="connsiteX112" fmla="*/ 188 w 10541"/>
                <a:gd name="connsiteY112" fmla="*/ 8863 h 10000"/>
                <a:gd name="connsiteX113" fmla="*/ 116 w 10541"/>
                <a:gd name="connsiteY113" fmla="*/ 8749 h 10000"/>
                <a:gd name="connsiteX114" fmla="*/ 89 w 10541"/>
                <a:gd name="connsiteY114" fmla="*/ 8684 h 10000"/>
                <a:gd name="connsiteX115" fmla="*/ 89 w 10541"/>
                <a:gd name="connsiteY115" fmla="*/ 8651 h 10000"/>
                <a:gd name="connsiteX116" fmla="*/ 70 w 10541"/>
                <a:gd name="connsiteY116" fmla="*/ 8651 h 10000"/>
                <a:gd name="connsiteX117" fmla="*/ 133 w 10541"/>
                <a:gd name="connsiteY117" fmla="*/ 8619 h 10000"/>
                <a:gd name="connsiteX118" fmla="*/ 188 w 10541"/>
                <a:gd name="connsiteY118" fmla="*/ 8587 h 10000"/>
                <a:gd name="connsiteX119" fmla="*/ 239 w 10541"/>
                <a:gd name="connsiteY119" fmla="*/ 8587 h 10000"/>
                <a:gd name="connsiteX120" fmla="*/ 274 w 10541"/>
                <a:gd name="connsiteY120" fmla="*/ 8587 h 10000"/>
                <a:gd name="connsiteX121" fmla="*/ 274 w 10541"/>
                <a:gd name="connsiteY121" fmla="*/ 8554 h 10000"/>
                <a:gd name="connsiteX122" fmla="*/ 239 w 10541"/>
                <a:gd name="connsiteY122" fmla="*/ 8408 h 10000"/>
                <a:gd name="connsiteX123" fmla="*/ 239 w 10541"/>
                <a:gd name="connsiteY123" fmla="*/ 8343 h 10000"/>
                <a:gd name="connsiteX124" fmla="*/ 239 w 10541"/>
                <a:gd name="connsiteY124" fmla="*/ 8310 h 10000"/>
                <a:gd name="connsiteX125" fmla="*/ 221 w 10541"/>
                <a:gd name="connsiteY125" fmla="*/ 8278 h 10000"/>
                <a:gd name="connsiteX126" fmla="*/ 274 w 10541"/>
                <a:gd name="connsiteY126" fmla="*/ 8180 h 10000"/>
                <a:gd name="connsiteX127" fmla="*/ 294 w 10541"/>
                <a:gd name="connsiteY127" fmla="*/ 8083 h 10000"/>
                <a:gd name="connsiteX128" fmla="*/ 331 w 10541"/>
                <a:gd name="connsiteY128" fmla="*/ 8002 h 10000"/>
                <a:gd name="connsiteX129" fmla="*/ 339 w 10541"/>
                <a:gd name="connsiteY129" fmla="*/ 7937 h 10000"/>
                <a:gd name="connsiteX130" fmla="*/ 339 w 10541"/>
                <a:gd name="connsiteY130" fmla="*/ 7937 h 10000"/>
                <a:gd name="connsiteX131" fmla="*/ 392 w 10541"/>
                <a:gd name="connsiteY131" fmla="*/ 7775 h 10000"/>
                <a:gd name="connsiteX132" fmla="*/ 427 w 10541"/>
                <a:gd name="connsiteY132" fmla="*/ 7661 h 10000"/>
                <a:gd name="connsiteX133" fmla="*/ 461 w 10541"/>
                <a:gd name="connsiteY133" fmla="*/ 7563 h 10000"/>
                <a:gd name="connsiteX134" fmla="*/ 480 w 10541"/>
                <a:gd name="connsiteY134" fmla="*/ 7498 h 10000"/>
                <a:gd name="connsiteX135" fmla="*/ 498 w 10541"/>
                <a:gd name="connsiteY135" fmla="*/ 7466 h 10000"/>
                <a:gd name="connsiteX136" fmla="*/ 498 w 10541"/>
                <a:gd name="connsiteY136" fmla="*/ 7434 h 10000"/>
                <a:gd name="connsiteX137" fmla="*/ 561 w 10541"/>
                <a:gd name="connsiteY137" fmla="*/ 7287 h 10000"/>
                <a:gd name="connsiteX138" fmla="*/ 596 w 10541"/>
                <a:gd name="connsiteY138" fmla="*/ 7189 h 10000"/>
                <a:gd name="connsiteX139" fmla="*/ 614 w 10541"/>
                <a:gd name="connsiteY139" fmla="*/ 7157 h 10000"/>
                <a:gd name="connsiteX140" fmla="*/ 614 w 10541"/>
                <a:gd name="connsiteY140" fmla="*/ 7157 h 10000"/>
                <a:gd name="connsiteX141" fmla="*/ 630 w 10541"/>
                <a:gd name="connsiteY141" fmla="*/ 6995 h 10000"/>
                <a:gd name="connsiteX142" fmla="*/ 630 w 10541"/>
                <a:gd name="connsiteY142" fmla="*/ 6881 h 10000"/>
                <a:gd name="connsiteX143" fmla="*/ 650 w 10541"/>
                <a:gd name="connsiteY143" fmla="*/ 6783 h 10000"/>
                <a:gd name="connsiteX144" fmla="*/ 650 w 10541"/>
                <a:gd name="connsiteY144" fmla="*/ 6751 h 10000"/>
                <a:gd name="connsiteX145" fmla="*/ 650 w 10541"/>
                <a:gd name="connsiteY145" fmla="*/ 6686 h 10000"/>
                <a:gd name="connsiteX146" fmla="*/ 650 w 10541"/>
                <a:gd name="connsiteY146" fmla="*/ 6686 h 10000"/>
                <a:gd name="connsiteX147" fmla="*/ 372 w 10541"/>
                <a:gd name="connsiteY147" fmla="*/ 6769 h 10000"/>
                <a:gd name="connsiteX148" fmla="*/ 870 w 10541"/>
                <a:gd name="connsiteY148" fmla="*/ 6573 h 10000"/>
                <a:gd name="connsiteX149" fmla="*/ 809 w 10541"/>
                <a:gd name="connsiteY149" fmla="*/ 6053 h 10000"/>
                <a:gd name="connsiteX150" fmla="*/ 969 w 10541"/>
                <a:gd name="connsiteY150" fmla="*/ 5777 h 10000"/>
                <a:gd name="connsiteX151" fmla="*/ 1067 w 10541"/>
                <a:gd name="connsiteY151" fmla="*/ 5420 h 10000"/>
                <a:gd name="connsiteX0" fmla="*/ 1262 w 10541"/>
                <a:gd name="connsiteY0" fmla="*/ 5289 h 10000"/>
                <a:gd name="connsiteX1" fmla="*/ 1539 w 10541"/>
                <a:gd name="connsiteY1" fmla="*/ 4948 h 10000"/>
                <a:gd name="connsiteX2" fmla="*/ 1741 w 10541"/>
                <a:gd name="connsiteY2" fmla="*/ 4882 h 10000"/>
                <a:gd name="connsiteX3" fmla="*/ 1448 w 10541"/>
                <a:gd name="connsiteY3" fmla="*/ 5094 h 10000"/>
                <a:gd name="connsiteX4" fmla="*/ 1697 w 10541"/>
                <a:gd name="connsiteY4" fmla="*/ 5045 h 10000"/>
                <a:gd name="connsiteX5" fmla="*/ 1856 w 10541"/>
                <a:gd name="connsiteY5" fmla="*/ 5241 h 10000"/>
                <a:gd name="connsiteX6" fmla="*/ 2046 w 10541"/>
                <a:gd name="connsiteY6" fmla="*/ 5306 h 10000"/>
                <a:gd name="connsiteX7" fmla="*/ 2151 w 10541"/>
                <a:gd name="connsiteY7" fmla="*/ 5258 h 10000"/>
                <a:gd name="connsiteX8" fmla="*/ 2319 w 10541"/>
                <a:gd name="connsiteY8" fmla="*/ 4818 h 10000"/>
                <a:gd name="connsiteX9" fmla="*/ 2293 w 10541"/>
                <a:gd name="connsiteY9" fmla="*/ 5177 h 10000"/>
                <a:gd name="connsiteX10" fmla="*/ 2446 w 10541"/>
                <a:gd name="connsiteY10" fmla="*/ 4493 h 10000"/>
                <a:gd name="connsiteX11" fmla="*/ 2596 w 10541"/>
                <a:gd name="connsiteY11" fmla="*/ 4786 h 10000"/>
                <a:gd name="connsiteX12" fmla="*/ 2559 w 10541"/>
                <a:gd name="connsiteY12" fmla="*/ 4542 h 10000"/>
                <a:gd name="connsiteX13" fmla="*/ 2632 w 10541"/>
                <a:gd name="connsiteY13" fmla="*/ 4786 h 10000"/>
                <a:gd name="connsiteX14" fmla="*/ 2649 w 10541"/>
                <a:gd name="connsiteY14" fmla="*/ 4818 h 10000"/>
                <a:gd name="connsiteX15" fmla="*/ 2693 w 10541"/>
                <a:gd name="connsiteY15" fmla="*/ 4818 h 10000"/>
                <a:gd name="connsiteX16" fmla="*/ 2748 w 10541"/>
                <a:gd name="connsiteY16" fmla="*/ 4818 h 10000"/>
                <a:gd name="connsiteX17" fmla="*/ 2800 w 10541"/>
                <a:gd name="connsiteY17" fmla="*/ 4786 h 10000"/>
                <a:gd name="connsiteX18" fmla="*/ 2837 w 10541"/>
                <a:gd name="connsiteY18" fmla="*/ 4688 h 10000"/>
                <a:gd name="connsiteX19" fmla="*/ 2872 w 10541"/>
                <a:gd name="connsiteY19" fmla="*/ 4541 h 10000"/>
                <a:gd name="connsiteX20" fmla="*/ 2889 w 10541"/>
                <a:gd name="connsiteY20" fmla="*/ 4282 h 10000"/>
                <a:gd name="connsiteX21" fmla="*/ 2977 w 10541"/>
                <a:gd name="connsiteY21" fmla="*/ 4298 h 10000"/>
                <a:gd name="connsiteX22" fmla="*/ 3103 w 10541"/>
                <a:gd name="connsiteY22" fmla="*/ 4070 h 10000"/>
                <a:gd name="connsiteX23" fmla="*/ 3245 w 10541"/>
                <a:gd name="connsiteY23" fmla="*/ 4103 h 10000"/>
                <a:gd name="connsiteX24" fmla="*/ 3342 w 10541"/>
                <a:gd name="connsiteY24" fmla="*/ 4103 h 10000"/>
                <a:gd name="connsiteX25" fmla="*/ 3173 w 10541"/>
                <a:gd name="connsiteY25" fmla="*/ 3892 h 10000"/>
                <a:gd name="connsiteX26" fmla="*/ 3467 w 10541"/>
                <a:gd name="connsiteY26" fmla="*/ 4136 h 10000"/>
                <a:gd name="connsiteX27" fmla="*/ 3397 w 10541"/>
                <a:gd name="connsiteY27" fmla="*/ 4331 h 10000"/>
                <a:gd name="connsiteX28" fmla="*/ 3707 w 10541"/>
                <a:gd name="connsiteY28" fmla="*/ 4250 h 10000"/>
                <a:gd name="connsiteX29" fmla="*/ 4014 w 10541"/>
                <a:gd name="connsiteY29" fmla="*/ 3387 h 10000"/>
                <a:gd name="connsiteX30" fmla="*/ 4183 w 10541"/>
                <a:gd name="connsiteY30" fmla="*/ 2612 h 10000"/>
                <a:gd name="connsiteX31" fmla="*/ 4173 w 10541"/>
                <a:gd name="connsiteY31" fmla="*/ 1720 h 10000"/>
                <a:gd name="connsiteX32" fmla="*/ 4585 w 10541"/>
                <a:gd name="connsiteY32" fmla="*/ 1688 h 10000"/>
                <a:gd name="connsiteX33" fmla="*/ 4926 w 10541"/>
                <a:gd name="connsiteY33" fmla="*/ 1466 h 10000"/>
                <a:gd name="connsiteX34" fmla="*/ 4939 w 10541"/>
                <a:gd name="connsiteY34" fmla="*/ 402 h 10000"/>
                <a:gd name="connsiteX35" fmla="*/ 5404 w 10541"/>
                <a:gd name="connsiteY35" fmla="*/ 181 h 10000"/>
                <a:gd name="connsiteX36" fmla="*/ 5863 w 10541"/>
                <a:gd name="connsiteY36" fmla="*/ 1067 h 10000"/>
                <a:gd name="connsiteX37" fmla="*/ 6487 w 10541"/>
                <a:gd name="connsiteY37" fmla="*/ 1249 h 10000"/>
                <a:gd name="connsiteX38" fmla="*/ 7300 w 10541"/>
                <a:gd name="connsiteY38" fmla="*/ 1649 h 10000"/>
                <a:gd name="connsiteX39" fmla="*/ 7539 w 10541"/>
                <a:gd name="connsiteY39" fmla="*/ 816 h 10000"/>
                <a:gd name="connsiteX40" fmla="*/ 7832 w 10541"/>
                <a:gd name="connsiteY40" fmla="*/ 1452 h 10000"/>
                <a:gd name="connsiteX41" fmla="*/ 8291 w 10541"/>
                <a:gd name="connsiteY41" fmla="*/ 1915 h 10000"/>
                <a:gd name="connsiteX42" fmla="*/ 8286 w 10541"/>
                <a:gd name="connsiteY42" fmla="*/ 3100 h 10000"/>
                <a:gd name="connsiteX43" fmla="*/ 9073 w 10541"/>
                <a:gd name="connsiteY43" fmla="*/ 4676 h 10000"/>
                <a:gd name="connsiteX44" fmla="*/ 7932 w 10541"/>
                <a:gd name="connsiteY44" fmla="*/ 6720 h 10000"/>
                <a:gd name="connsiteX45" fmla="*/ 7555 w 10541"/>
                <a:gd name="connsiteY45" fmla="*/ 7834 h 10000"/>
                <a:gd name="connsiteX46" fmla="*/ 2010 w 10541"/>
                <a:gd name="connsiteY46" fmla="*/ 9038 h 10000"/>
                <a:gd name="connsiteX47" fmla="*/ 10000 w 10541"/>
                <a:gd name="connsiteY47" fmla="*/ 5353 h 10000"/>
                <a:gd name="connsiteX48" fmla="*/ 9814 w 10541"/>
                <a:gd name="connsiteY48" fmla="*/ 5662 h 10000"/>
                <a:gd name="connsiteX49" fmla="*/ 9761 w 10541"/>
                <a:gd name="connsiteY49" fmla="*/ 5744 h 10000"/>
                <a:gd name="connsiteX50" fmla="*/ 9742 w 10541"/>
                <a:gd name="connsiteY50" fmla="*/ 5776 h 10000"/>
                <a:gd name="connsiteX51" fmla="*/ 9725 w 10541"/>
                <a:gd name="connsiteY51" fmla="*/ 5808 h 10000"/>
                <a:gd name="connsiteX52" fmla="*/ 9717 w 10541"/>
                <a:gd name="connsiteY52" fmla="*/ 5808 h 10000"/>
                <a:gd name="connsiteX53" fmla="*/ 9717 w 10541"/>
                <a:gd name="connsiteY53" fmla="*/ 5874 h 10000"/>
                <a:gd name="connsiteX54" fmla="*/ 9699 w 10541"/>
                <a:gd name="connsiteY54" fmla="*/ 5971 h 10000"/>
                <a:gd name="connsiteX55" fmla="*/ 9628 w 10541"/>
                <a:gd name="connsiteY55" fmla="*/ 6101 h 10000"/>
                <a:gd name="connsiteX56" fmla="*/ 9538 w 10541"/>
                <a:gd name="connsiteY56" fmla="*/ 6183 h 10000"/>
                <a:gd name="connsiteX57" fmla="*/ 9459 w 10541"/>
                <a:gd name="connsiteY57" fmla="*/ 6247 h 10000"/>
                <a:gd name="connsiteX58" fmla="*/ 9235 w 10541"/>
                <a:gd name="connsiteY58" fmla="*/ 6377 h 10000"/>
                <a:gd name="connsiteX59" fmla="*/ 9076 w 10541"/>
                <a:gd name="connsiteY59" fmla="*/ 6475 h 10000"/>
                <a:gd name="connsiteX60" fmla="*/ 8942 w 10541"/>
                <a:gd name="connsiteY60" fmla="*/ 6556 h 10000"/>
                <a:gd name="connsiteX61" fmla="*/ 8872 w 10541"/>
                <a:gd name="connsiteY61" fmla="*/ 6686 h 10000"/>
                <a:gd name="connsiteX62" fmla="*/ 8827 w 10541"/>
                <a:gd name="connsiteY62" fmla="*/ 6816 h 10000"/>
                <a:gd name="connsiteX63" fmla="*/ 8792 w 10541"/>
                <a:gd name="connsiteY63" fmla="*/ 7027 h 10000"/>
                <a:gd name="connsiteX64" fmla="*/ 8738 w 10541"/>
                <a:gd name="connsiteY64" fmla="*/ 7287 h 10000"/>
                <a:gd name="connsiteX65" fmla="*/ 8640 w 10541"/>
                <a:gd name="connsiteY65" fmla="*/ 7530 h 10000"/>
                <a:gd name="connsiteX66" fmla="*/ 8569 w 10541"/>
                <a:gd name="connsiteY66" fmla="*/ 7693 h 10000"/>
                <a:gd name="connsiteX67" fmla="*/ 8500 w 10541"/>
                <a:gd name="connsiteY67" fmla="*/ 7775 h 10000"/>
                <a:gd name="connsiteX68" fmla="*/ 8418 w 10541"/>
                <a:gd name="connsiteY68" fmla="*/ 7937 h 10000"/>
                <a:gd name="connsiteX69" fmla="*/ 8382 w 10541"/>
                <a:gd name="connsiteY69" fmla="*/ 8002 h 10000"/>
                <a:gd name="connsiteX70" fmla="*/ 8365 w 10541"/>
                <a:gd name="connsiteY70" fmla="*/ 8083 h 10000"/>
                <a:gd name="connsiteX71" fmla="*/ 8365 w 10541"/>
                <a:gd name="connsiteY71" fmla="*/ 8246 h 10000"/>
                <a:gd name="connsiteX72" fmla="*/ 8382 w 10541"/>
                <a:gd name="connsiteY72" fmla="*/ 8440 h 10000"/>
                <a:gd name="connsiteX73" fmla="*/ 8329 w 10541"/>
                <a:gd name="connsiteY73" fmla="*/ 8440 h 10000"/>
                <a:gd name="connsiteX74" fmla="*/ 8240 w 10541"/>
                <a:gd name="connsiteY74" fmla="*/ 8457 h 10000"/>
                <a:gd name="connsiteX75" fmla="*/ 8127 w 10541"/>
                <a:gd name="connsiteY75" fmla="*/ 8489 h 10000"/>
                <a:gd name="connsiteX76" fmla="*/ 7956 w 10541"/>
                <a:gd name="connsiteY76" fmla="*/ 8522 h 10000"/>
                <a:gd name="connsiteX77" fmla="*/ 7769 w 10541"/>
                <a:gd name="connsiteY77" fmla="*/ 8554 h 10000"/>
                <a:gd name="connsiteX78" fmla="*/ 7547 w 10541"/>
                <a:gd name="connsiteY78" fmla="*/ 8587 h 10000"/>
                <a:gd name="connsiteX79" fmla="*/ 7271 w 10541"/>
                <a:gd name="connsiteY79" fmla="*/ 8651 h 10000"/>
                <a:gd name="connsiteX80" fmla="*/ 6998 w 10541"/>
                <a:gd name="connsiteY80" fmla="*/ 8717 h 10000"/>
                <a:gd name="connsiteX81" fmla="*/ 6695 w 10541"/>
                <a:gd name="connsiteY81" fmla="*/ 8781 h 10000"/>
                <a:gd name="connsiteX82" fmla="*/ 6365 w 10541"/>
                <a:gd name="connsiteY82" fmla="*/ 8814 h 10000"/>
                <a:gd name="connsiteX83" fmla="*/ 5664 w 10541"/>
                <a:gd name="connsiteY83" fmla="*/ 8960 h 10000"/>
                <a:gd name="connsiteX84" fmla="*/ 4915 w 10541"/>
                <a:gd name="connsiteY84" fmla="*/ 9090 h 10000"/>
                <a:gd name="connsiteX85" fmla="*/ 4152 w 10541"/>
                <a:gd name="connsiteY85" fmla="*/ 9236 h 10000"/>
                <a:gd name="connsiteX86" fmla="*/ 3394 w 10541"/>
                <a:gd name="connsiteY86" fmla="*/ 9366 h 10000"/>
                <a:gd name="connsiteX87" fmla="*/ 2649 w 10541"/>
                <a:gd name="connsiteY87" fmla="*/ 9497 h 10000"/>
                <a:gd name="connsiteX88" fmla="*/ 2303 w 10541"/>
                <a:gd name="connsiteY88" fmla="*/ 9594 h 10000"/>
                <a:gd name="connsiteX89" fmla="*/ 1963 w 10541"/>
                <a:gd name="connsiteY89" fmla="*/ 9643 h 10000"/>
                <a:gd name="connsiteX90" fmla="*/ 1636 w 10541"/>
                <a:gd name="connsiteY90" fmla="*/ 9675 h 10000"/>
                <a:gd name="connsiteX91" fmla="*/ 1351 w 10541"/>
                <a:gd name="connsiteY91" fmla="*/ 9740 h 10000"/>
                <a:gd name="connsiteX92" fmla="*/ 1076 w 10541"/>
                <a:gd name="connsiteY92" fmla="*/ 9805 h 10000"/>
                <a:gd name="connsiteX93" fmla="*/ 817 w 10541"/>
                <a:gd name="connsiteY93" fmla="*/ 9838 h 10000"/>
                <a:gd name="connsiteX94" fmla="*/ 614 w 10541"/>
                <a:gd name="connsiteY94" fmla="*/ 9870 h 10000"/>
                <a:gd name="connsiteX95" fmla="*/ 427 w 10541"/>
                <a:gd name="connsiteY95" fmla="*/ 9935 h 10000"/>
                <a:gd name="connsiteX96" fmla="*/ 274 w 10541"/>
                <a:gd name="connsiteY96" fmla="*/ 9935 h 10000"/>
                <a:gd name="connsiteX97" fmla="*/ 168 w 10541"/>
                <a:gd name="connsiteY97" fmla="*/ 9968 h 10000"/>
                <a:gd name="connsiteX98" fmla="*/ 108 w 10541"/>
                <a:gd name="connsiteY98" fmla="*/ 9968 h 10000"/>
                <a:gd name="connsiteX99" fmla="*/ 70 w 10541"/>
                <a:gd name="connsiteY99" fmla="*/ 10000 h 10000"/>
                <a:gd name="connsiteX100" fmla="*/ 70 w 10541"/>
                <a:gd name="connsiteY100" fmla="*/ 9968 h 10000"/>
                <a:gd name="connsiteX101" fmla="*/ 37 w 10541"/>
                <a:gd name="connsiteY101" fmla="*/ 9968 h 10000"/>
                <a:gd name="connsiteX102" fmla="*/ 15 w 10541"/>
                <a:gd name="connsiteY102" fmla="*/ 9935 h 10000"/>
                <a:gd name="connsiteX103" fmla="*/ 0 w 10541"/>
                <a:gd name="connsiteY103" fmla="*/ 9870 h 10000"/>
                <a:gd name="connsiteX104" fmla="*/ 15 w 10541"/>
                <a:gd name="connsiteY104" fmla="*/ 9773 h 10000"/>
                <a:gd name="connsiteX105" fmla="*/ 52 w 10541"/>
                <a:gd name="connsiteY105" fmla="*/ 9643 h 10000"/>
                <a:gd name="connsiteX106" fmla="*/ 151 w 10541"/>
                <a:gd name="connsiteY106" fmla="*/ 9497 h 10000"/>
                <a:gd name="connsiteX107" fmla="*/ 221 w 10541"/>
                <a:gd name="connsiteY107" fmla="*/ 9399 h 10000"/>
                <a:gd name="connsiteX108" fmla="*/ 312 w 10541"/>
                <a:gd name="connsiteY108" fmla="*/ 9269 h 10000"/>
                <a:gd name="connsiteX109" fmla="*/ 294 w 10541"/>
                <a:gd name="connsiteY109" fmla="*/ 9122 h 10000"/>
                <a:gd name="connsiteX110" fmla="*/ 258 w 10541"/>
                <a:gd name="connsiteY110" fmla="*/ 8993 h 10000"/>
                <a:gd name="connsiteX111" fmla="*/ 205 w 10541"/>
                <a:gd name="connsiteY111" fmla="*/ 8895 h 10000"/>
                <a:gd name="connsiteX112" fmla="*/ 188 w 10541"/>
                <a:gd name="connsiteY112" fmla="*/ 8863 h 10000"/>
                <a:gd name="connsiteX113" fmla="*/ 116 w 10541"/>
                <a:gd name="connsiteY113" fmla="*/ 8749 h 10000"/>
                <a:gd name="connsiteX114" fmla="*/ 89 w 10541"/>
                <a:gd name="connsiteY114" fmla="*/ 8684 h 10000"/>
                <a:gd name="connsiteX115" fmla="*/ 89 w 10541"/>
                <a:gd name="connsiteY115" fmla="*/ 8651 h 10000"/>
                <a:gd name="connsiteX116" fmla="*/ 70 w 10541"/>
                <a:gd name="connsiteY116" fmla="*/ 8651 h 10000"/>
                <a:gd name="connsiteX117" fmla="*/ 133 w 10541"/>
                <a:gd name="connsiteY117" fmla="*/ 8619 h 10000"/>
                <a:gd name="connsiteX118" fmla="*/ 188 w 10541"/>
                <a:gd name="connsiteY118" fmla="*/ 8587 h 10000"/>
                <a:gd name="connsiteX119" fmla="*/ 239 w 10541"/>
                <a:gd name="connsiteY119" fmla="*/ 8587 h 10000"/>
                <a:gd name="connsiteX120" fmla="*/ 274 w 10541"/>
                <a:gd name="connsiteY120" fmla="*/ 8587 h 10000"/>
                <a:gd name="connsiteX121" fmla="*/ 274 w 10541"/>
                <a:gd name="connsiteY121" fmla="*/ 8554 h 10000"/>
                <a:gd name="connsiteX122" fmla="*/ 239 w 10541"/>
                <a:gd name="connsiteY122" fmla="*/ 8408 h 10000"/>
                <a:gd name="connsiteX123" fmla="*/ 239 w 10541"/>
                <a:gd name="connsiteY123" fmla="*/ 8343 h 10000"/>
                <a:gd name="connsiteX124" fmla="*/ 239 w 10541"/>
                <a:gd name="connsiteY124" fmla="*/ 8310 h 10000"/>
                <a:gd name="connsiteX125" fmla="*/ 221 w 10541"/>
                <a:gd name="connsiteY125" fmla="*/ 8278 h 10000"/>
                <a:gd name="connsiteX126" fmla="*/ 274 w 10541"/>
                <a:gd name="connsiteY126" fmla="*/ 8180 h 10000"/>
                <a:gd name="connsiteX127" fmla="*/ 294 w 10541"/>
                <a:gd name="connsiteY127" fmla="*/ 8083 h 10000"/>
                <a:gd name="connsiteX128" fmla="*/ 331 w 10541"/>
                <a:gd name="connsiteY128" fmla="*/ 8002 h 10000"/>
                <a:gd name="connsiteX129" fmla="*/ 339 w 10541"/>
                <a:gd name="connsiteY129" fmla="*/ 7937 h 10000"/>
                <a:gd name="connsiteX130" fmla="*/ 339 w 10541"/>
                <a:gd name="connsiteY130" fmla="*/ 7937 h 10000"/>
                <a:gd name="connsiteX131" fmla="*/ 392 w 10541"/>
                <a:gd name="connsiteY131" fmla="*/ 7775 h 10000"/>
                <a:gd name="connsiteX132" fmla="*/ 427 w 10541"/>
                <a:gd name="connsiteY132" fmla="*/ 7661 h 10000"/>
                <a:gd name="connsiteX133" fmla="*/ 461 w 10541"/>
                <a:gd name="connsiteY133" fmla="*/ 7563 h 10000"/>
                <a:gd name="connsiteX134" fmla="*/ 480 w 10541"/>
                <a:gd name="connsiteY134" fmla="*/ 7498 h 10000"/>
                <a:gd name="connsiteX135" fmla="*/ 498 w 10541"/>
                <a:gd name="connsiteY135" fmla="*/ 7466 h 10000"/>
                <a:gd name="connsiteX136" fmla="*/ 498 w 10541"/>
                <a:gd name="connsiteY136" fmla="*/ 7434 h 10000"/>
                <a:gd name="connsiteX137" fmla="*/ 561 w 10541"/>
                <a:gd name="connsiteY137" fmla="*/ 7287 h 10000"/>
                <a:gd name="connsiteX138" fmla="*/ 596 w 10541"/>
                <a:gd name="connsiteY138" fmla="*/ 7189 h 10000"/>
                <a:gd name="connsiteX139" fmla="*/ 614 w 10541"/>
                <a:gd name="connsiteY139" fmla="*/ 7157 h 10000"/>
                <a:gd name="connsiteX140" fmla="*/ 320 w 10541"/>
                <a:gd name="connsiteY140" fmla="*/ 7108 h 10000"/>
                <a:gd name="connsiteX141" fmla="*/ 630 w 10541"/>
                <a:gd name="connsiteY141" fmla="*/ 6995 h 10000"/>
                <a:gd name="connsiteX142" fmla="*/ 630 w 10541"/>
                <a:gd name="connsiteY142" fmla="*/ 6881 h 10000"/>
                <a:gd name="connsiteX143" fmla="*/ 650 w 10541"/>
                <a:gd name="connsiteY143" fmla="*/ 6783 h 10000"/>
                <a:gd name="connsiteX144" fmla="*/ 650 w 10541"/>
                <a:gd name="connsiteY144" fmla="*/ 6751 h 10000"/>
                <a:gd name="connsiteX145" fmla="*/ 650 w 10541"/>
                <a:gd name="connsiteY145" fmla="*/ 6686 h 10000"/>
                <a:gd name="connsiteX146" fmla="*/ 650 w 10541"/>
                <a:gd name="connsiteY146" fmla="*/ 6686 h 10000"/>
                <a:gd name="connsiteX147" fmla="*/ 372 w 10541"/>
                <a:gd name="connsiteY147" fmla="*/ 6769 h 10000"/>
                <a:gd name="connsiteX148" fmla="*/ 870 w 10541"/>
                <a:gd name="connsiteY148" fmla="*/ 6573 h 10000"/>
                <a:gd name="connsiteX149" fmla="*/ 809 w 10541"/>
                <a:gd name="connsiteY149" fmla="*/ 6053 h 10000"/>
                <a:gd name="connsiteX150" fmla="*/ 969 w 10541"/>
                <a:gd name="connsiteY150" fmla="*/ 5777 h 10000"/>
                <a:gd name="connsiteX151" fmla="*/ 1067 w 10541"/>
                <a:gd name="connsiteY151" fmla="*/ 5420 h 10000"/>
                <a:gd name="connsiteX0" fmla="*/ 1262 w 10541"/>
                <a:gd name="connsiteY0" fmla="*/ 5289 h 10000"/>
                <a:gd name="connsiteX1" fmla="*/ 1539 w 10541"/>
                <a:gd name="connsiteY1" fmla="*/ 4948 h 10000"/>
                <a:gd name="connsiteX2" fmla="*/ 1741 w 10541"/>
                <a:gd name="connsiteY2" fmla="*/ 4882 h 10000"/>
                <a:gd name="connsiteX3" fmla="*/ 1448 w 10541"/>
                <a:gd name="connsiteY3" fmla="*/ 5094 h 10000"/>
                <a:gd name="connsiteX4" fmla="*/ 1697 w 10541"/>
                <a:gd name="connsiteY4" fmla="*/ 5045 h 10000"/>
                <a:gd name="connsiteX5" fmla="*/ 1856 w 10541"/>
                <a:gd name="connsiteY5" fmla="*/ 5241 h 10000"/>
                <a:gd name="connsiteX6" fmla="*/ 2046 w 10541"/>
                <a:gd name="connsiteY6" fmla="*/ 5306 h 10000"/>
                <a:gd name="connsiteX7" fmla="*/ 2151 w 10541"/>
                <a:gd name="connsiteY7" fmla="*/ 5258 h 10000"/>
                <a:gd name="connsiteX8" fmla="*/ 2319 w 10541"/>
                <a:gd name="connsiteY8" fmla="*/ 4818 h 10000"/>
                <a:gd name="connsiteX9" fmla="*/ 2293 w 10541"/>
                <a:gd name="connsiteY9" fmla="*/ 5177 h 10000"/>
                <a:gd name="connsiteX10" fmla="*/ 2446 w 10541"/>
                <a:gd name="connsiteY10" fmla="*/ 4493 h 10000"/>
                <a:gd name="connsiteX11" fmla="*/ 2596 w 10541"/>
                <a:gd name="connsiteY11" fmla="*/ 4786 h 10000"/>
                <a:gd name="connsiteX12" fmla="*/ 2559 w 10541"/>
                <a:gd name="connsiteY12" fmla="*/ 4542 h 10000"/>
                <a:gd name="connsiteX13" fmla="*/ 2632 w 10541"/>
                <a:gd name="connsiteY13" fmla="*/ 4786 h 10000"/>
                <a:gd name="connsiteX14" fmla="*/ 2649 w 10541"/>
                <a:gd name="connsiteY14" fmla="*/ 4818 h 10000"/>
                <a:gd name="connsiteX15" fmla="*/ 2693 w 10541"/>
                <a:gd name="connsiteY15" fmla="*/ 4818 h 10000"/>
                <a:gd name="connsiteX16" fmla="*/ 2748 w 10541"/>
                <a:gd name="connsiteY16" fmla="*/ 4818 h 10000"/>
                <a:gd name="connsiteX17" fmla="*/ 2800 w 10541"/>
                <a:gd name="connsiteY17" fmla="*/ 4786 h 10000"/>
                <a:gd name="connsiteX18" fmla="*/ 2837 w 10541"/>
                <a:gd name="connsiteY18" fmla="*/ 4688 h 10000"/>
                <a:gd name="connsiteX19" fmla="*/ 2872 w 10541"/>
                <a:gd name="connsiteY19" fmla="*/ 4541 h 10000"/>
                <a:gd name="connsiteX20" fmla="*/ 2889 w 10541"/>
                <a:gd name="connsiteY20" fmla="*/ 4282 h 10000"/>
                <a:gd name="connsiteX21" fmla="*/ 2977 w 10541"/>
                <a:gd name="connsiteY21" fmla="*/ 4298 h 10000"/>
                <a:gd name="connsiteX22" fmla="*/ 3103 w 10541"/>
                <a:gd name="connsiteY22" fmla="*/ 4070 h 10000"/>
                <a:gd name="connsiteX23" fmla="*/ 3245 w 10541"/>
                <a:gd name="connsiteY23" fmla="*/ 4103 h 10000"/>
                <a:gd name="connsiteX24" fmla="*/ 3342 w 10541"/>
                <a:gd name="connsiteY24" fmla="*/ 4103 h 10000"/>
                <a:gd name="connsiteX25" fmla="*/ 3173 w 10541"/>
                <a:gd name="connsiteY25" fmla="*/ 3892 h 10000"/>
                <a:gd name="connsiteX26" fmla="*/ 3467 w 10541"/>
                <a:gd name="connsiteY26" fmla="*/ 4136 h 10000"/>
                <a:gd name="connsiteX27" fmla="*/ 3397 w 10541"/>
                <a:gd name="connsiteY27" fmla="*/ 4331 h 10000"/>
                <a:gd name="connsiteX28" fmla="*/ 3707 w 10541"/>
                <a:gd name="connsiteY28" fmla="*/ 4250 h 10000"/>
                <a:gd name="connsiteX29" fmla="*/ 4014 w 10541"/>
                <a:gd name="connsiteY29" fmla="*/ 3387 h 10000"/>
                <a:gd name="connsiteX30" fmla="*/ 4183 w 10541"/>
                <a:gd name="connsiteY30" fmla="*/ 2612 h 10000"/>
                <a:gd name="connsiteX31" fmla="*/ 4173 w 10541"/>
                <a:gd name="connsiteY31" fmla="*/ 1720 h 10000"/>
                <a:gd name="connsiteX32" fmla="*/ 4585 w 10541"/>
                <a:gd name="connsiteY32" fmla="*/ 1688 h 10000"/>
                <a:gd name="connsiteX33" fmla="*/ 4926 w 10541"/>
                <a:gd name="connsiteY33" fmla="*/ 1466 h 10000"/>
                <a:gd name="connsiteX34" fmla="*/ 4939 w 10541"/>
                <a:gd name="connsiteY34" fmla="*/ 402 h 10000"/>
                <a:gd name="connsiteX35" fmla="*/ 5404 w 10541"/>
                <a:gd name="connsiteY35" fmla="*/ 181 h 10000"/>
                <a:gd name="connsiteX36" fmla="*/ 5863 w 10541"/>
                <a:gd name="connsiteY36" fmla="*/ 1067 h 10000"/>
                <a:gd name="connsiteX37" fmla="*/ 6487 w 10541"/>
                <a:gd name="connsiteY37" fmla="*/ 1249 h 10000"/>
                <a:gd name="connsiteX38" fmla="*/ 7300 w 10541"/>
                <a:gd name="connsiteY38" fmla="*/ 1649 h 10000"/>
                <a:gd name="connsiteX39" fmla="*/ 7539 w 10541"/>
                <a:gd name="connsiteY39" fmla="*/ 816 h 10000"/>
                <a:gd name="connsiteX40" fmla="*/ 7832 w 10541"/>
                <a:gd name="connsiteY40" fmla="*/ 1452 h 10000"/>
                <a:gd name="connsiteX41" fmla="*/ 8291 w 10541"/>
                <a:gd name="connsiteY41" fmla="*/ 1915 h 10000"/>
                <a:gd name="connsiteX42" fmla="*/ 8286 w 10541"/>
                <a:gd name="connsiteY42" fmla="*/ 3100 h 10000"/>
                <a:gd name="connsiteX43" fmla="*/ 9073 w 10541"/>
                <a:gd name="connsiteY43" fmla="*/ 4676 h 10000"/>
                <a:gd name="connsiteX44" fmla="*/ 7932 w 10541"/>
                <a:gd name="connsiteY44" fmla="*/ 6720 h 10000"/>
                <a:gd name="connsiteX45" fmla="*/ 7555 w 10541"/>
                <a:gd name="connsiteY45" fmla="*/ 7834 h 10000"/>
                <a:gd name="connsiteX46" fmla="*/ 2010 w 10541"/>
                <a:gd name="connsiteY46" fmla="*/ 9038 h 10000"/>
                <a:gd name="connsiteX47" fmla="*/ 10000 w 10541"/>
                <a:gd name="connsiteY47" fmla="*/ 5353 h 10000"/>
                <a:gd name="connsiteX48" fmla="*/ 9814 w 10541"/>
                <a:gd name="connsiteY48" fmla="*/ 5662 h 10000"/>
                <a:gd name="connsiteX49" fmla="*/ 9761 w 10541"/>
                <a:gd name="connsiteY49" fmla="*/ 5744 h 10000"/>
                <a:gd name="connsiteX50" fmla="*/ 9742 w 10541"/>
                <a:gd name="connsiteY50" fmla="*/ 5776 h 10000"/>
                <a:gd name="connsiteX51" fmla="*/ 9725 w 10541"/>
                <a:gd name="connsiteY51" fmla="*/ 5808 h 10000"/>
                <a:gd name="connsiteX52" fmla="*/ 9717 w 10541"/>
                <a:gd name="connsiteY52" fmla="*/ 5808 h 10000"/>
                <a:gd name="connsiteX53" fmla="*/ 9717 w 10541"/>
                <a:gd name="connsiteY53" fmla="*/ 5874 h 10000"/>
                <a:gd name="connsiteX54" fmla="*/ 9699 w 10541"/>
                <a:gd name="connsiteY54" fmla="*/ 5971 h 10000"/>
                <a:gd name="connsiteX55" fmla="*/ 9628 w 10541"/>
                <a:gd name="connsiteY55" fmla="*/ 6101 h 10000"/>
                <a:gd name="connsiteX56" fmla="*/ 9538 w 10541"/>
                <a:gd name="connsiteY56" fmla="*/ 6183 h 10000"/>
                <a:gd name="connsiteX57" fmla="*/ 9459 w 10541"/>
                <a:gd name="connsiteY57" fmla="*/ 6247 h 10000"/>
                <a:gd name="connsiteX58" fmla="*/ 9235 w 10541"/>
                <a:gd name="connsiteY58" fmla="*/ 6377 h 10000"/>
                <a:gd name="connsiteX59" fmla="*/ 9076 w 10541"/>
                <a:gd name="connsiteY59" fmla="*/ 6475 h 10000"/>
                <a:gd name="connsiteX60" fmla="*/ 8942 w 10541"/>
                <a:gd name="connsiteY60" fmla="*/ 6556 h 10000"/>
                <a:gd name="connsiteX61" fmla="*/ 8872 w 10541"/>
                <a:gd name="connsiteY61" fmla="*/ 6686 h 10000"/>
                <a:gd name="connsiteX62" fmla="*/ 8827 w 10541"/>
                <a:gd name="connsiteY62" fmla="*/ 6816 h 10000"/>
                <a:gd name="connsiteX63" fmla="*/ 8792 w 10541"/>
                <a:gd name="connsiteY63" fmla="*/ 7027 h 10000"/>
                <a:gd name="connsiteX64" fmla="*/ 8738 w 10541"/>
                <a:gd name="connsiteY64" fmla="*/ 7287 h 10000"/>
                <a:gd name="connsiteX65" fmla="*/ 8640 w 10541"/>
                <a:gd name="connsiteY65" fmla="*/ 7530 h 10000"/>
                <a:gd name="connsiteX66" fmla="*/ 8569 w 10541"/>
                <a:gd name="connsiteY66" fmla="*/ 7693 h 10000"/>
                <a:gd name="connsiteX67" fmla="*/ 8500 w 10541"/>
                <a:gd name="connsiteY67" fmla="*/ 7775 h 10000"/>
                <a:gd name="connsiteX68" fmla="*/ 8418 w 10541"/>
                <a:gd name="connsiteY68" fmla="*/ 7937 h 10000"/>
                <a:gd name="connsiteX69" fmla="*/ 8382 w 10541"/>
                <a:gd name="connsiteY69" fmla="*/ 8002 h 10000"/>
                <a:gd name="connsiteX70" fmla="*/ 8365 w 10541"/>
                <a:gd name="connsiteY70" fmla="*/ 8083 h 10000"/>
                <a:gd name="connsiteX71" fmla="*/ 8365 w 10541"/>
                <a:gd name="connsiteY71" fmla="*/ 8246 h 10000"/>
                <a:gd name="connsiteX72" fmla="*/ 8382 w 10541"/>
                <a:gd name="connsiteY72" fmla="*/ 8440 h 10000"/>
                <a:gd name="connsiteX73" fmla="*/ 8329 w 10541"/>
                <a:gd name="connsiteY73" fmla="*/ 8440 h 10000"/>
                <a:gd name="connsiteX74" fmla="*/ 8240 w 10541"/>
                <a:gd name="connsiteY74" fmla="*/ 8457 h 10000"/>
                <a:gd name="connsiteX75" fmla="*/ 8127 w 10541"/>
                <a:gd name="connsiteY75" fmla="*/ 8489 h 10000"/>
                <a:gd name="connsiteX76" fmla="*/ 7956 w 10541"/>
                <a:gd name="connsiteY76" fmla="*/ 8522 h 10000"/>
                <a:gd name="connsiteX77" fmla="*/ 7769 w 10541"/>
                <a:gd name="connsiteY77" fmla="*/ 8554 h 10000"/>
                <a:gd name="connsiteX78" fmla="*/ 7547 w 10541"/>
                <a:gd name="connsiteY78" fmla="*/ 8587 h 10000"/>
                <a:gd name="connsiteX79" fmla="*/ 7271 w 10541"/>
                <a:gd name="connsiteY79" fmla="*/ 8651 h 10000"/>
                <a:gd name="connsiteX80" fmla="*/ 6998 w 10541"/>
                <a:gd name="connsiteY80" fmla="*/ 8717 h 10000"/>
                <a:gd name="connsiteX81" fmla="*/ 6695 w 10541"/>
                <a:gd name="connsiteY81" fmla="*/ 8781 h 10000"/>
                <a:gd name="connsiteX82" fmla="*/ 6365 w 10541"/>
                <a:gd name="connsiteY82" fmla="*/ 8814 h 10000"/>
                <a:gd name="connsiteX83" fmla="*/ 5664 w 10541"/>
                <a:gd name="connsiteY83" fmla="*/ 8960 h 10000"/>
                <a:gd name="connsiteX84" fmla="*/ 4915 w 10541"/>
                <a:gd name="connsiteY84" fmla="*/ 9090 h 10000"/>
                <a:gd name="connsiteX85" fmla="*/ 4152 w 10541"/>
                <a:gd name="connsiteY85" fmla="*/ 9236 h 10000"/>
                <a:gd name="connsiteX86" fmla="*/ 3394 w 10541"/>
                <a:gd name="connsiteY86" fmla="*/ 9366 h 10000"/>
                <a:gd name="connsiteX87" fmla="*/ 2649 w 10541"/>
                <a:gd name="connsiteY87" fmla="*/ 9497 h 10000"/>
                <a:gd name="connsiteX88" fmla="*/ 2303 w 10541"/>
                <a:gd name="connsiteY88" fmla="*/ 9594 h 10000"/>
                <a:gd name="connsiteX89" fmla="*/ 1963 w 10541"/>
                <a:gd name="connsiteY89" fmla="*/ 9643 h 10000"/>
                <a:gd name="connsiteX90" fmla="*/ 1636 w 10541"/>
                <a:gd name="connsiteY90" fmla="*/ 9675 h 10000"/>
                <a:gd name="connsiteX91" fmla="*/ 1351 w 10541"/>
                <a:gd name="connsiteY91" fmla="*/ 9740 h 10000"/>
                <a:gd name="connsiteX92" fmla="*/ 1076 w 10541"/>
                <a:gd name="connsiteY92" fmla="*/ 9805 h 10000"/>
                <a:gd name="connsiteX93" fmla="*/ 817 w 10541"/>
                <a:gd name="connsiteY93" fmla="*/ 9838 h 10000"/>
                <a:gd name="connsiteX94" fmla="*/ 614 w 10541"/>
                <a:gd name="connsiteY94" fmla="*/ 9870 h 10000"/>
                <a:gd name="connsiteX95" fmla="*/ 427 w 10541"/>
                <a:gd name="connsiteY95" fmla="*/ 9935 h 10000"/>
                <a:gd name="connsiteX96" fmla="*/ 274 w 10541"/>
                <a:gd name="connsiteY96" fmla="*/ 9935 h 10000"/>
                <a:gd name="connsiteX97" fmla="*/ 168 w 10541"/>
                <a:gd name="connsiteY97" fmla="*/ 9968 h 10000"/>
                <a:gd name="connsiteX98" fmla="*/ 108 w 10541"/>
                <a:gd name="connsiteY98" fmla="*/ 9968 h 10000"/>
                <a:gd name="connsiteX99" fmla="*/ 70 w 10541"/>
                <a:gd name="connsiteY99" fmla="*/ 10000 h 10000"/>
                <a:gd name="connsiteX100" fmla="*/ 70 w 10541"/>
                <a:gd name="connsiteY100" fmla="*/ 9968 h 10000"/>
                <a:gd name="connsiteX101" fmla="*/ 37 w 10541"/>
                <a:gd name="connsiteY101" fmla="*/ 9968 h 10000"/>
                <a:gd name="connsiteX102" fmla="*/ 15 w 10541"/>
                <a:gd name="connsiteY102" fmla="*/ 9935 h 10000"/>
                <a:gd name="connsiteX103" fmla="*/ 0 w 10541"/>
                <a:gd name="connsiteY103" fmla="*/ 9870 h 10000"/>
                <a:gd name="connsiteX104" fmla="*/ 15 w 10541"/>
                <a:gd name="connsiteY104" fmla="*/ 9773 h 10000"/>
                <a:gd name="connsiteX105" fmla="*/ 52 w 10541"/>
                <a:gd name="connsiteY105" fmla="*/ 9643 h 10000"/>
                <a:gd name="connsiteX106" fmla="*/ 151 w 10541"/>
                <a:gd name="connsiteY106" fmla="*/ 9497 h 10000"/>
                <a:gd name="connsiteX107" fmla="*/ 221 w 10541"/>
                <a:gd name="connsiteY107" fmla="*/ 9399 h 10000"/>
                <a:gd name="connsiteX108" fmla="*/ 312 w 10541"/>
                <a:gd name="connsiteY108" fmla="*/ 9269 h 10000"/>
                <a:gd name="connsiteX109" fmla="*/ 294 w 10541"/>
                <a:gd name="connsiteY109" fmla="*/ 9122 h 10000"/>
                <a:gd name="connsiteX110" fmla="*/ 258 w 10541"/>
                <a:gd name="connsiteY110" fmla="*/ 8993 h 10000"/>
                <a:gd name="connsiteX111" fmla="*/ 205 w 10541"/>
                <a:gd name="connsiteY111" fmla="*/ 8895 h 10000"/>
                <a:gd name="connsiteX112" fmla="*/ 188 w 10541"/>
                <a:gd name="connsiteY112" fmla="*/ 8863 h 10000"/>
                <a:gd name="connsiteX113" fmla="*/ 116 w 10541"/>
                <a:gd name="connsiteY113" fmla="*/ 8749 h 10000"/>
                <a:gd name="connsiteX114" fmla="*/ 89 w 10541"/>
                <a:gd name="connsiteY114" fmla="*/ 8684 h 10000"/>
                <a:gd name="connsiteX115" fmla="*/ 89 w 10541"/>
                <a:gd name="connsiteY115" fmla="*/ 8651 h 10000"/>
                <a:gd name="connsiteX116" fmla="*/ 70 w 10541"/>
                <a:gd name="connsiteY116" fmla="*/ 8651 h 10000"/>
                <a:gd name="connsiteX117" fmla="*/ 133 w 10541"/>
                <a:gd name="connsiteY117" fmla="*/ 8619 h 10000"/>
                <a:gd name="connsiteX118" fmla="*/ 188 w 10541"/>
                <a:gd name="connsiteY118" fmla="*/ 8587 h 10000"/>
                <a:gd name="connsiteX119" fmla="*/ 239 w 10541"/>
                <a:gd name="connsiteY119" fmla="*/ 8587 h 10000"/>
                <a:gd name="connsiteX120" fmla="*/ 274 w 10541"/>
                <a:gd name="connsiteY120" fmla="*/ 8587 h 10000"/>
                <a:gd name="connsiteX121" fmla="*/ 274 w 10541"/>
                <a:gd name="connsiteY121" fmla="*/ 8554 h 10000"/>
                <a:gd name="connsiteX122" fmla="*/ 239 w 10541"/>
                <a:gd name="connsiteY122" fmla="*/ 8408 h 10000"/>
                <a:gd name="connsiteX123" fmla="*/ 239 w 10541"/>
                <a:gd name="connsiteY123" fmla="*/ 8343 h 10000"/>
                <a:gd name="connsiteX124" fmla="*/ 239 w 10541"/>
                <a:gd name="connsiteY124" fmla="*/ 8310 h 10000"/>
                <a:gd name="connsiteX125" fmla="*/ 221 w 10541"/>
                <a:gd name="connsiteY125" fmla="*/ 8278 h 10000"/>
                <a:gd name="connsiteX126" fmla="*/ 274 w 10541"/>
                <a:gd name="connsiteY126" fmla="*/ 8180 h 10000"/>
                <a:gd name="connsiteX127" fmla="*/ 294 w 10541"/>
                <a:gd name="connsiteY127" fmla="*/ 8083 h 10000"/>
                <a:gd name="connsiteX128" fmla="*/ 331 w 10541"/>
                <a:gd name="connsiteY128" fmla="*/ 8002 h 10000"/>
                <a:gd name="connsiteX129" fmla="*/ 339 w 10541"/>
                <a:gd name="connsiteY129" fmla="*/ 7937 h 10000"/>
                <a:gd name="connsiteX130" fmla="*/ 339 w 10541"/>
                <a:gd name="connsiteY130" fmla="*/ 7937 h 10000"/>
                <a:gd name="connsiteX131" fmla="*/ 392 w 10541"/>
                <a:gd name="connsiteY131" fmla="*/ 7775 h 10000"/>
                <a:gd name="connsiteX132" fmla="*/ 427 w 10541"/>
                <a:gd name="connsiteY132" fmla="*/ 7661 h 10000"/>
                <a:gd name="connsiteX133" fmla="*/ 461 w 10541"/>
                <a:gd name="connsiteY133" fmla="*/ 7563 h 10000"/>
                <a:gd name="connsiteX134" fmla="*/ 480 w 10541"/>
                <a:gd name="connsiteY134" fmla="*/ 7498 h 10000"/>
                <a:gd name="connsiteX135" fmla="*/ 498 w 10541"/>
                <a:gd name="connsiteY135" fmla="*/ 7466 h 10000"/>
                <a:gd name="connsiteX136" fmla="*/ 498 w 10541"/>
                <a:gd name="connsiteY136" fmla="*/ 7434 h 10000"/>
                <a:gd name="connsiteX137" fmla="*/ 561 w 10541"/>
                <a:gd name="connsiteY137" fmla="*/ 7287 h 10000"/>
                <a:gd name="connsiteX138" fmla="*/ 596 w 10541"/>
                <a:gd name="connsiteY138" fmla="*/ 7189 h 10000"/>
                <a:gd name="connsiteX139" fmla="*/ 320 w 10541"/>
                <a:gd name="connsiteY139" fmla="*/ 7108 h 10000"/>
                <a:gd name="connsiteX140" fmla="*/ 630 w 10541"/>
                <a:gd name="connsiteY140" fmla="*/ 6995 h 10000"/>
                <a:gd name="connsiteX141" fmla="*/ 630 w 10541"/>
                <a:gd name="connsiteY141" fmla="*/ 6881 h 10000"/>
                <a:gd name="connsiteX142" fmla="*/ 650 w 10541"/>
                <a:gd name="connsiteY142" fmla="*/ 6783 h 10000"/>
                <a:gd name="connsiteX143" fmla="*/ 650 w 10541"/>
                <a:gd name="connsiteY143" fmla="*/ 6751 h 10000"/>
                <a:gd name="connsiteX144" fmla="*/ 650 w 10541"/>
                <a:gd name="connsiteY144" fmla="*/ 6686 h 10000"/>
                <a:gd name="connsiteX145" fmla="*/ 650 w 10541"/>
                <a:gd name="connsiteY145" fmla="*/ 6686 h 10000"/>
                <a:gd name="connsiteX146" fmla="*/ 372 w 10541"/>
                <a:gd name="connsiteY146" fmla="*/ 6769 h 10000"/>
                <a:gd name="connsiteX147" fmla="*/ 870 w 10541"/>
                <a:gd name="connsiteY147" fmla="*/ 6573 h 10000"/>
                <a:gd name="connsiteX148" fmla="*/ 809 w 10541"/>
                <a:gd name="connsiteY148" fmla="*/ 6053 h 10000"/>
                <a:gd name="connsiteX149" fmla="*/ 969 w 10541"/>
                <a:gd name="connsiteY149" fmla="*/ 5777 h 10000"/>
                <a:gd name="connsiteX150" fmla="*/ 1067 w 10541"/>
                <a:gd name="connsiteY150" fmla="*/ 5420 h 10000"/>
                <a:gd name="connsiteX0" fmla="*/ 1262 w 10541"/>
                <a:gd name="connsiteY0" fmla="*/ 5289 h 10000"/>
                <a:gd name="connsiteX1" fmla="*/ 1539 w 10541"/>
                <a:gd name="connsiteY1" fmla="*/ 4948 h 10000"/>
                <a:gd name="connsiteX2" fmla="*/ 1741 w 10541"/>
                <a:gd name="connsiteY2" fmla="*/ 4882 h 10000"/>
                <a:gd name="connsiteX3" fmla="*/ 1448 w 10541"/>
                <a:gd name="connsiteY3" fmla="*/ 5094 h 10000"/>
                <a:gd name="connsiteX4" fmla="*/ 1697 w 10541"/>
                <a:gd name="connsiteY4" fmla="*/ 5045 h 10000"/>
                <a:gd name="connsiteX5" fmla="*/ 1856 w 10541"/>
                <a:gd name="connsiteY5" fmla="*/ 5241 h 10000"/>
                <a:gd name="connsiteX6" fmla="*/ 2046 w 10541"/>
                <a:gd name="connsiteY6" fmla="*/ 5306 h 10000"/>
                <a:gd name="connsiteX7" fmla="*/ 2151 w 10541"/>
                <a:gd name="connsiteY7" fmla="*/ 5258 h 10000"/>
                <a:gd name="connsiteX8" fmla="*/ 2319 w 10541"/>
                <a:gd name="connsiteY8" fmla="*/ 4818 h 10000"/>
                <a:gd name="connsiteX9" fmla="*/ 2293 w 10541"/>
                <a:gd name="connsiteY9" fmla="*/ 5177 h 10000"/>
                <a:gd name="connsiteX10" fmla="*/ 2446 w 10541"/>
                <a:gd name="connsiteY10" fmla="*/ 4493 h 10000"/>
                <a:gd name="connsiteX11" fmla="*/ 2596 w 10541"/>
                <a:gd name="connsiteY11" fmla="*/ 4786 h 10000"/>
                <a:gd name="connsiteX12" fmla="*/ 2559 w 10541"/>
                <a:gd name="connsiteY12" fmla="*/ 4542 h 10000"/>
                <a:gd name="connsiteX13" fmla="*/ 2632 w 10541"/>
                <a:gd name="connsiteY13" fmla="*/ 4786 h 10000"/>
                <a:gd name="connsiteX14" fmla="*/ 2649 w 10541"/>
                <a:gd name="connsiteY14" fmla="*/ 4818 h 10000"/>
                <a:gd name="connsiteX15" fmla="*/ 2693 w 10541"/>
                <a:gd name="connsiteY15" fmla="*/ 4818 h 10000"/>
                <a:gd name="connsiteX16" fmla="*/ 2748 w 10541"/>
                <a:gd name="connsiteY16" fmla="*/ 4818 h 10000"/>
                <a:gd name="connsiteX17" fmla="*/ 2800 w 10541"/>
                <a:gd name="connsiteY17" fmla="*/ 4786 h 10000"/>
                <a:gd name="connsiteX18" fmla="*/ 2837 w 10541"/>
                <a:gd name="connsiteY18" fmla="*/ 4688 h 10000"/>
                <a:gd name="connsiteX19" fmla="*/ 2872 w 10541"/>
                <a:gd name="connsiteY19" fmla="*/ 4541 h 10000"/>
                <a:gd name="connsiteX20" fmla="*/ 2889 w 10541"/>
                <a:gd name="connsiteY20" fmla="*/ 4282 h 10000"/>
                <a:gd name="connsiteX21" fmla="*/ 2977 w 10541"/>
                <a:gd name="connsiteY21" fmla="*/ 4298 h 10000"/>
                <a:gd name="connsiteX22" fmla="*/ 3103 w 10541"/>
                <a:gd name="connsiteY22" fmla="*/ 4070 h 10000"/>
                <a:gd name="connsiteX23" fmla="*/ 3245 w 10541"/>
                <a:gd name="connsiteY23" fmla="*/ 4103 h 10000"/>
                <a:gd name="connsiteX24" fmla="*/ 3342 w 10541"/>
                <a:gd name="connsiteY24" fmla="*/ 4103 h 10000"/>
                <a:gd name="connsiteX25" fmla="*/ 3173 w 10541"/>
                <a:gd name="connsiteY25" fmla="*/ 3892 h 10000"/>
                <a:gd name="connsiteX26" fmla="*/ 3467 w 10541"/>
                <a:gd name="connsiteY26" fmla="*/ 4136 h 10000"/>
                <a:gd name="connsiteX27" fmla="*/ 3397 w 10541"/>
                <a:gd name="connsiteY27" fmla="*/ 4331 h 10000"/>
                <a:gd name="connsiteX28" fmla="*/ 3707 w 10541"/>
                <a:gd name="connsiteY28" fmla="*/ 4250 h 10000"/>
                <a:gd name="connsiteX29" fmla="*/ 4014 w 10541"/>
                <a:gd name="connsiteY29" fmla="*/ 3387 h 10000"/>
                <a:gd name="connsiteX30" fmla="*/ 4183 w 10541"/>
                <a:gd name="connsiteY30" fmla="*/ 2612 h 10000"/>
                <a:gd name="connsiteX31" fmla="*/ 4173 w 10541"/>
                <a:gd name="connsiteY31" fmla="*/ 1720 h 10000"/>
                <a:gd name="connsiteX32" fmla="*/ 4585 w 10541"/>
                <a:gd name="connsiteY32" fmla="*/ 1688 h 10000"/>
                <a:gd name="connsiteX33" fmla="*/ 4926 w 10541"/>
                <a:gd name="connsiteY33" fmla="*/ 1466 h 10000"/>
                <a:gd name="connsiteX34" fmla="*/ 4939 w 10541"/>
                <a:gd name="connsiteY34" fmla="*/ 402 h 10000"/>
                <a:gd name="connsiteX35" fmla="*/ 5404 w 10541"/>
                <a:gd name="connsiteY35" fmla="*/ 181 h 10000"/>
                <a:gd name="connsiteX36" fmla="*/ 5863 w 10541"/>
                <a:gd name="connsiteY36" fmla="*/ 1067 h 10000"/>
                <a:gd name="connsiteX37" fmla="*/ 6487 w 10541"/>
                <a:gd name="connsiteY37" fmla="*/ 1249 h 10000"/>
                <a:gd name="connsiteX38" fmla="*/ 7300 w 10541"/>
                <a:gd name="connsiteY38" fmla="*/ 1649 h 10000"/>
                <a:gd name="connsiteX39" fmla="*/ 7539 w 10541"/>
                <a:gd name="connsiteY39" fmla="*/ 816 h 10000"/>
                <a:gd name="connsiteX40" fmla="*/ 7832 w 10541"/>
                <a:gd name="connsiteY40" fmla="*/ 1452 h 10000"/>
                <a:gd name="connsiteX41" fmla="*/ 8291 w 10541"/>
                <a:gd name="connsiteY41" fmla="*/ 1915 h 10000"/>
                <a:gd name="connsiteX42" fmla="*/ 8286 w 10541"/>
                <a:gd name="connsiteY42" fmla="*/ 3100 h 10000"/>
                <a:gd name="connsiteX43" fmla="*/ 9073 w 10541"/>
                <a:gd name="connsiteY43" fmla="*/ 4676 h 10000"/>
                <a:gd name="connsiteX44" fmla="*/ 7932 w 10541"/>
                <a:gd name="connsiteY44" fmla="*/ 6720 h 10000"/>
                <a:gd name="connsiteX45" fmla="*/ 7555 w 10541"/>
                <a:gd name="connsiteY45" fmla="*/ 7834 h 10000"/>
                <a:gd name="connsiteX46" fmla="*/ 2010 w 10541"/>
                <a:gd name="connsiteY46" fmla="*/ 9038 h 10000"/>
                <a:gd name="connsiteX47" fmla="*/ 10000 w 10541"/>
                <a:gd name="connsiteY47" fmla="*/ 5353 h 10000"/>
                <a:gd name="connsiteX48" fmla="*/ 9814 w 10541"/>
                <a:gd name="connsiteY48" fmla="*/ 5662 h 10000"/>
                <a:gd name="connsiteX49" fmla="*/ 9761 w 10541"/>
                <a:gd name="connsiteY49" fmla="*/ 5744 h 10000"/>
                <a:gd name="connsiteX50" fmla="*/ 9742 w 10541"/>
                <a:gd name="connsiteY50" fmla="*/ 5776 h 10000"/>
                <a:gd name="connsiteX51" fmla="*/ 9725 w 10541"/>
                <a:gd name="connsiteY51" fmla="*/ 5808 h 10000"/>
                <a:gd name="connsiteX52" fmla="*/ 9717 w 10541"/>
                <a:gd name="connsiteY52" fmla="*/ 5808 h 10000"/>
                <a:gd name="connsiteX53" fmla="*/ 9717 w 10541"/>
                <a:gd name="connsiteY53" fmla="*/ 5874 h 10000"/>
                <a:gd name="connsiteX54" fmla="*/ 9699 w 10541"/>
                <a:gd name="connsiteY54" fmla="*/ 5971 h 10000"/>
                <a:gd name="connsiteX55" fmla="*/ 9628 w 10541"/>
                <a:gd name="connsiteY55" fmla="*/ 6101 h 10000"/>
                <a:gd name="connsiteX56" fmla="*/ 9538 w 10541"/>
                <a:gd name="connsiteY56" fmla="*/ 6183 h 10000"/>
                <a:gd name="connsiteX57" fmla="*/ 9459 w 10541"/>
                <a:gd name="connsiteY57" fmla="*/ 6247 h 10000"/>
                <a:gd name="connsiteX58" fmla="*/ 9235 w 10541"/>
                <a:gd name="connsiteY58" fmla="*/ 6377 h 10000"/>
                <a:gd name="connsiteX59" fmla="*/ 9076 w 10541"/>
                <a:gd name="connsiteY59" fmla="*/ 6475 h 10000"/>
                <a:gd name="connsiteX60" fmla="*/ 8942 w 10541"/>
                <a:gd name="connsiteY60" fmla="*/ 6556 h 10000"/>
                <a:gd name="connsiteX61" fmla="*/ 8872 w 10541"/>
                <a:gd name="connsiteY61" fmla="*/ 6686 h 10000"/>
                <a:gd name="connsiteX62" fmla="*/ 8827 w 10541"/>
                <a:gd name="connsiteY62" fmla="*/ 6816 h 10000"/>
                <a:gd name="connsiteX63" fmla="*/ 8792 w 10541"/>
                <a:gd name="connsiteY63" fmla="*/ 7027 h 10000"/>
                <a:gd name="connsiteX64" fmla="*/ 8738 w 10541"/>
                <a:gd name="connsiteY64" fmla="*/ 7287 h 10000"/>
                <a:gd name="connsiteX65" fmla="*/ 8640 w 10541"/>
                <a:gd name="connsiteY65" fmla="*/ 7530 h 10000"/>
                <a:gd name="connsiteX66" fmla="*/ 8569 w 10541"/>
                <a:gd name="connsiteY66" fmla="*/ 7693 h 10000"/>
                <a:gd name="connsiteX67" fmla="*/ 8500 w 10541"/>
                <a:gd name="connsiteY67" fmla="*/ 7775 h 10000"/>
                <a:gd name="connsiteX68" fmla="*/ 8418 w 10541"/>
                <a:gd name="connsiteY68" fmla="*/ 7937 h 10000"/>
                <a:gd name="connsiteX69" fmla="*/ 8382 w 10541"/>
                <a:gd name="connsiteY69" fmla="*/ 8002 h 10000"/>
                <a:gd name="connsiteX70" fmla="*/ 8365 w 10541"/>
                <a:gd name="connsiteY70" fmla="*/ 8083 h 10000"/>
                <a:gd name="connsiteX71" fmla="*/ 8365 w 10541"/>
                <a:gd name="connsiteY71" fmla="*/ 8246 h 10000"/>
                <a:gd name="connsiteX72" fmla="*/ 8382 w 10541"/>
                <a:gd name="connsiteY72" fmla="*/ 8440 h 10000"/>
                <a:gd name="connsiteX73" fmla="*/ 8329 w 10541"/>
                <a:gd name="connsiteY73" fmla="*/ 8440 h 10000"/>
                <a:gd name="connsiteX74" fmla="*/ 8240 w 10541"/>
                <a:gd name="connsiteY74" fmla="*/ 8457 h 10000"/>
                <a:gd name="connsiteX75" fmla="*/ 8127 w 10541"/>
                <a:gd name="connsiteY75" fmla="*/ 8489 h 10000"/>
                <a:gd name="connsiteX76" fmla="*/ 7956 w 10541"/>
                <a:gd name="connsiteY76" fmla="*/ 8522 h 10000"/>
                <a:gd name="connsiteX77" fmla="*/ 7769 w 10541"/>
                <a:gd name="connsiteY77" fmla="*/ 8554 h 10000"/>
                <a:gd name="connsiteX78" fmla="*/ 7547 w 10541"/>
                <a:gd name="connsiteY78" fmla="*/ 8587 h 10000"/>
                <a:gd name="connsiteX79" fmla="*/ 7271 w 10541"/>
                <a:gd name="connsiteY79" fmla="*/ 8651 h 10000"/>
                <a:gd name="connsiteX80" fmla="*/ 6998 w 10541"/>
                <a:gd name="connsiteY80" fmla="*/ 8717 h 10000"/>
                <a:gd name="connsiteX81" fmla="*/ 6695 w 10541"/>
                <a:gd name="connsiteY81" fmla="*/ 8781 h 10000"/>
                <a:gd name="connsiteX82" fmla="*/ 6365 w 10541"/>
                <a:gd name="connsiteY82" fmla="*/ 8814 h 10000"/>
                <a:gd name="connsiteX83" fmla="*/ 5664 w 10541"/>
                <a:gd name="connsiteY83" fmla="*/ 8960 h 10000"/>
                <a:gd name="connsiteX84" fmla="*/ 4915 w 10541"/>
                <a:gd name="connsiteY84" fmla="*/ 9090 h 10000"/>
                <a:gd name="connsiteX85" fmla="*/ 4152 w 10541"/>
                <a:gd name="connsiteY85" fmla="*/ 9236 h 10000"/>
                <a:gd name="connsiteX86" fmla="*/ 3394 w 10541"/>
                <a:gd name="connsiteY86" fmla="*/ 9366 h 10000"/>
                <a:gd name="connsiteX87" fmla="*/ 2649 w 10541"/>
                <a:gd name="connsiteY87" fmla="*/ 9497 h 10000"/>
                <a:gd name="connsiteX88" fmla="*/ 2303 w 10541"/>
                <a:gd name="connsiteY88" fmla="*/ 9594 h 10000"/>
                <a:gd name="connsiteX89" fmla="*/ 1963 w 10541"/>
                <a:gd name="connsiteY89" fmla="*/ 9643 h 10000"/>
                <a:gd name="connsiteX90" fmla="*/ 1636 w 10541"/>
                <a:gd name="connsiteY90" fmla="*/ 9675 h 10000"/>
                <a:gd name="connsiteX91" fmla="*/ 1351 w 10541"/>
                <a:gd name="connsiteY91" fmla="*/ 9740 h 10000"/>
                <a:gd name="connsiteX92" fmla="*/ 1076 w 10541"/>
                <a:gd name="connsiteY92" fmla="*/ 9805 h 10000"/>
                <a:gd name="connsiteX93" fmla="*/ 817 w 10541"/>
                <a:gd name="connsiteY93" fmla="*/ 9838 h 10000"/>
                <a:gd name="connsiteX94" fmla="*/ 614 w 10541"/>
                <a:gd name="connsiteY94" fmla="*/ 9870 h 10000"/>
                <a:gd name="connsiteX95" fmla="*/ 427 w 10541"/>
                <a:gd name="connsiteY95" fmla="*/ 9935 h 10000"/>
                <a:gd name="connsiteX96" fmla="*/ 274 w 10541"/>
                <a:gd name="connsiteY96" fmla="*/ 9935 h 10000"/>
                <a:gd name="connsiteX97" fmla="*/ 168 w 10541"/>
                <a:gd name="connsiteY97" fmla="*/ 9968 h 10000"/>
                <a:gd name="connsiteX98" fmla="*/ 108 w 10541"/>
                <a:gd name="connsiteY98" fmla="*/ 9968 h 10000"/>
                <a:gd name="connsiteX99" fmla="*/ 70 w 10541"/>
                <a:gd name="connsiteY99" fmla="*/ 10000 h 10000"/>
                <a:gd name="connsiteX100" fmla="*/ 70 w 10541"/>
                <a:gd name="connsiteY100" fmla="*/ 9968 h 10000"/>
                <a:gd name="connsiteX101" fmla="*/ 37 w 10541"/>
                <a:gd name="connsiteY101" fmla="*/ 9968 h 10000"/>
                <a:gd name="connsiteX102" fmla="*/ 15 w 10541"/>
                <a:gd name="connsiteY102" fmla="*/ 9935 h 10000"/>
                <a:gd name="connsiteX103" fmla="*/ 0 w 10541"/>
                <a:gd name="connsiteY103" fmla="*/ 9870 h 10000"/>
                <a:gd name="connsiteX104" fmla="*/ 15 w 10541"/>
                <a:gd name="connsiteY104" fmla="*/ 9773 h 10000"/>
                <a:gd name="connsiteX105" fmla="*/ 52 w 10541"/>
                <a:gd name="connsiteY105" fmla="*/ 9643 h 10000"/>
                <a:gd name="connsiteX106" fmla="*/ 151 w 10541"/>
                <a:gd name="connsiteY106" fmla="*/ 9497 h 10000"/>
                <a:gd name="connsiteX107" fmla="*/ 221 w 10541"/>
                <a:gd name="connsiteY107" fmla="*/ 9399 h 10000"/>
                <a:gd name="connsiteX108" fmla="*/ 312 w 10541"/>
                <a:gd name="connsiteY108" fmla="*/ 9269 h 10000"/>
                <a:gd name="connsiteX109" fmla="*/ 294 w 10541"/>
                <a:gd name="connsiteY109" fmla="*/ 9122 h 10000"/>
                <a:gd name="connsiteX110" fmla="*/ 258 w 10541"/>
                <a:gd name="connsiteY110" fmla="*/ 8993 h 10000"/>
                <a:gd name="connsiteX111" fmla="*/ 205 w 10541"/>
                <a:gd name="connsiteY111" fmla="*/ 8895 h 10000"/>
                <a:gd name="connsiteX112" fmla="*/ 188 w 10541"/>
                <a:gd name="connsiteY112" fmla="*/ 8863 h 10000"/>
                <a:gd name="connsiteX113" fmla="*/ 116 w 10541"/>
                <a:gd name="connsiteY113" fmla="*/ 8749 h 10000"/>
                <a:gd name="connsiteX114" fmla="*/ 89 w 10541"/>
                <a:gd name="connsiteY114" fmla="*/ 8684 h 10000"/>
                <a:gd name="connsiteX115" fmla="*/ 89 w 10541"/>
                <a:gd name="connsiteY115" fmla="*/ 8651 h 10000"/>
                <a:gd name="connsiteX116" fmla="*/ 70 w 10541"/>
                <a:gd name="connsiteY116" fmla="*/ 8651 h 10000"/>
                <a:gd name="connsiteX117" fmla="*/ 133 w 10541"/>
                <a:gd name="connsiteY117" fmla="*/ 8619 h 10000"/>
                <a:gd name="connsiteX118" fmla="*/ 188 w 10541"/>
                <a:gd name="connsiteY118" fmla="*/ 8587 h 10000"/>
                <a:gd name="connsiteX119" fmla="*/ 239 w 10541"/>
                <a:gd name="connsiteY119" fmla="*/ 8587 h 10000"/>
                <a:gd name="connsiteX120" fmla="*/ 274 w 10541"/>
                <a:gd name="connsiteY120" fmla="*/ 8587 h 10000"/>
                <a:gd name="connsiteX121" fmla="*/ 274 w 10541"/>
                <a:gd name="connsiteY121" fmla="*/ 8554 h 10000"/>
                <a:gd name="connsiteX122" fmla="*/ 239 w 10541"/>
                <a:gd name="connsiteY122" fmla="*/ 8408 h 10000"/>
                <a:gd name="connsiteX123" fmla="*/ 239 w 10541"/>
                <a:gd name="connsiteY123" fmla="*/ 8343 h 10000"/>
                <a:gd name="connsiteX124" fmla="*/ 239 w 10541"/>
                <a:gd name="connsiteY124" fmla="*/ 8310 h 10000"/>
                <a:gd name="connsiteX125" fmla="*/ 221 w 10541"/>
                <a:gd name="connsiteY125" fmla="*/ 8278 h 10000"/>
                <a:gd name="connsiteX126" fmla="*/ 274 w 10541"/>
                <a:gd name="connsiteY126" fmla="*/ 8180 h 10000"/>
                <a:gd name="connsiteX127" fmla="*/ 294 w 10541"/>
                <a:gd name="connsiteY127" fmla="*/ 8083 h 10000"/>
                <a:gd name="connsiteX128" fmla="*/ 331 w 10541"/>
                <a:gd name="connsiteY128" fmla="*/ 8002 h 10000"/>
                <a:gd name="connsiteX129" fmla="*/ 339 w 10541"/>
                <a:gd name="connsiteY129" fmla="*/ 7937 h 10000"/>
                <a:gd name="connsiteX130" fmla="*/ 339 w 10541"/>
                <a:gd name="connsiteY130" fmla="*/ 7937 h 10000"/>
                <a:gd name="connsiteX131" fmla="*/ 392 w 10541"/>
                <a:gd name="connsiteY131" fmla="*/ 7775 h 10000"/>
                <a:gd name="connsiteX132" fmla="*/ 427 w 10541"/>
                <a:gd name="connsiteY132" fmla="*/ 7661 h 10000"/>
                <a:gd name="connsiteX133" fmla="*/ 461 w 10541"/>
                <a:gd name="connsiteY133" fmla="*/ 7563 h 10000"/>
                <a:gd name="connsiteX134" fmla="*/ 480 w 10541"/>
                <a:gd name="connsiteY134" fmla="*/ 7498 h 10000"/>
                <a:gd name="connsiteX135" fmla="*/ 498 w 10541"/>
                <a:gd name="connsiteY135" fmla="*/ 7466 h 10000"/>
                <a:gd name="connsiteX136" fmla="*/ 498 w 10541"/>
                <a:gd name="connsiteY136" fmla="*/ 7434 h 10000"/>
                <a:gd name="connsiteX137" fmla="*/ 561 w 10541"/>
                <a:gd name="connsiteY137" fmla="*/ 7287 h 10000"/>
                <a:gd name="connsiteX138" fmla="*/ 320 w 10541"/>
                <a:gd name="connsiteY138" fmla="*/ 7108 h 10000"/>
                <a:gd name="connsiteX139" fmla="*/ 630 w 10541"/>
                <a:gd name="connsiteY139" fmla="*/ 6995 h 10000"/>
                <a:gd name="connsiteX140" fmla="*/ 630 w 10541"/>
                <a:gd name="connsiteY140" fmla="*/ 6881 h 10000"/>
                <a:gd name="connsiteX141" fmla="*/ 650 w 10541"/>
                <a:gd name="connsiteY141" fmla="*/ 6783 h 10000"/>
                <a:gd name="connsiteX142" fmla="*/ 650 w 10541"/>
                <a:gd name="connsiteY142" fmla="*/ 6751 h 10000"/>
                <a:gd name="connsiteX143" fmla="*/ 650 w 10541"/>
                <a:gd name="connsiteY143" fmla="*/ 6686 h 10000"/>
                <a:gd name="connsiteX144" fmla="*/ 650 w 10541"/>
                <a:gd name="connsiteY144" fmla="*/ 6686 h 10000"/>
                <a:gd name="connsiteX145" fmla="*/ 372 w 10541"/>
                <a:gd name="connsiteY145" fmla="*/ 6769 h 10000"/>
                <a:gd name="connsiteX146" fmla="*/ 870 w 10541"/>
                <a:gd name="connsiteY146" fmla="*/ 6573 h 10000"/>
                <a:gd name="connsiteX147" fmla="*/ 809 w 10541"/>
                <a:gd name="connsiteY147" fmla="*/ 6053 h 10000"/>
                <a:gd name="connsiteX148" fmla="*/ 969 w 10541"/>
                <a:gd name="connsiteY148" fmla="*/ 5777 h 10000"/>
                <a:gd name="connsiteX149" fmla="*/ 1067 w 10541"/>
                <a:gd name="connsiteY149" fmla="*/ 5420 h 10000"/>
                <a:gd name="connsiteX0" fmla="*/ 1262 w 10541"/>
                <a:gd name="connsiteY0" fmla="*/ 5289 h 10000"/>
                <a:gd name="connsiteX1" fmla="*/ 1539 w 10541"/>
                <a:gd name="connsiteY1" fmla="*/ 4948 h 10000"/>
                <a:gd name="connsiteX2" fmla="*/ 1741 w 10541"/>
                <a:gd name="connsiteY2" fmla="*/ 4882 h 10000"/>
                <a:gd name="connsiteX3" fmla="*/ 1448 w 10541"/>
                <a:gd name="connsiteY3" fmla="*/ 5094 h 10000"/>
                <a:gd name="connsiteX4" fmla="*/ 1697 w 10541"/>
                <a:gd name="connsiteY4" fmla="*/ 5045 h 10000"/>
                <a:gd name="connsiteX5" fmla="*/ 1856 w 10541"/>
                <a:gd name="connsiteY5" fmla="*/ 5241 h 10000"/>
                <a:gd name="connsiteX6" fmla="*/ 2046 w 10541"/>
                <a:gd name="connsiteY6" fmla="*/ 5306 h 10000"/>
                <a:gd name="connsiteX7" fmla="*/ 2151 w 10541"/>
                <a:gd name="connsiteY7" fmla="*/ 5258 h 10000"/>
                <a:gd name="connsiteX8" fmla="*/ 2319 w 10541"/>
                <a:gd name="connsiteY8" fmla="*/ 4818 h 10000"/>
                <a:gd name="connsiteX9" fmla="*/ 2293 w 10541"/>
                <a:gd name="connsiteY9" fmla="*/ 5177 h 10000"/>
                <a:gd name="connsiteX10" fmla="*/ 2446 w 10541"/>
                <a:gd name="connsiteY10" fmla="*/ 4493 h 10000"/>
                <a:gd name="connsiteX11" fmla="*/ 2596 w 10541"/>
                <a:gd name="connsiteY11" fmla="*/ 4786 h 10000"/>
                <a:gd name="connsiteX12" fmla="*/ 2559 w 10541"/>
                <a:gd name="connsiteY12" fmla="*/ 4542 h 10000"/>
                <a:gd name="connsiteX13" fmla="*/ 2632 w 10541"/>
                <a:gd name="connsiteY13" fmla="*/ 4786 h 10000"/>
                <a:gd name="connsiteX14" fmla="*/ 2649 w 10541"/>
                <a:gd name="connsiteY14" fmla="*/ 4818 h 10000"/>
                <a:gd name="connsiteX15" fmla="*/ 2693 w 10541"/>
                <a:gd name="connsiteY15" fmla="*/ 4818 h 10000"/>
                <a:gd name="connsiteX16" fmla="*/ 2748 w 10541"/>
                <a:gd name="connsiteY16" fmla="*/ 4818 h 10000"/>
                <a:gd name="connsiteX17" fmla="*/ 2800 w 10541"/>
                <a:gd name="connsiteY17" fmla="*/ 4786 h 10000"/>
                <a:gd name="connsiteX18" fmla="*/ 2837 w 10541"/>
                <a:gd name="connsiteY18" fmla="*/ 4688 h 10000"/>
                <a:gd name="connsiteX19" fmla="*/ 2872 w 10541"/>
                <a:gd name="connsiteY19" fmla="*/ 4541 h 10000"/>
                <a:gd name="connsiteX20" fmla="*/ 2889 w 10541"/>
                <a:gd name="connsiteY20" fmla="*/ 4282 h 10000"/>
                <a:gd name="connsiteX21" fmla="*/ 2977 w 10541"/>
                <a:gd name="connsiteY21" fmla="*/ 4298 h 10000"/>
                <a:gd name="connsiteX22" fmla="*/ 3103 w 10541"/>
                <a:gd name="connsiteY22" fmla="*/ 4070 h 10000"/>
                <a:gd name="connsiteX23" fmla="*/ 3245 w 10541"/>
                <a:gd name="connsiteY23" fmla="*/ 4103 h 10000"/>
                <a:gd name="connsiteX24" fmla="*/ 3342 w 10541"/>
                <a:gd name="connsiteY24" fmla="*/ 4103 h 10000"/>
                <a:gd name="connsiteX25" fmla="*/ 3173 w 10541"/>
                <a:gd name="connsiteY25" fmla="*/ 3892 h 10000"/>
                <a:gd name="connsiteX26" fmla="*/ 3467 w 10541"/>
                <a:gd name="connsiteY26" fmla="*/ 4136 h 10000"/>
                <a:gd name="connsiteX27" fmla="*/ 3397 w 10541"/>
                <a:gd name="connsiteY27" fmla="*/ 4331 h 10000"/>
                <a:gd name="connsiteX28" fmla="*/ 3707 w 10541"/>
                <a:gd name="connsiteY28" fmla="*/ 4250 h 10000"/>
                <a:gd name="connsiteX29" fmla="*/ 4014 w 10541"/>
                <a:gd name="connsiteY29" fmla="*/ 3387 h 10000"/>
                <a:gd name="connsiteX30" fmla="*/ 4183 w 10541"/>
                <a:gd name="connsiteY30" fmla="*/ 2612 h 10000"/>
                <a:gd name="connsiteX31" fmla="*/ 4173 w 10541"/>
                <a:gd name="connsiteY31" fmla="*/ 1720 h 10000"/>
                <a:gd name="connsiteX32" fmla="*/ 4585 w 10541"/>
                <a:gd name="connsiteY32" fmla="*/ 1688 h 10000"/>
                <a:gd name="connsiteX33" fmla="*/ 4926 w 10541"/>
                <a:gd name="connsiteY33" fmla="*/ 1466 h 10000"/>
                <a:gd name="connsiteX34" fmla="*/ 4939 w 10541"/>
                <a:gd name="connsiteY34" fmla="*/ 402 h 10000"/>
                <a:gd name="connsiteX35" fmla="*/ 5404 w 10541"/>
                <a:gd name="connsiteY35" fmla="*/ 181 h 10000"/>
                <a:gd name="connsiteX36" fmla="*/ 5863 w 10541"/>
                <a:gd name="connsiteY36" fmla="*/ 1067 h 10000"/>
                <a:gd name="connsiteX37" fmla="*/ 6487 w 10541"/>
                <a:gd name="connsiteY37" fmla="*/ 1249 h 10000"/>
                <a:gd name="connsiteX38" fmla="*/ 7300 w 10541"/>
                <a:gd name="connsiteY38" fmla="*/ 1649 h 10000"/>
                <a:gd name="connsiteX39" fmla="*/ 7539 w 10541"/>
                <a:gd name="connsiteY39" fmla="*/ 816 h 10000"/>
                <a:gd name="connsiteX40" fmla="*/ 7832 w 10541"/>
                <a:gd name="connsiteY40" fmla="*/ 1452 h 10000"/>
                <a:gd name="connsiteX41" fmla="*/ 8291 w 10541"/>
                <a:gd name="connsiteY41" fmla="*/ 1915 h 10000"/>
                <a:gd name="connsiteX42" fmla="*/ 8286 w 10541"/>
                <a:gd name="connsiteY42" fmla="*/ 3100 h 10000"/>
                <a:gd name="connsiteX43" fmla="*/ 9073 w 10541"/>
                <a:gd name="connsiteY43" fmla="*/ 4676 h 10000"/>
                <a:gd name="connsiteX44" fmla="*/ 7932 w 10541"/>
                <a:gd name="connsiteY44" fmla="*/ 6720 h 10000"/>
                <a:gd name="connsiteX45" fmla="*/ 7555 w 10541"/>
                <a:gd name="connsiteY45" fmla="*/ 7834 h 10000"/>
                <a:gd name="connsiteX46" fmla="*/ 2010 w 10541"/>
                <a:gd name="connsiteY46" fmla="*/ 9038 h 10000"/>
                <a:gd name="connsiteX47" fmla="*/ 10000 w 10541"/>
                <a:gd name="connsiteY47" fmla="*/ 5353 h 10000"/>
                <a:gd name="connsiteX48" fmla="*/ 9814 w 10541"/>
                <a:gd name="connsiteY48" fmla="*/ 5662 h 10000"/>
                <a:gd name="connsiteX49" fmla="*/ 9761 w 10541"/>
                <a:gd name="connsiteY49" fmla="*/ 5744 h 10000"/>
                <a:gd name="connsiteX50" fmla="*/ 9742 w 10541"/>
                <a:gd name="connsiteY50" fmla="*/ 5776 h 10000"/>
                <a:gd name="connsiteX51" fmla="*/ 9725 w 10541"/>
                <a:gd name="connsiteY51" fmla="*/ 5808 h 10000"/>
                <a:gd name="connsiteX52" fmla="*/ 9717 w 10541"/>
                <a:gd name="connsiteY52" fmla="*/ 5808 h 10000"/>
                <a:gd name="connsiteX53" fmla="*/ 9717 w 10541"/>
                <a:gd name="connsiteY53" fmla="*/ 5874 h 10000"/>
                <a:gd name="connsiteX54" fmla="*/ 9699 w 10541"/>
                <a:gd name="connsiteY54" fmla="*/ 5971 h 10000"/>
                <a:gd name="connsiteX55" fmla="*/ 9628 w 10541"/>
                <a:gd name="connsiteY55" fmla="*/ 6101 h 10000"/>
                <a:gd name="connsiteX56" fmla="*/ 9538 w 10541"/>
                <a:gd name="connsiteY56" fmla="*/ 6183 h 10000"/>
                <a:gd name="connsiteX57" fmla="*/ 9459 w 10541"/>
                <a:gd name="connsiteY57" fmla="*/ 6247 h 10000"/>
                <a:gd name="connsiteX58" fmla="*/ 9235 w 10541"/>
                <a:gd name="connsiteY58" fmla="*/ 6377 h 10000"/>
                <a:gd name="connsiteX59" fmla="*/ 9076 w 10541"/>
                <a:gd name="connsiteY59" fmla="*/ 6475 h 10000"/>
                <a:gd name="connsiteX60" fmla="*/ 8942 w 10541"/>
                <a:gd name="connsiteY60" fmla="*/ 6556 h 10000"/>
                <a:gd name="connsiteX61" fmla="*/ 8872 w 10541"/>
                <a:gd name="connsiteY61" fmla="*/ 6686 h 10000"/>
                <a:gd name="connsiteX62" fmla="*/ 8827 w 10541"/>
                <a:gd name="connsiteY62" fmla="*/ 6816 h 10000"/>
                <a:gd name="connsiteX63" fmla="*/ 8792 w 10541"/>
                <a:gd name="connsiteY63" fmla="*/ 7027 h 10000"/>
                <a:gd name="connsiteX64" fmla="*/ 8738 w 10541"/>
                <a:gd name="connsiteY64" fmla="*/ 7287 h 10000"/>
                <a:gd name="connsiteX65" fmla="*/ 8640 w 10541"/>
                <a:gd name="connsiteY65" fmla="*/ 7530 h 10000"/>
                <a:gd name="connsiteX66" fmla="*/ 8569 w 10541"/>
                <a:gd name="connsiteY66" fmla="*/ 7693 h 10000"/>
                <a:gd name="connsiteX67" fmla="*/ 8500 w 10541"/>
                <a:gd name="connsiteY67" fmla="*/ 7775 h 10000"/>
                <a:gd name="connsiteX68" fmla="*/ 8418 w 10541"/>
                <a:gd name="connsiteY68" fmla="*/ 7937 h 10000"/>
                <a:gd name="connsiteX69" fmla="*/ 8382 w 10541"/>
                <a:gd name="connsiteY69" fmla="*/ 8002 h 10000"/>
                <a:gd name="connsiteX70" fmla="*/ 8365 w 10541"/>
                <a:gd name="connsiteY70" fmla="*/ 8083 h 10000"/>
                <a:gd name="connsiteX71" fmla="*/ 8365 w 10541"/>
                <a:gd name="connsiteY71" fmla="*/ 8246 h 10000"/>
                <a:gd name="connsiteX72" fmla="*/ 8382 w 10541"/>
                <a:gd name="connsiteY72" fmla="*/ 8440 h 10000"/>
                <a:gd name="connsiteX73" fmla="*/ 8329 w 10541"/>
                <a:gd name="connsiteY73" fmla="*/ 8440 h 10000"/>
                <a:gd name="connsiteX74" fmla="*/ 8240 w 10541"/>
                <a:gd name="connsiteY74" fmla="*/ 8457 h 10000"/>
                <a:gd name="connsiteX75" fmla="*/ 8127 w 10541"/>
                <a:gd name="connsiteY75" fmla="*/ 8489 h 10000"/>
                <a:gd name="connsiteX76" fmla="*/ 7956 w 10541"/>
                <a:gd name="connsiteY76" fmla="*/ 8522 h 10000"/>
                <a:gd name="connsiteX77" fmla="*/ 7769 w 10541"/>
                <a:gd name="connsiteY77" fmla="*/ 8554 h 10000"/>
                <a:gd name="connsiteX78" fmla="*/ 7547 w 10541"/>
                <a:gd name="connsiteY78" fmla="*/ 8587 h 10000"/>
                <a:gd name="connsiteX79" fmla="*/ 7271 w 10541"/>
                <a:gd name="connsiteY79" fmla="*/ 8651 h 10000"/>
                <a:gd name="connsiteX80" fmla="*/ 6998 w 10541"/>
                <a:gd name="connsiteY80" fmla="*/ 8717 h 10000"/>
                <a:gd name="connsiteX81" fmla="*/ 6695 w 10541"/>
                <a:gd name="connsiteY81" fmla="*/ 8781 h 10000"/>
                <a:gd name="connsiteX82" fmla="*/ 6365 w 10541"/>
                <a:gd name="connsiteY82" fmla="*/ 8814 h 10000"/>
                <a:gd name="connsiteX83" fmla="*/ 5664 w 10541"/>
                <a:gd name="connsiteY83" fmla="*/ 8960 h 10000"/>
                <a:gd name="connsiteX84" fmla="*/ 4915 w 10541"/>
                <a:gd name="connsiteY84" fmla="*/ 9090 h 10000"/>
                <a:gd name="connsiteX85" fmla="*/ 4152 w 10541"/>
                <a:gd name="connsiteY85" fmla="*/ 9236 h 10000"/>
                <a:gd name="connsiteX86" fmla="*/ 3394 w 10541"/>
                <a:gd name="connsiteY86" fmla="*/ 9366 h 10000"/>
                <a:gd name="connsiteX87" fmla="*/ 2649 w 10541"/>
                <a:gd name="connsiteY87" fmla="*/ 9497 h 10000"/>
                <a:gd name="connsiteX88" fmla="*/ 2303 w 10541"/>
                <a:gd name="connsiteY88" fmla="*/ 9594 h 10000"/>
                <a:gd name="connsiteX89" fmla="*/ 1963 w 10541"/>
                <a:gd name="connsiteY89" fmla="*/ 9643 h 10000"/>
                <a:gd name="connsiteX90" fmla="*/ 1636 w 10541"/>
                <a:gd name="connsiteY90" fmla="*/ 9675 h 10000"/>
                <a:gd name="connsiteX91" fmla="*/ 1351 w 10541"/>
                <a:gd name="connsiteY91" fmla="*/ 9740 h 10000"/>
                <a:gd name="connsiteX92" fmla="*/ 1076 w 10541"/>
                <a:gd name="connsiteY92" fmla="*/ 9805 h 10000"/>
                <a:gd name="connsiteX93" fmla="*/ 817 w 10541"/>
                <a:gd name="connsiteY93" fmla="*/ 9838 h 10000"/>
                <a:gd name="connsiteX94" fmla="*/ 614 w 10541"/>
                <a:gd name="connsiteY94" fmla="*/ 9870 h 10000"/>
                <a:gd name="connsiteX95" fmla="*/ 427 w 10541"/>
                <a:gd name="connsiteY95" fmla="*/ 9935 h 10000"/>
                <a:gd name="connsiteX96" fmla="*/ 274 w 10541"/>
                <a:gd name="connsiteY96" fmla="*/ 9935 h 10000"/>
                <a:gd name="connsiteX97" fmla="*/ 168 w 10541"/>
                <a:gd name="connsiteY97" fmla="*/ 9968 h 10000"/>
                <a:gd name="connsiteX98" fmla="*/ 108 w 10541"/>
                <a:gd name="connsiteY98" fmla="*/ 9968 h 10000"/>
                <a:gd name="connsiteX99" fmla="*/ 70 w 10541"/>
                <a:gd name="connsiteY99" fmla="*/ 10000 h 10000"/>
                <a:gd name="connsiteX100" fmla="*/ 70 w 10541"/>
                <a:gd name="connsiteY100" fmla="*/ 9968 h 10000"/>
                <a:gd name="connsiteX101" fmla="*/ 37 w 10541"/>
                <a:gd name="connsiteY101" fmla="*/ 9968 h 10000"/>
                <a:gd name="connsiteX102" fmla="*/ 15 w 10541"/>
                <a:gd name="connsiteY102" fmla="*/ 9935 h 10000"/>
                <a:gd name="connsiteX103" fmla="*/ 0 w 10541"/>
                <a:gd name="connsiteY103" fmla="*/ 9870 h 10000"/>
                <a:gd name="connsiteX104" fmla="*/ 15 w 10541"/>
                <a:gd name="connsiteY104" fmla="*/ 9773 h 10000"/>
                <a:gd name="connsiteX105" fmla="*/ 52 w 10541"/>
                <a:gd name="connsiteY105" fmla="*/ 9643 h 10000"/>
                <a:gd name="connsiteX106" fmla="*/ 151 w 10541"/>
                <a:gd name="connsiteY106" fmla="*/ 9497 h 10000"/>
                <a:gd name="connsiteX107" fmla="*/ 221 w 10541"/>
                <a:gd name="connsiteY107" fmla="*/ 9399 h 10000"/>
                <a:gd name="connsiteX108" fmla="*/ 312 w 10541"/>
                <a:gd name="connsiteY108" fmla="*/ 9269 h 10000"/>
                <a:gd name="connsiteX109" fmla="*/ 294 w 10541"/>
                <a:gd name="connsiteY109" fmla="*/ 9122 h 10000"/>
                <a:gd name="connsiteX110" fmla="*/ 258 w 10541"/>
                <a:gd name="connsiteY110" fmla="*/ 8993 h 10000"/>
                <a:gd name="connsiteX111" fmla="*/ 205 w 10541"/>
                <a:gd name="connsiteY111" fmla="*/ 8895 h 10000"/>
                <a:gd name="connsiteX112" fmla="*/ 188 w 10541"/>
                <a:gd name="connsiteY112" fmla="*/ 8863 h 10000"/>
                <a:gd name="connsiteX113" fmla="*/ 116 w 10541"/>
                <a:gd name="connsiteY113" fmla="*/ 8749 h 10000"/>
                <a:gd name="connsiteX114" fmla="*/ 89 w 10541"/>
                <a:gd name="connsiteY114" fmla="*/ 8684 h 10000"/>
                <a:gd name="connsiteX115" fmla="*/ 89 w 10541"/>
                <a:gd name="connsiteY115" fmla="*/ 8651 h 10000"/>
                <a:gd name="connsiteX116" fmla="*/ 70 w 10541"/>
                <a:gd name="connsiteY116" fmla="*/ 8651 h 10000"/>
                <a:gd name="connsiteX117" fmla="*/ 133 w 10541"/>
                <a:gd name="connsiteY117" fmla="*/ 8619 h 10000"/>
                <a:gd name="connsiteX118" fmla="*/ 188 w 10541"/>
                <a:gd name="connsiteY118" fmla="*/ 8587 h 10000"/>
                <a:gd name="connsiteX119" fmla="*/ 239 w 10541"/>
                <a:gd name="connsiteY119" fmla="*/ 8587 h 10000"/>
                <a:gd name="connsiteX120" fmla="*/ 274 w 10541"/>
                <a:gd name="connsiteY120" fmla="*/ 8587 h 10000"/>
                <a:gd name="connsiteX121" fmla="*/ 274 w 10541"/>
                <a:gd name="connsiteY121" fmla="*/ 8554 h 10000"/>
                <a:gd name="connsiteX122" fmla="*/ 239 w 10541"/>
                <a:gd name="connsiteY122" fmla="*/ 8408 h 10000"/>
                <a:gd name="connsiteX123" fmla="*/ 239 w 10541"/>
                <a:gd name="connsiteY123" fmla="*/ 8343 h 10000"/>
                <a:gd name="connsiteX124" fmla="*/ 239 w 10541"/>
                <a:gd name="connsiteY124" fmla="*/ 8310 h 10000"/>
                <a:gd name="connsiteX125" fmla="*/ 221 w 10541"/>
                <a:gd name="connsiteY125" fmla="*/ 8278 h 10000"/>
                <a:gd name="connsiteX126" fmla="*/ 274 w 10541"/>
                <a:gd name="connsiteY126" fmla="*/ 8180 h 10000"/>
                <a:gd name="connsiteX127" fmla="*/ 294 w 10541"/>
                <a:gd name="connsiteY127" fmla="*/ 8083 h 10000"/>
                <a:gd name="connsiteX128" fmla="*/ 331 w 10541"/>
                <a:gd name="connsiteY128" fmla="*/ 8002 h 10000"/>
                <a:gd name="connsiteX129" fmla="*/ 339 w 10541"/>
                <a:gd name="connsiteY129" fmla="*/ 7937 h 10000"/>
                <a:gd name="connsiteX130" fmla="*/ 339 w 10541"/>
                <a:gd name="connsiteY130" fmla="*/ 7937 h 10000"/>
                <a:gd name="connsiteX131" fmla="*/ 392 w 10541"/>
                <a:gd name="connsiteY131" fmla="*/ 7775 h 10000"/>
                <a:gd name="connsiteX132" fmla="*/ 427 w 10541"/>
                <a:gd name="connsiteY132" fmla="*/ 7661 h 10000"/>
                <a:gd name="connsiteX133" fmla="*/ 461 w 10541"/>
                <a:gd name="connsiteY133" fmla="*/ 7563 h 10000"/>
                <a:gd name="connsiteX134" fmla="*/ 480 w 10541"/>
                <a:gd name="connsiteY134" fmla="*/ 7498 h 10000"/>
                <a:gd name="connsiteX135" fmla="*/ 498 w 10541"/>
                <a:gd name="connsiteY135" fmla="*/ 7466 h 10000"/>
                <a:gd name="connsiteX136" fmla="*/ 498 w 10541"/>
                <a:gd name="connsiteY136" fmla="*/ 7434 h 10000"/>
                <a:gd name="connsiteX137" fmla="*/ 320 w 10541"/>
                <a:gd name="connsiteY137" fmla="*/ 7108 h 10000"/>
                <a:gd name="connsiteX138" fmla="*/ 630 w 10541"/>
                <a:gd name="connsiteY138" fmla="*/ 6995 h 10000"/>
                <a:gd name="connsiteX139" fmla="*/ 630 w 10541"/>
                <a:gd name="connsiteY139" fmla="*/ 6881 h 10000"/>
                <a:gd name="connsiteX140" fmla="*/ 650 w 10541"/>
                <a:gd name="connsiteY140" fmla="*/ 6783 h 10000"/>
                <a:gd name="connsiteX141" fmla="*/ 650 w 10541"/>
                <a:gd name="connsiteY141" fmla="*/ 6751 h 10000"/>
                <a:gd name="connsiteX142" fmla="*/ 650 w 10541"/>
                <a:gd name="connsiteY142" fmla="*/ 6686 h 10000"/>
                <a:gd name="connsiteX143" fmla="*/ 650 w 10541"/>
                <a:gd name="connsiteY143" fmla="*/ 6686 h 10000"/>
                <a:gd name="connsiteX144" fmla="*/ 372 w 10541"/>
                <a:gd name="connsiteY144" fmla="*/ 6769 h 10000"/>
                <a:gd name="connsiteX145" fmla="*/ 870 w 10541"/>
                <a:gd name="connsiteY145" fmla="*/ 6573 h 10000"/>
                <a:gd name="connsiteX146" fmla="*/ 809 w 10541"/>
                <a:gd name="connsiteY146" fmla="*/ 6053 h 10000"/>
                <a:gd name="connsiteX147" fmla="*/ 969 w 10541"/>
                <a:gd name="connsiteY147" fmla="*/ 5777 h 10000"/>
                <a:gd name="connsiteX148" fmla="*/ 1067 w 10541"/>
                <a:gd name="connsiteY148" fmla="*/ 5420 h 10000"/>
                <a:gd name="connsiteX0" fmla="*/ 1262 w 10541"/>
                <a:gd name="connsiteY0" fmla="*/ 5289 h 10000"/>
                <a:gd name="connsiteX1" fmla="*/ 1539 w 10541"/>
                <a:gd name="connsiteY1" fmla="*/ 4948 h 10000"/>
                <a:gd name="connsiteX2" fmla="*/ 1741 w 10541"/>
                <a:gd name="connsiteY2" fmla="*/ 4882 h 10000"/>
                <a:gd name="connsiteX3" fmla="*/ 1448 w 10541"/>
                <a:gd name="connsiteY3" fmla="*/ 5094 h 10000"/>
                <a:gd name="connsiteX4" fmla="*/ 1697 w 10541"/>
                <a:gd name="connsiteY4" fmla="*/ 5045 h 10000"/>
                <a:gd name="connsiteX5" fmla="*/ 1856 w 10541"/>
                <a:gd name="connsiteY5" fmla="*/ 5241 h 10000"/>
                <a:gd name="connsiteX6" fmla="*/ 2046 w 10541"/>
                <a:gd name="connsiteY6" fmla="*/ 5306 h 10000"/>
                <a:gd name="connsiteX7" fmla="*/ 2151 w 10541"/>
                <a:gd name="connsiteY7" fmla="*/ 5258 h 10000"/>
                <a:gd name="connsiteX8" fmla="*/ 2319 w 10541"/>
                <a:gd name="connsiteY8" fmla="*/ 4818 h 10000"/>
                <a:gd name="connsiteX9" fmla="*/ 2293 w 10541"/>
                <a:gd name="connsiteY9" fmla="*/ 5177 h 10000"/>
                <a:gd name="connsiteX10" fmla="*/ 2446 w 10541"/>
                <a:gd name="connsiteY10" fmla="*/ 4493 h 10000"/>
                <a:gd name="connsiteX11" fmla="*/ 2596 w 10541"/>
                <a:gd name="connsiteY11" fmla="*/ 4786 h 10000"/>
                <a:gd name="connsiteX12" fmla="*/ 2559 w 10541"/>
                <a:gd name="connsiteY12" fmla="*/ 4542 h 10000"/>
                <a:gd name="connsiteX13" fmla="*/ 2632 w 10541"/>
                <a:gd name="connsiteY13" fmla="*/ 4786 h 10000"/>
                <a:gd name="connsiteX14" fmla="*/ 2649 w 10541"/>
                <a:gd name="connsiteY14" fmla="*/ 4818 h 10000"/>
                <a:gd name="connsiteX15" fmla="*/ 2693 w 10541"/>
                <a:gd name="connsiteY15" fmla="*/ 4818 h 10000"/>
                <a:gd name="connsiteX16" fmla="*/ 2748 w 10541"/>
                <a:gd name="connsiteY16" fmla="*/ 4818 h 10000"/>
                <a:gd name="connsiteX17" fmla="*/ 2800 w 10541"/>
                <a:gd name="connsiteY17" fmla="*/ 4786 h 10000"/>
                <a:gd name="connsiteX18" fmla="*/ 2837 w 10541"/>
                <a:gd name="connsiteY18" fmla="*/ 4688 h 10000"/>
                <a:gd name="connsiteX19" fmla="*/ 2872 w 10541"/>
                <a:gd name="connsiteY19" fmla="*/ 4541 h 10000"/>
                <a:gd name="connsiteX20" fmla="*/ 2889 w 10541"/>
                <a:gd name="connsiteY20" fmla="*/ 4282 h 10000"/>
                <a:gd name="connsiteX21" fmla="*/ 2977 w 10541"/>
                <a:gd name="connsiteY21" fmla="*/ 4298 h 10000"/>
                <a:gd name="connsiteX22" fmla="*/ 3103 w 10541"/>
                <a:gd name="connsiteY22" fmla="*/ 4070 h 10000"/>
                <a:gd name="connsiteX23" fmla="*/ 3245 w 10541"/>
                <a:gd name="connsiteY23" fmla="*/ 4103 h 10000"/>
                <a:gd name="connsiteX24" fmla="*/ 3342 w 10541"/>
                <a:gd name="connsiteY24" fmla="*/ 4103 h 10000"/>
                <a:gd name="connsiteX25" fmla="*/ 3173 w 10541"/>
                <a:gd name="connsiteY25" fmla="*/ 3892 h 10000"/>
                <a:gd name="connsiteX26" fmla="*/ 3467 w 10541"/>
                <a:gd name="connsiteY26" fmla="*/ 4136 h 10000"/>
                <a:gd name="connsiteX27" fmla="*/ 3397 w 10541"/>
                <a:gd name="connsiteY27" fmla="*/ 4331 h 10000"/>
                <a:gd name="connsiteX28" fmla="*/ 3707 w 10541"/>
                <a:gd name="connsiteY28" fmla="*/ 4250 h 10000"/>
                <a:gd name="connsiteX29" fmla="*/ 4014 w 10541"/>
                <a:gd name="connsiteY29" fmla="*/ 3387 h 10000"/>
                <a:gd name="connsiteX30" fmla="*/ 4183 w 10541"/>
                <a:gd name="connsiteY30" fmla="*/ 2612 h 10000"/>
                <a:gd name="connsiteX31" fmla="*/ 4173 w 10541"/>
                <a:gd name="connsiteY31" fmla="*/ 1720 h 10000"/>
                <a:gd name="connsiteX32" fmla="*/ 4585 w 10541"/>
                <a:gd name="connsiteY32" fmla="*/ 1688 h 10000"/>
                <a:gd name="connsiteX33" fmla="*/ 4926 w 10541"/>
                <a:gd name="connsiteY33" fmla="*/ 1466 h 10000"/>
                <a:gd name="connsiteX34" fmla="*/ 4939 w 10541"/>
                <a:gd name="connsiteY34" fmla="*/ 402 h 10000"/>
                <a:gd name="connsiteX35" fmla="*/ 5404 w 10541"/>
                <a:gd name="connsiteY35" fmla="*/ 181 h 10000"/>
                <a:gd name="connsiteX36" fmla="*/ 5863 w 10541"/>
                <a:gd name="connsiteY36" fmla="*/ 1067 h 10000"/>
                <a:gd name="connsiteX37" fmla="*/ 6487 w 10541"/>
                <a:gd name="connsiteY37" fmla="*/ 1249 h 10000"/>
                <a:gd name="connsiteX38" fmla="*/ 7300 w 10541"/>
                <a:gd name="connsiteY38" fmla="*/ 1649 h 10000"/>
                <a:gd name="connsiteX39" fmla="*/ 7539 w 10541"/>
                <a:gd name="connsiteY39" fmla="*/ 816 h 10000"/>
                <a:gd name="connsiteX40" fmla="*/ 7832 w 10541"/>
                <a:gd name="connsiteY40" fmla="*/ 1452 h 10000"/>
                <a:gd name="connsiteX41" fmla="*/ 8291 w 10541"/>
                <a:gd name="connsiteY41" fmla="*/ 1915 h 10000"/>
                <a:gd name="connsiteX42" fmla="*/ 8286 w 10541"/>
                <a:gd name="connsiteY42" fmla="*/ 3100 h 10000"/>
                <a:gd name="connsiteX43" fmla="*/ 9073 w 10541"/>
                <a:gd name="connsiteY43" fmla="*/ 4676 h 10000"/>
                <a:gd name="connsiteX44" fmla="*/ 7932 w 10541"/>
                <a:gd name="connsiteY44" fmla="*/ 6720 h 10000"/>
                <a:gd name="connsiteX45" fmla="*/ 7555 w 10541"/>
                <a:gd name="connsiteY45" fmla="*/ 7834 h 10000"/>
                <a:gd name="connsiteX46" fmla="*/ 2010 w 10541"/>
                <a:gd name="connsiteY46" fmla="*/ 9038 h 10000"/>
                <a:gd name="connsiteX47" fmla="*/ 10000 w 10541"/>
                <a:gd name="connsiteY47" fmla="*/ 5353 h 10000"/>
                <a:gd name="connsiteX48" fmla="*/ 9814 w 10541"/>
                <a:gd name="connsiteY48" fmla="*/ 5662 h 10000"/>
                <a:gd name="connsiteX49" fmla="*/ 9761 w 10541"/>
                <a:gd name="connsiteY49" fmla="*/ 5744 h 10000"/>
                <a:gd name="connsiteX50" fmla="*/ 9742 w 10541"/>
                <a:gd name="connsiteY50" fmla="*/ 5776 h 10000"/>
                <a:gd name="connsiteX51" fmla="*/ 9725 w 10541"/>
                <a:gd name="connsiteY51" fmla="*/ 5808 h 10000"/>
                <a:gd name="connsiteX52" fmla="*/ 9717 w 10541"/>
                <a:gd name="connsiteY52" fmla="*/ 5808 h 10000"/>
                <a:gd name="connsiteX53" fmla="*/ 9717 w 10541"/>
                <a:gd name="connsiteY53" fmla="*/ 5874 h 10000"/>
                <a:gd name="connsiteX54" fmla="*/ 9699 w 10541"/>
                <a:gd name="connsiteY54" fmla="*/ 5971 h 10000"/>
                <a:gd name="connsiteX55" fmla="*/ 9628 w 10541"/>
                <a:gd name="connsiteY55" fmla="*/ 6101 h 10000"/>
                <a:gd name="connsiteX56" fmla="*/ 9538 w 10541"/>
                <a:gd name="connsiteY56" fmla="*/ 6183 h 10000"/>
                <a:gd name="connsiteX57" fmla="*/ 9459 w 10541"/>
                <a:gd name="connsiteY57" fmla="*/ 6247 h 10000"/>
                <a:gd name="connsiteX58" fmla="*/ 9235 w 10541"/>
                <a:gd name="connsiteY58" fmla="*/ 6377 h 10000"/>
                <a:gd name="connsiteX59" fmla="*/ 9076 w 10541"/>
                <a:gd name="connsiteY59" fmla="*/ 6475 h 10000"/>
                <a:gd name="connsiteX60" fmla="*/ 8942 w 10541"/>
                <a:gd name="connsiteY60" fmla="*/ 6556 h 10000"/>
                <a:gd name="connsiteX61" fmla="*/ 8872 w 10541"/>
                <a:gd name="connsiteY61" fmla="*/ 6686 h 10000"/>
                <a:gd name="connsiteX62" fmla="*/ 8827 w 10541"/>
                <a:gd name="connsiteY62" fmla="*/ 6816 h 10000"/>
                <a:gd name="connsiteX63" fmla="*/ 8792 w 10541"/>
                <a:gd name="connsiteY63" fmla="*/ 7027 h 10000"/>
                <a:gd name="connsiteX64" fmla="*/ 8738 w 10541"/>
                <a:gd name="connsiteY64" fmla="*/ 7287 h 10000"/>
                <a:gd name="connsiteX65" fmla="*/ 8640 w 10541"/>
                <a:gd name="connsiteY65" fmla="*/ 7530 h 10000"/>
                <a:gd name="connsiteX66" fmla="*/ 8569 w 10541"/>
                <a:gd name="connsiteY66" fmla="*/ 7693 h 10000"/>
                <a:gd name="connsiteX67" fmla="*/ 8500 w 10541"/>
                <a:gd name="connsiteY67" fmla="*/ 7775 h 10000"/>
                <a:gd name="connsiteX68" fmla="*/ 8418 w 10541"/>
                <a:gd name="connsiteY68" fmla="*/ 7937 h 10000"/>
                <a:gd name="connsiteX69" fmla="*/ 8382 w 10541"/>
                <a:gd name="connsiteY69" fmla="*/ 8002 h 10000"/>
                <a:gd name="connsiteX70" fmla="*/ 8365 w 10541"/>
                <a:gd name="connsiteY70" fmla="*/ 8083 h 10000"/>
                <a:gd name="connsiteX71" fmla="*/ 8365 w 10541"/>
                <a:gd name="connsiteY71" fmla="*/ 8246 h 10000"/>
                <a:gd name="connsiteX72" fmla="*/ 8382 w 10541"/>
                <a:gd name="connsiteY72" fmla="*/ 8440 h 10000"/>
                <a:gd name="connsiteX73" fmla="*/ 8329 w 10541"/>
                <a:gd name="connsiteY73" fmla="*/ 8440 h 10000"/>
                <a:gd name="connsiteX74" fmla="*/ 8240 w 10541"/>
                <a:gd name="connsiteY74" fmla="*/ 8457 h 10000"/>
                <a:gd name="connsiteX75" fmla="*/ 8127 w 10541"/>
                <a:gd name="connsiteY75" fmla="*/ 8489 h 10000"/>
                <a:gd name="connsiteX76" fmla="*/ 7956 w 10541"/>
                <a:gd name="connsiteY76" fmla="*/ 8522 h 10000"/>
                <a:gd name="connsiteX77" fmla="*/ 7769 w 10541"/>
                <a:gd name="connsiteY77" fmla="*/ 8554 h 10000"/>
                <a:gd name="connsiteX78" fmla="*/ 7547 w 10541"/>
                <a:gd name="connsiteY78" fmla="*/ 8587 h 10000"/>
                <a:gd name="connsiteX79" fmla="*/ 7271 w 10541"/>
                <a:gd name="connsiteY79" fmla="*/ 8651 h 10000"/>
                <a:gd name="connsiteX80" fmla="*/ 6998 w 10541"/>
                <a:gd name="connsiteY80" fmla="*/ 8717 h 10000"/>
                <a:gd name="connsiteX81" fmla="*/ 6695 w 10541"/>
                <a:gd name="connsiteY81" fmla="*/ 8781 h 10000"/>
                <a:gd name="connsiteX82" fmla="*/ 6365 w 10541"/>
                <a:gd name="connsiteY82" fmla="*/ 8814 h 10000"/>
                <a:gd name="connsiteX83" fmla="*/ 5664 w 10541"/>
                <a:gd name="connsiteY83" fmla="*/ 8960 h 10000"/>
                <a:gd name="connsiteX84" fmla="*/ 4915 w 10541"/>
                <a:gd name="connsiteY84" fmla="*/ 9090 h 10000"/>
                <a:gd name="connsiteX85" fmla="*/ 4152 w 10541"/>
                <a:gd name="connsiteY85" fmla="*/ 9236 h 10000"/>
                <a:gd name="connsiteX86" fmla="*/ 3394 w 10541"/>
                <a:gd name="connsiteY86" fmla="*/ 9366 h 10000"/>
                <a:gd name="connsiteX87" fmla="*/ 2649 w 10541"/>
                <a:gd name="connsiteY87" fmla="*/ 9497 h 10000"/>
                <a:gd name="connsiteX88" fmla="*/ 2303 w 10541"/>
                <a:gd name="connsiteY88" fmla="*/ 9594 h 10000"/>
                <a:gd name="connsiteX89" fmla="*/ 1963 w 10541"/>
                <a:gd name="connsiteY89" fmla="*/ 9643 h 10000"/>
                <a:gd name="connsiteX90" fmla="*/ 1636 w 10541"/>
                <a:gd name="connsiteY90" fmla="*/ 9675 h 10000"/>
                <a:gd name="connsiteX91" fmla="*/ 1351 w 10541"/>
                <a:gd name="connsiteY91" fmla="*/ 9740 h 10000"/>
                <a:gd name="connsiteX92" fmla="*/ 1076 w 10541"/>
                <a:gd name="connsiteY92" fmla="*/ 9805 h 10000"/>
                <a:gd name="connsiteX93" fmla="*/ 817 w 10541"/>
                <a:gd name="connsiteY93" fmla="*/ 9838 h 10000"/>
                <a:gd name="connsiteX94" fmla="*/ 614 w 10541"/>
                <a:gd name="connsiteY94" fmla="*/ 9870 h 10000"/>
                <a:gd name="connsiteX95" fmla="*/ 427 w 10541"/>
                <a:gd name="connsiteY95" fmla="*/ 9935 h 10000"/>
                <a:gd name="connsiteX96" fmla="*/ 274 w 10541"/>
                <a:gd name="connsiteY96" fmla="*/ 9935 h 10000"/>
                <a:gd name="connsiteX97" fmla="*/ 168 w 10541"/>
                <a:gd name="connsiteY97" fmla="*/ 9968 h 10000"/>
                <a:gd name="connsiteX98" fmla="*/ 108 w 10541"/>
                <a:gd name="connsiteY98" fmla="*/ 9968 h 10000"/>
                <a:gd name="connsiteX99" fmla="*/ 70 w 10541"/>
                <a:gd name="connsiteY99" fmla="*/ 10000 h 10000"/>
                <a:gd name="connsiteX100" fmla="*/ 70 w 10541"/>
                <a:gd name="connsiteY100" fmla="*/ 9968 h 10000"/>
                <a:gd name="connsiteX101" fmla="*/ 37 w 10541"/>
                <a:gd name="connsiteY101" fmla="*/ 9968 h 10000"/>
                <a:gd name="connsiteX102" fmla="*/ 15 w 10541"/>
                <a:gd name="connsiteY102" fmla="*/ 9935 h 10000"/>
                <a:gd name="connsiteX103" fmla="*/ 0 w 10541"/>
                <a:gd name="connsiteY103" fmla="*/ 9870 h 10000"/>
                <a:gd name="connsiteX104" fmla="*/ 15 w 10541"/>
                <a:gd name="connsiteY104" fmla="*/ 9773 h 10000"/>
                <a:gd name="connsiteX105" fmla="*/ 52 w 10541"/>
                <a:gd name="connsiteY105" fmla="*/ 9643 h 10000"/>
                <a:gd name="connsiteX106" fmla="*/ 151 w 10541"/>
                <a:gd name="connsiteY106" fmla="*/ 9497 h 10000"/>
                <a:gd name="connsiteX107" fmla="*/ 221 w 10541"/>
                <a:gd name="connsiteY107" fmla="*/ 9399 h 10000"/>
                <a:gd name="connsiteX108" fmla="*/ 312 w 10541"/>
                <a:gd name="connsiteY108" fmla="*/ 9269 h 10000"/>
                <a:gd name="connsiteX109" fmla="*/ 294 w 10541"/>
                <a:gd name="connsiteY109" fmla="*/ 9122 h 10000"/>
                <a:gd name="connsiteX110" fmla="*/ 258 w 10541"/>
                <a:gd name="connsiteY110" fmla="*/ 8993 h 10000"/>
                <a:gd name="connsiteX111" fmla="*/ 205 w 10541"/>
                <a:gd name="connsiteY111" fmla="*/ 8895 h 10000"/>
                <a:gd name="connsiteX112" fmla="*/ 188 w 10541"/>
                <a:gd name="connsiteY112" fmla="*/ 8863 h 10000"/>
                <a:gd name="connsiteX113" fmla="*/ 116 w 10541"/>
                <a:gd name="connsiteY113" fmla="*/ 8749 h 10000"/>
                <a:gd name="connsiteX114" fmla="*/ 89 w 10541"/>
                <a:gd name="connsiteY114" fmla="*/ 8684 h 10000"/>
                <a:gd name="connsiteX115" fmla="*/ 89 w 10541"/>
                <a:gd name="connsiteY115" fmla="*/ 8651 h 10000"/>
                <a:gd name="connsiteX116" fmla="*/ 70 w 10541"/>
                <a:gd name="connsiteY116" fmla="*/ 8651 h 10000"/>
                <a:gd name="connsiteX117" fmla="*/ 133 w 10541"/>
                <a:gd name="connsiteY117" fmla="*/ 8619 h 10000"/>
                <a:gd name="connsiteX118" fmla="*/ 188 w 10541"/>
                <a:gd name="connsiteY118" fmla="*/ 8587 h 10000"/>
                <a:gd name="connsiteX119" fmla="*/ 239 w 10541"/>
                <a:gd name="connsiteY119" fmla="*/ 8587 h 10000"/>
                <a:gd name="connsiteX120" fmla="*/ 274 w 10541"/>
                <a:gd name="connsiteY120" fmla="*/ 8587 h 10000"/>
                <a:gd name="connsiteX121" fmla="*/ 274 w 10541"/>
                <a:gd name="connsiteY121" fmla="*/ 8554 h 10000"/>
                <a:gd name="connsiteX122" fmla="*/ 239 w 10541"/>
                <a:gd name="connsiteY122" fmla="*/ 8408 h 10000"/>
                <a:gd name="connsiteX123" fmla="*/ 239 w 10541"/>
                <a:gd name="connsiteY123" fmla="*/ 8343 h 10000"/>
                <a:gd name="connsiteX124" fmla="*/ 239 w 10541"/>
                <a:gd name="connsiteY124" fmla="*/ 8310 h 10000"/>
                <a:gd name="connsiteX125" fmla="*/ 221 w 10541"/>
                <a:gd name="connsiteY125" fmla="*/ 8278 h 10000"/>
                <a:gd name="connsiteX126" fmla="*/ 274 w 10541"/>
                <a:gd name="connsiteY126" fmla="*/ 8180 h 10000"/>
                <a:gd name="connsiteX127" fmla="*/ 294 w 10541"/>
                <a:gd name="connsiteY127" fmla="*/ 8083 h 10000"/>
                <a:gd name="connsiteX128" fmla="*/ 331 w 10541"/>
                <a:gd name="connsiteY128" fmla="*/ 8002 h 10000"/>
                <a:gd name="connsiteX129" fmla="*/ 339 w 10541"/>
                <a:gd name="connsiteY129" fmla="*/ 7937 h 10000"/>
                <a:gd name="connsiteX130" fmla="*/ 339 w 10541"/>
                <a:gd name="connsiteY130" fmla="*/ 7937 h 10000"/>
                <a:gd name="connsiteX131" fmla="*/ 392 w 10541"/>
                <a:gd name="connsiteY131" fmla="*/ 7775 h 10000"/>
                <a:gd name="connsiteX132" fmla="*/ 427 w 10541"/>
                <a:gd name="connsiteY132" fmla="*/ 7661 h 10000"/>
                <a:gd name="connsiteX133" fmla="*/ 461 w 10541"/>
                <a:gd name="connsiteY133" fmla="*/ 7563 h 10000"/>
                <a:gd name="connsiteX134" fmla="*/ 480 w 10541"/>
                <a:gd name="connsiteY134" fmla="*/ 7498 h 10000"/>
                <a:gd name="connsiteX135" fmla="*/ 498 w 10541"/>
                <a:gd name="connsiteY135" fmla="*/ 7466 h 10000"/>
                <a:gd name="connsiteX136" fmla="*/ 498 w 10541"/>
                <a:gd name="connsiteY136" fmla="*/ 7434 h 10000"/>
                <a:gd name="connsiteX137" fmla="*/ 320 w 10541"/>
                <a:gd name="connsiteY137" fmla="*/ 7108 h 10000"/>
                <a:gd name="connsiteX138" fmla="*/ 630 w 10541"/>
                <a:gd name="connsiteY138" fmla="*/ 6881 h 10000"/>
                <a:gd name="connsiteX139" fmla="*/ 650 w 10541"/>
                <a:gd name="connsiteY139" fmla="*/ 6783 h 10000"/>
                <a:gd name="connsiteX140" fmla="*/ 650 w 10541"/>
                <a:gd name="connsiteY140" fmla="*/ 6751 h 10000"/>
                <a:gd name="connsiteX141" fmla="*/ 650 w 10541"/>
                <a:gd name="connsiteY141" fmla="*/ 6686 h 10000"/>
                <a:gd name="connsiteX142" fmla="*/ 650 w 10541"/>
                <a:gd name="connsiteY142" fmla="*/ 6686 h 10000"/>
                <a:gd name="connsiteX143" fmla="*/ 372 w 10541"/>
                <a:gd name="connsiteY143" fmla="*/ 6769 h 10000"/>
                <a:gd name="connsiteX144" fmla="*/ 870 w 10541"/>
                <a:gd name="connsiteY144" fmla="*/ 6573 h 10000"/>
                <a:gd name="connsiteX145" fmla="*/ 809 w 10541"/>
                <a:gd name="connsiteY145" fmla="*/ 6053 h 10000"/>
                <a:gd name="connsiteX146" fmla="*/ 969 w 10541"/>
                <a:gd name="connsiteY146" fmla="*/ 5777 h 10000"/>
                <a:gd name="connsiteX147" fmla="*/ 1067 w 10541"/>
                <a:gd name="connsiteY147" fmla="*/ 5420 h 10000"/>
                <a:gd name="connsiteX0" fmla="*/ 1262 w 10541"/>
                <a:gd name="connsiteY0" fmla="*/ 5289 h 10000"/>
                <a:gd name="connsiteX1" fmla="*/ 1539 w 10541"/>
                <a:gd name="connsiteY1" fmla="*/ 4948 h 10000"/>
                <a:gd name="connsiteX2" fmla="*/ 1741 w 10541"/>
                <a:gd name="connsiteY2" fmla="*/ 4882 h 10000"/>
                <a:gd name="connsiteX3" fmla="*/ 1448 w 10541"/>
                <a:gd name="connsiteY3" fmla="*/ 5094 h 10000"/>
                <a:gd name="connsiteX4" fmla="*/ 1697 w 10541"/>
                <a:gd name="connsiteY4" fmla="*/ 5045 h 10000"/>
                <a:gd name="connsiteX5" fmla="*/ 1856 w 10541"/>
                <a:gd name="connsiteY5" fmla="*/ 5241 h 10000"/>
                <a:gd name="connsiteX6" fmla="*/ 2046 w 10541"/>
                <a:gd name="connsiteY6" fmla="*/ 5306 h 10000"/>
                <a:gd name="connsiteX7" fmla="*/ 2151 w 10541"/>
                <a:gd name="connsiteY7" fmla="*/ 5258 h 10000"/>
                <a:gd name="connsiteX8" fmla="*/ 2319 w 10541"/>
                <a:gd name="connsiteY8" fmla="*/ 4818 h 10000"/>
                <a:gd name="connsiteX9" fmla="*/ 2293 w 10541"/>
                <a:gd name="connsiteY9" fmla="*/ 5177 h 10000"/>
                <a:gd name="connsiteX10" fmla="*/ 2446 w 10541"/>
                <a:gd name="connsiteY10" fmla="*/ 4493 h 10000"/>
                <a:gd name="connsiteX11" fmla="*/ 2596 w 10541"/>
                <a:gd name="connsiteY11" fmla="*/ 4786 h 10000"/>
                <a:gd name="connsiteX12" fmla="*/ 2559 w 10541"/>
                <a:gd name="connsiteY12" fmla="*/ 4542 h 10000"/>
                <a:gd name="connsiteX13" fmla="*/ 2632 w 10541"/>
                <a:gd name="connsiteY13" fmla="*/ 4786 h 10000"/>
                <a:gd name="connsiteX14" fmla="*/ 2649 w 10541"/>
                <a:gd name="connsiteY14" fmla="*/ 4818 h 10000"/>
                <a:gd name="connsiteX15" fmla="*/ 2693 w 10541"/>
                <a:gd name="connsiteY15" fmla="*/ 4818 h 10000"/>
                <a:gd name="connsiteX16" fmla="*/ 2748 w 10541"/>
                <a:gd name="connsiteY16" fmla="*/ 4818 h 10000"/>
                <a:gd name="connsiteX17" fmla="*/ 2800 w 10541"/>
                <a:gd name="connsiteY17" fmla="*/ 4786 h 10000"/>
                <a:gd name="connsiteX18" fmla="*/ 2837 w 10541"/>
                <a:gd name="connsiteY18" fmla="*/ 4688 h 10000"/>
                <a:gd name="connsiteX19" fmla="*/ 2872 w 10541"/>
                <a:gd name="connsiteY19" fmla="*/ 4541 h 10000"/>
                <a:gd name="connsiteX20" fmla="*/ 2889 w 10541"/>
                <a:gd name="connsiteY20" fmla="*/ 4282 h 10000"/>
                <a:gd name="connsiteX21" fmla="*/ 2977 w 10541"/>
                <a:gd name="connsiteY21" fmla="*/ 4298 h 10000"/>
                <a:gd name="connsiteX22" fmla="*/ 3103 w 10541"/>
                <a:gd name="connsiteY22" fmla="*/ 4070 h 10000"/>
                <a:gd name="connsiteX23" fmla="*/ 3245 w 10541"/>
                <a:gd name="connsiteY23" fmla="*/ 4103 h 10000"/>
                <a:gd name="connsiteX24" fmla="*/ 3342 w 10541"/>
                <a:gd name="connsiteY24" fmla="*/ 4103 h 10000"/>
                <a:gd name="connsiteX25" fmla="*/ 3173 w 10541"/>
                <a:gd name="connsiteY25" fmla="*/ 3892 h 10000"/>
                <a:gd name="connsiteX26" fmla="*/ 3467 w 10541"/>
                <a:gd name="connsiteY26" fmla="*/ 4136 h 10000"/>
                <a:gd name="connsiteX27" fmla="*/ 3397 w 10541"/>
                <a:gd name="connsiteY27" fmla="*/ 4331 h 10000"/>
                <a:gd name="connsiteX28" fmla="*/ 3707 w 10541"/>
                <a:gd name="connsiteY28" fmla="*/ 4250 h 10000"/>
                <a:gd name="connsiteX29" fmla="*/ 4014 w 10541"/>
                <a:gd name="connsiteY29" fmla="*/ 3387 h 10000"/>
                <a:gd name="connsiteX30" fmla="*/ 4183 w 10541"/>
                <a:gd name="connsiteY30" fmla="*/ 2612 h 10000"/>
                <a:gd name="connsiteX31" fmla="*/ 4173 w 10541"/>
                <a:gd name="connsiteY31" fmla="*/ 1720 h 10000"/>
                <a:gd name="connsiteX32" fmla="*/ 4585 w 10541"/>
                <a:gd name="connsiteY32" fmla="*/ 1688 h 10000"/>
                <a:gd name="connsiteX33" fmla="*/ 4926 w 10541"/>
                <a:gd name="connsiteY33" fmla="*/ 1466 h 10000"/>
                <a:gd name="connsiteX34" fmla="*/ 4939 w 10541"/>
                <a:gd name="connsiteY34" fmla="*/ 402 h 10000"/>
                <a:gd name="connsiteX35" fmla="*/ 5404 w 10541"/>
                <a:gd name="connsiteY35" fmla="*/ 181 h 10000"/>
                <a:gd name="connsiteX36" fmla="*/ 5863 w 10541"/>
                <a:gd name="connsiteY36" fmla="*/ 1067 h 10000"/>
                <a:gd name="connsiteX37" fmla="*/ 6487 w 10541"/>
                <a:gd name="connsiteY37" fmla="*/ 1249 h 10000"/>
                <a:gd name="connsiteX38" fmla="*/ 7300 w 10541"/>
                <a:gd name="connsiteY38" fmla="*/ 1649 h 10000"/>
                <a:gd name="connsiteX39" fmla="*/ 7539 w 10541"/>
                <a:gd name="connsiteY39" fmla="*/ 816 h 10000"/>
                <a:gd name="connsiteX40" fmla="*/ 7832 w 10541"/>
                <a:gd name="connsiteY40" fmla="*/ 1452 h 10000"/>
                <a:gd name="connsiteX41" fmla="*/ 8291 w 10541"/>
                <a:gd name="connsiteY41" fmla="*/ 1915 h 10000"/>
                <a:gd name="connsiteX42" fmla="*/ 8286 w 10541"/>
                <a:gd name="connsiteY42" fmla="*/ 3100 h 10000"/>
                <a:gd name="connsiteX43" fmla="*/ 9073 w 10541"/>
                <a:gd name="connsiteY43" fmla="*/ 4676 h 10000"/>
                <a:gd name="connsiteX44" fmla="*/ 7932 w 10541"/>
                <a:gd name="connsiteY44" fmla="*/ 6720 h 10000"/>
                <a:gd name="connsiteX45" fmla="*/ 7555 w 10541"/>
                <a:gd name="connsiteY45" fmla="*/ 7834 h 10000"/>
                <a:gd name="connsiteX46" fmla="*/ 2010 w 10541"/>
                <a:gd name="connsiteY46" fmla="*/ 9038 h 10000"/>
                <a:gd name="connsiteX47" fmla="*/ 10000 w 10541"/>
                <a:gd name="connsiteY47" fmla="*/ 5353 h 10000"/>
                <a:gd name="connsiteX48" fmla="*/ 9814 w 10541"/>
                <a:gd name="connsiteY48" fmla="*/ 5662 h 10000"/>
                <a:gd name="connsiteX49" fmla="*/ 9761 w 10541"/>
                <a:gd name="connsiteY49" fmla="*/ 5744 h 10000"/>
                <a:gd name="connsiteX50" fmla="*/ 9742 w 10541"/>
                <a:gd name="connsiteY50" fmla="*/ 5776 h 10000"/>
                <a:gd name="connsiteX51" fmla="*/ 9725 w 10541"/>
                <a:gd name="connsiteY51" fmla="*/ 5808 h 10000"/>
                <a:gd name="connsiteX52" fmla="*/ 9717 w 10541"/>
                <a:gd name="connsiteY52" fmla="*/ 5808 h 10000"/>
                <a:gd name="connsiteX53" fmla="*/ 9717 w 10541"/>
                <a:gd name="connsiteY53" fmla="*/ 5874 h 10000"/>
                <a:gd name="connsiteX54" fmla="*/ 9699 w 10541"/>
                <a:gd name="connsiteY54" fmla="*/ 5971 h 10000"/>
                <a:gd name="connsiteX55" fmla="*/ 9628 w 10541"/>
                <a:gd name="connsiteY55" fmla="*/ 6101 h 10000"/>
                <a:gd name="connsiteX56" fmla="*/ 9538 w 10541"/>
                <a:gd name="connsiteY56" fmla="*/ 6183 h 10000"/>
                <a:gd name="connsiteX57" fmla="*/ 9459 w 10541"/>
                <a:gd name="connsiteY57" fmla="*/ 6247 h 10000"/>
                <a:gd name="connsiteX58" fmla="*/ 9235 w 10541"/>
                <a:gd name="connsiteY58" fmla="*/ 6377 h 10000"/>
                <a:gd name="connsiteX59" fmla="*/ 9076 w 10541"/>
                <a:gd name="connsiteY59" fmla="*/ 6475 h 10000"/>
                <a:gd name="connsiteX60" fmla="*/ 8942 w 10541"/>
                <a:gd name="connsiteY60" fmla="*/ 6556 h 10000"/>
                <a:gd name="connsiteX61" fmla="*/ 8872 w 10541"/>
                <a:gd name="connsiteY61" fmla="*/ 6686 h 10000"/>
                <a:gd name="connsiteX62" fmla="*/ 8827 w 10541"/>
                <a:gd name="connsiteY62" fmla="*/ 6816 h 10000"/>
                <a:gd name="connsiteX63" fmla="*/ 8792 w 10541"/>
                <a:gd name="connsiteY63" fmla="*/ 7027 h 10000"/>
                <a:gd name="connsiteX64" fmla="*/ 8738 w 10541"/>
                <a:gd name="connsiteY64" fmla="*/ 7287 h 10000"/>
                <a:gd name="connsiteX65" fmla="*/ 8640 w 10541"/>
                <a:gd name="connsiteY65" fmla="*/ 7530 h 10000"/>
                <a:gd name="connsiteX66" fmla="*/ 8569 w 10541"/>
                <a:gd name="connsiteY66" fmla="*/ 7693 h 10000"/>
                <a:gd name="connsiteX67" fmla="*/ 8500 w 10541"/>
                <a:gd name="connsiteY67" fmla="*/ 7775 h 10000"/>
                <a:gd name="connsiteX68" fmla="*/ 8418 w 10541"/>
                <a:gd name="connsiteY68" fmla="*/ 7937 h 10000"/>
                <a:gd name="connsiteX69" fmla="*/ 8382 w 10541"/>
                <a:gd name="connsiteY69" fmla="*/ 8002 h 10000"/>
                <a:gd name="connsiteX70" fmla="*/ 8365 w 10541"/>
                <a:gd name="connsiteY70" fmla="*/ 8083 h 10000"/>
                <a:gd name="connsiteX71" fmla="*/ 8365 w 10541"/>
                <a:gd name="connsiteY71" fmla="*/ 8246 h 10000"/>
                <a:gd name="connsiteX72" fmla="*/ 8382 w 10541"/>
                <a:gd name="connsiteY72" fmla="*/ 8440 h 10000"/>
                <a:gd name="connsiteX73" fmla="*/ 8329 w 10541"/>
                <a:gd name="connsiteY73" fmla="*/ 8440 h 10000"/>
                <a:gd name="connsiteX74" fmla="*/ 8240 w 10541"/>
                <a:gd name="connsiteY74" fmla="*/ 8457 h 10000"/>
                <a:gd name="connsiteX75" fmla="*/ 8127 w 10541"/>
                <a:gd name="connsiteY75" fmla="*/ 8489 h 10000"/>
                <a:gd name="connsiteX76" fmla="*/ 7956 w 10541"/>
                <a:gd name="connsiteY76" fmla="*/ 8522 h 10000"/>
                <a:gd name="connsiteX77" fmla="*/ 7769 w 10541"/>
                <a:gd name="connsiteY77" fmla="*/ 8554 h 10000"/>
                <a:gd name="connsiteX78" fmla="*/ 7547 w 10541"/>
                <a:gd name="connsiteY78" fmla="*/ 8587 h 10000"/>
                <a:gd name="connsiteX79" fmla="*/ 7271 w 10541"/>
                <a:gd name="connsiteY79" fmla="*/ 8651 h 10000"/>
                <a:gd name="connsiteX80" fmla="*/ 6998 w 10541"/>
                <a:gd name="connsiteY80" fmla="*/ 8717 h 10000"/>
                <a:gd name="connsiteX81" fmla="*/ 6695 w 10541"/>
                <a:gd name="connsiteY81" fmla="*/ 8781 h 10000"/>
                <a:gd name="connsiteX82" fmla="*/ 6365 w 10541"/>
                <a:gd name="connsiteY82" fmla="*/ 8814 h 10000"/>
                <a:gd name="connsiteX83" fmla="*/ 5664 w 10541"/>
                <a:gd name="connsiteY83" fmla="*/ 8960 h 10000"/>
                <a:gd name="connsiteX84" fmla="*/ 4915 w 10541"/>
                <a:gd name="connsiteY84" fmla="*/ 9090 h 10000"/>
                <a:gd name="connsiteX85" fmla="*/ 4152 w 10541"/>
                <a:gd name="connsiteY85" fmla="*/ 9236 h 10000"/>
                <a:gd name="connsiteX86" fmla="*/ 3394 w 10541"/>
                <a:gd name="connsiteY86" fmla="*/ 9366 h 10000"/>
                <a:gd name="connsiteX87" fmla="*/ 2649 w 10541"/>
                <a:gd name="connsiteY87" fmla="*/ 9497 h 10000"/>
                <a:gd name="connsiteX88" fmla="*/ 2303 w 10541"/>
                <a:gd name="connsiteY88" fmla="*/ 9594 h 10000"/>
                <a:gd name="connsiteX89" fmla="*/ 1963 w 10541"/>
                <a:gd name="connsiteY89" fmla="*/ 9643 h 10000"/>
                <a:gd name="connsiteX90" fmla="*/ 1636 w 10541"/>
                <a:gd name="connsiteY90" fmla="*/ 9675 h 10000"/>
                <a:gd name="connsiteX91" fmla="*/ 1351 w 10541"/>
                <a:gd name="connsiteY91" fmla="*/ 9740 h 10000"/>
                <a:gd name="connsiteX92" fmla="*/ 1076 w 10541"/>
                <a:gd name="connsiteY92" fmla="*/ 9805 h 10000"/>
                <a:gd name="connsiteX93" fmla="*/ 817 w 10541"/>
                <a:gd name="connsiteY93" fmla="*/ 9838 h 10000"/>
                <a:gd name="connsiteX94" fmla="*/ 614 w 10541"/>
                <a:gd name="connsiteY94" fmla="*/ 9870 h 10000"/>
                <a:gd name="connsiteX95" fmla="*/ 427 w 10541"/>
                <a:gd name="connsiteY95" fmla="*/ 9935 h 10000"/>
                <a:gd name="connsiteX96" fmla="*/ 274 w 10541"/>
                <a:gd name="connsiteY96" fmla="*/ 9935 h 10000"/>
                <a:gd name="connsiteX97" fmla="*/ 168 w 10541"/>
                <a:gd name="connsiteY97" fmla="*/ 9968 h 10000"/>
                <a:gd name="connsiteX98" fmla="*/ 108 w 10541"/>
                <a:gd name="connsiteY98" fmla="*/ 9968 h 10000"/>
                <a:gd name="connsiteX99" fmla="*/ 70 w 10541"/>
                <a:gd name="connsiteY99" fmla="*/ 10000 h 10000"/>
                <a:gd name="connsiteX100" fmla="*/ 70 w 10541"/>
                <a:gd name="connsiteY100" fmla="*/ 9968 h 10000"/>
                <a:gd name="connsiteX101" fmla="*/ 37 w 10541"/>
                <a:gd name="connsiteY101" fmla="*/ 9968 h 10000"/>
                <a:gd name="connsiteX102" fmla="*/ 15 w 10541"/>
                <a:gd name="connsiteY102" fmla="*/ 9935 h 10000"/>
                <a:gd name="connsiteX103" fmla="*/ 0 w 10541"/>
                <a:gd name="connsiteY103" fmla="*/ 9870 h 10000"/>
                <a:gd name="connsiteX104" fmla="*/ 15 w 10541"/>
                <a:gd name="connsiteY104" fmla="*/ 9773 h 10000"/>
                <a:gd name="connsiteX105" fmla="*/ 52 w 10541"/>
                <a:gd name="connsiteY105" fmla="*/ 9643 h 10000"/>
                <a:gd name="connsiteX106" fmla="*/ 151 w 10541"/>
                <a:gd name="connsiteY106" fmla="*/ 9497 h 10000"/>
                <a:gd name="connsiteX107" fmla="*/ 221 w 10541"/>
                <a:gd name="connsiteY107" fmla="*/ 9399 h 10000"/>
                <a:gd name="connsiteX108" fmla="*/ 312 w 10541"/>
                <a:gd name="connsiteY108" fmla="*/ 9269 h 10000"/>
                <a:gd name="connsiteX109" fmla="*/ 294 w 10541"/>
                <a:gd name="connsiteY109" fmla="*/ 9122 h 10000"/>
                <a:gd name="connsiteX110" fmla="*/ 258 w 10541"/>
                <a:gd name="connsiteY110" fmla="*/ 8993 h 10000"/>
                <a:gd name="connsiteX111" fmla="*/ 205 w 10541"/>
                <a:gd name="connsiteY111" fmla="*/ 8895 h 10000"/>
                <a:gd name="connsiteX112" fmla="*/ 188 w 10541"/>
                <a:gd name="connsiteY112" fmla="*/ 8863 h 10000"/>
                <a:gd name="connsiteX113" fmla="*/ 116 w 10541"/>
                <a:gd name="connsiteY113" fmla="*/ 8749 h 10000"/>
                <a:gd name="connsiteX114" fmla="*/ 89 w 10541"/>
                <a:gd name="connsiteY114" fmla="*/ 8684 h 10000"/>
                <a:gd name="connsiteX115" fmla="*/ 89 w 10541"/>
                <a:gd name="connsiteY115" fmla="*/ 8651 h 10000"/>
                <a:gd name="connsiteX116" fmla="*/ 70 w 10541"/>
                <a:gd name="connsiteY116" fmla="*/ 8651 h 10000"/>
                <a:gd name="connsiteX117" fmla="*/ 133 w 10541"/>
                <a:gd name="connsiteY117" fmla="*/ 8619 h 10000"/>
                <a:gd name="connsiteX118" fmla="*/ 188 w 10541"/>
                <a:gd name="connsiteY118" fmla="*/ 8587 h 10000"/>
                <a:gd name="connsiteX119" fmla="*/ 239 w 10541"/>
                <a:gd name="connsiteY119" fmla="*/ 8587 h 10000"/>
                <a:gd name="connsiteX120" fmla="*/ 274 w 10541"/>
                <a:gd name="connsiteY120" fmla="*/ 8587 h 10000"/>
                <a:gd name="connsiteX121" fmla="*/ 274 w 10541"/>
                <a:gd name="connsiteY121" fmla="*/ 8554 h 10000"/>
                <a:gd name="connsiteX122" fmla="*/ 239 w 10541"/>
                <a:gd name="connsiteY122" fmla="*/ 8408 h 10000"/>
                <a:gd name="connsiteX123" fmla="*/ 239 w 10541"/>
                <a:gd name="connsiteY123" fmla="*/ 8343 h 10000"/>
                <a:gd name="connsiteX124" fmla="*/ 239 w 10541"/>
                <a:gd name="connsiteY124" fmla="*/ 8310 h 10000"/>
                <a:gd name="connsiteX125" fmla="*/ 221 w 10541"/>
                <a:gd name="connsiteY125" fmla="*/ 8278 h 10000"/>
                <a:gd name="connsiteX126" fmla="*/ 274 w 10541"/>
                <a:gd name="connsiteY126" fmla="*/ 8180 h 10000"/>
                <a:gd name="connsiteX127" fmla="*/ 294 w 10541"/>
                <a:gd name="connsiteY127" fmla="*/ 8083 h 10000"/>
                <a:gd name="connsiteX128" fmla="*/ 331 w 10541"/>
                <a:gd name="connsiteY128" fmla="*/ 8002 h 10000"/>
                <a:gd name="connsiteX129" fmla="*/ 339 w 10541"/>
                <a:gd name="connsiteY129" fmla="*/ 7937 h 10000"/>
                <a:gd name="connsiteX130" fmla="*/ 339 w 10541"/>
                <a:gd name="connsiteY130" fmla="*/ 7937 h 10000"/>
                <a:gd name="connsiteX131" fmla="*/ 392 w 10541"/>
                <a:gd name="connsiteY131" fmla="*/ 7775 h 10000"/>
                <a:gd name="connsiteX132" fmla="*/ 427 w 10541"/>
                <a:gd name="connsiteY132" fmla="*/ 7661 h 10000"/>
                <a:gd name="connsiteX133" fmla="*/ 461 w 10541"/>
                <a:gd name="connsiteY133" fmla="*/ 7563 h 10000"/>
                <a:gd name="connsiteX134" fmla="*/ 480 w 10541"/>
                <a:gd name="connsiteY134" fmla="*/ 7498 h 10000"/>
                <a:gd name="connsiteX135" fmla="*/ 498 w 10541"/>
                <a:gd name="connsiteY135" fmla="*/ 7466 h 10000"/>
                <a:gd name="connsiteX136" fmla="*/ 498 w 10541"/>
                <a:gd name="connsiteY136" fmla="*/ 7434 h 10000"/>
                <a:gd name="connsiteX137" fmla="*/ 320 w 10541"/>
                <a:gd name="connsiteY137" fmla="*/ 7108 h 10000"/>
                <a:gd name="connsiteX138" fmla="*/ 650 w 10541"/>
                <a:gd name="connsiteY138" fmla="*/ 6783 h 10000"/>
                <a:gd name="connsiteX139" fmla="*/ 650 w 10541"/>
                <a:gd name="connsiteY139" fmla="*/ 6751 h 10000"/>
                <a:gd name="connsiteX140" fmla="*/ 650 w 10541"/>
                <a:gd name="connsiteY140" fmla="*/ 6686 h 10000"/>
                <a:gd name="connsiteX141" fmla="*/ 650 w 10541"/>
                <a:gd name="connsiteY141" fmla="*/ 6686 h 10000"/>
                <a:gd name="connsiteX142" fmla="*/ 372 w 10541"/>
                <a:gd name="connsiteY142" fmla="*/ 6769 h 10000"/>
                <a:gd name="connsiteX143" fmla="*/ 870 w 10541"/>
                <a:gd name="connsiteY143" fmla="*/ 6573 h 10000"/>
                <a:gd name="connsiteX144" fmla="*/ 809 w 10541"/>
                <a:gd name="connsiteY144" fmla="*/ 6053 h 10000"/>
                <a:gd name="connsiteX145" fmla="*/ 969 w 10541"/>
                <a:gd name="connsiteY145" fmla="*/ 5777 h 10000"/>
                <a:gd name="connsiteX146" fmla="*/ 1067 w 10541"/>
                <a:gd name="connsiteY146" fmla="*/ 5420 h 10000"/>
                <a:gd name="connsiteX0" fmla="*/ 1262 w 10541"/>
                <a:gd name="connsiteY0" fmla="*/ 5289 h 10000"/>
                <a:gd name="connsiteX1" fmla="*/ 1539 w 10541"/>
                <a:gd name="connsiteY1" fmla="*/ 4948 h 10000"/>
                <a:gd name="connsiteX2" fmla="*/ 1741 w 10541"/>
                <a:gd name="connsiteY2" fmla="*/ 4882 h 10000"/>
                <a:gd name="connsiteX3" fmla="*/ 1448 w 10541"/>
                <a:gd name="connsiteY3" fmla="*/ 5094 h 10000"/>
                <a:gd name="connsiteX4" fmla="*/ 1697 w 10541"/>
                <a:gd name="connsiteY4" fmla="*/ 5045 h 10000"/>
                <a:gd name="connsiteX5" fmla="*/ 1856 w 10541"/>
                <a:gd name="connsiteY5" fmla="*/ 5241 h 10000"/>
                <a:gd name="connsiteX6" fmla="*/ 2046 w 10541"/>
                <a:gd name="connsiteY6" fmla="*/ 5306 h 10000"/>
                <a:gd name="connsiteX7" fmla="*/ 2151 w 10541"/>
                <a:gd name="connsiteY7" fmla="*/ 5258 h 10000"/>
                <a:gd name="connsiteX8" fmla="*/ 2319 w 10541"/>
                <a:gd name="connsiteY8" fmla="*/ 4818 h 10000"/>
                <a:gd name="connsiteX9" fmla="*/ 2293 w 10541"/>
                <a:gd name="connsiteY9" fmla="*/ 5177 h 10000"/>
                <a:gd name="connsiteX10" fmla="*/ 2446 w 10541"/>
                <a:gd name="connsiteY10" fmla="*/ 4493 h 10000"/>
                <a:gd name="connsiteX11" fmla="*/ 2596 w 10541"/>
                <a:gd name="connsiteY11" fmla="*/ 4786 h 10000"/>
                <a:gd name="connsiteX12" fmla="*/ 2559 w 10541"/>
                <a:gd name="connsiteY12" fmla="*/ 4542 h 10000"/>
                <a:gd name="connsiteX13" fmla="*/ 2632 w 10541"/>
                <a:gd name="connsiteY13" fmla="*/ 4786 h 10000"/>
                <a:gd name="connsiteX14" fmla="*/ 2649 w 10541"/>
                <a:gd name="connsiteY14" fmla="*/ 4818 h 10000"/>
                <a:gd name="connsiteX15" fmla="*/ 2693 w 10541"/>
                <a:gd name="connsiteY15" fmla="*/ 4818 h 10000"/>
                <a:gd name="connsiteX16" fmla="*/ 2748 w 10541"/>
                <a:gd name="connsiteY16" fmla="*/ 4818 h 10000"/>
                <a:gd name="connsiteX17" fmla="*/ 2800 w 10541"/>
                <a:gd name="connsiteY17" fmla="*/ 4786 h 10000"/>
                <a:gd name="connsiteX18" fmla="*/ 2837 w 10541"/>
                <a:gd name="connsiteY18" fmla="*/ 4688 h 10000"/>
                <a:gd name="connsiteX19" fmla="*/ 2872 w 10541"/>
                <a:gd name="connsiteY19" fmla="*/ 4541 h 10000"/>
                <a:gd name="connsiteX20" fmla="*/ 2889 w 10541"/>
                <a:gd name="connsiteY20" fmla="*/ 4282 h 10000"/>
                <a:gd name="connsiteX21" fmla="*/ 2977 w 10541"/>
                <a:gd name="connsiteY21" fmla="*/ 4298 h 10000"/>
                <a:gd name="connsiteX22" fmla="*/ 3103 w 10541"/>
                <a:gd name="connsiteY22" fmla="*/ 4070 h 10000"/>
                <a:gd name="connsiteX23" fmla="*/ 3245 w 10541"/>
                <a:gd name="connsiteY23" fmla="*/ 4103 h 10000"/>
                <a:gd name="connsiteX24" fmla="*/ 3342 w 10541"/>
                <a:gd name="connsiteY24" fmla="*/ 4103 h 10000"/>
                <a:gd name="connsiteX25" fmla="*/ 3173 w 10541"/>
                <a:gd name="connsiteY25" fmla="*/ 3892 h 10000"/>
                <a:gd name="connsiteX26" fmla="*/ 3467 w 10541"/>
                <a:gd name="connsiteY26" fmla="*/ 4136 h 10000"/>
                <a:gd name="connsiteX27" fmla="*/ 3397 w 10541"/>
                <a:gd name="connsiteY27" fmla="*/ 4331 h 10000"/>
                <a:gd name="connsiteX28" fmla="*/ 3707 w 10541"/>
                <a:gd name="connsiteY28" fmla="*/ 4250 h 10000"/>
                <a:gd name="connsiteX29" fmla="*/ 4014 w 10541"/>
                <a:gd name="connsiteY29" fmla="*/ 3387 h 10000"/>
                <a:gd name="connsiteX30" fmla="*/ 4183 w 10541"/>
                <a:gd name="connsiteY30" fmla="*/ 2612 h 10000"/>
                <a:gd name="connsiteX31" fmla="*/ 4173 w 10541"/>
                <a:gd name="connsiteY31" fmla="*/ 1720 h 10000"/>
                <a:gd name="connsiteX32" fmla="*/ 4585 w 10541"/>
                <a:gd name="connsiteY32" fmla="*/ 1688 h 10000"/>
                <a:gd name="connsiteX33" fmla="*/ 4926 w 10541"/>
                <a:gd name="connsiteY33" fmla="*/ 1466 h 10000"/>
                <a:gd name="connsiteX34" fmla="*/ 4939 w 10541"/>
                <a:gd name="connsiteY34" fmla="*/ 402 h 10000"/>
                <a:gd name="connsiteX35" fmla="*/ 5404 w 10541"/>
                <a:gd name="connsiteY35" fmla="*/ 181 h 10000"/>
                <a:gd name="connsiteX36" fmla="*/ 5863 w 10541"/>
                <a:gd name="connsiteY36" fmla="*/ 1067 h 10000"/>
                <a:gd name="connsiteX37" fmla="*/ 6487 w 10541"/>
                <a:gd name="connsiteY37" fmla="*/ 1249 h 10000"/>
                <a:gd name="connsiteX38" fmla="*/ 7300 w 10541"/>
                <a:gd name="connsiteY38" fmla="*/ 1649 h 10000"/>
                <a:gd name="connsiteX39" fmla="*/ 7539 w 10541"/>
                <a:gd name="connsiteY39" fmla="*/ 816 h 10000"/>
                <a:gd name="connsiteX40" fmla="*/ 7832 w 10541"/>
                <a:gd name="connsiteY40" fmla="*/ 1452 h 10000"/>
                <a:gd name="connsiteX41" fmla="*/ 8291 w 10541"/>
                <a:gd name="connsiteY41" fmla="*/ 1915 h 10000"/>
                <a:gd name="connsiteX42" fmla="*/ 8286 w 10541"/>
                <a:gd name="connsiteY42" fmla="*/ 3100 h 10000"/>
                <a:gd name="connsiteX43" fmla="*/ 9073 w 10541"/>
                <a:gd name="connsiteY43" fmla="*/ 4676 h 10000"/>
                <a:gd name="connsiteX44" fmla="*/ 7932 w 10541"/>
                <a:gd name="connsiteY44" fmla="*/ 6720 h 10000"/>
                <a:gd name="connsiteX45" fmla="*/ 7555 w 10541"/>
                <a:gd name="connsiteY45" fmla="*/ 7834 h 10000"/>
                <a:gd name="connsiteX46" fmla="*/ 2010 w 10541"/>
                <a:gd name="connsiteY46" fmla="*/ 9038 h 10000"/>
                <a:gd name="connsiteX47" fmla="*/ 10000 w 10541"/>
                <a:gd name="connsiteY47" fmla="*/ 5353 h 10000"/>
                <a:gd name="connsiteX48" fmla="*/ 9814 w 10541"/>
                <a:gd name="connsiteY48" fmla="*/ 5662 h 10000"/>
                <a:gd name="connsiteX49" fmla="*/ 9761 w 10541"/>
                <a:gd name="connsiteY49" fmla="*/ 5744 h 10000"/>
                <a:gd name="connsiteX50" fmla="*/ 9742 w 10541"/>
                <a:gd name="connsiteY50" fmla="*/ 5776 h 10000"/>
                <a:gd name="connsiteX51" fmla="*/ 9725 w 10541"/>
                <a:gd name="connsiteY51" fmla="*/ 5808 h 10000"/>
                <a:gd name="connsiteX52" fmla="*/ 9717 w 10541"/>
                <a:gd name="connsiteY52" fmla="*/ 5808 h 10000"/>
                <a:gd name="connsiteX53" fmla="*/ 9717 w 10541"/>
                <a:gd name="connsiteY53" fmla="*/ 5874 h 10000"/>
                <a:gd name="connsiteX54" fmla="*/ 9699 w 10541"/>
                <a:gd name="connsiteY54" fmla="*/ 5971 h 10000"/>
                <a:gd name="connsiteX55" fmla="*/ 9628 w 10541"/>
                <a:gd name="connsiteY55" fmla="*/ 6101 h 10000"/>
                <a:gd name="connsiteX56" fmla="*/ 9538 w 10541"/>
                <a:gd name="connsiteY56" fmla="*/ 6183 h 10000"/>
                <a:gd name="connsiteX57" fmla="*/ 9459 w 10541"/>
                <a:gd name="connsiteY57" fmla="*/ 6247 h 10000"/>
                <a:gd name="connsiteX58" fmla="*/ 9235 w 10541"/>
                <a:gd name="connsiteY58" fmla="*/ 6377 h 10000"/>
                <a:gd name="connsiteX59" fmla="*/ 9076 w 10541"/>
                <a:gd name="connsiteY59" fmla="*/ 6475 h 10000"/>
                <a:gd name="connsiteX60" fmla="*/ 8942 w 10541"/>
                <a:gd name="connsiteY60" fmla="*/ 6556 h 10000"/>
                <a:gd name="connsiteX61" fmla="*/ 8872 w 10541"/>
                <a:gd name="connsiteY61" fmla="*/ 6686 h 10000"/>
                <a:gd name="connsiteX62" fmla="*/ 8827 w 10541"/>
                <a:gd name="connsiteY62" fmla="*/ 6816 h 10000"/>
                <a:gd name="connsiteX63" fmla="*/ 8792 w 10541"/>
                <a:gd name="connsiteY63" fmla="*/ 7027 h 10000"/>
                <a:gd name="connsiteX64" fmla="*/ 8738 w 10541"/>
                <a:gd name="connsiteY64" fmla="*/ 7287 h 10000"/>
                <a:gd name="connsiteX65" fmla="*/ 8640 w 10541"/>
                <a:gd name="connsiteY65" fmla="*/ 7530 h 10000"/>
                <a:gd name="connsiteX66" fmla="*/ 8569 w 10541"/>
                <a:gd name="connsiteY66" fmla="*/ 7693 h 10000"/>
                <a:gd name="connsiteX67" fmla="*/ 8500 w 10541"/>
                <a:gd name="connsiteY67" fmla="*/ 7775 h 10000"/>
                <a:gd name="connsiteX68" fmla="*/ 8418 w 10541"/>
                <a:gd name="connsiteY68" fmla="*/ 7937 h 10000"/>
                <a:gd name="connsiteX69" fmla="*/ 8382 w 10541"/>
                <a:gd name="connsiteY69" fmla="*/ 8002 h 10000"/>
                <a:gd name="connsiteX70" fmla="*/ 8365 w 10541"/>
                <a:gd name="connsiteY70" fmla="*/ 8083 h 10000"/>
                <a:gd name="connsiteX71" fmla="*/ 8365 w 10541"/>
                <a:gd name="connsiteY71" fmla="*/ 8246 h 10000"/>
                <a:gd name="connsiteX72" fmla="*/ 8382 w 10541"/>
                <a:gd name="connsiteY72" fmla="*/ 8440 h 10000"/>
                <a:gd name="connsiteX73" fmla="*/ 8329 w 10541"/>
                <a:gd name="connsiteY73" fmla="*/ 8440 h 10000"/>
                <a:gd name="connsiteX74" fmla="*/ 8240 w 10541"/>
                <a:gd name="connsiteY74" fmla="*/ 8457 h 10000"/>
                <a:gd name="connsiteX75" fmla="*/ 8127 w 10541"/>
                <a:gd name="connsiteY75" fmla="*/ 8489 h 10000"/>
                <a:gd name="connsiteX76" fmla="*/ 7956 w 10541"/>
                <a:gd name="connsiteY76" fmla="*/ 8522 h 10000"/>
                <a:gd name="connsiteX77" fmla="*/ 7769 w 10541"/>
                <a:gd name="connsiteY77" fmla="*/ 8554 h 10000"/>
                <a:gd name="connsiteX78" fmla="*/ 7547 w 10541"/>
                <a:gd name="connsiteY78" fmla="*/ 8587 h 10000"/>
                <a:gd name="connsiteX79" fmla="*/ 7271 w 10541"/>
                <a:gd name="connsiteY79" fmla="*/ 8651 h 10000"/>
                <a:gd name="connsiteX80" fmla="*/ 6998 w 10541"/>
                <a:gd name="connsiteY80" fmla="*/ 8717 h 10000"/>
                <a:gd name="connsiteX81" fmla="*/ 6695 w 10541"/>
                <a:gd name="connsiteY81" fmla="*/ 8781 h 10000"/>
                <a:gd name="connsiteX82" fmla="*/ 6365 w 10541"/>
                <a:gd name="connsiteY82" fmla="*/ 8814 h 10000"/>
                <a:gd name="connsiteX83" fmla="*/ 5664 w 10541"/>
                <a:gd name="connsiteY83" fmla="*/ 8960 h 10000"/>
                <a:gd name="connsiteX84" fmla="*/ 4915 w 10541"/>
                <a:gd name="connsiteY84" fmla="*/ 9090 h 10000"/>
                <a:gd name="connsiteX85" fmla="*/ 4152 w 10541"/>
                <a:gd name="connsiteY85" fmla="*/ 9236 h 10000"/>
                <a:gd name="connsiteX86" fmla="*/ 3394 w 10541"/>
                <a:gd name="connsiteY86" fmla="*/ 9366 h 10000"/>
                <a:gd name="connsiteX87" fmla="*/ 2649 w 10541"/>
                <a:gd name="connsiteY87" fmla="*/ 9497 h 10000"/>
                <a:gd name="connsiteX88" fmla="*/ 2303 w 10541"/>
                <a:gd name="connsiteY88" fmla="*/ 9594 h 10000"/>
                <a:gd name="connsiteX89" fmla="*/ 1963 w 10541"/>
                <a:gd name="connsiteY89" fmla="*/ 9643 h 10000"/>
                <a:gd name="connsiteX90" fmla="*/ 1636 w 10541"/>
                <a:gd name="connsiteY90" fmla="*/ 9675 h 10000"/>
                <a:gd name="connsiteX91" fmla="*/ 1351 w 10541"/>
                <a:gd name="connsiteY91" fmla="*/ 9740 h 10000"/>
                <a:gd name="connsiteX92" fmla="*/ 1076 w 10541"/>
                <a:gd name="connsiteY92" fmla="*/ 9805 h 10000"/>
                <a:gd name="connsiteX93" fmla="*/ 817 w 10541"/>
                <a:gd name="connsiteY93" fmla="*/ 9838 h 10000"/>
                <a:gd name="connsiteX94" fmla="*/ 614 w 10541"/>
                <a:gd name="connsiteY94" fmla="*/ 9870 h 10000"/>
                <a:gd name="connsiteX95" fmla="*/ 427 w 10541"/>
                <a:gd name="connsiteY95" fmla="*/ 9935 h 10000"/>
                <a:gd name="connsiteX96" fmla="*/ 274 w 10541"/>
                <a:gd name="connsiteY96" fmla="*/ 9935 h 10000"/>
                <a:gd name="connsiteX97" fmla="*/ 168 w 10541"/>
                <a:gd name="connsiteY97" fmla="*/ 9968 h 10000"/>
                <a:gd name="connsiteX98" fmla="*/ 108 w 10541"/>
                <a:gd name="connsiteY98" fmla="*/ 9968 h 10000"/>
                <a:gd name="connsiteX99" fmla="*/ 70 w 10541"/>
                <a:gd name="connsiteY99" fmla="*/ 10000 h 10000"/>
                <a:gd name="connsiteX100" fmla="*/ 70 w 10541"/>
                <a:gd name="connsiteY100" fmla="*/ 9968 h 10000"/>
                <a:gd name="connsiteX101" fmla="*/ 37 w 10541"/>
                <a:gd name="connsiteY101" fmla="*/ 9968 h 10000"/>
                <a:gd name="connsiteX102" fmla="*/ 15 w 10541"/>
                <a:gd name="connsiteY102" fmla="*/ 9935 h 10000"/>
                <a:gd name="connsiteX103" fmla="*/ 0 w 10541"/>
                <a:gd name="connsiteY103" fmla="*/ 9870 h 10000"/>
                <a:gd name="connsiteX104" fmla="*/ 15 w 10541"/>
                <a:gd name="connsiteY104" fmla="*/ 9773 h 10000"/>
                <a:gd name="connsiteX105" fmla="*/ 52 w 10541"/>
                <a:gd name="connsiteY105" fmla="*/ 9643 h 10000"/>
                <a:gd name="connsiteX106" fmla="*/ 151 w 10541"/>
                <a:gd name="connsiteY106" fmla="*/ 9497 h 10000"/>
                <a:gd name="connsiteX107" fmla="*/ 221 w 10541"/>
                <a:gd name="connsiteY107" fmla="*/ 9399 h 10000"/>
                <a:gd name="connsiteX108" fmla="*/ 312 w 10541"/>
                <a:gd name="connsiteY108" fmla="*/ 9269 h 10000"/>
                <a:gd name="connsiteX109" fmla="*/ 294 w 10541"/>
                <a:gd name="connsiteY109" fmla="*/ 9122 h 10000"/>
                <a:gd name="connsiteX110" fmla="*/ 258 w 10541"/>
                <a:gd name="connsiteY110" fmla="*/ 8993 h 10000"/>
                <a:gd name="connsiteX111" fmla="*/ 205 w 10541"/>
                <a:gd name="connsiteY111" fmla="*/ 8895 h 10000"/>
                <a:gd name="connsiteX112" fmla="*/ 188 w 10541"/>
                <a:gd name="connsiteY112" fmla="*/ 8863 h 10000"/>
                <a:gd name="connsiteX113" fmla="*/ 116 w 10541"/>
                <a:gd name="connsiteY113" fmla="*/ 8749 h 10000"/>
                <a:gd name="connsiteX114" fmla="*/ 89 w 10541"/>
                <a:gd name="connsiteY114" fmla="*/ 8684 h 10000"/>
                <a:gd name="connsiteX115" fmla="*/ 89 w 10541"/>
                <a:gd name="connsiteY115" fmla="*/ 8651 h 10000"/>
                <a:gd name="connsiteX116" fmla="*/ 70 w 10541"/>
                <a:gd name="connsiteY116" fmla="*/ 8651 h 10000"/>
                <a:gd name="connsiteX117" fmla="*/ 133 w 10541"/>
                <a:gd name="connsiteY117" fmla="*/ 8619 h 10000"/>
                <a:gd name="connsiteX118" fmla="*/ 188 w 10541"/>
                <a:gd name="connsiteY118" fmla="*/ 8587 h 10000"/>
                <a:gd name="connsiteX119" fmla="*/ 239 w 10541"/>
                <a:gd name="connsiteY119" fmla="*/ 8587 h 10000"/>
                <a:gd name="connsiteX120" fmla="*/ 274 w 10541"/>
                <a:gd name="connsiteY120" fmla="*/ 8587 h 10000"/>
                <a:gd name="connsiteX121" fmla="*/ 274 w 10541"/>
                <a:gd name="connsiteY121" fmla="*/ 8554 h 10000"/>
                <a:gd name="connsiteX122" fmla="*/ 239 w 10541"/>
                <a:gd name="connsiteY122" fmla="*/ 8408 h 10000"/>
                <a:gd name="connsiteX123" fmla="*/ 239 w 10541"/>
                <a:gd name="connsiteY123" fmla="*/ 8343 h 10000"/>
                <a:gd name="connsiteX124" fmla="*/ 239 w 10541"/>
                <a:gd name="connsiteY124" fmla="*/ 8310 h 10000"/>
                <a:gd name="connsiteX125" fmla="*/ 221 w 10541"/>
                <a:gd name="connsiteY125" fmla="*/ 8278 h 10000"/>
                <a:gd name="connsiteX126" fmla="*/ 274 w 10541"/>
                <a:gd name="connsiteY126" fmla="*/ 8180 h 10000"/>
                <a:gd name="connsiteX127" fmla="*/ 294 w 10541"/>
                <a:gd name="connsiteY127" fmla="*/ 8083 h 10000"/>
                <a:gd name="connsiteX128" fmla="*/ 331 w 10541"/>
                <a:gd name="connsiteY128" fmla="*/ 8002 h 10000"/>
                <a:gd name="connsiteX129" fmla="*/ 339 w 10541"/>
                <a:gd name="connsiteY129" fmla="*/ 7937 h 10000"/>
                <a:gd name="connsiteX130" fmla="*/ 339 w 10541"/>
                <a:gd name="connsiteY130" fmla="*/ 7937 h 10000"/>
                <a:gd name="connsiteX131" fmla="*/ 392 w 10541"/>
                <a:gd name="connsiteY131" fmla="*/ 7775 h 10000"/>
                <a:gd name="connsiteX132" fmla="*/ 427 w 10541"/>
                <a:gd name="connsiteY132" fmla="*/ 7661 h 10000"/>
                <a:gd name="connsiteX133" fmla="*/ 461 w 10541"/>
                <a:gd name="connsiteY133" fmla="*/ 7563 h 10000"/>
                <a:gd name="connsiteX134" fmla="*/ 480 w 10541"/>
                <a:gd name="connsiteY134" fmla="*/ 7498 h 10000"/>
                <a:gd name="connsiteX135" fmla="*/ 498 w 10541"/>
                <a:gd name="connsiteY135" fmla="*/ 7466 h 10000"/>
                <a:gd name="connsiteX136" fmla="*/ 498 w 10541"/>
                <a:gd name="connsiteY136" fmla="*/ 7434 h 10000"/>
                <a:gd name="connsiteX137" fmla="*/ 320 w 10541"/>
                <a:gd name="connsiteY137" fmla="*/ 7108 h 10000"/>
                <a:gd name="connsiteX138" fmla="*/ 650 w 10541"/>
                <a:gd name="connsiteY138" fmla="*/ 6783 h 10000"/>
                <a:gd name="connsiteX139" fmla="*/ 650 w 10541"/>
                <a:gd name="connsiteY139" fmla="*/ 6751 h 10000"/>
                <a:gd name="connsiteX140" fmla="*/ 650 w 10541"/>
                <a:gd name="connsiteY140" fmla="*/ 6686 h 10000"/>
                <a:gd name="connsiteX141" fmla="*/ 650 w 10541"/>
                <a:gd name="connsiteY141" fmla="*/ 6686 h 10000"/>
                <a:gd name="connsiteX142" fmla="*/ 870 w 10541"/>
                <a:gd name="connsiteY142" fmla="*/ 6573 h 10000"/>
                <a:gd name="connsiteX143" fmla="*/ 809 w 10541"/>
                <a:gd name="connsiteY143" fmla="*/ 6053 h 10000"/>
                <a:gd name="connsiteX144" fmla="*/ 969 w 10541"/>
                <a:gd name="connsiteY144" fmla="*/ 5777 h 10000"/>
                <a:gd name="connsiteX145" fmla="*/ 1067 w 10541"/>
                <a:gd name="connsiteY145" fmla="*/ 5420 h 10000"/>
                <a:gd name="connsiteX0" fmla="*/ 1262 w 10541"/>
                <a:gd name="connsiteY0" fmla="*/ 5289 h 10000"/>
                <a:gd name="connsiteX1" fmla="*/ 1539 w 10541"/>
                <a:gd name="connsiteY1" fmla="*/ 4948 h 10000"/>
                <a:gd name="connsiteX2" fmla="*/ 1741 w 10541"/>
                <a:gd name="connsiteY2" fmla="*/ 4882 h 10000"/>
                <a:gd name="connsiteX3" fmla="*/ 1448 w 10541"/>
                <a:gd name="connsiteY3" fmla="*/ 5094 h 10000"/>
                <a:gd name="connsiteX4" fmla="*/ 1697 w 10541"/>
                <a:gd name="connsiteY4" fmla="*/ 5045 h 10000"/>
                <a:gd name="connsiteX5" fmla="*/ 1856 w 10541"/>
                <a:gd name="connsiteY5" fmla="*/ 5241 h 10000"/>
                <a:gd name="connsiteX6" fmla="*/ 2046 w 10541"/>
                <a:gd name="connsiteY6" fmla="*/ 5306 h 10000"/>
                <a:gd name="connsiteX7" fmla="*/ 2151 w 10541"/>
                <a:gd name="connsiteY7" fmla="*/ 5258 h 10000"/>
                <a:gd name="connsiteX8" fmla="*/ 2319 w 10541"/>
                <a:gd name="connsiteY8" fmla="*/ 4818 h 10000"/>
                <a:gd name="connsiteX9" fmla="*/ 2293 w 10541"/>
                <a:gd name="connsiteY9" fmla="*/ 5177 h 10000"/>
                <a:gd name="connsiteX10" fmla="*/ 2446 w 10541"/>
                <a:gd name="connsiteY10" fmla="*/ 4493 h 10000"/>
                <a:gd name="connsiteX11" fmla="*/ 2596 w 10541"/>
                <a:gd name="connsiteY11" fmla="*/ 4786 h 10000"/>
                <a:gd name="connsiteX12" fmla="*/ 2559 w 10541"/>
                <a:gd name="connsiteY12" fmla="*/ 4542 h 10000"/>
                <a:gd name="connsiteX13" fmla="*/ 2632 w 10541"/>
                <a:gd name="connsiteY13" fmla="*/ 4786 h 10000"/>
                <a:gd name="connsiteX14" fmla="*/ 2649 w 10541"/>
                <a:gd name="connsiteY14" fmla="*/ 4818 h 10000"/>
                <a:gd name="connsiteX15" fmla="*/ 2693 w 10541"/>
                <a:gd name="connsiteY15" fmla="*/ 4818 h 10000"/>
                <a:gd name="connsiteX16" fmla="*/ 2748 w 10541"/>
                <a:gd name="connsiteY16" fmla="*/ 4818 h 10000"/>
                <a:gd name="connsiteX17" fmla="*/ 2800 w 10541"/>
                <a:gd name="connsiteY17" fmla="*/ 4786 h 10000"/>
                <a:gd name="connsiteX18" fmla="*/ 2837 w 10541"/>
                <a:gd name="connsiteY18" fmla="*/ 4688 h 10000"/>
                <a:gd name="connsiteX19" fmla="*/ 2872 w 10541"/>
                <a:gd name="connsiteY19" fmla="*/ 4541 h 10000"/>
                <a:gd name="connsiteX20" fmla="*/ 2889 w 10541"/>
                <a:gd name="connsiteY20" fmla="*/ 4282 h 10000"/>
                <a:gd name="connsiteX21" fmla="*/ 2977 w 10541"/>
                <a:gd name="connsiteY21" fmla="*/ 4298 h 10000"/>
                <a:gd name="connsiteX22" fmla="*/ 3103 w 10541"/>
                <a:gd name="connsiteY22" fmla="*/ 4070 h 10000"/>
                <a:gd name="connsiteX23" fmla="*/ 3245 w 10541"/>
                <a:gd name="connsiteY23" fmla="*/ 4103 h 10000"/>
                <a:gd name="connsiteX24" fmla="*/ 3342 w 10541"/>
                <a:gd name="connsiteY24" fmla="*/ 4103 h 10000"/>
                <a:gd name="connsiteX25" fmla="*/ 3173 w 10541"/>
                <a:gd name="connsiteY25" fmla="*/ 3892 h 10000"/>
                <a:gd name="connsiteX26" fmla="*/ 3467 w 10541"/>
                <a:gd name="connsiteY26" fmla="*/ 4136 h 10000"/>
                <a:gd name="connsiteX27" fmla="*/ 3397 w 10541"/>
                <a:gd name="connsiteY27" fmla="*/ 4331 h 10000"/>
                <a:gd name="connsiteX28" fmla="*/ 3707 w 10541"/>
                <a:gd name="connsiteY28" fmla="*/ 4250 h 10000"/>
                <a:gd name="connsiteX29" fmla="*/ 4014 w 10541"/>
                <a:gd name="connsiteY29" fmla="*/ 3387 h 10000"/>
                <a:gd name="connsiteX30" fmla="*/ 4183 w 10541"/>
                <a:gd name="connsiteY30" fmla="*/ 2612 h 10000"/>
                <a:gd name="connsiteX31" fmla="*/ 4173 w 10541"/>
                <a:gd name="connsiteY31" fmla="*/ 1720 h 10000"/>
                <a:gd name="connsiteX32" fmla="*/ 4585 w 10541"/>
                <a:gd name="connsiteY32" fmla="*/ 1688 h 10000"/>
                <a:gd name="connsiteX33" fmla="*/ 4926 w 10541"/>
                <a:gd name="connsiteY33" fmla="*/ 1466 h 10000"/>
                <a:gd name="connsiteX34" fmla="*/ 4939 w 10541"/>
                <a:gd name="connsiteY34" fmla="*/ 402 h 10000"/>
                <a:gd name="connsiteX35" fmla="*/ 5404 w 10541"/>
                <a:gd name="connsiteY35" fmla="*/ 181 h 10000"/>
                <a:gd name="connsiteX36" fmla="*/ 5863 w 10541"/>
                <a:gd name="connsiteY36" fmla="*/ 1067 h 10000"/>
                <a:gd name="connsiteX37" fmla="*/ 6487 w 10541"/>
                <a:gd name="connsiteY37" fmla="*/ 1249 h 10000"/>
                <a:gd name="connsiteX38" fmla="*/ 7300 w 10541"/>
                <a:gd name="connsiteY38" fmla="*/ 1649 h 10000"/>
                <a:gd name="connsiteX39" fmla="*/ 7539 w 10541"/>
                <a:gd name="connsiteY39" fmla="*/ 816 h 10000"/>
                <a:gd name="connsiteX40" fmla="*/ 7832 w 10541"/>
                <a:gd name="connsiteY40" fmla="*/ 1452 h 10000"/>
                <a:gd name="connsiteX41" fmla="*/ 8291 w 10541"/>
                <a:gd name="connsiteY41" fmla="*/ 1915 h 10000"/>
                <a:gd name="connsiteX42" fmla="*/ 8286 w 10541"/>
                <a:gd name="connsiteY42" fmla="*/ 3100 h 10000"/>
                <a:gd name="connsiteX43" fmla="*/ 9073 w 10541"/>
                <a:gd name="connsiteY43" fmla="*/ 4676 h 10000"/>
                <a:gd name="connsiteX44" fmla="*/ 7932 w 10541"/>
                <a:gd name="connsiteY44" fmla="*/ 6720 h 10000"/>
                <a:gd name="connsiteX45" fmla="*/ 7555 w 10541"/>
                <a:gd name="connsiteY45" fmla="*/ 7834 h 10000"/>
                <a:gd name="connsiteX46" fmla="*/ 2010 w 10541"/>
                <a:gd name="connsiteY46" fmla="*/ 9038 h 10000"/>
                <a:gd name="connsiteX47" fmla="*/ 10000 w 10541"/>
                <a:gd name="connsiteY47" fmla="*/ 5353 h 10000"/>
                <a:gd name="connsiteX48" fmla="*/ 9814 w 10541"/>
                <a:gd name="connsiteY48" fmla="*/ 5662 h 10000"/>
                <a:gd name="connsiteX49" fmla="*/ 9761 w 10541"/>
                <a:gd name="connsiteY49" fmla="*/ 5744 h 10000"/>
                <a:gd name="connsiteX50" fmla="*/ 9742 w 10541"/>
                <a:gd name="connsiteY50" fmla="*/ 5776 h 10000"/>
                <a:gd name="connsiteX51" fmla="*/ 9725 w 10541"/>
                <a:gd name="connsiteY51" fmla="*/ 5808 h 10000"/>
                <a:gd name="connsiteX52" fmla="*/ 9717 w 10541"/>
                <a:gd name="connsiteY52" fmla="*/ 5808 h 10000"/>
                <a:gd name="connsiteX53" fmla="*/ 9717 w 10541"/>
                <a:gd name="connsiteY53" fmla="*/ 5874 h 10000"/>
                <a:gd name="connsiteX54" fmla="*/ 9699 w 10541"/>
                <a:gd name="connsiteY54" fmla="*/ 5971 h 10000"/>
                <a:gd name="connsiteX55" fmla="*/ 9628 w 10541"/>
                <a:gd name="connsiteY55" fmla="*/ 6101 h 10000"/>
                <a:gd name="connsiteX56" fmla="*/ 9538 w 10541"/>
                <a:gd name="connsiteY56" fmla="*/ 6183 h 10000"/>
                <a:gd name="connsiteX57" fmla="*/ 9459 w 10541"/>
                <a:gd name="connsiteY57" fmla="*/ 6247 h 10000"/>
                <a:gd name="connsiteX58" fmla="*/ 9235 w 10541"/>
                <a:gd name="connsiteY58" fmla="*/ 6377 h 10000"/>
                <a:gd name="connsiteX59" fmla="*/ 9076 w 10541"/>
                <a:gd name="connsiteY59" fmla="*/ 6475 h 10000"/>
                <a:gd name="connsiteX60" fmla="*/ 8942 w 10541"/>
                <a:gd name="connsiteY60" fmla="*/ 6556 h 10000"/>
                <a:gd name="connsiteX61" fmla="*/ 8872 w 10541"/>
                <a:gd name="connsiteY61" fmla="*/ 6686 h 10000"/>
                <a:gd name="connsiteX62" fmla="*/ 8827 w 10541"/>
                <a:gd name="connsiteY62" fmla="*/ 6816 h 10000"/>
                <a:gd name="connsiteX63" fmla="*/ 8792 w 10541"/>
                <a:gd name="connsiteY63" fmla="*/ 7027 h 10000"/>
                <a:gd name="connsiteX64" fmla="*/ 8738 w 10541"/>
                <a:gd name="connsiteY64" fmla="*/ 7287 h 10000"/>
                <a:gd name="connsiteX65" fmla="*/ 8640 w 10541"/>
                <a:gd name="connsiteY65" fmla="*/ 7530 h 10000"/>
                <a:gd name="connsiteX66" fmla="*/ 8569 w 10541"/>
                <a:gd name="connsiteY66" fmla="*/ 7693 h 10000"/>
                <a:gd name="connsiteX67" fmla="*/ 8500 w 10541"/>
                <a:gd name="connsiteY67" fmla="*/ 7775 h 10000"/>
                <a:gd name="connsiteX68" fmla="*/ 8418 w 10541"/>
                <a:gd name="connsiteY68" fmla="*/ 7937 h 10000"/>
                <a:gd name="connsiteX69" fmla="*/ 8382 w 10541"/>
                <a:gd name="connsiteY69" fmla="*/ 8002 h 10000"/>
                <a:gd name="connsiteX70" fmla="*/ 8365 w 10541"/>
                <a:gd name="connsiteY70" fmla="*/ 8083 h 10000"/>
                <a:gd name="connsiteX71" fmla="*/ 8365 w 10541"/>
                <a:gd name="connsiteY71" fmla="*/ 8246 h 10000"/>
                <a:gd name="connsiteX72" fmla="*/ 8382 w 10541"/>
                <a:gd name="connsiteY72" fmla="*/ 8440 h 10000"/>
                <a:gd name="connsiteX73" fmla="*/ 8329 w 10541"/>
                <a:gd name="connsiteY73" fmla="*/ 8440 h 10000"/>
                <a:gd name="connsiteX74" fmla="*/ 8240 w 10541"/>
                <a:gd name="connsiteY74" fmla="*/ 8457 h 10000"/>
                <a:gd name="connsiteX75" fmla="*/ 8127 w 10541"/>
                <a:gd name="connsiteY75" fmla="*/ 8489 h 10000"/>
                <a:gd name="connsiteX76" fmla="*/ 7956 w 10541"/>
                <a:gd name="connsiteY76" fmla="*/ 8522 h 10000"/>
                <a:gd name="connsiteX77" fmla="*/ 7769 w 10541"/>
                <a:gd name="connsiteY77" fmla="*/ 8554 h 10000"/>
                <a:gd name="connsiteX78" fmla="*/ 7547 w 10541"/>
                <a:gd name="connsiteY78" fmla="*/ 8587 h 10000"/>
                <a:gd name="connsiteX79" fmla="*/ 7271 w 10541"/>
                <a:gd name="connsiteY79" fmla="*/ 8651 h 10000"/>
                <a:gd name="connsiteX80" fmla="*/ 6998 w 10541"/>
                <a:gd name="connsiteY80" fmla="*/ 8717 h 10000"/>
                <a:gd name="connsiteX81" fmla="*/ 6695 w 10541"/>
                <a:gd name="connsiteY81" fmla="*/ 8781 h 10000"/>
                <a:gd name="connsiteX82" fmla="*/ 6365 w 10541"/>
                <a:gd name="connsiteY82" fmla="*/ 8814 h 10000"/>
                <a:gd name="connsiteX83" fmla="*/ 5664 w 10541"/>
                <a:gd name="connsiteY83" fmla="*/ 8960 h 10000"/>
                <a:gd name="connsiteX84" fmla="*/ 4915 w 10541"/>
                <a:gd name="connsiteY84" fmla="*/ 9090 h 10000"/>
                <a:gd name="connsiteX85" fmla="*/ 4152 w 10541"/>
                <a:gd name="connsiteY85" fmla="*/ 9236 h 10000"/>
                <a:gd name="connsiteX86" fmla="*/ 3394 w 10541"/>
                <a:gd name="connsiteY86" fmla="*/ 9366 h 10000"/>
                <a:gd name="connsiteX87" fmla="*/ 2649 w 10541"/>
                <a:gd name="connsiteY87" fmla="*/ 9497 h 10000"/>
                <a:gd name="connsiteX88" fmla="*/ 2303 w 10541"/>
                <a:gd name="connsiteY88" fmla="*/ 9594 h 10000"/>
                <a:gd name="connsiteX89" fmla="*/ 1963 w 10541"/>
                <a:gd name="connsiteY89" fmla="*/ 9643 h 10000"/>
                <a:gd name="connsiteX90" fmla="*/ 1636 w 10541"/>
                <a:gd name="connsiteY90" fmla="*/ 9675 h 10000"/>
                <a:gd name="connsiteX91" fmla="*/ 1351 w 10541"/>
                <a:gd name="connsiteY91" fmla="*/ 9740 h 10000"/>
                <a:gd name="connsiteX92" fmla="*/ 1076 w 10541"/>
                <a:gd name="connsiteY92" fmla="*/ 9805 h 10000"/>
                <a:gd name="connsiteX93" fmla="*/ 817 w 10541"/>
                <a:gd name="connsiteY93" fmla="*/ 9838 h 10000"/>
                <a:gd name="connsiteX94" fmla="*/ 614 w 10541"/>
                <a:gd name="connsiteY94" fmla="*/ 9870 h 10000"/>
                <a:gd name="connsiteX95" fmla="*/ 427 w 10541"/>
                <a:gd name="connsiteY95" fmla="*/ 9935 h 10000"/>
                <a:gd name="connsiteX96" fmla="*/ 274 w 10541"/>
                <a:gd name="connsiteY96" fmla="*/ 9935 h 10000"/>
                <a:gd name="connsiteX97" fmla="*/ 168 w 10541"/>
                <a:gd name="connsiteY97" fmla="*/ 9968 h 10000"/>
                <a:gd name="connsiteX98" fmla="*/ 108 w 10541"/>
                <a:gd name="connsiteY98" fmla="*/ 9968 h 10000"/>
                <a:gd name="connsiteX99" fmla="*/ 70 w 10541"/>
                <a:gd name="connsiteY99" fmla="*/ 10000 h 10000"/>
                <a:gd name="connsiteX100" fmla="*/ 70 w 10541"/>
                <a:gd name="connsiteY100" fmla="*/ 9968 h 10000"/>
                <a:gd name="connsiteX101" fmla="*/ 37 w 10541"/>
                <a:gd name="connsiteY101" fmla="*/ 9968 h 10000"/>
                <a:gd name="connsiteX102" fmla="*/ 15 w 10541"/>
                <a:gd name="connsiteY102" fmla="*/ 9935 h 10000"/>
                <a:gd name="connsiteX103" fmla="*/ 0 w 10541"/>
                <a:gd name="connsiteY103" fmla="*/ 9870 h 10000"/>
                <a:gd name="connsiteX104" fmla="*/ 15 w 10541"/>
                <a:gd name="connsiteY104" fmla="*/ 9773 h 10000"/>
                <a:gd name="connsiteX105" fmla="*/ 52 w 10541"/>
                <a:gd name="connsiteY105" fmla="*/ 9643 h 10000"/>
                <a:gd name="connsiteX106" fmla="*/ 151 w 10541"/>
                <a:gd name="connsiteY106" fmla="*/ 9497 h 10000"/>
                <a:gd name="connsiteX107" fmla="*/ 221 w 10541"/>
                <a:gd name="connsiteY107" fmla="*/ 9399 h 10000"/>
                <a:gd name="connsiteX108" fmla="*/ 312 w 10541"/>
                <a:gd name="connsiteY108" fmla="*/ 9269 h 10000"/>
                <a:gd name="connsiteX109" fmla="*/ 294 w 10541"/>
                <a:gd name="connsiteY109" fmla="*/ 9122 h 10000"/>
                <a:gd name="connsiteX110" fmla="*/ 258 w 10541"/>
                <a:gd name="connsiteY110" fmla="*/ 8993 h 10000"/>
                <a:gd name="connsiteX111" fmla="*/ 205 w 10541"/>
                <a:gd name="connsiteY111" fmla="*/ 8895 h 10000"/>
                <a:gd name="connsiteX112" fmla="*/ 188 w 10541"/>
                <a:gd name="connsiteY112" fmla="*/ 8863 h 10000"/>
                <a:gd name="connsiteX113" fmla="*/ 116 w 10541"/>
                <a:gd name="connsiteY113" fmla="*/ 8749 h 10000"/>
                <a:gd name="connsiteX114" fmla="*/ 89 w 10541"/>
                <a:gd name="connsiteY114" fmla="*/ 8684 h 10000"/>
                <a:gd name="connsiteX115" fmla="*/ 89 w 10541"/>
                <a:gd name="connsiteY115" fmla="*/ 8651 h 10000"/>
                <a:gd name="connsiteX116" fmla="*/ 70 w 10541"/>
                <a:gd name="connsiteY116" fmla="*/ 8651 h 10000"/>
                <a:gd name="connsiteX117" fmla="*/ 133 w 10541"/>
                <a:gd name="connsiteY117" fmla="*/ 8619 h 10000"/>
                <a:gd name="connsiteX118" fmla="*/ 188 w 10541"/>
                <a:gd name="connsiteY118" fmla="*/ 8587 h 10000"/>
                <a:gd name="connsiteX119" fmla="*/ 239 w 10541"/>
                <a:gd name="connsiteY119" fmla="*/ 8587 h 10000"/>
                <a:gd name="connsiteX120" fmla="*/ 274 w 10541"/>
                <a:gd name="connsiteY120" fmla="*/ 8587 h 10000"/>
                <a:gd name="connsiteX121" fmla="*/ 274 w 10541"/>
                <a:gd name="connsiteY121" fmla="*/ 8554 h 10000"/>
                <a:gd name="connsiteX122" fmla="*/ 239 w 10541"/>
                <a:gd name="connsiteY122" fmla="*/ 8408 h 10000"/>
                <a:gd name="connsiteX123" fmla="*/ 239 w 10541"/>
                <a:gd name="connsiteY123" fmla="*/ 8343 h 10000"/>
                <a:gd name="connsiteX124" fmla="*/ 239 w 10541"/>
                <a:gd name="connsiteY124" fmla="*/ 8310 h 10000"/>
                <a:gd name="connsiteX125" fmla="*/ 221 w 10541"/>
                <a:gd name="connsiteY125" fmla="*/ 8278 h 10000"/>
                <a:gd name="connsiteX126" fmla="*/ 274 w 10541"/>
                <a:gd name="connsiteY126" fmla="*/ 8180 h 10000"/>
                <a:gd name="connsiteX127" fmla="*/ 294 w 10541"/>
                <a:gd name="connsiteY127" fmla="*/ 8083 h 10000"/>
                <a:gd name="connsiteX128" fmla="*/ 331 w 10541"/>
                <a:gd name="connsiteY128" fmla="*/ 8002 h 10000"/>
                <a:gd name="connsiteX129" fmla="*/ 339 w 10541"/>
                <a:gd name="connsiteY129" fmla="*/ 7937 h 10000"/>
                <a:gd name="connsiteX130" fmla="*/ 339 w 10541"/>
                <a:gd name="connsiteY130" fmla="*/ 7937 h 10000"/>
                <a:gd name="connsiteX131" fmla="*/ 392 w 10541"/>
                <a:gd name="connsiteY131" fmla="*/ 7775 h 10000"/>
                <a:gd name="connsiteX132" fmla="*/ 427 w 10541"/>
                <a:gd name="connsiteY132" fmla="*/ 7661 h 10000"/>
                <a:gd name="connsiteX133" fmla="*/ 461 w 10541"/>
                <a:gd name="connsiteY133" fmla="*/ 7563 h 10000"/>
                <a:gd name="connsiteX134" fmla="*/ 480 w 10541"/>
                <a:gd name="connsiteY134" fmla="*/ 7498 h 10000"/>
                <a:gd name="connsiteX135" fmla="*/ 498 w 10541"/>
                <a:gd name="connsiteY135" fmla="*/ 7466 h 10000"/>
                <a:gd name="connsiteX136" fmla="*/ 498 w 10541"/>
                <a:gd name="connsiteY136" fmla="*/ 7434 h 10000"/>
                <a:gd name="connsiteX137" fmla="*/ 320 w 10541"/>
                <a:gd name="connsiteY137" fmla="*/ 7108 h 10000"/>
                <a:gd name="connsiteX138" fmla="*/ 650 w 10541"/>
                <a:gd name="connsiteY138" fmla="*/ 6783 h 10000"/>
                <a:gd name="connsiteX139" fmla="*/ 650 w 10541"/>
                <a:gd name="connsiteY139" fmla="*/ 6751 h 10000"/>
                <a:gd name="connsiteX140" fmla="*/ 650 w 10541"/>
                <a:gd name="connsiteY140" fmla="*/ 6686 h 10000"/>
                <a:gd name="connsiteX141" fmla="*/ 383 w 10541"/>
                <a:gd name="connsiteY141" fmla="*/ 6833 h 10000"/>
                <a:gd name="connsiteX142" fmla="*/ 870 w 10541"/>
                <a:gd name="connsiteY142" fmla="*/ 6573 h 10000"/>
                <a:gd name="connsiteX143" fmla="*/ 809 w 10541"/>
                <a:gd name="connsiteY143" fmla="*/ 6053 h 10000"/>
                <a:gd name="connsiteX144" fmla="*/ 969 w 10541"/>
                <a:gd name="connsiteY144" fmla="*/ 5777 h 10000"/>
                <a:gd name="connsiteX145" fmla="*/ 1067 w 10541"/>
                <a:gd name="connsiteY145" fmla="*/ 5420 h 10000"/>
                <a:gd name="connsiteX0" fmla="*/ 1262 w 10541"/>
                <a:gd name="connsiteY0" fmla="*/ 5289 h 10000"/>
                <a:gd name="connsiteX1" fmla="*/ 1539 w 10541"/>
                <a:gd name="connsiteY1" fmla="*/ 4948 h 10000"/>
                <a:gd name="connsiteX2" fmla="*/ 1741 w 10541"/>
                <a:gd name="connsiteY2" fmla="*/ 4882 h 10000"/>
                <a:gd name="connsiteX3" fmla="*/ 1448 w 10541"/>
                <a:gd name="connsiteY3" fmla="*/ 5094 h 10000"/>
                <a:gd name="connsiteX4" fmla="*/ 1697 w 10541"/>
                <a:gd name="connsiteY4" fmla="*/ 5045 h 10000"/>
                <a:gd name="connsiteX5" fmla="*/ 1856 w 10541"/>
                <a:gd name="connsiteY5" fmla="*/ 5241 h 10000"/>
                <a:gd name="connsiteX6" fmla="*/ 2046 w 10541"/>
                <a:gd name="connsiteY6" fmla="*/ 5306 h 10000"/>
                <a:gd name="connsiteX7" fmla="*/ 2151 w 10541"/>
                <a:gd name="connsiteY7" fmla="*/ 5258 h 10000"/>
                <a:gd name="connsiteX8" fmla="*/ 2319 w 10541"/>
                <a:gd name="connsiteY8" fmla="*/ 4818 h 10000"/>
                <a:gd name="connsiteX9" fmla="*/ 2293 w 10541"/>
                <a:gd name="connsiteY9" fmla="*/ 5177 h 10000"/>
                <a:gd name="connsiteX10" fmla="*/ 2446 w 10541"/>
                <a:gd name="connsiteY10" fmla="*/ 4493 h 10000"/>
                <a:gd name="connsiteX11" fmla="*/ 2596 w 10541"/>
                <a:gd name="connsiteY11" fmla="*/ 4786 h 10000"/>
                <a:gd name="connsiteX12" fmla="*/ 2559 w 10541"/>
                <a:gd name="connsiteY12" fmla="*/ 4542 h 10000"/>
                <a:gd name="connsiteX13" fmla="*/ 2632 w 10541"/>
                <a:gd name="connsiteY13" fmla="*/ 4786 h 10000"/>
                <a:gd name="connsiteX14" fmla="*/ 2649 w 10541"/>
                <a:gd name="connsiteY14" fmla="*/ 4818 h 10000"/>
                <a:gd name="connsiteX15" fmla="*/ 2693 w 10541"/>
                <a:gd name="connsiteY15" fmla="*/ 4818 h 10000"/>
                <a:gd name="connsiteX16" fmla="*/ 2748 w 10541"/>
                <a:gd name="connsiteY16" fmla="*/ 4818 h 10000"/>
                <a:gd name="connsiteX17" fmla="*/ 2800 w 10541"/>
                <a:gd name="connsiteY17" fmla="*/ 4786 h 10000"/>
                <a:gd name="connsiteX18" fmla="*/ 2837 w 10541"/>
                <a:gd name="connsiteY18" fmla="*/ 4688 h 10000"/>
                <a:gd name="connsiteX19" fmla="*/ 2872 w 10541"/>
                <a:gd name="connsiteY19" fmla="*/ 4541 h 10000"/>
                <a:gd name="connsiteX20" fmla="*/ 2889 w 10541"/>
                <a:gd name="connsiteY20" fmla="*/ 4282 h 10000"/>
                <a:gd name="connsiteX21" fmla="*/ 2977 w 10541"/>
                <a:gd name="connsiteY21" fmla="*/ 4298 h 10000"/>
                <a:gd name="connsiteX22" fmla="*/ 3103 w 10541"/>
                <a:gd name="connsiteY22" fmla="*/ 4070 h 10000"/>
                <a:gd name="connsiteX23" fmla="*/ 3245 w 10541"/>
                <a:gd name="connsiteY23" fmla="*/ 4103 h 10000"/>
                <a:gd name="connsiteX24" fmla="*/ 3342 w 10541"/>
                <a:gd name="connsiteY24" fmla="*/ 4103 h 10000"/>
                <a:gd name="connsiteX25" fmla="*/ 3173 w 10541"/>
                <a:gd name="connsiteY25" fmla="*/ 3892 h 10000"/>
                <a:gd name="connsiteX26" fmla="*/ 3467 w 10541"/>
                <a:gd name="connsiteY26" fmla="*/ 4136 h 10000"/>
                <a:gd name="connsiteX27" fmla="*/ 3397 w 10541"/>
                <a:gd name="connsiteY27" fmla="*/ 4331 h 10000"/>
                <a:gd name="connsiteX28" fmla="*/ 3707 w 10541"/>
                <a:gd name="connsiteY28" fmla="*/ 4250 h 10000"/>
                <a:gd name="connsiteX29" fmla="*/ 4014 w 10541"/>
                <a:gd name="connsiteY29" fmla="*/ 3387 h 10000"/>
                <a:gd name="connsiteX30" fmla="*/ 4183 w 10541"/>
                <a:gd name="connsiteY30" fmla="*/ 2612 h 10000"/>
                <a:gd name="connsiteX31" fmla="*/ 4173 w 10541"/>
                <a:gd name="connsiteY31" fmla="*/ 1720 h 10000"/>
                <a:gd name="connsiteX32" fmla="*/ 4585 w 10541"/>
                <a:gd name="connsiteY32" fmla="*/ 1688 h 10000"/>
                <a:gd name="connsiteX33" fmla="*/ 4926 w 10541"/>
                <a:gd name="connsiteY33" fmla="*/ 1466 h 10000"/>
                <a:gd name="connsiteX34" fmla="*/ 4939 w 10541"/>
                <a:gd name="connsiteY34" fmla="*/ 402 h 10000"/>
                <a:gd name="connsiteX35" fmla="*/ 5404 w 10541"/>
                <a:gd name="connsiteY35" fmla="*/ 181 h 10000"/>
                <a:gd name="connsiteX36" fmla="*/ 5863 w 10541"/>
                <a:gd name="connsiteY36" fmla="*/ 1067 h 10000"/>
                <a:gd name="connsiteX37" fmla="*/ 6487 w 10541"/>
                <a:gd name="connsiteY37" fmla="*/ 1249 h 10000"/>
                <a:gd name="connsiteX38" fmla="*/ 7300 w 10541"/>
                <a:gd name="connsiteY38" fmla="*/ 1649 h 10000"/>
                <a:gd name="connsiteX39" fmla="*/ 7539 w 10541"/>
                <a:gd name="connsiteY39" fmla="*/ 816 h 10000"/>
                <a:gd name="connsiteX40" fmla="*/ 7832 w 10541"/>
                <a:gd name="connsiteY40" fmla="*/ 1452 h 10000"/>
                <a:gd name="connsiteX41" fmla="*/ 8291 w 10541"/>
                <a:gd name="connsiteY41" fmla="*/ 1915 h 10000"/>
                <a:gd name="connsiteX42" fmla="*/ 8286 w 10541"/>
                <a:gd name="connsiteY42" fmla="*/ 3100 h 10000"/>
                <a:gd name="connsiteX43" fmla="*/ 9073 w 10541"/>
                <a:gd name="connsiteY43" fmla="*/ 4676 h 10000"/>
                <a:gd name="connsiteX44" fmla="*/ 7932 w 10541"/>
                <a:gd name="connsiteY44" fmla="*/ 6720 h 10000"/>
                <a:gd name="connsiteX45" fmla="*/ 7555 w 10541"/>
                <a:gd name="connsiteY45" fmla="*/ 7834 h 10000"/>
                <a:gd name="connsiteX46" fmla="*/ 2010 w 10541"/>
                <a:gd name="connsiteY46" fmla="*/ 9038 h 10000"/>
                <a:gd name="connsiteX47" fmla="*/ 10000 w 10541"/>
                <a:gd name="connsiteY47" fmla="*/ 5353 h 10000"/>
                <a:gd name="connsiteX48" fmla="*/ 9814 w 10541"/>
                <a:gd name="connsiteY48" fmla="*/ 5662 h 10000"/>
                <a:gd name="connsiteX49" fmla="*/ 9761 w 10541"/>
                <a:gd name="connsiteY49" fmla="*/ 5744 h 10000"/>
                <a:gd name="connsiteX50" fmla="*/ 9742 w 10541"/>
                <a:gd name="connsiteY50" fmla="*/ 5776 h 10000"/>
                <a:gd name="connsiteX51" fmla="*/ 9725 w 10541"/>
                <a:gd name="connsiteY51" fmla="*/ 5808 h 10000"/>
                <a:gd name="connsiteX52" fmla="*/ 9717 w 10541"/>
                <a:gd name="connsiteY52" fmla="*/ 5808 h 10000"/>
                <a:gd name="connsiteX53" fmla="*/ 9717 w 10541"/>
                <a:gd name="connsiteY53" fmla="*/ 5874 h 10000"/>
                <a:gd name="connsiteX54" fmla="*/ 9699 w 10541"/>
                <a:gd name="connsiteY54" fmla="*/ 5971 h 10000"/>
                <a:gd name="connsiteX55" fmla="*/ 9628 w 10541"/>
                <a:gd name="connsiteY55" fmla="*/ 6101 h 10000"/>
                <a:gd name="connsiteX56" fmla="*/ 9538 w 10541"/>
                <a:gd name="connsiteY56" fmla="*/ 6183 h 10000"/>
                <a:gd name="connsiteX57" fmla="*/ 9459 w 10541"/>
                <a:gd name="connsiteY57" fmla="*/ 6247 h 10000"/>
                <a:gd name="connsiteX58" fmla="*/ 9235 w 10541"/>
                <a:gd name="connsiteY58" fmla="*/ 6377 h 10000"/>
                <a:gd name="connsiteX59" fmla="*/ 9076 w 10541"/>
                <a:gd name="connsiteY59" fmla="*/ 6475 h 10000"/>
                <a:gd name="connsiteX60" fmla="*/ 8942 w 10541"/>
                <a:gd name="connsiteY60" fmla="*/ 6556 h 10000"/>
                <a:gd name="connsiteX61" fmla="*/ 8872 w 10541"/>
                <a:gd name="connsiteY61" fmla="*/ 6686 h 10000"/>
                <a:gd name="connsiteX62" fmla="*/ 8827 w 10541"/>
                <a:gd name="connsiteY62" fmla="*/ 6816 h 10000"/>
                <a:gd name="connsiteX63" fmla="*/ 8792 w 10541"/>
                <a:gd name="connsiteY63" fmla="*/ 7027 h 10000"/>
                <a:gd name="connsiteX64" fmla="*/ 8738 w 10541"/>
                <a:gd name="connsiteY64" fmla="*/ 7287 h 10000"/>
                <a:gd name="connsiteX65" fmla="*/ 8640 w 10541"/>
                <a:gd name="connsiteY65" fmla="*/ 7530 h 10000"/>
                <a:gd name="connsiteX66" fmla="*/ 8569 w 10541"/>
                <a:gd name="connsiteY66" fmla="*/ 7693 h 10000"/>
                <a:gd name="connsiteX67" fmla="*/ 8500 w 10541"/>
                <a:gd name="connsiteY67" fmla="*/ 7775 h 10000"/>
                <a:gd name="connsiteX68" fmla="*/ 8418 w 10541"/>
                <a:gd name="connsiteY68" fmla="*/ 7937 h 10000"/>
                <a:gd name="connsiteX69" fmla="*/ 8382 w 10541"/>
                <a:gd name="connsiteY69" fmla="*/ 8002 h 10000"/>
                <a:gd name="connsiteX70" fmla="*/ 8365 w 10541"/>
                <a:gd name="connsiteY70" fmla="*/ 8083 h 10000"/>
                <a:gd name="connsiteX71" fmla="*/ 8365 w 10541"/>
                <a:gd name="connsiteY71" fmla="*/ 8246 h 10000"/>
                <a:gd name="connsiteX72" fmla="*/ 8382 w 10541"/>
                <a:gd name="connsiteY72" fmla="*/ 8440 h 10000"/>
                <a:gd name="connsiteX73" fmla="*/ 8329 w 10541"/>
                <a:gd name="connsiteY73" fmla="*/ 8440 h 10000"/>
                <a:gd name="connsiteX74" fmla="*/ 8240 w 10541"/>
                <a:gd name="connsiteY74" fmla="*/ 8457 h 10000"/>
                <a:gd name="connsiteX75" fmla="*/ 8127 w 10541"/>
                <a:gd name="connsiteY75" fmla="*/ 8489 h 10000"/>
                <a:gd name="connsiteX76" fmla="*/ 7956 w 10541"/>
                <a:gd name="connsiteY76" fmla="*/ 8522 h 10000"/>
                <a:gd name="connsiteX77" fmla="*/ 7769 w 10541"/>
                <a:gd name="connsiteY77" fmla="*/ 8554 h 10000"/>
                <a:gd name="connsiteX78" fmla="*/ 7547 w 10541"/>
                <a:gd name="connsiteY78" fmla="*/ 8587 h 10000"/>
                <a:gd name="connsiteX79" fmla="*/ 7271 w 10541"/>
                <a:gd name="connsiteY79" fmla="*/ 8651 h 10000"/>
                <a:gd name="connsiteX80" fmla="*/ 6998 w 10541"/>
                <a:gd name="connsiteY80" fmla="*/ 8717 h 10000"/>
                <a:gd name="connsiteX81" fmla="*/ 6695 w 10541"/>
                <a:gd name="connsiteY81" fmla="*/ 8781 h 10000"/>
                <a:gd name="connsiteX82" fmla="*/ 6365 w 10541"/>
                <a:gd name="connsiteY82" fmla="*/ 8814 h 10000"/>
                <a:gd name="connsiteX83" fmla="*/ 5664 w 10541"/>
                <a:gd name="connsiteY83" fmla="*/ 8960 h 10000"/>
                <a:gd name="connsiteX84" fmla="*/ 4915 w 10541"/>
                <a:gd name="connsiteY84" fmla="*/ 9090 h 10000"/>
                <a:gd name="connsiteX85" fmla="*/ 4152 w 10541"/>
                <a:gd name="connsiteY85" fmla="*/ 9236 h 10000"/>
                <a:gd name="connsiteX86" fmla="*/ 3394 w 10541"/>
                <a:gd name="connsiteY86" fmla="*/ 9366 h 10000"/>
                <a:gd name="connsiteX87" fmla="*/ 2649 w 10541"/>
                <a:gd name="connsiteY87" fmla="*/ 9497 h 10000"/>
                <a:gd name="connsiteX88" fmla="*/ 2303 w 10541"/>
                <a:gd name="connsiteY88" fmla="*/ 9594 h 10000"/>
                <a:gd name="connsiteX89" fmla="*/ 1963 w 10541"/>
                <a:gd name="connsiteY89" fmla="*/ 9643 h 10000"/>
                <a:gd name="connsiteX90" fmla="*/ 1636 w 10541"/>
                <a:gd name="connsiteY90" fmla="*/ 9675 h 10000"/>
                <a:gd name="connsiteX91" fmla="*/ 1351 w 10541"/>
                <a:gd name="connsiteY91" fmla="*/ 9740 h 10000"/>
                <a:gd name="connsiteX92" fmla="*/ 1076 w 10541"/>
                <a:gd name="connsiteY92" fmla="*/ 9805 h 10000"/>
                <a:gd name="connsiteX93" fmla="*/ 817 w 10541"/>
                <a:gd name="connsiteY93" fmla="*/ 9838 h 10000"/>
                <a:gd name="connsiteX94" fmla="*/ 614 w 10541"/>
                <a:gd name="connsiteY94" fmla="*/ 9870 h 10000"/>
                <a:gd name="connsiteX95" fmla="*/ 427 w 10541"/>
                <a:gd name="connsiteY95" fmla="*/ 9935 h 10000"/>
                <a:gd name="connsiteX96" fmla="*/ 274 w 10541"/>
                <a:gd name="connsiteY96" fmla="*/ 9935 h 10000"/>
                <a:gd name="connsiteX97" fmla="*/ 168 w 10541"/>
                <a:gd name="connsiteY97" fmla="*/ 9968 h 10000"/>
                <a:gd name="connsiteX98" fmla="*/ 108 w 10541"/>
                <a:gd name="connsiteY98" fmla="*/ 9968 h 10000"/>
                <a:gd name="connsiteX99" fmla="*/ 70 w 10541"/>
                <a:gd name="connsiteY99" fmla="*/ 10000 h 10000"/>
                <a:gd name="connsiteX100" fmla="*/ 70 w 10541"/>
                <a:gd name="connsiteY100" fmla="*/ 9968 h 10000"/>
                <a:gd name="connsiteX101" fmla="*/ 37 w 10541"/>
                <a:gd name="connsiteY101" fmla="*/ 9968 h 10000"/>
                <a:gd name="connsiteX102" fmla="*/ 15 w 10541"/>
                <a:gd name="connsiteY102" fmla="*/ 9935 h 10000"/>
                <a:gd name="connsiteX103" fmla="*/ 0 w 10541"/>
                <a:gd name="connsiteY103" fmla="*/ 9870 h 10000"/>
                <a:gd name="connsiteX104" fmla="*/ 15 w 10541"/>
                <a:gd name="connsiteY104" fmla="*/ 9773 h 10000"/>
                <a:gd name="connsiteX105" fmla="*/ 52 w 10541"/>
                <a:gd name="connsiteY105" fmla="*/ 9643 h 10000"/>
                <a:gd name="connsiteX106" fmla="*/ 151 w 10541"/>
                <a:gd name="connsiteY106" fmla="*/ 9497 h 10000"/>
                <a:gd name="connsiteX107" fmla="*/ 221 w 10541"/>
                <a:gd name="connsiteY107" fmla="*/ 9399 h 10000"/>
                <a:gd name="connsiteX108" fmla="*/ 312 w 10541"/>
                <a:gd name="connsiteY108" fmla="*/ 9269 h 10000"/>
                <a:gd name="connsiteX109" fmla="*/ 294 w 10541"/>
                <a:gd name="connsiteY109" fmla="*/ 9122 h 10000"/>
                <a:gd name="connsiteX110" fmla="*/ 258 w 10541"/>
                <a:gd name="connsiteY110" fmla="*/ 8993 h 10000"/>
                <a:gd name="connsiteX111" fmla="*/ 205 w 10541"/>
                <a:gd name="connsiteY111" fmla="*/ 8895 h 10000"/>
                <a:gd name="connsiteX112" fmla="*/ 188 w 10541"/>
                <a:gd name="connsiteY112" fmla="*/ 8863 h 10000"/>
                <a:gd name="connsiteX113" fmla="*/ 116 w 10541"/>
                <a:gd name="connsiteY113" fmla="*/ 8749 h 10000"/>
                <a:gd name="connsiteX114" fmla="*/ 89 w 10541"/>
                <a:gd name="connsiteY114" fmla="*/ 8684 h 10000"/>
                <a:gd name="connsiteX115" fmla="*/ 89 w 10541"/>
                <a:gd name="connsiteY115" fmla="*/ 8651 h 10000"/>
                <a:gd name="connsiteX116" fmla="*/ 70 w 10541"/>
                <a:gd name="connsiteY116" fmla="*/ 8651 h 10000"/>
                <a:gd name="connsiteX117" fmla="*/ 133 w 10541"/>
                <a:gd name="connsiteY117" fmla="*/ 8619 h 10000"/>
                <a:gd name="connsiteX118" fmla="*/ 188 w 10541"/>
                <a:gd name="connsiteY118" fmla="*/ 8587 h 10000"/>
                <a:gd name="connsiteX119" fmla="*/ 239 w 10541"/>
                <a:gd name="connsiteY119" fmla="*/ 8587 h 10000"/>
                <a:gd name="connsiteX120" fmla="*/ 274 w 10541"/>
                <a:gd name="connsiteY120" fmla="*/ 8587 h 10000"/>
                <a:gd name="connsiteX121" fmla="*/ 274 w 10541"/>
                <a:gd name="connsiteY121" fmla="*/ 8554 h 10000"/>
                <a:gd name="connsiteX122" fmla="*/ 239 w 10541"/>
                <a:gd name="connsiteY122" fmla="*/ 8408 h 10000"/>
                <a:gd name="connsiteX123" fmla="*/ 239 w 10541"/>
                <a:gd name="connsiteY123" fmla="*/ 8343 h 10000"/>
                <a:gd name="connsiteX124" fmla="*/ 239 w 10541"/>
                <a:gd name="connsiteY124" fmla="*/ 8310 h 10000"/>
                <a:gd name="connsiteX125" fmla="*/ 221 w 10541"/>
                <a:gd name="connsiteY125" fmla="*/ 8278 h 10000"/>
                <a:gd name="connsiteX126" fmla="*/ 274 w 10541"/>
                <a:gd name="connsiteY126" fmla="*/ 8180 h 10000"/>
                <a:gd name="connsiteX127" fmla="*/ 294 w 10541"/>
                <a:gd name="connsiteY127" fmla="*/ 8083 h 10000"/>
                <a:gd name="connsiteX128" fmla="*/ 331 w 10541"/>
                <a:gd name="connsiteY128" fmla="*/ 8002 h 10000"/>
                <a:gd name="connsiteX129" fmla="*/ 339 w 10541"/>
                <a:gd name="connsiteY129" fmla="*/ 7937 h 10000"/>
                <a:gd name="connsiteX130" fmla="*/ 339 w 10541"/>
                <a:gd name="connsiteY130" fmla="*/ 7937 h 10000"/>
                <a:gd name="connsiteX131" fmla="*/ 392 w 10541"/>
                <a:gd name="connsiteY131" fmla="*/ 7775 h 10000"/>
                <a:gd name="connsiteX132" fmla="*/ 427 w 10541"/>
                <a:gd name="connsiteY132" fmla="*/ 7661 h 10000"/>
                <a:gd name="connsiteX133" fmla="*/ 461 w 10541"/>
                <a:gd name="connsiteY133" fmla="*/ 7563 h 10000"/>
                <a:gd name="connsiteX134" fmla="*/ 480 w 10541"/>
                <a:gd name="connsiteY134" fmla="*/ 7498 h 10000"/>
                <a:gd name="connsiteX135" fmla="*/ 578 w 10541"/>
                <a:gd name="connsiteY135" fmla="*/ 8003 h 10000"/>
                <a:gd name="connsiteX136" fmla="*/ 498 w 10541"/>
                <a:gd name="connsiteY136" fmla="*/ 7434 h 10000"/>
                <a:gd name="connsiteX137" fmla="*/ 320 w 10541"/>
                <a:gd name="connsiteY137" fmla="*/ 7108 h 10000"/>
                <a:gd name="connsiteX138" fmla="*/ 650 w 10541"/>
                <a:gd name="connsiteY138" fmla="*/ 6783 h 10000"/>
                <a:gd name="connsiteX139" fmla="*/ 650 w 10541"/>
                <a:gd name="connsiteY139" fmla="*/ 6751 h 10000"/>
                <a:gd name="connsiteX140" fmla="*/ 650 w 10541"/>
                <a:gd name="connsiteY140" fmla="*/ 6686 h 10000"/>
                <a:gd name="connsiteX141" fmla="*/ 383 w 10541"/>
                <a:gd name="connsiteY141" fmla="*/ 6833 h 10000"/>
                <a:gd name="connsiteX142" fmla="*/ 870 w 10541"/>
                <a:gd name="connsiteY142" fmla="*/ 6573 h 10000"/>
                <a:gd name="connsiteX143" fmla="*/ 809 w 10541"/>
                <a:gd name="connsiteY143" fmla="*/ 6053 h 10000"/>
                <a:gd name="connsiteX144" fmla="*/ 969 w 10541"/>
                <a:gd name="connsiteY144" fmla="*/ 5777 h 10000"/>
                <a:gd name="connsiteX145" fmla="*/ 1067 w 10541"/>
                <a:gd name="connsiteY145" fmla="*/ 5420 h 10000"/>
                <a:gd name="connsiteX0" fmla="*/ 1262 w 10541"/>
                <a:gd name="connsiteY0" fmla="*/ 5289 h 10000"/>
                <a:gd name="connsiteX1" fmla="*/ 1539 w 10541"/>
                <a:gd name="connsiteY1" fmla="*/ 4948 h 10000"/>
                <a:gd name="connsiteX2" fmla="*/ 1741 w 10541"/>
                <a:gd name="connsiteY2" fmla="*/ 4882 h 10000"/>
                <a:gd name="connsiteX3" fmla="*/ 1448 w 10541"/>
                <a:gd name="connsiteY3" fmla="*/ 5094 h 10000"/>
                <a:gd name="connsiteX4" fmla="*/ 1697 w 10541"/>
                <a:gd name="connsiteY4" fmla="*/ 5045 h 10000"/>
                <a:gd name="connsiteX5" fmla="*/ 1856 w 10541"/>
                <a:gd name="connsiteY5" fmla="*/ 5241 h 10000"/>
                <a:gd name="connsiteX6" fmla="*/ 2046 w 10541"/>
                <a:gd name="connsiteY6" fmla="*/ 5306 h 10000"/>
                <a:gd name="connsiteX7" fmla="*/ 2151 w 10541"/>
                <a:gd name="connsiteY7" fmla="*/ 5258 h 10000"/>
                <a:gd name="connsiteX8" fmla="*/ 2319 w 10541"/>
                <a:gd name="connsiteY8" fmla="*/ 4818 h 10000"/>
                <a:gd name="connsiteX9" fmla="*/ 2293 w 10541"/>
                <a:gd name="connsiteY9" fmla="*/ 5177 h 10000"/>
                <a:gd name="connsiteX10" fmla="*/ 2446 w 10541"/>
                <a:gd name="connsiteY10" fmla="*/ 4493 h 10000"/>
                <a:gd name="connsiteX11" fmla="*/ 2596 w 10541"/>
                <a:gd name="connsiteY11" fmla="*/ 4786 h 10000"/>
                <a:gd name="connsiteX12" fmla="*/ 2559 w 10541"/>
                <a:gd name="connsiteY12" fmla="*/ 4542 h 10000"/>
                <a:gd name="connsiteX13" fmla="*/ 2632 w 10541"/>
                <a:gd name="connsiteY13" fmla="*/ 4786 h 10000"/>
                <a:gd name="connsiteX14" fmla="*/ 2649 w 10541"/>
                <a:gd name="connsiteY14" fmla="*/ 4818 h 10000"/>
                <a:gd name="connsiteX15" fmla="*/ 2693 w 10541"/>
                <a:gd name="connsiteY15" fmla="*/ 4818 h 10000"/>
                <a:gd name="connsiteX16" fmla="*/ 2748 w 10541"/>
                <a:gd name="connsiteY16" fmla="*/ 4818 h 10000"/>
                <a:gd name="connsiteX17" fmla="*/ 2800 w 10541"/>
                <a:gd name="connsiteY17" fmla="*/ 4786 h 10000"/>
                <a:gd name="connsiteX18" fmla="*/ 2837 w 10541"/>
                <a:gd name="connsiteY18" fmla="*/ 4688 h 10000"/>
                <a:gd name="connsiteX19" fmla="*/ 2872 w 10541"/>
                <a:gd name="connsiteY19" fmla="*/ 4541 h 10000"/>
                <a:gd name="connsiteX20" fmla="*/ 2889 w 10541"/>
                <a:gd name="connsiteY20" fmla="*/ 4282 h 10000"/>
                <a:gd name="connsiteX21" fmla="*/ 2977 w 10541"/>
                <a:gd name="connsiteY21" fmla="*/ 4298 h 10000"/>
                <a:gd name="connsiteX22" fmla="*/ 3103 w 10541"/>
                <a:gd name="connsiteY22" fmla="*/ 4070 h 10000"/>
                <a:gd name="connsiteX23" fmla="*/ 3245 w 10541"/>
                <a:gd name="connsiteY23" fmla="*/ 4103 h 10000"/>
                <a:gd name="connsiteX24" fmla="*/ 3342 w 10541"/>
                <a:gd name="connsiteY24" fmla="*/ 4103 h 10000"/>
                <a:gd name="connsiteX25" fmla="*/ 3173 w 10541"/>
                <a:gd name="connsiteY25" fmla="*/ 3892 h 10000"/>
                <a:gd name="connsiteX26" fmla="*/ 3467 w 10541"/>
                <a:gd name="connsiteY26" fmla="*/ 4136 h 10000"/>
                <a:gd name="connsiteX27" fmla="*/ 3397 w 10541"/>
                <a:gd name="connsiteY27" fmla="*/ 4331 h 10000"/>
                <a:gd name="connsiteX28" fmla="*/ 3707 w 10541"/>
                <a:gd name="connsiteY28" fmla="*/ 4250 h 10000"/>
                <a:gd name="connsiteX29" fmla="*/ 4014 w 10541"/>
                <a:gd name="connsiteY29" fmla="*/ 3387 h 10000"/>
                <a:gd name="connsiteX30" fmla="*/ 4183 w 10541"/>
                <a:gd name="connsiteY30" fmla="*/ 2612 h 10000"/>
                <a:gd name="connsiteX31" fmla="*/ 4173 w 10541"/>
                <a:gd name="connsiteY31" fmla="*/ 1720 h 10000"/>
                <a:gd name="connsiteX32" fmla="*/ 4585 w 10541"/>
                <a:gd name="connsiteY32" fmla="*/ 1688 h 10000"/>
                <a:gd name="connsiteX33" fmla="*/ 4926 w 10541"/>
                <a:gd name="connsiteY33" fmla="*/ 1466 h 10000"/>
                <a:gd name="connsiteX34" fmla="*/ 4939 w 10541"/>
                <a:gd name="connsiteY34" fmla="*/ 402 h 10000"/>
                <a:gd name="connsiteX35" fmla="*/ 5404 w 10541"/>
                <a:gd name="connsiteY35" fmla="*/ 181 h 10000"/>
                <a:gd name="connsiteX36" fmla="*/ 5863 w 10541"/>
                <a:gd name="connsiteY36" fmla="*/ 1067 h 10000"/>
                <a:gd name="connsiteX37" fmla="*/ 6487 w 10541"/>
                <a:gd name="connsiteY37" fmla="*/ 1249 h 10000"/>
                <a:gd name="connsiteX38" fmla="*/ 7300 w 10541"/>
                <a:gd name="connsiteY38" fmla="*/ 1649 h 10000"/>
                <a:gd name="connsiteX39" fmla="*/ 7539 w 10541"/>
                <a:gd name="connsiteY39" fmla="*/ 816 h 10000"/>
                <a:gd name="connsiteX40" fmla="*/ 7832 w 10541"/>
                <a:gd name="connsiteY40" fmla="*/ 1452 h 10000"/>
                <a:gd name="connsiteX41" fmla="*/ 8291 w 10541"/>
                <a:gd name="connsiteY41" fmla="*/ 1915 h 10000"/>
                <a:gd name="connsiteX42" fmla="*/ 8286 w 10541"/>
                <a:gd name="connsiteY42" fmla="*/ 3100 h 10000"/>
                <a:gd name="connsiteX43" fmla="*/ 9073 w 10541"/>
                <a:gd name="connsiteY43" fmla="*/ 4676 h 10000"/>
                <a:gd name="connsiteX44" fmla="*/ 7932 w 10541"/>
                <a:gd name="connsiteY44" fmla="*/ 6720 h 10000"/>
                <a:gd name="connsiteX45" fmla="*/ 7555 w 10541"/>
                <a:gd name="connsiteY45" fmla="*/ 7834 h 10000"/>
                <a:gd name="connsiteX46" fmla="*/ 2010 w 10541"/>
                <a:gd name="connsiteY46" fmla="*/ 9038 h 10000"/>
                <a:gd name="connsiteX47" fmla="*/ 10000 w 10541"/>
                <a:gd name="connsiteY47" fmla="*/ 5353 h 10000"/>
                <a:gd name="connsiteX48" fmla="*/ 9814 w 10541"/>
                <a:gd name="connsiteY48" fmla="*/ 5662 h 10000"/>
                <a:gd name="connsiteX49" fmla="*/ 9761 w 10541"/>
                <a:gd name="connsiteY49" fmla="*/ 5744 h 10000"/>
                <a:gd name="connsiteX50" fmla="*/ 9742 w 10541"/>
                <a:gd name="connsiteY50" fmla="*/ 5776 h 10000"/>
                <a:gd name="connsiteX51" fmla="*/ 9725 w 10541"/>
                <a:gd name="connsiteY51" fmla="*/ 5808 h 10000"/>
                <a:gd name="connsiteX52" fmla="*/ 9717 w 10541"/>
                <a:gd name="connsiteY52" fmla="*/ 5808 h 10000"/>
                <a:gd name="connsiteX53" fmla="*/ 9717 w 10541"/>
                <a:gd name="connsiteY53" fmla="*/ 5874 h 10000"/>
                <a:gd name="connsiteX54" fmla="*/ 9699 w 10541"/>
                <a:gd name="connsiteY54" fmla="*/ 5971 h 10000"/>
                <a:gd name="connsiteX55" fmla="*/ 9628 w 10541"/>
                <a:gd name="connsiteY55" fmla="*/ 6101 h 10000"/>
                <a:gd name="connsiteX56" fmla="*/ 9538 w 10541"/>
                <a:gd name="connsiteY56" fmla="*/ 6183 h 10000"/>
                <a:gd name="connsiteX57" fmla="*/ 9459 w 10541"/>
                <a:gd name="connsiteY57" fmla="*/ 6247 h 10000"/>
                <a:gd name="connsiteX58" fmla="*/ 9235 w 10541"/>
                <a:gd name="connsiteY58" fmla="*/ 6377 h 10000"/>
                <a:gd name="connsiteX59" fmla="*/ 9076 w 10541"/>
                <a:gd name="connsiteY59" fmla="*/ 6475 h 10000"/>
                <a:gd name="connsiteX60" fmla="*/ 8942 w 10541"/>
                <a:gd name="connsiteY60" fmla="*/ 6556 h 10000"/>
                <a:gd name="connsiteX61" fmla="*/ 8872 w 10541"/>
                <a:gd name="connsiteY61" fmla="*/ 6686 h 10000"/>
                <a:gd name="connsiteX62" fmla="*/ 8827 w 10541"/>
                <a:gd name="connsiteY62" fmla="*/ 6816 h 10000"/>
                <a:gd name="connsiteX63" fmla="*/ 8792 w 10541"/>
                <a:gd name="connsiteY63" fmla="*/ 7027 h 10000"/>
                <a:gd name="connsiteX64" fmla="*/ 8738 w 10541"/>
                <a:gd name="connsiteY64" fmla="*/ 7287 h 10000"/>
                <a:gd name="connsiteX65" fmla="*/ 8640 w 10541"/>
                <a:gd name="connsiteY65" fmla="*/ 7530 h 10000"/>
                <a:gd name="connsiteX66" fmla="*/ 8569 w 10541"/>
                <a:gd name="connsiteY66" fmla="*/ 7693 h 10000"/>
                <a:gd name="connsiteX67" fmla="*/ 8500 w 10541"/>
                <a:gd name="connsiteY67" fmla="*/ 7775 h 10000"/>
                <a:gd name="connsiteX68" fmla="*/ 8418 w 10541"/>
                <a:gd name="connsiteY68" fmla="*/ 7937 h 10000"/>
                <a:gd name="connsiteX69" fmla="*/ 8382 w 10541"/>
                <a:gd name="connsiteY69" fmla="*/ 8002 h 10000"/>
                <a:gd name="connsiteX70" fmla="*/ 8365 w 10541"/>
                <a:gd name="connsiteY70" fmla="*/ 8083 h 10000"/>
                <a:gd name="connsiteX71" fmla="*/ 8365 w 10541"/>
                <a:gd name="connsiteY71" fmla="*/ 8246 h 10000"/>
                <a:gd name="connsiteX72" fmla="*/ 8382 w 10541"/>
                <a:gd name="connsiteY72" fmla="*/ 8440 h 10000"/>
                <a:gd name="connsiteX73" fmla="*/ 8329 w 10541"/>
                <a:gd name="connsiteY73" fmla="*/ 8440 h 10000"/>
                <a:gd name="connsiteX74" fmla="*/ 8240 w 10541"/>
                <a:gd name="connsiteY74" fmla="*/ 8457 h 10000"/>
                <a:gd name="connsiteX75" fmla="*/ 8127 w 10541"/>
                <a:gd name="connsiteY75" fmla="*/ 8489 h 10000"/>
                <a:gd name="connsiteX76" fmla="*/ 7956 w 10541"/>
                <a:gd name="connsiteY76" fmla="*/ 8522 h 10000"/>
                <a:gd name="connsiteX77" fmla="*/ 7769 w 10541"/>
                <a:gd name="connsiteY77" fmla="*/ 8554 h 10000"/>
                <a:gd name="connsiteX78" fmla="*/ 7547 w 10541"/>
                <a:gd name="connsiteY78" fmla="*/ 8587 h 10000"/>
                <a:gd name="connsiteX79" fmla="*/ 7271 w 10541"/>
                <a:gd name="connsiteY79" fmla="*/ 8651 h 10000"/>
                <a:gd name="connsiteX80" fmla="*/ 6998 w 10541"/>
                <a:gd name="connsiteY80" fmla="*/ 8717 h 10000"/>
                <a:gd name="connsiteX81" fmla="*/ 6695 w 10541"/>
                <a:gd name="connsiteY81" fmla="*/ 8781 h 10000"/>
                <a:gd name="connsiteX82" fmla="*/ 6365 w 10541"/>
                <a:gd name="connsiteY82" fmla="*/ 8814 h 10000"/>
                <a:gd name="connsiteX83" fmla="*/ 5664 w 10541"/>
                <a:gd name="connsiteY83" fmla="*/ 8960 h 10000"/>
                <a:gd name="connsiteX84" fmla="*/ 4915 w 10541"/>
                <a:gd name="connsiteY84" fmla="*/ 9090 h 10000"/>
                <a:gd name="connsiteX85" fmla="*/ 4152 w 10541"/>
                <a:gd name="connsiteY85" fmla="*/ 9236 h 10000"/>
                <a:gd name="connsiteX86" fmla="*/ 3394 w 10541"/>
                <a:gd name="connsiteY86" fmla="*/ 9366 h 10000"/>
                <a:gd name="connsiteX87" fmla="*/ 2649 w 10541"/>
                <a:gd name="connsiteY87" fmla="*/ 9497 h 10000"/>
                <a:gd name="connsiteX88" fmla="*/ 2303 w 10541"/>
                <a:gd name="connsiteY88" fmla="*/ 9594 h 10000"/>
                <a:gd name="connsiteX89" fmla="*/ 1963 w 10541"/>
                <a:gd name="connsiteY89" fmla="*/ 9643 h 10000"/>
                <a:gd name="connsiteX90" fmla="*/ 1636 w 10541"/>
                <a:gd name="connsiteY90" fmla="*/ 9675 h 10000"/>
                <a:gd name="connsiteX91" fmla="*/ 1351 w 10541"/>
                <a:gd name="connsiteY91" fmla="*/ 9740 h 10000"/>
                <a:gd name="connsiteX92" fmla="*/ 1076 w 10541"/>
                <a:gd name="connsiteY92" fmla="*/ 9805 h 10000"/>
                <a:gd name="connsiteX93" fmla="*/ 817 w 10541"/>
                <a:gd name="connsiteY93" fmla="*/ 9838 h 10000"/>
                <a:gd name="connsiteX94" fmla="*/ 614 w 10541"/>
                <a:gd name="connsiteY94" fmla="*/ 9870 h 10000"/>
                <a:gd name="connsiteX95" fmla="*/ 427 w 10541"/>
                <a:gd name="connsiteY95" fmla="*/ 9935 h 10000"/>
                <a:gd name="connsiteX96" fmla="*/ 274 w 10541"/>
                <a:gd name="connsiteY96" fmla="*/ 9935 h 10000"/>
                <a:gd name="connsiteX97" fmla="*/ 168 w 10541"/>
                <a:gd name="connsiteY97" fmla="*/ 9968 h 10000"/>
                <a:gd name="connsiteX98" fmla="*/ 108 w 10541"/>
                <a:gd name="connsiteY98" fmla="*/ 9968 h 10000"/>
                <a:gd name="connsiteX99" fmla="*/ 70 w 10541"/>
                <a:gd name="connsiteY99" fmla="*/ 10000 h 10000"/>
                <a:gd name="connsiteX100" fmla="*/ 70 w 10541"/>
                <a:gd name="connsiteY100" fmla="*/ 9968 h 10000"/>
                <a:gd name="connsiteX101" fmla="*/ 37 w 10541"/>
                <a:gd name="connsiteY101" fmla="*/ 9968 h 10000"/>
                <a:gd name="connsiteX102" fmla="*/ 15 w 10541"/>
                <a:gd name="connsiteY102" fmla="*/ 9935 h 10000"/>
                <a:gd name="connsiteX103" fmla="*/ 0 w 10541"/>
                <a:gd name="connsiteY103" fmla="*/ 9870 h 10000"/>
                <a:gd name="connsiteX104" fmla="*/ 15 w 10541"/>
                <a:gd name="connsiteY104" fmla="*/ 9773 h 10000"/>
                <a:gd name="connsiteX105" fmla="*/ 52 w 10541"/>
                <a:gd name="connsiteY105" fmla="*/ 9643 h 10000"/>
                <a:gd name="connsiteX106" fmla="*/ 151 w 10541"/>
                <a:gd name="connsiteY106" fmla="*/ 9497 h 10000"/>
                <a:gd name="connsiteX107" fmla="*/ 221 w 10541"/>
                <a:gd name="connsiteY107" fmla="*/ 9399 h 10000"/>
                <a:gd name="connsiteX108" fmla="*/ 312 w 10541"/>
                <a:gd name="connsiteY108" fmla="*/ 9269 h 10000"/>
                <a:gd name="connsiteX109" fmla="*/ 294 w 10541"/>
                <a:gd name="connsiteY109" fmla="*/ 9122 h 10000"/>
                <a:gd name="connsiteX110" fmla="*/ 258 w 10541"/>
                <a:gd name="connsiteY110" fmla="*/ 8993 h 10000"/>
                <a:gd name="connsiteX111" fmla="*/ 205 w 10541"/>
                <a:gd name="connsiteY111" fmla="*/ 8895 h 10000"/>
                <a:gd name="connsiteX112" fmla="*/ 188 w 10541"/>
                <a:gd name="connsiteY112" fmla="*/ 8863 h 10000"/>
                <a:gd name="connsiteX113" fmla="*/ 116 w 10541"/>
                <a:gd name="connsiteY113" fmla="*/ 8749 h 10000"/>
                <a:gd name="connsiteX114" fmla="*/ 89 w 10541"/>
                <a:gd name="connsiteY114" fmla="*/ 8684 h 10000"/>
                <a:gd name="connsiteX115" fmla="*/ 89 w 10541"/>
                <a:gd name="connsiteY115" fmla="*/ 8651 h 10000"/>
                <a:gd name="connsiteX116" fmla="*/ 70 w 10541"/>
                <a:gd name="connsiteY116" fmla="*/ 8651 h 10000"/>
                <a:gd name="connsiteX117" fmla="*/ 133 w 10541"/>
                <a:gd name="connsiteY117" fmla="*/ 8619 h 10000"/>
                <a:gd name="connsiteX118" fmla="*/ 188 w 10541"/>
                <a:gd name="connsiteY118" fmla="*/ 8587 h 10000"/>
                <a:gd name="connsiteX119" fmla="*/ 239 w 10541"/>
                <a:gd name="connsiteY119" fmla="*/ 8587 h 10000"/>
                <a:gd name="connsiteX120" fmla="*/ 274 w 10541"/>
                <a:gd name="connsiteY120" fmla="*/ 8587 h 10000"/>
                <a:gd name="connsiteX121" fmla="*/ 274 w 10541"/>
                <a:gd name="connsiteY121" fmla="*/ 8554 h 10000"/>
                <a:gd name="connsiteX122" fmla="*/ 239 w 10541"/>
                <a:gd name="connsiteY122" fmla="*/ 8408 h 10000"/>
                <a:gd name="connsiteX123" fmla="*/ 239 w 10541"/>
                <a:gd name="connsiteY123" fmla="*/ 8343 h 10000"/>
                <a:gd name="connsiteX124" fmla="*/ 239 w 10541"/>
                <a:gd name="connsiteY124" fmla="*/ 8310 h 10000"/>
                <a:gd name="connsiteX125" fmla="*/ 221 w 10541"/>
                <a:gd name="connsiteY125" fmla="*/ 8278 h 10000"/>
                <a:gd name="connsiteX126" fmla="*/ 274 w 10541"/>
                <a:gd name="connsiteY126" fmla="*/ 8180 h 10000"/>
                <a:gd name="connsiteX127" fmla="*/ 294 w 10541"/>
                <a:gd name="connsiteY127" fmla="*/ 8083 h 10000"/>
                <a:gd name="connsiteX128" fmla="*/ 331 w 10541"/>
                <a:gd name="connsiteY128" fmla="*/ 8002 h 10000"/>
                <a:gd name="connsiteX129" fmla="*/ 339 w 10541"/>
                <a:gd name="connsiteY129" fmla="*/ 7937 h 10000"/>
                <a:gd name="connsiteX130" fmla="*/ 339 w 10541"/>
                <a:gd name="connsiteY130" fmla="*/ 7937 h 10000"/>
                <a:gd name="connsiteX131" fmla="*/ 392 w 10541"/>
                <a:gd name="connsiteY131" fmla="*/ 7775 h 10000"/>
                <a:gd name="connsiteX132" fmla="*/ 461 w 10541"/>
                <a:gd name="connsiteY132" fmla="*/ 7563 h 10000"/>
                <a:gd name="connsiteX133" fmla="*/ 480 w 10541"/>
                <a:gd name="connsiteY133" fmla="*/ 7498 h 10000"/>
                <a:gd name="connsiteX134" fmla="*/ 578 w 10541"/>
                <a:gd name="connsiteY134" fmla="*/ 8003 h 10000"/>
                <a:gd name="connsiteX135" fmla="*/ 498 w 10541"/>
                <a:gd name="connsiteY135" fmla="*/ 7434 h 10000"/>
                <a:gd name="connsiteX136" fmla="*/ 320 w 10541"/>
                <a:gd name="connsiteY136" fmla="*/ 7108 h 10000"/>
                <a:gd name="connsiteX137" fmla="*/ 650 w 10541"/>
                <a:gd name="connsiteY137" fmla="*/ 6783 h 10000"/>
                <a:gd name="connsiteX138" fmla="*/ 650 w 10541"/>
                <a:gd name="connsiteY138" fmla="*/ 6751 h 10000"/>
                <a:gd name="connsiteX139" fmla="*/ 650 w 10541"/>
                <a:gd name="connsiteY139" fmla="*/ 6686 h 10000"/>
                <a:gd name="connsiteX140" fmla="*/ 383 w 10541"/>
                <a:gd name="connsiteY140" fmla="*/ 6833 h 10000"/>
                <a:gd name="connsiteX141" fmla="*/ 870 w 10541"/>
                <a:gd name="connsiteY141" fmla="*/ 6573 h 10000"/>
                <a:gd name="connsiteX142" fmla="*/ 809 w 10541"/>
                <a:gd name="connsiteY142" fmla="*/ 6053 h 10000"/>
                <a:gd name="connsiteX143" fmla="*/ 969 w 10541"/>
                <a:gd name="connsiteY143" fmla="*/ 5777 h 10000"/>
                <a:gd name="connsiteX144" fmla="*/ 1067 w 10541"/>
                <a:gd name="connsiteY144" fmla="*/ 5420 h 10000"/>
                <a:gd name="connsiteX0" fmla="*/ 1262 w 10541"/>
                <a:gd name="connsiteY0" fmla="*/ 5289 h 10000"/>
                <a:gd name="connsiteX1" fmla="*/ 1539 w 10541"/>
                <a:gd name="connsiteY1" fmla="*/ 4948 h 10000"/>
                <a:gd name="connsiteX2" fmla="*/ 1741 w 10541"/>
                <a:gd name="connsiteY2" fmla="*/ 4882 h 10000"/>
                <a:gd name="connsiteX3" fmla="*/ 1448 w 10541"/>
                <a:gd name="connsiteY3" fmla="*/ 5094 h 10000"/>
                <a:gd name="connsiteX4" fmla="*/ 1697 w 10541"/>
                <a:gd name="connsiteY4" fmla="*/ 5045 h 10000"/>
                <a:gd name="connsiteX5" fmla="*/ 1856 w 10541"/>
                <a:gd name="connsiteY5" fmla="*/ 5241 h 10000"/>
                <a:gd name="connsiteX6" fmla="*/ 2046 w 10541"/>
                <a:gd name="connsiteY6" fmla="*/ 5306 h 10000"/>
                <a:gd name="connsiteX7" fmla="*/ 2151 w 10541"/>
                <a:gd name="connsiteY7" fmla="*/ 5258 h 10000"/>
                <a:gd name="connsiteX8" fmla="*/ 2319 w 10541"/>
                <a:gd name="connsiteY8" fmla="*/ 4818 h 10000"/>
                <a:gd name="connsiteX9" fmla="*/ 2293 w 10541"/>
                <a:gd name="connsiteY9" fmla="*/ 5177 h 10000"/>
                <a:gd name="connsiteX10" fmla="*/ 2446 w 10541"/>
                <a:gd name="connsiteY10" fmla="*/ 4493 h 10000"/>
                <a:gd name="connsiteX11" fmla="*/ 2596 w 10541"/>
                <a:gd name="connsiteY11" fmla="*/ 4786 h 10000"/>
                <a:gd name="connsiteX12" fmla="*/ 2559 w 10541"/>
                <a:gd name="connsiteY12" fmla="*/ 4542 h 10000"/>
                <a:gd name="connsiteX13" fmla="*/ 2632 w 10541"/>
                <a:gd name="connsiteY13" fmla="*/ 4786 h 10000"/>
                <a:gd name="connsiteX14" fmla="*/ 2649 w 10541"/>
                <a:gd name="connsiteY14" fmla="*/ 4818 h 10000"/>
                <a:gd name="connsiteX15" fmla="*/ 2693 w 10541"/>
                <a:gd name="connsiteY15" fmla="*/ 4818 h 10000"/>
                <a:gd name="connsiteX16" fmla="*/ 2748 w 10541"/>
                <a:gd name="connsiteY16" fmla="*/ 4818 h 10000"/>
                <a:gd name="connsiteX17" fmla="*/ 2800 w 10541"/>
                <a:gd name="connsiteY17" fmla="*/ 4786 h 10000"/>
                <a:gd name="connsiteX18" fmla="*/ 2837 w 10541"/>
                <a:gd name="connsiteY18" fmla="*/ 4688 h 10000"/>
                <a:gd name="connsiteX19" fmla="*/ 2872 w 10541"/>
                <a:gd name="connsiteY19" fmla="*/ 4541 h 10000"/>
                <a:gd name="connsiteX20" fmla="*/ 2889 w 10541"/>
                <a:gd name="connsiteY20" fmla="*/ 4282 h 10000"/>
                <a:gd name="connsiteX21" fmla="*/ 2977 w 10541"/>
                <a:gd name="connsiteY21" fmla="*/ 4298 h 10000"/>
                <a:gd name="connsiteX22" fmla="*/ 3103 w 10541"/>
                <a:gd name="connsiteY22" fmla="*/ 4070 h 10000"/>
                <a:gd name="connsiteX23" fmla="*/ 3245 w 10541"/>
                <a:gd name="connsiteY23" fmla="*/ 4103 h 10000"/>
                <a:gd name="connsiteX24" fmla="*/ 3342 w 10541"/>
                <a:gd name="connsiteY24" fmla="*/ 4103 h 10000"/>
                <a:gd name="connsiteX25" fmla="*/ 3173 w 10541"/>
                <a:gd name="connsiteY25" fmla="*/ 3892 h 10000"/>
                <a:gd name="connsiteX26" fmla="*/ 3467 w 10541"/>
                <a:gd name="connsiteY26" fmla="*/ 4136 h 10000"/>
                <a:gd name="connsiteX27" fmla="*/ 3397 w 10541"/>
                <a:gd name="connsiteY27" fmla="*/ 4331 h 10000"/>
                <a:gd name="connsiteX28" fmla="*/ 3707 w 10541"/>
                <a:gd name="connsiteY28" fmla="*/ 4250 h 10000"/>
                <a:gd name="connsiteX29" fmla="*/ 4014 w 10541"/>
                <a:gd name="connsiteY29" fmla="*/ 3387 h 10000"/>
                <a:gd name="connsiteX30" fmla="*/ 4183 w 10541"/>
                <a:gd name="connsiteY30" fmla="*/ 2612 h 10000"/>
                <a:gd name="connsiteX31" fmla="*/ 4173 w 10541"/>
                <a:gd name="connsiteY31" fmla="*/ 1720 h 10000"/>
                <a:gd name="connsiteX32" fmla="*/ 4585 w 10541"/>
                <a:gd name="connsiteY32" fmla="*/ 1688 h 10000"/>
                <a:gd name="connsiteX33" fmla="*/ 4926 w 10541"/>
                <a:gd name="connsiteY33" fmla="*/ 1466 h 10000"/>
                <a:gd name="connsiteX34" fmla="*/ 4939 w 10541"/>
                <a:gd name="connsiteY34" fmla="*/ 402 h 10000"/>
                <a:gd name="connsiteX35" fmla="*/ 5404 w 10541"/>
                <a:gd name="connsiteY35" fmla="*/ 181 h 10000"/>
                <a:gd name="connsiteX36" fmla="*/ 5863 w 10541"/>
                <a:gd name="connsiteY36" fmla="*/ 1067 h 10000"/>
                <a:gd name="connsiteX37" fmla="*/ 6487 w 10541"/>
                <a:gd name="connsiteY37" fmla="*/ 1249 h 10000"/>
                <a:gd name="connsiteX38" fmla="*/ 7300 w 10541"/>
                <a:gd name="connsiteY38" fmla="*/ 1649 h 10000"/>
                <a:gd name="connsiteX39" fmla="*/ 7539 w 10541"/>
                <a:gd name="connsiteY39" fmla="*/ 816 h 10000"/>
                <a:gd name="connsiteX40" fmla="*/ 7832 w 10541"/>
                <a:gd name="connsiteY40" fmla="*/ 1452 h 10000"/>
                <a:gd name="connsiteX41" fmla="*/ 8291 w 10541"/>
                <a:gd name="connsiteY41" fmla="*/ 1915 h 10000"/>
                <a:gd name="connsiteX42" fmla="*/ 8286 w 10541"/>
                <a:gd name="connsiteY42" fmla="*/ 3100 h 10000"/>
                <a:gd name="connsiteX43" fmla="*/ 9073 w 10541"/>
                <a:gd name="connsiteY43" fmla="*/ 4676 h 10000"/>
                <a:gd name="connsiteX44" fmla="*/ 7932 w 10541"/>
                <a:gd name="connsiteY44" fmla="*/ 6720 h 10000"/>
                <a:gd name="connsiteX45" fmla="*/ 7555 w 10541"/>
                <a:gd name="connsiteY45" fmla="*/ 7834 h 10000"/>
                <a:gd name="connsiteX46" fmla="*/ 2010 w 10541"/>
                <a:gd name="connsiteY46" fmla="*/ 9038 h 10000"/>
                <a:gd name="connsiteX47" fmla="*/ 10000 w 10541"/>
                <a:gd name="connsiteY47" fmla="*/ 5353 h 10000"/>
                <a:gd name="connsiteX48" fmla="*/ 9814 w 10541"/>
                <a:gd name="connsiteY48" fmla="*/ 5662 h 10000"/>
                <a:gd name="connsiteX49" fmla="*/ 9761 w 10541"/>
                <a:gd name="connsiteY49" fmla="*/ 5744 h 10000"/>
                <a:gd name="connsiteX50" fmla="*/ 9742 w 10541"/>
                <a:gd name="connsiteY50" fmla="*/ 5776 h 10000"/>
                <a:gd name="connsiteX51" fmla="*/ 9725 w 10541"/>
                <a:gd name="connsiteY51" fmla="*/ 5808 h 10000"/>
                <a:gd name="connsiteX52" fmla="*/ 9717 w 10541"/>
                <a:gd name="connsiteY52" fmla="*/ 5808 h 10000"/>
                <a:gd name="connsiteX53" fmla="*/ 9717 w 10541"/>
                <a:gd name="connsiteY53" fmla="*/ 5874 h 10000"/>
                <a:gd name="connsiteX54" fmla="*/ 9699 w 10541"/>
                <a:gd name="connsiteY54" fmla="*/ 5971 h 10000"/>
                <a:gd name="connsiteX55" fmla="*/ 9628 w 10541"/>
                <a:gd name="connsiteY55" fmla="*/ 6101 h 10000"/>
                <a:gd name="connsiteX56" fmla="*/ 9538 w 10541"/>
                <a:gd name="connsiteY56" fmla="*/ 6183 h 10000"/>
                <a:gd name="connsiteX57" fmla="*/ 9459 w 10541"/>
                <a:gd name="connsiteY57" fmla="*/ 6247 h 10000"/>
                <a:gd name="connsiteX58" fmla="*/ 9235 w 10541"/>
                <a:gd name="connsiteY58" fmla="*/ 6377 h 10000"/>
                <a:gd name="connsiteX59" fmla="*/ 9076 w 10541"/>
                <a:gd name="connsiteY59" fmla="*/ 6475 h 10000"/>
                <a:gd name="connsiteX60" fmla="*/ 8942 w 10541"/>
                <a:gd name="connsiteY60" fmla="*/ 6556 h 10000"/>
                <a:gd name="connsiteX61" fmla="*/ 8872 w 10541"/>
                <a:gd name="connsiteY61" fmla="*/ 6686 h 10000"/>
                <a:gd name="connsiteX62" fmla="*/ 8827 w 10541"/>
                <a:gd name="connsiteY62" fmla="*/ 6816 h 10000"/>
                <a:gd name="connsiteX63" fmla="*/ 8792 w 10541"/>
                <a:gd name="connsiteY63" fmla="*/ 7027 h 10000"/>
                <a:gd name="connsiteX64" fmla="*/ 8738 w 10541"/>
                <a:gd name="connsiteY64" fmla="*/ 7287 h 10000"/>
                <a:gd name="connsiteX65" fmla="*/ 8640 w 10541"/>
                <a:gd name="connsiteY65" fmla="*/ 7530 h 10000"/>
                <a:gd name="connsiteX66" fmla="*/ 8569 w 10541"/>
                <a:gd name="connsiteY66" fmla="*/ 7693 h 10000"/>
                <a:gd name="connsiteX67" fmla="*/ 8500 w 10541"/>
                <a:gd name="connsiteY67" fmla="*/ 7775 h 10000"/>
                <a:gd name="connsiteX68" fmla="*/ 8418 w 10541"/>
                <a:gd name="connsiteY68" fmla="*/ 7937 h 10000"/>
                <a:gd name="connsiteX69" fmla="*/ 8382 w 10541"/>
                <a:gd name="connsiteY69" fmla="*/ 8002 h 10000"/>
                <a:gd name="connsiteX70" fmla="*/ 8365 w 10541"/>
                <a:gd name="connsiteY70" fmla="*/ 8083 h 10000"/>
                <a:gd name="connsiteX71" fmla="*/ 8365 w 10541"/>
                <a:gd name="connsiteY71" fmla="*/ 8246 h 10000"/>
                <a:gd name="connsiteX72" fmla="*/ 8382 w 10541"/>
                <a:gd name="connsiteY72" fmla="*/ 8440 h 10000"/>
                <a:gd name="connsiteX73" fmla="*/ 8329 w 10541"/>
                <a:gd name="connsiteY73" fmla="*/ 8440 h 10000"/>
                <a:gd name="connsiteX74" fmla="*/ 8240 w 10541"/>
                <a:gd name="connsiteY74" fmla="*/ 8457 h 10000"/>
                <a:gd name="connsiteX75" fmla="*/ 8127 w 10541"/>
                <a:gd name="connsiteY75" fmla="*/ 8489 h 10000"/>
                <a:gd name="connsiteX76" fmla="*/ 7956 w 10541"/>
                <a:gd name="connsiteY76" fmla="*/ 8522 h 10000"/>
                <a:gd name="connsiteX77" fmla="*/ 7769 w 10541"/>
                <a:gd name="connsiteY77" fmla="*/ 8554 h 10000"/>
                <a:gd name="connsiteX78" fmla="*/ 7547 w 10541"/>
                <a:gd name="connsiteY78" fmla="*/ 8587 h 10000"/>
                <a:gd name="connsiteX79" fmla="*/ 7271 w 10541"/>
                <a:gd name="connsiteY79" fmla="*/ 8651 h 10000"/>
                <a:gd name="connsiteX80" fmla="*/ 6998 w 10541"/>
                <a:gd name="connsiteY80" fmla="*/ 8717 h 10000"/>
                <a:gd name="connsiteX81" fmla="*/ 6695 w 10541"/>
                <a:gd name="connsiteY81" fmla="*/ 8781 h 10000"/>
                <a:gd name="connsiteX82" fmla="*/ 6365 w 10541"/>
                <a:gd name="connsiteY82" fmla="*/ 8814 h 10000"/>
                <a:gd name="connsiteX83" fmla="*/ 5664 w 10541"/>
                <a:gd name="connsiteY83" fmla="*/ 8960 h 10000"/>
                <a:gd name="connsiteX84" fmla="*/ 4915 w 10541"/>
                <a:gd name="connsiteY84" fmla="*/ 9090 h 10000"/>
                <a:gd name="connsiteX85" fmla="*/ 4152 w 10541"/>
                <a:gd name="connsiteY85" fmla="*/ 9236 h 10000"/>
                <a:gd name="connsiteX86" fmla="*/ 3394 w 10541"/>
                <a:gd name="connsiteY86" fmla="*/ 9366 h 10000"/>
                <a:gd name="connsiteX87" fmla="*/ 2649 w 10541"/>
                <a:gd name="connsiteY87" fmla="*/ 9497 h 10000"/>
                <a:gd name="connsiteX88" fmla="*/ 2303 w 10541"/>
                <a:gd name="connsiteY88" fmla="*/ 9594 h 10000"/>
                <a:gd name="connsiteX89" fmla="*/ 1963 w 10541"/>
                <a:gd name="connsiteY89" fmla="*/ 9643 h 10000"/>
                <a:gd name="connsiteX90" fmla="*/ 1636 w 10541"/>
                <a:gd name="connsiteY90" fmla="*/ 9675 h 10000"/>
                <a:gd name="connsiteX91" fmla="*/ 1351 w 10541"/>
                <a:gd name="connsiteY91" fmla="*/ 9740 h 10000"/>
                <a:gd name="connsiteX92" fmla="*/ 1076 w 10541"/>
                <a:gd name="connsiteY92" fmla="*/ 9805 h 10000"/>
                <a:gd name="connsiteX93" fmla="*/ 817 w 10541"/>
                <a:gd name="connsiteY93" fmla="*/ 9838 h 10000"/>
                <a:gd name="connsiteX94" fmla="*/ 614 w 10541"/>
                <a:gd name="connsiteY94" fmla="*/ 9870 h 10000"/>
                <a:gd name="connsiteX95" fmla="*/ 427 w 10541"/>
                <a:gd name="connsiteY95" fmla="*/ 9935 h 10000"/>
                <a:gd name="connsiteX96" fmla="*/ 274 w 10541"/>
                <a:gd name="connsiteY96" fmla="*/ 9935 h 10000"/>
                <a:gd name="connsiteX97" fmla="*/ 168 w 10541"/>
                <a:gd name="connsiteY97" fmla="*/ 9968 h 10000"/>
                <a:gd name="connsiteX98" fmla="*/ 108 w 10541"/>
                <a:gd name="connsiteY98" fmla="*/ 9968 h 10000"/>
                <a:gd name="connsiteX99" fmla="*/ 70 w 10541"/>
                <a:gd name="connsiteY99" fmla="*/ 10000 h 10000"/>
                <a:gd name="connsiteX100" fmla="*/ 70 w 10541"/>
                <a:gd name="connsiteY100" fmla="*/ 9968 h 10000"/>
                <a:gd name="connsiteX101" fmla="*/ 37 w 10541"/>
                <a:gd name="connsiteY101" fmla="*/ 9968 h 10000"/>
                <a:gd name="connsiteX102" fmla="*/ 15 w 10541"/>
                <a:gd name="connsiteY102" fmla="*/ 9935 h 10000"/>
                <a:gd name="connsiteX103" fmla="*/ 0 w 10541"/>
                <a:gd name="connsiteY103" fmla="*/ 9870 h 10000"/>
                <a:gd name="connsiteX104" fmla="*/ 15 w 10541"/>
                <a:gd name="connsiteY104" fmla="*/ 9773 h 10000"/>
                <a:gd name="connsiteX105" fmla="*/ 52 w 10541"/>
                <a:gd name="connsiteY105" fmla="*/ 9643 h 10000"/>
                <a:gd name="connsiteX106" fmla="*/ 151 w 10541"/>
                <a:gd name="connsiteY106" fmla="*/ 9497 h 10000"/>
                <a:gd name="connsiteX107" fmla="*/ 221 w 10541"/>
                <a:gd name="connsiteY107" fmla="*/ 9399 h 10000"/>
                <a:gd name="connsiteX108" fmla="*/ 312 w 10541"/>
                <a:gd name="connsiteY108" fmla="*/ 9269 h 10000"/>
                <a:gd name="connsiteX109" fmla="*/ 294 w 10541"/>
                <a:gd name="connsiteY109" fmla="*/ 9122 h 10000"/>
                <a:gd name="connsiteX110" fmla="*/ 258 w 10541"/>
                <a:gd name="connsiteY110" fmla="*/ 8993 h 10000"/>
                <a:gd name="connsiteX111" fmla="*/ 205 w 10541"/>
                <a:gd name="connsiteY111" fmla="*/ 8895 h 10000"/>
                <a:gd name="connsiteX112" fmla="*/ 188 w 10541"/>
                <a:gd name="connsiteY112" fmla="*/ 8863 h 10000"/>
                <a:gd name="connsiteX113" fmla="*/ 116 w 10541"/>
                <a:gd name="connsiteY113" fmla="*/ 8749 h 10000"/>
                <a:gd name="connsiteX114" fmla="*/ 89 w 10541"/>
                <a:gd name="connsiteY114" fmla="*/ 8684 h 10000"/>
                <a:gd name="connsiteX115" fmla="*/ 89 w 10541"/>
                <a:gd name="connsiteY115" fmla="*/ 8651 h 10000"/>
                <a:gd name="connsiteX116" fmla="*/ 70 w 10541"/>
                <a:gd name="connsiteY116" fmla="*/ 8651 h 10000"/>
                <a:gd name="connsiteX117" fmla="*/ 133 w 10541"/>
                <a:gd name="connsiteY117" fmla="*/ 8619 h 10000"/>
                <a:gd name="connsiteX118" fmla="*/ 188 w 10541"/>
                <a:gd name="connsiteY118" fmla="*/ 8587 h 10000"/>
                <a:gd name="connsiteX119" fmla="*/ 239 w 10541"/>
                <a:gd name="connsiteY119" fmla="*/ 8587 h 10000"/>
                <a:gd name="connsiteX120" fmla="*/ 274 w 10541"/>
                <a:gd name="connsiteY120" fmla="*/ 8587 h 10000"/>
                <a:gd name="connsiteX121" fmla="*/ 274 w 10541"/>
                <a:gd name="connsiteY121" fmla="*/ 8554 h 10000"/>
                <a:gd name="connsiteX122" fmla="*/ 239 w 10541"/>
                <a:gd name="connsiteY122" fmla="*/ 8408 h 10000"/>
                <a:gd name="connsiteX123" fmla="*/ 239 w 10541"/>
                <a:gd name="connsiteY123" fmla="*/ 8343 h 10000"/>
                <a:gd name="connsiteX124" fmla="*/ 239 w 10541"/>
                <a:gd name="connsiteY124" fmla="*/ 8310 h 10000"/>
                <a:gd name="connsiteX125" fmla="*/ 221 w 10541"/>
                <a:gd name="connsiteY125" fmla="*/ 8278 h 10000"/>
                <a:gd name="connsiteX126" fmla="*/ 274 w 10541"/>
                <a:gd name="connsiteY126" fmla="*/ 8180 h 10000"/>
                <a:gd name="connsiteX127" fmla="*/ 294 w 10541"/>
                <a:gd name="connsiteY127" fmla="*/ 8083 h 10000"/>
                <a:gd name="connsiteX128" fmla="*/ 331 w 10541"/>
                <a:gd name="connsiteY128" fmla="*/ 8002 h 10000"/>
                <a:gd name="connsiteX129" fmla="*/ 339 w 10541"/>
                <a:gd name="connsiteY129" fmla="*/ 7937 h 10000"/>
                <a:gd name="connsiteX130" fmla="*/ 339 w 10541"/>
                <a:gd name="connsiteY130" fmla="*/ 7937 h 10000"/>
                <a:gd name="connsiteX131" fmla="*/ 461 w 10541"/>
                <a:gd name="connsiteY131" fmla="*/ 7563 h 10000"/>
                <a:gd name="connsiteX132" fmla="*/ 480 w 10541"/>
                <a:gd name="connsiteY132" fmla="*/ 7498 h 10000"/>
                <a:gd name="connsiteX133" fmla="*/ 578 w 10541"/>
                <a:gd name="connsiteY133" fmla="*/ 8003 h 10000"/>
                <a:gd name="connsiteX134" fmla="*/ 498 w 10541"/>
                <a:gd name="connsiteY134" fmla="*/ 7434 h 10000"/>
                <a:gd name="connsiteX135" fmla="*/ 320 w 10541"/>
                <a:gd name="connsiteY135" fmla="*/ 7108 h 10000"/>
                <a:gd name="connsiteX136" fmla="*/ 650 w 10541"/>
                <a:gd name="connsiteY136" fmla="*/ 6783 h 10000"/>
                <a:gd name="connsiteX137" fmla="*/ 650 w 10541"/>
                <a:gd name="connsiteY137" fmla="*/ 6751 h 10000"/>
                <a:gd name="connsiteX138" fmla="*/ 650 w 10541"/>
                <a:gd name="connsiteY138" fmla="*/ 6686 h 10000"/>
                <a:gd name="connsiteX139" fmla="*/ 383 w 10541"/>
                <a:gd name="connsiteY139" fmla="*/ 6833 h 10000"/>
                <a:gd name="connsiteX140" fmla="*/ 870 w 10541"/>
                <a:gd name="connsiteY140" fmla="*/ 6573 h 10000"/>
                <a:gd name="connsiteX141" fmla="*/ 809 w 10541"/>
                <a:gd name="connsiteY141" fmla="*/ 6053 h 10000"/>
                <a:gd name="connsiteX142" fmla="*/ 969 w 10541"/>
                <a:gd name="connsiteY142" fmla="*/ 5777 h 10000"/>
                <a:gd name="connsiteX143" fmla="*/ 1067 w 10541"/>
                <a:gd name="connsiteY143" fmla="*/ 5420 h 10000"/>
                <a:gd name="connsiteX0" fmla="*/ 1262 w 10541"/>
                <a:gd name="connsiteY0" fmla="*/ 5289 h 10000"/>
                <a:gd name="connsiteX1" fmla="*/ 1539 w 10541"/>
                <a:gd name="connsiteY1" fmla="*/ 4948 h 10000"/>
                <a:gd name="connsiteX2" fmla="*/ 1741 w 10541"/>
                <a:gd name="connsiteY2" fmla="*/ 4882 h 10000"/>
                <a:gd name="connsiteX3" fmla="*/ 1448 w 10541"/>
                <a:gd name="connsiteY3" fmla="*/ 5094 h 10000"/>
                <a:gd name="connsiteX4" fmla="*/ 1697 w 10541"/>
                <a:gd name="connsiteY4" fmla="*/ 5045 h 10000"/>
                <a:gd name="connsiteX5" fmla="*/ 1856 w 10541"/>
                <a:gd name="connsiteY5" fmla="*/ 5241 h 10000"/>
                <a:gd name="connsiteX6" fmla="*/ 2046 w 10541"/>
                <a:gd name="connsiteY6" fmla="*/ 5306 h 10000"/>
                <a:gd name="connsiteX7" fmla="*/ 2151 w 10541"/>
                <a:gd name="connsiteY7" fmla="*/ 5258 h 10000"/>
                <a:gd name="connsiteX8" fmla="*/ 2319 w 10541"/>
                <a:gd name="connsiteY8" fmla="*/ 4818 h 10000"/>
                <a:gd name="connsiteX9" fmla="*/ 2293 w 10541"/>
                <a:gd name="connsiteY9" fmla="*/ 5177 h 10000"/>
                <a:gd name="connsiteX10" fmla="*/ 2446 w 10541"/>
                <a:gd name="connsiteY10" fmla="*/ 4493 h 10000"/>
                <a:gd name="connsiteX11" fmla="*/ 2596 w 10541"/>
                <a:gd name="connsiteY11" fmla="*/ 4786 h 10000"/>
                <a:gd name="connsiteX12" fmla="*/ 2559 w 10541"/>
                <a:gd name="connsiteY12" fmla="*/ 4542 h 10000"/>
                <a:gd name="connsiteX13" fmla="*/ 2632 w 10541"/>
                <a:gd name="connsiteY13" fmla="*/ 4786 h 10000"/>
                <a:gd name="connsiteX14" fmla="*/ 2649 w 10541"/>
                <a:gd name="connsiteY14" fmla="*/ 4818 h 10000"/>
                <a:gd name="connsiteX15" fmla="*/ 2693 w 10541"/>
                <a:gd name="connsiteY15" fmla="*/ 4818 h 10000"/>
                <a:gd name="connsiteX16" fmla="*/ 2748 w 10541"/>
                <a:gd name="connsiteY16" fmla="*/ 4818 h 10000"/>
                <a:gd name="connsiteX17" fmla="*/ 2800 w 10541"/>
                <a:gd name="connsiteY17" fmla="*/ 4786 h 10000"/>
                <a:gd name="connsiteX18" fmla="*/ 2837 w 10541"/>
                <a:gd name="connsiteY18" fmla="*/ 4688 h 10000"/>
                <a:gd name="connsiteX19" fmla="*/ 2872 w 10541"/>
                <a:gd name="connsiteY19" fmla="*/ 4541 h 10000"/>
                <a:gd name="connsiteX20" fmla="*/ 2889 w 10541"/>
                <a:gd name="connsiteY20" fmla="*/ 4282 h 10000"/>
                <a:gd name="connsiteX21" fmla="*/ 2977 w 10541"/>
                <a:gd name="connsiteY21" fmla="*/ 4298 h 10000"/>
                <a:gd name="connsiteX22" fmla="*/ 3103 w 10541"/>
                <a:gd name="connsiteY22" fmla="*/ 4070 h 10000"/>
                <a:gd name="connsiteX23" fmla="*/ 3245 w 10541"/>
                <a:gd name="connsiteY23" fmla="*/ 4103 h 10000"/>
                <a:gd name="connsiteX24" fmla="*/ 3342 w 10541"/>
                <a:gd name="connsiteY24" fmla="*/ 4103 h 10000"/>
                <a:gd name="connsiteX25" fmla="*/ 3173 w 10541"/>
                <a:gd name="connsiteY25" fmla="*/ 3892 h 10000"/>
                <a:gd name="connsiteX26" fmla="*/ 3467 w 10541"/>
                <a:gd name="connsiteY26" fmla="*/ 4136 h 10000"/>
                <a:gd name="connsiteX27" fmla="*/ 3397 w 10541"/>
                <a:gd name="connsiteY27" fmla="*/ 4331 h 10000"/>
                <a:gd name="connsiteX28" fmla="*/ 3707 w 10541"/>
                <a:gd name="connsiteY28" fmla="*/ 4250 h 10000"/>
                <a:gd name="connsiteX29" fmla="*/ 4014 w 10541"/>
                <a:gd name="connsiteY29" fmla="*/ 3387 h 10000"/>
                <a:gd name="connsiteX30" fmla="*/ 4183 w 10541"/>
                <a:gd name="connsiteY30" fmla="*/ 2612 h 10000"/>
                <a:gd name="connsiteX31" fmla="*/ 4173 w 10541"/>
                <a:gd name="connsiteY31" fmla="*/ 1720 h 10000"/>
                <a:gd name="connsiteX32" fmla="*/ 4585 w 10541"/>
                <a:gd name="connsiteY32" fmla="*/ 1688 h 10000"/>
                <a:gd name="connsiteX33" fmla="*/ 4926 w 10541"/>
                <a:gd name="connsiteY33" fmla="*/ 1466 h 10000"/>
                <a:gd name="connsiteX34" fmla="*/ 4939 w 10541"/>
                <a:gd name="connsiteY34" fmla="*/ 402 h 10000"/>
                <a:gd name="connsiteX35" fmla="*/ 5404 w 10541"/>
                <a:gd name="connsiteY35" fmla="*/ 181 h 10000"/>
                <a:gd name="connsiteX36" fmla="*/ 5863 w 10541"/>
                <a:gd name="connsiteY36" fmla="*/ 1067 h 10000"/>
                <a:gd name="connsiteX37" fmla="*/ 6487 w 10541"/>
                <a:gd name="connsiteY37" fmla="*/ 1249 h 10000"/>
                <a:gd name="connsiteX38" fmla="*/ 7300 w 10541"/>
                <a:gd name="connsiteY38" fmla="*/ 1649 h 10000"/>
                <a:gd name="connsiteX39" fmla="*/ 7539 w 10541"/>
                <a:gd name="connsiteY39" fmla="*/ 816 h 10000"/>
                <a:gd name="connsiteX40" fmla="*/ 7832 w 10541"/>
                <a:gd name="connsiteY40" fmla="*/ 1452 h 10000"/>
                <a:gd name="connsiteX41" fmla="*/ 8291 w 10541"/>
                <a:gd name="connsiteY41" fmla="*/ 1915 h 10000"/>
                <a:gd name="connsiteX42" fmla="*/ 8286 w 10541"/>
                <a:gd name="connsiteY42" fmla="*/ 3100 h 10000"/>
                <a:gd name="connsiteX43" fmla="*/ 9073 w 10541"/>
                <a:gd name="connsiteY43" fmla="*/ 4676 h 10000"/>
                <a:gd name="connsiteX44" fmla="*/ 7932 w 10541"/>
                <a:gd name="connsiteY44" fmla="*/ 6720 h 10000"/>
                <a:gd name="connsiteX45" fmla="*/ 7555 w 10541"/>
                <a:gd name="connsiteY45" fmla="*/ 7834 h 10000"/>
                <a:gd name="connsiteX46" fmla="*/ 2010 w 10541"/>
                <a:gd name="connsiteY46" fmla="*/ 9038 h 10000"/>
                <a:gd name="connsiteX47" fmla="*/ 10000 w 10541"/>
                <a:gd name="connsiteY47" fmla="*/ 5353 h 10000"/>
                <a:gd name="connsiteX48" fmla="*/ 9814 w 10541"/>
                <a:gd name="connsiteY48" fmla="*/ 5662 h 10000"/>
                <a:gd name="connsiteX49" fmla="*/ 9761 w 10541"/>
                <a:gd name="connsiteY49" fmla="*/ 5744 h 10000"/>
                <a:gd name="connsiteX50" fmla="*/ 9742 w 10541"/>
                <a:gd name="connsiteY50" fmla="*/ 5776 h 10000"/>
                <a:gd name="connsiteX51" fmla="*/ 9725 w 10541"/>
                <a:gd name="connsiteY51" fmla="*/ 5808 h 10000"/>
                <a:gd name="connsiteX52" fmla="*/ 9717 w 10541"/>
                <a:gd name="connsiteY52" fmla="*/ 5808 h 10000"/>
                <a:gd name="connsiteX53" fmla="*/ 9717 w 10541"/>
                <a:gd name="connsiteY53" fmla="*/ 5874 h 10000"/>
                <a:gd name="connsiteX54" fmla="*/ 9699 w 10541"/>
                <a:gd name="connsiteY54" fmla="*/ 5971 h 10000"/>
                <a:gd name="connsiteX55" fmla="*/ 9628 w 10541"/>
                <a:gd name="connsiteY55" fmla="*/ 6101 h 10000"/>
                <a:gd name="connsiteX56" fmla="*/ 9538 w 10541"/>
                <a:gd name="connsiteY56" fmla="*/ 6183 h 10000"/>
                <a:gd name="connsiteX57" fmla="*/ 9459 w 10541"/>
                <a:gd name="connsiteY57" fmla="*/ 6247 h 10000"/>
                <a:gd name="connsiteX58" fmla="*/ 9235 w 10541"/>
                <a:gd name="connsiteY58" fmla="*/ 6377 h 10000"/>
                <a:gd name="connsiteX59" fmla="*/ 9076 w 10541"/>
                <a:gd name="connsiteY59" fmla="*/ 6475 h 10000"/>
                <a:gd name="connsiteX60" fmla="*/ 8942 w 10541"/>
                <a:gd name="connsiteY60" fmla="*/ 6556 h 10000"/>
                <a:gd name="connsiteX61" fmla="*/ 8872 w 10541"/>
                <a:gd name="connsiteY61" fmla="*/ 6686 h 10000"/>
                <a:gd name="connsiteX62" fmla="*/ 8827 w 10541"/>
                <a:gd name="connsiteY62" fmla="*/ 6816 h 10000"/>
                <a:gd name="connsiteX63" fmla="*/ 8792 w 10541"/>
                <a:gd name="connsiteY63" fmla="*/ 7027 h 10000"/>
                <a:gd name="connsiteX64" fmla="*/ 8738 w 10541"/>
                <a:gd name="connsiteY64" fmla="*/ 7287 h 10000"/>
                <a:gd name="connsiteX65" fmla="*/ 8640 w 10541"/>
                <a:gd name="connsiteY65" fmla="*/ 7530 h 10000"/>
                <a:gd name="connsiteX66" fmla="*/ 8569 w 10541"/>
                <a:gd name="connsiteY66" fmla="*/ 7693 h 10000"/>
                <a:gd name="connsiteX67" fmla="*/ 8500 w 10541"/>
                <a:gd name="connsiteY67" fmla="*/ 7775 h 10000"/>
                <a:gd name="connsiteX68" fmla="*/ 8418 w 10541"/>
                <a:gd name="connsiteY68" fmla="*/ 7937 h 10000"/>
                <a:gd name="connsiteX69" fmla="*/ 8382 w 10541"/>
                <a:gd name="connsiteY69" fmla="*/ 8002 h 10000"/>
                <a:gd name="connsiteX70" fmla="*/ 8365 w 10541"/>
                <a:gd name="connsiteY70" fmla="*/ 8083 h 10000"/>
                <a:gd name="connsiteX71" fmla="*/ 8365 w 10541"/>
                <a:gd name="connsiteY71" fmla="*/ 8246 h 10000"/>
                <a:gd name="connsiteX72" fmla="*/ 8382 w 10541"/>
                <a:gd name="connsiteY72" fmla="*/ 8440 h 10000"/>
                <a:gd name="connsiteX73" fmla="*/ 8329 w 10541"/>
                <a:gd name="connsiteY73" fmla="*/ 8440 h 10000"/>
                <a:gd name="connsiteX74" fmla="*/ 8240 w 10541"/>
                <a:gd name="connsiteY74" fmla="*/ 8457 h 10000"/>
                <a:gd name="connsiteX75" fmla="*/ 8127 w 10541"/>
                <a:gd name="connsiteY75" fmla="*/ 8489 h 10000"/>
                <a:gd name="connsiteX76" fmla="*/ 7956 w 10541"/>
                <a:gd name="connsiteY76" fmla="*/ 8522 h 10000"/>
                <a:gd name="connsiteX77" fmla="*/ 7769 w 10541"/>
                <a:gd name="connsiteY77" fmla="*/ 8554 h 10000"/>
                <a:gd name="connsiteX78" fmla="*/ 7547 w 10541"/>
                <a:gd name="connsiteY78" fmla="*/ 8587 h 10000"/>
                <a:gd name="connsiteX79" fmla="*/ 7271 w 10541"/>
                <a:gd name="connsiteY79" fmla="*/ 8651 h 10000"/>
                <a:gd name="connsiteX80" fmla="*/ 6998 w 10541"/>
                <a:gd name="connsiteY80" fmla="*/ 8717 h 10000"/>
                <a:gd name="connsiteX81" fmla="*/ 6695 w 10541"/>
                <a:gd name="connsiteY81" fmla="*/ 8781 h 10000"/>
                <a:gd name="connsiteX82" fmla="*/ 6365 w 10541"/>
                <a:gd name="connsiteY82" fmla="*/ 8814 h 10000"/>
                <a:gd name="connsiteX83" fmla="*/ 5664 w 10541"/>
                <a:gd name="connsiteY83" fmla="*/ 8960 h 10000"/>
                <a:gd name="connsiteX84" fmla="*/ 4915 w 10541"/>
                <a:gd name="connsiteY84" fmla="*/ 9090 h 10000"/>
                <a:gd name="connsiteX85" fmla="*/ 4152 w 10541"/>
                <a:gd name="connsiteY85" fmla="*/ 9236 h 10000"/>
                <a:gd name="connsiteX86" fmla="*/ 3394 w 10541"/>
                <a:gd name="connsiteY86" fmla="*/ 9366 h 10000"/>
                <a:gd name="connsiteX87" fmla="*/ 2649 w 10541"/>
                <a:gd name="connsiteY87" fmla="*/ 9497 h 10000"/>
                <a:gd name="connsiteX88" fmla="*/ 2303 w 10541"/>
                <a:gd name="connsiteY88" fmla="*/ 9594 h 10000"/>
                <a:gd name="connsiteX89" fmla="*/ 1963 w 10541"/>
                <a:gd name="connsiteY89" fmla="*/ 9643 h 10000"/>
                <a:gd name="connsiteX90" fmla="*/ 1636 w 10541"/>
                <a:gd name="connsiteY90" fmla="*/ 9675 h 10000"/>
                <a:gd name="connsiteX91" fmla="*/ 1351 w 10541"/>
                <a:gd name="connsiteY91" fmla="*/ 9740 h 10000"/>
                <a:gd name="connsiteX92" fmla="*/ 1076 w 10541"/>
                <a:gd name="connsiteY92" fmla="*/ 9805 h 10000"/>
                <a:gd name="connsiteX93" fmla="*/ 817 w 10541"/>
                <a:gd name="connsiteY93" fmla="*/ 9838 h 10000"/>
                <a:gd name="connsiteX94" fmla="*/ 614 w 10541"/>
                <a:gd name="connsiteY94" fmla="*/ 9870 h 10000"/>
                <a:gd name="connsiteX95" fmla="*/ 427 w 10541"/>
                <a:gd name="connsiteY95" fmla="*/ 9935 h 10000"/>
                <a:gd name="connsiteX96" fmla="*/ 274 w 10541"/>
                <a:gd name="connsiteY96" fmla="*/ 9935 h 10000"/>
                <a:gd name="connsiteX97" fmla="*/ 168 w 10541"/>
                <a:gd name="connsiteY97" fmla="*/ 9968 h 10000"/>
                <a:gd name="connsiteX98" fmla="*/ 108 w 10541"/>
                <a:gd name="connsiteY98" fmla="*/ 9968 h 10000"/>
                <a:gd name="connsiteX99" fmla="*/ 70 w 10541"/>
                <a:gd name="connsiteY99" fmla="*/ 10000 h 10000"/>
                <a:gd name="connsiteX100" fmla="*/ 70 w 10541"/>
                <a:gd name="connsiteY100" fmla="*/ 9968 h 10000"/>
                <a:gd name="connsiteX101" fmla="*/ 37 w 10541"/>
                <a:gd name="connsiteY101" fmla="*/ 9968 h 10000"/>
                <a:gd name="connsiteX102" fmla="*/ 15 w 10541"/>
                <a:gd name="connsiteY102" fmla="*/ 9935 h 10000"/>
                <a:gd name="connsiteX103" fmla="*/ 0 w 10541"/>
                <a:gd name="connsiteY103" fmla="*/ 9870 h 10000"/>
                <a:gd name="connsiteX104" fmla="*/ 15 w 10541"/>
                <a:gd name="connsiteY104" fmla="*/ 9773 h 10000"/>
                <a:gd name="connsiteX105" fmla="*/ 52 w 10541"/>
                <a:gd name="connsiteY105" fmla="*/ 9643 h 10000"/>
                <a:gd name="connsiteX106" fmla="*/ 151 w 10541"/>
                <a:gd name="connsiteY106" fmla="*/ 9497 h 10000"/>
                <a:gd name="connsiteX107" fmla="*/ 221 w 10541"/>
                <a:gd name="connsiteY107" fmla="*/ 9399 h 10000"/>
                <a:gd name="connsiteX108" fmla="*/ 312 w 10541"/>
                <a:gd name="connsiteY108" fmla="*/ 9269 h 10000"/>
                <a:gd name="connsiteX109" fmla="*/ 294 w 10541"/>
                <a:gd name="connsiteY109" fmla="*/ 9122 h 10000"/>
                <a:gd name="connsiteX110" fmla="*/ 258 w 10541"/>
                <a:gd name="connsiteY110" fmla="*/ 8993 h 10000"/>
                <a:gd name="connsiteX111" fmla="*/ 205 w 10541"/>
                <a:gd name="connsiteY111" fmla="*/ 8895 h 10000"/>
                <a:gd name="connsiteX112" fmla="*/ 188 w 10541"/>
                <a:gd name="connsiteY112" fmla="*/ 8863 h 10000"/>
                <a:gd name="connsiteX113" fmla="*/ 116 w 10541"/>
                <a:gd name="connsiteY113" fmla="*/ 8749 h 10000"/>
                <a:gd name="connsiteX114" fmla="*/ 89 w 10541"/>
                <a:gd name="connsiteY114" fmla="*/ 8684 h 10000"/>
                <a:gd name="connsiteX115" fmla="*/ 89 w 10541"/>
                <a:gd name="connsiteY115" fmla="*/ 8651 h 10000"/>
                <a:gd name="connsiteX116" fmla="*/ 70 w 10541"/>
                <a:gd name="connsiteY116" fmla="*/ 8651 h 10000"/>
                <a:gd name="connsiteX117" fmla="*/ 133 w 10541"/>
                <a:gd name="connsiteY117" fmla="*/ 8619 h 10000"/>
                <a:gd name="connsiteX118" fmla="*/ 188 w 10541"/>
                <a:gd name="connsiteY118" fmla="*/ 8587 h 10000"/>
                <a:gd name="connsiteX119" fmla="*/ 239 w 10541"/>
                <a:gd name="connsiteY119" fmla="*/ 8587 h 10000"/>
                <a:gd name="connsiteX120" fmla="*/ 274 w 10541"/>
                <a:gd name="connsiteY120" fmla="*/ 8587 h 10000"/>
                <a:gd name="connsiteX121" fmla="*/ 274 w 10541"/>
                <a:gd name="connsiteY121" fmla="*/ 8554 h 10000"/>
                <a:gd name="connsiteX122" fmla="*/ 239 w 10541"/>
                <a:gd name="connsiteY122" fmla="*/ 8408 h 10000"/>
                <a:gd name="connsiteX123" fmla="*/ 239 w 10541"/>
                <a:gd name="connsiteY123" fmla="*/ 8343 h 10000"/>
                <a:gd name="connsiteX124" fmla="*/ 239 w 10541"/>
                <a:gd name="connsiteY124" fmla="*/ 8310 h 10000"/>
                <a:gd name="connsiteX125" fmla="*/ 221 w 10541"/>
                <a:gd name="connsiteY125" fmla="*/ 8278 h 10000"/>
                <a:gd name="connsiteX126" fmla="*/ 274 w 10541"/>
                <a:gd name="connsiteY126" fmla="*/ 8180 h 10000"/>
                <a:gd name="connsiteX127" fmla="*/ 294 w 10541"/>
                <a:gd name="connsiteY127" fmla="*/ 8083 h 10000"/>
                <a:gd name="connsiteX128" fmla="*/ 331 w 10541"/>
                <a:gd name="connsiteY128" fmla="*/ 8002 h 10000"/>
                <a:gd name="connsiteX129" fmla="*/ 339 w 10541"/>
                <a:gd name="connsiteY129" fmla="*/ 7937 h 10000"/>
                <a:gd name="connsiteX130" fmla="*/ 461 w 10541"/>
                <a:gd name="connsiteY130" fmla="*/ 7563 h 10000"/>
                <a:gd name="connsiteX131" fmla="*/ 480 w 10541"/>
                <a:gd name="connsiteY131" fmla="*/ 7498 h 10000"/>
                <a:gd name="connsiteX132" fmla="*/ 578 w 10541"/>
                <a:gd name="connsiteY132" fmla="*/ 8003 h 10000"/>
                <a:gd name="connsiteX133" fmla="*/ 498 w 10541"/>
                <a:gd name="connsiteY133" fmla="*/ 7434 h 10000"/>
                <a:gd name="connsiteX134" fmla="*/ 320 w 10541"/>
                <a:gd name="connsiteY134" fmla="*/ 7108 h 10000"/>
                <a:gd name="connsiteX135" fmla="*/ 650 w 10541"/>
                <a:gd name="connsiteY135" fmla="*/ 6783 h 10000"/>
                <a:gd name="connsiteX136" fmla="*/ 650 w 10541"/>
                <a:gd name="connsiteY136" fmla="*/ 6751 h 10000"/>
                <a:gd name="connsiteX137" fmla="*/ 650 w 10541"/>
                <a:gd name="connsiteY137" fmla="*/ 6686 h 10000"/>
                <a:gd name="connsiteX138" fmla="*/ 383 w 10541"/>
                <a:gd name="connsiteY138" fmla="*/ 6833 h 10000"/>
                <a:gd name="connsiteX139" fmla="*/ 870 w 10541"/>
                <a:gd name="connsiteY139" fmla="*/ 6573 h 10000"/>
                <a:gd name="connsiteX140" fmla="*/ 809 w 10541"/>
                <a:gd name="connsiteY140" fmla="*/ 6053 h 10000"/>
                <a:gd name="connsiteX141" fmla="*/ 969 w 10541"/>
                <a:gd name="connsiteY141" fmla="*/ 5777 h 10000"/>
                <a:gd name="connsiteX142" fmla="*/ 1067 w 10541"/>
                <a:gd name="connsiteY142" fmla="*/ 5420 h 10000"/>
                <a:gd name="connsiteX0" fmla="*/ 1262 w 10541"/>
                <a:gd name="connsiteY0" fmla="*/ 5289 h 10000"/>
                <a:gd name="connsiteX1" fmla="*/ 1539 w 10541"/>
                <a:gd name="connsiteY1" fmla="*/ 4948 h 10000"/>
                <a:gd name="connsiteX2" fmla="*/ 1741 w 10541"/>
                <a:gd name="connsiteY2" fmla="*/ 4882 h 10000"/>
                <a:gd name="connsiteX3" fmla="*/ 1448 w 10541"/>
                <a:gd name="connsiteY3" fmla="*/ 5094 h 10000"/>
                <a:gd name="connsiteX4" fmla="*/ 1697 w 10541"/>
                <a:gd name="connsiteY4" fmla="*/ 5045 h 10000"/>
                <a:gd name="connsiteX5" fmla="*/ 1856 w 10541"/>
                <a:gd name="connsiteY5" fmla="*/ 5241 h 10000"/>
                <a:gd name="connsiteX6" fmla="*/ 2046 w 10541"/>
                <a:gd name="connsiteY6" fmla="*/ 5306 h 10000"/>
                <a:gd name="connsiteX7" fmla="*/ 2151 w 10541"/>
                <a:gd name="connsiteY7" fmla="*/ 5258 h 10000"/>
                <a:gd name="connsiteX8" fmla="*/ 2319 w 10541"/>
                <a:gd name="connsiteY8" fmla="*/ 4818 h 10000"/>
                <a:gd name="connsiteX9" fmla="*/ 2293 w 10541"/>
                <a:gd name="connsiteY9" fmla="*/ 5177 h 10000"/>
                <a:gd name="connsiteX10" fmla="*/ 2446 w 10541"/>
                <a:gd name="connsiteY10" fmla="*/ 4493 h 10000"/>
                <a:gd name="connsiteX11" fmla="*/ 2596 w 10541"/>
                <a:gd name="connsiteY11" fmla="*/ 4786 h 10000"/>
                <a:gd name="connsiteX12" fmla="*/ 2559 w 10541"/>
                <a:gd name="connsiteY12" fmla="*/ 4542 h 10000"/>
                <a:gd name="connsiteX13" fmla="*/ 2632 w 10541"/>
                <a:gd name="connsiteY13" fmla="*/ 4786 h 10000"/>
                <a:gd name="connsiteX14" fmla="*/ 2649 w 10541"/>
                <a:gd name="connsiteY14" fmla="*/ 4818 h 10000"/>
                <a:gd name="connsiteX15" fmla="*/ 2693 w 10541"/>
                <a:gd name="connsiteY15" fmla="*/ 4818 h 10000"/>
                <a:gd name="connsiteX16" fmla="*/ 2748 w 10541"/>
                <a:gd name="connsiteY16" fmla="*/ 4818 h 10000"/>
                <a:gd name="connsiteX17" fmla="*/ 2800 w 10541"/>
                <a:gd name="connsiteY17" fmla="*/ 4786 h 10000"/>
                <a:gd name="connsiteX18" fmla="*/ 2837 w 10541"/>
                <a:gd name="connsiteY18" fmla="*/ 4688 h 10000"/>
                <a:gd name="connsiteX19" fmla="*/ 2872 w 10541"/>
                <a:gd name="connsiteY19" fmla="*/ 4541 h 10000"/>
                <a:gd name="connsiteX20" fmla="*/ 2889 w 10541"/>
                <a:gd name="connsiteY20" fmla="*/ 4282 h 10000"/>
                <a:gd name="connsiteX21" fmla="*/ 2977 w 10541"/>
                <a:gd name="connsiteY21" fmla="*/ 4298 h 10000"/>
                <a:gd name="connsiteX22" fmla="*/ 3103 w 10541"/>
                <a:gd name="connsiteY22" fmla="*/ 4070 h 10000"/>
                <a:gd name="connsiteX23" fmla="*/ 3245 w 10541"/>
                <a:gd name="connsiteY23" fmla="*/ 4103 h 10000"/>
                <a:gd name="connsiteX24" fmla="*/ 3342 w 10541"/>
                <a:gd name="connsiteY24" fmla="*/ 4103 h 10000"/>
                <a:gd name="connsiteX25" fmla="*/ 3173 w 10541"/>
                <a:gd name="connsiteY25" fmla="*/ 3892 h 10000"/>
                <a:gd name="connsiteX26" fmla="*/ 3467 w 10541"/>
                <a:gd name="connsiteY26" fmla="*/ 4136 h 10000"/>
                <a:gd name="connsiteX27" fmla="*/ 3397 w 10541"/>
                <a:gd name="connsiteY27" fmla="*/ 4331 h 10000"/>
                <a:gd name="connsiteX28" fmla="*/ 3707 w 10541"/>
                <a:gd name="connsiteY28" fmla="*/ 4250 h 10000"/>
                <a:gd name="connsiteX29" fmla="*/ 4014 w 10541"/>
                <a:gd name="connsiteY29" fmla="*/ 3387 h 10000"/>
                <a:gd name="connsiteX30" fmla="*/ 4183 w 10541"/>
                <a:gd name="connsiteY30" fmla="*/ 2612 h 10000"/>
                <a:gd name="connsiteX31" fmla="*/ 4173 w 10541"/>
                <a:gd name="connsiteY31" fmla="*/ 1720 h 10000"/>
                <a:gd name="connsiteX32" fmla="*/ 4585 w 10541"/>
                <a:gd name="connsiteY32" fmla="*/ 1688 h 10000"/>
                <a:gd name="connsiteX33" fmla="*/ 4926 w 10541"/>
                <a:gd name="connsiteY33" fmla="*/ 1466 h 10000"/>
                <a:gd name="connsiteX34" fmla="*/ 4939 w 10541"/>
                <a:gd name="connsiteY34" fmla="*/ 402 h 10000"/>
                <a:gd name="connsiteX35" fmla="*/ 5404 w 10541"/>
                <a:gd name="connsiteY35" fmla="*/ 181 h 10000"/>
                <a:gd name="connsiteX36" fmla="*/ 5863 w 10541"/>
                <a:gd name="connsiteY36" fmla="*/ 1067 h 10000"/>
                <a:gd name="connsiteX37" fmla="*/ 6487 w 10541"/>
                <a:gd name="connsiteY37" fmla="*/ 1249 h 10000"/>
                <a:gd name="connsiteX38" fmla="*/ 7300 w 10541"/>
                <a:gd name="connsiteY38" fmla="*/ 1649 h 10000"/>
                <a:gd name="connsiteX39" fmla="*/ 7539 w 10541"/>
                <a:gd name="connsiteY39" fmla="*/ 816 h 10000"/>
                <a:gd name="connsiteX40" fmla="*/ 7832 w 10541"/>
                <a:gd name="connsiteY40" fmla="*/ 1452 h 10000"/>
                <a:gd name="connsiteX41" fmla="*/ 8291 w 10541"/>
                <a:gd name="connsiteY41" fmla="*/ 1915 h 10000"/>
                <a:gd name="connsiteX42" fmla="*/ 8286 w 10541"/>
                <a:gd name="connsiteY42" fmla="*/ 3100 h 10000"/>
                <a:gd name="connsiteX43" fmla="*/ 9073 w 10541"/>
                <a:gd name="connsiteY43" fmla="*/ 4676 h 10000"/>
                <a:gd name="connsiteX44" fmla="*/ 7932 w 10541"/>
                <a:gd name="connsiteY44" fmla="*/ 6720 h 10000"/>
                <a:gd name="connsiteX45" fmla="*/ 7555 w 10541"/>
                <a:gd name="connsiteY45" fmla="*/ 7834 h 10000"/>
                <a:gd name="connsiteX46" fmla="*/ 2010 w 10541"/>
                <a:gd name="connsiteY46" fmla="*/ 9038 h 10000"/>
                <a:gd name="connsiteX47" fmla="*/ 10000 w 10541"/>
                <a:gd name="connsiteY47" fmla="*/ 5353 h 10000"/>
                <a:gd name="connsiteX48" fmla="*/ 9814 w 10541"/>
                <a:gd name="connsiteY48" fmla="*/ 5662 h 10000"/>
                <a:gd name="connsiteX49" fmla="*/ 9761 w 10541"/>
                <a:gd name="connsiteY49" fmla="*/ 5744 h 10000"/>
                <a:gd name="connsiteX50" fmla="*/ 9742 w 10541"/>
                <a:gd name="connsiteY50" fmla="*/ 5776 h 10000"/>
                <a:gd name="connsiteX51" fmla="*/ 9725 w 10541"/>
                <a:gd name="connsiteY51" fmla="*/ 5808 h 10000"/>
                <a:gd name="connsiteX52" fmla="*/ 9717 w 10541"/>
                <a:gd name="connsiteY52" fmla="*/ 5808 h 10000"/>
                <a:gd name="connsiteX53" fmla="*/ 9717 w 10541"/>
                <a:gd name="connsiteY53" fmla="*/ 5874 h 10000"/>
                <a:gd name="connsiteX54" fmla="*/ 9699 w 10541"/>
                <a:gd name="connsiteY54" fmla="*/ 5971 h 10000"/>
                <a:gd name="connsiteX55" fmla="*/ 9628 w 10541"/>
                <a:gd name="connsiteY55" fmla="*/ 6101 h 10000"/>
                <a:gd name="connsiteX56" fmla="*/ 9538 w 10541"/>
                <a:gd name="connsiteY56" fmla="*/ 6183 h 10000"/>
                <a:gd name="connsiteX57" fmla="*/ 9459 w 10541"/>
                <a:gd name="connsiteY57" fmla="*/ 6247 h 10000"/>
                <a:gd name="connsiteX58" fmla="*/ 9235 w 10541"/>
                <a:gd name="connsiteY58" fmla="*/ 6377 h 10000"/>
                <a:gd name="connsiteX59" fmla="*/ 9076 w 10541"/>
                <a:gd name="connsiteY59" fmla="*/ 6475 h 10000"/>
                <a:gd name="connsiteX60" fmla="*/ 8942 w 10541"/>
                <a:gd name="connsiteY60" fmla="*/ 6556 h 10000"/>
                <a:gd name="connsiteX61" fmla="*/ 8872 w 10541"/>
                <a:gd name="connsiteY61" fmla="*/ 6686 h 10000"/>
                <a:gd name="connsiteX62" fmla="*/ 8827 w 10541"/>
                <a:gd name="connsiteY62" fmla="*/ 6816 h 10000"/>
                <a:gd name="connsiteX63" fmla="*/ 8792 w 10541"/>
                <a:gd name="connsiteY63" fmla="*/ 7027 h 10000"/>
                <a:gd name="connsiteX64" fmla="*/ 8738 w 10541"/>
                <a:gd name="connsiteY64" fmla="*/ 7287 h 10000"/>
                <a:gd name="connsiteX65" fmla="*/ 8640 w 10541"/>
                <a:gd name="connsiteY65" fmla="*/ 7530 h 10000"/>
                <a:gd name="connsiteX66" fmla="*/ 8569 w 10541"/>
                <a:gd name="connsiteY66" fmla="*/ 7693 h 10000"/>
                <a:gd name="connsiteX67" fmla="*/ 8500 w 10541"/>
                <a:gd name="connsiteY67" fmla="*/ 7775 h 10000"/>
                <a:gd name="connsiteX68" fmla="*/ 8418 w 10541"/>
                <a:gd name="connsiteY68" fmla="*/ 7937 h 10000"/>
                <a:gd name="connsiteX69" fmla="*/ 8382 w 10541"/>
                <a:gd name="connsiteY69" fmla="*/ 8002 h 10000"/>
                <a:gd name="connsiteX70" fmla="*/ 8365 w 10541"/>
                <a:gd name="connsiteY70" fmla="*/ 8083 h 10000"/>
                <a:gd name="connsiteX71" fmla="*/ 8365 w 10541"/>
                <a:gd name="connsiteY71" fmla="*/ 8246 h 10000"/>
                <a:gd name="connsiteX72" fmla="*/ 8382 w 10541"/>
                <a:gd name="connsiteY72" fmla="*/ 8440 h 10000"/>
                <a:gd name="connsiteX73" fmla="*/ 8329 w 10541"/>
                <a:gd name="connsiteY73" fmla="*/ 8440 h 10000"/>
                <a:gd name="connsiteX74" fmla="*/ 8240 w 10541"/>
                <a:gd name="connsiteY74" fmla="*/ 8457 h 10000"/>
                <a:gd name="connsiteX75" fmla="*/ 8127 w 10541"/>
                <a:gd name="connsiteY75" fmla="*/ 8489 h 10000"/>
                <a:gd name="connsiteX76" fmla="*/ 7956 w 10541"/>
                <a:gd name="connsiteY76" fmla="*/ 8522 h 10000"/>
                <a:gd name="connsiteX77" fmla="*/ 7769 w 10541"/>
                <a:gd name="connsiteY77" fmla="*/ 8554 h 10000"/>
                <a:gd name="connsiteX78" fmla="*/ 7547 w 10541"/>
                <a:gd name="connsiteY78" fmla="*/ 8587 h 10000"/>
                <a:gd name="connsiteX79" fmla="*/ 7271 w 10541"/>
                <a:gd name="connsiteY79" fmla="*/ 8651 h 10000"/>
                <a:gd name="connsiteX80" fmla="*/ 6998 w 10541"/>
                <a:gd name="connsiteY80" fmla="*/ 8717 h 10000"/>
                <a:gd name="connsiteX81" fmla="*/ 6695 w 10541"/>
                <a:gd name="connsiteY81" fmla="*/ 8781 h 10000"/>
                <a:gd name="connsiteX82" fmla="*/ 6365 w 10541"/>
                <a:gd name="connsiteY82" fmla="*/ 8814 h 10000"/>
                <a:gd name="connsiteX83" fmla="*/ 5664 w 10541"/>
                <a:gd name="connsiteY83" fmla="*/ 8960 h 10000"/>
                <a:gd name="connsiteX84" fmla="*/ 4915 w 10541"/>
                <a:gd name="connsiteY84" fmla="*/ 9090 h 10000"/>
                <a:gd name="connsiteX85" fmla="*/ 4152 w 10541"/>
                <a:gd name="connsiteY85" fmla="*/ 9236 h 10000"/>
                <a:gd name="connsiteX86" fmla="*/ 3394 w 10541"/>
                <a:gd name="connsiteY86" fmla="*/ 9366 h 10000"/>
                <a:gd name="connsiteX87" fmla="*/ 2649 w 10541"/>
                <a:gd name="connsiteY87" fmla="*/ 9497 h 10000"/>
                <a:gd name="connsiteX88" fmla="*/ 2303 w 10541"/>
                <a:gd name="connsiteY88" fmla="*/ 9594 h 10000"/>
                <a:gd name="connsiteX89" fmla="*/ 1963 w 10541"/>
                <a:gd name="connsiteY89" fmla="*/ 9643 h 10000"/>
                <a:gd name="connsiteX90" fmla="*/ 1636 w 10541"/>
                <a:gd name="connsiteY90" fmla="*/ 9675 h 10000"/>
                <a:gd name="connsiteX91" fmla="*/ 1351 w 10541"/>
                <a:gd name="connsiteY91" fmla="*/ 9740 h 10000"/>
                <a:gd name="connsiteX92" fmla="*/ 1076 w 10541"/>
                <a:gd name="connsiteY92" fmla="*/ 9805 h 10000"/>
                <a:gd name="connsiteX93" fmla="*/ 817 w 10541"/>
                <a:gd name="connsiteY93" fmla="*/ 9838 h 10000"/>
                <a:gd name="connsiteX94" fmla="*/ 614 w 10541"/>
                <a:gd name="connsiteY94" fmla="*/ 9870 h 10000"/>
                <a:gd name="connsiteX95" fmla="*/ 427 w 10541"/>
                <a:gd name="connsiteY95" fmla="*/ 9935 h 10000"/>
                <a:gd name="connsiteX96" fmla="*/ 274 w 10541"/>
                <a:gd name="connsiteY96" fmla="*/ 9935 h 10000"/>
                <a:gd name="connsiteX97" fmla="*/ 168 w 10541"/>
                <a:gd name="connsiteY97" fmla="*/ 9968 h 10000"/>
                <a:gd name="connsiteX98" fmla="*/ 108 w 10541"/>
                <a:gd name="connsiteY98" fmla="*/ 9968 h 10000"/>
                <a:gd name="connsiteX99" fmla="*/ 70 w 10541"/>
                <a:gd name="connsiteY99" fmla="*/ 10000 h 10000"/>
                <a:gd name="connsiteX100" fmla="*/ 70 w 10541"/>
                <a:gd name="connsiteY100" fmla="*/ 9968 h 10000"/>
                <a:gd name="connsiteX101" fmla="*/ 37 w 10541"/>
                <a:gd name="connsiteY101" fmla="*/ 9968 h 10000"/>
                <a:gd name="connsiteX102" fmla="*/ 15 w 10541"/>
                <a:gd name="connsiteY102" fmla="*/ 9935 h 10000"/>
                <a:gd name="connsiteX103" fmla="*/ 0 w 10541"/>
                <a:gd name="connsiteY103" fmla="*/ 9870 h 10000"/>
                <a:gd name="connsiteX104" fmla="*/ 15 w 10541"/>
                <a:gd name="connsiteY104" fmla="*/ 9773 h 10000"/>
                <a:gd name="connsiteX105" fmla="*/ 52 w 10541"/>
                <a:gd name="connsiteY105" fmla="*/ 9643 h 10000"/>
                <a:gd name="connsiteX106" fmla="*/ 151 w 10541"/>
                <a:gd name="connsiteY106" fmla="*/ 9497 h 10000"/>
                <a:gd name="connsiteX107" fmla="*/ 221 w 10541"/>
                <a:gd name="connsiteY107" fmla="*/ 9399 h 10000"/>
                <a:gd name="connsiteX108" fmla="*/ 312 w 10541"/>
                <a:gd name="connsiteY108" fmla="*/ 9269 h 10000"/>
                <a:gd name="connsiteX109" fmla="*/ 294 w 10541"/>
                <a:gd name="connsiteY109" fmla="*/ 9122 h 10000"/>
                <a:gd name="connsiteX110" fmla="*/ 258 w 10541"/>
                <a:gd name="connsiteY110" fmla="*/ 8993 h 10000"/>
                <a:gd name="connsiteX111" fmla="*/ 205 w 10541"/>
                <a:gd name="connsiteY111" fmla="*/ 8895 h 10000"/>
                <a:gd name="connsiteX112" fmla="*/ 188 w 10541"/>
                <a:gd name="connsiteY112" fmla="*/ 8863 h 10000"/>
                <a:gd name="connsiteX113" fmla="*/ 116 w 10541"/>
                <a:gd name="connsiteY113" fmla="*/ 8749 h 10000"/>
                <a:gd name="connsiteX114" fmla="*/ 89 w 10541"/>
                <a:gd name="connsiteY114" fmla="*/ 8684 h 10000"/>
                <a:gd name="connsiteX115" fmla="*/ 89 w 10541"/>
                <a:gd name="connsiteY115" fmla="*/ 8651 h 10000"/>
                <a:gd name="connsiteX116" fmla="*/ 70 w 10541"/>
                <a:gd name="connsiteY116" fmla="*/ 8651 h 10000"/>
                <a:gd name="connsiteX117" fmla="*/ 133 w 10541"/>
                <a:gd name="connsiteY117" fmla="*/ 8619 h 10000"/>
                <a:gd name="connsiteX118" fmla="*/ 188 w 10541"/>
                <a:gd name="connsiteY118" fmla="*/ 8587 h 10000"/>
                <a:gd name="connsiteX119" fmla="*/ 239 w 10541"/>
                <a:gd name="connsiteY119" fmla="*/ 8587 h 10000"/>
                <a:gd name="connsiteX120" fmla="*/ 274 w 10541"/>
                <a:gd name="connsiteY120" fmla="*/ 8587 h 10000"/>
                <a:gd name="connsiteX121" fmla="*/ 274 w 10541"/>
                <a:gd name="connsiteY121" fmla="*/ 8554 h 10000"/>
                <a:gd name="connsiteX122" fmla="*/ 239 w 10541"/>
                <a:gd name="connsiteY122" fmla="*/ 8408 h 10000"/>
                <a:gd name="connsiteX123" fmla="*/ 239 w 10541"/>
                <a:gd name="connsiteY123" fmla="*/ 8343 h 10000"/>
                <a:gd name="connsiteX124" fmla="*/ 239 w 10541"/>
                <a:gd name="connsiteY124" fmla="*/ 8310 h 10000"/>
                <a:gd name="connsiteX125" fmla="*/ 221 w 10541"/>
                <a:gd name="connsiteY125" fmla="*/ 8278 h 10000"/>
                <a:gd name="connsiteX126" fmla="*/ 274 w 10541"/>
                <a:gd name="connsiteY126" fmla="*/ 8180 h 10000"/>
                <a:gd name="connsiteX127" fmla="*/ 294 w 10541"/>
                <a:gd name="connsiteY127" fmla="*/ 8083 h 10000"/>
                <a:gd name="connsiteX128" fmla="*/ 331 w 10541"/>
                <a:gd name="connsiteY128" fmla="*/ 8002 h 10000"/>
                <a:gd name="connsiteX129" fmla="*/ 461 w 10541"/>
                <a:gd name="connsiteY129" fmla="*/ 7563 h 10000"/>
                <a:gd name="connsiteX130" fmla="*/ 480 w 10541"/>
                <a:gd name="connsiteY130" fmla="*/ 7498 h 10000"/>
                <a:gd name="connsiteX131" fmla="*/ 578 w 10541"/>
                <a:gd name="connsiteY131" fmla="*/ 8003 h 10000"/>
                <a:gd name="connsiteX132" fmla="*/ 498 w 10541"/>
                <a:gd name="connsiteY132" fmla="*/ 7434 h 10000"/>
                <a:gd name="connsiteX133" fmla="*/ 320 w 10541"/>
                <a:gd name="connsiteY133" fmla="*/ 7108 h 10000"/>
                <a:gd name="connsiteX134" fmla="*/ 650 w 10541"/>
                <a:gd name="connsiteY134" fmla="*/ 6783 h 10000"/>
                <a:gd name="connsiteX135" fmla="*/ 650 w 10541"/>
                <a:gd name="connsiteY135" fmla="*/ 6751 h 10000"/>
                <a:gd name="connsiteX136" fmla="*/ 650 w 10541"/>
                <a:gd name="connsiteY136" fmla="*/ 6686 h 10000"/>
                <a:gd name="connsiteX137" fmla="*/ 383 w 10541"/>
                <a:gd name="connsiteY137" fmla="*/ 6833 h 10000"/>
                <a:gd name="connsiteX138" fmla="*/ 870 w 10541"/>
                <a:gd name="connsiteY138" fmla="*/ 6573 h 10000"/>
                <a:gd name="connsiteX139" fmla="*/ 809 w 10541"/>
                <a:gd name="connsiteY139" fmla="*/ 6053 h 10000"/>
                <a:gd name="connsiteX140" fmla="*/ 969 w 10541"/>
                <a:gd name="connsiteY140" fmla="*/ 5777 h 10000"/>
                <a:gd name="connsiteX141" fmla="*/ 1067 w 10541"/>
                <a:gd name="connsiteY141" fmla="*/ 5420 h 10000"/>
                <a:gd name="connsiteX0" fmla="*/ 1262 w 10541"/>
                <a:gd name="connsiteY0" fmla="*/ 5289 h 10000"/>
                <a:gd name="connsiteX1" fmla="*/ 1539 w 10541"/>
                <a:gd name="connsiteY1" fmla="*/ 4948 h 10000"/>
                <a:gd name="connsiteX2" fmla="*/ 1741 w 10541"/>
                <a:gd name="connsiteY2" fmla="*/ 4882 h 10000"/>
                <a:gd name="connsiteX3" fmla="*/ 1448 w 10541"/>
                <a:gd name="connsiteY3" fmla="*/ 5094 h 10000"/>
                <a:gd name="connsiteX4" fmla="*/ 1697 w 10541"/>
                <a:gd name="connsiteY4" fmla="*/ 5045 h 10000"/>
                <a:gd name="connsiteX5" fmla="*/ 1856 w 10541"/>
                <a:gd name="connsiteY5" fmla="*/ 5241 h 10000"/>
                <a:gd name="connsiteX6" fmla="*/ 2046 w 10541"/>
                <a:gd name="connsiteY6" fmla="*/ 5306 h 10000"/>
                <a:gd name="connsiteX7" fmla="*/ 2151 w 10541"/>
                <a:gd name="connsiteY7" fmla="*/ 5258 h 10000"/>
                <a:gd name="connsiteX8" fmla="*/ 2319 w 10541"/>
                <a:gd name="connsiteY8" fmla="*/ 4818 h 10000"/>
                <a:gd name="connsiteX9" fmla="*/ 2293 w 10541"/>
                <a:gd name="connsiteY9" fmla="*/ 5177 h 10000"/>
                <a:gd name="connsiteX10" fmla="*/ 2446 w 10541"/>
                <a:gd name="connsiteY10" fmla="*/ 4493 h 10000"/>
                <a:gd name="connsiteX11" fmla="*/ 2596 w 10541"/>
                <a:gd name="connsiteY11" fmla="*/ 4786 h 10000"/>
                <a:gd name="connsiteX12" fmla="*/ 2559 w 10541"/>
                <a:gd name="connsiteY12" fmla="*/ 4542 h 10000"/>
                <a:gd name="connsiteX13" fmla="*/ 2632 w 10541"/>
                <a:gd name="connsiteY13" fmla="*/ 4786 h 10000"/>
                <a:gd name="connsiteX14" fmla="*/ 2649 w 10541"/>
                <a:gd name="connsiteY14" fmla="*/ 4818 h 10000"/>
                <a:gd name="connsiteX15" fmla="*/ 2693 w 10541"/>
                <a:gd name="connsiteY15" fmla="*/ 4818 h 10000"/>
                <a:gd name="connsiteX16" fmla="*/ 2748 w 10541"/>
                <a:gd name="connsiteY16" fmla="*/ 4818 h 10000"/>
                <a:gd name="connsiteX17" fmla="*/ 2800 w 10541"/>
                <a:gd name="connsiteY17" fmla="*/ 4786 h 10000"/>
                <a:gd name="connsiteX18" fmla="*/ 2837 w 10541"/>
                <a:gd name="connsiteY18" fmla="*/ 4688 h 10000"/>
                <a:gd name="connsiteX19" fmla="*/ 2872 w 10541"/>
                <a:gd name="connsiteY19" fmla="*/ 4541 h 10000"/>
                <a:gd name="connsiteX20" fmla="*/ 2889 w 10541"/>
                <a:gd name="connsiteY20" fmla="*/ 4282 h 10000"/>
                <a:gd name="connsiteX21" fmla="*/ 2977 w 10541"/>
                <a:gd name="connsiteY21" fmla="*/ 4298 h 10000"/>
                <a:gd name="connsiteX22" fmla="*/ 3103 w 10541"/>
                <a:gd name="connsiteY22" fmla="*/ 4070 h 10000"/>
                <a:gd name="connsiteX23" fmla="*/ 3245 w 10541"/>
                <a:gd name="connsiteY23" fmla="*/ 4103 h 10000"/>
                <a:gd name="connsiteX24" fmla="*/ 3342 w 10541"/>
                <a:gd name="connsiteY24" fmla="*/ 4103 h 10000"/>
                <a:gd name="connsiteX25" fmla="*/ 3173 w 10541"/>
                <a:gd name="connsiteY25" fmla="*/ 3892 h 10000"/>
                <a:gd name="connsiteX26" fmla="*/ 3467 w 10541"/>
                <a:gd name="connsiteY26" fmla="*/ 4136 h 10000"/>
                <a:gd name="connsiteX27" fmla="*/ 3397 w 10541"/>
                <a:gd name="connsiteY27" fmla="*/ 4331 h 10000"/>
                <a:gd name="connsiteX28" fmla="*/ 3707 w 10541"/>
                <a:gd name="connsiteY28" fmla="*/ 4250 h 10000"/>
                <a:gd name="connsiteX29" fmla="*/ 4014 w 10541"/>
                <a:gd name="connsiteY29" fmla="*/ 3387 h 10000"/>
                <a:gd name="connsiteX30" fmla="*/ 4183 w 10541"/>
                <a:gd name="connsiteY30" fmla="*/ 2612 h 10000"/>
                <a:gd name="connsiteX31" fmla="*/ 4173 w 10541"/>
                <a:gd name="connsiteY31" fmla="*/ 1720 h 10000"/>
                <a:gd name="connsiteX32" fmla="*/ 4585 w 10541"/>
                <a:gd name="connsiteY32" fmla="*/ 1688 h 10000"/>
                <a:gd name="connsiteX33" fmla="*/ 4926 w 10541"/>
                <a:gd name="connsiteY33" fmla="*/ 1466 h 10000"/>
                <a:gd name="connsiteX34" fmla="*/ 4939 w 10541"/>
                <a:gd name="connsiteY34" fmla="*/ 402 h 10000"/>
                <a:gd name="connsiteX35" fmla="*/ 5404 w 10541"/>
                <a:gd name="connsiteY35" fmla="*/ 181 h 10000"/>
                <a:gd name="connsiteX36" fmla="*/ 5863 w 10541"/>
                <a:gd name="connsiteY36" fmla="*/ 1067 h 10000"/>
                <a:gd name="connsiteX37" fmla="*/ 6487 w 10541"/>
                <a:gd name="connsiteY37" fmla="*/ 1249 h 10000"/>
                <a:gd name="connsiteX38" fmla="*/ 7300 w 10541"/>
                <a:gd name="connsiteY38" fmla="*/ 1649 h 10000"/>
                <a:gd name="connsiteX39" fmla="*/ 7539 w 10541"/>
                <a:gd name="connsiteY39" fmla="*/ 816 h 10000"/>
                <a:gd name="connsiteX40" fmla="*/ 7832 w 10541"/>
                <a:gd name="connsiteY40" fmla="*/ 1452 h 10000"/>
                <a:gd name="connsiteX41" fmla="*/ 8291 w 10541"/>
                <a:gd name="connsiteY41" fmla="*/ 1915 h 10000"/>
                <a:gd name="connsiteX42" fmla="*/ 8286 w 10541"/>
                <a:gd name="connsiteY42" fmla="*/ 3100 h 10000"/>
                <a:gd name="connsiteX43" fmla="*/ 9073 w 10541"/>
                <a:gd name="connsiteY43" fmla="*/ 4676 h 10000"/>
                <a:gd name="connsiteX44" fmla="*/ 7932 w 10541"/>
                <a:gd name="connsiteY44" fmla="*/ 6720 h 10000"/>
                <a:gd name="connsiteX45" fmla="*/ 7555 w 10541"/>
                <a:gd name="connsiteY45" fmla="*/ 7834 h 10000"/>
                <a:gd name="connsiteX46" fmla="*/ 2010 w 10541"/>
                <a:gd name="connsiteY46" fmla="*/ 9038 h 10000"/>
                <a:gd name="connsiteX47" fmla="*/ 10000 w 10541"/>
                <a:gd name="connsiteY47" fmla="*/ 5353 h 10000"/>
                <a:gd name="connsiteX48" fmla="*/ 9814 w 10541"/>
                <a:gd name="connsiteY48" fmla="*/ 5662 h 10000"/>
                <a:gd name="connsiteX49" fmla="*/ 9761 w 10541"/>
                <a:gd name="connsiteY49" fmla="*/ 5744 h 10000"/>
                <a:gd name="connsiteX50" fmla="*/ 9742 w 10541"/>
                <a:gd name="connsiteY50" fmla="*/ 5776 h 10000"/>
                <a:gd name="connsiteX51" fmla="*/ 9725 w 10541"/>
                <a:gd name="connsiteY51" fmla="*/ 5808 h 10000"/>
                <a:gd name="connsiteX52" fmla="*/ 9717 w 10541"/>
                <a:gd name="connsiteY52" fmla="*/ 5808 h 10000"/>
                <a:gd name="connsiteX53" fmla="*/ 9717 w 10541"/>
                <a:gd name="connsiteY53" fmla="*/ 5874 h 10000"/>
                <a:gd name="connsiteX54" fmla="*/ 9699 w 10541"/>
                <a:gd name="connsiteY54" fmla="*/ 5971 h 10000"/>
                <a:gd name="connsiteX55" fmla="*/ 9628 w 10541"/>
                <a:gd name="connsiteY55" fmla="*/ 6101 h 10000"/>
                <a:gd name="connsiteX56" fmla="*/ 9538 w 10541"/>
                <a:gd name="connsiteY56" fmla="*/ 6183 h 10000"/>
                <a:gd name="connsiteX57" fmla="*/ 9459 w 10541"/>
                <a:gd name="connsiteY57" fmla="*/ 6247 h 10000"/>
                <a:gd name="connsiteX58" fmla="*/ 9235 w 10541"/>
                <a:gd name="connsiteY58" fmla="*/ 6377 h 10000"/>
                <a:gd name="connsiteX59" fmla="*/ 9076 w 10541"/>
                <a:gd name="connsiteY59" fmla="*/ 6475 h 10000"/>
                <a:gd name="connsiteX60" fmla="*/ 8942 w 10541"/>
                <a:gd name="connsiteY60" fmla="*/ 6556 h 10000"/>
                <a:gd name="connsiteX61" fmla="*/ 8872 w 10541"/>
                <a:gd name="connsiteY61" fmla="*/ 6686 h 10000"/>
                <a:gd name="connsiteX62" fmla="*/ 8827 w 10541"/>
                <a:gd name="connsiteY62" fmla="*/ 6816 h 10000"/>
                <a:gd name="connsiteX63" fmla="*/ 8792 w 10541"/>
                <a:gd name="connsiteY63" fmla="*/ 7027 h 10000"/>
                <a:gd name="connsiteX64" fmla="*/ 8738 w 10541"/>
                <a:gd name="connsiteY64" fmla="*/ 7287 h 10000"/>
                <a:gd name="connsiteX65" fmla="*/ 8640 w 10541"/>
                <a:gd name="connsiteY65" fmla="*/ 7530 h 10000"/>
                <a:gd name="connsiteX66" fmla="*/ 8569 w 10541"/>
                <a:gd name="connsiteY66" fmla="*/ 7693 h 10000"/>
                <a:gd name="connsiteX67" fmla="*/ 8500 w 10541"/>
                <a:gd name="connsiteY67" fmla="*/ 7775 h 10000"/>
                <a:gd name="connsiteX68" fmla="*/ 8418 w 10541"/>
                <a:gd name="connsiteY68" fmla="*/ 7937 h 10000"/>
                <a:gd name="connsiteX69" fmla="*/ 8382 w 10541"/>
                <a:gd name="connsiteY69" fmla="*/ 8002 h 10000"/>
                <a:gd name="connsiteX70" fmla="*/ 8365 w 10541"/>
                <a:gd name="connsiteY70" fmla="*/ 8083 h 10000"/>
                <a:gd name="connsiteX71" fmla="*/ 8365 w 10541"/>
                <a:gd name="connsiteY71" fmla="*/ 8246 h 10000"/>
                <a:gd name="connsiteX72" fmla="*/ 8382 w 10541"/>
                <a:gd name="connsiteY72" fmla="*/ 8440 h 10000"/>
                <a:gd name="connsiteX73" fmla="*/ 8329 w 10541"/>
                <a:gd name="connsiteY73" fmla="*/ 8440 h 10000"/>
                <a:gd name="connsiteX74" fmla="*/ 8240 w 10541"/>
                <a:gd name="connsiteY74" fmla="*/ 8457 h 10000"/>
                <a:gd name="connsiteX75" fmla="*/ 8127 w 10541"/>
                <a:gd name="connsiteY75" fmla="*/ 8489 h 10000"/>
                <a:gd name="connsiteX76" fmla="*/ 7956 w 10541"/>
                <a:gd name="connsiteY76" fmla="*/ 8522 h 10000"/>
                <a:gd name="connsiteX77" fmla="*/ 7769 w 10541"/>
                <a:gd name="connsiteY77" fmla="*/ 8554 h 10000"/>
                <a:gd name="connsiteX78" fmla="*/ 7547 w 10541"/>
                <a:gd name="connsiteY78" fmla="*/ 8587 h 10000"/>
                <a:gd name="connsiteX79" fmla="*/ 7271 w 10541"/>
                <a:gd name="connsiteY79" fmla="*/ 8651 h 10000"/>
                <a:gd name="connsiteX80" fmla="*/ 6998 w 10541"/>
                <a:gd name="connsiteY80" fmla="*/ 8717 h 10000"/>
                <a:gd name="connsiteX81" fmla="*/ 6695 w 10541"/>
                <a:gd name="connsiteY81" fmla="*/ 8781 h 10000"/>
                <a:gd name="connsiteX82" fmla="*/ 6365 w 10541"/>
                <a:gd name="connsiteY82" fmla="*/ 8814 h 10000"/>
                <a:gd name="connsiteX83" fmla="*/ 5664 w 10541"/>
                <a:gd name="connsiteY83" fmla="*/ 8960 h 10000"/>
                <a:gd name="connsiteX84" fmla="*/ 4915 w 10541"/>
                <a:gd name="connsiteY84" fmla="*/ 9090 h 10000"/>
                <a:gd name="connsiteX85" fmla="*/ 4152 w 10541"/>
                <a:gd name="connsiteY85" fmla="*/ 9236 h 10000"/>
                <a:gd name="connsiteX86" fmla="*/ 3394 w 10541"/>
                <a:gd name="connsiteY86" fmla="*/ 9366 h 10000"/>
                <a:gd name="connsiteX87" fmla="*/ 2649 w 10541"/>
                <a:gd name="connsiteY87" fmla="*/ 9497 h 10000"/>
                <a:gd name="connsiteX88" fmla="*/ 2303 w 10541"/>
                <a:gd name="connsiteY88" fmla="*/ 9594 h 10000"/>
                <a:gd name="connsiteX89" fmla="*/ 1963 w 10541"/>
                <a:gd name="connsiteY89" fmla="*/ 9643 h 10000"/>
                <a:gd name="connsiteX90" fmla="*/ 1636 w 10541"/>
                <a:gd name="connsiteY90" fmla="*/ 9675 h 10000"/>
                <a:gd name="connsiteX91" fmla="*/ 1351 w 10541"/>
                <a:gd name="connsiteY91" fmla="*/ 9740 h 10000"/>
                <a:gd name="connsiteX92" fmla="*/ 1076 w 10541"/>
                <a:gd name="connsiteY92" fmla="*/ 9805 h 10000"/>
                <a:gd name="connsiteX93" fmla="*/ 817 w 10541"/>
                <a:gd name="connsiteY93" fmla="*/ 9838 h 10000"/>
                <a:gd name="connsiteX94" fmla="*/ 614 w 10541"/>
                <a:gd name="connsiteY94" fmla="*/ 9870 h 10000"/>
                <a:gd name="connsiteX95" fmla="*/ 427 w 10541"/>
                <a:gd name="connsiteY95" fmla="*/ 9935 h 10000"/>
                <a:gd name="connsiteX96" fmla="*/ 274 w 10541"/>
                <a:gd name="connsiteY96" fmla="*/ 9935 h 10000"/>
                <a:gd name="connsiteX97" fmla="*/ 168 w 10541"/>
                <a:gd name="connsiteY97" fmla="*/ 9968 h 10000"/>
                <a:gd name="connsiteX98" fmla="*/ 108 w 10541"/>
                <a:gd name="connsiteY98" fmla="*/ 9968 h 10000"/>
                <a:gd name="connsiteX99" fmla="*/ 70 w 10541"/>
                <a:gd name="connsiteY99" fmla="*/ 10000 h 10000"/>
                <a:gd name="connsiteX100" fmla="*/ 70 w 10541"/>
                <a:gd name="connsiteY100" fmla="*/ 9968 h 10000"/>
                <a:gd name="connsiteX101" fmla="*/ 37 w 10541"/>
                <a:gd name="connsiteY101" fmla="*/ 9968 h 10000"/>
                <a:gd name="connsiteX102" fmla="*/ 15 w 10541"/>
                <a:gd name="connsiteY102" fmla="*/ 9935 h 10000"/>
                <a:gd name="connsiteX103" fmla="*/ 0 w 10541"/>
                <a:gd name="connsiteY103" fmla="*/ 9870 h 10000"/>
                <a:gd name="connsiteX104" fmla="*/ 15 w 10541"/>
                <a:gd name="connsiteY104" fmla="*/ 9773 h 10000"/>
                <a:gd name="connsiteX105" fmla="*/ 52 w 10541"/>
                <a:gd name="connsiteY105" fmla="*/ 9643 h 10000"/>
                <a:gd name="connsiteX106" fmla="*/ 151 w 10541"/>
                <a:gd name="connsiteY106" fmla="*/ 9497 h 10000"/>
                <a:gd name="connsiteX107" fmla="*/ 221 w 10541"/>
                <a:gd name="connsiteY107" fmla="*/ 9399 h 10000"/>
                <a:gd name="connsiteX108" fmla="*/ 312 w 10541"/>
                <a:gd name="connsiteY108" fmla="*/ 9269 h 10000"/>
                <a:gd name="connsiteX109" fmla="*/ 294 w 10541"/>
                <a:gd name="connsiteY109" fmla="*/ 9122 h 10000"/>
                <a:gd name="connsiteX110" fmla="*/ 258 w 10541"/>
                <a:gd name="connsiteY110" fmla="*/ 8993 h 10000"/>
                <a:gd name="connsiteX111" fmla="*/ 205 w 10541"/>
                <a:gd name="connsiteY111" fmla="*/ 8895 h 10000"/>
                <a:gd name="connsiteX112" fmla="*/ 188 w 10541"/>
                <a:gd name="connsiteY112" fmla="*/ 8863 h 10000"/>
                <a:gd name="connsiteX113" fmla="*/ 116 w 10541"/>
                <a:gd name="connsiteY113" fmla="*/ 8749 h 10000"/>
                <a:gd name="connsiteX114" fmla="*/ 89 w 10541"/>
                <a:gd name="connsiteY114" fmla="*/ 8684 h 10000"/>
                <a:gd name="connsiteX115" fmla="*/ 89 w 10541"/>
                <a:gd name="connsiteY115" fmla="*/ 8651 h 10000"/>
                <a:gd name="connsiteX116" fmla="*/ 70 w 10541"/>
                <a:gd name="connsiteY116" fmla="*/ 8651 h 10000"/>
                <a:gd name="connsiteX117" fmla="*/ 133 w 10541"/>
                <a:gd name="connsiteY117" fmla="*/ 8619 h 10000"/>
                <a:gd name="connsiteX118" fmla="*/ 188 w 10541"/>
                <a:gd name="connsiteY118" fmla="*/ 8587 h 10000"/>
                <a:gd name="connsiteX119" fmla="*/ 239 w 10541"/>
                <a:gd name="connsiteY119" fmla="*/ 8587 h 10000"/>
                <a:gd name="connsiteX120" fmla="*/ 274 w 10541"/>
                <a:gd name="connsiteY120" fmla="*/ 8587 h 10000"/>
                <a:gd name="connsiteX121" fmla="*/ 274 w 10541"/>
                <a:gd name="connsiteY121" fmla="*/ 8554 h 10000"/>
                <a:gd name="connsiteX122" fmla="*/ 239 w 10541"/>
                <a:gd name="connsiteY122" fmla="*/ 8408 h 10000"/>
                <a:gd name="connsiteX123" fmla="*/ 239 w 10541"/>
                <a:gd name="connsiteY123" fmla="*/ 8343 h 10000"/>
                <a:gd name="connsiteX124" fmla="*/ 239 w 10541"/>
                <a:gd name="connsiteY124" fmla="*/ 8310 h 10000"/>
                <a:gd name="connsiteX125" fmla="*/ 221 w 10541"/>
                <a:gd name="connsiteY125" fmla="*/ 8278 h 10000"/>
                <a:gd name="connsiteX126" fmla="*/ 274 w 10541"/>
                <a:gd name="connsiteY126" fmla="*/ 8180 h 10000"/>
                <a:gd name="connsiteX127" fmla="*/ 294 w 10541"/>
                <a:gd name="connsiteY127" fmla="*/ 8083 h 10000"/>
                <a:gd name="connsiteX128" fmla="*/ 461 w 10541"/>
                <a:gd name="connsiteY128" fmla="*/ 7563 h 10000"/>
                <a:gd name="connsiteX129" fmla="*/ 480 w 10541"/>
                <a:gd name="connsiteY129" fmla="*/ 7498 h 10000"/>
                <a:gd name="connsiteX130" fmla="*/ 578 w 10541"/>
                <a:gd name="connsiteY130" fmla="*/ 8003 h 10000"/>
                <a:gd name="connsiteX131" fmla="*/ 498 w 10541"/>
                <a:gd name="connsiteY131" fmla="*/ 7434 h 10000"/>
                <a:gd name="connsiteX132" fmla="*/ 320 w 10541"/>
                <a:gd name="connsiteY132" fmla="*/ 7108 h 10000"/>
                <a:gd name="connsiteX133" fmla="*/ 650 w 10541"/>
                <a:gd name="connsiteY133" fmla="*/ 6783 h 10000"/>
                <a:gd name="connsiteX134" fmla="*/ 650 w 10541"/>
                <a:gd name="connsiteY134" fmla="*/ 6751 h 10000"/>
                <a:gd name="connsiteX135" fmla="*/ 650 w 10541"/>
                <a:gd name="connsiteY135" fmla="*/ 6686 h 10000"/>
                <a:gd name="connsiteX136" fmla="*/ 383 w 10541"/>
                <a:gd name="connsiteY136" fmla="*/ 6833 h 10000"/>
                <a:gd name="connsiteX137" fmla="*/ 870 w 10541"/>
                <a:gd name="connsiteY137" fmla="*/ 6573 h 10000"/>
                <a:gd name="connsiteX138" fmla="*/ 809 w 10541"/>
                <a:gd name="connsiteY138" fmla="*/ 6053 h 10000"/>
                <a:gd name="connsiteX139" fmla="*/ 969 w 10541"/>
                <a:gd name="connsiteY139" fmla="*/ 5777 h 10000"/>
                <a:gd name="connsiteX140" fmla="*/ 1067 w 10541"/>
                <a:gd name="connsiteY140" fmla="*/ 5420 h 10000"/>
                <a:gd name="connsiteX0" fmla="*/ 1262 w 10541"/>
                <a:gd name="connsiteY0" fmla="*/ 5289 h 10000"/>
                <a:gd name="connsiteX1" fmla="*/ 1539 w 10541"/>
                <a:gd name="connsiteY1" fmla="*/ 4948 h 10000"/>
                <a:gd name="connsiteX2" fmla="*/ 1741 w 10541"/>
                <a:gd name="connsiteY2" fmla="*/ 4882 h 10000"/>
                <a:gd name="connsiteX3" fmla="*/ 1448 w 10541"/>
                <a:gd name="connsiteY3" fmla="*/ 5094 h 10000"/>
                <a:gd name="connsiteX4" fmla="*/ 1697 w 10541"/>
                <a:gd name="connsiteY4" fmla="*/ 5045 h 10000"/>
                <a:gd name="connsiteX5" fmla="*/ 1856 w 10541"/>
                <a:gd name="connsiteY5" fmla="*/ 5241 h 10000"/>
                <a:gd name="connsiteX6" fmla="*/ 2046 w 10541"/>
                <a:gd name="connsiteY6" fmla="*/ 5306 h 10000"/>
                <a:gd name="connsiteX7" fmla="*/ 2151 w 10541"/>
                <a:gd name="connsiteY7" fmla="*/ 5258 h 10000"/>
                <a:gd name="connsiteX8" fmla="*/ 2319 w 10541"/>
                <a:gd name="connsiteY8" fmla="*/ 4818 h 10000"/>
                <a:gd name="connsiteX9" fmla="*/ 2293 w 10541"/>
                <a:gd name="connsiteY9" fmla="*/ 5177 h 10000"/>
                <a:gd name="connsiteX10" fmla="*/ 2446 w 10541"/>
                <a:gd name="connsiteY10" fmla="*/ 4493 h 10000"/>
                <a:gd name="connsiteX11" fmla="*/ 2596 w 10541"/>
                <a:gd name="connsiteY11" fmla="*/ 4786 h 10000"/>
                <a:gd name="connsiteX12" fmla="*/ 2559 w 10541"/>
                <a:gd name="connsiteY12" fmla="*/ 4542 h 10000"/>
                <a:gd name="connsiteX13" fmla="*/ 2632 w 10541"/>
                <a:gd name="connsiteY13" fmla="*/ 4786 h 10000"/>
                <a:gd name="connsiteX14" fmla="*/ 2649 w 10541"/>
                <a:gd name="connsiteY14" fmla="*/ 4818 h 10000"/>
                <a:gd name="connsiteX15" fmla="*/ 2693 w 10541"/>
                <a:gd name="connsiteY15" fmla="*/ 4818 h 10000"/>
                <a:gd name="connsiteX16" fmla="*/ 2748 w 10541"/>
                <a:gd name="connsiteY16" fmla="*/ 4818 h 10000"/>
                <a:gd name="connsiteX17" fmla="*/ 2800 w 10541"/>
                <a:gd name="connsiteY17" fmla="*/ 4786 h 10000"/>
                <a:gd name="connsiteX18" fmla="*/ 2837 w 10541"/>
                <a:gd name="connsiteY18" fmla="*/ 4688 h 10000"/>
                <a:gd name="connsiteX19" fmla="*/ 2872 w 10541"/>
                <a:gd name="connsiteY19" fmla="*/ 4541 h 10000"/>
                <a:gd name="connsiteX20" fmla="*/ 2889 w 10541"/>
                <a:gd name="connsiteY20" fmla="*/ 4282 h 10000"/>
                <a:gd name="connsiteX21" fmla="*/ 2977 w 10541"/>
                <a:gd name="connsiteY21" fmla="*/ 4298 h 10000"/>
                <a:gd name="connsiteX22" fmla="*/ 3103 w 10541"/>
                <a:gd name="connsiteY22" fmla="*/ 4070 h 10000"/>
                <a:gd name="connsiteX23" fmla="*/ 3245 w 10541"/>
                <a:gd name="connsiteY23" fmla="*/ 4103 h 10000"/>
                <a:gd name="connsiteX24" fmla="*/ 3342 w 10541"/>
                <a:gd name="connsiteY24" fmla="*/ 4103 h 10000"/>
                <a:gd name="connsiteX25" fmla="*/ 3173 w 10541"/>
                <a:gd name="connsiteY25" fmla="*/ 3892 h 10000"/>
                <a:gd name="connsiteX26" fmla="*/ 3467 w 10541"/>
                <a:gd name="connsiteY26" fmla="*/ 4136 h 10000"/>
                <a:gd name="connsiteX27" fmla="*/ 3397 w 10541"/>
                <a:gd name="connsiteY27" fmla="*/ 4331 h 10000"/>
                <a:gd name="connsiteX28" fmla="*/ 3707 w 10541"/>
                <a:gd name="connsiteY28" fmla="*/ 4250 h 10000"/>
                <a:gd name="connsiteX29" fmla="*/ 4014 w 10541"/>
                <a:gd name="connsiteY29" fmla="*/ 3387 h 10000"/>
                <a:gd name="connsiteX30" fmla="*/ 4183 w 10541"/>
                <a:gd name="connsiteY30" fmla="*/ 2612 h 10000"/>
                <a:gd name="connsiteX31" fmla="*/ 4173 w 10541"/>
                <a:gd name="connsiteY31" fmla="*/ 1720 h 10000"/>
                <a:gd name="connsiteX32" fmla="*/ 4585 w 10541"/>
                <a:gd name="connsiteY32" fmla="*/ 1688 h 10000"/>
                <a:gd name="connsiteX33" fmla="*/ 4926 w 10541"/>
                <a:gd name="connsiteY33" fmla="*/ 1466 h 10000"/>
                <a:gd name="connsiteX34" fmla="*/ 4939 w 10541"/>
                <a:gd name="connsiteY34" fmla="*/ 402 h 10000"/>
                <a:gd name="connsiteX35" fmla="*/ 5404 w 10541"/>
                <a:gd name="connsiteY35" fmla="*/ 181 h 10000"/>
                <a:gd name="connsiteX36" fmla="*/ 5863 w 10541"/>
                <a:gd name="connsiteY36" fmla="*/ 1067 h 10000"/>
                <a:gd name="connsiteX37" fmla="*/ 6487 w 10541"/>
                <a:gd name="connsiteY37" fmla="*/ 1249 h 10000"/>
                <a:gd name="connsiteX38" fmla="*/ 7300 w 10541"/>
                <a:gd name="connsiteY38" fmla="*/ 1649 h 10000"/>
                <a:gd name="connsiteX39" fmla="*/ 7539 w 10541"/>
                <a:gd name="connsiteY39" fmla="*/ 816 h 10000"/>
                <a:gd name="connsiteX40" fmla="*/ 7832 w 10541"/>
                <a:gd name="connsiteY40" fmla="*/ 1452 h 10000"/>
                <a:gd name="connsiteX41" fmla="*/ 8291 w 10541"/>
                <a:gd name="connsiteY41" fmla="*/ 1915 h 10000"/>
                <a:gd name="connsiteX42" fmla="*/ 8286 w 10541"/>
                <a:gd name="connsiteY42" fmla="*/ 3100 h 10000"/>
                <a:gd name="connsiteX43" fmla="*/ 9073 w 10541"/>
                <a:gd name="connsiteY43" fmla="*/ 4676 h 10000"/>
                <a:gd name="connsiteX44" fmla="*/ 7932 w 10541"/>
                <a:gd name="connsiteY44" fmla="*/ 6720 h 10000"/>
                <a:gd name="connsiteX45" fmla="*/ 7555 w 10541"/>
                <a:gd name="connsiteY45" fmla="*/ 7834 h 10000"/>
                <a:gd name="connsiteX46" fmla="*/ 2010 w 10541"/>
                <a:gd name="connsiteY46" fmla="*/ 9038 h 10000"/>
                <a:gd name="connsiteX47" fmla="*/ 10000 w 10541"/>
                <a:gd name="connsiteY47" fmla="*/ 5353 h 10000"/>
                <a:gd name="connsiteX48" fmla="*/ 9814 w 10541"/>
                <a:gd name="connsiteY48" fmla="*/ 5662 h 10000"/>
                <a:gd name="connsiteX49" fmla="*/ 9761 w 10541"/>
                <a:gd name="connsiteY49" fmla="*/ 5744 h 10000"/>
                <a:gd name="connsiteX50" fmla="*/ 9742 w 10541"/>
                <a:gd name="connsiteY50" fmla="*/ 5776 h 10000"/>
                <a:gd name="connsiteX51" fmla="*/ 9725 w 10541"/>
                <a:gd name="connsiteY51" fmla="*/ 5808 h 10000"/>
                <a:gd name="connsiteX52" fmla="*/ 9717 w 10541"/>
                <a:gd name="connsiteY52" fmla="*/ 5808 h 10000"/>
                <a:gd name="connsiteX53" fmla="*/ 9717 w 10541"/>
                <a:gd name="connsiteY53" fmla="*/ 5874 h 10000"/>
                <a:gd name="connsiteX54" fmla="*/ 9699 w 10541"/>
                <a:gd name="connsiteY54" fmla="*/ 5971 h 10000"/>
                <a:gd name="connsiteX55" fmla="*/ 9628 w 10541"/>
                <a:gd name="connsiteY55" fmla="*/ 6101 h 10000"/>
                <a:gd name="connsiteX56" fmla="*/ 9538 w 10541"/>
                <a:gd name="connsiteY56" fmla="*/ 6183 h 10000"/>
                <a:gd name="connsiteX57" fmla="*/ 9459 w 10541"/>
                <a:gd name="connsiteY57" fmla="*/ 6247 h 10000"/>
                <a:gd name="connsiteX58" fmla="*/ 9235 w 10541"/>
                <a:gd name="connsiteY58" fmla="*/ 6377 h 10000"/>
                <a:gd name="connsiteX59" fmla="*/ 9076 w 10541"/>
                <a:gd name="connsiteY59" fmla="*/ 6475 h 10000"/>
                <a:gd name="connsiteX60" fmla="*/ 8942 w 10541"/>
                <a:gd name="connsiteY60" fmla="*/ 6556 h 10000"/>
                <a:gd name="connsiteX61" fmla="*/ 8872 w 10541"/>
                <a:gd name="connsiteY61" fmla="*/ 6686 h 10000"/>
                <a:gd name="connsiteX62" fmla="*/ 8827 w 10541"/>
                <a:gd name="connsiteY62" fmla="*/ 6816 h 10000"/>
                <a:gd name="connsiteX63" fmla="*/ 8792 w 10541"/>
                <a:gd name="connsiteY63" fmla="*/ 7027 h 10000"/>
                <a:gd name="connsiteX64" fmla="*/ 8738 w 10541"/>
                <a:gd name="connsiteY64" fmla="*/ 7287 h 10000"/>
                <a:gd name="connsiteX65" fmla="*/ 8640 w 10541"/>
                <a:gd name="connsiteY65" fmla="*/ 7530 h 10000"/>
                <a:gd name="connsiteX66" fmla="*/ 8569 w 10541"/>
                <a:gd name="connsiteY66" fmla="*/ 7693 h 10000"/>
                <a:gd name="connsiteX67" fmla="*/ 8500 w 10541"/>
                <a:gd name="connsiteY67" fmla="*/ 7775 h 10000"/>
                <a:gd name="connsiteX68" fmla="*/ 8418 w 10541"/>
                <a:gd name="connsiteY68" fmla="*/ 7937 h 10000"/>
                <a:gd name="connsiteX69" fmla="*/ 8382 w 10541"/>
                <a:gd name="connsiteY69" fmla="*/ 8002 h 10000"/>
                <a:gd name="connsiteX70" fmla="*/ 8365 w 10541"/>
                <a:gd name="connsiteY70" fmla="*/ 8083 h 10000"/>
                <a:gd name="connsiteX71" fmla="*/ 8365 w 10541"/>
                <a:gd name="connsiteY71" fmla="*/ 8246 h 10000"/>
                <a:gd name="connsiteX72" fmla="*/ 8382 w 10541"/>
                <a:gd name="connsiteY72" fmla="*/ 8440 h 10000"/>
                <a:gd name="connsiteX73" fmla="*/ 8329 w 10541"/>
                <a:gd name="connsiteY73" fmla="*/ 8440 h 10000"/>
                <a:gd name="connsiteX74" fmla="*/ 8240 w 10541"/>
                <a:gd name="connsiteY74" fmla="*/ 8457 h 10000"/>
                <a:gd name="connsiteX75" fmla="*/ 8127 w 10541"/>
                <a:gd name="connsiteY75" fmla="*/ 8489 h 10000"/>
                <a:gd name="connsiteX76" fmla="*/ 7956 w 10541"/>
                <a:gd name="connsiteY76" fmla="*/ 8522 h 10000"/>
                <a:gd name="connsiteX77" fmla="*/ 7769 w 10541"/>
                <a:gd name="connsiteY77" fmla="*/ 8554 h 10000"/>
                <a:gd name="connsiteX78" fmla="*/ 7547 w 10541"/>
                <a:gd name="connsiteY78" fmla="*/ 8587 h 10000"/>
                <a:gd name="connsiteX79" fmla="*/ 7271 w 10541"/>
                <a:gd name="connsiteY79" fmla="*/ 8651 h 10000"/>
                <a:gd name="connsiteX80" fmla="*/ 6998 w 10541"/>
                <a:gd name="connsiteY80" fmla="*/ 8717 h 10000"/>
                <a:gd name="connsiteX81" fmla="*/ 6695 w 10541"/>
                <a:gd name="connsiteY81" fmla="*/ 8781 h 10000"/>
                <a:gd name="connsiteX82" fmla="*/ 6365 w 10541"/>
                <a:gd name="connsiteY82" fmla="*/ 8814 h 10000"/>
                <a:gd name="connsiteX83" fmla="*/ 5664 w 10541"/>
                <a:gd name="connsiteY83" fmla="*/ 8960 h 10000"/>
                <a:gd name="connsiteX84" fmla="*/ 4915 w 10541"/>
                <a:gd name="connsiteY84" fmla="*/ 9090 h 10000"/>
                <a:gd name="connsiteX85" fmla="*/ 4152 w 10541"/>
                <a:gd name="connsiteY85" fmla="*/ 9236 h 10000"/>
                <a:gd name="connsiteX86" fmla="*/ 3394 w 10541"/>
                <a:gd name="connsiteY86" fmla="*/ 9366 h 10000"/>
                <a:gd name="connsiteX87" fmla="*/ 2649 w 10541"/>
                <a:gd name="connsiteY87" fmla="*/ 9497 h 10000"/>
                <a:gd name="connsiteX88" fmla="*/ 2303 w 10541"/>
                <a:gd name="connsiteY88" fmla="*/ 9594 h 10000"/>
                <a:gd name="connsiteX89" fmla="*/ 1963 w 10541"/>
                <a:gd name="connsiteY89" fmla="*/ 9643 h 10000"/>
                <a:gd name="connsiteX90" fmla="*/ 1636 w 10541"/>
                <a:gd name="connsiteY90" fmla="*/ 9675 h 10000"/>
                <a:gd name="connsiteX91" fmla="*/ 1351 w 10541"/>
                <a:gd name="connsiteY91" fmla="*/ 9740 h 10000"/>
                <a:gd name="connsiteX92" fmla="*/ 1076 w 10541"/>
                <a:gd name="connsiteY92" fmla="*/ 9805 h 10000"/>
                <a:gd name="connsiteX93" fmla="*/ 817 w 10541"/>
                <a:gd name="connsiteY93" fmla="*/ 9838 h 10000"/>
                <a:gd name="connsiteX94" fmla="*/ 614 w 10541"/>
                <a:gd name="connsiteY94" fmla="*/ 9870 h 10000"/>
                <a:gd name="connsiteX95" fmla="*/ 427 w 10541"/>
                <a:gd name="connsiteY95" fmla="*/ 9935 h 10000"/>
                <a:gd name="connsiteX96" fmla="*/ 274 w 10541"/>
                <a:gd name="connsiteY96" fmla="*/ 9935 h 10000"/>
                <a:gd name="connsiteX97" fmla="*/ 168 w 10541"/>
                <a:gd name="connsiteY97" fmla="*/ 9968 h 10000"/>
                <a:gd name="connsiteX98" fmla="*/ 108 w 10541"/>
                <a:gd name="connsiteY98" fmla="*/ 9968 h 10000"/>
                <a:gd name="connsiteX99" fmla="*/ 70 w 10541"/>
                <a:gd name="connsiteY99" fmla="*/ 10000 h 10000"/>
                <a:gd name="connsiteX100" fmla="*/ 70 w 10541"/>
                <a:gd name="connsiteY100" fmla="*/ 9968 h 10000"/>
                <a:gd name="connsiteX101" fmla="*/ 37 w 10541"/>
                <a:gd name="connsiteY101" fmla="*/ 9968 h 10000"/>
                <a:gd name="connsiteX102" fmla="*/ 15 w 10541"/>
                <a:gd name="connsiteY102" fmla="*/ 9935 h 10000"/>
                <a:gd name="connsiteX103" fmla="*/ 0 w 10541"/>
                <a:gd name="connsiteY103" fmla="*/ 9870 h 10000"/>
                <a:gd name="connsiteX104" fmla="*/ 15 w 10541"/>
                <a:gd name="connsiteY104" fmla="*/ 9773 h 10000"/>
                <a:gd name="connsiteX105" fmla="*/ 52 w 10541"/>
                <a:gd name="connsiteY105" fmla="*/ 9643 h 10000"/>
                <a:gd name="connsiteX106" fmla="*/ 151 w 10541"/>
                <a:gd name="connsiteY106" fmla="*/ 9497 h 10000"/>
                <a:gd name="connsiteX107" fmla="*/ 221 w 10541"/>
                <a:gd name="connsiteY107" fmla="*/ 9399 h 10000"/>
                <a:gd name="connsiteX108" fmla="*/ 312 w 10541"/>
                <a:gd name="connsiteY108" fmla="*/ 9269 h 10000"/>
                <a:gd name="connsiteX109" fmla="*/ 294 w 10541"/>
                <a:gd name="connsiteY109" fmla="*/ 9122 h 10000"/>
                <a:gd name="connsiteX110" fmla="*/ 258 w 10541"/>
                <a:gd name="connsiteY110" fmla="*/ 8993 h 10000"/>
                <a:gd name="connsiteX111" fmla="*/ 205 w 10541"/>
                <a:gd name="connsiteY111" fmla="*/ 8895 h 10000"/>
                <a:gd name="connsiteX112" fmla="*/ 188 w 10541"/>
                <a:gd name="connsiteY112" fmla="*/ 8863 h 10000"/>
                <a:gd name="connsiteX113" fmla="*/ 116 w 10541"/>
                <a:gd name="connsiteY113" fmla="*/ 8749 h 10000"/>
                <a:gd name="connsiteX114" fmla="*/ 89 w 10541"/>
                <a:gd name="connsiteY114" fmla="*/ 8684 h 10000"/>
                <a:gd name="connsiteX115" fmla="*/ 89 w 10541"/>
                <a:gd name="connsiteY115" fmla="*/ 8651 h 10000"/>
                <a:gd name="connsiteX116" fmla="*/ 70 w 10541"/>
                <a:gd name="connsiteY116" fmla="*/ 8651 h 10000"/>
                <a:gd name="connsiteX117" fmla="*/ 133 w 10541"/>
                <a:gd name="connsiteY117" fmla="*/ 8619 h 10000"/>
                <a:gd name="connsiteX118" fmla="*/ 188 w 10541"/>
                <a:gd name="connsiteY118" fmla="*/ 8587 h 10000"/>
                <a:gd name="connsiteX119" fmla="*/ 239 w 10541"/>
                <a:gd name="connsiteY119" fmla="*/ 8587 h 10000"/>
                <a:gd name="connsiteX120" fmla="*/ 274 w 10541"/>
                <a:gd name="connsiteY120" fmla="*/ 8587 h 10000"/>
                <a:gd name="connsiteX121" fmla="*/ 274 w 10541"/>
                <a:gd name="connsiteY121" fmla="*/ 8554 h 10000"/>
                <a:gd name="connsiteX122" fmla="*/ 239 w 10541"/>
                <a:gd name="connsiteY122" fmla="*/ 8408 h 10000"/>
                <a:gd name="connsiteX123" fmla="*/ 239 w 10541"/>
                <a:gd name="connsiteY123" fmla="*/ 8343 h 10000"/>
                <a:gd name="connsiteX124" fmla="*/ 239 w 10541"/>
                <a:gd name="connsiteY124" fmla="*/ 8310 h 10000"/>
                <a:gd name="connsiteX125" fmla="*/ 221 w 10541"/>
                <a:gd name="connsiteY125" fmla="*/ 8278 h 10000"/>
                <a:gd name="connsiteX126" fmla="*/ 274 w 10541"/>
                <a:gd name="connsiteY126" fmla="*/ 8180 h 10000"/>
                <a:gd name="connsiteX127" fmla="*/ 461 w 10541"/>
                <a:gd name="connsiteY127" fmla="*/ 7563 h 10000"/>
                <a:gd name="connsiteX128" fmla="*/ 480 w 10541"/>
                <a:gd name="connsiteY128" fmla="*/ 7498 h 10000"/>
                <a:gd name="connsiteX129" fmla="*/ 578 w 10541"/>
                <a:gd name="connsiteY129" fmla="*/ 8003 h 10000"/>
                <a:gd name="connsiteX130" fmla="*/ 498 w 10541"/>
                <a:gd name="connsiteY130" fmla="*/ 7434 h 10000"/>
                <a:gd name="connsiteX131" fmla="*/ 320 w 10541"/>
                <a:gd name="connsiteY131" fmla="*/ 7108 h 10000"/>
                <a:gd name="connsiteX132" fmla="*/ 650 w 10541"/>
                <a:gd name="connsiteY132" fmla="*/ 6783 h 10000"/>
                <a:gd name="connsiteX133" fmla="*/ 650 w 10541"/>
                <a:gd name="connsiteY133" fmla="*/ 6751 h 10000"/>
                <a:gd name="connsiteX134" fmla="*/ 650 w 10541"/>
                <a:gd name="connsiteY134" fmla="*/ 6686 h 10000"/>
                <a:gd name="connsiteX135" fmla="*/ 383 w 10541"/>
                <a:gd name="connsiteY135" fmla="*/ 6833 h 10000"/>
                <a:gd name="connsiteX136" fmla="*/ 870 w 10541"/>
                <a:gd name="connsiteY136" fmla="*/ 6573 h 10000"/>
                <a:gd name="connsiteX137" fmla="*/ 809 w 10541"/>
                <a:gd name="connsiteY137" fmla="*/ 6053 h 10000"/>
                <a:gd name="connsiteX138" fmla="*/ 969 w 10541"/>
                <a:gd name="connsiteY138" fmla="*/ 5777 h 10000"/>
                <a:gd name="connsiteX139" fmla="*/ 1067 w 10541"/>
                <a:gd name="connsiteY139" fmla="*/ 5420 h 10000"/>
                <a:gd name="connsiteX0" fmla="*/ 1262 w 10541"/>
                <a:gd name="connsiteY0" fmla="*/ 5289 h 10000"/>
                <a:gd name="connsiteX1" fmla="*/ 1539 w 10541"/>
                <a:gd name="connsiteY1" fmla="*/ 4948 h 10000"/>
                <a:gd name="connsiteX2" fmla="*/ 1741 w 10541"/>
                <a:gd name="connsiteY2" fmla="*/ 4882 h 10000"/>
                <a:gd name="connsiteX3" fmla="*/ 1448 w 10541"/>
                <a:gd name="connsiteY3" fmla="*/ 5094 h 10000"/>
                <a:gd name="connsiteX4" fmla="*/ 1697 w 10541"/>
                <a:gd name="connsiteY4" fmla="*/ 5045 h 10000"/>
                <a:gd name="connsiteX5" fmla="*/ 1856 w 10541"/>
                <a:gd name="connsiteY5" fmla="*/ 5241 h 10000"/>
                <a:gd name="connsiteX6" fmla="*/ 2046 w 10541"/>
                <a:gd name="connsiteY6" fmla="*/ 5306 h 10000"/>
                <a:gd name="connsiteX7" fmla="*/ 2151 w 10541"/>
                <a:gd name="connsiteY7" fmla="*/ 5258 h 10000"/>
                <a:gd name="connsiteX8" fmla="*/ 2319 w 10541"/>
                <a:gd name="connsiteY8" fmla="*/ 4818 h 10000"/>
                <a:gd name="connsiteX9" fmla="*/ 2293 w 10541"/>
                <a:gd name="connsiteY9" fmla="*/ 5177 h 10000"/>
                <a:gd name="connsiteX10" fmla="*/ 2446 w 10541"/>
                <a:gd name="connsiteY10" fmla="*/ 4493 h 10000"/>
                <a:gd name="connsiteX11" fmla="*/ 2596 w 10541"/>
                <a:gd name="connsiteY11" fmla="*/ 4786 h 10000"/>
                <a:gd name="connsiteX12" fmla="*/ 2559 w 10541"/>
                <a:gd name="connsiteY12" fmla="*/ 4542 h 10000"/>
                <a:gd name="connsiteX13" fmla="*/ 2632 w 10541"/>
                <a:gd name="connsiteY13" fmla="*/ 4786 h 10000"/>
                <a:gd name="connsiteX14" fmla="*/ 2649 w 10541"/>
                <a:gd name="connsiteY14" fmla="*/ 4818 h 10000"/>
                <a:gd name="connsiteX15" fmla="*/ 2693 w 10541"/>
                <a:gd name="connsiteY15" fmla="*/ 4818 h 10000"/>
                <a:gd name="connsiteX16" fmla="*/ 2748 w 10541"/>
                <a:gd name="connsiteY16" fmla="*/ 4818 h 10000"/>
                <a:gd name="connsiteX17" fmla="*/ 2800 w 10541"/>
                <a:gd name="connsiteY17" fmla="*/ 4786 h 10000"/>
                <a:gd name="connsiteX18" fmla="*/ 2837 w 10541"/>
                <a:gd name="connsiteY18" fmla="*/ 4688 h 10000"/>
                <a:gd name="connsiteX19" fmla="*/ 2872 w 10541"/>
                <a:gd name="connsiteY19" fmla="*/ 4541 h 10000"/>
                <a:gd name="connsiteX20" fmla="*/ 2889 w 10541"/>
                <a:gd name="connsiteY20" fmla="*/ 4282 h 10000"/>
                <a:gd name="connsiteX21" fmla="*/ 2977 w 10541"/>
                <a:gd name="connsiteY21" fmla="*/ 4298 h 10000"/>
                <a:gd name="connsiteX22" fmla="*/ 3103 w 10541"/>
                <a:gd name="connsiteY22" fmla="*/ 4070 h 10000"/>
                <a:gd name="connsiteX23" fmla="*/ 3245 w 10541"/>
                <a:gd name="connsiteY23" fmla="*/ 4103 h 10000"/>
                <a:gd name="connsiteX24" fmla="*/ 3342 w 10541"/>
                <a:gd name="connsiteY24" fmla="*/ 4103 h 10000"/>
                <a:gd name="connsiteX25" fmla="*/ 3173 w 10541"/>
                <a:gd name="connsiteY25" fmla="*/ 3892 h 10000"/>
                <a:gd name="connsiteX26" fmla="*/ 3467 w 10541"/>
                <a:gd name="connsiteY26" fmla="*/ 4136 h 10000"/>
                <a:gd name="connsiteX27" fmla="*/ 3397 w 10541"/>
                <a:gd name="connsiteY27" fmla="*/ 4331 h 10000"/>
                <a:gd name="connsiteX28" fmla="*/ 3707 w 10541"/>
                <a:gd name="connsiteY28" fmla="*/ 4250 h 10000"/>
                <a:gd name="connsiteX29" fmla="*/ 4014 w 10541"/>
                <a:gd name="connsiteY29" fmla="*/ 3387 h 10000"/>
                <a:gd name="connsiteX30" fmla="*/ 4183 w 10541"/>
                <a:gd name="connsiteY30" fmla="*/ 2612 h 10000"/>
                <a:gd name="connsiteX31" fmla="*/ 4173 w 10541"/>
                <a:gd name="connsiteY31" fmla="*/ 1720 h 10000"/>
                <a:gd name="connsiteX32" fmla="*/ 4585 w 10541"/>
                <a:gd name="connsiteY32" fmla="*/ 1688 h 10000"/>
                <a:gd name="connsiteX33" fmla="*/ 4926 w 10541"/>
                <a:gd name="connsiteY33" fmla="*/ 1466 h 10000"/>
                <a:gd name="connsiteX34" fmla="*/ 4939 w 10541"/>
                <a:gd name="connsiteY34" fmla="*/ 402 h 10000"/>
                <a:gd name="connsiteX35" fmla="*/ 5404 w 10541"/>
                <a:gd name="connsiteY35" fmla="*/ 181 h 10000"/>
                <a:gd name="connsiteX36" fmla="*/ 5863 w 10541"/>
                <a:gd name="connsiteY36" fmla="*/ 1067 h 10000"/>
                <a:gd name="connsiteX37" fmla="*/ 6487 w 10541"/>
                <a:gd name="connsiteY37" fmla="*/ 1249 h 10000"/>
                <a:gd name="connsiteX38" fmla="*/ 7300 w 10541"/>
                <a:gd name="connsiteY38" fmla="*/ 1649 h 10000"/>
                <a:gd name="connsiteX39" fmla="*/ 7539 w 10541"/>
                <a:gd name="connsiteY39" fmla="*/ 816 h 10000"/>
                <a:gd name="connsiteX40" fmla="*/ 7832 w 10541"/>
                <a:gd name="connsiteY40" fmla="*/ 1452 h 10000"/>
                <a:gd name="connsiteX41" fmla="*/ 8291 w 10541"/>
                <a:gd name="connsiteY41" fmla="*/ 1915 h 10000"/>
                <a:gd name="connsiteX42" fmla="*/ 8286 w 10541"/>
                <a:gd name="connsiteY42" fmla="*/ 3100 h 10000"/>
                <a:gd name="connsiteX43" fmla="*/ 9073 w 10541"/>
                <a:gd name="connsiteY43" fmla="*/ 4676 h 10000"/>
                <a:gd name="connsiteX44" fmla="*/ 7932 w 10541"/>
                <a:gd name="connsiteY44" fmla="*/ 6720 h 10000"/>
                <a:gd name="connsiteX45" fmla="*/ 7555 w 10541"/>
                <a:gd name="connsiteY45" fmla="*/ 7834 h 10000"/>
                <a:gd name="connsiteX46" fmla="*/ 2010 w 10541"/>
                <a:gd name="connsiteY46" fmla="*/ 9038 h 10000"/>
                <a:gd name="connsiteX47" fmla="*/ 10000 w 10541"/>
                <a:gd name="connsiteY47" fmla="*/ 5353 h 10000"/>
                <a:gd name="connsiteX48" fmla="*/ 9814 w 10541"/>
                <a:gd name="connsiteY48" fmla="*/ 5662 h 10000"/>
                <a:gd name="connsiteX49" fmla="*/ 9761 w 10541"/>
                <a:gd name="connsiteY49" fmla="*/ 5744 h 10000"/>
                <a:gd name="connsiteX50" fmla="*/ 9742 w 10541"/>
                <a:gd name="connsiteY50" fmla="*/ 5776 h 10000"/>
                <a:gd name="connsiteX51" fmla="*/ 9725 w 10541"/>
                <a:gd name="connsiteY51" fmla="*/ 5808 h 10000"/>
                <a:gd name="connsiteX52" fmla="*/ 9717 w 10541"/>
                <a:gd name="connsiteY52" fmla="*/ 5808 h 10000"/>
                <a:gd name="connsiteX53" fmla="*/ 9717 w 10541"/>
                <a:gd name="connsiteY53" fmla="*/ 5874 h 10000"/>
                <a:gd name="connsiteX54" fmla="*/ 9699 w 10541"/>
                <a:gd name="connsiteY54" fmla="*/ 5971 h 10000"/>
                <a:gd name="connsiteX55" fmla="*/ 9628 w 10541"/>
                <a:gd name="connsiteY55" fmla="*/ 6101 h 10000"/>
                <a:gd name="connsiteX56" fmla="*/ 9538 w 10541"/>
                <a:gd name="connsiteY56" fmla="*/ 6183 h 10000"/>
                <a:gd name="connsiteX57" fmla="*/ 9459 w 10541"/>
                <a:gd name="connsiteY57" fmla="*/ 6247 h 10000"/>
                <a:gd name="connsiteX58" fmla="*/ 9235 w 10541"/>
                <a:gd name="connsiteY58" fmla="*/ 6377 h 10000"/>
                <a:gd name="connsiteX59" fmla="*/ 9076 w 10541"/>
                <a:gd name="connsiteY59" fmla="*/ 6475 h 10000"/>
                <a:gd name="connsiteX60" fmla="*/ 8942 w 10541"/>
                <a:gd name="connsiteY60" fmla="*/ 6556 h 10000"/>
                <a:gd name="connsiteX61" fmla="*/ 8872 w 10541"/>
                <a:gd name="connsiteY61" fmla="*/ 6686 h 10000"/>
                <a:gd name="connsiteX62" fmla="*/ 8827 w 10541"/>
                <a:gd name="connsiteY62" fmla="*/ 6816 h 10000"/>
                <a:gd name="connsiteX63" fmla="*/ 8792 w 10541"/>
                <a:gd name="connsiteY63" fmla="*/ 7027 h 10000"/>
                <a:gd name="connsiteX64" fmla="*/ 8738 w 10541"/>
                <a:gd name="connsiteY64" fmla="*/ 7287 h 10000"/>
                <a:gd name="connsiteX65" fmla="*/ 8640 w 10541"/>
                <a:gd name="connsiteY65" fmla="*/ 7530 h 10000"/>
                <a:gd name="connsiteX66" fmla="*/ 8569 w 10541"/>
                <a:gd name="connsiteY66" fmla="*/ 7693 h 10000"/>
                <a:gd name="connsiteX67" fmla="*/ 8500 w 10541"/>
                <a:gd name="connsiteY67" fmla="*/ 7775 h 10000"/>
                <a:gd name="connsiteX68" fmla="*/ 8418 w 10541"/>
                <a:gd name="connsiteY68" fmla="*/ 7937 h 10000"/>
                <a:gd name="connsiteX69" fmla="*/ 8382 w 10541"/>
                <a:gd name="connsiteY69" fmla="*/ 8002 h 10000"/>
                <a:gd name="connsiteX70" fmla="*/ 8365 w 10541"/>
                <a:gd name="connsiteY70" fmla="*/ 8083 h 10000"/>
                <a:gd name="connsiteX71" fmla="*/ 8365 w 10541"/>
                <a:gd name="connsiteY71" fmla="*/ 8246 h 10000"/>
                <a:gd name="connsiteX72" fmla="*/ 8382 w 10541"/>
                <a:gd name="connsiteY72" fmla="*/ 8440 h 10000"/>
                <a:gd name="connsiteX73" fmla="*/ 8329 w 10541"/>
                <a:gd name="connsiteY73" fmla="*/ 8440 h 10000"/>
                <a:gd name="connsiteX74" fmla="*/ 8240 w 10541"/>
                <a:gd name="connsiteY74" fmla="*/ 8457 h 10000"/>
                <a:gd name="connsiteX75" fmla="*/ 8127 w 10541"/>
                <a:gd name="connsiteY75" fmla="*/ 8489 h 10000"/>
                <a:gd name="connsiteX76" fmla="*/ 7956 w 10541"/>
                <a:gd name="connsiteY76" fmla="*/ 8522 h 10000"/>
                <a:gd name="connsiteX77" fmla="*/ 7769 w 10541"/>
                <a:gd name="connsiteY77" fmla="*/ 8554 h 10000"/>
                <a:gd name="connsiteX78" fmla="*/ 7547 w 10541"/>
                <a:gd name="connsiteY78" fmla="*/ 8587 h 10000"/>
                <a:gd name="connsiteX79" fmla="*/ 7271 w 10541"/>
                <a:gd name="connsiteY79" fmla="*/ 8651 h 10000"/>
                <a:gd name="connsiteX80" fmla="*/ 6998 w 10541"/>
                <a:gd name="connsiteY80" fmla="*/ 8717 h 10000"/>
                <a:gd name="connsiteX81" fmla="*/ 6695 w 10541"/>
                <a:gd name="connsiteY81" fmla="*/ 8781 h 10000"/>
                <a:gd name="connsiteX82" fmla="*/ 6365 w 10541"/>
                <a:gd name="connsiteY82" fmla="*/ 8814 h 10000"/>
                <a:gd name="connsiteX83" fmla="*/ 5664 w 10541"/>
                <a:gd name="connsiteY83" fmla="*/ 8960 h 10000"/>
                <a:gd name="connsiteX84" fmla="*/ 4915 w 10541"/>
                <a:gd name="connsiteY84" fmla="*/ 9090 h 10000"/>
                <a:gd name="connsiteX85" fmla="*/ 4152 w 10541"/>
                <a:gd name="connsiteY85" fmla="*/ 9236 h 10000"/>
                <a:gd name="connsiteX86" fmla="*/ 3394 w 10541"/>
                <a:gd name="connsiteY86" fmla="*/ 9366 h 10000"/>
                <a:gd name="connsiteX87" fmla="*/ 2649 w 10541"/>
                <a:gd name="connsiteY87" fmla="*/ 9497 h 10000"/>
                <a:gd name="connsiteX88" fmla="*/ 2303 w 10541"/>
                <a:gd name="connsiteY88" fmla="*/ 9594 h 10000"/>
                <a:gd name="connsiteX89" fmla="*/ 1963 w 10541"/>
                <a:gd name="connsiteY89" fmla="*/ 9643 h 10000"/>
                <a:gd name="connsiteX90" fmla="*/ 1636 w 10541"/>
                <a:gd name="connsiteY90" fmla="*/ 9675 h 10000"/>
                <a:gd name="connsiteX91" fmla="*/ 1351 w 10541"/>
                <a:gd name="connsiteY91" fmla="*/ 9740 h 10000"/>
                <a:gd name="connsiteX92" fmla="*/ 1076 w 10541"/>
                <a:gd name="connsiteY92" fmla="*/ 9805 h 10000"/>
                <a:gd name="connsiteX93" fmla="*/ 817 w 10541"/>
                <a:gd name="connsiteY93" fmla="*/ 9838 h 10000"/>
                <a:gd name="connsiteX94" fmla="*/ 614 w 10541"/>
                <a:gd name="connsiteY94" fmla="*/ 9870 h 10000"/>
                <a:gd name="connsiteX95" fmla="*/ 427 w 10541"/>
                <a:gd name="connsiteY95" fmla="*/ 9935 h 10000"/>
                <a:gd name="connsiteX96" fmla="*/ 274 w 10541"/>
                <a:gd name="connsiteY96" fmla="*/ 9935 h 10000"/>
                <a:gd name="connsiteX97" fmla="*/ 168 w 10541"/>
                <a:gd name="connsiteY97" fmla="*/ 9968 h 10000"/>
                <a:gd name="connsiteX98" fmla="*/ 108 w 10541"/>
                <a:gd name="connsiteY98" fmla="*/ 9968 h 10000"/>
                <a:gd name="connsiteX99" fmla="*/ 70 w 10541"/>
                <a:gd name="connsiteY99" fmla="*/ 10000 h 10000"/>
                <a:gd name="connsiteX100" fmla="*/ 70 w 10541"/>
                <a:gd name="connsiteY100" fmla="*/ 9968 h 10000"/>
                <a:gd name="connsiteX101" fmla="*/ 37 w 10541"/>
                <a:gd name="connsiteY101" fmla="*/ 9968 h 10000"/>
                <a:gd name="connsiteX102" fmla="*/ 15 w 10541"/>
                <a:gd name="connsiteY102" fmla="*/ 9935 h 10000"/>
                <a:gd name="connsiteX103" fmla="*/ 0 w 10541"/>
                <a:gd name="connsiteY103" fmla="*/ 9870 h 10000"/>
                <a:gd name="connsiteX104" fmla="*/ 15 w 10541"/>
                <a:gd name="connsiteY104" fmla="*/ 9773 h 10000"/>
                <a:gd name="connsiteX105" fmla="*/ 52 w 10541"/>
                <a:gd name="connsiteY105" fmla="*/ 9643 h 10000"/>
                <a:gd name="connsiteX106" fmla="*/ 151 w 10541"/>
                <a:gd name="connsiteY106" fmla="*/ 9497 h 10000"/>
                <a:gd name="connsiteX107" fmla="*/ 221 w 10541"/>
                <a:gd name="connsiteY107" fmla="*/ 9399 h 10000"/>
                <a:gd name="connsiteX108" fmla="*/ 312 w 10541"/>
                <a:gd name="connsiteY108" fmla="*/ 9269 h 10000"/>
                <a:gd name="connsiteX109" fmla="*/ 294 w 10541"/>
                <a:gd name="connsiteY109" fmla="*/ 9122 h 10000"/>
                <a:gd name="connsiteX110" fmla="*/ 258 w 10541"/>
                <a:gd name="connsiteY110" fmla="*/ 8993 h 10000"/>
                <a:gd name="connsiteX111" fmla="*/ 205 w 10541"/>
                <a:gd name="connsiteY111" fmla="*/ 8895 h 10000"/>
                <a:gd name="connsiteX112" fmla="*/ 188 w 10541"/>
                <a:gd name="connsiteY112" fmla="*/ 8863 h 10000"/>
                <a:gd name="connsiteX113" fmla="*/ 116 w 10541"/>
                <a:gd name="connsiteY113" fmla="*/ 8749 h 10000"/>
                <a:gd name="connsiteX114" fmla="*/ 89 w 10541"/>
                <a:gd name="connsiteY114" fmla="*/ 8684 h 10000"/>
                <a:gd name="connsiteX115" fmla="*/ 89 w 10541"/>
                <a:gd name="connsiteY115" fmla="*/ 8651 h 10000"/>
                <a:gd name="connsiteX116" fmla="*/ 70 w 10541"/>
                <a:gd name="connsiteY116" fmla="*/ 8651 h 10000"/>
                <a:gd name="connsiteX117" fmla="*/ 133 w 10541"/>
                <a:gd name="connsiteY117" fmla="*/ 8619 h 10000"/>
                <a:gd name="connsiteX118" fmla="*/ 188 w 10541"/>
                <a:gd name="connsiteY118" fmla="*/ 8587 h 10000"/>
                <a:gd name="connsiteX119" fmla="*/ 239 w 10541"/>
                <a:gd name="connsiteY119" fmla="*/ 8587 h 10000"/>
                <a:gd name="connsiteX120" fmla="*/ 274 w 10541"/>
                <a:gd name="connsiteY120" fmla="*/ 8587 h 10000"/>
                <a:gd name="connsiteX121" fmla="*/ 274 w 10541"/>
                <a:gd name="connsiteY121" fmla="*/ 8554 h 10000"/>
                <a:gd name="connsiteX122" fmla="*/ 239 w 10541"/>
                <a:gd name="connsiteY122" fmla="*/ 8408 h 10000"/>
                <a:gd name="connsiteX123" fmla="*/ 239 w 10541"/>
                <a:gd name="connsiteY123" fmla="*/ 8343 h 10000"/>
                <a:gd name="connsiteX124" fmla="*/ 239 w 10541"/>
                <a:gd name="connsiteY124" fmla="*/ 8310 h 10000"/>
                <a:gd name="connsiteX125" fmla="*/ 221 w 10541"/>
                <a:gd name="connsiteY125" fmla="*/ 8278 h 10000"/>
                <a:gd name="connsiteX126" fmla="*/ 274 w 10541"/>
                <a:gd name="connsiteY126" fmla="*/ 8180 h 10000"/>
                <a:gd name="connsiteX127" fmla="*/ 461 w 10541"/>
                <a:gd name="connsiteY127" fmla="*/ 7563 h 10000"/>
                <a:gd name="connsiteX128" fmla="*/ 480 w 10541"/>
                <a:gd name="connsiteY128" fmla="*/ 7498 h 10000"/>
                <a:gd name="connsiteX129" fmla="*/ 578 w 10541"/>
                <a:gd name="connsiteY129" fmla="*/ 8003 h 10000"/>
                <a:gd name="connsiteX130" fmla="*/ 320 w 10541"/>
                <a:gd name="connsiteY130" fmla="*/ 7108 h 10000"/>
                <a:gd name="connsiteX131" fmla="*/ 650 w 10541"/>
                <a:gd name="connsiteY131" fmla="*/ 6783 h 10000"/>
                <a:gd name="connsiteX132" fmla="*/ 650 w 10541"/>
                <a:gd name="connsiteY132" fmla="*/ 6751 h 10000"/>
                <a:gd name="connsiteX133" fmla="*/ 650 w 10541"/>
                <a:gd name="connsiteY133" fmla="*/ 6686 h 10000"/>
                <a:gd name="connsiteX134" fmla="*/ 383 w 10541"/>
                <a:gd name="connsiteY134" fmla="*/ 6833 h 10000"/>
                <a:gd name="connsiteX135" fmla="*/ 870 w 10541"/>
                <a:gd name="connsiteY135" fmla="*/ 6573 h 10000"/>
                <a:gd name="connsiteX136" fmla="*/ 809 w 10541"/>
                <a:gd name="connsiteY136" fmla="*/ 6053 h 10000"/>
                <a:gd name="connsiteX137" fmla="*/ 969 w 10541"/>
                <a:gd name="connsiteY137" fmla="*/ 5777 h 10000"/>
                <a:gd name="connsiteX138" fmla="*/ 1067 w 10541"/>
                <a:gd name="connsiteY138" fmla="*/ 5420 h 10000"/>
                <a:gd name="connsiteX0" fmla="*/ 1262 w 10541"/>
                <a:gd name="connsiteY0" fmla="*/ 5289 h 10000"/>
                <a:gd name="connsiteX1" fmla="*/ 1539 w 10541"/>
                <a:gd name="connsiteY1" fmla="*/ 4948 h 10000"/>
                <a:gd name="connsiteX2" fmla="*/ 1741 w 10541"/>
                <a:gd name="connsiteY2" fmla="*/ 4882 h 10000"/>
                <a:gd name="connsiteX3" fmla="*/ 1448 w 10541"/>
                <a:gd name="connsiteY3" fmla="*/ 5094 h 10000"/>
                <a:gd name="connsiteX4" fmla="*/ 1697 w 10541"/>
                <a:gd name="connsiteY4" fmla="*/ 5045 h 10000"/>
                <a:gd name="connsiteX5" fmla="*/ 1856 w 10541"/>
                <a:gd name="connsiteY5" fmla="*/ 5241 h 10000"/>
                <a:gd name="connsiteX6" fmla="*/ 2046 w 10541"/>
                <a:gd name="connsiteY6" fmla="*/ 5306 h 10000"/>
                <a:gd name="connsiteX7" fmla="*/ 2151 w 10541"/>
                <a:gd name="connsiteY7" fmla="*/ 5258 h 10000"/>
                <a:gd name="connsiteX8" fmla="*/ 2319 w 10541"/>
                <a:gd name="connsiteY8" fmla="*/ 4818 h 10000"/>
                <a:gd name="connsiteX9" fmla="*/ 2293 w 10541"/>
                <a:gd name="connsiteY9" fmla="*/ 5177 h 10000"/>
                <a:gd name="connsiteX10" fmla="*/ 2446 w 10541"/>
                <a:gd name="connsiteY10" fmla="*/ 4493 h 10000"/>
                <a:gd name="connsiteX11" fmla="*/ 2596 w 10541"/>
                <a:gd name="connsiteY11" fmla="*/ 4786 h 10000"/>
                <a:gd name="connsiteX12" fmla="*/ 2559 w 10541"/>
                <a:gd name="connsiteY12" fmla="*/ 4542 h 10000"/>
                <a:gd name="connsiteX13" fmla="*/ 2632 w 10541"/>
                <a:gd name="connsiteY13" fmla="*/ 4786 h 10000"/>
                <a:gd name="connsiteX14" fmla="*/ 2649 w 10541"/>
                <a:gd name="connsiteY14" fmla="*/ 4818 h 10000"/>
                <a:gd name="connsiteX15" fmla="*/ 2693 w 10541"/>
                <a:gd name="connsiteY15" fmla="*/ 4818 h 10000"/>
                <a:gd name="connsiteX16" fmla="*/ 2748 w 10541"/>
                <a:gd name="connsiteY16" fmla="*/ 4818 h 10000"/>
                <a:gd name="connsiteX17" fmla="*/ 2800 w 10541"/>
                <a:gd name="connsiteY17" fmla="*/ 4786 h 10000"/>
                <a:gd name="connsiteX18" fmla="*/ 2837 w 10541"/>
                <a:gd name="connsiteY18" fmla="*/ 4688 h 10000"/>
                <a:gd name="connsiteX19" fmla="*/ 2872 w 10541"/>
                <a:gd name="connsiteY19" fmla="*/ 4541 h 10000"/>
                <a:gd name="connsiteX20" fmla="*/ 2889 w 10541"/>
                <a:gd name="connsiteY20" fmla="*/ 4282 h 10000"/>
                <a:gd name="connsiteX21" fmla="*/ 2977 w 10541"/>
                <a:gd name="connsiteY21" fmla="*/ 4298 h 10000"/>
                <a:gd name="connsiteX22" fmla="*/ 3103 w 10541"/>
                <a:gd name="connsiteY22" fmla="*/ 4070 h 10000"/>
                <a:gd name="connsiteX23" fmla="*/ 3245 w 10541"/>
                <a:gd name="connsiteY23" fmla="*/ 4103 h 10000"/>
                <a:gd name="connsiteX24" fmla="*/ 3342 w 10541"/>
                <a:gd name="connsiteY24" fmla="*/ 4103 h 10000"/>
                <a:gd name="connsiteX25" fmla="*/ 3173 w 10541"/>
                <a:gd name="connsiteY25" fmla="*/ 3892 h 10000"/>
                <a:gd name="connsiteX26" fmla="*/ 3467 w 10541"/>
                <a:gd name="connsiteY26" fmla="*/ 4136 h 10000"/>
                <a:gd name="connsiteX27" fmla="*/ 3397 w 10541"/>
                <a:gd name="connsiteY27" fmla="*/ 4331 h 10000"/>
                <a:gd name="connsiteX28" fmla="*/ 3707 w 10541"/>
                <a:gd name="connsiteY28" fmla="*/ 4250 h 10000"/>
                <a:gd name="connsiteX29" fmla="*/ 4014 w 10541"/>
                <a:gd name="connsiteY29" fmla="*/ 3387 h 10000"/>
                <a:gd name="connsiteX30" fmla="*/ 4183 w 10541"/>
                <a:gd name="connsiteY30" fmla="*/ 2612 h 10000"/>
                <a:gd name="connsiteX31" fmla="*/ 4173 w 10541"/>
                <a:gd name="connsiteY31" fmla="*/ 1720 h 10000"/>
                <a:gd name="connsiteX32" fmla="*/ 4585 w 10541"/>
                <a:gd name="connsiteY32" fmla="*/ 1688 h 10000"/>
                <a:gd name="connsiteX33" fmla="*/ 4926 w 10541"/>
                <a:gd name="connsiteY33" fmla="*/ 1466 h 10000"/>
                <a:gd name="connsiteX34" fmla="*/ 4939 w 10541"/>
                <a:gd name="connsiteY34" fmla="*/ 402 h 10000"/>
                <a:gd name="connsiteX35" fmla="*/ 5404 w 10541"/>
                <a:gd name="connsiteY35" fmla="*/ 181 h 10000"/>
                <a:gd name="connsiteX36" fmla="*/ 5863 w 10541"/>
                <a:gd name="connsiteY36" fmla="*/ 1067 h 10000"/>
                <a:gd name="connsiteX37" fmla="*/ 6487 w 10541"/>
                <a:gd name="connsiteY37" fmla="*/ 1249 h 10000"/>
                <a:gd name="connsiteX38" fmla="*/ 7300 w 10541"/>
                <a:gd name="connsiteY38" fmla="*/ 1649 h 10000"/>
                <a:gd name="connsiteX39" fmla="*/ 7539 w 10541"/>
                <a:gd name="connsiteY39" fmla="*/ 816 h 10000"/>
                <a:gd name="connsiteX40" fmla="*/ 7832 w 10541"/>
                <a:gd name="connsiteY40" fmla="*/ 1452 h 10000"/>
                <a:gd name="connsiteX41" fmla="*/ 8291 w 10541"/>
                <a:gd name="connsiteY41" fmla="*/ 1915 h 10000"/>
                <a:gd name="connsiteX42" fmla="*/ 8286 w 10541"/>
                <a:gd name="connsiteY42" fmla="*/ 3100 h 10000"/>
                <a:gd name="connsiteX43" fmla="*/ 9073 w 10541"/>
                <a:gd name="connsiteY43" fmla="*/ 4676 h 10000"/>
                <a:gd name="connsiteX44" fmla="*/ 7932 w 10541"/>
                <a:gd name="connsiteY44" fmla="*/ 6720 h 10000"/>
                <a:gd name="connsiteX45" fmla="*/ 7555 w 10541"/>
                <a:gd name="connsiteY45" fmla="*/ 7834 h 10000"/>
                <a:gd name="connsiteX46" fmla="*/ 2010 w 10541"/>
                <a:gd name="connsiteY46" fmla="*/ 9038 h 10000"/>
                <a:gd name="connsiteX47" fmla="*/ 10000 w 10541"/>
                <a:gd name="connsiteY47" fmla="*/ 5353 h 10000"/>
                <a:gd name="connsiteX48" fmla="*/ 9814 w 10541"/>
                <a:gd name="connsiteY48" fmla="*/ 5662 h 10000"/>
                <a:gd name="connsiteX49" fmla="*/ 9761 w 10541"/>
                <a:gd name="connsiteY49" fmla="*/ 5744 h 10000"/>
                <a:gd name="connsiteX50" fmla="*/ 9742 w 10541"/>
                <a:gd name="connsiteY50" fmla="*/ 5776 h 10000"/>
                <a:gd name="connsiteX51" fmla="*/ 9725 w 10541"/>
                <a:gd name="connsiteY51" fmla="*/ 5808 h 10000"/>
                <a:gd name="connsiteX52" fmla="*/ 9717 w 10541"/>
                <a:gd name="connsiteY52" fmla="*/ 5808 h 10000"/>
                <a:gd name="connsiteX53" fmla="*/ 9717 w 10541"/>
                <a:gd name="connsiteY53" fmla="*/ 5874 h 10000"/>
                <a:gd name="connsiteX54" fmla="*/ 9699 w 10541"/>
                <a:gd name="connsiteY54" fmla="*/ 5971 h 10000"/>
                <a:gd name="connsiteX55" fmla="*/ 9628 w 10541"/>
                <a:gd name="connsiteY55" fmla="*/ 6101 h 10000"/>
                <a:gd name="connsiteX56" fmla="*/ 9538 w 10541"/>
                <a:gd name="connsiteY56" fmla="*/ 6183 h 10000"/>
                <a:gd name="connsiteX57" fmla="*/ 9459 w 10541"/>
                <a:gd name="connsiteY57" fmla="*/ 6247 h 10000"/>
                <a:gd name="connsiteX58" fmla="*/ 9235 w 10541"/>
                <a:gd name="connsiteY58" fmla="*/ 6377 h 10000"/>
                <a:gd name="connsiteX59" fmla="*/ 9076 w 10541"/>
                <a:gd name="connsiteY59" fmla="*/ 6475 h 10000"/>
                <a:gd name="connsiteX60" fmla="*/ 8942 w 10541"/>
                <a:gd name="connsiteY60" fmla="*/ 6556 h 10000"/>
                <a:gd name="connsiteX61" fmla="*/ 8872 w 10541"/>
                <a:gd name="connsiteY61" fmla="*/ 6686 h 10000"/>
                <a:gd name="connsiteX62" fmla="*/ 8827 w 10541"/>
                <a:gd name="connsiteY62" fmla="*/ 6816 h 10000"/>
                <a:gd name="connsiteX63" fmla="*/ 8792 w 10541"/>
                <a:gd name="connsiteY63" fmla="*/ 7027 h 10000"/>
                <a:gd name="connsiteX64" fmla="*/ 8738 w 10541"/>
                <a:gd name="connsiteY64" fmla="*/ 7287 h 10000"/>
                <a:gd name="connsiteX65" fmla="*/ 8640 w 10541"/>
                <a:gd name="connsiteY65" fmla="*/ 7530 h 10000"/>
                <a:gd name="connsiteX66" fmla="*/ 8569 w 10541"/>
                <a:gd name="connsiteY66" fmla="*/ 7693 h 10000"/>
                <a:gd name="connsiteX67" fmla="*/ 8500 w 10541"/>
                <a:gd name="connsiteY67" fmla="*/ 7775 h 10000"/>
                <a:gd name="connsiteX68" fmla="*/ 8418 w 10541"/>
                <a:gd name="connsiteY68" fmla="*/ 7937 h 10000"/>
                <a:gd name="connsiteX69" fmla="*/ 8382 w 10541"/>
                <a:gd name="connsiteY69" fmla="*/ 8002 h 10000"/>
                <a:gd name="connsiteX70" fmla="*/ 8365 w 10541"/>
                <a:gd name="connsiteY70" fmla="*/ 8083 h 10000"/>
                <a:gd name="connsiteX71" fmla="*/ 8365 w 10541"/>
                <a:gd name="connsiteY71" fmla="*/ 8246 h 10000"/>
                <a:gd name="connsiteX72" fmla="*/ 8382 w 10541"/>
                <a:gd name="connsiteY72" fmla="*/ 8440 h 10000"/>
                <a:gd name="connsiteX73" fmla="*/ 8329 w 10541"/>
                <a:gd name="connsiteY73" fmla="*/ 8440 h 10000"/>
                <a:gd name="connsiteX74" fmla="*/ 8240 w 10541"/>
                <a:gd name="connsiteY74" fmla="*/ 8457 h 10000"/>
                <a:gd name="connsiteX75" fmla="*/ 8127 w 10541"/>
                <a:gd name="connsiteY75" fmla="*/ 8489 h 10000"/>
                <a:gd name="connsiteX76" fmla="*/ 7956 w 10541"/>
                <a:gd name="connsiteY76" fmla="*/ 8522 h 10000"/>
                <a:gd name="connsiteX77" fmla="*/ 7769 w 10541"/>
                <a:gd name="connsiteY77" fmla="*/ 8554 h 10000"/>
                <a:gd name="connsiteX78" fmla="*/ 7547 w 10541"/>
                <a:gd name="connsiteY78" fmla="*/ 8587 h 10000"/>
                <a:gd name="connsiteX79" fmla="*/ 7271 w 10541"/>
                <a:gd name="connsiteY79" fmla="*/ 8651 h 10000"/>
                <a:gd name="connsiteX80" fmla="*/ 6998 w 10541"/>
                <a:gd name="connsiteY80" fmla="*/ 8717 h 10000"/>
                <a:gd name="connsiteX81" fmla="*/ 6695 w 10541"/>
                <a:gd name="connsiteY81" fmla="*/ 8781 h 10000"/>
                <a:gd name="connsiteX82" fmla="*/ 6365 w 10541"/>
                <a:gd name="connsiteY82" fmla="*/ 8814 h 10000"/>
                <a:gd name="connsiteX83" fmla="*/ 5664 w 10541"/>
                <a:gd name="connsiteY83" fmla="*/ 8960 h 10000"/>
                <a:gd name="connsiteX84" fmla="*/ 4915 w 10541"/>
                <a:gd name="connsiteY84" fmla="*/ 9090 h 10000"/>
                <a:gd name="connsiteX85" fmla="*/ 4152 w 10541"/>
                <a:gd name="connsiteY85" fmla="*/ 9236 h 10000"/>
                <a:gd name="connsiteX86" fmla="*/ 3394 w 10541"/>
                <a:gd name="connsiteY86" fmla="*/ 9366 h 10000"/>
                <a:gd name="connsiteX87" fmla="*/ 2649 w 10541"/>
                <a:gd name="connsiteY87" fmla="*/ 9497 h 10000"/>
                <a:gd name="connsiteX88" fmla="*/ 2303 w 10541"/>
                <a:gd name="connsiteY88" fmla="*/ 9594 h 10000"/>
                <a:gd name="connsiteX89" fmla="*/ 1963 w 10541"/>
                <a:gd name="connsiteY89" fmla="*/ 9643 h 10000"/>
                <a:gd name="connsiteX90" fmla="*/ 1636 w 10541"/>
                <a:gd name="connsiteY90" fmla="*/ 9675 h 10000"/>
                <a:gd name="connsiteX91" fmla="*/ 1351 w 10541"/>
                <a:gd name="connsiteY91" fmla="*/ 9740 h 10000"/>
                <a:gd name="connsiteX92" fmla="*/ 1076 w 10541"/>
                <a:gd name="connsiteY92" fmla="*/ 9805 h 10000"/>
                <a:gd name="connsiteX93" fmla="*/ 817 w 10541"/>
                <a:gd name="connsiteY93" fmla="*/ 9838 h 10000"/>
                <a:gd name="connsiteX94" fmla="*/ 614 w 10541"/>
                <a:gd name="connsiteY94" fmla="*/ 9870 h 10000"/>
                <a:gd name="connsiteX95" fmla="*/ 427 w 10541"/>
                <a:gd name="connsiteY95" fmla="*/ 9935 h 10000"/>
                <a:gd name="connsiteX96" fmla="*/ 274 w 10541"/>
                <a:gd name="connsiteY96" fmla="*/ 9935 h 10000"/>
                <a:gd name="connsiteX97" fmla="*/ 168 w 10541"/>
                <a:gd name="connsiteY97" fmla="*/ 9968 h 10000"/>
                <a:gd name="connsiteX98" fmla="*/ 108 w 10541"/>
                <a:gd name="connsiteY98" fmla="*/ 9968 h 10000"/>
                <a:gd name="connsiteX99" fmla="*/ 70 w 10541"/>
                <a:gd name="connsiteY99" fmla="*/ 10000 h 10000"/>
                <a:gd name="connsiteX100" fmla="*/ 70 w 10541"/>
                <a:gd name="connsiteY100" fmla="*/ 9968 h 10000"/>
                <a:gd name="connsiteX101" fmla="*/ 37 w 10541"/>
                <a:gd name="connsiteY101" fmla="*/ 9968 h 10000"/>
                <a:gd name="connsiteX102" fmla="*/ 15 w 10541"/>
                <a:gd name="connsiteY102" fmla="*/ 9935 h 10000"/>
                <a:gd name="connsiteX103" fmla="*/ 0 w 10541"/>
                <a:gd name="connsiteY103" fmla="*/ 9870 h 10000"/>
                <a:gd name="connsiteX104" fmla="*/ 15 w 10541"/>
                <a:gd name="connsiteY104" fmla="*/ 9773 h 10000"/>
                <a:gd name="connsiteX105" fmla="*/ 52 w 10541"/>
                <a:gd name="connsiteY105" fmla="*/ 9643 h 10000"/>
                <a:gd name="connsiteX106" fmla="*/ 151 w 10541"/>
                <a:gd name="connsiteY106" fmla="*/ 9497 h 10000"/>
                <a:gd name="connsiteX107" fmla="*/ 221 w 10541"/>
                <a:gd name="connsiteY107" fmla="*/ 9399 h 10000"/>
                <a:gd name="connsiteX108" fmla="*/ 312 w 10541"/>
                <a:gd name="connsiteY108" fmla="*/ 9269 h 10000"/>
                <a:gd name="connsiteX109" fmla="*/ 294 w 10541"/>
                <a:gd name="connsiteY109" fmla="*/ 9122 h 10000"/>
                <a:gd name="connsiteX110" fmla="*/ 258 w 10541"/>
                <a:gd name="connsiteY110" fmla="*/ 8993 h 10000"/>
                <a:gd name="connsiteX111" fmla="*/ 205 w 10541"/>
                <a:gd name="connsiteY111" fmla="*/ 8895 h 10000"/>
                <a:gd name="connsiteX112" fmla="*/ 188 w 10541"/>
                <a:gd name="connsiteY112" fmla="*/ 8863 h 10000"/>
                <a:gd name="connsiteX113" fmla="*/ 116 w 10541"/>
                <a:gd name="connsiteY113" fmla="*/ 8749 h 10000"/>
                <a:gd name="connsiteX114" fmla="*/ 89 w 10541"/>
                <a:gd name="connsiteY114" fmla="*/ 8684 h 10000"/>
                <a:gd name="connsiteX115" fmla="*/ 89 w 10541"/>
                <a:gd name="connsiteY115" fmla="*/ 8651 h 10000"/>
                <a:gd name="connsiteX116" fmla="*/ 70 w 10541"/>
                <a:gd name="connsiteY116" fmla="*/ 8651 h 10000"/>
                <a:gd name="connsiteX117" fmla="*/ 133 w 10541"/>
                <a:gd name="connsiteY117" fmla="*/ 8619 h 10000"/>
                <a:gd name="connsiteX118" fmla="*/ 188 w 10541"/>
                <a:gd name="connsiteY118" fmla="*/ 8587 h 10000"/>
                <a:gd name="connsiteX119" fmla="*/ 239 w 10541"/>
                <a:gd name="connsiteY119" fmla="*/ 8587 h 10000"/>
                <a:gd name="connsiteX120" fmla="*/ 274 w 10541"/>
                <a:gd name="connsiteY120" fmla="*/ 8587 h 10000"/>
                <a:gd name="connsiteX121" fmla="*/ 274 w 10541"/>
                <a:gd name="connsiteY121" fmla="*/ 8554 h 10000"/>
                <a:gd name="connsiteX122" fmla="*/ 239 w 10541"/>
                <a:gd name="connsiteY122" fmla="*/ 8408 h 10000"/>
                <a:gd name="connsiteX123" fmla="*/ 239 w 10541"/>
                <a:gd name="connsiteY123" fmla="*/ 8343 h 10000"/>
                <a:gd name="connsiteX124" fmla="*/ 239 w 10541"/>
                <a:gd name="connsiteY124" fmla="*/ 8310 h 10000"/>
                <a:gd name="connsiteX125" fmla="*/ 221 w 10541"/>
                <a:gd name="connsiteY125" fmla="*/ 8278 h 10000"/>
                <a:gd name="connsiteX126" fmla="*/ 274 w 10541"/>
                <a:gd name="connsiteY126" fmla="*/ 8180 h 10000"/>
                <a:gd name="connsiteX127" fmla="*/ 461 w 10541"/>
                <a:gd name="connsiteY127" fmla="*/ 7563 h 10000"/>
                <a:gd name="connsiteX128" fmla="*/ 578 w 10541"/>
                <a:gd name="connsiteY128" fmla="*/ 8003 h 10000"/>
                <a:gd name="connsiteX129" fmla="*/ 320 w 10541"/>
                <a:gd name="connsiteY129" fmla="*/ 7108 h 10000"/>
                <a:gd name="connsiteX130" fmla="*/ 650 w 10541"/>
                <a:gd name="connsiteY130" fmla="*/ 6783 h 10000"/>
                <a:gd name="connsiteX131" fmla="*/ 650 w 10541"/>
                <a:gd name="connsiteY131" fmla="*/ 6751 h 10000"/>
                <a:gd name="connsiteX132" fmla="*/ 650 w 10541"/>
                <a:gd name="connsiteY132" fmla="*/ 6686 h 10000"/>
                <a:gd name="connsiteX133" fmla="*/ 383 w 10541"/>
                <a:gd name="connsiteY133" fmla="*/ 6833 h 10000"/>
                <a:gd name="connsiteX134" fmla="*/ 870 w 10541"/>
                <a:gd name="connsiteY134" fmla="*/ 6573 h 10000"/>
                <a:gd name="connsiteX135" fmla="*/ 809 w 10541"/>
                <a:gd name="connsiteY135" fmla="*/ 6053 h 10000"/>
                <a:gd name="connsiteX136" fmla="*/ 969 w 10541"/>
                <a:gd name="connsiteY136" fmla="*/ 5777 h 10000"/>
                <a:gd name="connsiteX137" fmla="*/ 1067 w 10541"/>
                <a:gd name="connsiteY137" fmla="*/ 5420 h 10000"/>
                <a:gd name="connsiteX0" fmla="*/ 1262 w 10541"/>
                <a:gd name="connsiteY0" fmla="*/ 5289 h 10000"/>
                <a:gd name="connsiteX1" fmla="*/ 1539 w 10541"/>
                <a:gd name="connsiteY1" fmla="*/ 4948 h 10000"/>
                <a:gd name="connsiteX2" fmla="*/ 1741 w 10541"/>
                <a:gd name="connsiteY2" fmla="*/ 4882 h 10000"/>
                <a:gd name="connsiteX3" fmla="*/ 1448 w 10541"/>
                <a:gd name="connsiteY3" fmla="*/ 5094 h 10000"/>
                <a:gd name="connsiteX4" fmla="*/ 1697 w 10541"/>
                <a:gd name="connsiteY4" fmla="*/ 5045 h 10000"/>
                <a:gd name="connsiteX5" fmla="*/ 1856 w 10541"/>
                <a:gd name="connsiteY5" fmla="*/ 5241 h 10000"/>
                <a:gd name="connsiteX6" fmla="*/ 2046 w 10541"/>
                <a:gd name="connsiteY6" fmla="*/ 5306 h 10000"/>
                <a:gd name="connsiteX7" fmla="*/ 2151 w 10541"/>
                <a:gd name="connsiteY7" fmla="*/ 5258 h 10000"/>
                <a:gd name="connsiteX8" fmla="*/ 2319 w 10541"/>
                <a:gd name="connsiteY8" fmla="*/ 4818 h 10000"/>
                <a:gd name="connsiteX9" fmla="*/ 2293 w 10541"/>
                <a:gd name="connsiteY9" fmla="*/ 5177 h 10000"/>
                <a:gd name="connsiteX10" fmla="*/ 2446 w 10541"/>
                <a:gd name="connsiteY10" fmla="*/ 4493 h 10000"/>
                <a:gd name="connsiteX11" fmla="*/ 2596 w 10541"/>
                <a:gd name="connsiteY11" fmla="*/ 4786 h 10000"/>
                <a:gd name="connsiteX12" fmla="*/ 2559 w 10541"/>
                <a:gd name="connsiteY12" fmla="*/ 4542 h 10000"/>
                <a:gd name="connsiteX13" fmla="*/ 2632 w 10541"/>
                <a:gd name="connsiteY13" fmla="*/ 4786 h 10000"/>
                <a:gd name="connsiteX14" fmla="*/ 2649 w 10541"/>
                <a:gd name="connsiteY14" fmla="*/ 4818 h 10000"/>
                <a:gd name="connsiteX15" fmla="*/ 2693 w 10541"/>
                <a:gd name="connsiteY15" fmla="*/ 4818 h 10000"/>
                <a:gd name="connsiteX16" fmla="*/ 2748 w 10541"/>
                <a:gd name="connsiteY16" fmla="*/ 4818 h 10000"/>
                <a:gd name="connsiteX17" fmla="*/ 2800 w 10541"/>
                <a:gd name="connsiteY17" fmla="*/ 4786 h 10000"/>
                <a:gd name="connsiteX18" fmla="*/ 2837 w 10541"/>
                <a:gd name="connsiteY18" fmla="*/ 4688 h 10000"/>
                <a:gd name="connsiteX19" fmla="*/ 2872 w 10541"/>
                <a:gd name="connsiteY19" fmla="*/ 4541 h 10000"/>
                <a:gd name="connsiteX20" fmla="*/ 2889 w 10541"/>
                <a:gd name="connsiteY20" fmla="*/ 4282 h 10000"/>
                <a:gd name="connsiteX21" fmla="*/ 2977 w 10541"/>
                <a:gd name="connsiteY21" fmla="*/ 4298 h 10000"/>
                <a:gd name="connsiteX22" fmla="*/ 3103 w 10541"/>
                <a:gd name="connsiteY22" fmla="*/ 4070 h 10000"/>
                <a:gd name="connsiteX23" fmla="*/ 3245 w 10541"/>
                <a:gd name="connsiteY23" fmla="*/ 4103 h 10000"/>
                <a:gd name="connsiteX24" fmla="*/ 3342 w 10541"/>
                <a:gd name="connsiteY24" fmla="*/ 4103 h 10000"/>
                <a:gd name="connsiteX25" fmla="*/ 3173 w 10541"/>
                <a:gd name="connsiteY25" fmla="*/ 3892 h 10000"/>
                <a:gd name="connsiteX26" fmla="*/ 3467 w 10541"/>
                <a:gd name="connsiteY26" fmla="*/ 4136 h 10000"/>
                <a:gd name="connsiteX27" fmla="*/ 3397 w 10541"/>
                <a:gd name="connsiteY27" fmla="*/ 4331 h 10000"/>
                <a:gd name="connsiteX28" fmla="*/ 3707 w 10541"/>
                <a:gd name="connsiteY28" fmla="*/ 4250 h 10000"/>
                <a:gd name="connsiteX29" fmla="*/ 4014 w 10541"/>
                <a:gd name="connsiteY29" fmla="*/ 3387 h 10000"/>
                <a:gd name="connsiteX30" fmla="*/ 4183 w 10541"/>
                <a:gd name="connsiteY30" fmla="*/ 2612 h 10000"/>
                <a:gd name="connsiteX31" fmla="*/ 4173 w 10541"/>
                <a:gd name="connsiteY31" fmla="*/ 1720 h 10000"/>
                <a:gd name="connsiteX32" fmla="*/ 4585 w 10541"/>
                <a:gd name="connsiteY32" fmla="*/ 1688 h 10000"/>
                <a:gd name="connsiteX33" fmla="*/ 4926 w 10541"/>
                <a:gd name="connsiteY33" fmla="*/ 1466 h 10000"/>
                <a:gd name="connsiteX34" fmla="*/ 4939 w 10541"/>
                <a:gd name="connsiteY34" fmla="*/ 402 h 10000"/>
                <a:gd name="connsiteX35" fmla="*/ 5404 w 10541"/>
                <a:gd name="connsiteY35" fmla="*/ 181 h 10000"/>
                <a:gd name="connsiteX36" fmla="*/ 5863 w 10541"/>
                <a:gd name="connsiteY36" fmla="*/ 1067 h 10000"/>
                <a:gd name="connsiteX37" fmla="*/ 6487 w 10541"/>
                <a:gd name="connsiteY37" fmla="*/ 1249 h 10000"/>
                <a:gd name="connsiteX38" fmla="*/ 7300 w 10541"/>
                <a:gd name="connsiteY38" fmla="*/ 1649 h 10000"/>
                <a:gd name="connsiteX39" fmla="*/ 7539 w 10541"/>
                <a:gd name="connsiteY39" fmla="*/ 816 h 10000"/>
                <a:gd name="connsiteX40" fmla="*/ 7832 w 10541"/>
                <a:gd name="connsiteY40" fmla="*/ 1452 h 10000"/>
                <a:gd name="connsiteX41" fmla="*/ 8291 w 10541"/>
                <a:gd name="connsiteY41" fmla="*/ 1915 h 10000"/>
                <a:gd name="connsiteX42" fmla="*/ 8286 w 10541"/>
                <a:gd name="connsiteY42" fmla="*/ 3100 h 10000"/>
                <a:gd name="connsiteX43" fmla="*/ 9073 w 10541"/>
                <a:gd name="connsiteY43" fmla="*/ 4676 h 10000"/>
                <a:gd name="connsiteX44" fmla="*/ 7932 w 10541"/>
                <a:gd name="connsiteY44" fmla="*/ 6720 h 10000"/>
                <a:gd name="connsiteX45" fmla="*/ 7555 w 10541"/>
                <a:gd name="connsiteY45" fmla="*/ 7834 h 10000"/>
                <a:gd name="connsiteX46" fmla="*/ 2010 w 10541"/>
                <a:gd name="connsiteY46" fmla="*/ 9038 h 10000"/>
                <a:gd name="connsiteX47" fmla="*/ 10000 w 10541"/>
                <a:gd name="connsiteY47" fmla="*/ 5353 h 10000"/>
                <a:gd name="connsiteX48" fmla="*/ 9814 w 10541"/>
                <a:gd name="connsiteY48" fmla="*/ 5662 h 10000"/>
                <a:gd name="connsiteX49" fmla="*/ 9761 w 10541"/>
                <a:gd name="connsiteY49" fmla="*/ 5744 h 10000"/>
                <a:gd name="connsiteX50" fmla="*/ 9742 w 10541"/>
                <a:gd name="connsiteY50" fmla="*/ 5776 h 10000"/>
                <a:gd name="connsiteX51" fmla="*/ 9725 w 10541"/>
                <a:gd name="connsiteY51" fmla="*/ 5808 h 10000"/>
                <a:gd name="connsiteX52" fmla="*/ 9717 w 10541"/>
                <a:gd name="connsiteY52" fmla="*/ 5808 h 10000"/>
                <a:gd name="connsiteX53" fmla="*/ 9717 w 10541"/>
                <a:gd name="connsiteY53" fmla="*/ 5874 h 10000"/>
                <a:gd name="connsiteX54" fmla="*/ 9699 w 10541"/>
                <a:gd name="connsiteY54" fmla="*/ 5971 h 10000"/>
                <a:gd name="connsiteX55" fmla="*/ 9628 w 10541"/>
                <a:gd name="connsiteY55" fmla="*/ 6101 h 10000"/>
                <a:gd name="connsiteX56" fmla="*/ 9538 w 10541"/>
                <a:gd name="connsiteY56" fmla="*/ 6183 h 10000"/>
                <a:gd name="connsiteX57" fmla="*/ 9459 w 10541"/>
                <a:gd name="connsiteY57" fmla="*/ 6247 h 10000"/>
                <a:gd name="connsiteX58" fmla="*/ 9235 w 10541"/>
                <a:gd name="connsiteY58" fmla="*/ 6377 h 10000"/>
                <a:gd name="connsiteX59" fmla="*/ 9076 w 10541"/>
                <a:gd name="connsiteY59" fmla="*/ 6475 h 10000"/>
                <a:gd name="connsiteX60" fmla="*/ 8942 w 10541"/>
                <a:gd name="connsiteY60" fmla="*/ 6556 h 10000"/>
                <a:gd name="connsiteX61" fmla="*/ 8872 w 10541"/>
                <a:gd name="connsiteY61" fmla="*/ 6686 h 10000"/>
                <a:gd name="connsiteX62" fmla="*/ 8827 w 10541"/>
                <a:gd name="connsiteY62" fmla="*/ 6816 h 10000"/>
                <a:gd name="connsiteX63" fmla="*/ 8792 w 10541"/>
                <a:gd name="connsiteY63" fmla="*/ 7027 h 10000"/>
                <a:gd name="connsiteX64" fmla="*/ 8738 w 10541"/>
                <a:gd name="connsiteY64" fmla="*/ 7287 h 10000"/>
                <a:gd name="connsiteX65" fmla="*/ 8640 w 10541"/>
                <a:gd name="connsiteY65" fmla="*/ 7530 h 10000"/>
                <a:gd name="connsiteX66" fmla="*/ 8569 w 10541"/>
                <a:gd name="connsiteY66" fmla="*/ 7693 h 10000"/>
                <a:gd name="connsiteX67" fmla="*/ 8500 w 10541"/>
                <a:gd name="connsiteY67" fmla="*/ 7775 h 10000"/>
                <a:gd name="connsiteX68" fmla="*/ 8418 w 10541"/>
                <a:gd name="connsiteY68" fmla="*/ 7937 h 10000"/>
                <a:gd name="connsiteX69" fmla="*/ 8382 w 10541"/>
                <a:gd name="connsiteY69" fmla="*/ 8002 h 10000"/>
                <a:gd name="connsiteX70" fmla="*/ 8365 w 10541"/>
                <a:gd name="connsiteY70" fmla="*/ 8083 h 10000"/>
                <a:gd name="connsiteX71" fmla="*/ 8365 w 10541"/>
                <a:gd name="connsiteY71" fmla="*/ 8246 h 10000"/>
                <a:gd name="connsiteX72" fmla="*/ 8382 w 10541"/>
                <a:gd name="connsiteY72" fmla="*/ 8440 h 10000"/>
                <a:gd name="connsiteX73" fmla="*/ 8329 w 10541"/>
                <a:gd name="connsiteY73" fmla="*/ 8440 h 10000"/>
                <a:gd name="connsiteX74" fmla="*/ 8240 w 10541"/>
                <a:gd name="connsiteY74" fmla="*/ 8457 h 10000"/>
                <a:gd name="connsiteX75" fmla="*/ 8127 w 10541"/>
                <a:gd name="connsiteY75" fmla="*/ 8489 h 10000"/>
                <a:gd name="connsiteX76" fmla="*/ 7956 w 10541"/>
                <a:gd name="connsiteY76" fmla="*/ 8522 h 10000"/>
                <a:gd name="connsiteX77" fmla="*/ 7769 w 10541"/>
                <a:gd name="connsiteY77" fmla="*/ 8554 h 10000"/>
                <a:gd name="connsiteX78" fmla="*/ 7547 w 10541"/>
                <a:gd name="connsiteY78" fmla="*/ 8587 h 10000"/>
                <a:gd name="connsiteX79" fmla="*/ 7271 w 10541"/>
                <a:gd name="connsiteY79" fmla="*/ 8651 h 10000"/>
                <a:gd name="connsiteX80" fmla="*/ 6998 w 10541"/>
                <a:gd name="connsiteY80" fmla="*/ 8717 h 10000"/>
                <a:gd name="connsiteX81" fmla="*/ 6695 w 10541"/>
                <a:gd name="connsiteY81" fmla="*/ 8781 h 10000"/>
                <a:gd name="connsiteX82" fmla="*/ 6365 w 10541"/>
                <a:gd name="connsiteY82" fmla="*/ 8814 h 10000"/>
                <a:gd name="connsiteX83" fmla="*/ 5664 w 10541"/>
                <a:gd name="connsiteY83" fmla="*/ 8960 h 10000"/>
                <a:gd name="connsiteX84" fmla="*/ 4915 w 10541"/>
                <a:gd name="connsiteY84" fmla="*/ 9090 h 10000"/>
                <a:gd name="connsiteX85" fmla="*/ 4152 w 10541"/>
                <a:gd name="connsiteY85" fmla="*/ 9236 h 10000"/>
                <a:gd name="connsiteX86" fmla="*/ 3394 w 10541"/>
                <a:gd name="connsiteY86" fmla="*/ 9366 h 10000"/>
                <a:gd name="connsiteX87" fmla="*/ 2649 w 10541"/>
                <a:gd name="connsiteY87" fmla="*/ 9497 h 10000"/>
                <a:gd name="connsiteX88" fmla="*/ 2303 w 10541"/>
                <a:gd name="connsiteY88" fmla="*/ 9594 h 10000"/>
                <a:gd name="connsiteX89" fmla="*/ 1963 w 10541"/>
                <a:gd name="connsiteY89" fmla="*/ 9643 h 10000"/>
                <a:gd name="connsiteX90" fmla="*/ 1636 w 10541"/>
                <a:gd name="connsiteY90" fmla="*/ 9675 h 10000"/>
                <a:gd name="connsiteX91" fmla="*/ 1351 w 10541"/>
                <a:gd name="connsiteY91" fmla="*/ 9740 h 10000"/>
                <a:gd name="connsiteX92" fmla="*/ 1076 w 10541"/>
                <a:gd name="connsiteY92" fmla="*/ 9805 h 10000"/>
                <a:gd name="connsiteX93" fmla="*/ 817 w 10541"/>
                <a:gd name="connsiteY93" fmla="*/ 9838 h 10000"/>
                <a:gd name="connsiteX94" fmla="*/ 614 w 10541"/>
                <a:gd name="connsiteY94" fmla="*/ 9870 h 10000"/>
                <a:gd name="connsiteX95" fmla="*/ 427 w 10541"/>
                <a:gd name="connsiteY95" fmla="*/ 9935 h 10000"/>
                <a:gd name="connsiteX96" fmla="*/ 274 w 10541"/>
                <a:gd name="connsiteY96" fmla="*/ 9935 h 10000"/>
                <a:gd name="connsiteX97" fmla="*/ 168 w 10541"/>
                <a:gd name="connsiteY97" fmla="*/ 9968 h 10000"/>
                <a:gd name="connsiteX98" fmla="*/ 108 w 10541"/>
                <a:gd name="connsiteY98" fmla="*/ 9968 h 10000"/>
                <a:gd name="connsiteX99" fmla="*/ 70 w 10541"/>
                <a:gd name="connsiteY99" fmla="*/ 10000 h 10000"/>
                <a:gd name="connsiteX100" fmla="*/ 70 w 10541"/>
                <a:gd name="connsiteY100" fmla="*/ 9968 h 10000"/>
                <a:gd name="connsiteX101" fmla="*/ 37 w 10541"/>
                <a:gd name="connsiteY101" fmla="*/ 9968 h 10000"/>
                <a:gd name="connsiteX102" fmla="*/ 15 w 10541"/>
                <a:gd name="connsiteY102" fmla="*/ 9935 h 10000"/>
                <a:gd name="connsiteX103" fmla="*/ 0 w 10541"/>
                <a:gd name="connsiteY103" fmla="*/ 9870 h 10000"/>
                <a:gd name="connsiteX104" fmla="*/ 15 w 10541"/>
                <a:gd name="connsiteY104" fmla="*/ 9773 h 10000"/>
                <a:gd name="connsiteX105" fmla="*/ 52 w 10541"/>
                <a:gd name="connsiteY105" fmla="*/ 9643 h 10000"/>
                <a:gd name="connsiteX106" fmla="*/ 151 w 10541"/>
                <a:gd name="connsiteY106" fmla="*/ 9497 h 10000"/>
                <a:gd name="connsiteX107" fmla="*/ 221 w 10541"/>
                <a:gd name="connsiteY107" fmla="*/ 9399 h 10000"/>
                <a:gd name="connsiteX108" fmla="*/ 312 w 10541"/>
                <a:gd name="connsiteY108" fmla="*/ 9269 h 10000"/>
                <a:gd name="connsiteX109" fmla="*/ 294 w 10541"/>
                <a:gd name="connsiteY109" fmla="*/ 9122 h 10000"/>
                <a:gd name="connsiteX110" fmla="*/ 258 w 10541"/>
                <a:gd name="connsiteY110" fmla="*/ 8993 h 10000"/>
                <a:gd name="connsiteX111" fmla="*/ 205 w 10541"/>
                <a:gd name="connsiteY111" fmla="*/ 8895 h 10000"/>
                <a:gd name="connsiteX112" fmla="*/ 188 w 10541"/>
                <a:gd name="connsiteY112" fmla="*/ 8863 h 10000"/>
                <a:gd name="connsiteX113" fmla="*/ 116 w 10541"/>
                <a:gd name="connsiteY113" fmla="*/ 8749 h 10000"/>
                <a:gd name="connsiteX114" fmla="*/ 89 w 10541"/>
                <a:gd name="connsiteY114" fmla="*/ 8684 h 10000"/>
                <a:gd name="connsiteX115" fmla="*/ 89 w 10541"/>
                <a:gd name="connsiteY115" fmla="*/ 8651 h 10000"/>
                <a:gd name="connsiteX116" fmla="*/ 70 w 10541"/>
                <a:gd name="connsiteY116" fmla="*/ 8651 h 10000"/>
                <a:gd name="connsiteX117" fmla="*/ 133 w 10541"/>
                <a:gd name="connsiteY117" fmla="*/ 8619 h 10000"/>
                <a:gd name="connsiteX118" fmla="*/ 188 w 10541"/>
                <a:gd name="connsiteY118" fmla="*/ 8587 h 10000"/>
                <a:gd name="connsiteX119" fmla="*/ 239 w 10541"/>
                <a:gd name="connsiteY119" fmla="*/ 8587 h 10000"/>
                <a:gd name="connsiteX120" fmla="*/ 274 w 10541"/>
                <a:gd name="connsiteY120" fmla="*/ 8587 h 10000"/>
                <a:gd name="connsiteX121" fmla="*/ 274 w 10541"/>
                <a:gd name="connsiteY121" fmla="*/ 8554 h 10000"/>
                <a:gd name="connsiteX122" fmla="*/ 239 w 10541"/>
                <a:gd name="connsiteY122" fmla="*/ 8408 h 10000"/>
                <a:gd name="connsiteX123" fmla="*/ 239 w 10541"/>
                <a:gd name="connsiteY123" fmla="*/ 8343 h 10000"/>
                <a:gd name="connsiteX124" fmla="*/ 239 w 10541"/>
                <a:gd name="connsiteY124" fmla="*/ 8310 h 10000"/>
                <a:gd name="connsiteX125" fmla="*/ 221 w 10541"/>
                <a:gd name="connsiteY125" fmla="*/ 8278 h 10000"/>
                <a:gd name="connsiteX126" fmla="*/ 274 w 10541"/>
                <a:gd name="connsiteY126" fmla="*/ 8180 h 10000"/>
                <a:gd name="connsiteX127" fmla="*/ 578 w 10541"/>
                <a:gd name="connsiteY127" fmla="*/ 8003 h 10000"/>
                <a:gd name="connsiteX128" fmla="*/ 320 w 10541"/>
                <a:gd name="connsiteY128" fmla="*/ 7108 h 10000"/>
                <a:gd name="connsiteX129" fmla="*/ 650 w 10541"/>
                <a:gd name="connsiteY129" fmla="*/ 6783 h 10000"/>
                <a:gd name="connsiteX130" fmla="*/ 650 w 10541"/>
                <a:gd name="connsiteY130" fmla="*/ 6751 h 10000"/>
                <a:gd name="connsiteX131" fmla="*/ 650 w 10541"/>
                <a:gd name="connsiteY131" fmla="*/ 6686 h 10000"/>
                <a:gd name="connsiteX132" fmla="*/ 383 w 10541"/>
                <a:gd name="connsiteY132" fmla="*/ 6833 h 10000"/>
                <a:gd name="connsiteX133" fmla="*/ 870 w 10541"/>
                <a:gd name="connsiteY133" fmla="*/ 6573 h 10000"/>
                <a:gd name="connsiteX134" fmla="*/ 809 w 10541"/>
                <a:gd name="connsiteY134" fmla="*/ 6053 h 10000"/>
                <a:gd name="connsiteX135" fmla="*/ 969 w 10541"/>
                <a:gd name="connsiteY135" fmla="*/ 5777 h 10000"/>
                <a:gd name="connsiteX136" fmla="*/ 1067 w 10541"/>
                <a:gd name="connsiteY136" fmla="*/ 5420 h 10000"/>
                <a:gd name="connsiteX0" fmla="*/ 1522 w 10801"/>
                <a:gd name="connsiteY0" fmla="*/ 5289 h 10000"/>
                <a:gd name="connsiteX1" fmla="*/ 1799 w 10801"/>
                <a:gd name="connsiteY1" fmla="*/ 4948 h 10000"/>
                <a:gd name="connsiteX2" fmla="*/ 2001 w 10801"/>
                <a:gd name="connsiteY2" fmla="*/ 4882 h 10000"/>
                <a:gd name="connsiteX3" fmla="*/ 1708 w 10801"/>
                <a:gd name="connsiteY3" fmla="*/ 5094 h 10000"/>
                <a:gd name="connsiteX4" fmla="*/ 1957 w 10801"/>
                <a:gd name="connsiteY4" fmla="*/ 5045 h 10000"/>
                <a:gd name="connsiteX5" fmla="*/ 2116 w 10801"/>
                <a:gd name="connsiteY5" fmla="*/ 5241 h 10000"/>
                <a:gd name="connsiteX6" fmla="*/ 2306 w 10801"/>
                <a:gd name="connsiteY6" fmla="*/ 5306 h 10000"/>
                <a:gd name="connsiteX7" fmla="*/ 2411 w 10801"/>
                <a:gd name="connsiteY7" fmla="*/ 5258 h 10000"/>
                <a:gd name="connsiteX8" fmla="*/ 2579 w 10801"/>
                <a:gd name="connsiteY8" fmla="*/ 4818 h 10000"/>
                <a:gd name="connsiteX9" fmla="*/ 2553 w 10801"/>
                <a:gd name="connsiteY9" fmla="*/ 5177 h 10000"/>
                <a:gd name="connsiteX10" fmla="*/ 2706 w 10801"/>
                <a:gd name="connsiteY10" fmla="*/ 4493 h 10000"/>
                <a:gd name="connsiteX11" fmla="*/ 2856 w 10801"/>
                <a:gd name="connsiteY11" fmla="*/ 4786 h 10000"/>
                <a:gd name="connsiteX12" fmla="*/ 2819 w 10801"/>
                <a:gd name="connsiteY12" fmla="*/ 4542 h 10000"/>
                <a:gd name="connsiteX13" fmla="*/ 2892 w 10801"/>
                <a:gd name="connsiteY13" fmla="*/ 4786 h 10000"/>
                <a:gd name="connsiteX14" fmla="*/ 2909 w 10801"/>
                <a:gd name="connsiteY14" fmla="*/ 4818 h 10000"/>
                <a:gd name="connsiteX15" fmla="*/ 2953 w 10801"/>
                <a:gd name="connsiteY15" fmla="*/ 4818 h 10000"/>
                <a:gd name="connsiteX16" fmla="*/ 3008 w 10801"/>
                <a:gd name="connsiteY16" fmla="*/ 4818 h 10000"/>
                <a:gd name="connsiteX17" fmla="*/ 3060 w 10801"/>
                <a:gd name="connsiteY17" fmla="*/ 4786 h 10000"/>
                <a:gd name="connsiteX18" fmla="*/ 3097 w 10801"/>
                <a:gd name="connsiteY18" fmla="*/ 4688 h 10000"/>
                <a:gd name="connsiteX19" fmla="*/ 3132 w 10801"/>
                <a:gd name="connsiteY19" fmla="*/ 4541 h 10000"/>
                <a:gd name="connsiteX20" fmla="*/ 3149 w 10801"/>
                <a:gd name="connsiteY20" fmla="*/ 4282 h 10000"/>
                <a:gd name="connsiteX21" fmla="*/ 3237 w 10801"/>
                <a:gd name="connsiteY21" fmla="*/ 4298 h 10000"/>
                <a:gd name="connsiteX22" fmla="*/ 3363 w 10801"/>
                <a:gd name="connsiteY22" fmla="*/ 4070 h 10000"/>
                <a:gd name="connsiteX23" fmla="*/ 3505 w 10801"/>
                <a:gd name="connsiteY23" fmla="*/ 4103 h 10000"/>
                <a:gd name="connsiteX24" fmla="*/ 3602 w 10801"/>
                <a:gd name="connsiteY24" fmla="*/ 4103 h 10000"/>
                <a:gd name="connsiteX25" fmla="*/ 3433 w 10801"/>
                <a:gd name="connsiteY25" fmla="*/ 3892 h 10000"/>
                <a:gd name="connsiteX26" fmla="*/ 3727 w 10801"/>
                <a:gd name="connsiteY26" fmla="*/ 4136 h 10000"/>
                <a:gd name="connsiteX27" fmla="*/ 3657 w 10801"/>
                <a:gd name="connsiteY27" fmla="*/ 4331 h 10000"/>
                <a:gd name="connsiteX28" fmla="*/ 3967 w 10801"/>
                <a:gd name="connsiteY28" fmla="*/ 4250 h 10000"/>
                <a:gd name="connsiteX29" fmla="*/ 4274 w 10801"/>
                <a:gd name="connsiteY29" fmla="*/ 3387 h 10000"/>
                <a:gd name="connsiteX30" fmla="*/ 4443 w 10801"/>
                <a:gd name="connsiteY30" fmla="*/ 2612 h 10000"/>
                <a:gd name="connsiteX31" fmla="*/ 4433 w 10801"/>
                <a:gd name="connsiteY31" fmla="*/ 1720 h 10000"/>
                <a:gd name="connsiteX32" fmla="*/ 4845 w 10801"/>
                <a:gd name="connsiteY32" fmla="*/ 1688 h 10000"/>
                <a:gd name="connsiteX33" fmla="*/ 5186 w 10801"/>
                <a:gd name="connsiteY33" fmla="*/ 1466 h 10000"/>
                <a:gd name="connsiteX34" fmla="*/ 5199 w 10801"/>
                <a:gd name="connsiteY34" fmla="*/ 402 h 10000"/>
                <a:gd name="connsiteX35" fmla="*/ 5664 w 10801"/>
                <a:gd name="connsiteY35" fmla="*/ 181 h 10000"/>
                <a:gd name="connsiteX36" fmla="*/ 6123 w 10801"/>
                <a:gd name="connsiteY36" fmla="*/ 1067 h 10000"/>
                <a:gd name="connsiteX37" fmla="*/ 6747 w 10801"/>
                <a:gd name="connsiteY37" fmla="*/ 1249 h 10000"/>
                <a:gd name="connsiteX38" fmla="*/ 7560 w 10801"/>
                <a:gd name="connsiteY38" fmla="*/ 1649 h 10000"/>
                <a:gd name="connsiteX39" fmla="*/ 7799 w 10801"/>
                <a:gd name="connsiteY39" fmla="*/ 816 h 10000"/>
                <a:gd name="connsiteX40" fmla="*/ 8092 w 10801"/>
                <a:gd name="connsiteY40" fmla="*/ 1452 h 10000"/>
                <a:gd name="connsiteX41" fmla="*/ 8551 w 10801"/>
                <a:gd name="connsiteY41" fmla="*/ 1915 h 10000"/>
                <a:gd name="connsiteX42" fmla="*/ 8546 w 10801"/>
                <a:gd name="connsiteY42" fmla="*/ 3100 h 10000"/>
                <a:gd name="connsiteX43" fmla="*/ 9333 w 10801"/>
                <a:gd name="connsiteY43" fmla="*/ 4676 h 10000"/>
                <a:gd name="connsiteX44" fmla="*/ 8192 w 10801"/>
                <a:gd name="connsiteY44" fmla="*/ 6720 h 10000"/>
                <a:gd name="connsiteX45" fmla="*/ 7815 w 10801"/>
                <a:gd name="connsiteY45" fmla="*/ 7834 h 10000"/>
                <a:gd name="connsiteX46" fmla="*/ 2270 w 10801"/>
                <a:gd name="connsiteY46" fmla="*/ 9038 h 10000"/>
                <a:gd name="connsiteX47" fmla="*/ 10260 w 10801"/>
                <a:gd name="connsiteY47" fmla="*/ 5353 h 10000"/>
                <a:gd name="connsiteX48" fmla="*/ 10074 w 10801"/>
                <a:gd name="connsiteY48" fmla="*/ 5662 h 10000"/>
                <a:gd name="connsiteX49" fmla="*/ 10021 w 10801"/>
                <a:gd name="connsiteY49" fmla="*/ 5744 h 10000"/>
                <a:gd name="connsiteX50" fmla="*/ 10002 w 10801"/>
                <a:gd name="connsiteY50" fmla="*/ 5776 h 10000"/>
                <a:gd name="connsiteX51" fmla="*/ 9985 w 10801"/>
                <a:gd name="connsiteY51" fmla="*/ 5808 h 10000"/>
                <a:gd name="connsiteX52" fmla="*/ 9977 w 10801"/>
                <a:gd name="connsiteY52" fmla="*/ 5808 h 10000"/>
                <a:gd name="connsiteX53" fmla="*/ 9977 w 10801"/>
                <a:gd name="connsiteY53" fmla="*/ 5874 h 10000"/>
                <a:gd name="connsiteX54" fmla="*/ 9959 w 10801"/>
                <a:gd name="connsiteY54" fmla="*/ 5971 h 10000"/>
                <a:gd name="connsiteX55" fmla="*/ 9888 w 10801"/>
                <a:gd name="connsiteY55" fmla="*/ 6101 h 10000"/>
                <a:gd name="connsiteX56" fmla="*/ 9798 w 10801"/>
                <a:gd name="connsiteY56" fmla="*/ 6183 h 10000"/>
                <a:gd name="connsiteX57" fmla="*/ 9719 w 10801"/>
                <a:gd name="connsiteY57" fmla="*/ 6247 h 10000"/>
                <a:gd name="connsiteX58" fmla="*/ 9495 w 10801"/>
                <a:gd name="connsiteY58" fmla="*/ 6377 h 10000"/>
                <a:gd name="connsiteX59" fmla="*/ 9336 w 10801"/>
                <a:gd name="connsiteY59" fmla="*/ 6475 h 10000"/>
                <a:gd name="connsiteX60" fmla="*/ 9202 w 10801"/>
                <a:gd name="connsiteY60" fmla="*/ 6556 h 10000"/>
                <a:gd name="connsiteX61" fmla="*/ 9132 w 10801"/>
                <a:gd name="connsiteY61" fmla="*/ 6686 h 10000"/>
                <a:gd name="connsiteX62" fmla="*/ 9087 w 10801"/>
                <a:gd name="connsiteY62" fmla="*/ 6816 h 10000"/>
                <a:gd name="connsiteX63" fmla="*/ 9052 w 10801"/>
                <a:gd name="connsiteY63" fmla="*/ 7027 h 10000"/>
                <a:gd name="connsiteX64" fmla="*/ 8998 w 10801"/>
                <a:gd name="connsiteY64" fmla="*/ 7287 h 10000"/>
                <a:gd name="connsiteX65" fmla="*/ 8900 w 10801"/>
                <a:gd name="connsiteY65" fmla="*/ 7530 h 10000"/>
                <a:gd name="connsiteX66" fmla="*/ 8829 w 10801"/>
                <a:gd name="connsiteY66" fmla="*/ 7693 h 10000"/>
                <a:gd name="connsiteX67" fmla="*/ 8760 w 10801"/>
                <a:gd name="connsiteY67" fmla="*/ 7775 h 10000"/>
                <a:gd name="connsiteX68" fmla="*/ 8678 w 10801"/>
                <a:gd name="connsiteY68" fmla="*/ 7937 h 10000"/>
                <a:gd name="connsiteX69" fmla="*/ 8642 w 10801"/>
                <a:gd name="connsiteY69" fmla="*/ 8002 h 10000"/>
                <a:gd name="connsiteX70" fmla="*/ 8625 w 10801"/>
                <a:gd name="connsiteY70" fmla="*/ 8083 h 10000"/>
                <a:gd name="connsiteX71" fmla="*/ 8625 w 10801"/>
                <a:gd name="connsiteY71" fmla="*/ 8246 h 10000"/>
                <a:gd name="connsiteX72" fmla="*/ 8642 w 10801"/>
                <a:gd name="connsiteY72" fmla="*/ 8440 h 10000"/>
                <a:gd name="connsiteX73" fmla="*/ 8589 w 10801"/>
                <a:gd name="connsiteY73" fmla="*/ 8440 h 10000"/>
                <a:gd name="connsiteX74" fmla="*/ 8500 w 10801"/>
                <a:gd name="connsiteY74" fmla="*/ 8457 h 10000"/>
                <a:gd name="connsiteX75" fmla="*/ 8387 w 10801"/>
                <a:gd name="connsiteY75" fmla="*/ 8489 h 10000"/>
                <a:gd name="connsiteX76" fmla="*/ 8216 w 10801"/>
                <a:gd name="connsiteY76" fmla="*/ 8522 h 10000"/>
                <a:gd name="connsiteX77" fmla="*/ 8029 w 10801"/>
                <a:gd name="connsiteY77" fmla="*/ 8554 h 10000"/>
                <a:gd name="connsiteX78" fmla="*/ 7807 w 10801"/>
                <a:gd name="connsiteY78" fmla="*/ 8587 h 10000"/>
                <a:gd name="connsiteX79" fmla="*/ 7531 w 10801"/>
                <a:gd name="connsiteY79" fmla="*/ 8651 h 10000"/>
                <a:gd name="connsiteX80" fmla="*/ 7258 w 10801"/>
                <a:gd name="connsiteY80" fmla="*/ 8717 h 10000"/>
                <a:gd name="connsiteX81" fmla="*/ 6955 w 10801"/>
                <a:gd name="connsiteY81" fmla="*/ 8781 h 10000"/>
                <a:gd name="connsiteX82" fmla="*/ 6625 w 10801"/>
                <a:gd name="connsiteY82" fmla="*/ 8814 h 10000"/>
                <a:gd name="connsiteX83" fmla="*/ 5924 w 10801"/>
                <a:gd name="connsiteY83" fmla="*/ 8960 h 10000"/>
                <a:gd name="connsiteX84" fmla="*/ 5175 w 10801"/>
                <a:gd name="connsiteY84" fmla="*/ 9090 h 10000"/>
                <a:gd name="connsiteX85" fmla="*/ 4412 w 10801"/>
                <a:gd name="connsiteY85" fmla="*/ 9236 h 10000"/>
                <a:gd name="connsiteX86" fmla="*/ 3654 w 10801"/>
                <a:gd name="connsiteY86" fmla="*/ 9366 h 10000"/>
                <a:gd name="connsiteX87" fmla="*/ 2909 w 10801"/>
                <a:gd name="connsiteY87" fmla="*/ 9497 h 10000"/>
                <a:gd name="connsiteX88" fmla="*/ 2563 w 10801"/>
                <a:gd name="connsiteY88" fmla="*/ 9594 h 10000"/>
                <a:gd name="connsiteX89" fmla="*/ 2223 w 10801"/>
                <a:gd name="connsiteY89" fmla="*/ 9643 h 10000"/>
                <a:gd name="connsiteX90" fmla="*/ 1896 w 10801"/>
                <a:gd name="connsiteY90" fmla="*/ 9675 h 10000"/>
                <a:gd name="connsiteX91" fmla="*/ 1611 w 10801"/>
                <a:gd name="connsiteY91" fmla="*/ 9740 h 10000"/>
                <a:gd name="connsiteX92" fmla="*/ 1336 w 10801"/>
                <a:gd name="connsiteY92" fmla="*/ 9805 h 10000"/>
                <a:gd name="connsiteX93" fmla="*/ 1077 w 10801"/>
                <a:gd name="connsiteY93" fmla="*/ 9838 h 10000"/>
                <a:gd name="connsiteX94" fmla="*/ 874 w 10801"/>
                <a:gd name="connsiteY94" fmla="*/ 9870 h 10000"/>
                <a:gd name="connsiteX95" fmla="*/ 687 w 10801"/>
                <a:gd name="connsiteY95" fmla="*/ 9935 h 10000"/>
                <a:gd name="connsiteX96" fmla="*/ 534 w 10801"/>
                <a:gd name="connsiteY96" fmla="*/ 9935 h 10000"/>
                <a:gd name="connsiteX97" fmla="*/ 428 w 10801"/>
                <a:gd name="connsiteY97" fmla="*/ 9968 h 10000"/>
                <a:gd name="connsiteX98" fmla="*/ 368 w 10801"/>
                <a:gd name="connsiteY98" fmla="*/ 9968 h 10000"/>
                <a:gd name="connsiteX99" fmla="*/ 330 w 10801"/>
                <a:gd name="connsiteY99" fmla="*/ 10000 h 10000"/>
                <a:gd name="connsiteX100" fmla="*/ 330 w 10801"/>
                <a:gd name="connsiteY100" fmla="*/ 9968 h 10000"/>
                <a:gd name="connsiteX101" fmla="*/ 297 w 10801"/>
                <a:gd name="connsiteY101" fmla="*/ 9968 h 10000"/>
                <a:gd name="connsiteX102" fmla="*/ 275 w 10801"/>
                <a:gd name="connsiteY102" fmla="*/ 9935 h 10000"/>
                <a:gd name="connsiteX103" fmla="*/ 260 w 10801"/>
                <a:gd name="connsiteY103" fmla="*/ 9870 h 10000"/>
                <a:gd name="connsiteX104" fmla="*/ 275 w 10801"/>
                <a:gd name="connsiteY104" fmla="*/ 9773 h 10000"/>
                <a:gd name="connsiteX105" fmla="*/ 312 w 10801"/>
                <a:gd name="connsiteY105" fmla="*/ 9643 h 10000"/>
                <a:gd name="connsiteX106" fmla="*/ 411 w 10801"/>
                <a:gd name="connsiteY106" fmla="*/ 9497 h 10000"/>
                <a:gd name="connsiteX107" fmla="*/ 481 w 10801"/>
                <a:gd name="connsiteY107" fmla="*/ 9399 h 10000"/>
                <a:gd name="connsiteX108" fmla="*/ 572 w 10801"/>
                <a:gd name="connsiteY108" fmla="*/ 9269 h 10000"/>
                <a:gd name="connsiteX109" fmla="*/ 554 w 10801"/>
                <a:gd name="connsiteY109" fmla="*/ 9122 h 10000"/>
                <a:gd name="connsiteX110" fmla="*/ 518 w 10801"/>
                <a:gd name="connsiteY110" fmla="*/ 8993 h 10000"/>
                <a:gd name="connsiteX111" fmla="*/ 465 w 10801"/>
                <a:gd name="connsiteY111" fmla="*/ 8895 h 10000"/>
                <a:gd name="connsiteX112" fmla="*/ 448 w 10801"/>
                <a:gd name="connsiteY112" fmla="*/ 8863 h 10000"/>
                <a:gd name="connsiteX113" fmla="*/ 376 w 10801"/>
                <a:gd name="connsiteY113" fmla="*/ 8749 h 10000"/>
                <a:gd name="connsiteX114" fmla="*/ 349 w 10801"/>
                <a:gd name="connsiteY114" fmla="*/ 8684 h 10000"/>
                <a:gd name="connsiteX115" fmla="*/ 349 w 10801"/>
                <a:gd name="connsiteY115" fmla="*/ 8651 h 10000"/>
                <a:gd name="connsiteX116" fmla="*/ 330 w 10801"/>
                <a:gd name="connsiteY116" fmla="*/ 8651 h 10000"/>
                <a:gd name="connsiteX117" fmla="*/ 393 w 10801"/>
                <a:gd name="connsiteY117" fmla="*/ 8619 h 10000"/>
                <a:gd name="connsiteX118" fmla="*/ 448 w 10801"/>
                <a:gd name="connsiteY118" fmla="*/ 8587 h 10000"/>
                <a:gd name="connsiteX119" fmla="*/ 499 w 10801"/>
                <a:gd name="connsiteY119" fmla="*/ 8587 h 10000"/>
                <a:gd name="connsiteX120" fmla="*/ 534 w 10801"/>
                <a:gd name="connsiteY120" fmla="*/ 8587 h 10000"/>
                <a:gd name="connsiteX121" fmla="*/ 534 w 10801"/>
                <a:gd name="connsiteY121" fmla="*/ 8554 h 10000"/>
                <a:gd name="connsiteX122" fmla="*/ 499 w 10801"/>
                <a:gd name="connsiteY122" fmla="*/ 8408 h 10000"/>
                <a:gd name="connsiteX123" fmla="*/ 499 w 10801"/>
                <a:gd name="connsiteY123" fmla="*/ 8343 h 10000"/>
                <a:gd name="connsiteX124" fmla="*/ 499 w 10801"/>
                <a:gd name="connsiteY124" fmla="*/ 8310 h 10000"/>
                <a:gd name="connsiteX125" fmla="*/ 481 w 10801"/>
                <a:gd name="connsiteY125" fmla="*/ 8278 h 10000"/>
                <a:gd name="connsiteX126" fmla="*/ 0 w 10801"/>
                <a:gd name="connsiteY126" fmla="*/ 7545 h 10000"/>
                <a:gd name="connsiteX127" fmla="*/ 838 w 10801"/>
                <a:gd name="connsiteY127" fmla="*/ 8003 h 10000"/>
                <a:gd name="connsiteX128" fmla="*/ 580 w 10801"/>
                <a:gd name="connsiteY128" fmla="*/ 7108 h 10000"/>
                <a:gd name="connsiteX129" fmla="*/ 910 w 10801"/>
                <a:gd name="connsiteY129" fmla="*/ 6783 h 10000"/>
                <a:gd name="connsiteX130" fmla="*/ 910 w 10801"/>
                <a:gd name="connsiteY130" fmla="*/ 6751 h 10000"/>
                <a:gd name="connsiteX131" fmla="*/ 910 w 10801"/>
                <a:gd name="connsiteY131" fmla="*/ 6686 h 10000"/>
                <a:gd name="connsiteX132" fmla="*/ 643 w 10801"/>
                <a:gd name="connsiteY132" fmla="*/ 6833 h 10000"/>
                <a:gd name="connsiteX133" fmla="*/ 1130 w 10801"/>
                <a:gd name="connsiteY133" fmla="*/ 6573 h 10000"/>
                <a:gd name="connsiteX134" fmla="*/ 1069 w 10801"/>
                <a:gd name="connsiteY134" fmla="*/ 6053 h 10000"/>
                <a:gd name="connsiteX135" fmla="*/ 1229 w 10801"/>
                <a:gd name="connsiteY135" fmla="*/ 5777 h 10000"/>
                <a:gd name="connsiteX136" fmla="*/ 1327 w 10801"/>
                <a:gd name="connsiteY136" fmla="*/ 5420 h 10000"/>
                <a:gd name="connsiteX0" fmla="*/ 1788 w 11067"/>
                <a:gd name="connsiteY0" fmla="*/ 5289 h 10000"/>
                <a:gd name="connsiteX1" fmla="*/ 2065 w 11067"/>
                <a:gd name="connsiteY1" fmla="*/ 4948 h 10000"/>
                <a:gd name="connsiteX2" fmla="*/ 2267 w 11067"/>
                <a:gd name="connsiteY2" fmla="*/ 4882 h 10000"/>
                <a:gd name="connsiteX3" fmla="*/ 1974 w 11067"/>
                <a:gd name="connsiteY3" fmla="*/ 5094 h 10000"/>
                <a:gd name="connsiteX4" fmla="*/ 2223 w 11067"/>
                <a:gd name="connsiteY4" fmla="*/ 5045 h 10000"/>
                <a:gd name="connsiteX5" fmla="*/ 2382 w 11067"/>
                <a:gd name="connsiteY5" fmla="*/ 5241 h 10000"/>
                <a:gd name="connsiteX6" fmla="*/ 2572 w 11067"/>
                <a:gd name="connsiteY6" fmla="*/ 5306 h 10000"/>
                <a:gd name="connsiteX7" fmla="*/ 2677 w 11067"/>
                <a:gd name="connsiteY7" fmla="*/ 5258 h 10000"/>
                <a:gd name="connsiteX8" fmla="*/ 2845 w 11067"/>
                <a:gd name="connsiteY8" fmla="*/ 4818 h 10000"/>
                <a:gd name="connsiteX9" fmla="*/ 2819 w 11067"/>
                <a:gd name="connsiteY9" fmla="*/ 5177 h 10000"/>
                <a:gd name="connsiteX10" fmla="*/ 2972 w 11067"/>
                <a:gd name="connsiteY10" fmla="*/ 4493 h 10000"/>
                <a:gd name="connsiteX11" fmla="*/ 3122 w 11067"/>
                <a:gd name="connsiteY11" fmla="*/ 4786 h 10000"/>
                <a:gd name="connsiteX12" fmla="*/ 3085 w 11067"/>
                <a:gd name="connsiteY12" fmla="*/ 4542 h 10000"/>
                <a:gd name="connsiteX13" fmla="*/ 3158 w 11067"/>
                <a:gd name="connsiteY13" fmla="*/ 4786 h 10000"/>
                <a:gd name="connsiteX14" fmla="*/ 3175 w 11067"/>
                <a:gd name="connsiteY14" fmla="*/ 4818 h 10000"/>
                <a:gd name="connsiteX15" fmla="*/ 3219 w 11067"/>
                <a:gd name="connsiteY15" fmla="*/ 4818 h 10000"/>
                <a:gd name="connsiteX16" fmla="*/ 3274 w 11067"/>
                <a:gd name="connsiteY16" fmla="*/ 4818 h 10000"/>
                <a:gd name="connsiteX17" fmla="*/ 3326 w 11067"/>
                <a:gd name="connsiteY17" fmla="*/ 4786 h 10000"/>
                <a:gd name="connsiteX18" fmla="*/ 3363 w 11067"/>
                <a:gd name="connsiteY18" fmla="*/ 4688 h 10000"/>
                <a:gd name="connsiteX19" fmla="*/ 3398 w 11067"/>
                <a:gd name="connsiteY19" fmla="*/ 4541 h 10000"/>
                <a:gd name="connsiteX20" fmla="*/ 3415 w 11067"/>
                <a:gd name="connsiteY20" fmla="*/ 4282 h 10000"/>
                <a:gd name="connsiteX21" fmla="*/ 3503 w 11067"/>
                <a:gd name="connsiteY21" fmla="*/ 4298 h 10000"/>
                <a:gd name="connsiteX22" fmla="*/ 3629 w 11067"/>
                <a:gd name="connsiteY22" fmla="*/ 4070 h 10000"/>
                <a:gd name="connsiteX23" fmla="*/ 3771 w 11067"/>
                <a:gd name="connsiteY23" fmla="*/ 4103 h 10000"/>
                <a:gd name="connsiteX24" fmla="*/ 3868 w 11067"/>
                <a:gd name="connsiteY24" fmla="*/ 4103 h 10000"/>
                <a:gd name="connsiteX25" fmla="*/ 3699 w 11067"/>
                <a:gd name="connsiteY25" fmla="*/ 3892 h 10000"/>
                <a:gd name="connsiteX26" fmla="*/ 3993 w 11067"/>
                <a:gd name="connsiteY26" fmla="*/ 4136 h 10000"/>
                <a:gd name="connsiteX27" fmla="*/ 3923 w 11067"/>
                <a:gd name="connsiteY27" fmla="*/ 4331 h 10000"/>
                <a:gd name="connsiteX28" fmla="*/ 4233 w 11067"/>
                <a:gd name="connsiteY28" fmla="*/ 4250 h 10000"/>
                <a:gd name="connsiteX29" fmla="*/ 4540 w 11067"/>
                <a:gd name="connsiteY29" fmla="*/ 3387 h 10000"/>
                <a:gd name="connsiteX30" fmla="*/ 4709 w 11067"/>
                <a:gd name="connsiteY30" fmla="*/ 2612 h 10000"/>
                <a:gd name="connsiteX31" fmla="*/ 4699 w 11067"/>
                <a:gd name="connsiteY31" fmla="*/ 1720 h 10000"/>
                <a:gd name="connsiteX32" fmla="*/ 5111 w 11067"/>
                <a:gd name="connsiteY32" fmla="*/ 1688 h 10000"/>
                <a:gd name="connsiteX33" fmla="*/ 5452 w 11067"/>
                <a:gd name="connsiteY33" fmla="*/ 1466 h 10000"/>
                <a:gd name="connsiteX34" fmla="*/ 5465 w 11067"/>
                <a:gd name="connsiteY34" fmla="*/ 402 h 10000"/>
                <a:gd name="connsiteX35" fmla="*/ 5930 w 11067"/>
                <a:gd name="connsiteY35" fmla="*/ 181 h 10000"/>
                <a:gd name="connsiteX36" fmla="*/ 6389 w 11067"/>
                <a:gd name="connsiteY36" fmla="*/ 1067 h 10000"/>
                <a:gd name="connsiteX37" fmla="*/ 7013 w 11067"/>
                <a:gd name="connsiteY37" fmla="*/ 1249 h 10000"/>
                <a:gd name="connsiteX38" fmla="*/ 7826 w 11067"/>
                <a:gd name="connsiteY38" fmla="*/ 1649 h 10000"/>
                <a:gd name="connsiteX39" fmla="*/ 8065 w 11067"/>
                <a:gd name="connsiteY39" fmla="*/ 816 h 10000"/>
                <a:gd name="connsiteX40" fmla="*/ 8358 w 11067"/>
                <a:gd name="connsiteY40" fmla="*/ 1452 h 10000"/>
                <a:gd name="connsiteX41" fmla="*/ 8817 w 11067"/>
                <a:gd name="connsiteY41" fmla="*/ 1915 h 10000"/>
                <a:gd name="connsiteX42" fmla="*/ 8812 w 11067"/>
                <a:gd name="connsiteY42" fmla="*/ 3100 h 10000"/>
                <a:gd name="connsiteX43" fmla="*/ 9599 w 11067"/>
                <a:gd name="connsiteY43" fmla="*/ 4676 h 10000"/>
                <a:gd name="connsiteX44" fmla="*/ 8458 w 11067"/>
                <a:gd name="connsiteY44" fmla="*/ 6720 h 10000"/>
                <a:gd name="connsiteX45" fmla="*/ 8081 w 11067"/>
                <a:gd name="connsiteY45" fmla="*/ 7834 h 10000"/>
                <a:gd name="connsiteX46" fmla="*/ 2536 w 11067"/>
                <a:gd name="connsiteY46" fmla="*/ 9038 h 10000"/>
                <a:gd name="connsiteX47" fmla="*/ 10526 w 11067"/>
                <a:gd name="connsiteY47" fmla="*/ 5353 h 10000"/>
                <a:gd name="connsiteX48" fmla="*/ 10340 w 11067"/>
                <a:gd name="connsiteY48" fmla="*/ 5662 h 10000"/>
                <a:gd name="connsiteX49" fmla="*/ 10287 w 11067"/>
                <a:gd name="connsiteY49" fmla="*/ 5744 h 10000"/>
                <a:gd name="connsiteX50" fmla="*/ 10268 w 11067"/>
                <a:gd name="connsiteY50" fmla="*/ 5776 h 10000"/>
                <a:gd name="connsiteX51" fmla="*/ 10251 w 11067"/>
                <a:gd name="connsiteY51" fmla="*/ 5808 h 10000"/>
                <a:gd name="connsiteX52" fmla="*/ 10243 w 11067"/>
                <a:gd name="connsiteY52" fmla="*/ 5808 h 10000"/>
                <a:gd name="connsiteX53" fmla="*/ 10243 w 11067"/>
                <a:gd name="connsiteY53" fmla="*/ 5874 h 10000"/>
                <a:gd name="connsiteX54" fmla="*/ 10225 w 11067"/>
                <a:gd name="connsiteY54" fmla="*/ 5971 h 10000"/>
                <a:gd name="connsiteX55" fmla="*/ 10154 w 11067"/>
                <a:gd name="connsiteY55" fmla="*/ 6101 h 10000"/>
                <a:gd name="connsiteX56" fmla="*/ 10064 w 11067"/>
                <a:gd name="connsiteY56" fmla="*/ 6183 h 10000"/>
                <a:gd name="connsiteX57" fmla="*/ 9985 w 11067"/>
                <a:gd name="connsiteY57" fmla="*/ 6247 h 10000"/>
                <a:gd name="connsiteX58" fmla="*/ 9761 w 11067"/>
                <a:gd name="connsiteY58" fmla="*/ 6377 h 10000"/>
                <a:gd name="connsiteX59" fmla="*/ 9602 w 11067"/>
                <a:gd name="connsiteY59" fmla="*/ 6475 h 10000"/>
                <a:gd name="connsiteX60" fmla="*/ 9468 w 11067"/>
                <a:gd name="connsiteY60" fmla="*/ 6556 h 10000"/>
                <a:gd name="connsiteX61" fmla="*/ 9398 w 11067"/>
                <a:gd name="connsiteY61" fmla="*/ 6686 h 10000"/>
                <a:gd name="connsiteX62" fmla="*/ 9353 w 11067"/>
                <a:gd name="connsiteY62" fmla="*/ 6816 h 10000"/>
                <a:gd name="connsiteX63" fmla="*/ 9318 w 11067"/>
                <a:gd name="connsiteY63" fmla="*/ 7027 h 10000"/>
                <a:gd name="connsiteX64" fmla="*/ 9264 w 11067"/>
                <a:gd name="connsiteY64" fmla="*/ 7287 h 10000"/>
                <a:gd name="connsiteX65" fmla="*/ 9166 w 11067"/>
                <a:gd name="connsiteY65" fmla="*/ 7530 h 10000"/>
                <a:gd name="connsiteX66" fmla="*/ 9095 w 11067"/>
                <a:gd name="connsiteY66" fmla="*/ 7693 h 10000"/>
                <a:gd name="connsiteX67" fmla="*/ 9026 w 11067"/>
                <a:gd name="connsiteY67" fmla="*/ 7775 h 10000"/>
                <a:gd name="connsiteX68" fmla="*/ 8944 w 11067"/>
                <a:gd name="connsiteY68" fmla="*/ 7937 h 10000"/>
                <a:gd name="connsiteX69" fmla="*/ 8908 w 11067"/>
                <a:gd name="connsiteY69" fmla="*/ 8002 h 10000"/>
                <a:gd name="connsiteX70" fmla="*/ 8891 w 11067"/>
                <a:gd name="connsiteY70" fmla="*/ 8083 h 10000"/>
                <a:gd name="connsiteX71" fmla="*/ 8891 w 11067"/>
                <a:gd name="connsiteY71" fmla="*/ 8246 h 10000"/>
                <a:gd name="connsiteX72" fmla="*/ 8908 w 11067"/>
                <a:gd name="connsiteY72" fmla="*/ 8440 h 10000"/>
                <a:gd name="connsiteX73" fmla="*/ 8855 w 11067"/>
                <a:gd name="connsiteY73" fmla="*/ 8440 h 10000"/>
                <a:gd name="connsiteX74" fmla="*/ 8766 w 11067"/>
                <a:gd name="connsiteY74" fmla="*/ 8457 h 10000"/>
                <a:gd name="connsiteX75" fmla="*/ 8653 w 11067"/>
                <a:gd name="connsiteY75" fmla="*/ 8489 h 10000"/>
                <a:gd name="connsiteX76" fmla="*/ 8482 w 11067"/>
                <a:gd name="connsiteY76" fmla="*/ 8522 h 10000"/>
                <a:gd name="connsiteX77" fmla="*/ 8295 w 11067"/>
                <a:gd name="connsiteY77" fmla="*/ 8554 h 10000"/>
                <a:gd name="connsiteX78" fmla="*/ 8073 w 11067"/>
                <a:gd name="connsiteY78" fmla="*/ 8587 h 10000"/>
                <a:gd name="connsiteX79" fmla="*/ 7797 w 11067"/>
                <a:gd name="connsiteY79" fmla="*/ 8651 h 10000"/>
                <a:gd name="connsiteX80" fmla="*/ 7524 w 11067"/>
                <a:gd name="connsiteY80" fmla="*/ 8717 h 10000"/>
                <a:gd name="connsiteX81" fmla="*/ 7221 w 11067"/>
                <a:gd name="connsiteY81" fmla="*/ 8781 h 10000"/>
                <a:gd name="connsiteX82" fmla="*/ 6891 w 11067"/>
                <a:gd name="connsiteY82" fmla="*/ 8814 h 10000"/>
                <a:gd name="connsiteX83" fmla="*/ 6190 w 11067"/>
                <a:gd name="connsiteY83" fmla="*/ 8960 h 10000"/>
                <a:gd name="connsiteX84" fmla="*/ 5441 w 11067"/>
                <a:gd name="connsiteY84" fmla="*/ 9090 h 10000"/>
                <a:gd name="connsiteX85" fmla="*/ 4678 w 11067"/>
                <a:gd name="connsiteY85" fmla="*/ 9236 h 10000"/>
                <a:gd name="connsiteX86" fmla="*/ 3920 w 11067"/>
                <a:gd name="connsiteY86" fmla="*/ 9366 h 10000"/>
                <a:gd name="connsiteX87" fmla="*/ 3175 w 11067"/>
                <a:gd name="connsiteY87" fmla="*/ 9497 h 10000"/>
                <a:gd name="connsiteX88" fmla="*/ 2829 w 11067"/>
                <a:gd name="connsiteY88" fmla="*/ 9594 h 10000"/>
                <a:gd name="connsiteX89" fmla="*/ 2489 w 11067"/>
                <a:gd name="connsiteY89" fmla="*/ 9643 h 10000"/>
                <a:gd name="connsiteX90" fmla="*/ 2162 w 11067"/>
                <a:gd name="connsiteY90" fmla="*/ 9675 h 10000"/>
                <a:gd name="connsiteX91" fmla="*/ 1877 w 11067"/>
                <a:gd name="connsiteY91" fmla="*/ 9740 h 10000"/>
                <a:gd name="connsiteX92" fmla="*/ 1602 w 11067"/>
                <a:gd name="connsiteY92" fmla="*/ 9805 h 10000"/>
                <a:gd name="connsiteX93" fmla="*/ 1343 w 11067"/>
                <a:gd name="connsiteY93" fmla="*/ 9838 h 10000"/>
                <a:gd name="connsiteX94" fmla="*/ 1140 w 11067"/>
                <a:gd name="connsiteY94" fmla="*/ 9870 h 10000"/>
                <a:gd name="connsiteX95" fmla="*/ 953 w 11067"/>
                <a:gd name="connsiteY95" fmla="*/ 9935 h 10000"/>
                <a:gd name="connsiteX96" fmla="*/ 800 w 11067"/>
                <a:gd name="connsiteY96" fmla="*/ 9935 h 10000"/>
                <a:gd name="connsiteX97" fmla="*/ 694 w 11067"/>
                <a:gd name="connsiteY97" fmla="*/ 9968 h 10000"/>
                <a:gd name="connsiteX98" fmla="*/ 634 w 11067"/>
                <a:gd name="connsiteY98" fmla="*/ 9968 h 10000"/>
                <a:gd name="connsiteX99" fmla="*/ 596 w 11067"/>
                <a:gd name="connsiteY99" fmla="*/ 10000 h 10000"/>
                <a:gd name="connsiteX100" fmla="*/ 596 w 11067"/>
                <a:gd name="connsiteY100" fmla="*/ 9968 h 10000"/>
                <a:gd name="connsiteX101" fmla="*/ 563 w 11067"/>
                <a:gd name="connsiteY101" fmla="*/ 9968 h 10000"/>
                <a:gd name="connsiteX102" fmla="*/ 541 w 11067"/>
                <a:gd name="connsiteY102" fmla="*/ 9935 h 10000"/>
                <a:gd name="connsiteX103" fmla="*/ 526 w 11067"/>
                <a:gd name="connsiteY103" fmla="*/ 9870 h 10000"/>
                <a:gd name="connsiteX104" fmla="*/ 541 w 11067"/>
                <a:gd name="connsiteY104" fmla="*/ 9773 h 10000"/>
                <a:gd name="connsiteX105" fmla="*/ 578 w 11067"/>
                <a:gd name="connsiteY105" fmla="*/ 9643 h 10000"/>
                <a:gd name="connsiteX106" fmla="*/ 677 w 11067"/>
                <a:gd name="connsiteY106" fmla="*/ 9497 h 10000"/>
                <a:gd name="connsiteX107" fmla="*/ 747 w 11067"/>
                <a:gd name="connsiteY107" fmla="*/ 9399 h 10000"/>
                <a:gd name="connsiteX108" fmla="*/ 838 w 11067"/>
                <a:gd name="connsiteY108" fmla="*/ 9269 h 10000"/>
                <a:gd name="connsiteX109" fmla="*/ 820 w 11067"/>
                <a:gd name="connsiteY109" fmla="*/ 9122 h 10000"/>
                <a:gd name="connsiteX110" fmla="*/ 784 w 11067"/>
                <a:gd name="connsiteY110" fmla="*/ 8993 h 10000"/>
                <a:gd name="connsiteX111" fmla="*/ 731 w 11067"/>
                <a:gd name="connsiteY111" fmla="*/ 8895 h 10000"/>
                <a:gd name="connsiteX112" fmla="*/ 714 w 11067"/>
                <a:gd name="connsiteY112" fmla="*/ 8863 h 10000"/>
                <a:gd name="connsiteX113" fmla="*/ 642 w 11067"/>
                <a:gd name="connsiteY113" fmla="*/ 8749 h 10000"/>
                <a:gd name="connsiteX114" fmla="*/ 615 w 11067"/>
                <a:gd name="connsiteY114" fmla="*/ 8684 h 10000"/>
                <a:gd name="connsiteX115" fmla="*/ 615 w 11067"/>
                <a:gd name="connsiteY115" fmla="*/ 8651 h 10000"/>
                <a:gd name="connsiteX116" fmla="*/ 596 w 11067"/>
                <a:gd name="connsiteY116" fmla="*/ 8651 h 10000"/>
                <a:gd name="connsiteX117" fmla="*/ 659 w 11067"/>
                <a:gd name="connsiteY117" fmla="*/ 8619 h 10000"/>
                <a:gd name="connsiteX118" fmla="*/ 714 w 11067"/>
                <a:gd name="connsiteY118" fmla="*/ 8587 h 10000"/>
                <a:gd name="connsiteX119" fmla="*/ 765 w 11067"/>
                <a:gd name="connsiteY119" fmla="*/ 8587 h 10000"/>
                <a:gd name="connsiteX120" fmla="*/ 800 w 11067"/>
                <a:gd name="connsiteY120" fmla="*/ 8587 h 10000"/>
                <a:gd name="connsiteX121" fmla="*/ 800 w 11067"/>
                <a:gd name="connsiteY121" fmla="*/ 8554 h 10000"/>
                <a:gd name="connsiteX122" fmla="*/ 765 w 11067"/>
                <a:gd name="connsiteY122" fmla="*/ 8408 h 10000"/>
                <a:gd name="connsiteX123" fmla="*/ 765 w 11067"/>
                <a:gd name="connsiteY123" fmla="*/ 8343 h 10000"/>
                <a:gd name="connsiteX124" fmla="*/ 765 w 11067"/>
                <a:gd name="connsiteY124" fmla="*/ 8310 h 10000"/>
                <a:gd name="connsiteX125" fmla="*/ 0 w 11067"/>
                <a:gd name="connsiteY125" fmla="*/ 7936 h 10000"/>
                <a:gd name="connsiteX126" fmla="*/ 266 w 11067"/>
                <a:gd name="connsiteY126" fmla="*/ 7545 h 10000"/>
                <a:gd name="connsiteX127" fmla="*/ 1104 w 11067"/>
                <a:gd name="connsiteY127" fmla="*/ 8003 h 10000"/>
                <a:gd name="connsiteX128" fmla="*/ 846 w 11067"/>
                <a:gd name="connsiteY128" fmla="*/ 7108 h 10000"/>
                <a:gd name="connsiteX129" fmla="*/ 1176 w 11067"/>
                <a:gd name="connsiteY129" fmla="*/ 6783 h 10000"/>
                <a:gd name="connsiteX130" fmla="*/ 1176 w 11067"/>
                <a:gd name="connsiteY130" fmla="*/ 6751 h 10000"/>
                <a:gd name="connsiteX131" fmla="*/ 1176 w 11067"/>
                <a:gd name="connsiteY131" fmla="*/ 6686 h 10000"/>
                <a:gd name="connsiteX132" fmla="*/ 909 w 11067"/>
                <a:gd name="connsiteY132" fmla="*/ 6833 h 10000"/>
                <a:gd name="connsiteX133" fmla="*/ 1396 w 11067"/>
                <a:gd name="connsiteY133" fmla="*/ 6573 h 10000"/>
                <a:gd name="connsiteX134" fmla="*/ 1335 w 11067"/>
                <a:gd name="connsiteY134" fmla="*/ 6053 h 10000"/>
                <a:gd name="connsiteX135" fmla="*/ 1495 w 11067"/>
                <a:gd name="connsiteY135" fmla="*/ 5777 h 10000"/>
                <a:gd name="connsiteX136" fmla="*/ 1593 w 11067"/>
                <a:gd name="connsiteY136" fmla="*/ 5420 h 10000"/>
                <a:gd name="connsiteX0" fmla="*/ 1788 w 11067"/>
                <a:gd name="connsiteY0" fmla="*/ 5289 h 10000"/>
                <a:gd name="connsiteX1" fmla="*/ 2065 w 11067"/>
                <a:gd name="connsiteY1" fmla="*/ 4948 h 10000"/>
                <a:gd name="connsiteX2" fmla="*/ 2267 w 11067"/>
                <a:gd name="connsiteY2" fmla="*/ 4882 h 10000"/>
                <a:gd name="connsiteX3" fmla="*/ 1974 w 11067"/>
                <a:gd name="connsiteY3" fmla="*/ 5094 h 10000"/>
                <a:gd name="connsiteX4" fmla="*/ 2223 w 11067"/>
                <a:gd name="connsiteY4" fmla="*/ 5045 h 10000"/>
                <a:gd name="connsiteX5" fmla="*/ 2382 w 11067"/>
                <a:gd name="connsiteY5" fmla="*/ 5241 h 10000"/>
                <a:gd name="connsiteX6" fmla="*/ 2572 w 11067"/>
                <a:gd name="connsiteY6" fmla="*/ 5306 h 10000"/>
                <a:gd name="connsiteX7" fmla="*/ 2677 w 11067"/>
                <a:gd name="connsiteY7" fmla="*/ 5258 h 10000"/>
                <a:gd name="connsiteX8" fmla="*/ 2845 w 11067"/>
                <a:gd name="connsiteY8" fmla="*/ 4818 h 10000"/>
                <a:gd name="connsiteX9" fmla="*/ 2819 w 11067"/>
                <a:gd name="connsiteY9" fmla="*/ 5177 h 10000"/>
                <a:gd name="connsiteX10" fmla="*/ 2972 w 11067"/>
                <a:gd name="connsiteY10" fmla="*/ 4493 h 10000"/>
                <a:gd name="connsiteX11" fmla="*/ 3122 w 11067"/>
                <a:gd name="connsiteY11" fmla="*/ 4786 h 10000"/>
                <a:gd name="connsiteX12" fmla="*/ 3085 w 11067"/>
                <a:gd name="connsiteY12" fmla="*/ 4542 h 10000"/>
                <a:gd name="connsiteX13" fmla="*/ 3158 w 11067"/>
                <a:gd name="connsiteY13" fmla="*/ 4786 h 10000"/>
                <a:gd name="connsiteX14" fmla="*/ 3175 w 11067"/>
                <a:gd name="connsiteY14" fmla="*/ 4818 h 10000"/>
                <a:gd name="connsiteX15" fmla="*/ 3219 w 11067"/>
                <a:gd name="connsiteY15" fmla="*/ 4818 h 10000"/>
                <a:gd name="connsiteX16" fmla="*/ 3274 w 11067"/>
                <a:gd name="connsiteY16" fmla="*/ 4818 h 10000"/>
                <a:gd name="connsiteX17" fmla="*/ 3326 w 11067"/>
                <a:gd name="connsiteY17" fmla="*/ 4786 h 10000"/>
                <a:gd name="connsiteX18" fmla="*/ 3363 w 11067"/>
                <a:gd name="connsiteY18" fmla="*/ 4688 h 10000"/>
                <a:gd name="connsiteX19" fmla="*/ 3398 w 11067"/>
                <a:gd name="connsiteY19" fmla="*/ 4541 h 10000"/>
                <a:gd name="connsiteX20" fmla="*/ 3415 w 11067"/>
                <a:gd name="connsiteY20" fmla="*/ 4282 h 10000"/>
                <a:gd name="connsiteX21" fmla="*/ 3503 w 11067"/>
                <a:gd name="connsiteY21" fmla="*/ 4298 h 10000"/>
                <a:gd name="connsiteX22" fmla="*/ 3629 w 11067"/>
                <a:gd name="connsiteY22" fmla="*/ 4070 h 10000"/>
                <a:gd name="connsiteX23" fmla="*/ 3771 w 11067"/>
                <a:gd name="connsiteY23" fmla="*/ 4103 h 10000"/>
                <a:gd name="connsiteX24" fmla="*/ 3868 w 11067"/>
                <a:gd name="connsiteY24" fmla="*/ 4103 h 10000"/>
                <a:gd name="connsiteX25" fmla="*/ 3699 w 11067"/>
                <a:gd name="connsiteY25" fmla="*/ 3892 h 10000"/>
                <a:gd name="connsiteX26" fmla="*/ 3993 w 11067"/>
                <a:gd name="connsiteY26" fmla="*/ 4136 h 10000"/>
                <a:gd name="connsiteX27" fmla="*/ 3923 w 11067"/>
                <a:gd name="connsiteY27" fmla="*/ 4331 h 10000"/>
                <a:gd name="connsiteX28" fmla="*/ 4233 w 11067"/>
                <a:gd name="connsiteY28" fmla="*/ 4250 h 10000"/>
                <a:gd name="connsiteX29" fmla="*/ 4540 w 11067"/>
                <a:gd name="connsiteY29" fmla="*/ 3387 h 10000"/>
                <a:gd name="connsiteX30" fmla="*/ 4709 w 11067"/>
                <a:gd name="connsiteY30" fmla="*/ 2612 h 10000"/>
                <a:gd name="connsiteX31" fmla="*/ 4699 w 11067"/>
                <a:gd name="connsiteY31" fmla="*/ 1720 h 10000"/>
                <a:gd name="connsiteX32" fmla="*/ 5111 w 11067"/>
                <a:gd name="connsiteY32" fmla="*/ 1688 h 10000"/>
                <a:gd name="connsiteX33" fmla="*/ 5452 w 11067"/>
                <a:gd name="connsiteY33" fmla="*/ 1466 h 10000"/>
                <a:gd name="connsiteX34" fmla="*/ 5465 w 11067"/>
                <a:gd name="connsiteY34" fmla="*/ 402 h 10000"/>
                <a:gd name="connsiteX35" fmla="*/ 5930 w 11067"/>
                <a:gd name="connsiteY35" fmla="*/ 181 h 10000"/>
                <a:gd name="connsiteX36" fmla="*/ 6389 w 11067"/>
                <a:gd name="connsiteY36" fmla="*/ 1067 h 10000"/>
                <a:gd name="connsiteX37" fmla="*/ 7013 w 11067"/>
                <a:gd name="connsiteY37" fmla="*/ 1249 h 10000"/>
                <a:gd name="connsiteX38" fmla="*/ 7826 w 11067"/>
                <a:gd name="connsiteY38" fmla="*/ 1649 h 10000"/>
                <a:gd name="connsiteX39" fmla="*/ 8065 w 11067"/>
                <a:gd name="connsiteY39" fmla="*/ 816 h 10000"/>
                <a:gd name="connsiteX40" fmla="*/ 8358 w 11067"/>
                <a:gd name="connsiteY40" fmla="*/ 1452 h 10000"/>
                <a:gd name="connsiteX41" fmla="*/ 8817 w 11067"/>
                <a:gd name="connsiteY41" fmla="*/ 1915 h 10000"/>
                <a:gd name="connsiteX42" fmla="*/ 8812 w 11067"/>
                <a:gd name="connsiteY42" fmla="*/ 3100 h 10000"/>
                <a:gd name="connsiteX43" fmla="*/ 9599 w 11067"/>
                <a:gd name="connsiteY43" fmla="*/ 4676 h 10000"/>
                <a:gd name="connsiteX44" fmla="*/ 8458 w 11067"/>
                <a:gd name="connsiteY44" fmla="*/ 6720 h 10000"/>
                <a:gd name="connsiteX45" fmla="*/ 8081 w 11067"/>
                <a:gd name="connsiteY45" fmla="*/ 7834 h 10000"/>
                <a:gd name="connsiteX46" fmla="*/ 2536 w 11067"/>
                <a:gd name="connsiteY46" fmla="*/ 9038 h 10000"/>
                <a:gd name="connsiteX47" fmla="*/ 10526 w 11067"/>
                <a:gd name="connsiteY47" fmla="*/ 5353 h 10000"/>
                <a:gd name="connsiteX48" fmla="*/ 10340 w 11067"/>
                <a:gd name="connsiteY48" fmla="*/ 5662 h 10000"/>
                <a:gd name="connsiteX49" fmla="*/ 10287 w 11067"/>
                <a:gd name="connsiteY49" fmla="*/ 5744 h 10000"/>
                <a:gd name="connsiteX50" fmla="*/ 10268 w 11067"/>
                <a:gd name="connsiteY50" fmla="*/ 5776 h 10000"/>
                <a:gd name="connsiteX51" fmla="*/ 10251 w 11067"/>
                <a:gd name="connsiteY51" fmla="*/ 5808 h 10000"/>
                <a:gd name="connsiteX52" fmla="*/ 10243 w 11067"/>
                <a:gd name="connsiteY52" fmla="*/ 5808 h 10000"/>
                <a:gd name="connsiteX53" fmla="*/ 10243 w 11067"/>
                <a:gd name="connsiteY53" fmla="*/ 5874 h 10000"/>
                <a:gd name="connsiteX54" fmla="*/ 10225 w 11067"/>
                <a:gd name="connsiteY54" fmla="*/ 5971 h 10000"/>
                <a:gd name="connsiteX55" fmla="*/ 10154 w 11067"/>
                <a:gd name="connsiteY55" fmla="*/ 6101 h 10000"/>
                <a:gd name="connsiteX56" fmla="*/ 10064 w 11067"/>
                <a:gd name="connsiteY56" fmla="*/ 6183 h 10000"/>
                <a:gd name="connsiteX57" fmla="*/ 9985 w 11067"/>
                <a:gd name="connsiteY57" fmla="*/ 6247 h 10000"/>
                <a:gd name="connsiteX58" fmla="*/ 9761 w 11067"/>
                <a:gd name="connsiteY58" fmla="*/ 6377 h 10000"/>
                <a:gd name="connsiteX59" fmla="*/ 9602 w 11067"/>
                <a:gd name="connsiteY59" fmla="*/ 6475 h 10000"/>
                <a:gd name="connsiteX60" fmla="*/ 9468 w 11067"/>
                <a:gd name="connsiteY60" fmla="*/ 6556 h 10000"/>
                <a:gd name="connsiteX61" fmla="*/ 9398 w 11067"/>
                <a:gd name="connsiteY61" fmla="*/ 6686 h 10000"/>
                <a:gd name="connsiteX62" fmla="*/ 9353 w 11067"/>
                <a:gd name="connsiteY62" fmla="*/ 6816 h 10000"/>
                <a:gd name="connsiteX63" fmla="*/ 9318 w 11067"/>
                <a:gd name="connsiteY63" fmla="*/ 7027 h 10000"/>
                <a:gd name="connsiteX64" fmla="*/ 9264 w 11067"/>
                <a:gd name="connsiteY64" fmla="*/ 7287 h 10000"/>
                <a:gd name="connsiteX65" fmla="*/ 9166 w 11067"/>
                <a:gd name="connsiteY65" fmla="*/ 7530 h 10000"/>
                <a:gd name="connsiteX66" fmla="*/ 9095 w 11067"/>
                <a:gd name="connsiteY66" fmla="*/ 7693 h 10000"/>
                <a:gd name="connsiteX67" fmla="*/ 9026 w 11067"/>
                <a:gd name="connsiteY67" fmla="*/ 7775 h 10000"/>
                <a:gd name="connsiteX68" fmla="*/ 8944 w 11067"/>
                <a:gd name="connsiteY68" fmla="*/ 7937 h 10000"/>
                <a:gd name="connsiteX69" fmla="*/ 8908 w 11067"/>
                <a:gd name="connsiteY69" fmla="*/ 8002 h 10000"/>
                <a:gd name="connsiteX70" fmla="*/ 8891 w 11067"/>
                <a:gd name="connsiteY70" fmla="*/ 8083 h 10000"/>
                <a:gd name="connsiteX71" fmla="*/ 8891 w 11067"/>
                <a:gd name="connsiteY71" fmla="*/ 8246 h 10000"/>
                <a:gd name="connsiteX72" fmla="*/ 8908 w 11067"/>
                <a:gd name="connsiteY72" fmla="*/ 8440 h 10000"/>
                <a:gd name="connsiteX73" fmla="*/ 8855 w 11067"/>
                <a:gd name="connsiteY73" fmla="*/ 8440 h 10000"/>
                <a:gd name="connsiteX74" fmla="*/ 8766 w 11067"/>
                <a:gd name="connsiteY74" fmla="*/ 8457 h 10000"/>
                <a:gd name="connsiteX75" fmla="*/ 8653 w 11067"/>
                <a:gd name="connsiteY75" fmla="*/ 8489 h 10000"/>
                <a:gd name="connsiteX76" fmla="*/ 8482 w 11067"/>
                <a:gd name="connsiteY76" fmla="*/ 8522 h 10000"/>
                <a:gd name="connsiteX77" fmla="*/ 8295 w 11067"/>
                <a:gd name="connsiteY77" fmla="*/ 8554 h 10000"/>
                <a:gd name="connsiteX78" fmla="*/ 8073 w 11067"/>
                <a:gd name="connsiteY78" fmla="*/ 8587 h 10000"/>
                <a:gd name="connsiteX79" fmla="*/ 7797 w 11067"/>
                <a:gd name="connsiteY79" fmla="*/ 8651 h 10000"/>
                <a:gd name="connsiteX80" fmla="*/ 7524 w 11067"/>
                <a:gd name="connsiteY80" fmla="*/ 8717 h 10000"/>
                <a:gd name="connsiteX81" fmla="*/ 7221 w 11067"/>
                <a:gd name="connsiteY81" fmla="*/ 8781 h 10000"/>
                <a:gd name="connsiteX82" fmla="*/ 6891 w 11067"/>
                <a:gd name="connsiteY82" fmla="*/ 8814 h 10000"/>
                <a:gd name="connsiteX83" fmla="*/ 6190 w 11067"/>
                <a:gd name="connsiteY83" fmla="*/ 8960 h 10000"/>
                <a:gd name="connsiteX84" fmla="*/ 5441 w 11067"/>
                <a:gd name="connsiteY84" fmla="*/ 9090 h 10000"/>
                <a:gd name="connsiteX85" fmla="*/ 4678 w 11067"/>
                <a:gd name="connsiteY85" fmla="*/ 9236 h 10000"/>
                <a:gd name="connsiteX86" fmla="*/ 3920 w 11067"/>
                <a:gd name="connsiteY86" fmla="*/ 9366 h 10000"/>
                <a:gd name="connsiteX87" fmla="*/ 3175 w 11067"/>
                <a:gd name="connsiteY87" fmla="*/ 9497 h 10000"/>
                <a:gd name="connsiteX88" fmla="*/ 2829 w 11067"/>
                <a:gd name="connsiteY88" fmla="*/ 9594 h 10000"/>
                <a:gd name="connsiteX89" fmla="*/ 2489 w 11067"/>
                <a:gd name="connsiteY89" fmla="*/ 9643 h 10000"/>
                <a:gd name="connsiteX90" fmla="*/ 2162 w 11067"/>
                <a:gd name="connsiteY90" fmla="*/ 9675 h 10000"/>
                <a:gd name="connsiteX91" fmla="*/ 1877 w 11067"/>
                <a:gd name="connsiteY91" fmla="*/ 9740 h 10000"/>
                <a:gd name="connsiteX92" fmla="*/ 1602 w 11067"/>
                <a:gd name="connsiteY92" fmla="*/ 9805 h 10000"/>
                <a:gd name="connsiteX93" fmla="*/ 1343 w 11067"/>
                <a:gd name="connsiteY93" fmla="*/ 9838 h 10000"/>
                <a:gd name="connsiteX94" fmla="*/ 1140 w 11067"/>
                <a:gd name="connsiteY94" fmla="*/ 9870 h 10000"/>
                <a:gd name="connsiteX95" fmla="*/ 953 w 11067"/>
                <a:gd name="connsiteY95" fmla="*/ 9935 h 10000"/>
                <a:gd name="connsiteX96" fmla="*/ 800 w 11067"/>
                <a:gd name="connsiteY96" fmla="*/ 9935 h 10000"/>
                <a:gd name="connsiteX97" fmla="*/ 694 w 11067"/>
                <a:gd name="connsiteY97" fmla="*/ 9968 h 10000"/>
                <a:gd name="connsiteX98" fmla="*/ 634 w 11067"/>
                <a:gd name="connsiteY98" fmla="*/ 9968 h 10000"/>
                <a:gd name="connsiteX99" fmla="*/ 596 w 11067"/>
                <a:gd name="connsiteY99" fmla="*/ 10000 h 10000"/>
                <a:gd name="connsiteX100" fmla="*/ 596 w 11067"/>
                <a:gd name="connsiteY100" fmla="*/ 9968 h 10000"/>
                <a:gd name="connsiteX101" fmla="*/ 563 w 11067"/>
                <a:gd name="connsiteY101" fmla="*/ 9968 h 10000"/>
                <a:gd name="connsiteX102" fmla="*/ 541 w 11067"/>
                <a:gd name="connsiteY102" fmla="*/ 9935 h 10000"/>
                <a:gd name="connsiteX103" fmla="*/ 526 w 11067"/>
                <a:gd name="connsiteY103" fmla="*/ 9870 h 10000"/>
                <a:gd name="connsiteX104" fmla="*/ 541 w 11067"/>
                <a:gd name="connsiteY104" fmla="*/ 9773 h 10000"/>
                <a:gd name="connsiteX105" fmla="*/ 578 w 11067"/>
                <a:gd name="connsiteY105" fmla="*/ 9643 h 10000"/>
                <a:gd name="connsiteX106" fmla="*/ 677 w 11067"/>
                <a:gd name="connsiteY106" fmla="*/ 9497 h 10000"/>
                <a:gd name="connsiteX107" fmla="*/ 747 w 11067"/>
                <a:gd name="connsiteY107" fmla="*/ 9399 h 10000"/>
                <a:gd name="connsiteX108" fmla="*/ 838 w 11067"/>
                <a:gd name="connsiteY108" fmla="*/ 9269 h 10000"/>
                <a:gd name="connsiteX109" fmla="*/ 820 w 11067"/>
                <a:gd name="connsiteY109" fmla="*/ 9122 h 10000"/>
                <a:gd name="connsiteX110" fmla="*/ 784 w 11067"/>
                <a:gd name="connsiteY110" fmla="*/ 8993 h 10000"/>
                <a:gd name="connsiteX111" fmla="*/ 731 w 11067"/>
                <a:gd name="connsiteY111" fmla="*/ 8895 h 10000"/>
                <a:gd name="connsiteX112" fmla="*/ 714 w 11067"/>
                <a:gd name="connsiteY112" fmla="*/ 8863 h 10000"/>
                <a:gd name="connsiteX113" fmla="*/ 642 w 11067"/>
                <a:gd name="connsiteY113" fmla="*/ 8749 h 10000"/>
                <a:gd name="connsiteX114" fmla="*/ 615 w 11067"/>
                <a:gd name="connsiteY114" fmla="*/ 8684 h 10000"/>
                <a:gd name="connsiteX115" fmla="*/ 615 w 11067"/>
                <a:gd name="connsiteY115" fmla="*/ 8651 h 10000"/>
                <a:gd name="connsiteX116" fmla="*/ 596 w 11067"/>
                <a:gd name="connsiteY116" fmla="*/ 8651 h 10000"/>
                <a:gd name="connsiteX117" fmla="*/ 659 w 11067"/>
                <a:gd name="connsiteY117" fmla="*/ 8619 h 10000"/>
                <a:gd name="connsiteX118" fmla="*/ 714 w 11067"/>
                <a:gd name="connsiteY118" fmla="*/ 8587 h 10000"/>
                <a:gd name="connsiteX119" fmla="*/ 765 w 11067"/>
                <a:gd name="connsiteY119" fmla="*/ 8587 h 10000"/>
                <a:gd name="connsiteX120" fmla="*/ 800 w 11067"/>
                <a:gd name="connsiteY120" fmla="*/ 8587 h 10000"/>
                <a:gd name="connsiteX121" fmla="*/ 800 w 11067"/>
                <a:gd name="connsiteY121" fmla="*/ 8554 h 10000"/>
                <a:gd name="connsiteX122" fmla="*/ 765 w 11067"/>
                <a:gd name="connsiteY122" fmla="*/ 8408 h 10000"/>
                <a:gd name="connsiteX123" fmla="*/ 765 w 11067"/>
                <a:gd name="connsiteY123" fmla="*/ 8343 h 10000"/>
                <a:gd name="connsiteX124" fmla="*/ 151 w 11067"/>
                <a:gd name="connsiteY124" fmla="*/ 8652 h 10000"/>
                <a:gd name="connsiteX125" fmla="*/ 0 w 11067"/>
                <a:gd name="connsiteY125" fmla="*/ 7936 h 10000"/>
                <a:gd name="connsiteX126" fmla="*/ 266 w 11067"/>
                <a:gd name="connsiteY126" fmla="*/ 7545 h 10000"/>
                <a:gd name="connsiteX127" fmla="*/ 1104 w 11067"/>
                <a:gd name="connsiteY127" fmla="*/ 8003 h 10000"/>
                <a:gd name="connsiteX128" fmla="*/ 846 w 11067"/>
                <a:gd name="connsiteY128" fmla="*/ 7108 h 10000"/>
                <a:gd name="connsiteX129" fmla="*/ 1176 w 11067"/>
                <a:gd name="connsiteY129" fmla="*/ 6783 h 10000"/>
                <a:gd name="connsiteX130" fmla="*/ 1176 w 11067"/>
                <a:gd name="connsiteY130" fmla="*/ 6751 h 10000"/>
                <a:gd name="connsiteX131" fmla="*/ 1176 w 11067"/>
                <a:gd name="connsiteY131" fmla="*/ 6686 h 10000"/>
                <a:gd name="connsiteX132" fmla="*/ 909 w 11067"/>
                <a:gd name="connsiteY132" fmla="*/ 6833 h 10000"/>
                <a:gd name="connsiteX133" fmla="*/ 1396 w 11067"/>
                <a:gd name="connsiteY133" fmla="*/ 6573 h 10000"/>
                <a:gd name="connsiteX134" fmla="*/ 1335 w 11067"/>
                <a:gd name="connsiteY134" fmla="*/ 6053 h 10000"/>
                <a:gd name="connsiteX135" fmla="*/ 1495 w 11067"/>
                <a:gd name="connsiteY135" fmla="*/ 5777 h 10000"/>
                <a:gd name="connsiteX136" fmla="*/ 1593 w 11067"/>
                <a:gd name="connsiteY136" fmla="*/ 5420 h 10000"/>
                <a:gd name="connsiteX0" fmla="*/ 1797 w 11076"/>
                <a:gd name="connsiteY0" fmla="*/ 5289 h 10000"/>
                <a:gd name="connsiteX1" fmla="*/ 2074 w 11076"/>
                <a:gd name="connsiteY1" fmla="*/ 4948 h 10000"/>
                <a:gd name="connsiteX2" fmla="*/ 2276 w 11076"/>
                <a:gd name="connsiteY2" fmla="*/ 4882 h 10000"/>
                <a:gd name="connsiteX3" fmla="*/ 1983 w 11076"/>
                <a:gd name="connsiteY3" fmla="*/ 5094 h 10000"/>
                <a:gd name="connsiteX4" fmla="*/ 2232 w 11076"/>
                <a:gd name="connsiteY4" fmla="*/ 5045 h 10000"/>
                <a:gd name="connsiteX5" fmla="*/ 2391 w 11076"/>
                <a:gd name="connsiteY5" fmla="*/ 5241 h 10000"/>
                <a:gd name="connsiteX6" fmla="*/ 2581 w 11076"/>
                <a:gd name="connsiteY6" fmla="*/ 5306 h 10000"/>
                <a:gd name="connsiteX7" fmla="*/ 2686 w 11076"/>
                <a:gd name="connsiteY7" fmla="*/ 5258 h 10000"/>
                <a:gd name="connsiteX8" fmla="*/ 2854 w 11076"/>
                <a:gd name="connsiteY8" fmla="*/ 4818 h 10000"/>
                <a:gd name="connsiteX9" fmla="*/ 2828 w 11076"/>
                <a:gd name="connsiteY9" fmla="*/ 5177 h 10000"/>
                <a:gd name="connsiteX10" fmla="*/ 2981 w 11076"/>
                <a:gd name="connsiteY10" fmla="*/ 4493 h 10000"/>
                <a:gd name="connsiteX11" fmla="*/ 3131 w 11076"/>
                <a:gd name="connsiteY11" fmla="*/ 4786 h 10000"/>
                <a:gd name="connsiteX12" fmla="*/ 3094 w 11076"/>
                <a:gd name="connsiteY12" fmla="*/ 4542 h 10000"/>
                <a:gd name="connsiteX13" fmla="*/ 3167 w 11076"/>
                <a:gd name="connsiteY13" fmla="*/ 4786 h 10000"/>
                <a:gd name="connsiteX14" fmla="*/ 3184 w 11076"/>
                <a:gd name="connsiteY14" fmla="*/ 4818 h 10000"/>
                <a:gd name="connsiteX15" fmla="*/ 3228 w 11076"/>
                <a:gd name="connsiteY15" fmla="*/ 4818 h 10000"/>
                <a:gd name="connsiteX16" fmla="*/ 3283 w 11076"/>
                <a:gd name="connsiteY16" fmla="*/ 4818 h 10000"/>
                <a:gd name="connsiteX17" fmla="*/ 3335 w 11076"/>
                <a:gd name="connsiteY17" fmla="*/ 4786 h 10000"/>
                <a:gd name="connsiteX18" fmla="*/ 3372 w 11076"/>
                <a:gd name="connsiteY18" fmla="*/ 4688 h 10000"/>
                <a:gd name="connsiteX19" fmla="*/ 3407 w 11076"/>
                <a:gd name="connsiteY19" fmla="*/ 4541 h 10000"/>
                <a:gd name="connsiteX20" fmla="*/ 3424 w 11076"/>
                <a:gd name="connsiteY20" fmla="*/ 4282 h 10000"/>
                <a:gd name="connsiteX21" fmla="*/ 3512 w 11076"/>
                <a:gd name="connsiteY21" fmla="*/ 4298 h 10000"/>
                <a:gd name="connsiteX22" fmla="*/ 3638 w 11076"/>
                <a:gd name="connsiteY22" fmla="*/ 4070 h 10000"/>
                <a:gd name="connsiteX23" fmla="*/ 3780 w 11076"/>
                <a:gd name="connsiteY23" fmla="*/ 4103 h 10000"/>
                <a:gd name="connsiteX24" fmla="*/ 3877 w 11076"/>
                <a:gd name="connsiteY24" fmla="*/ 4103 h 10000"/>
                <a:gd name="connsiteX25" fmla="*/ 3708 w 11076"/>
                <a:gd name="connsiteY25" fmla="*/ 3892 h 10000"/>
                <a:gd name="connsiteX26" fmla="*/ 4002 w 11076"/>
                <a:gd name="connsiteY26" fmla="*/ 4136 h 10000"/>
                <a:gd name="connsiteX27" fmla="*/ 3932 w 11076"/>
                <a:gd name="connsiteY27" fmla="*/ 4331 h 10000"/>
                <a:gd name="connsiteX28" fmla="*/ 4242 w 11076"/>
                <a:gd name="connsiteY28" fmla="*/ 4250 h 10000"/>
                <a:gd name="connsiteX29" fmla="*/ 4549 w 11076"/>
                <a:gd name="connsiteY29" fmla="*/ 3387 h 10000"/>
                <a:gd name="connsiteX30" fmla="*/ 4718 w 11076"/>
                <a:gd name="connsiteY30" fmla="*/ 2612 h 10000"/>
                <a:gd name="connsiteX31" fmla="*/ 4708 w 11076"/>
                <a:gd name="connsiteY31" fmla="*/ 1720 h 10000"/>
                <a:gd name="connsiteX32" fmla="*/ 5120 w 11076"/>
                <a:gd name="connsiteY32" fmla="*/ 1688 h 10000"/>
                <a:gd name="connsiteX33" fmla="*/ 5461 w 11076"/>
                <a:gd name="connsiteY33" fmla="*/ 1466 h 10000"/>
                <a:gd name="connsiteX34" fmla="*/ 5474 w 11076"/>
                <a:gd name="connsiteY34" fmla="*/ 402 h 10000"/>
                <a:gd name="connsiteX35" fmla="*/ 5939 w 11076"/>
                <a:gd name="connsiteY35" fmla="*/ 181 h 10000"/>
                <a:gd name="connsiteX36" fmla="*/ 6398 w 11076"/>
                <a:gd name="connsiteY36" fmla="*/ 1067 h 10000"/>
                <a:gd name="connsiteX37" fmla="*/ 7022 w 11076"/>
                <a:gd name="connsiteY37" fmla="*/ 1249 h 10000"/>
                <a:gd name="connsiteX38" fmla="*/ 7835 w 11076"/>
                <a:gd name="connsiteY38" fmla="*/ 1649 h 10000"/>
                <a:gd name="connsiteX39" fmla="*/ 8074 w 11076"/>
                <a:gd name="connsiteY39" fmla="*/ 816 h 10000"/>
                <a:gd name="connsiteX40" fmla="*/ 8367 w 11076"/>
                <a:gd name="connsiteY40" fmla="*/ 1452 h 10000"/>
                <a:gd name="connsiteX41" fmla="*/ 8826 w 11076"/>
                <a:gd name="connsiteY41" fmla="*/ 1915 h 10000"/>
                <a:gd name="connsiteX42" fmla="*/ 8821 w 11076"/>
                <a:gd name="connsiteY42" fmla="*/ 3100 h 10000"/>
                <a:gd name="connsiteX43" fmla="*/ 9608 w 11076"/>
                <a:gd name="connsiteY43" fmla="*/ 4676 h 10000"/>
                <a:gd name="connsiteX44" fmla="*/ 8467 w 11076"/>
                <a:gd name="connsiteY44" fmla="*/ 6720 h 10000"/>
                <a:gd name="connsiteX45" fmla="*/ 8090 w 11076"/>
                <a:gd name="connsiteY45" fmla="*/ 7834 h 10000"/>
                <a:gd name="connsiteX46" fmla="*/ 2545 w 11076"/>
                <a:gd name="connsiteY46" fmla="*/ 9038 h 10000"/>
                <a:gd name="connsiteX47" fmla="*/ 10535 w 11076"/>
                <a:gd name="connsiteY47" fmla="*/ 5353 h 10000"/>
                <a:gd name="connsiteX48" fmla="*/ 10349 w 11076"/>
                <a:gd name="connsiteY48" fmla="*/ 5662 h 10000"/>
                <a:gd name="connsiteX49" fmla="*/ 10296 w 11076"/>
                <a:gd name="connsiteY49" fmla="*/ 5744 h 10000"/>
                <a:gd name="connsiteX50" fmla="*/ 10277 w 11076"/>
                <a:gd name="connsiteY50" fmla="*/ 5776 h 10000"/>
                <a:gd name="connsiteX51" fmla="*/ 10260 w 11076"/>
                <a:gd name="connsiteY51" fmla="*/ 5808 h 10000"/>
                <a:gd name="connsiteX52" fmla="*/ 10252 w 11076"/>
                <a:gd name="connsiteY52" fmla="*/ 5808 h 10000"/>
                <a:gd name="connsiteX53" fmla="*/ 10252 w 11076"/>
                <a:gd name="connsiteY53" fmla="*/ 5874 h 10000"/>
                <a:gd name="connsiteX54" fmla="*/ 10234 w 11076"/>
                <a:gd name="connsiteY54" fmla="*/ 5971 h 10000"/>
                <a:gd name="connsiteX55" fmla="*/ 10163 w 11076"/>
                <a:gd name="connsiteY55" fmla="*/ 6101 h 10000"/>
                <a:gd name="connsiteX56" fmla="*/ 10073 w 11076"/>
                <a:gd name="connsiteY56" fmla="*/ 6183 h 10000"/>
                <a:gd name="connsiteX57" fmla="*/ 9994 w 11076"/>
                <a:gd name="connsiteY57" fmla="*/ 6247 h 10000"/>
                <a:gd name="connsiteX58" fmla="*/ 9770 w 11076"/>
                <a:gd name="connsiteY58" fmla="*/ 6377 h 10000"/>
                <a:gd name="connsiteX59" fmla="*/ 9611 w 11076"/>
                <a:gd name="connsiteY59" fmla="*/ 6475 h 10000"/>
                <a:gd name="connsiteX60" fmla="*/ 9477 w 11076"/>
                <a:gd name="connsiteY60" fmla="*/ 6556 h 10000"/>
                <a:gd name="connsiteX61" fmla="*/ 9407 w 11076"/>
                <a:gd name="connsiteY61" fmla="*/ 6686 h 10000"/>
                <a:gd name="connsiteX62" fmla="*/ 9362 w 11076"/>
                <a:gd name="connsiteY62" fmla="*/ 6816 h 10000"/>
                <a:gd name="connsiteX63" fmla="*/ 9327 w 11076"/>
                <a:gd name="connsiteY63" fmla="*/ 7027 h 10000"/>
                <a:gd name="connsiteX64" fmla="*/ 9273 w 11076"/>
                <a:gd name="connsiteY64" fmla="*/ 7287 h 10000"/>
                <a:gd name="connsiteX65" fmla="*/ 9175 w 11076"/>
                <a:gd name="connsiteY65" fmla="*/ 7530 h 10000"/>
                <a:gd name="connsiteX66" fmla="*/ 9104 w 11076"/>
                <a:gd name="connsiteY66" fmla="*/ 7693 h 10000"/>
                <a:gd name="connsiteX67" fmla="*/ 9035 w 11076"/>
                <a:gd name="connsiteY67" fmla="*/ 7775 h 10000"/>
                <a:gd name="connsiteX68" fmla="*/ 8953 w 11076"/>
                <a:gd name="connsiteY68" fmla="*/ 7937 h 10000"/>
                <a:gd name="connsiteX69" fmla="*/ 8917 w 11076"/>
                <a:gd name="connsiteY69" fmla="*/ 8002 h 10000"/>
                <a:gd name="connsiteX70" fmla="*/ 8900 w 11076"/>
                <a:gd name="connsiteY70" fmla="*/ 8083 h 10000"/>
                <a:gd name="connsiteX71" fmla="*/ 8900 w 11076"/>
                <a:gd name="connsiteY71" fmla="*/ 8246 h 10000"/>
                <a:gd name="connsiteX72" fmla="*/ 8917 w 11076"/>
                <a:gd name="connsiteY72" fmla="*/ 8440 h 10000"/>
                <a:gd name="connsiteX73" fmla="*/ 8864 w 11076"/>
                <a:gd name="connsiteY73" fmla="*/ 8440 h 10000"/>
                <a:gd name="connsiteX74" fmla="*/ 8775 w 11076"/>
                <a:gd name="connsiteY74" fmla="*/ 8457 h 10000"/>
                <a:gd name="connsiteX75" fmla="*/ 8662 w 11076"/>
                <a:gd name="connsiteY75" fmla="*/ 8489 h 10000"/>
                <a:gd name="connsiteX76" fmla="*/ 8491 w 11076"/>
                <a:gd name="connsiteY76" fmla="*/ 8522 h 10000"/>
                <a:gd name="connsiteX77" fmla="*/ 8304 w 11076"/>
                <a:gd name="connsiteY77" fmla="*/ 8554 h 10000"/>
                <a:gd name="connsiteX78" fmla="*/ 8082 w 11076"/>
                <a:gd name="connsiteY78" fmla="*/ 8587 h 10000"/>
                <a:gd name="connsiteX79" fmla="*/ 7806 w 11076"/>
                <a:gd name="connsiteY79" fmla="*/ 8651 h 10000"/>
                <a:gd name="connsiteX80" fmla="*/ 7533 w 11076"/>
                <a:gd name="connsiteY80" fmla="*/ 8717 h 10000"/>
                <a:gd name="connsiteX81" fmla="*/ 7230 w 11076"/>
                <a:gd name="connsiteY81" fmla="*/ 8781 h 10000"/>
                <a:gd name="connsiteX82" fmla="*/ 6900 w 11076"/>
                <a:gd name="connsiteY82" fmla="*/ 8814 h 10000"/>
                <a:gd name="connsiteX83" fmla="*/ 6199 w 11076"/>
                <a:gd name="connsiteY83" fmla="*/ 8960 h 10000"/>
                <a:gd name="connsiteX84" fmla="*/ 5450 w 11076"/>
                <a:gd name="connsiteY84" fmla="*/ 9090 h 10000"/>
                <a:gd name="connsiteX85" fmla="*/ 4687 w 11076"/>
                <a:gd name="connsiteY85" fmla="*/ 9236 h 10000"/>
                <a:gd name="connsiteX86" fmla="*/ 3929 w 11076"/>
                <a:gd name="connsiteY86" fmla="*/ 9366 h 10000"/>
                <a:gd name="connsiteX87" fmla="*/ 3184 w 11076"/>
                <a:gd name="connsiteY87" fmla="*/ 9497 h 10000"/>
                <a:gd name="connsiteX88" fmla="*/ 2838 w 11076"/>
                <a:gd name="connsiteY88" fmla="*/ 9594 h 10000"/>
                <a:gd name="connsiteX89" fmla="*/ 2498 w 11076"/>
                <a:gd name="connsiteY89" fmla="*/ 9643 h 10000"/>
                <a:gd name="connsiteX90" fmla="*/ 2171 w 11076"/>
                <a:gd name="connsiteY90" fmla="*/ 9675 h 10000"/>
                <a:gd name="connsiteX91" fmla="*/ 1886 w 11076"/>
                <a:gd name="connsiteY91" fmla="*/ 9740 h 10000"/>
                <a:gd name="connsiteX92" fmla="*/ 1611 w 11076"/>
                <a:gd name="connsiteY92" fmla="*/ 9805 h 10000"/>
                <a:gd name="connsiteX93" fmla="*/ 1352 w 11076"/>
                <a:gd name="connsiteY93" fmla="*/ 9838 h 10000"/>
                <a:gd name="connsiteX94" fmla="*/ 1149 w 11076"/>
                <a:gd name="connsiteY94" fmla="*/ 9870 h 10000"/>
                <a:gd name="connsiteX95" fmla="*/ 962 w 11076"/>
                <a:gd name="connsiteY95" fmla="*/ 9935 h 10000"/>
                <a:gd name="connsiteX96" fmla="*/ 809 w 11076"/>
                <a:gd name="connsiteY96" fmla="*/ 9935 h 10000"/>
                <a:gd name="connsiteX97" fmla="*/ 703 w 11076"/>
                <a:gd name="connsiteY97" fmla="*/ 9968 h 10000"/>
                <a:gd name="connsiteX98" fmla="*/ 643 w 11076"/>
                <a:gd name="connsiteY98" fmla="*/ 9968 h 10000"/>
                <a:gd name="connsiteX99" fmla="*/ 605 w 11076"/>
                <a:gd name="connsiteY99" fmla="*/ 10000 h 10000"/>
                <a:gd name="connsiteX100" fmla="*/ 605 w 11076"/>
                <a:gd name="connsiteY100" fmla="*/ 9968 h 10000"/>
                <a:gd name="connsiteX101" fmla="*/ 572 w 11076"/>
                <a:gd name="connsiteY101" fmla="*/ 9968 h 10000"/>
                <a:gd name="connsiteX102" fmla="*/ 550 w 11076"/>
                <a:gd name="connsiteY102" fmla="*/ 9935 h 10000"/>
                <a:gd name="connsiteX103" fmla="*/ 535 w 11076"/>
                <a:gd name="connsiteY103" fmla="*/ 9870 h 10000"/>
                <a:gd name="connsiteX104" fmla="*/ 550 w 11076"/>
                <a:gd name="connsiteY104" fmla="*/ 9773 h 10000"/>
                <a:gd name="connsiteX105" fmla="*/ 587 w 11076"/>
                <a:gd name="connsiteY105" fmla="*/ 9643 h 10000"/>
                <a:gd name="connsiteX106" fmla="*/ 686 w 11076"/>
                <a:gd name="connsiteY106" fmla="*/ 9497 h 10000"/>
                <a:gd name="connsiteX107" fmla="*/ 756 w 11076"/>
                <a:gd name="connsiteY107" fmla="*/ 9399 h 10000"/>
                <a:gd name="connsiteX108" fmla="*/ 847 w 11076"/>
                <a:gd name="connsiteY108" fmla="*/ 9269 h 10000"/>
                <a:gd name="connsiteX109" fmla="*/ 829 w 11076"/>
                <a:gd name="connsiteY109" fmla="*/ 9122 h 10000"/>
                <a:gd name="connsiteX110" fmla="*/ 793 w 11076"/>
                <a:gd name="connsiteY110" fmla="*/ 8993 h 10000"/>
                <a:gd name="connsiteX111" fmla="*/ 740 w 11076"/>
                <a:gd name="connsiteY111" fmla="*/ 8895 h 10000"/>
                <a:gd name="connsiteX112" fmla="*/ 723 w 11076"/>
                <a:gd name="connsiteY112" fmla="*/ 8863 h 10000"/>
                <a:gd name="connsiteX113" fmla="*/ 651 w 11076"/>
                <a:gd name="connsiteY113" fmla="*/ 8749 h 10000"/>
                <a:gd name="connsiteX114" fmla="*/ 624 w 11076"/>
                <a:gd name="connsiteY114" fmla="*/ 8684 h 10000"/>
                <a:gd name="connsiteX115" fmla="*/ 624 w 11076"/>
                <a:gd name="connsiteY115" fmla="*/ 8651 h 10000"/>
                <a:gd name="connsiteX116" fmla="*/ 605 w 11076"/>
                <a:gd name="connsiteY116" fmla="*/ 8651 h 10000"/>
                <a:gd name="connsiteX117" fmla="*/ 668 w 11076"/>
                <a:gd name="connsiteY117" fmla="*/ 8619 h 10000"/>
                <a:gd name="connsiteX118" fmla="*/ 723 w 11076"/>
                <a:gd name="connsiteY118" fmla="*/ 8587 h 10000"/>
                <a:gd name="connsiteX119" fmla="*/ 774 w 11076"/>
                <a:gd name="connsiteY119" fmla="*/ 8587 h 10000"/>
                <a:gd name="connsiteX120" fmla="*/ 809 w 11076"/>
                <a:gd name="connsiteY120" fmla="*/ 8587 h 10000"/>
                <a:gd name="connsiteX121" fmla="*/ 809 w 11076"/>
                <a:gd name="connsiteY121" fmla="*/ 8554 h 10000"/>
                <a:gd name="connsiteX122" fmla="*/ 774 w 11076"/>
                <a:gd name="connsiteY122" fmla="*/ 8408 h 10000"/>
                <a:gd name="connsiteX123" fmla="*/ 0 w 11076"/>
                <a:gd name="connsiteY123" fmla="*/ 9662 h 10000"/>
                <a:gd name="connsiteX124" fmla="*/ 160 w 11076"/>
                <a:gd name="connsiteY124" fmla="*/ 8652 h 10000"/>
                <a:gd name="connsiteX125" fmla="*/ 9 w 11076"/>
                <a:gd name="connsiteY125" fmla="*/ 7936 h 10000"/>
                <a:gd name="connsiteX126" fmla="*/ 275 w 11076"/>
                <a:gd name="connsiteY126" fmla="*/ 7545 h 10000"/>
                <a:gd name="connsiteX127" fmla="*/ 1113 w 11076"/>
                <a:gd name="connsiteY127" fmla="*/ 8003 h 10000"/>
                <a:gd name="connsiteX128" fmla="*/ 855 w 11076"/>
                <a:gd name="connsiteY128" fmla="*/ 7108 h 10000"/>
                <a:gd name="connsiteX129" fmla="*/ 1185 w 11076"/>
                <a:gd name="connsiteY129" fmla="*/ 6783 h 10000"/>
                <a:gd name="connsiteX130" fmla="*/ 1185 w 11076"/>
                <a:gd name="connsiteY130" fmla="*/ 6751 h 10000"/>
                <a:gd name="connsiteX131" fmla="*/ 1185 w 11076"/>
                <a:gd name="connsiteY131" fmla="*/ 6686 h 10000"/>
                <a:gd name="connsiteX132" fmla="*/ 918 w 11076"/>
                <a:gd name="connsiteY132" fmla="*/ 6833 h 10000"/>
                <a:gd name="connsiteX133" fmla="*/ 1405 w 11076"/>
                <a:gd name="connsiteY133" fmla="*/ 6573 h 10000"/>
                <a:gd name="connsiteX134" fmla="*/ 1344 w 11076"/>
                <a:gd name="connsiteY134" fmla="*/ 6053 h 10000"/>
                <a:gd name="connsiteX135" fmla="*/ 1504 w 11076"/>
                <a:gd name="connsiteY135" fmla="*/ 5777 h 10000"/>
                <a:gd name="connsiteX136" fmla="*/ 1602 w 11076"/>
                <a:gd name="connsiteY136" fmla="*/ 5420 h 10000"/>
                <a:gd name="connsiteX0" fmla="*/ 2037 w 11316"/>
                <a:gd name="connsiteY0" fmla="*/ 5289 h 10000"/>
                <a:gd name="connsiteX1" fmla="*/ 2314 w 11316"/>
                <a:gd name="connsiteY1" fmla="*/ 4948 h 10000"/>
                <a:gd name="connsiteX2" fmla="*/ 2516 w 11316"/>
                <a:gd name="connsiteY2" fmla="*/ 4882 h 10000"/>
                <a:gd name="connsiteX3" fmla="*/ 2223 w 11316"/>
                <a:gd name="connsiteY3" fmla="*/ 5094 h 10000"/>
                <a:gd name="connsiteX4" fmla="*/ 2472 w 11316"/>
                <a:gd name="connsiteY4" fmla="*/ 5045 h 10000"/>
                <a:gd name="connsiteX5" fmla="*/ 2631 w 11316"/>
                <a:gd name="connsiteY5" fmla="*/ 5241 h 10000"/>
                <a:gd name="connsiteX6" fmla="*/ 2821 w 11316"/>
                <a:gd name="connsiteY6" fmla="*/ 5306 h 10000"/>
                <a:gd name="connsiteX7" fmla="*/ 2926 w 11316"/>
                <a:gd name="connsiteY7" fmla="*/ 5258 h 10000"/>
                <a:gd name="connsiteX8" fmla="*/ 3094 w 11316"/>
                <a:gd name="connsiteY8" fmla="*/ 4818 h 10000"/>
                <a:gd name="connsiteX9" fmla="*/ 3068 w 11316"/>
                <a:gd name="connsiteY9" fmla="*/ 5177 h 10000"/>
                <a:gd name="connsiteX10" fmla="*/ 3221 w 11316"/>
                <a:gd name="connsiteY10" fmla="*/ 4493 h 10000"/>
                <a:gd name="connsiteX11" fmla="*/ 3371 w 11316"/>
                <a:gd name="connsiteY11" fmla="*/ 4786 h 10000"/>
                <a:gd name="connsiteX12" fmla="*/ 3334 w 11316"/>
                <a:gd name="connsiteY12" fmla="*/ 4542 h 10000"/>
                <a:gd name="connsiteX13" fmla="*/ 3407 w 11316"/>
                <a:gd name="connsiteY13" fmla="*/ 4786 h 10000"/>
                <a:gd name="connsiteX14" fmla="*/ 3424 w 11316"/>
                <a:gd name="connsiteY14" fmla="*/ 4818 h 10000"/>
                <a:gd name="connsiteX15" fmla="*/ 3468 w 11316"/>
                <a:gd name="connsiteY15" fmla="*/ 4818 h 10000"/>
                <a:gd name="connsiteX16" fmla="*/ 3523 w 11316"/>
                <a:gd name="connsiteY16" fmla="*/ 4818 h 10000"/>
                <a:gd name="connsiteX17" fmla="*/ 3575 w 11316"/>
                <a:gd name="connsiteY17" fmla="*/ 4786 h 10000"/>
                <a:gd name="connsiteX18" fmla="*/ 3612 w 11316"/>
                <a:gd name="connsiteY18" fmla="*/ 4688 h 10000"/>
                <a:gd name="connsiteX19" fmla="*/ 3647 w 11316"/>
                <a:gd name="connsiteY19" fmla="*/ 4541 h 10000"/>
                <a:gd name="connsiteX20" fmla="*/ 3664 w 11316"/>
                <a:gd name="connsiteY20" fmla="*/ 4282 h 10000"/>
                <a:gd name="connsiteX21" fmla="*/ 3752 w 11316"/>
                <a:gd name="connsiteY21" fmla="*/ 4298 h 10000"/>
                <a:gd name="connsiteX22" fmla="*/ 3878 w 11316"/>
                <a:gd name="connsiteY22" fmla="*/ 4070 h 10000"/>
                <a:gd name="connsiteX23" fmla="*/ 4020 w 11316"/>
                <a:gd name="connsiteY23" fmla="*/ 4103 h 10000"/>
                <a:gd name="connsiteX24" fmla="*/ 4117 w 11316"/>
                <a:gd name="connsiteY24" fmla="*/ 4103 h 10000"/>
                <a:gd name="connsiteX25" fmla="*/ 3948 w 11316"/>
                <a:gd name="connsiteY25" fmla="*/ 3892 h 10000"/>
                <a:gd name="connsiteX26" fmla="*/ 4242 w 11316"/>
                <a:gd name="connsiteY26" fmla="*/ 4136 h 10000"/>
                <a:gd name="connsiteX27" fmla="*/ 4172 w 11316"/>
                <a:gd name="connsiteY27" fmla="*/ 4331 h 10000"/>
                <a:gd name="connsiteX28" fmla="*/ 4482 w 11316"/>
                <a:gd name="connsiteY28" fmla="*/ 4250 h 10000"/>
                <a:gd name="connsiteX29" fmla="*/ 4789 w 11316"/>
                <a:gd name="connsiteY29" fmla="*/ 3387 h 10000"/>
                <a:gd name="connsiteX30" fmla="*/ 4958 w 11316"/>
                <a:gd name="connsiteY30" fmla="*/ 2612 h 10000"/>
                <a:gd name="connsiteX31" fmla="*/ 4948 w 11316"/>
                <a:gd name="connsiteY31" fmla="*/ 1720 h 10000"/>
                <a:gd name="connsiteX32" fmla="*/ 5360 w 11316"/>
                <a:gd name="connsiteY32" fmla="*/ 1688 h 10000"/>
                <a:gd name="connsiteX33" fmla="*/ 5701 w 11316"/>
                <a:gd name="connsiteY33" fmla="*/ 1466 h 10000"/>
                <a:gd name="connsiteX34" fmla="*/ 5714 w 11316"/>
                <a:gd name="connsiteY34" fmla="*/ 402 h 10000"/>
                <a:gd name="connsiteX35" fmla="*/ 6179 w 11316"/>
                <a:gd name="connsiteY35" fmla="*/ 181 h 10000"/>
                <a:gd name="connsiteX36" fmla="*/ 6638 w 11316"/>
                <a:gd name="connsiteY36" fmla="*/ 1067 h 10000"/>
                <a:gd name="connsiteX37" fmla="*/ 7262 w 11316"/>
                <a:gd name="connsiteY37" fmla="*/ 1249 h 10000"/>
                <a:gd name="connsiteX38" fmla="*/ 8075 w 11316"/>
                <a:gd name="connsiteY38" fmla="*/ 1649 h 10000"/>
                <a:gd name="connsiteX39" fmla="*/ 8314 w 11316"/>
                <a:gd name="connsiteY39" fmla="*/ 816 h 10000"/>
                <a:gd name="connsiteX40" fmla="*/ 8607 w 11316"/>
                <a:gd name="connsiteY40" fmla="*/ 1452 h 10000"/>
                <a:gd name="connsiteX41" fmla="*/ 9066 w 11316"/>
                <a:gd name="connsiteY41" fmla="*/ 1915 h 10000"/>
                <a:gd name="connsiteX42" fmla="*/ 9061 w 11316"/>
                <a:gd name="connsiteY42" fmla="*/ 3100 h 10000"/>
                <a:gd name="connsiteX43" fmla="*/ 9848 w 11316"/>
                <a:gd name="connsiteY43" fmla="*/ 4676 h 10000"/>
                <a:gd name="connsiteX44" fmla="*/ 8707 w 11316"/>
                <a:gd name="connsiteY44" fmla="*/ 6720 h 10000"/>
                <a:gd name="connsiteX45" fmla="*/ 8330 w 11316"/>
                <a:gd name="connsiteY45" fmla="*/ 7834 h 10000"/>
                <a:gd name="connsiteX46" fmla="*/ 2785 w 11316"/>
                <a:gd name="connsiteY46" fmla="*/ 9038 h 10000"/>
                <a:gd name="connsiteX47" fmla="*/ 10775 w 11316"/>
                <a:gd name="connsiteY47" fmla="*/ 5353 h 10000"/>
                <a:gd name="connsiteX48" fmla="*/ 10589 w 11316"/>
                <a:gd name="connsiteY48" fmla="*/ 5662 h 10000"/>
                <a:gd name="connsiteX49" fmla="*/ 10536 w 11316"/>
                <a:gd name="connsiteY49" fmla="*/ 5744 h 10000"/>
                <a:gd name="connsiteX50" fmla="*/ 10517 w 11316"/>
                <a:gd name="connsiteY50" fmla="*/ 5776 h 10000"/>
                <a:gd name="connsiteX51" fmla="*/ 10500 w 11316"/>
                <a:gd name="connsiteY51" fmla="*/ 5808 h 10000"/>
                <a:gd name="connsiteX52" fmla="*/ 10492 w 11316"/>
                <a:gd name="connsiteY52" fmla="*/ 5808 h 10000"/>
                <a:gd name="connsiteX53" fmla="*/ 10492 w 11316"/>
                <a:gd name="connsiteY53" fmla="*/ 5874 h 10000"/>
                <a:gd name="connsiteX54" fmla="*/ 10474 w 11316"/>
                <a:gd name="connsiteY54" fmla="*/ 5971 h 10000"/>
                <a:gd name="connsiteX55" fmla="*/ 10403 w 11316"/>
                <a:gd name="connsiteY55" fmla="*/ 6101 h 10000"/>
                <a:gd name="connsiteX56" fmla="*/ 10313 w 11316"/>
                <a:gd name="connsiteY56" fmla="*/ 6183 h 10000"/>
                <a:gd name="connsiteX57" fmla="*/ 10234 w 11316"/>
                <a:gd name="connsiteY57" fmla="*/ 6247 h 10000"/>
                <a:gd name="connsiteX58" fmla="*/ 10010 w 11316"/>
                <a:gd name="connsiteY58" fmla="*/ 6377 h 10000"/>
                <a:gd name="connsiteX59" fmla="*/ 9851 w 11316"/>
                <a:gd name="connsiteY59" fmla="*/ 6475 h 10000"/>
                <a:gd name="connsiteX60" fmla="*/ 9717 w 11316"/>
                <a:gd name="connsiteY60" fmla="*/ 6556 h 10000"/>
                <a:gd name="connsiteX61" fmla="*/ 9647 w 11316"/>
                <a:gd name="connsiteY61" fmla="*/ 6686 h 10000"/>
                <a:gd name="connsiteX62" fmla="*/ 9602 w 11316"/>
                <a:gd name="connsiteY62" fmla="*/ 6816 h 10000"/>
                <a:gd name="connsiteX63" fmla="*/ 9567 w 11316"/>
                <a:gd name="connsiteY63" fmla="*/ 7027 h 10000"/>
                <a:gd name="connsiteX64" fmla="*/ 9513 w 11316"/>
                <a:gd name="connsiteY64" fmla="*/ 7287 h 10000"/>
                <a:gd name="connsiteX65" fmla="*/ 9415 w 11316"/>
                <a:gd name="connsiteY65" fmla="*/ 7530 h 10000"/>
                <a:gd name="connsiteX66" fmla="*/ 9344 w 11316"/>
                <a:gd name="connsiteY66" fmla="*/ 7693 h 10000"/>
                <a:gd name="connsiteX67" fmla="*/ 9275 w 11316"/>
                <a:gd name="connsiteY67" fmla="*/ 7775 h 10000"/>
                <a:gd name="connsiteX68" fmla="*/ 9193 w 11316"/>
                <a:gd name="connsiteY68" fmla="*/ 7937 h 10000"/>
                <a:gd name="connsiteX69" fmla="*/ 9157 w 11316"/>
                <a:gd name="connsiteY69" fmla="*/ 8002 h 10000"/>
                <a:gd name="connsiteX70" fmla="*/ 9140 w 11316"/>
                <a:gd name="connsiteY70" fmla="*/ 8083 h 10000"/>
                <a:gd name="connsiteX71" fmla="*/ 9140 w 11316"/>
                <a:gd name="connsiteY71" fmla="*/ 8246 h 10000"/>
                <a:gd name="connsiteX72" fmla="*/ 9157 w 11316"/>
                <a:gd name="connsiteY72" fmla="*/ 8440 h 10000"/>
                <a:gd name="connsiteX73" fmla="*/ 9104 w 11316"/>
                <a:gd name="connsiteY73" fmla="*/ 8440 h 10000"/>
                <a:gd name="connsiteX74" fmla="*/ 9015 w 11316"/>
                <a:gd name="connsiteY74" fmla="*/ 8457 h 10000"/>
                <a:gd name="connsiteX75" fmla="*/ 8902 w 11316"/>
                <a:gd name="connsiteY75" fmla="*/ 8489 h 10000"/>
                <a:gd name="connsiteX76" fmla="*/ 8731 w 11316"/>
                <a:gd name="connsiteY76" fmla="*/ 8522 h 10000"/>
                <a:gd name="connsiteX77" fmla="*/ 8544 w 11316"/>
                <a:gd name="connsiteY77" fmla="*/ 8554 h 10000"/>
                <a:gd name="connsiteX78" fmla="*/ 8322 w 11316"/>
                <a:gd name="connsiteY78" fmla="*/ 8587 h 10000"/>
                <a:gd name="connsiteX79" fmla="*/ 8046 w 11316"/>
                <a:gd name="connsiteY79" fmla="*/ 8651 h 10000"/>
                <a:gd name="connsiteX80" fmla="*/ 7773 w 11316"/>
                <a:gd name="connsiteY80" fmla="*/ 8717 h 10000"/>
                <a:gd name="connsiteX81" fmla="*/ 7470 w 11316"/>
                <a:gd name="connsiteY81" fmla="*/ 8781 h 10000"/>
                <a:gd name="connsiteX82" fmla="*/ 7140 w 11316"/>
                <a:gd name="connsiteY82" fmla="*/ 8814 h 10000"/>
                <a:gd name="connsiteX83" fmla="*/ 6439 w 11316"/>
                <a:gd name="connsiteY83" fmla="*/ 8960 h 10000"/>
                <a:gd name="connsiteX84" fmla="*/ 5690 w 11316"/>
                <a:gd name="connsiteY84" fmla="*/ 9090 h 10000"/>
                <a:gd name="connsiteX85" fmla="*/ 4927 w 11316"/>
                <a:gd name="connsiteY85" fmla="*/ 9236 h 10000"/>
                <a:gd name="connsiteX86" fmla="*/ 4169 w 11316"/>
                <a:gd name="connsiteY86" fmla="*/ 9366 h 10000"/>
                <a:gd name="connsiteX87" fmla="*/ 3424 w 11316"/>
                <a:gd name="connsiteY87" fmla="*/ 9497 h 10000"/>
                <a:gd name="connsiteX88" fmla="*/ 3078 w 11316"/>
                <a:gd name="connsiteY88" fmla="*/ 9594 h 10000"/>
                <a:gd name="connsiteX89" fmla="*/ 2738 w 11316"/>
                <a:gd name="connsiteY89" fmla="*/ 9643 h 10000"/>
                <a:gd name="connsiteX90" fmla="*/ 2411 w 11316"/>
                <a:gd name="connsiteY90" fmla="*/ 9675 h 10000"/>
                <a:gd name="connsiteX91" fmla="*/ 2126 w 11316"/>
                <a:gd name="connsiteY91" fmla="*/ 9740 h 10000"/>
                <a:gd name="connsiteX92" fmla="*/ 1851 w 11316"/>
                <a:gd name="connsiteY92" fmla="*/ 9805 h 10000"/>
                <a:gd name="connsiteX93" fmla="*/ 1592 w 11316"/>
                <a:gd name="connsiteY93" fmla="*/ 9838 h 10000"/>
                <a:gd name="connsiteX94" fmla="*/ 1389 w 11316"/>
                <a:gd name="connsiteY94" fmla="*/ 9870 h 10000"/>
                <a:gd name="connsiteX95" fmla="*/ 1202 w 11316"/>
                <a:gd name="connsiteY95" fmla="*/ 9935 h 10000"/>
                <a:gd name="connsiteX96" fmla="*/ 1049 w 11316"/>
                <a:gd name="connsiteY96" fmla="*/ 9935 h 10000"/>
                <a:gd name="connsiteX97" fmla="*/ 943 w 11316"/>
                <a:gd name="connsiteY97" fmla="*/ 9968 h 10000"/>
                <a:gd name="connsiteX98" fmla="*/ 883 w 11316"/>
                <a:gd name="connsiteY98" fmla="*/ 9968 h 10000"/>
                <a:gd name="connsiteX99" fmla="*/ 845 w 11316"/>
                <a:gd name="connsiteY99" fmla="*/ 10000 h 10000"/>
                <a:gd name="connsiteX100" fmla="*/ 845 w 11316"/>
                <a:gd name="connsiteY100" fmla="*/ 9968 h 10000"/>
                <a:gd name="connsiteX101" fmla="*/ 812 w 11316"/>
                <a:gd name="connsiteY101" fmla="*/ 9968 h 10000"/>
                <a:gd name="connsiteX102" fmla="*/ 790 w 11316"/>
                <a:gd name="connsiteY102" fmla="*/ 9935 h 10000"/>
                <a:gd name="connsiteX103" fmla="*/ 775 w 11316"/>
                <a:gd name="connsiteY103" fmla="*/ 9870 h 10000"/>
                <a:gd name="connsiteX104" fmla="*/ 790 w 11316"/>
                <a:gd name="connsiteY104" fmla="*/ 9773 h 10000"/>
                <a:gd name="connsiteX105" fmla="*/ 827 w 11316"/>
                <a:gd name="connsiteY105" fmla="*/ 9643 h 10000"/>
                <a:gd name="connsiteX106" fmla="*/ 926 w 11316"/>
                <a:gd name="connsiteY106" fmla="*/ 9497 h 10000"/>
                <a:gd name="connsiteX107" fmla="*/ 996 w 11316"/>
                <a:gd name="connsiteY107" fmla="*/ 9399 h 10000"/>
                <a:gd name="connsiteX108" fmla="*/ 1087 w 11316"/>
                <a:gd name="connsiteY108" fmla="*/ 9269 h 10000"/>
                <a:gd name="connsiteX109" fmla="*/ 1069 w 11316"/>
                <a:gd name="connsiteY109" fmla="*/ 9122 h 10000"/>
                <a:gd name="connsiteX110" fmla="*/ 1033 w 11316"/>
                <a:gd name="connsiteY110" fmla="*/ 8993 h 10000"/>
                <a:gd name="connsiteX111" fmla="*/ 980 w 11316"/>
                <a:gd name="connsiteY111" fmla="*/ 8895 h 10000"/>
                <a:gd name="connsiteX112" fmla="*/ 963 w 11316"/>
                <a:gd name="connsiteY112" fmla="*/ 8863 h 10000"/>
                <a:gd name="connsiteX113" fmla="*/ 891 w 11316"/>
                <a:gd name="connsiteY113" fmla="*/ 8749 h 10000"/>
                <a:gd name="connsiteX114" fmla="*/ 864 w 11316"/>
                <a:gd name="connsiteY114" fmla="*/ 8684 h 10000"/>
                <a:gd name="connsiteX115" fmla="*/ 864 w 11316"/>
                <a:gd name="connsiteY115" fmla="*/ 8651 h 10000"/>
                <a:gd name="connsiteX116" fmla="*/ 845 w 11316"/>
                <a:gd name="connsiteY116" fmla="*/ 8651 h 10000"/>
                <a:gd name="connsiteX117" fmla="*/ 908 w 11316"/>
                <a:gd name="connsiteY117" fmla="*/ 8619 h 10000"/>
                <a:gd name="connsiteX118" fmla="*/ 963 w 11316"/>
                <a:gd name="connsiteY118" fmla="*/ 8587 h 10000"/>
                <a:gd name="connsiteX119" fmla="*/ 1014 w 11316"/>
                <a:gd name="connsiteY119" fmla="*/ 8587 h 10000"/>
                <a:gd name="connsiteX120" fmla="*/ 1049 w 11316"/>
                <a:gd name="connsiteY120" fmla="*/ 8587 h 10000"/>
                <a:gd name="connsiteX121" fmla="*/ 1049 w 11316"/>
                <a:gd name="connsiteY121" fmla="*/ 8554 h 10000"/>
                <a:gd name="connsiteX122" fmla="*/ 0 w 11316"/>
                <a:gd name="connsiteY122" fmla="*/ 9922 h 10000"/>
                <a:gd name="connsiteX123" fmla="*/ 240 w 11316"/>
                <a:gd name="connsiteY123" fmla="*/ 9662 h 10000"/>
                <a:gd name="connsiteX124" fmla="*/ 400 w 11316"/>
                <a:gd name="connsiteY124" fmla="*/ 8652 h 10000"/>
                <a:gd name="connsiteX125" fmla="*/ 249 w 11316"/>
                <a:gd name="connsiteY125" fmla="*/ 7936 h 10000"/>
                <a:gd name="connsiteX126" fmla="*/ 515 w 11316"/>
                <a:gd name="connsiteY126" fmla="*/ 7545 h 10000"/>
                <a:gd name="connsiteX127" fmla="*/ 1353 w 11316"/>
                <a:gd name="connsiteY127" fmla="*/ 8003 h 10000"/>
                <a:gd name="connsiteX128" fmla="*/ 1095 w 11316"/>
                <a:gd name="connsiteY128" fmla="*/ 7108 h 10000"/>
                <a:gd name="connsiteX129" fmla="*/ 1425 w 11316"/>
                <a:gd name="connsiteY129" fmla="*/ 6783 h 10000"/>
                <a:gd name="connsiteX130" fmla="*/ 1425 w 11316"/>
                <a:gd name="connsiteY130" fmla="*/ 6751 h 10000"/>
                <a:gd name="connsiteX131" fmla="*/ 1425 w 11316"/>
                <a:gd name="connsiteY131" fmla="*/ 6686 h 10000"/>
                <a:gd name="connsiteX132" fmla="*/ 1158 w 11316"/>
                <a:gd name="connsiteY132" fmla="*/ 6833 h 10000"/>
                <a:gd name="connsiteX133" fmla="*/ 1645 w 11316"/>
                <a:gd name="connsiteY133" fmla="*/ 6573 h 10000"/>
                <a:gd name="connsiteX134" fmla="*/ 1584 w 11316"/>
                <a:gd name="connsiteY134" fmla="*/ 6053 h 10000"/>
                <a:gd name="connsiteX135" fmla="*/ 1744 w 11316"/>
                <a:gd name="connsiteY135" fmla="*/ 5777 h 10000"/>
                <a:gd name="connsiteX136" fmla="*/ 1842 w 11316"/>
                <a:gd name="connsiteY136" fmla="*/ 5420 h 10000"/>
                <a:gd name="connsiteX0" fmla="*/ 2037 w 11316"/>
                <a:gd name="connsiteY0" fmla="*/ 5289 h 10000"/>
                <a:gd name="connsiteX1" fmla="*/ 2314 w 11316"/>
                <a:gd name="connsiteY1" fmla="*/ 4948 h 10000"/>
                <a:gd name="connsiteX2" fmla="*/ 2516 w 11316"/>
                <a:gd name="connsiteY2" fmla="*/ 4882 h 10000"/>
                <a:gd name="connsiteX3" fmla="*/ 2223 w 11316"/>
                <a:gd name="connsiteY3" fmla="*/ 5094 h 10000"/>
                <a:gd name="connsiteX4" fmla="*/ 2472 w 11316"/>
                <a:gd name="connsiteY4" fmla="*/ 5045 h 10000"/>
                <a:gd name="connsiteX5" fmla="*/ 2631 w 11316"/>
                <a:gd name="connsiteY5" fmla="*/ 5241 h 10000"/>
                <a:gd name="connsiteX6" fmla="*/ 2821 w 11316"/>
                <a:gd name="connsiteY6" fmla="*/ 5306 h 10000"/>
                <a:gd name="connsiteX7" fmla="*/ 2926 w 11316"/>
                <a:gd name="connsiteY7" fmla="*/ 5258 h 10000"/>
                <a:gd name="connsiteX8" fmla="*/ 3094 w 11316"/>
                <a:gd name="connsiteY8" fmla="*/ 4818 h 10000"/>
                <a:gd name="connsiteX9" fmla="*/ 3068 w 11316"/>
                <a:gd name="connsiteY9" fmla="*/ 5177 h 10000"/>
                <a:gd name="connsiteX10" fmla="*/ 3221 w 11316"/>
                <a:gd name="connsiteY10" fmla="*/ 4493 h 10000"/>
                <a:gd name="connsiteX11" fmla="*/ 3371 w 11316"/>
                <a:gd name="connsiteY11" fmla="*/ 4786 h 10000"/>
                <a:gd name="connsiteX12" fmla="*/ 3334 w 11316"/>
                <a:gd name="connsiteY12" fmla="*/ 4542 h 10000"/>
                <a:gd name="connsiteX13" fmla="*/ 3407 w 11316"/>
                <a:gd name="connsiteY13" fmla="*/ 4786 h 10000"/>
                <a:gd name="connsiteX14" fmla="*/ 3424 w 11316"/>
                <a:gd name="connsiteY14" fmla="*/ 4818 h 10000"/>
                <a:gd name="connsiteX15" fmla="*/ 3468 w 11316"/>
                <a:gd name="connsiteY15" fmla="*/ 4818 h 10000"/>
                <a:gd name="connsiteX16" fmla="*/ 3523 w 11316"/>
                <a:gd name="connsiteY16" fmla="*/ 4818 h 10000"/>
                <a:gd name="connsiteX17" fmla="*/ 3575 w 11316"/>
                <a:gd name="connsiteY17" fmla="*/ 4786 h 10000"/>
                <a:gd name="connsiteX18" fmla="*/ 3612 w 11316"/>
                <a:gd name="connsiteY18" fmla="*/ 4688 h 10000"/>
                <a:gd name="connsiteX19" fmla="*/ 3647 w 11316"/>
                <a:gd name="connsiteY19" fmla="*/ 4541 h 10000"/>
                <a:gd name="connsiteX20" fmla="*/ 3664 w 11316"/>
                <a:gd name="connsiteY20" fmla="*/ 4282 h 10000"/>
                <a:gd name="connsiteX21" fmla="*/ 3752 w 11316"/>
                <a:gd name="connsiteY21" fmla="*/ 4298 h 10000"/>
                <a:gd name="connsiteX22" fmla="*/ 3878 w 11316"/>
                <a:gd name="connsiteY22" fmla="*/ 4070 h 10000"/>
                <a:gd name="connsiteX23" fmla="*/ 4020 w 11316"/>
                <a:gd name="connsiteY23" fmla="*/ 4103 h 10000"/>
                <a:gd name="connsiteX24" fmla="*/ 4117 w 11316"/>
                <a:gd name="connsiteY24" fmla="*/ 4103 h 10000"/>
                <a:gd name="connsiteX25" fmla="*/ 3948 w 11316"/>
                <a:gd name="connsiteY25" fmla="*/ 3892 h 10000"/>
                <a:gd name="connsiteX26" fmla="*/ 4242 w 11316"/>
                <a:gd name="connsiteY26" fmla="*/ 4136 h 10000"/>
                <a:gd name="connsiteX27" fmla="*/ 4172 w 11316"/>
                <a:gd name="connsiteY27" fmla="*/ 4331 h 10000"/>
                <a:gd name="connsiteX28" fmla="*/ 4482 w 11316"/>
                <a:gd name="connsiteY28" fmla="*/ 4250 h 10000"/>
                <a:gd name="connsiteX29" fmla="*/ 4789 w 11316"/>
                <a:gd name="connsiteY29" fmla="*/ 3387 h 10000"/>
                <a:gd name="connsiteX30" fmla="*/ 4958 w 11316"/>
                <a:gd name="connsiteY30" fmla="*/ 2612 h 10000"/>
                <a:gd name="connsiteX31" fmla="*/ 4948 w 11316"/>
                <a:gd name="connsiteY31" fmla="*/ 1720 h 10000"/>
                <a:gd name="connsiteX32" fmla="*/ 5360 w 11316"/>
                <a:gd name="connsiteY32" fmla="*/ 1688 h 10000"/>
                <a:gd name="connsiteX33" fmla="*/ 5701 w 11316"/>
                <a:gd name="connsiteY33" fmla="*/ 1466 h 10000"/>
                <a:gd name="connsiteX34" fmla="*/ 5714 w 11316"/>
                <a:gd name="connsiteY34" fmla="*/ 402 h 10000"/>
                <a:gd name="connsiteX35" fmla="*/ 6179 w 11316"/>
                <a:gd name="connsiteY35" fmla="*/ 181 h 10000"/>
                <a:gd name="connsiteX36" fmla="*/ 6638 w 11316"/>
                <a:gd name="connsiteY36" fmla="*/ 1067 h 10000"/>
                <a:gd name="connsiteX37" fmla="*/ 7262 w 11316"/>
                <a:gd name="connsiteY37" fmla="*/ 1249 h 10000"/>
                <a:gd name="connsiteX38" fmla="*/ 8075 w 11316"/>
                <a:gd name="connsiteY38" fmla="*/ 1649 h 10000"/>
                <a:gd name="connsiteX39" fmla="*/ 8314 w 11316"/>
                <a:gd name="connsiteY39" fmla="*/ 816 h 10000"/>
                <a:gd name="connsiteX40" fmla="*/ 8607 w 11316"/>
                <a:gd name="connsiteY40" fmla="*/ 1452 h 10000"/>
                <a:gd name="connsiteX41" fmla="*/ 9066 w 11316"/>
                <a:gd name="connsiteY41" fmla="*/ 1915 h 10000"/>
                <a:gd name="connsiteX42" fmla="*/ 9061 w 11316"/>
                <a:gd name="connsiteY42" fmla="*/ 3100 h 10000"/>
                <a:gd name="connsiteX43" fmla="*/ 9848 w 11316"/>
                <a:gd name="connsiteY43" fmla="*/ 4676 h 10000"/>
                <a:gd name="connsiteX44" fmla="*/ 8707 w 11316"/>
                <a:gd name="connsiteY44" fmla="*/ 6720 h 10000"/>
                <a:gd name="connsiteX45" fmla="*/ 8330 w 11316"/>
                <a:gd name="connsiteY45" fmla="*/ 7834 h 10000"/>
                <a:gd name="connsiteX46" fmla="*/ 2785 w 11316"/>
                <a:gd name="connsiteY46" fmla="*/ 9038 h 10000"/>
                <a:gd name="connsiteX47" fmla="*/ 10775 w 11316"/>
                <a:gd name="connsiteY47" fmla="*/ 5353 h 10000"/>
                <a:gd name="connsiteX48" fmla="*/ 10589 w 11316"/>
                <a:gd name="connsiteY48" fmla="*/ 5662 h 10000"/>
                <a:gd name="connsiteX49" fmla="*/ 10536 w 11316"/>
                <a:gd name="connsiteY49" fmla="*/ 5744 h 10000"/>
                <a:gd name="connsiteX50" fmla="*/ 10517 w 11316"/>
                <a:gd name="connsiteY50" fmla="*/ 5776 h 10000"/>
                <a:gd name="connsiteX51" fmla="*/ 10500 w 11316"/>
                <a:gd name="connsiteY51" fmla="*/ 5808 h 10000"/>
                <a:gd name="connsiteX52" fmla="*/ 10492 w 11316"/>
                <a:gd name="connsiteY52" fmla="*/ 5808 h 10000"/>
                <a:gd name="connsiteX53" fmla="*/ 10492 w 11316"/>
                <a:gd name="connsiteY53" fmla="*/ 5874 h 10000"/>
                <a:gd name="connsiteX54" fmla="*/ 10474 w 11316"/>
                <a:gd name="connsiteY54" fmla="*/ 5971 h 10000"/>
                <a:gd name="connsiteX55" fmla="*/ 10403 w 11316"/>
                <a:gd name="connsiteY55" fmla="*/ 6101 h 10000"/>
                <a:gd name="connsiteX56" fmla="*/ 10313 w 11316"/>
                <a:gd name="connsiteY56" fmla="*/ 6183 h 10000"/>
                <a:gd name="connsiteX57" fmla="*/ 10234 w 11316"/>
                <a:gd name="connsiteY57" fmla="*/ 6247 h 10000"/>
                <a:gd name="connsiteX58" fmla="*/ 10010 w 11316"/>
                <a:gd name="connsiteY58" fmla="*/ 6377 h 10000"/>
                <a:gd name="connsiteX59" fmla="*/ 9851 w 11316"/>
                <a:gd name="connsiteY59" fmla="*/ 6475 h 10000"/>
                <a:gd name="connsiteX60" fmla="*/ 9717 w 11316"/>
                <a:gd name="connsiteY60" fmla="*/ 6556 h 10000"/>
                <a:gd name="connsiteX61" fmla="*/ 9647 w 11316"/>
                <a:gd name="connsiteY61" fmla="*/ 6686 h 10000"/>
                <a:gd name="connsiteX62" fmla="*/ 9602 w 11316"/>
                <a:gd name="connsiteY62" fmla="*/ 6816 h 10000"/>
                <a:gd name="connsiteX63" fmla="*/ 9567 w 11316"/>
                <a:gd name="connsiteY63" fmla="*/ 7027 h 10000"/>
                <a:gd name="connsiteX64" fmla="*/ 9513 w 11316"/>
                <a:gd name="connsiteY64" fmla="*/ 7287 h 10000"/>
                <a:gd name="connsiteX65" fmla="*/ 9415 w 11316"/>
                <a:gd name="connsiteY65" fmla="*/ 7530 h 10000"/>
                <a:gd name="connsiteX66" fmla="*/ 9344 w 11316"/>
                <a:gd name="connsiteY66" fmla="*/ 7693 h 10000"/>
                <a:gd name="connsiteX67" fmla="*/ 9275 w 11316"/>
                <a:gd name="connsiteY67" fmla="*/ 7775 h 10000"/>
                <a:gd name="connsiteX68" fmla="*/ 9193 w 11316"/>
                <a:gd name="connsiteY68" fmla="*/ 7937 h 10000"/>
                <a:gd name="connsiteX69" fmla="*/ 9157 w 11316"/>
                <a:gd name="connsiteY69" fmla="*/ 8002 h 10000"/>
                <a:gd name="connsiteX70" fmla="*/ 9140 w 11316"/>
                <a:gd name="connsiteY70" fmla="*/ 8083 h 10000"/>
                <a:gd name="connsiteX71" fmla="*/ 9140 w 11316"/>
                <a:gd name="connsiteY71" fmla="*/ 8246 h 10000"/>
                <a:gd name="connsiteX72" fmla="*/ 9157 w 11316"/>
                <a:gd name="connsiteY72" fmla="*/ 8440 h 10000"/>
                <a:gd name="connsiteX73" fmla="*/ 9104 w 11316"/>
                <a:gd name="connsiteY73" fmla="*/ 8440 h 10000"/>
                <a:gd name="connsiteX74" fmla="*/ 9015 w 11316"/>
                <a:gd name="connsiteY74" fmla="*/ 8457 h 10000"/>
                <a:gd name="connsiteX75" fmla="*/ 8902 w 11316"/>
                <a:gd name="connsiteY75" fmla="*/ 8489 h 10000"/>
                <a:gd name="connsiteX76" fmla="*/ 8731 w 11316"/>
                <a:gd name="connsiteY76" fmla="*/ 8522 h 10000"/>
                <a:gd name="connsiteX77" fmla="*/ 8544 w 11316"/>
                <a:gd name="connsiteY77" fmla="*/ 8554 h 10000"/>
                <a:gd name="connsiteX78" fmla="*/ 8322 w 11316"/>
                <a:gd name="connsiteY78" fmla="*/ 8587 h 10000"/>
                <a:gd name="connsiteX79" fmla="*/ 8046 w 11316"/>
                <a:gd name="connsiteY79" fmla="*/ 8651 h 10000"/>
                <a:gd name="connsiteX80" fmla="*/ 7773 w 11316"/>
                <a:gd name="connsiteY80" fmla="*/ 8717 h 10000"/>
                <a:gd name="connsiteX81" fmla="*/ 7470 w 11316"/>
                <a:gd name="connsiteY81" fmla="*/ 8781 h 10000"/>
                <a:gd name="connsiteX82" fmla="*/ 7140 w 11316"/>
                <a:gd name="connsiteY82" fmla="*/ 8814 h 10000"/>
                <a:gd name="connsiteX83" fmla="*/ 6439 w 11316"/>
                <a:gd name="connsiteY83" fmla="*/ 8960 h 10000"/>
                <a:gd name="connsiteX84" fmla="*/ 5690 w 11316"/>
                <a:gd name="connsiteY84" fmla="*/ 9090 h 10000"/>
                <a:gd name="connsiteX85" fmla="*/ 4927 w 11316"/>
                <a:gd name="connsiteY85" fmla="*/ 9236 h 10000"/>
                <a:gd name="connsiteX86" fmla="*/ 4169 w 11316"/>
                <a:gd name="connsiteY86" fmla="*/ 9366 h 10000"/>
                <a:gd name="connsiteX87" fmla="*/ 3424 w 11316"/>
                <a:gd name="connsiteY87" fmla="*/ 9497 h 10000"/>
                <a:gd name="connsiteX88" fmla="*/ 3078 w 11316"/>
                <a:gd name="connsiteY88" fmla="*/ 9594 h 10000"/>
                <a:gd name="connsiteX89" fmla="*/ 2738 w 11316"/>
                <a:gd name="connsiteY89" fmla="*/ 9643 h 10000"/>
                <a:gd name="connsiteX90" fmla="*/ 2411 w 11316"/>
                <a:gd name="connsiteY90" fmla="*/ 9675 h 10000"/>
                <a:gd name="connsiteX91" fmla="*/ 2126 w 11316"/>
                <a:gd name="connsiteY91" fmla="*/ 9740 h 10000"/>
                <a:gd name="connsiteX92" fmla="*/ 1851 w 11316"/>
                <a:gd name="connsiteY92" fmla="*/ 9805 h 10000"/>
                <a:gd name="connsiteX93" fmla="*/ 1592 w 11316"/>
                <a:gd name="connsiteY93" fmla="*/ 9838 h 10000"/>
                <a:gd name="connsiteX94" fmla="*/ 1389 w 11316"/>
                <a:gd name="connsiteY94" fmla="*/ 9870 h 10000"/>
                <a:gd name="connsiteX95" fmla="*/ 1202 w 11316"/>
                <a:gd name="connsiteY95" fmla="*/ 9935 h 10000"/>
                <a:gd name="connsiteX96" fmla="*/ 1049 w 11316"/>
                <a:gd name="connsiteY96" fmla="*/ 9935 h 10000"/>
                <a:gd name="connsiteX97" fmla="*/ 943 w 11316"/>
                <a:gd name="connsiteY97" fmla="*/ 9968 h 10000"/>
                <a:gd name="connsiteX98" fmla="*/ 883 w 11316"/>
                <a:gd name="connsiteY98" fmla="*/ 9968 h 10000"/>
                <a:gd name="connsiteX99" fmla="*/ 845 w 11316"/>
                <a:gd name="connsiteY99" fmla="*/ 10000 h 10000"/>
                <a:gd name="connsiteX100" fmla="*/ 845 w 11316"/>
                <a:gd name="connsiteY100" fmla="*/ 9968 h 10000"/>
                <a:gd name="connsiteX101" fmla="*/ 812 w 11316"/>
                <a:gd name="connsiteY101" fmla="*/ 9968 h 10000"/>
                <a:gd name="connsiteX102" fmla="*/ 790 w 11316"/>
                <a:gd name="connsiteY102" fmla="*/ 9935 h 10000"/>
                <a:gd name="connsiteX103" fmla="*/ 775 w 11316"/>
                <a:gd name="connsiteY103" fmla="*/ 9870 h 10000"/>
                <a:gd name="connsiteX104" fmla="*/ 790 w 11316"/>
                <a:gd name="connsiteY104" fmla="*/ 9773 h 10000"/>
                <a:gd name="connsiteX105" fmla="*/ 827 w 11316"/>
                <a:gd name="connsiteY105" fmla="*/ 9643 h 10000"/>
                <a:gd name="connsiteX106" fmla="*/ 926 w 11316"/>
                <a:gd name="connsiteY106" fmla="*/ 9497 h 10000"/>
                <a:gd name="connsiteX107" fmla="*/ 996 w 11316"/>
                <a:gd name="connsiteY107" fmla="*/ 9399 h 10000"/>
                <a:gd name="connsiteX108" fmla="*/ 1087 w 11316"/>
                <a:gd name="connsiteY108" fmla="*/ 9269 h 10000"/>
                <a:gd name="connsiteX109" fmla="*/ 1069 w 11316"/>
                <a:gd name="connsiteY109" fmla="*/ 9122 h 10000"/>
                <a:gd name="connsiteX110" fmla="*/ 1033 w 11316"/>
                <a:gd name="connsiteY110" fmla="*/ 8993 h 10000"/>
                <a:gd name="connsiteX111" fmla="*/ 980 w 11316"/>
                <a:gd name="connsiteY111" fmla="*/ 8895 h 10000"/>
                <a:gd name="connsiteX112" fmla="*/ 963 w 11316"/>
                <a:gd name="connsiteY112" fmla="*/ 8863 h 10000"/>
                <a:gd name="connsiteX113" fmla="*/ 891 w 11316"/>
                <a:gd name="connsiteY113" fmla="*/ 8749 h 10000"/>
                <a:gd name="connsiteX114" fmla="*/ 864 w 11316"/>
                <a:gd name="connsiteY114" fmla="*/ 8684 h 10000"/>
                <a:gd name="connsiteX115" fmla="*/ 864 w 11316"/>
                <a:gd name="connsiteY115" fmla="*/ 8651 h 10000"/>
                <a:gd name="connsiteX116" fmla="*/ 845 w 11316"/>
                <a:gd name="connsiteY116" fmla="*/ 8651 h 10000"/>
                <a:gd name="connsiteX117" fmla="*/ 908 w 11316"/>
                <a:gd name="connsiteY117" fmla="*/ 8619 h 10000"/>
                <a:gd name="connsiteX118" fmla="*/ 963 w 11316"/>
                <a:gd name="connsiteY118" fmla="*/ 8587 h 10000"/>
                <a:gd name="connsiteX119" fmla="*/ 1014 w 11316"/>
                <a:gd name="connsiteY119" fmla="*/ 8587 h 10000"/>
                <a:gd name="connsiteX120" fmla="*/ 1049 w 11316"/>
                <a:gd name="connsiteY120" fmla="*/ 8587 h 10000"/>
                <a:gd name="connsiteX121" fmla="*/ 0 w 11316"/>
                <a:gd name="connsiteY121" fmla="*/ 9922 h 10000"/>
                <a:gd name="connsiteX122" fmla="*/ 240 w 11316"/>
                <a:gd name="connsiteY122" fmla="*/ 9662 h 10000"/>
                <a:gd name="connsiteX123" fmla="*/ 400 w 11316"/>
                <a:gd name="connsiteY123" fmla="*/ 8652 h 10000"/>
                <a:gd name="connsiteX124" fmla="*/ 249 w 11316"/>
                <a:gd name="connsiteY124" fmla="*/ 7936 h 10000"/>
                <a:gd name="connsiteX125" fmla="*/ 515 w 11316"/>
                <a:gd name="connsiteY125" fmla="*/ 7545 h 10000"/>
                <a:gd name="connsiteX126" fmla="*/ 1353 w 11316"/>
                <a:gd name="connsiteY126" fmla="*/ 8003 h 10000"/>
                <a:gd name="connsiteX127" fmla="*/ 1095 w 11316"/>
                <a:gd name="connsiteY127" fmla="*/ 7108 h 10000"/>
                <a:gd name="connsiteX128" fmla="*/ 1425 w 11316"/>
                <a:gd name="connsiteY128" fmla="*/ 6783 h 10000"/>
                <a:gd name="connsiteX129" fmla="*/ 1425 w 11316"/>
                <a:gd name="connsiteY129" fmla="*/ 6751 h 10000"/>
                <a:gd name="connsiteX130" fmla="*/ 1425 w 11316"/>
                <a:gd name="connsiteY130" fmla="*/ 6686 h 10000"/>
                <a:gd name="connsiteX131" fmla="*/ 1158 w 11316"/>
                <a:gd name="connsiteY131" fmla="*/ 6833 h 10000"/>
                <a:gd name="connsiteX132" fmla="*/ 1645 w 11316"/>
                <a:gd name="connsiteY132" fmla="*/ 6573 h 10000"/>
                <a:gd name="connsiteX133" fmla="*/ 1584 w 11316"/>
                <a:gd name="connsiteY133" fmla="*/ 6053 h 10000"/>
                <a:gd name="connsiteX134" fmla="*/ 1744 w 11316"/>
                <a:gd name="connsiteY134" fmla="*/ 5777 h 10000"/>
                <a:gd name="connsiteX135" fmla="*/ 1842 w 11316"/>
                <a:gd name="connsiteY135" fmla="*/ 5420 h 10000"/>
                <a:gd name="connsiteX0" fmla="*/ 2037 w 11316"/>
                <a:gd name="connsiteY0" fmla="*/ 5289 h 10000"/>
                <a:gd name="connsiteX1" fmla="*/ 2314 w 11316"/>
                <a:gd name="connsiteY1" fmla="*/ 4948 h 10000"/>
                <a:gd name="connsiteX2" fmla="*/ 2516 w 11316"/>
                <a:gd name="connsiteY2" fmla="*/ 4882 h 10000"/>
                <a:gd name="connsiteX3" fmla="*/ 2223 w 11316"/>
                <a:gd name="connsiteY3" fmla="*/ 5094 h 10000"/>
                <a:gd name="connsiteX4" fmla="*/ 2472 w 11316"/>
                <a:gd name="connsiteY4" fmla="*/ 5045 h 10000"/>
                <a:gd name="connsiteX5" fmla="*/ 2631 w 11316"/>
                <a:gd name="connsiteY5" fmla="*/ 5241 h 10000"/>
                <a:gd name="connsiteX6" fmla="*/ 2821 w 11316"/>
                <a:gd name="connsiteY6" fmla="*/ 5306 h 10000"/>
                <a:gd name="connsiteX7" fmla="*/ 2926 w 11316"/>
                <a:gd name="connsiteY7" fmla="*/ 5258 h 10000"/>
                <a:gd name="connsiteX8" fmla="*/ 3094 w 11316"/>
                <a:gd name="connsiteY8" fmla="*/ 4818 h 10000"/>
                <a:gd name="connsiteX9" fmla="*/ 3068 w 11316"/>
                <a:gd name="connsiteY9" fmla="*/ 5177 h 10000"/>
                <a:gd name="connsiteX10" fmla="*/ 3221 w 11316"/>
                <a:gd name="connsiteY10" fmla="*/ 4493 h 10000"/>
                <a:gd name="connsiteX11" fmla="*/ 3371 w 11316"/>
                <a:gd name="connsiteY11" fmla="*/ 4786 h 10000"/>
                <a:gd name="connsiteX12" fmla="*/ 3334 w 11316"/>
                <a:gd name="connsiteY12" fmla="*/ 4542 h 10000"/>
                <a:gd name="connsiteX13" fmla="*/ 3407 w 11316"/>
                <a:gd name="connsiteY13" fmla="*/ 4786 h 10000"/>
                <a:gd name="connsiteX14" fmla="*/ 3424 w 11316"/>
                <a:gd name="connsiteY14" fmla="*/ 4818 h 10000"/>
                <a:gd name="connsiteX15" fmla="*/ 3468 w 11316"/>
                <a:gd name="connsiteY15" fmla="*/ 4818 h 10000"/>
                <a:gd name="connsiteX16" fmla="*/ 3523 w 11316"/>
                <a:gd name="connsiteY16" fmla="*/ 4818 h 10000"/>
                <a:gd name="connsiteX17" fmla="*/ 3575 w 11316"/>
                <a:gd name="connsiteY17" fmla="*/ 4786 h 10000"/>
                <a:gd name="connsiteX18" fmla="*/ 3612 w 11316"/>
                <a:gd name="connsiteY18" fmla="*/ 4688 h 10000"/>
                <a:gd name="connsiteX19" fmla="*/ 3647 w 11316"/>
                <a:gd name="connsiteY19" fmla="*/ 4541 h 10000"/>
                <a:gd name="connsiteX20" fmla="*/ 3664 w 11316"/>
                <a:gd name="connsiteY20" fmla="*/ 4282 h 10000"/>
                <a:gd name="connsiteX21" fmla="*/ 3752 w 11316"/>
                <a:gd name="connsiteY21" fmla="*/ 4298 h 10000"/>
                <a:gd name="connsiteX22" fmla="*/ 3878 w 11316"/>
                <a:gd name="connsiteY22" fmla="*/ 4070 h 10000"/>
                <a:gd name="connsiteX23" fmla="*/ 4020 w 11316"/>
                <a:gd name="connsiteY23" fmla="*/ 4103 h 10000"/>
                <a:gd name="connsiteX24" fmla="*/ 4117 w 11316"/>
                <a:gd name="connsiteY24" fmla="*/ 4103 h 10000"/>
                <a:gd name="connsiteX25" fmla="*/ 3948 w 11316"/>
                <a:gd name="connsiteY25" fmla="*/ 3892 h 10000"/>
                <a:gd name="connsiteX26" fmla="*/ 4242 w 11316"/>
                <a:gd name="connsiteY26" fmla="*/ 4136 h 10000"/>
                <a:gd name="connsiteX27" fmla="*/ 4172 w 11316"/>
                <a:gd name="connsiteY27" fmla="*/ 4331 h 10000"/>
                <a:gd name="connsiteX28" fmla="*/ 4482 w 11316"/>
                <a:gd name="connsiteY28" fmla="*/ 4250 h 10000"/>
                <a:gd name="connsiteX29" fmla="*/ 4789 w 11316"/>
                <a:gd name="connsiteY29" fmla="*/ 3387 h 10000"/>
                <a:gd name="connsiteX30" fmla="*/ 4958 w 11316"/>
                <a:gd name="connsiteY30" fmla="*/ 2612 h 10000"/>
                <a:gd name="connsiteX31" fmla="*/ 4948 w 11316"/>
                <a:gd name="connsiteY31" fmla="*/ 1720 h 10000"/>
                <a:gd name="connsiteX32" fmla="*/ 5360 w 11316"/>
                <a:gd name="connsiteY32" fmla="*/ 1688 h 10000"/>
                <a:gd name="connsiteX33" fmla="*/ 5701 w 11316"/>
                <a:gd name="connsiteY33" fmla="*/ 1466 h 10000"/>
                <a:gd name="connsiteX34" fmla="*/ 5714 w 11316"/>
                <a:gd name="connsiteY34" fmla="*/ 402 h 10000"/>
                <a:gd name="connsiteX35" fmla="*/ 6179 w 11316"/>
                <a:gd name="connsiteY35" fmla="*/ 181 h 10000"/>
                <a:gd name="connsiteX36" fmla="*/ 6638 w 11316"/>
                <a:gd name="connsiteY36" fmla="*/ 1067 h 10000"/>
                <a:gd name="connsiteX37" fmla="*/ 7262 w 11316"/>
                <a:gd name="connsiteY37" fmla="*/ 1249 h 10000"/>
                <a:gd name="connsiteX38" fmla="*/ 8075 w 11316"/>
                <a:gd name="connsiteY38" fmla="*/ 1649 h 10000"/>
                <a:gd name="connsiteX39" fmla="*/ 8314 w 11316"/>
                <a:gd name="connsiteY39" fmla="*/ 816 h 10000"/>
                <a:gd name="connsiteX40" fmla="*/ 8607 w 11316"/>
                <a:gd name="connsiteY40" fmla="*/ 1452 h 10000"/>
                <a:gd name="connsiteX41" fmla="*/ 9066 w 11316"/>
                <a:gd name="connsiteY41" fmla="*/ 1915 h 10000"/>
                <a:gd name="connsiteX42" fmla="*/ 9061 w 11316"/>
                <a:gd name="connsiteY42" fmla="*/ 3100 h 10000"/>
                <a:gd name="connsiteX43" fmla="*/ 9848 w 11316"/>
                <a:gd name="connsiteY43" fmla="*/ 4676 h 10000"/>
                <a:gd name="connsiteX44" fmla="*/ 8707 w 11316"/>
                <a:gd name="connsiteY44" fmla="*/ 6720 h 10000"/>
                <a:gd name="connsiteX45" fmla="*/ 8330 w 11316"/>
                <a:gd name="connsiteY45" fmla="*/ 7834 h 10000"/>
                <a:gd name="connsiteX46" fmla="*/ 2785 w 11316"/>
                <a:gd name="connsiteY46" fmla="*/ 9038 h 10000"/>
                <a:gd name="connsiteX47" fmla="*/ 10775 w 11316"/>
                <a:gd name="connsiteY47" fmla="*/ 5353 h 10000"/>
                <a:gd name="connsiteX48" fmla="*/ 10589 w 11316"/>
                <a:gd name="connsiteY48" fmla="*/ 5662 h 10000"/>
                <a:gd name="connsiteX49" fmla="*/ 10536 w 11316"/>
                <a:gd name="connsiteY49" fmla="*/ 5744 h 10000"/>
                <a:gd name="connsiteX50" fmla="*/ 10517 w 11316"/>
                <a:gd name="connsiteY50" fmla="*/ 5776 h 10000"/>
                <a:gd name="connsiteX51" fmla="*/ 10500 w 11316"/>
                <a:gd name="connsiteY51" fmla="*/ 5808 h 10000"/>
                <a:gd name="connsiteX52" fmla="*/ 10492 w 11316"/>
                <a:gd name="connsiteY52" fmla="*/ 5808 h 10000"/>
                <a:gd name="connsiteX53" fmla="*/ 10492 w 11316"/>
                <a:gd name="connsiteY53" fmla="*/ 5874 h 10000"/>
                <a:gd name="connsiteX54" fmla="*/ 10474 w 11316"/>
                <a:gd name="connsiteY54" fmla="*/ 5971 h 10000"/>
                <a:gd name="connsiteX55" fmla="*/ 10403 w 11316"/>
                <a:gd name="connsiteY55" fmla="*/ 6101 h 10000"/>
                <a:gd name="connsiteX56" fmla="*/ 10313 w 11316"/>
                <a:gd name="connsiteY56" fmla="*/ 6183 h 10000"/>
                <a:gd name="connsiteX57" fmla="*/ 10234 w 11316"/>
                <a:gd name="connsiteY57" fmla="*/ 6247 h 10000"/>
                <a:gd name="connsiteX58" fmla="*/ 10010 w 11316"/>
                <a:gd name="connsiteY58" fmla="*/ 6377 h 10000"/>
                <a:gd name="connsiteX59" fmla="*/ 9851 w 11316"/>
                <a:gd name="connsiteY59" fmla="*/ 6475 h 10000"/>
                <a:gd name="connsiteX60" fmla="*/ 9717 w 11316"/>
                <a:gd name="connsiteY60" fmla="*/ 6556 h 10000"/>
                <a:gd name="connsiteX61" fmla="*/ 9647 w 11316"/>
                <a:gd name="connsiteY61" fmla="*/ 6686 h 10000"/>
                <a:gd name="connsiteX62" fmla="*/ 9602 w 11316"/>
                <a:gd name="connsiteY62" fmla="*/ 6816 h 10000"/>
                <a:gd name="connsiteX63" fmla="*/ 9567 w 11316"/>
                <a:gd name="connsiteY63" fmla="*/ 7027 h 10000"/>
                <a:gd name="connsiteX64" fmla="*/ 9513 w 11316"/>
                <a:gd name="connsiteY64" fmla="*/ 7287 h 10000"/>
                <a:gd name="connsiteX65" fmla="*/ 9415 w 11316"/>
                <a:gd name="connsiteY65" fmla="*/ 7530 h 10000"/>
                <a:gd name="connsiteX66" fmla="*/ 9344 w 11316"/>
                <a:gd name="connsiteY66" fmla="*/ 7693 h 10000"/>
                <a:gd name="connsiteX67" fmla="*/ 9275 w 11316"/>
                <a:gd name="connsiteY67" fmla="*/ 7775 h 10000"/>
                <a:gd name="connsiteX68" fmla="*/ 9193 w 11316"/>
                <a:gd name="connsiteY68" fmla="*/ 7937 h 10000"/>
                <a:gd name="connsiteX69" fmla="*/ 9157 w 11316"/>
                <a:gd name="connsiteY69" fmla="*/ 8002 h 10000"/>
                <a:gd name="connsiteX70" fmla="*/ 9140 w 11316"/>
                <a:gd name="connsiteY70" fmla="*/ 8083 h 10000"/>
                <a:gd name="connsiteX71" fmla="*/ 9140 w 11316"/>
                <a:gd name="connsiteY71" fmla="*/ 8246 h 10000"/>
                <a:gd name="connsiteX72" fmla="*/ 9157 w 11316"/>
                <a:gd name="connsiteY72" fmla="*/ 8440 h 10000"/>
                <a:gd name="connsiteX73" fmla="*/ 9104 w 11316"/>
                <a:gd name="connsiteY73" fmla="*/ 8440 h 10000"/>
                <a:gd name="connsiteX74" fmla="*/ 9015 w 11316"/>
                <a:gd name="connsiteY74" fmla="*/ 8457 h 10000"/>
                <a:gd name="connsiteX75" fmla="*/ 8902 w 11316"/>
                <a:gd name="connsiteY75" fmla="*/ 8489 h 10000"/>
                <a:gd name="connsiteX76" fmla="*/ 8731 w 11316"/>
                <a:gd name="connsiteY76" fmla="*/ 8522 h 10000"/>
                <a:gd name="connsiteX77" fmla="*/ 8544 w 11316"/>
                <a:gd name="connsiteY77" fmla="*/ 8554 h 10000"/>
                <a:gd name="connsiteX78" fmla="*/ 8322 w 11316"/>
                <a:gd name="connsiteY78" fmla="*/ 8587 h 10000"/>
                <a:gd name="connsiteX79" fmla="*/ 8046 w 11316"/>
                <a:gd name="connsiteY79" fmla="*/ 8651 h 10000"/>
                <a:gd name="connsiteX80" fmla="*/ 7773 w 11316"/>
                <a:gd name="connsiteY80" fmla="*/ 8717 h 10000"/>
                <a:gd name="connsiteX81" fmla="*/ 7470 w 11316"/>
                <a:gd name="connsiteY81" fmla="*/ 8781 h 10000"/>
                <a:gd name="connsiteX82" fmla="*/ 7140 w 11316"/>
                <a:gd name="connsiteY82" fmla="*/ 8814 h 10000"/>
                <a:gd name="connsiteX83" fmla="*/ 6439 w 11316"/>
                <a:gd name="connsiteY83" fmla="*/ 8960 h 10000"/>
                <a:gd name="connsiteX84" fmla="*/ 5690 w 11316"/>
                <a:gd name="connsiteY84" fmla="*/ 9090 h 10000"/>
                <a:gd name="connsiteX85" fmla="*/ 4927 w 11316"/>
                <a:gd name="connsiteY85" fmla="*/ 9236 h 10000"/>
                <a:gd name="connsiteX86" fmla="*/ 4169 w 11316"/>
                <a:gd name="connsiteY86" fmla="*/ 9366 h 10000"/>
                <a:gd name="connsiteX87" fmla="*/ 3424 w 11316"/>
                <a:gd name="connsiteY87" fmla="*/ 9497 h 10000"/>
                <a:gd name="connsiteX88" fmla="*/ 3078 w 11316"/>
                <a:gd name="connsiteY88" fmla="*/ 9594 h 10000"/>
                <a:gd name="connsiteX89" fmla="*/ 2738 w 11316"/>
                <a:gd name="connsiteY89" fmla="*/ 9643 h 10000"/>
                <a:gd name="connsiteX90" fmla="*/ 2411 w 11316"/>
                <a:gd name="connsiteY90" fmla="*/ 9675 h 10000"/>
                <a:gd name="connsiteX91" fmla="*/ 2126 w 11316"/>
                <a:gd name="connsiteY91" fmla="*/ 9740 h 10000"/>
                <a:gd name="connsiteX92" fmla="*/ 1851 w 11316"/>
                <a:gd name="connsiteY92" fmla="*/ 9805 h 10000"/>
                <a:gd name="connsiteX93" fmla="*/ 1592 w 11316"/>
                <a:gd name="connsiteY93" fmla="*/ 9838 h 10000"/>
                <a:gd name="connsiteX94" fmla="*/ 1389 w 11316"/>
                <a:gd name="connsiteY94" fmla="*/ 9870 h 10000"/>
                <a:gd name="connsiteX95" fmla="*/ 1202 w 11316"/>
                <a:gd name="connsiteY95" fmla="*/ 9935 h 10000"/>
                <a:gd name="connsiteX96" fmla="*/ 1049 w 11316"/>
                <a:gd name="connsiteY96" fmla="*/ 9935 h 10000"/>
                <a:gd name="connsiteX97" fmla="*/ 943 w 11316"/>
                <a:gd name="connsiteY97" fmla="*/ 9968 h 10000"/>
                <a:gd name="connsiteX98" fmla="*/ 883 w 11316"/>
                <a:gd name="connsiteY98" fmla="*/ 9968 h 10000"/>
                <a:gd name="connsiteX99" fmla="*/ 845 w 11316"/>
                <a:gd name="connsiteY99" fmla="*/ 10000 h 10000"/>
                <a:gd name="connsiteX100" fmla="*/ 845 w 11316"/>
                <a:gd name="connsiteY100" fmla="*/ 9968 h 10000"/>
                <a:gd name="connsiteX101" fmla="*/ 812 w 11316"/>
                <a:gd name="connsiteY101" fmla="*/ 9968 h 10000"/>
                <a:gd name="connsiteX102" fmla="*/ 790 w 11316"/>
                <a:gd name="connsiteY102" fmla="*/ 9935 h 10000"/>
                <a:gd name="connsiteX103" fmla="*/ 775 w 11316"/>
                <a:gd name="connsiteY103" fmla="*/ 9870 h 10000"/>
                <a:gd name="connsiteX104" fmla="*/ 790 w 11316"/>
                <a:gd name="connsiteY104" fmla="*/ 9773 h 10000"/>
                <a:gd name="connsiteX105" fmla="*/ 827 w 11316"/>
                <a:gd name="connsiteY105" fmla="*/ 9643 h 10000"/>
                <a:gd name="connsiteX106" fmla="*/ 926 w 11316"/>
                <a:gd name="connsiteY106" fmla="*/ 9497 h 10000"/>
                <a:gd name="connsiteX107" fmla="*/ 996 w 11316"/>
                <a:gd name="connsiteY107" fmla="*/ 9399 h 10000"/>
                <a:gd name="connsiteX108" fmla="*/ 1087 w 11316"/>
                <a:gd name="connsiteY108" fmla="*/ 9269 h 10000"/>
                <a:gd name="connsiteX109" fmla="*/ 1069 w 11316"/>
                <a:gd name="connsiteY109" fmla="*/ 9122 h 10000"/>
                <a:gd name="connsiteX110" fmla="*/ 1033 w 11316"/>
                <a:gd name="connsiteY110" fmla="*/ 8993 h 10000"/>
                <a:gd name="connsiteX111" fmla="*/ 980 w 11316"/>
                <a:gd name="connsiteY111" fmla="*/ 8895 h 10000"/>
                <a:gd name="connsiteX112" fmla="*/ 963 w 11316"/>
                <a:gd name="connsiteY112" fmla="*/ 8863 h 10000"/>
                <a:gd name="connsiteX113" fmla="*/ 891 w 11316"/>
                <a:gd name="connsiteY113" fmla="*/ 8749 h 10000"/>
                <a:gd name="connsiteX114" fmla="*/ 864 w 11316"/>
                <a:gd name="connsiteY114" fmla="*/ 8684 h 10000"/>
                <a:gd name="connsiteX115" fmla="*/ 864 w 11316"/>
                <a:gd name="connsiteY115" fmla="*/ 8651 h 10000"/>
                <a:gd name="connsiteX116" fmla="*/ 845 w 11316"/>
                <a:gd name="connsiteY116" fmla="*/ 8651 h 10000"/>
                <a:gd name="connsiteX117" fmla="*/ 908 w 11316"/>
                <a:gd name="connsiteY117" fmla="*/ 8619 h 10000"/>
                <a:gd name="connsiteX118" fmla="*/ 963 w 11316"/>
                <a:gd name="connsiteY118" fmla="*/ 8587 h 10000"/>
                <a:gd name="connsiteX119" fmla="*/ 1014 w 11316"/>
                <a:gd name="connsiteY119" fmla="*/ 8587 h 10000"/>
                <a:gd name="connsiteX120" fmla="*/ 0 w 11316"/>
                <a:gd name="connsiteY120" fmla="*/ 9922 h 10000"/>
                <a:gd name="connsiteX121" fmla="*/ 240 w 11316"/>
                <a:gd name="connsiteY121" fmla="*/ 9662 h 10000"/>
                <a:gd name="connsiteX122" fmla="*/ 400 w 11316"/>
                <a:gd name="connsiteY122" fmla="*/ 8652 h 10000"/>
                <a:gd name="connsiteX123" fmla="*/ 249 w 11316"/>
                <a:gd name="connsiteY123" fmla="*/ 7936 h 10000"/>
                <a:gd name="connsiteX124" fmla="*/ 515 w 11316"/>
                <a:gd name="connsiteY124" fmla="*/ 7545 h 10000"/>
                <a:gd name="connsiteX125" fmla="*/ 1353 w 11316"/>
                <a:gd name="connsiteY125" fmla="*/ 8003 h 10000"/>
                <a:gd name="connsiteX126" fmla="*/ 1095 w 11316"/>
                <a:gd name="connsiteY126" fmla="*/ 7108 h 10000"/>
                <a:gd name="connsiteX127" fmla="*/ 1425 w 11316"/>
                <a:gd name="connsiteY127" fmla="*/ 6783 h 10000"/>
                <a:gd name="connsiteX128" fmla="*/ 1425 w 11316"/>
                <a:gd name="connsiteY128" fmla="*/ 6751 h 10000"/>
                <a:gd name="connsiteX129" fmla="*/ 1425 w 11316"/>
                <a:gd name="connsiteY129" fmla="*/ 6686 h 10000"/>
                <a:gd name="connsiteX130" fmla="*/ 1158 w 11316"/>
                <a:gd name="connsiteY130" fmla="*/ 6833 h 10000"/>
                <a:gd name="connsiteX131" fmla="*/ 1645 w 11316"/>
                <a:gd name="connsiteY131" fmla="*/ 6573 h 10000"/>
                <a:gd name="connsiteX132" fmla="*/ 1584 w 11316"/>
                <a:gd name="connsiteY132" fmla="*/ 6053 h 10000"/>
                <a:gd name="connsiteX133" fmla="*/ 1744 w 11316"/>
                <a:gd name="connsiteY133" fmla="*/ 5777 h 10000"/>
                <a:gd name="connsiteX134" fmla="*/ 1842 w 11316"/>
                <a:gd name="connsiteY134" fmla="*/ 5420 h 10000"/>
                <a:gd name="connsiteX0" fmla="*/ 2037 w 11316"/>
                <a:gd name="connsiteY0" fmla="*/ 5289 h 10000"/>
                <a:gd name="connsiteX1" fmla="*/ 2314 w 11316"/>
                <a:gd name="connsiteY1" fmla="*/ 4948 h 10000"/>
                <a:gd name="connsiteX2" fmla="*/ 2516 w 11316"/>
                <a:gd name="connsiteY2" fmla="*/ 4882 h 10000"/>
                <a:gd name="connsiteX3" fmla="*/ 2223 w 11316"/>
                <a:gd name="connsiteY3" fmla="*/ 5094 h 10000"/>
                <a:gd name="connsiteX4" fmla="*/ 2472 w 11316"/>
                <a:gd name="connsiteY4" fmla="*/ 5045 h 10000"/>
                <a:gd name="connsiteX5" fmla="*/ 2631 w 11316"/>
                <a:gd name="connsiteY5" fmla="*/ 5241 h 10000"/>
                <a:gd name="connsiteX6" fmla="*/ 2821 w 11316"/>
                <a:gd name="connsiteY6" fmla="*/ 5306 h 10000"/>
                <a:gd name="connsiteX7" fmla="*/ 2926 w 11316"/>
                <a:gd name="connsiteY7" fmla="*/ 5258 h 10000"/>
                <a:gd name="connsiteX8" fmla="*/ 3094 w 11316"/>
                <a:gd name="connsiteY8" fmla="*/ 4818 h 10000"/>
                <a:gd name="connsiteX9" fmla="*/ 3068 w 11316"/>
                <a:gd name="connsiteY9" fmla="*/ 5177 h 10000"/>
                <a:gd name="connsiteX10" fmla="*/ 3221 w 11316"/>
                <a:gd name="connsiteY10" fmla="*/ 4493 h 10000"/>
                <a:gd name="connsiteX11" fmla="*/ 3371 w 11316"/>
                <a:gd name="connsiteY11" fmla="*/ 4786 h 10000"/>
                <a:gd name="connsiteX12" fmla="*/ 3334 w 11316"/>
                <a:gd name="connsiteY12" fmla="*/ 4542 h 10000"/>
                <a:gd name="connsiteX13" fmla="*/ 3407 w 11316"/>
                <a:gd name="connsiteY13" fmla="*/ 4786 h 10000"/>
                <a:gd name="connsiteX14" fmla="*/ 3424 w 11316"/>
                <a:gd name="connsiteY14" fmla="*/ 4818 h 10000"/>
                <a:gd name="connsiteX15" fmla="*/ 3468 w 11316"/>
                <a:gd name="connsiteY15" fmla="*/ 4818 h 10000"/>
                <a:gd name="connsiteX16" fmla="*/ 3523 w 11316"/>
                <a:gd name="connsiteY16" fmla="*/ 4818 h 10000"/>
                <a:gd name="connsiteX17" fmla="*/ 3575 w 11316"/>
                <a:gd name="connsiteY17" fmla="*/ 4786 h 10000"/>
                <a:gd name="connsiteX18" fmla="*/ 3612 w 11316"/>
                <a:gd name="connsiteY18" fmla="*/ 4688 h 10000"/>
                <a:gd name="connsiteX19" fmla="*/ 3647 w 11316"/>
                <a:gd name="connsiteY19" fmla="*/ 4541 h 10000"/>
                <a:gd name="connsiteX20" fmla="*/ 3664 w 11316"/>
                <a:gd name="connsiteY20" fmla="*/ 4282 h 10000"/>
                <a:gd name="connsiteX21" fmla="*/ 3752 w 11316"/>
                <a:gd name="connsiteY21" fmla="*/ 4298 h 10000"/>
                <a:gd name="connsiteX22" fmla="*/ 3878 w 11316"/>
                <a:gd name="connsiteY22" fmla="*/ 4070 h 10000"/>
                <a:gd name="connsiteX23" fmla="*/ 4020 w 11316"/>
                <a:gd name="connsiteY23" fmla="*/ 4103 h 10000"/>
                <a:gd name="connsiteX24" fmla="*/ 4117 w 11316"/>
                <a:gd name="connsiteY24" fmla="*/ 4103 h 10000"/>
                <a:gd name="connsiteX25" fmla="*/ 3948 w 11316"/>
                <a:gd name="connsiteY25" fmla="*/ 3892 h 10000"/>
                <a:gd name="connsiteX26" fmla="*/ 4242 w 11316"/>
                <a:gd name="connsiteY26" fmla="*/ 4136 h 10000"/>
                <a:gd name="connsiteX27" fmla="*/ 4172 w 11316"/>
                <a:gd name="connsiteY27" fmla="*/ 4331 h 10000"/>
                <a:gd name="connsiteX28" fmla="*/ 4482 w 11316"/>
                <a:gd name="connsiteY28" fmla="*/ 4250 h 10000"/>
                <a:gd name="connsiteX29" fmla="*/ 4789 w 11316"/>
                <a:gd name="connsiteY29" fmla="*/ 3387 h 10000"/>
                <a:gd name="connsiteX30" fmla="*/ 4958 w 11316"/>
                <a:gd name="connsiteY30" fmla="*/ 2612 h 10000"/>
                <a:gd name="connsiteX31" fmla="*/ 4948 w 11316"/>
                <a:gd name="connsiteY31" fmla="*/ 1720 h 10000"/>
                <a:gd name="connsiteX32" fmla="*/ 5360 w 11316"/>
                <a:gd name="connsiteY32" fmla="*/ 1688 h 10000"/>
                <a:gd name="connsiteX33" fmla="*/ 5701 w 11316"/>
                <a:gd name="connsiteY33" fmla="*/ 1466 h 10000"/>
                <a:gd name="connsiteX34" fmla="*/ 5714 w 11316"/>
                <a:gd name="connsiteY34" fmla="*/ 402 h 10000"/>
                <a:gd name="connsiteX35" fmla="*/ 6179 w 11316"/>
                <a:gd name="connsiteY35" fmla="*/ 181 h 10000"/>
                <a:gd name="connsiteX36" fmla="*/ 6638 w 11316"/>
                <a:gd name="connsiteY36" fmla="*/ 1067 h 10000"/>
                <a:gd name="connsiteX37" fmla="*/ 7262 w 11316"/>
                <a:gd name="connsiteY37" fmla="*/ 1249 h 10000"/>
                <a:gd name="connsiteX38" fmla="*/ 8075 w 11316"/>
                <a:gd name="connsiteY38" fmla="*/ 1649 h 10000"/>
                <a:gd name="connsiteX39" fmla="*/ 8314 w 11316"/>
                <a:gd name="connsiteY39" fmla="*/ 816 h 10000"/>
                <a:gd name="connsiteX40" fmla="*/ 8607 w 11316"/>
                <a:gd name="connsiteY40" fmla="*/ 1452 h 10000"/>
                <a:gd name="connsiteX41" fmla="*/ 9066 w 11316"/>
                <a:gd name="connsiteY41" fmla="*/ 1915 h 10000"/>
                <a:gd name="connsiteX42" fmla="*/ 9061 w 11316"/>
                <a:gd name="connsiteY42" fmla="*/ 3100 h 10000"/>
                <a:gd name="connsiteX43" fmla="*/ 9848 w 11316"/>
                <a:gd name="connsiteY43" fmla="*/ 4676 h 10000"/>
                <a:gd name="connsiteX44" fmla="*/ 8707 w 11316"/>
                <a:gd name="connsiteY44" fmla="*/ 6720 h 10000"/>
                <a:gd name="connsiteX45" fmla="*/ 8330 w 11316"/>
                <a:gd name="connsiteY45" fmla="*/ 7834 h 10000"/>
                <a:gd name="connsiteX46" fmla="*/ 2785 w 11316"/>
                <a:gd name="connsiteY46" fmla="*/ 9038 h 10000"/>
                <a:gd name="connsiteX47" fmla="*/ 10775 w 11316"/>
                <a:gd name="connsiteY47" fmla="*/ 5353 h 10000"/>
                <a:gd name="connsiteX48" fmla="*/ 10589 w 11316"/>
                <a:gd name="connsiteY48" fmla="*/ 5662 h 10000"/>
                <a:gd name="connsiteX49" fmla="*/ 10536 w 11316"/>
                <a:gd name="connsiteY49" fmla="*/ 5744 h 10000"/>
                <a:gd name="connsiteX50" fmla="*/ 10517 w 11316"/>
                <a:gd name="connsiteY50" fmla="*/ 5776 h 10000"/>
                <a:gd name="connsiteX51" fmla="*/ 10500 w 11316"/>
                <a:gd name="connsiteY51" fmla="*/ 5808 h 10000"/>
                <a:gd name="connsiteX52" fmla="*/ 10492 w 11316"/>
                <a:gd name="connsiteY52" fmla="*/ 5808 h 10000"/>
                <a:gd name="connsiteX53" fmla="*/ 10492 w 11316"/>
                <a:gd name="connsiteY53" fmla="*/ 5874 h 10000"/>
                <a:gd name="connsiteX54" fmla="*/ 10474 w 11316"/>
                <a:gd name="connsiteY54" fmla="*/ 5971 h 10000"/>
                <a:gd name="connsiteX55" fmla="*/ 10403 w 11316"/>
                <a:gd name="connsiteY55" fmla="*/ 6101 h 10000"/>
                <a:gd name="connsiteX56" fmla="*/ 10313 w 11316"/>
                <a:gd name="connsiteY56" fmla="*/ 6183 h 10000"/>
                <a:gd name="connsiteX57" fmla="*/ 10234 w 11316"/>
                <a:gd name="connsiteY57" fmla="*/ 6247 h 10000"/>
                <a:gd name="connsiteX58" fmla="*/ 10010 w 11316"/>
                <a:gd name="connsiteY58" fmla="*/ 6377 h 10000"/>
                <a:gd name="connsiteX59" fmla="*/ 9851 w 11316"/>
                <a:gd name="connsiteY59" fmla="*/ 6475 h 10000"/>
                <a:gd name="connsiteX60" fmla="*/ 9717 w 11316"/>
                <a:gd name="connsiteY60" fmla="*/ 6556 h 10000"/>
                <a:gd name="connsiteX61" fmla="*/ 9647 w 11316"/>
                <a:gd name="connsiteY61" fmla="*/ 6686 h 10000"/>
                <a:gd name="connsiteX62" fmla="*/ 9602 w 11316"/>
                <a:gd name="connsiteY62" fmla="*/ 6816 h 10000"/>
                <a:gd name="connsiteX63" fmla="*/ 9567 w 11316"/>
                <a:gd name="connsiteY63" fmla="*/ 7027 h 10000"/>
                <a:gd name="connsiteX64" fmla="*/ 9513 w 11316"/>
                <a:gd name="connsiteY64" fmla="*/ 7287 h 10000"/>
                <a:gd name="connsiteX65" fmla="*/ 9415 w 11316"/>
                <a:gd name="connsiteY65" fmla="*/ 7530 h 10000"/>
                <a:gd name="connsiteX66" fmla="*/ 9344 w 11316"/>
                <a:gd name="connsiteY66" fmla="*/ 7693 h 10000"/>
                <a:gd name="connsiteX67" fmla="*/ 9275 w 11316"/>
                <a:gd name="connsiteY67" fmla="*/ 7775 h 10000"/>
                <a:gd name="connsiteX68" fmla="*/ 9193 w 11316"/>
                <a:gd name="connsiteY68" fmla="*/ 7937 h 10000"/>
                <a:gd name="connsiteX69" fmla="*/ 9157 w 11316"/>
                <a:gd name="connsiteY69" fmla="*/ 8002 h 10000"/>
                <a:gd name="connsiteX70" fmla="*/ 9140 w 11316"/>
                <a:gd name="connsiteY70" fmla="*/ 8083 h 10000"/>
                <a:gd name="connsiteX71" fmla="*/ 9140 w 11316"/>
                <a:gd name="connsiteY71" fmla="*/ 8246 h 10000"/>
                <a:gd name="connsiteX72" fmla="*/ 9157 w 11316"/>
                <a:gd name="connsiteY72" fmla="*/ 8440 h 10000"/>
                <a:gd name="connsiteX73" fmla="*/ 9104 w 11316"/>
                <a:gd name="connsiteY73" fmla="*/ 8440 h 10000"/>
                <a:gd name="connsiteX74" fmla="*/ 9015 w 11316"/>
                <a:gd name="connsiteY74" fmla="*/ 8457 h 10000"/>
                <a:gd name="connsiteX75" fmla="*/ 8902 w 11316"/>
                <a:gd name="connsiteY75" fmla="*/ 8489 h 10000"/>
                <a:gd name="connsiteX76" fmla="*/ 8731 w 11316"/>
                <a:gd name="connsiteY76" fmla="*/ 8522 h 10000"/>
                <a:gd name="connsiteX77" fmla="*/ 8544 w 11316"/>
                <a:gd name="connsiteY77" fmla="*/ 8554 h 10000"/>
                <a:gd name="connsiteX78" fmla="*/ 8322 w 11316"/>
                <a:gd name="connsiteY78" fmla="*/ 8587 h 10000"/>
                <a:gd name="connsiteX79" fmla="*/ 8046 w 11316"/>
                <a:gd name="connsiteY79" fmla="*/ 8651 h 10000"/>
                <a:gd name="connsiteX80" fmla="*/ 7773 w 11316"/>
                <a:gd name="connsiteY80" fmla="*/ 8717 h 10000"/>
                <a:gd name="connsiteX81" fmla="*/ 7470 w 11316"/>
                <a:gd name="connsiteY81" fmla="*/ 8781 h 10000"/>
                <a:gd name="connsiteX82" fmla="*/ 7140 w 11316"/>
                <a:gd name="connsiteY82" fmla="*/ 8814 h 10000"/>
                <a:gd name="connsiteX83" fmla="*/ 6439 w 11316"/>
                <a:gd name="connsiteY83" fmla="*/ 8960 h 10000"/>
                <a:gd name="connsiteX84" fmla="*/ 5690 w 11316"/>
                <a:gd name="connsiteY84" fmla="*/ 9090 h 10000"/>
                <a:gd name="connsiteX85" fmla="*/ 4927 w 11316"/>
                <a:gd name="connsiteY85" fmla="*/ 9236 h 10000"/>
                <a:gd name="connsiteX86" fmla="*/ 4169 w 11316"/>
                <a:gd name="connsiteY86" fmla="*/ 9366 h 10000"/>
                <a:gd name="connsiteX87" fmla="*/ 3424 w 11316"/>
                <a:gd name="connsiteY87" fmla="*/ 9497 h 10000"/>
                <a:gd name="connsiteX88" fmla="*/ 3078 w 11316"/>
                <a:gd name="connsiteY88" fmla="*/ 9594 h 10000"/>
                <a:gd name="connsiteX89" fmla="*/ 2738 w 11316"/>
                <a:gd name="connsiteY89" fmla="*/ 9643 h 10000"/>
                <a:gd name="connsiteX90" fmla="*/ 2411 w 11316"/>
                <a:gd name="connsiteY90" fmla="*/ 9675 h 10000"/>
                <a:gd name="connsiteX91" fmla="*/ 2126 w 11316"/>
                <a:gd name="connsiteY91" fmla="*/ 9740 h 10000"/>
                <a:gd name="connsiteX92" fmla="*/ 1851 w 11316"/>
                <a:gd name="connsiteY92" fmla="*/ 9805 h 10000"/>
                <a:gd name="connsiteX93" fmla="*/ 1592 w 11316"/>
                <a:gd name="connsiteY93" fmla="*/ 9838 h 10000"/>
                <a:gd name="connsiteX94" fmla="*/ 1389 w 11316"/>
                <a:gd name="connsiteY94" fmla="*/ 9870 h 10000"/>
                <a:gd name="connsiteX95" fmla="*/ 1202 w 11316"/>
                <a:gd name="connsiteY95" fmla="*/ 9935 h 10000"/>
                <a:gd name="connsiteX96" fmla="*/ 1049 w 11316"/>
                <a:gd name="connsiteY96" fmla="*/ 9935 h 10000"/>
                <a:gd name="connsiteX97" fmla="*/ 943 w 11316"/>
                <a:gd name="connsiteY97" fmla="*/ 9968 h 10000"/>
                <a:gd name="connsiteX98" fmla="*/ 883 w 11316"/>
                <a:gd name="connsiteY98" fmla="*/ 9968 h 10000"/>
                <a:gd name="connsiteX99" fmla="*/ 845 w 11316"/>
                <a:gd name="connsiteY99" fmla="*/ 10000 h 10000"/>
                <a:gd name="connsiteX100" fmla="*/ 845 w 11316"/>
                <a:gd name="connsiteY100" fmla="*/ 9968 h 10000"/>
                <a:gd name="connsiteX101" fmla="*/ 812 w 11316"/>
                <a:gd name="connsiteY101" fmla="*/ 9968 h 10000"/>
                <a:gd name="connsiteX102" fmla="*/ 790 w 11316"/>
                <a:gd name="connsiteY102" fmla="*/ 9935 h 10000"/>
                <a:gd name="connsiteX103" fmla="*/ 775 w 11316"/>
                <a:gd name="connsiteY103" fmla="*/ 9870 h 10000"/>
                <a:gd name="connsiteX104" fmla="*/ 790 w 11316"/>
                <a:gd name="connsiteY104" fmla="*/ 9773 h 10000"/>
                <a:gd name="connsiteX105" fmla="*/ 827 w 11316"/>
                <a:gd name="connsiteY105" fmla="*/ 9643 h 10000"/>
                <a:gd name="connsiteX106" fmla="*/ 926 w 11316"/>
                <a:gd name="connsiteY106" fmla="*/ 9497 h 10000"/>
                <a:gd name="connsiteX107" fmla="*/ 996 w 11316"/>
                <a:gd name="connsiteY107" fmla="*/ 9399 h 10000"/>
                <a:gd name="connsiteX108" fmla="*/ 1087 w 11316"/>
                <a:gd name="connsiteY108" fmla="*/ 9269 h 10000"/>
                <a:gd name="connsiteX109" fmla="*/ 1069 w 11316"/>
                <a:gd name="connsiteY109" fmla="*/ 9122 h 10000"/>
                <a:gd name="connsiteX110" fmla="*/ 1033 w 11316"/>
                <a:gd name="connsiteY110" fmla="*/ 8993 h 10000"/>
                <a:gd name="connsiteX111" fmla="*/ 980 w 11316"/>
                <a:gd name="connsiteY111" fmla="*/ 8895 h 10000"/>
                <a:gd name="connsiteX112" fmla="*/ 963 w 11316"/>
                <a:gd name="connsiteY112" fmla="*/ 8863 h 10000"/>
                <a:gd name="connsiteX113" fmla="*/ 891 w 11316"/>
                <a:gd name="connsiteY113" fmla="*/ 8749 h 10000"/>
                <a:gd name="connsiteX114" fmla="*/ 864 w 11316"/>
                <a:gd name="connsiteY114" fmla="*/ 8684 h 10000"/>
                <a:gd name="connsiteX115" fmla="*/ 864 w 11316"/>
                <a:gd name="connsiteY115" fmla="*/ 8651 h 10000"/>
                <a:gd name="connsiteX116" fmla="*/ 845 w 11316"/>
                <a:gd name="connsiteY116" fmla="*/ 8651 h 10000"/>
                <a:gd name="connsiteX117" fmla="*/ 908 w 11316"/>
                <a:gd name="connsiteY117" fmla="*/ 8619 h 10000"/>
                <a:gd name="connsiteX118" fmla="*/ 963 w 11316"/>
                <a:gd name="connsiteY118" fmla="*/ 8587 h 10000"/>
                <a:gd name="connsiteX119" fmla="*/ 0 w 11316"/>
                <a:gd name="connsiteY119" fmla="*/ 9922 h 10000"/>
                <a:gd name="connsiteX120" fmla="*/ 240 w 11316"/>
                <a:gd name="connsiteY120" fmla="*/ 9662 h 10000"/>
                <a:gd name="connsiteX121" fmla="*/ 400 w 11316"/>
                <a:gd name="connsiteY121" fmla="*/ 8652 h 10000"/>
                <a:gd name="connsiteX122" fmla="*/ 249 w 11316"/>
                <a:gd name="connsiteY122" fmla="*/ 7936 h 10000"/>
                <a:gd name="connsiteX123" fmla="*/ 515 w 11316"/>
                <a:gd name="connsiteY123" fmla="*/ 7545 h 10000"/>
                <a:gd name="connsiteX124" fmla="*/ 1353 w 11316"/>
                <a:gd name="connsiteY124" fmla="*/ 8003 h 10000"/>
                <a:gd name="connsiteX125" fmla="*/ 1095 w 11316"/>
                <a:gd name="connsiteY125" fmla="*/ 7108 h 10000"/>
                <a:gd name="connsiteX126" fmla="*/ 1425 w 11316"/>
                <a:gd name="connsiteY126" fmla="*/ 6783 h 10000"/>
                <a:gd name="connsiteX127" fmla="*/ 1425 w 11316"/>
                <a:gd name="connsiteY127" fmla="*/ 6751 h 10000"/>
                <a:gd name="connsiteX128" fmla="*/ 1425 w 11316"/>
                <a:gd name="connsiteY128" fmla="*/ 6686 h 10000"/>
                <a:gd name="connsiteX129" fmla="*/ 1158 w 11316"/>
                <a:gd name="connsiteY129" fmla="*/ 6833 h 10000"/>
                <a:gd name="connsiteX130" fmla="*/ 1645 w 11316"/>
                <a:gd name="connsiteY130" fmla="*/ 6573 h 10000"/>
                <a:gd name="connsiteX131" fmla="*/ 1584 w 11316"/>
                <a:gd name="connsiteY131" fmla="*/ 6053 h 10000"/>
                <a:gd name="connsiteX132" fmla="*/ 1744 w 11316"/>
                <a:gd name="connsiteY132" fmla="*/ 5777 h 10000"/>
                <a:gd name="connsiteX133" fmla="*/ 1842 w 11316"/>
                <a:gd name="connsiteY133" fmla="*/ 5420 h 10000"/>
                <a:gd name="connsiteX0" fmla="*/ 2037 w 11316"/>
                <a:gd name="connsiteY0" fmla="*/ 5289 h 10000"/>
                <a:gd name="connsiteX1" fmla="*/ 2314 w 11316"/>
                <a:gd name="connsiteY1" fmla="*/ 4948 h 10000"/>
                <a:gd name="connsiteX2" fmla="*/ 2516 w 11316"/>
                <a:gd name="connsiteY2" fmla="*/ 4882 h 10000"/>
                <a:gd name="connsiteX3" fmla="*/ 2223 w 11316"/>
                <a:gd name="connsiteY3" fmla="*/ 5094 h 10000"/>
                <a:gd name="connsiteX4" fmla="*/ 2472 w 11316"/>
                <a:gd name="connsiteY4" fmla="*/ 5045 h 10000"/>
                <a:gd name="connsiteX5" fmla="*/ 2631 w 11316"/>
                <a:gd name="connsiteY5" fmla="*/ 5241 h 10000"/>
                <a:gd name="connsiteX6" fmla="*/ 2821 w 11316"/>
                <a:gd name="connsiteY6" fmla="*/ 5306 h 10000"/>
                <a:gd name="connsiteX7" fmla="*/ 2926 w 11316"/>
                <a:gd name="connsiteY7" fmla="*/ 5258 h 10000"/>
                <a:gd name="connsiteX8" fmla="*/ 3094 w 11316"/>
                <a:gd name="connsiteY8" fmla="*/ 4818 h 10000"/>
                <a:gd name="connsiteX9" fmla="*/ 3068 w 11316"/>
                <a:gd name="connsiteY9" fmla="*/ 5177 h 10000"/>
                <a:gd name="connsiteX10" fmla="*/ 3221 w 11316"/>
                <a:gd name="connsiteY10" fmla="*/ 4493 h 10000"/>
                <a:gd name="connsiteX11" fmla="*/ 3371 w 11316"/>
                <a:gd name="connsiteY11" fmla="*/ 4786 h 10000"/>
                <a:gd name="connsiteX12" fmla="*/ 3334 w 11316"/>
                <a:gd name="connsiteY12" fmla="*/ 4542 h 10000"/>
                <a:gd name="connsiteX13" fmla="*/ 3407 w 11316"/>
                <a:gd name="connsiteY13" fmla="*/ 4786 h 10000"/>
                <a:gd name="connsiteX14" fmla="*/ 3424 w 11316"/>
                <a:gd name="connsiteY14" fmla="*/ 4818 h 10000"/>
                <a:gd name="connsiteX15" fmla="*/ 3468 w 11316"/>
                <a:gd name="connsiteY15" fmla="*/ 4818 h 10000"/>
                <a:gd name="connsiteX16" fmla="*/ 3523 w 11316"/>
                <a:gd name="connsiteY16" fmla="*/ 4818 h 10000"/>
                <a:gd name="connsiteX17" fmla="*/ 3575 w 11316"/>
                <a:gd name="connsiteY17" fmla="*/ 4786 h 10000"/>
                <a:gd name="connsiteX18" fmla="*/ 3612 w 11316"/>
                <a:gd name="connsiteY18" fmla="*/ 4688 h 10000"/>
                <a:gd name="connsiteX19" fmla="*/ 3647 w 11316"/>
                <a:gd name="connsiteY19" fmla="*/ 4541 h 10000"/>
                <a:gd name="connsiteX20" fmla="*/ 3664 w 11316"/>
                <a:gd name="connsiteY20" fmla="*/ 4282 h 10000"/>
                <a:gd name="connsiteX21" fmla="*/ 3752 w 11316"/>
                <a:gd name="connsiteY21" fmla="*/ 4298 h 10000"/>
                <a:gd name="connsiteX22" fmla="*/ 3878 w 11316"/>
                <a:gd name="connsiteY22" fmla="*/ 4070 h 10000"/>
                <a:gd name="connsiteX23" fmla="*/ 4020 w 11316"/>
                <a:gd name="connsiteY23" fmla="*/ 4103 h 10000"/>
                <a:gd name="connsiteX24" fmla="*/ 4117 w 11316"/>
                <a:gd name="connsiteY24" fmla="*/ 4103 h 10000"/>
                <a:gd name="connsiteX25" fmla="*/ 3948 w 11316"/>
                <a:gd name="connsiteY25" fmla="*/ 3892 h 10000"/>
                <a:gd name="connsiteX26" fmla="*/ 4242 w 11316"/>
                <a:gd name="connsiteY26" fmla="*/ 4136 h 10000"/>
                <a:gd name="connsiteX27" fmla="*/ 4172 w 11316"/>
                <a:gd name="connsiteY27" fmla="*/ 4331 h 10000"/>
                <a:gd name="connsiteX28" fmla="*/ 4482 w 11316"/>
                <a:gd name="connsiteY28" fmla="*/ 4250 h 10000"/>
                <a:gd name="connsiteX29" fmla="*/ 4789 w 11316"/>
                <a:gd name="connsiteY29" fmla="*/ 3387 h 10000"/>
                <a:gd name="connsiteX30" fmla="*/ 4958 w 11316"/>
                <a:gd name="connsiteY30" fmla="*/ 2612 h 10000"/>
                <a:gd name="connsiteX31" fmla="*/ 4948 w 11316"/>
                <a:gd name="connsiteY31" fmla="*/ 1720 h 10000"/>
                <a:gd name="connsiteX32" fmla="*/ 5360 w 11316"/>
                <a:gd name="connsiteY32" fmla="*/ 1688 h 10000"/>
                <a:gd name="connsiteX33" fmla="*/ 5701 w 11316"/>
                <a:gd name="connsiteY33" fmla="*/ 1466 h 10000"/>
                <a:gd name="connsiteX34" fmla="*/ 5714 w 11316"/>
                <a:gd name="connsiteY34" fmla="*/ 402 h 10000"/>
                <a:gd name="connsiteX35" fmla="*/ 6179 w 11316"/>
                <a:gd name="connsiteY35" fmla="*/ 181 h 10000"/>
                <a:gd name="connsiteX36" fmla="*/ 6638 w 11316"/>
                <a:gd name="connsiteY36" fmla="*/ 1067 h 10000"/>
                <a:gd name="connsiteX37" fmla="*/ 7262 w 11316"/>
                <a:gd name="connsiteY37" fmla="*/ 1249 h 10000"/>
                <a:gd name="connsiteX38" fmla="*/ 8075 w 11316"/>
                <a:gd name="connsiteY38" fmla="*/ 1649 h 10000"/>
                <a:gd name="connsiteX39" fmla="*/ 8314 w 11316"/>
                <a:gd name="connsiteY39" fmla="*/ 816 h 10000"/>
                <a:gd name="connsiteX40" fmla="*/ 8607 w 11316"/>
                <a:gd name="connsiteY40" fmla="*/ 1452 h 10000"/>
                <a:gd name="connsiteX41" fmla="*/ 9066 w 11316"/>
                <a:gd name="connsiteY41" fmla="*/ 1915 h 10000"/>
                <a:gd name="connsiteX42" fmla="*/ 9061 w 11316"/>
                <a:gd name="connsiteY42" fmla="*/ 3100 h 10000"/>
                <a:gd name="connsiteX43" fmla="*/ 9848 w 11316"/>
                <a:gd name="connsiteY43" fmla="*/ 4676 h 10000"/>
                <a:gd name="connsiteX44" fmla="*/ 8707 w 11316"/>
                <a:gd name="connsiteY44" fmla="*/ 6720 h 10000"/>
                <a:gd name="connsiteX45" fmla="*/ 8330 w 11316"/>
                <a:gd name="connsiteY45" fmla="*/ 7834 h 10000"/>
                <a:gd name="connsiteX46" fmla="*/ 2785 w 11316"/>
                <a:gd name="connsiteY46" fmla="*/ 9038 h 10000"/>
                <a:gd name="connsiteX47" fmla="*/ 10775 w 11316"/>
                <a:gd name="connsiteY47" fmla="*/ 5353 h 10000"/>
                <a:gd name="connsiteX48" fmla="*/ 10589 w 11316"/>
                <a:gd name="connsiteY48" fmla="*/ 5662 h 10000"/>
                <a:gd name="connsiteX49" fmla="*/ 10536 w 11316"/>
                <a:gd name="connsiteY49" fmla="*/ 5744 h 10000"/>
                <a:gd name="connsiteX50" fmla="*/ 10517 w 11316"/>
                <a:gd name="connsiteY50" fmla="*/ 5776 h 10000"/>
                <a:gd name="connsiteX51" fmla="*/ 10500 w 11316"/>
                <a:gd name="connsiteY51" fmla="*/ 5808 h 10000"/>
                <a:gd name="connsiteX52" fmla="*/ 10492 w 11316"/>
                <a:gd name="connsiteY52" fmla="*/ 5808 h 10000"/>
                <a:gd name="connsiteX53" fmla="*/ 10492 w 11316"/>
                <a:gd name="connsiteY53" fmla="*/ 5874 h 10000"/>
                <a:gd name="connsiteX54" fmla="*/ 10474 w 11316"/>
                <a:gd name="connsiteY54" fmla="*/ 5971 h 10000"/>
                <a:gd name="connsiteX55" fmla="*/ 10403 w 11316"/>
                <a:gd name="connsiteY55" fmla="*/ 6101 h 10000"/>
                <a:gd name="connsiteX56" fmla="*/ 10313 w 11316"/>
                <a:gd name="connsiteY56" fmla="*/ 6183 h 10000"/>
                <a:gd name="connsiteX57" fmla="*/ 10234 w 11316"/>
                <a:gd name="connsiteY57" fmla="*/ 6247 h 10000"/>
                <a:gd name="connsiteX58" fmla="*/ 10010 w 11316"/>
                <a:gd name="connsiteY58" fmla="*/ 6377 h 10000"/>
                <a:gd name="connsiteX59" fmla="*/ 9851 w 11316"/>
                <a:gd name="connsiteY59" fmla="*/ 6475 h 10000"/>
                <a:gd name="connsiteX60" fmla="*/ 9717 w 11316"/>
                <a:gd name="connsiteY60" fmla="*/ 6556 h 10000"/>
                <a:gd name="connsiteX61" fmla="*/ 9647 w 11316"/>
                <a:gd name="connsiteY61" fmla="*/ 6686 h 10000"/>
                <a:gd name="connsiteX62" fmla="*/ 9602 w 11316"/>
                <a:gd name="connsiteY62" fmla="*/ 6816 h 10000"/>
                <a:gd name="connsiteX63" fmla="*/ 9567 w 11316"/>
                <a:gd name="connsiteY63" fmla="*/ 7027 h 10000"/>
                <a:gd name="connsiteX64" fmla="*/ 9513 w 11316"/>
                <a:gd name="connsiteY64" fmla="*/ 7287 h 10000"/>
                <a:gd name="connsiteX65" fmla="*/ 9415 w 11316"/>
                <a:gd name="connsiteY65" fmla="*/ 7530 h 10000"/>
                <a:gd name="connsiteX66" fmla="*/ 9344 w 11316"/>
                <a:gd name="connsiteY66" fmla="*/ 7693 h 10000"/>
                <a:gd name="connsiteX67" fmla="*/ 9275 w 11316"/>
                <a:gd name="connsiteY67" fmla="*/ 7775 h 10000"/>
                <a:gd name="connsiteX68" fmla="*/ 9193 w 11316"/>
                <a:gd name="connsiteY68" fmla="*/ 7937 h 10000"/>
                <a:gd name="connsiteX69" fmla="*/ 9157 w 11316"/>
                <a:gd name="connsiteY69" fmla="*/ 8002 h 10000"/>
                <a:gd name="connsiteX70" fmla="*/ 9140 w 11316"/>
                <a:gd name="connsiteY70" fmla="*/ 8083 h 10000"/>
                <a:gd name="connsiteX71" fmla="*/ 9140 w 11316"/>
                <a:gd name="connsiteY71" fmla="*/ 8246 h 10000"/>
                <a:gd name="connsiteX72" fmla="*/ 9157 w 11316"/>
                <a:gd name="connsiteY72" fmla="*/ 8440 h 10000"/>
                <a:gd name="connsiteX73" fmla="*/ 9104 w 11316"/>
                <a:gd name="connsiteY73" fmla="*/ 8440 h 10000"/>
                <a:gd name="connsiteX74" fmla="*/ 9015 w 11316"/>
                <a:gd name="connsiteY74" fmla="*/ 8457 h 10000"/>
                <a:gd name="connsiteX75" fmla="*/ 8902 w 11316"/>
                <a:gd name="connsiteY75" fmla="*/ 8489 h 10000"/>
                <a:gd name="connsiteX76" fmla="*/ 8731 w 11316"/>
                <a:gd name="connsiteY76" fmla="*/ 8522 h 10000"/>
                <a:gd name="connsiteX77" fmla="*/ 8544 w 11316"/>
                <a:gd name="connsiteY77" fmla="*/ 8554 h 10000"/>
                <a:gd name="connsiteX78" fmla="*/ 8322 w 11316"/>
                <a:gd name="connsiteY78" fmla="*/ 8587 h 10000"/>
                <a:gd name="connsiteX79" fmla="*/ 8046 w 11316"/>
                <a:gd name="connsiteY79" fmla="*/ 8651 h 10000"/>
                <a:gd name="connsiteX80" fmla="*/ 7773 w 11316"/>
                <a:gd name="connsiteY80" fmla="*/ 8717 h 10000"/>
                <a:gd name="connsiteX81" fmla="*/ 7470 w 11316"/>
                <a:gd name="connsiteY81" fmla="*/ 8781 h 10000"/>
                <a:gd name="connsiteX82" fmla="*/ 7140 w 11316"/>
                <a:gd name="connsiteY82" fmla="*/ 8814 h 10000"/>
                <a:gd name="connsiteX83" fmla="*/ 6439 w 11316"/>
                <a:gd name="connsiteY83" fmla="*/ 8960 h 10000"/>
                <a:gd name="connsiteX84" fmla="*/ 5690 w 11316"/>
                <a:gd name="connsiteY84" fmla="*/ 9090 h 10000"/>
                <a:gd name="connsiteX85" fmla="*/ 4927 w 11316"/>
                <a:gd name="connsiteY85" fmla="*/ 9236 h 10000"/>
                <a:gd name="connsiteX86" fmla="*/ 4169 w 11316"/>
                <a:gd name="connsiteY86" fmla="*/ 9366 h 10000"/>
                <a:gd name="connsiteX87" fmla="*/ 3424 w 11316"/>
                <a:gd name="connsiteY87" fmla="*/ 9497 h 10000"/>
                <a:gd name="connsiteX88" fmla="*/ 3078 w 11316"/>
                <a:gd name="connsiteY88" fmla="*/ 9594 h 10000"/>
                <a:gd name="connsiteX89" fmla="*/ 2738 w 11316"/>
                <a:gd name="connsiteY89" fmla="*/ 9643 h 10000"/>
                <a:gd name="connsiteX90" fmla="*/ 2411 w 11316"/>
                <a:gd name="connsiteY90" fmla="*/ 9675 h 10000"/>
                <a:gd name="connsiteX91" fmla="*/ 2126 w 11316"/>
                <a:gd name="connsiteY91" fmla="*/ 9740 h 10000"/>
                <a:gd name="connsiteX92" fmla="*/ 1851 w 11316"/>
                <a:gd name="connsiteY92" fmla="*/ 9805 h 10000"/>
                <a:gd name="connsiteX93" fmla="*/ 1592 w 11316"/>
                <a:gd name="connsiteY93" fmla="*/ 9838 h 10000"/>
                <a:gd name="connsiteX94" fmla="*/ 1389 w 11316"/>
                <a:gd name="connsiteY94" fmla="*/ 9870 h 10000"/>
                <a:gd name="connsiteX95" fmla="*/ 1202 w 11316"/>
                <a:gd name="connsiteY95" fmla="*/ 9935 h 10000"/>
                <a:gd name="connsiteX96" fmla="*/ 1049 w 11316"/>
                <a:gd name="connsiteY96" fmla="*/ 9935 h 10000"/>
                <a:gd name="connsiteX97" fmla="*/ 943 w 11316"/>
                <a:gd name="connsiteY97" fmla="*/ 9968 h 10000"/>
                <a:gd name="connsiteX98" fmla="*/ 883 w 11316"/>
                <a:gd name="connsiteY98" fmla="*/ 9968 h 10000"/>
                <a:gd name="connsiteX99" fmla="*/ 845 w 11316"/>
                <a:gd name="connsiteY99" fmla="*/ 10000 h 10000"/>
                <a:gd name="connsiteX100" fmla="*/ 845 w 11316"/>
                <a:gd name="connsiteY100" fmla="*/ 9968 h 10000"/>
                <a:gd name="connsiteX101" fmla="*/ 812 w 11316"/>
                <a:gd name="connsiteY101" fmla="*/ 9968 h 10000"/>
                <a:gd name="connsiteX102" fmla="*/ 790 w 11316"/>
                <a:gd name="connsiteY102" fmla="*/ 9935 h 10000"/>
                <a:gd name="connsiteX103" fmla="*/ 775 w 11316"/>
                <a:gd name="connsiteY103" fmla="*/ 9870 h 10000"/>
                <a:gd name="connsiteX104" fmla="*/ 790 w 11316"/>
                <a:gd name="connsiteY104" fmla="*/ 9773 h 10000"/>
                <a:gd name="connsiteX105" fmla="*/ 827 w 11316"/>
                <a:gd name="connsiteY105" fmla="*/ 9643 h 10000"/>
                <a:gd name="connsiteX106" fmla="*/ 926 w 11316"/>
                <a:gd name="connsiteY106" fmla="*/ 9497 h 10000"/>
                <a:gd name="connsiteX107" fmla="*/ 996 w 11316"/>
                <a:gd name="connsiteY107" fmla="*/ 9399 h 10000"/>
                <a:gd name="connsiteX108" fmla="*/ 1087 w 11316"/>
                <a:gd name="connsiteY108" fmla="*/ 9269 h 10000"/>
                <a:gd name="connsiteX109" fmla="*/ 1069 w 11316"/>
                <a:gd name="connsiteY109" fmla="*/ 9122 h 10000"/>
                <a:gd name="connsiteX110" fmla="*/ 1033 w 11316"/>
                <a:gd name="connsiteY110" fmla="*/ 8993 h 10000"/>
                <a:gd name="connsiteX111" fmla="*/ 980 w 11316"/>
                <a:gd name="connsiteY111" fmla="*/ 8895 h 10000"/>
                <a:gd name="connsiteX112" fmla="*/ 963 w 11316"/>
                <a:gd name="connsiteY112" fmla="*/ 8863 h 10000"/>
                <a:gd name="connsiteX113" fmla="*/ 891 w 11316"/>
                <a:gd name="connsiteY113" fmla="*/ 8749 h 10000"/>
                <a:gd name="connsiteX114" fmla="*/ 864 w 11316"/>
                <a:gd name="connsiteY114" fmla="*/ 8684 h 10000"/>
                <a:gd name="connsiteX115" fmla="*/ 864 w 11316"/>
                <a:gd name="connsiteY115" fmla="*/ 8651 h 10000"/>
                <a:gd name="connsiteX116" fmla="*/ 845 w 11316"/>
                <a:gd name="connsiteY116" fmla="*/ 8651 h 10000"/>
                <a:gd name="connsiteX117" fmla="*/ 908 w 11316"/>
                <a:gd name="connsiteY117" fmla="*/ 8619 h 10000"/>
                <a:gd name="connsiteX118" fmla="*/ 0 w 11316"/>
                <a:gd name="connsiteY118" fmla="*/ 9922 h 10000"/>
                <a:gd name="connsiteX119" fmla="*/ 240 w 11316"/>
                <a:gd name="connsiteY119" fmla="*/ 9662 h 10000"/>
                <a:gd name="connsiteX120" fmla="*/ 400 w 11316"/>
                <a:gd name="connsiteY120" fmla="*/ 8652 h 10000"/>
                <a:gd name="connsiteX121" fmla="*/ 249 w 11316"/>
                <a:gd name="connsiteY121" fmla="*/ 7936 h 10000"/>
                <a:gd name="connsiteX122" fmla="*/ 515 w 11316"/>
                <a:gd name="connsiteY122" fmla="*/ 7545 h 10000"/>
                <a:gd name="connsiteX123" fmla="*/ 1353 w 11316"/>
                <a:gd name="connsiteY123" fmla="*/ 8003 h 10000"/>
                <a:gd name="connsiteX124" fmla="*/ 1095 w 11316"/>
                <a:gd name="connsiteY124" fmla="*/ 7108 h 10000"/>
                <a:gd name="connsiteX125" fmla="*/ 1425 w 11316"/>
                <a:gd name="connsiteY125" fmla="*/ 6783 h 10000"/>
                <a:gd name="connsiteX126" fmla="*/ 1425 w 11316"/>
                <a:gd name="connsiteY126" fmla="*/ 6751 h 10000"/>
                <a:gd name="connsiteX127" fmla="*/ 1425 w 11316"/>
                <a:gd name="connsiteY127" fmla="*/ 6686 h 10000"/>
                <a:gd name="connsiteX128" fmla="*/ 1158 w 11316"/>
                <a:gd name="connsiteY128" fmla="*/ 6833 h 10000"/>
                <a:gd name="connsiteX129" fmla="*/ 1645 w 11316"/>
                <a:gd name="connsiteY129" fmla="*/ 6573 h 10000"/>
                <a:gd name="connsiteX130" fmla="*/ 1584 w 11316"/>
                <a:gd name="connsiteY130" fmla="*/ 6053 h 10000"/>
                <a:gd name="connsiteX131" fmla="*/ 1744 w 11316"/>
                <a:gd name="connsiteY131" fmla="*/ 5777 h 10000"/>
                <a:gd name="connsiteX132" fmla="*/ 1842 w 11316"/>
                <a:gd name="connsiteY132" fmla="*/ 5420 h 10000"/>
                <a:gd name="connsiteX0" fmla="*/ 2037 w 11316"/>
                <a:gd name="connsiteY0" fmla="*/ 5289 h 10000"/>
                <a:gd name="connsiteX1" fmla="*/ 2314 w 11316"/>
                <a:gd name="connsiteY1" fmla="*/ 4948 h 10000"/>
                <a:gd name="connsiteX2" fmla="*/ 2516 w 11316"/>
                <a:gd name="connsiteY2" fmla="*/ 4882 h 10000"/>
                <a:gd name="connsiteX3" fmla="*/ 2223 w 11316"/>
                <a:gd name="connsiteY3" fmla="*/ 5094 h 10000"/>
                <a:gd name="connsiteX4" fmla="*/ 2472 w 11316"/>
                <a:gd name="connsiteY4" fmla="*/ 5045 h 10000"/>
                <a:gd name="connsiteX5" fmla="*/ 2631 w 11316"/>
                <a:gd name="connsiteY5" fmla="*/ 5241 h 10000"/>
                <a:gd name="connsiteX6" fmla="*/ 2821 w 11316"/>
                <a:gd name="connsiteY6" fmla="*/ 5306 h 10000"/>
                <a:gd name="connsiteX7" fmla="*/ 2926 w 11316"/>
                <a:gd name="connsiteY7" fmla="*/ 5258 h 10000"/>
                <a:gd name="connsiteX8" fmla="*/ 3094 w 11316"/>
                <a:gd name="connsiteY8" fmla="*/ 4818 h 10000"/>
                <a:gd name="connsiteX9" fmla="*/ 3068 w 11316"/>
                <a:gd name="connsiteY9" fmla="*/ 5177 h 10000"/>
                <a:gd name="connsiteX10" fmla="*/ 3221 w 11316"/>
                <a:gd name="connsiteY10" fmla="*/ 4493 h 10000"/>
                <a:gd name="connsiteX11" fmla="*/ 3371 w 11316"/>
                <a:gd name="connsiteY11" fmla="*/ 4786 h 10000"/>
                <a:gd name="connsiteX12" fmla="*/ 3334 w 11316"/>
                <a:gd name="connsiteY12" fmla="*/ 4542 h 10000"/>
                <a:gd name="connsiteX13" fmla="*/ 3407 w 11316"/>
                <a:gd name="connsiteY13" fmla="*/ 4786 h 10000"/>
                <a:gd name="connsiteX14" fmla="*/ 3424 w 11316"/>
                <a:gd name="connsiteY14" fmla="*/ 4818 h 10000"/>
                <a:gd name="connsiteX15" fmla="*/ 3468 w 11316"/>
                <a:gd name="connsiteY15" fmla="*/ 4818 h 10000"/>
                <a:gd name="connsiteX16" fmla="*/ 3523 w 11316"/>
                <a:gd name="connsiteY16" fmla="*/ 4818 h 10000"/>
                <a:gd name="connsiteX17" fmla="*/ 3575 w 11316"/>
                <a:gd name="connsiteY17" fmla="*/ 4786 h 10000"/>
                <a:gd name="connsiteX18" fmla="*/ 3612 w 11316"/>
                <a:gd name="connsiteY18" fmla="*/ 4688 h 10000"/>
                <a:gd name="connsiteX19" fmla="*/ 3647 w 11316"/>
                <a:gd name="connsiteY19" fmla="*/ 4541 h 10000"/>
                <a:gd name="connsiteX20" fmla="*/ 3664 w 11316"/>
                <a:gd name="connsiteY20" fmla="*/ 4282 h 10000"/>
                <a:gd name="connsiteX21" fmla="*/ 3752 w 11316"/>
                <a:gd name="connsiteY21" fmla="*/ 4298 h 10000"/>
                <a:gd name="connsiteX22" fmla="*/ 3878 w 11316"/>
                <a:gd name="connsiteY22" fmla="*/ 4070 h 10000"/>
                <a:gd name="connsiteX23" fmla="*/ 4020 w 11316"/>
                <a:gd name="connsiteY23" fmla="*/ 4103 h 10000"/>
                <a:gd name="connsiteX24" fmla="*/ 4117 w 11316"/>
                <a:gd name="connsiteY24" fmla="*/ 4103 h 10000"/>
                <a:gd name="connsiteX25" fmla="*/ 3948 w 11316"/>
                <a:gd name="connsiteY25" fmla="*/ 3892 h 10000"/>
                <a:gd name="connsiteX26" fmla="*/ 4242 w 11316"/>
                <a:gd name="connsiteY26" fmla="*/ 4136 h 10000"/>
                <a:gd name="connsiteX27" fmla="*/ 4172 w 11316"/>
                <a:gd name="connsiteY27" fmla="*/ 4331 h 10000"/>
                <a:gd name="connsiteX28" fmla="*/ 4482 w 11316"/>
                <a:gd name="connsiteY28" fmla="*/ 4250 h 10000"/>
                <a:gd name="connsiteX29" fmla="*/ 4789 w 11316"/>
                <a:gd name="connsiteY29" fmla="*/ 3387 h 10000"/>
                <a:gd name="connsiteX30" fmla="*/ 4958 w 11316"/>
                <a:gd name="connsiteY30" fmla="*/ 2612 h 10000"/>
                <a:gd name="connsiteX31" fmla="*/ 4948 w 11316"/>
                <a:gd name="connsiteY31" fmla="*/ 1720 h 10000"/>
                <a:gd name="connsiteX32" fmla="*/ 5360 w 11316"/>
                <a:gd name="connsiteY32" fmla="*/ 1688 h 10000"/>
                <a:gd name="connsiteX33" fmla="*/ 5701 w 11316"/>
                <a:gd name="connsiteY33" fmla="*/ 1466 h 10000"/>
                <a:gd name="connsiteX34" fmla="*/ 5714 w 11316"/>
                <a:gd name="connsiteY34" fmla="*/ 402 h 10000"/>
                <a:gd name="connsiteX35" fmla="*/ 6179 w 11316"/>
                <a:gd name="connsiteY35" fmla="*/ 181 h 10000"/>
                <a:gd name="connsiteX36" fmla="*/ 6638 w 11316"/>
                <a:gd name="connsiteY36" fmla="*/ 1067 h 10000"/>
                <a:gd name="connsiteX37" fmla="*/ 7262 w 11316"/>
                <a:gd name="connsiteY37" fmla="*/ 1249 h 10000"/>
                <a:gd name="connsiteX38" fmla="*/ 8075 w 11316"/>
                <a:gd name="connsiteY38" fmla="*/ 1649 h 10000"/>
                <a:gd name="connsiteX39" fmla="*/ 8314 w 11316"/>
                <a:gd name="connsiteY39" fmla="*/ 816 h 10000"/>
                <a:gd name="connsiteX40" fmla="*/ 8607 w 11316"/>
                <a:gd name="connsiteY40" fmla="*/ 1452 h 10000"/>
                <a:gd name="connsiteX41" fmla="*/ 9066 w 11316"/>
                <a:gd name="connsiteY41" fmla="*/ 1915 h 10000"/>
                <a:gd name="connsiteX42" fmla="*/ 9061 w 11316"/>
                <a:gd name="connsiteY42" fmla="*/ 3100 h 10000"/>
                <a:gd name="connsiteX43" fmla="*/ 9848 w 11316"/>
                <a:gd name="connsiteY43" fmla="*/ 4676 h 10000"/>
                <a:gd name="connsiteX44" fmla="*/ 8707 w 11316"/>
                <a:gd name="connsiteY44" fmla="*/ 6720 h 10000"/>
                <a:gd name="connsiteX45" fmla="*/ 8330 w 11316"/>
                <a:gd name="connsiteY45" fmla="*/ 7834 h 10000"/>
                <a:gd name="connsiteX46" fmla="*/ 2785 w 11316"/>
                <a:gd name="connsiteY46" fmla="*/ 9038 h 10000"/>
                <a:gd name="connsiteX47" fmla="*/ 10775 w 11316"/>
                <a:gd name="connsiteY47" fmla="*/ 5353 h 10000"/>
                <a:gd name="connsiteX48" fmla="*/ 10589 w 11316"/>
                <a:gd name="connsiteY48" fmla="*/ 5662 h 10000"/>
                <a:gd name="connsiteX49" fmla="*/ 10536 w 11316"/>
                <a:gd name="connsiteY49" fmla="*/ 5744 h 10000"/>
                <a:gd name="connsiteX50" fmla="*/ 10517 w 11316"/>
                <a:gd name="connsiteY50" fmla="*/ 5776 h 10000"/>
                <a:gd name="connsiteX51" fmla="*/ 10500 w 11316"/>
                <a:gd name="connsiteY51" fmla="*/ 5808 h 10000"/>
                <a:gd name="connsiteX52" fmla="*/ 10492 w 11316"/>
                <a:gd name="connsiteY52" fmla="*/ 5808 h 10000"/>
                <a:gd name="connsiteX53" fmla="*/ 10492 w 11316"/>
                <a:gd name="connsiteY53" fmla="*/ 5874 h 10000"/>
                <a:gd name="connsiteX54" fmla="*/ 10474 w 11316"/>
                <a:gd name="connsiteY54" fmla="*/ 5971 h 10000"/>
                <a:gd name="connsiteX55" fmla="*/ 10403 w 11316"/>
                <a:gd name="connsiteY55" fmla="*/ 6101 h 10000"/>
                <a:gd name="connsiteX56" fmla="*/ 10313 w 11316"/>
                <a:gd name="connsiteY56" fmla="*/ 6183 h 10000"/>
                <a:gd name="connsiteX57" fmla="*/ 10234 w 11316"/>
                <a:gd name="connsiteY57" fmla="*/ 6247 h 10000"/>
                <a:gd name="connsiteX58" fmla="*/ 10010 w 11316"/>
                <a:gd name="connsiteY58" fmla="*/ 6377 h 10000"/>
                <a:gd name="connsiteX59" fmla="*/ 9851 w 11316"/>
                <a:gd name="connsiteY59" fmla="*/ 6475 h 10000"/>
                <a:gd name="connsiteX60" fmla="*/ 9717 w 11316"/>
                <a:gd name="connsiteY60" fmla="*/ 6556 h 10000"/>
                <a:gd name="connsiteX61" fmla="*/ 9647 w 11316"/>
                <a:gd name="connsiteY61" fmla="*/ 6686 h 10000"/>
                <a:gd name="connsiteX62" fmla="*/ 9602 w 11316"/>
                <a:gd name="connsiteY62" fmla="*/ 6816 h 10000"/>
                <a:gd name="connsiteX63" fmla="*/ 9567 w 11316"/>
                <a:gd name="connsiteY63" fmla="*/ 7027 h 10000"/>
                <a:gd name="connsiteX64" fmla="*/ 9513 w 11316"/>
                <a:gd name="connsiteY64" fmla="*/ 7287 h 10000"/>
                <a:gd name="connsiteX65" fmla="*/ 9415 w 11316"/>
                <a:gd name="connsiteY65" fmla="*/ 7530 h 10000"/>
                <a:gd name="connsiteX66" fmla="*/ 9344 w 11316"/>
                <a:gd name="connsiteY66" fmla="*/ 7693 h 10000"/>
                <a:gd name="connsiteX67" fmla="*/ 9275 w 11316"/>
                <a:gd name="connsiteY67" fmla="*/ 7775 h 10000"/>
                <a:gd name="connsiteX68" fmla="*/ 9193 w 11316"/>
                <a:gd name="connsiteY68" fmla="*/ 7937 h 10000"/>
                <a:gd name="connsiteX69" fmla="*/ 9157 w 11316"/>
                <a:gd name="connsiteY69" fmla="*/ 8002 h 10000"/>
                <a:gd name="connsiteX70" fmla="*/ 9140 w 11316"/>
                <a:gd name="connsiteY70" fmla="*/ 8083 h 10000"/>
                <a:gd name="connsiteX71" fmla="*/ 9140 w 11316"/>
                <a:gd name="connsiteY71" fmla="*/ 8246 h 10000"/>
                <a:gd name="connsiteX72" fmla="*/ 9157 w 11316"/>
                <a:gd name="connsiteY72" fmla="*/ 8440 h 10000"/>
                <a:gd name="connsiteX73" fmla="*/ 9104 w 11316"/>
                <a:gd name="connsiteY73" fmla="*/ 8440 h 10000"/>
                <a:gd name="connsiteX74" fmla="*/ 9015 w 11316"/>
                <a:gd name="connsiteY74" fmla="*/ 8457 h 10000"/>
                <a:gd name="connsiteX75" fmla="*/ 8902 w 11316"/>
                <a:gd name="connsiteY75" fmla="*/ 8489 h 10000"/>
                <a:gd name="connsiteX76" fmla="*/ 8731 w 11316"/>
                <a:gd name="connsiteY76" fmla="*/ 8522 h 10000"/>
                <a:gd name="connsiteX77" fmla="*/ 8544 w 11316"/>
                <a:gd name="connsiteY77" fmla="*/ 8554 h 10000"/>
                <a:gd name="connsiteX78" fmla="*/ 8322 w 11316"/>
                <a:gd name="connsiteY78" fmla="*/ 8587 h 10000"/>
                <a:gd name="connsiteX79" fmla="*/ 8046 w 11316"/>
                <a:gd name="connsiteY79" fmla="*/ 8651 h 10000"/>
                <a:gd name="connsiteX80" fmla="*/ 7773 w 11316"/>
                <a:gd name="connsiteY80" fmla="*/ 8717 h 10000"/>
                <a:gd name="connsiteX81" fmla="*/ 7470 w 11316"/>
                <a:gd name="connsiteY81" fmla="*/ 8781 h 10000"/>
                <a:gd name="connsiteX82" fmla="*/ 7140 w 11316"/>
                <a:gd name="connsiteY82" fmla="*/ 8814 h 10000"/>
                <a:gd name="connsiteX83" fmla="*/ 6439 w 11316"/>
                <a:gd name="connsiteY83" fmla="*/ 8960 h 10000"/>
                <a:gd name="connsiteX84" fmla="*/ 5690 w 11316"/>
                <a:gd name="connsiteY84" fmla="*/ 9090 h 10000"/>
                <a:gd name="connsiteX85" fmla="*/ 4927 w 11316"/>
                <a:gd name="connsiteY85" fmla="*/ 9236 h 10000"/>
                <a:gd name="connsiteX86" fmla="*/ 4169 w 11316"/>
                <a:gd name="connsiteY86" fmla="*/ 9366 h 10000"/>
                <a:gd name="connsiteX87" fmla="*/ 3424 w 11316"/>
                <a:gd name="connsiteY87" fmla="*/ 9497 h 10000"/>
                <a:gd name="connsiteX88" fmla="*/ 3078 w 11316"/>
                <a:gd name="connsiteY88" fmla="*/ 9594 h 10000"/>
                <a:gd name="connsiteX89" fmla="*/ 2738 w 11316"/>
                <a:gd name="connsiteY89" fmla="*/ 9643 h 10000"/>
                <a:gd name="connsiteX90" fmla="*/ 2411 w 11316"/>
                <a:gd name="connsiteY90" fmla="*/ 9675 h 10000"/>
                <a:gd name="connsiteX91" fmla="*/ 2126 w 11316"/>
                <a:gd name="connsiteY91" fmla="*/ 9740 h 10000"/>
                <a:gd name="connsiteX92" fmla="*/ 1851 w 11316"/>
                <a:gd name="connsiteY92" fmla="*/ 9805 h 10000"/>
                <a:gd name="connsiteX93" fmla="*/ 1592 w 11316"/>
                <a:gd name="connsiteY93" fmla="*/ 9838 h 10000"/>
                <a:gd name="connsiteX94" fmla="*/ 1389 w 11316"/>
                <a:gd name="connsiteY94" fmla="*/ 9870 h 10000"/>
                <a:gd name="connsiteX95" fmla="*/ 1202 w 11316"/>
                <a:gd name="connsiteY95" fmla="*/ 9935 h 10000"/>
                <a:gd name="connsiteX96" fmla="*/ 1049 w 11316"/>
                <a:gd name="connsiteY96" fmla="*/ 9935 h 10000"/>
                <a:gd name="connsiteX97" fmla="*/ 943 w 11316"/>
                <a:gd name="connsiteY97" fmla="*/ 9968 h 10000"/>
                <a:gd name="connsiteX98" fmla="*/ 883 w 11316"/>
                <a:gd name="connsiteY98" fmla="*/ 9968 h 10000"/>
                <a:gd name="connsiteX99" fmla="*/ 845 w 11316"/>
                <a:gd name="connsiteY99" fmla="*/ 10000 h 10000"/>
                <a:gd name="connsiteX100" fmla="*/ 845 w 11316"/>
                <a:gd name="connsiteY100" fmla="*/ 9968 h 10000"/>
                <a:gd name="connsiteX101" fmla="*/ 812 w 11316"/>
                <a:gd name="connsiteY101" fmla="*/ 9968 h 10000"/>
                <a:gd name="connsiteX102" fmla="*/ 790 w 11316"/>
                <a:gd name="connsiteY102" fmla="*/ 9935 h 10000"/>
                <a:gd name="connsiteX103" fmla="*/ 775 w 11316"/>
                <a:gd name="connsiteY103" fmla="*/ 9870 h 10000"/>
                <a:gd name="connsiteX104" fmla="*/ 790 w 11316"/>
                <a:gd name="connsiteY104" fmla="*/ 9773 h 10000"/>
                <a:gd name="connsiteX105" fmla="*/ 827 w 11316"/>
                <a:gd name="connsiteY105" fmla="*/ 9643 h 10000"/>
                <a:gd name="connsiteX106" fmla="*/ 926 w 11316"/>
                <a:gd name="connsiteY106" fmla="*/ 9497 h 10000"/>
                <a:gd name="connsiteX107" fmla="*/ 996 w 11316"/>
                <a:gd name="connsiteY107" fmla="*/ 9399 h 10000"/>
                <a:gd name="connsiteX108" fmla="*/ 1087 w 11316"/>
                <a:gd name="connsiteY108" fmla="*/ 9269 h 10000"/>
                <a:gd name="connsiteX109" fmla="*/ 1069 w 11316"/>
                <a:gd name="connsiteY109" fmla="*/ 9122 h 10000"/>
                <a:gd name="connsiteX110" fmla="*/ 1033 w 11316"/>
                <a:gd name="connsiteY110" fmla="*/ 8993 h 10000"/>
                <a:gd name="connsiteX111" fmla="*/ 980 w 11316"/>
                <a:gd name="connsiteY111" fmla="*/ 8895 h 10000"/>
                <a:gd name="connsiteX112" fmla="*/ 963 w 11316"/>
                <a:gd name="connsiteY112" fmla="*/ 8863 h 10000"/>
                <a:gd name="connsiteX113" fmla="*/ 891 w 11316"/>
                <a:gd name="connsiteY113" fmla="*/ 8749 h 10000"/>
                <a:gd name="connsiteX114" fmla="*/ 864 w 11316"/>
                <a:gd name="connsiteY114" fmla="*/ 8684 h 10000"/>
                <a:gd name="connsiteX115" fmla="*/ 864 w 11316"/>
                <a:gd name="connsiteY115" fmla="*/ 8651 h 10000"/>
                <a:gd name="connsiteX116" fmla="*/ 845 w 11316"/>
                <a:gd name="connsiteY116" fmla="*/ 8651 h 10000"/>
                <a:gd name="connsiteX117" fmla="*/ 0 w 11316"/>
                <a:gd name="connsiteY117" fmla="*/ 9922 h 10000"/>
                <a:gd name="connsiteX118" fmla="*/ 240 w 11316"/>
                <a:gd name="connsiteY118" fmla="*/ 9662 h 10000"/>
                <a:gd name="connsiteX119" fmla="*/ 400 w 11316"/>
                <a:gd name="connsiteY119" fmla="*/ 8652 h 10000"/>
                <a:gd name="connsiteX120" fmla="*/ 249 w 11316"/>
                <a:gd name="connsiteY120" fmla="*/ 7936 h 10000"/>
                <a:gd name="connsiteX121" fmla="*/ 515 w 11316"/>
                <a:gd name="connsiteY121" fmla="*/ 7545 h 10000"/>
                <a:gd name="connsiteX122" fmla="*/ 1353 w 11316"/>
                <a:gd name="connsiteY122" fmla="*/ 8003 h 10000"/>
                <a:gd name="connsiteX123" fmla="*/ 1095 w 11316"/>
                <a:gd name="connsiteY123" fmla="*/ 7108 h 10000"/>
                <a:gd name="connsiteX124" fmla="*/ 1425 w 11316"/>
                <a:gd name="connsiteY124" fmla="*/ 6783 h 10000"/>
                <a:gd name="connsiteX125" fmla="*/ 1425 w 11316"/>
                <a:gd name="connsiteY125" fmla="*/ 6751 h 10000"/>
                <a:gd name="connsiteX126" fmla="*/ 1425 w 11316"/>
                <a:gd name="connsiteY126" fmla="*/ 6686 h 10000"/>
                <a:gd name="connsiteX127" fmla="*/ 1158 w 11316"/>
                <a:gd name="connsiteY127" fmla="*/ 6833 h 10000"/>
                <a:gd name="connsiteX128" fmla="*/ 1645 w 11316"/>
                <a:gd name="connsiteY128" fmla="*/ 6573 h 10000"/>
                <a:gd name="connsiteX129" fmla="*/ 1584 w 11316"/>
                <a:gd name="connsiteY129" fmla="*/ 6053 h 10000"/>
                <a:gd name="connsiteX130" fmla="*/ 1744 w 11316"/>
                <a:gd name="connsiteY130" fmla="*/ 5777 h 10000"/>
                <a:gd name="connsiteX131" fmla="*/ 1842 w 11316"/>
                <a:gd name="connsiteY131" fmla="*/ 5420 h 10000"/>
                <a:gd name="connsiteX0" fmla="*/ 2037 w 11316"/>
                <a:gd name="connsiteY0" fmla="*/ 5289 h 10000"/>
                <a:gd name="connsiteX1" fmla="*/ 2314 w 11316"/>
                <a:gd name="connsiteY1" fmla="*/ 4948 h 10000"/>
                <a:gd name="connsiteX2" fmla="*/ 2516 w 11316"/>
                <a:gd name="connsiteY2" fmla="*/ 4882 h 10000"/>
                <a:gd name="connsiteX3" fmla="*/ 2223 w 11316"/>
                <a:gd name="connsiteY3" fmla="*/ 5094 h 10000"/>
                <a:gd name="connsiteX4" fmla="*/ 2472 w 11316"/>
                <a:gd name="connsiteY4" fmla="*/ 5045 h 10000"/>
                <a:gd name="connsiteX5" fmla="*/ 2631 w 11316"/>
                <a:gd name="connsiteY5" fmla="*/ 5241 h 10000"/>
                <a:gd name="connsiteX6" fmla="*/ 2821 w 11316"/>
                <a:gd name="connsiteY6" fmla="*/ 5306 h 10000"/>
                <a:gd name="connsiteX7" fmla="*/ 2926 w 11316"/>
                <a:gd name="connsiteY7" fmla="*/ 5258 h 10000"/>
                <a:gd name="connsiteX8" fmla="*/ 3094 w 11316"/>
                <a:gd name="connsiteY8" fmla="*/ 4818 h 10000"/>
                <a:gd name="connsiteX9" fmla="*/ 3068 w 11316"/>
                <a:gd name="connsiteY9" fmla="*/ 5177 h 10000"/>
                <a:gd name="connsiteX10" fmla="*/ 3221 w 11316"/>
                <a:gd name="connsiteY10" fmla="*/ 4493 h 10000"/>
                <a:gd name="connsiteX11" fmla="*/ 3371 w 11316"/>
                <a:gd name="connsiteY11" fmla="*/ 4786 h 10000"/>
                <a:gd name="connsiteX12" fmla="*/ 3334 w 11316"/>
                <a:gd name="connsiteY12" fmla="*/ 4542 h 10000"/>
                <a:gd name="connsiteX13" fmla="*/ 3407 w 11316"/>
                <a:gd name="connsiteY13" fmla="*/ 4786 h 10000"/>
                <a:gd name="connsiteX14" fmla="*/ 3424 w 11316"/>
                <a:gd name="connsiteY14" fmla="*/ 4818 h 10000"/>
                <a:gd name="connsiteX15" fmla="*/ 3468 w 11316"/>
                <a:gd name="connsiteY15" fmla="*/ 4818 h 10000"/>
                <a:gd name="connsiteX16" fmla="*/ 3523 w 11316"/>
                <a:gd name="connsiteY16" fmla="*/ 4818 h 10000"/>
                <a:gd name="connsiteX17" fmla="*/ 3575 w 11316"/>
                <a:gd name="connsiteY17" fmla="*/ 4786 h 10000"/>
                <a:gd name="connsiteX18" fmla="*/ 3612 w 11316"/>
                <a:gd name="connsiteY18" fmla="*/ 4688 h 10000"/>
                <a:gd name="connsiteX19" fmla="*/ 3647 w 11316"/>
                <a:gd name="connsiteY19" fmla="*/ 4541 h 10000"/>
                <a:gd name="connsiteX20" fmla="*/ 3664 w 11316"/>
                <a:gd name="connsiteY20" fmla="*/ 4282 h 10000"/>
                <a:gd name="connsiteX21" fmla="*/ 3752 w 11316"/>
                <a:gd name="connsiteY21" fmla="*/ 4298 h 10000"/>
                <a:gd name="connsiteX22" fmla="*/ 3878 w 11316"/>
                <a:gd name="connsiteY22" fmla="*/ 4070 h 10000"/>
                <a:gd name="connsiteX23" fmla="*/ 4020 w 11316"/>
                <a:gd name="connsiteY23" fmla="*/ 4103 h 10000"/>
                <a:gd name="connsiteX24" fmla="*/ 4117 w 11316"/>
                <a:gd name="connsiteY24" fmla="*/ 4103 h 10000"/>
                <a:gd name="connsiteX25" fmla="*/ 3948 w 11316"/>
                <a:gd name="connsiteY25" fmla="*/ 3892 h 10000"/>
                <a:gd name="connsiteX26" fmla="*/ 4242 w 11316"/>
                <a:gd name="connsiteY26" fmla="*/ 4136 h 10000"/>
                <a:gd name="connsiteX27" fmla="*/ 4172 w 11316"/>
                <a:gd name="connsiteY27" fmla="*/ 4331 h 10000"/>
                <a:gd name="connsiteX28" fmla="*/ 4482 w 11316"/>
                <a:gd name="connsiteY28" fmla="*/ 4250 h 10000"/>
                <a:gd name="connsiteX29" fmla="*/ 4789 w 11316"/>
                <a:gd name="connsiteY29" fmla="*/ 3387 h 10000"/>
                <a:gd name="connsiteX30" fmla="*/ 4958 w 11316"/>
                <a:gd name="connsiteY30" fmla="*/ 2612 h 10000"/>
                <a:gd name="connsiteX31" fmla="*/ 4948 w 11316"/>
                <a:gd name="connsiteY31" fmla="*/ 1720 h 10000"/>
                <a:gd name="connsiteX32" fmla="*/ 5360 w 11316"/>
                <a:gd name="connsiteY32" fmla="*/ 1688 h 10000"/>
                <a:gd name="connsiteX33" fmla="*/ 5701 w 11316"/>
                <a:gd name="connsiteY33" fmla="*/ 1466 h 10000"/>
                <a:gd name="connsiteX34" fmla="*/ 5714 w 11316"/>
                <a:gd name="connsiteY34" fmla="*/ 402 h 10000"/>
                <a:gd name="connsiteX35" fmla="*/ 6179 w 11316"/>
                <a:gd name="connsiteY35" fmla="*/ 181 h 10000"/>
                <a:gd name="connsiteX36" fmla="*/ 6638 w 11316"/>
                <a:gd name="connsiteY36" fmla="*/ 1067 h 10000"/>
                <a:gd name="connsiteX37" fmla="*/ 7262 w 11316"/>
                <a:gd name="connsiteY37" fmla="*/ 1249 h 10000"/>
                <a:gd name="connsiteX38" fmla="*/ 8075 w 11316"/>
                <a:gd name="connsiteY38" fmla="*/ 1649 h 10000"/>
                <a:gd name="connsiteX39" fmla="*/ 8314 w 11316"/>
                <a:gd name="connsiteY39" fmla="*/ 816 h 10000"/>
                <a:gd name="connsiteX40" fmla="*/ 8607 w 11316"/>
                <a:gd name="connsiteY40" fmla="*/ 1452 h 10000"/>
                <a:gd name="connsiteX41" fmla="*/ 9066 w 11316"/>
                <a:gd name="connsiteY41" fmla="*/ 1915 h 10000"/>
                <a:gd name="connsiteX42" fmla="*/ 9061 w 11316"/>
                <a:gd name="connsiteY42" fmla="*/ 3100 h 10000"/>
                <a:gd name="connsiteX43" fmla="*/ 9848 w 11316"/>
                <a:gd name="connsiteY43" fmla="*/ 4676 h 10000"/>
                <a:gd name="connsiteX44" fmla="*/ 8707 w 11316"/>
                <a:gd name="connsiteY44" fmla="*/ 6720 h 10000"/>
                <a:gd name="connsiteX45" fmla="*/ 8330 w 11316"/>
                <a:gd name="connsiteY45" fmla="*/ 7834 h 10000"/>
                <a:gd name="connsiteX46" fmla="*/ 2785 w 11316"/>
                <a:gd name="connsiteY46" fmla="*/ 9038 h 10000"/>
                <a:gd name="connsiteX47" fmla="*/ 10775 w 11316"/>
                <a:gd name="connsiteY47" fmla="*/ 5353 h 10000"/>
                <a:gd name="connsiteX48" fmla="*/ 10589 w 11316"/>
                <a:gd name="connsiteY48" fmla="*/ 5662 h 10000"/>
                <a:gd name="connsiteX49" fmla="*/ 10536 w 11316"/>
                <a:gd name="connsiteY49" fmla="*/ 5744 h 10000"/>
                <a:gd name="connsiteX50" fmla="*/ 10517 w 11316"/>
                <a:gd name="connsiteY50" fmla="*/ 5776 h 10000"/>
                <a:gd name="connsiteX51" fmla="*/ 10500 w 11316"/>
                <a:gd name="connsiteY51" fmla="*/ 5808 h 10000"/>
                <a:gd name="connsiteX52" fmla="*/ 10492 w 11316"/>
                <a:gd name="connsiteY52" fmla="*/ 5808 h 10000"/>
                <a:gd name="connsiteX53" fmla="*/ 10492 w 11316"/>
                <a:gd name="connsiteY53" fmla="*/ 5874 h 10000"/>
                <a:gd name="connsiteX54" fmla="*/ 10474 w 11316"/>
                <a:gd name="connsiteY54" fmla="*/ 5971 h 10000"/>
                <a:gd name="connsiteX55" fmla="*/ 10403 w 11316"/>
                <a:gd name="connsiteY55" fmla="*/ 6101 h 10000"/>
                <a:gd name="connsiteX56" fmla="*/ 10313 w 11316"/>
                <a:gd name="connsiteY56" fmla="*/ 6183 h 10000"/>
                <a:gd name="connsiteX57" fmla="*/ 10234 w 11316"/>
                <a:gd name="connsiteY57" fmla="*/ 6247 h 10000"/>
                <a:gd name="connsiteX58" fmla="*/ 10010 w 11316"/>
                <a:gd name="connsiteY58" fmla="*/ 6377 h 10000"/>
                <a:gd name="connsiteX59" fmla="*/ 9851 w 11316"/>
                <a:gd name="connsiteY59" fmla="*/ 6475 h 10000"/>
                <a:gd name="connsiteX60" fmla="*/ 9717 w 11316"/>
                <a:gd name="connsiteY60" fmla="*/ 6556 h 10000"/>
                <a:gd name="connsiteX61" fmla="*/ 9647 w 11316"/>
                <a:gd name="connsiteY61" fmla="*/ 6686 h 10000"/>
                <a:gd name="connsiteX62" fmla="*/ 9602 w 11316"/>
                <a:gd name="connsiteY62" fmla="*/ 6816 h 10000"/>
                <a:gd name="connsiteX63" fmla="*/ 9567 w 11316"/>
                <a:gd name="connsiteY63" fmla="*/ 7027 h 10000"/>
                <a:gd name="connsiteX64" fmla="*/ 9513 w 11316"/>
                <a:gd name="connsiteY64" fmla="*/ 7287 h 10000"/>
                <a:gd name="connsiteX65" fmla="*/ 9415 w 11316"/>
                <a:gd name="connsiteY65" fmla="*/ 7530 h 10000"/>
                <a:gd name="connsiteX66" fmla="*/ 9344 w 11316"/>
                <a:gd name="connsiteY66" fmla="*/ 7693 h 10000"/>
                <a:gd name="connsiteX67" fmla="*/ 9275 w 11316"/>
                <a:gd name="connsiteY67" fmla="*/ 7775 h 10000"/>
                <a:gd name="connsiteX68" fmla="*/ 9193 w 11316"/>
                <a:gd name="connsiteY68" fmla="*/ 7937 h 10000"/>
                <a:gd name="connsiteX69" fmla="*/ 9157 w 11316"/>
                <a:gd name="connsiteY69" fmla="*/ 8002 h 10000"/>
                <a:gd name="connsiteX70" fmla="*/ 9140 w 11316"/>
                <a:gd name="connsiteY70" fmla="*/ 8083 h 10000"/>
                <a:gd name="connsiteX71" fmla="*/ 9140 w 11316"/>
                <a:gd name="connsiteY71" fmla="*/ 8246 h 10000"/>
                <a:gd name="connsiteX72" fmla="*/ 9157 w 11316"/>
                <a:gd name="connsiteY72" fmla="*/ 8440 h 10000"/>
                <a:gd name="connsiteX73" fmla="*/ 9104 w 11316"/>
                <a:gd name="connsiteY73" fmla="*/ 8440 h 10000"/>
                <a:gd name="connsiteX74" fmla="*/ 9015 w 11316"/>
                <a:gd name="connsiteY74" fmla="*/ 8457 h 10000"/>
                <a:gd name="connsiteX75" fmla="*/ 8902 w 11316"/>
                <a:gd name="connsiteY75" fmla="*/ 8489 h 10000"/>
                <a:gd name="connsiteX76" fmla="*/ 8731 w 11316"/>
                <a:gd name="connsiteY76" fmla="*/ 8522 h 10000"/>
                <a:gd name="connsiteX77" fmla="*/ 8544 w 11316"/>
                <a:gd name="connsiteY77" fmla="*/ 8554 h 10000"/>
                <a:gd name="connsiteX78" fmla="*/ 8322 w 11316"/>
                <a:gd name="connsiteY78" fmla="*/ 8587 h 10000"/>
                <a:gd name="connsiteX79" fmla="*/ 8046 w 11316"/>
                <a:gd name="connsiteY79" fmla="*/ 8651 h 10000"/>
                <a:gd name="connsiteX80" fmla="*/ 7773 w 11316"/>
                <a:gd name="connsiteY80" fmla="*/ 8717 h 10000"/>
                <a:gd name="connsiteX81" fmla="*/ 7470 w 11316"/>
                <a:gd name="connsiteY81" fmla="*/ 8781 h 10000"/>
                <a:gd name="connsiteX82" fmla="*/ 7140 w 11316"/>
                <a:gd name="connsiteY82" fmla="*/ 8814 h 10000"/>
                <a:gd name="connsiteX83" fmla="*/ 6439 w 11316"/>
                <a:gd name="connsiteY83" fmla="*/ 8960 h 10000"/>
                <a:gd name="connsiteX84" fmla="*/ 5690 w 11316"/>
                <a:gd name="connsiteY84" fmla="*/ 9090 h 10000"/>
                <a:gd name="connsiteX85" fmla="*/ 4927 w 11316"/>
                <a:gd name="connsiteY85" fmla="*/ 9236 h 10000"/>
                <a:gd name="connsiteX86" fmla="*/ 4169 w 11316"/>
                <a:gd name="connsiteY86" fmla="*/ 9366 h 10000"/>
                <a:gd name="connsiteX87" fmla="*/ 3424 w 11316"/>
                <a:gd name="connsiteY87" fmla="*/ 9497 h 10000"/>
                <a:gd name="connsiteX88" fmla="*/ 3078 w 11316"/>
                <a:gd name="connsiteY88" fmla="*/ 9594 h 10000"/>
                <a:gd name="connsiteX89" fmla="*/ 2738 w 11316"/>
                <a:gd name="connsiteY89" fmla="*/ 9643 h 10000"/>
                <a:gd name="connsiteX90" fmla="*/ 2411 w 11316"/>
                <a:gd name="connsiteY90" fmla="*/ 9675 h 10000"/>
                <a:gd name="connsiteX91" fmla="*/ 2126 w 11316"/>
                <a:gd name="connsiteY91" fmla="*/ 9740 h 10000"/>
                <a:gd name="connsiteX92" fmla="*/ 1851 w 11316"/>
                <a:gd name="connsiteY92" fmla="*/ 9805 h 10000"/>
                <a:gd name="connsiteX93" fmla="*/ 1592 w 11316"/>
                <a:gd name="connsiteY93" fmla="*/ 9838 h 10000"/>
                <a:gd name="connsiteX94" fmla="*/ 1389 w 11316"/>
                <a:gd name="connsiteY94" fmla="*/ 9870 h 10000"/>
                <a:gd name="connsiteX95" fmla="*/ 1202 w 11316"/>
                <a:gd name="connsiteY95" fmla="*/ 9935 h 10000"/>
                <a:gd name="connsiteX96" fmla="*/ 1049 w 11316"/>
                <a:gd name="connsiteY96" fmla="*/ 9935 h 10000"/>
                <a:gd name="connsiteX97" fmla="*/ 943 w 11316"/>
                <a:gd name="connsiteY97" fmla="*/ 9968 h 10000"/>
                <a:gd name="connsiteX98" fmla="*/ 883 w 11316"/>
                <a:gd name="connsiteY98" fmla="*/ 9968 h 10000"/>
                <a:gd name="connsiteX99" fmla="*/ 845 w 11316"/>
                <a:gd name="connsiteY99" fmla="*/ 10000 h 10000"/>
                <a:gd name="connsiteX100" fmla="*/ 845 w 11316"/>
                <a:gd name="connsiteY100" fmla="*/ 9968 h 10000"/>
                <a:gd name="connsiteX101" fmla="*/ 812 w 11316"/>
                <a:gd name="connsiteY101" fmla="*/ 9968 h 10000"/>
                <a:gd name="connsiteX102" fmla="*/ 790 w 11316"/>
                <a:gd name="connsiteY102" fmla="*/ 9935 h 10000"/>
                <a:gd name="connsiteX103" fmla="*/ 775 w 11316"/>
                <a:gd name="connsiteY103" fmla="*/ 9870 h 10000"/>
                <a:gd name="connsiteX104" fmla="*/ 790 w 11316"/>
                <a:gd name="connsiteY104" fmla="*/ 9773 h 10000"/>
                <a:gd name="connsiteX105" fmla="*/ 827 w 11316"/>
                <a:gd name="connsiteY105" fmla="*/ 9643 h 10000"/>
                <a:gd name="connsiteX106" fmla="*/ 926 w 11316"/>
                <a:gd name="connsiteY106" fmla="*/ 9497 h 10000"/>
                <a:gd name="connsiteX107" fmla="*/ 996 w 11316"/>
                <a:gd name="connsiteY107" fmla="*/ 9399 h 10000"/>
                <a:gd name="connsiteX108" fmla="*/ 1087 w 11316"/>
                <a:gd name="connsiteY108" fmla="*/ 9269 h 10000"/>
                <a:gd name="connsiteX109" fmla="*/ 1069 w 11316"/>
                <a:gd name="connsiteY109" fmla="*/ 9122 h 10000"/>
                <a:gd name="connsiteX110" fmla="*/ 1033 w 11316"/>
                <a:gd name="connsiteY110" fmla="*/ 8993 h 10000"/>
                <a:gd name="connsiteX111" fmla="*/ 980 w 11316"/>
                <a:gd name="connsiteY111" fmla="*/ 8895 h 10000"/>
                <a:gd name="connsiteX112" fmla="*/ 963 w 11316"/>
                <a:gd name="connsiteY112" fmla="*/ 8863 h 10000"/>
                <a:gd name="connsiteX113" fmla="*/ 891 w 11316"/>
                <a:gd name="connsiteY113" fmla="*/ 8749 h 10000"/>
                <a:gd name="connsiteX114" fmla="*/ 864 w 11316"/>
                <a:gd name="connsiteY114" fmla="*/ 8684 h 10000"/>
                <a:gd name="connsiteX115" fmla="*/ 864 w 11316"/>
                <a:gd name="connsiteY115" fmla="*/ 8651 h 10000"/>
                <a:gd name="connsiteX116" fmla="*/ 0 w 11316"/>
                <a:gd name="connsiteY116" fmla="*/ 9922 h 10000"/>
                <a:gd name="connsiteX117" fmla="*/ 240 w 11316"/>
                <a:gd name="connsiteY117" fmla="*/ 9662 h 10000"/>
                <a:gd name="connsiteX118" fmla="*/ 400 w 11316"/>
                <a:gd name="connsiteY118" fmla="*/ 8652 h 10000"/>
                <a:gd name="connsiteX119" fmla="*/ 249 w 11316"/>
                <a:gd name="connsiteY119" fmla="*/ 7936 h 10000"/>
                <a:gd name="connsiteX120" fmla="*/ 515 w 11316"/>
                <a:gd name="connsiteY120" fmla="*/ 7545 h 10000"/>
                <a:gd name="connsiteX121" fmla="*/ 1353 w 11316"/>
                <a:gd name="connsiteY121" fmla="*/ 8003 h 10000"/>
                <a:gd name="connsiteX122" fmla="*/ 1095 w 11316"/>
                <a:gd name="connsiteY122" fmla="*/ 7108 h 10000"/>
                <a:gd name="connsiteX123" fmla="*/ 1425 w 11316"/>
                <a:gd name="connsiteY123" fmla="*/ 6783 h 10000"/>
                <a:gd name="connsiteX124" fmla="*/ 1425 w 11316"/>
                <a:gd name="connsiteY124" fmla="*/ 6751 h 10000"/>
                <a:gd name="connsiteX125" fmla="*/ 1425 w 11316"/>
                <a:gd name="connsiteY125" fmla="*/ 6686 h 10000"/>
                <a:gd name="connsiteX126" fmla="*/ 1158 w 11316"/>
                <a:gd name="connsiteY126" fmla="*/ 6833 h 10000"/>
                <a:gd name="connsiteX127" fmla="*/ 1645 w 11316"/>
                <a:gd name="connsiteY127" fmla="*/ 6573 h 10000"/>
                <a:gd name="connsiteX128" fmla="*/ 1584 w 11316"/>
                <a:gd name="connsiteY128" fmla="*/ 6053 h 10000"/>
                <a:gd name="connsiteX129" fmla="*/ 1744 w 11316"/>
                <a:gd name="connsiteY129" fmla="*/ 5777 h 10000"/>
                <a:gd name="connsiteX130" fmla="*/ 1842 w 11316"/>
                <a:gd name="connsiteY130" fmla="*/ 5420 h 10000"/>
                <a:gd name="connsiteX0" fmla="*/ 2037 w 11316"/>
                <a:gd name="connsiteY0" fmla="*/ 5289 h 10000"/>
                <a:gd name="connsiteX1" fmla="*/ 2314 w 11316"/>
                <a:gd name="connsiteY1" fmla="*/ 4948 h 10000"/>
                <a:gd name="connsiteX2" fmla="*/ 2516 w 11316"/>
                <a:gd name="connsiteY2" fmla="*/ 4882 h 10000"/>
                <a:gd name="connsiteX3" fmla="*/ 2223 w 11316"/>
                <a:gd name="connsiteY3" fmla="*/ 5094 h 10000"/>
                <a:gd name="connsiteX4" fmla="*/ 2472 w 11316"/>
                <a:gd name="connsiteY4" fmla="*/ 5045 h 10000"/>
                <a:gd name="connsiteX5" fmla="*/ 2631 w 11316"/>
                <a:gd name="connsiteY5" fmla="*/ 5241 h 10000"/>
                <a:gd name="connsiteX6" fmla="*/ 2821 w 11316"/>
                <a:gd name="connsiteY6" fmla="*/ 5306 h 10000"/>
                <a:gd name="connsiteX7" fmla="*/ 2926 w 11316"/>
                <a:gd name="connsiteY7" fmla="*/ 5258 h 10000"/>
                <a:gd name="connsiteX8" fmla="*/ 3094 w 11316"/>
                <a:gd name="connsiteY8" fmla="*/ 4818 h 10000"/>
                <a:gd name="connsiteX9" fmla="*/ 3068 w 11316"/>
                <a:gd name="connsiteY9" fmla="*/ 5177 h 10000"/>
                <a:gd name="connsiteX10" fmla="*/ 3221 w 11316"/>
                <a:gd name="connsiteY10" fmla="*/ 4493 h 10000"/>
                <a:gd name="connsiteX11" fmla="*/ 3371 w 11316"/>
                <a:gd name="connsiteY11" fmla="*/ 4786 h 10000"/>
                <a:gd name="connsiteX12" fmla="*/ 3334 w 11316"/>
                <a:gd name="connsiteY12" fmla="*/ 4542 h 10000"/>
                <a:gd name="connsiteX13" fmla="*/ 3407 w 11316"/>
                <a:gd name="connsiteY13" fmla="*/ 4786 h 10000"/>
                <a:gd name="connsiteX14" fmla="*/ 3424 w 11316"/>
                <a:gd name="connsiteY14" fmla="*/ 4818 h 10000"/>
                <a:gd name="connsiteX15" fmla="*/ 3468 w 11316"/>
                <a:gd name="connsiteY15" fmla="*/ 4818 h 10000"/>
                <a:gd name="connsiteX16" fmla="*/ 3523 w 11316"/>
                <a:gd name="connsiteY16" fmla="*/ 4818 h 10000"/>
                <a:gd name="connsiteX17" fmla="*/ 3575 w 11316"/>
                <a:gd name="connsiteY17" fmla="*/ 4786 h 10000"/>
                <a:gd name="connsiteX18" fmla="*/ 3612 w 11316"/>
                <a:gd name="connsiteY18" fmla="*/ 4688 h 10000"/>
                <a:gd name="connsiteX19" fmla="*/ 3647 w 11316"/>
                <a:gd name="connsiteY19" fmla="*/ 4541 h 10000"/>
                <a:gd name="connsiteX20" fmla="*/ 3664 w 11316"/>
                <a:gd name="connsiteY20" fmla="*/ 4282 h 10000"/>
                <a:gd name="connsiteX21" fmla="*/ 3752 w 11316"/>
                <a:gd name="connsiteY21" fmla="*/ 4298 h 10000"/>
                <a:gd name="connsiteX22" fmla="*/ 3878 w 11316"/>
                <a:gd name="connsiteY22" fmla="*/ 4070 h 10000"/>
                <a:gd name="connsiteX23" fmla="*/ 4020 w 11316"/>
                <a:gd name="connsiteY23" fmla="*/ 4103 h 10000"/>
                <a:gd name="connsiteX24" fmla="*/ 4117 w 11316"/>
                <a:gd name="connsiteY24" fmla="*/ 4103 h 10000"/>
                <a:gd name="connsiteX25" fmla="*/ 3948 w 11316"/>
                <a:gd name="connsiteY25" fmla="*/ 3892 h 10000"/>
                <a:gd name="connsiteX26" fmla="*/ 4242 w 11316"/>
                <a:gd name="connsiteY26" fmla="*/ 4136 h 10000"/>
                <a:gd name="connsiteX27" fmla="*/ 4172 w 11316"/>
                <a:gd name="connsiteY27" fmla="*/ 4331 h 10000"/>
                <a:gd name="connsiteX28" fmla="*/ 4482 w 11316"/>
                <a:gd name="connsiteY28" fmla="*/ 4250 h 10000"/>
                <a:gd name="connsiteX29" fmla="*/ 4789 w 11316"/>
                <a:gd name="connsiteY29" fmla="*/ 3387 h 10000"/>
                <a:gd name="connsiteX30" fmla="*/ 4958 w 11316"/>
                <a:gd name="connsiteY30" fmla="*/ 2612 h 10000"/>
                <a:gd name="connsiteX31" fmla="*/ 4948 w 11316"/>
                <a:gd name="connsiteY31" fmla="*/ 1720 h 10000"/>
                <a:gd name="connsiteX32" fmla="*/ 5360 w 11316"/>
                <a:gd name="connsiteY32" fmla="*/ 1688 h 10000"/>
                <a:gd name="connsiteX33" fmla="*/ 5701 w 11316"/>
                <a:gd name="connsiteY33" fmla="*/ 1466 h 10000"/>
                <a:gd name="connsiteX34" fmla="*/ 5714 w 11316"/>
                <a:gd name="connsiteY34" fmla="*/ 402 h 10000"/>
                <a:gd name="connsiteX35" fmla="*/ 6179 w 11316"/>
                <a:gd name="connsiteY35" fmla="*/ 181 h 10000"/>
                <a:gd name="connsiteX36" fmla="*/ 6638 w 11316"/>
                <a:gd name="connsiteY36" fmla="*/ 1067 h 10000"/>
                <a:gd name="connsiteX37" fmla="*/ 7262 w 11316"/>
                <a:gd name="connsiteY37" fmla="*/ 1249 h 10000"/>
                <a:gd name="connsiteX38" fmla="*/ 8075 w 11316"/>
                <a:gd name="connsiteY38" fmla="*/ 1649 h 10000"/>
                <a:gd name="connsiteX39" fmla="*/ 8314 w 11316"/>
                <a:gd name="connsiteY39" fmla="*/ 816 h 10000"/>
                <a:gd name="connsiteX40" fmla="*/ 8607 w 11316"/>
                <a:gd name="connsiteY40" fmla="*/ 1452 h 10000"/>
                <a:gd name="connsiteX41" fmla="*/ 9066 w 11316"/>
                <a:gd name="connsiteY41" fmla="*/ 1915 h 10000"/>
                <a:gd name="connsiteX42" fmla="*/ 9061 w 11316"/>
                <a:gd name="connsiteY42" fmla="*/ 3100 h 10000"/>
                <a:gd name="connsiteX43" fmla="*/ 9848 w 11316"/>
                <a:gd name="connsiteY43" fmla="*/ 4676 h 10000"/>
                <a:gd name="connsiteX44" fmla="*/ 8707 w 11316"/>
                <a:gd name="connsiteY44" fmla="*/ 6720 h 10000"/>
                <a:gd name="connsiteX45" fmla="*/ 8330 w 11316"/>
                <a:gd name="connsiteY45" fmla="*/ 7834 h 10000"/>
                <a:gd name="connsiteX46" fmla="*/ 2785 w 11316"/>
                <a:gd name="connsiteY46" fmla="*/ 9038 h 10000"/>
                <a:gd name="connsiteX47" fmla="*/ 10775 w 11316"/>
                <a:gd name="connsiteY47" fmla="*/ 5353 h 10000"/>
                <a:gd name="connsiteX48" fmla="*/ 10589 w 11316"/>
                <a:gd name="connsiteY48" fmla="*/ 5662 h 10000"/>
                <a:gd name="connsiteX49" fmla="*/ 10536 w 11316"/>
                <a:gd name="connsiteY49" fmla="*/ 5744 h 10000"/>
                <a:gd name="connsiteX50" fmla="*/ 10517 w 11316"/>
                <a:gd name="connsiteY50" fmla="*/ 5776 h 10000"/>
                <a:gd name="connsiteX51" fmla="*/ 10500 w 11316"/>
                <a:gd name="connsiteY51" fmla="*/ 5808 h 10000"/>
                <a:gd name="connsiteX52" fmla="*/ 10492 w 11316"/>
                <a:gd name="connsiteY52" fmla="*/ 5808 h 10000"/>
                <a:gd name="connsiteX53" fmla="*/ 10492 w 11316"/>
                <a:gd name="connsiteY53" fmla="*/ 5874 h 10000"/>
                <a:gd name="connsiteX54" fmla="*/ 10474 w 11316"/>
                <a:gd name="connsiteY54" fmla="*/ 5971 h 10000"/>
                <a:gd name="connsiteX55" fmla="*/ 10403 w 11316"/>
                <a:gd name="connsiteY55" fmla="*/ 6101 h 10000"/>
                <a:gd name="connsiteX56" fmla="*/ 10313 w 11316"/>
                <a:gd name="connsiteY56" fmla="*/ 6183 h 10000"/>
                <a:gd name="connsiteX57" fmla="*/ 10234 w 11316"/>
                <a:gd name="connsiteY57" fmla="*/ 6247 h 10000"/>
                <a:gd name="connsiteX58" fmla="*/ 10010 w 11316"/>
                <a:gd name="connsiteY58" fmla="*/ 6377 h 10000"/>
                <a:gd name="connsiteX59" fmla="*/ 9851 w 11316"/>
                <a:gd name="connsiteY59" fmla="*/ 6475 h 10000"/>
                <a:gd name="connsiteX60" fmla="*/ 9717 w 11316"/>
                <a:gd name="connsiteY60" fmla="*/ 6556 h 10000"/>
                <a:gd name="connsiteX61" fmla="*/ 9647 w 11316"/>
                <a:gd name="connsiteY61" fmla="*/ 6686 h 10000"/>
                <a:gd name="connsiteX62" fmla="*/ 9602 w 11316"/>
                <a:gd name="connsiteY62" fmla="*/ 6816 h 10000"/>
                <a:gd name="connsiteX63" fmla="*/ 9567 w 11316"/>
                <a:gd name="connsiteY63" fmla="*/ 7027 h 10000"/>
                <a:gd name="connsiteX64" fmla="*/ 9513 w 11316"/>
                <a:gd name="connsiteY64" fmla="*/ 7287 h 10000"/>
                <a:gd name="connsiteX65" fmla="*/ 9415 w 11316"/>
                <a:gd name="connsiteY65" fmla="*/ 7530 h 10000"/>
                <a:gd name="connsiteX66" fmla="*/ 9344 w 11316"/>
                <a:gd name="connsiteY66" fmla="*/ 7693 h 10000"/>
                <a:gd name="connsiteX67" fmla="*/ 9275 w 11316"/>
                <a:gd name="connsiteY67" fmla="*/ 7775 h 10000"/>
                <a:gd name="connsiteX68" fmla="*/ 9193 w 11316"/>
                <a:gd name="connsiteY68" fmla="*/ 7937 h 10000"/>
                <a:gd name="connsiteX69" fmla="*/ 9157 w 11316"/>
                <a:gd name="connsiteY69" fmla="*/ 8002 h 10000"/>
                <a:gd name="connsiteX70" fmla="*/ 9140 w 11316"/>
                <a:gd name="connsiteY70" fmla="*/ 8083 h 10000"/>
                <a:gd name="connsiteX71" fmla="*/ 9140 w 11316"/>
                <a:gd name="connsiteY71" fmla="*/ 8246 h 10000"/>
                <a:gd name="connsiteX72" fmla="*/ 9157 w 11316"/>
                <a:gd name="connsiteY72" fmla="*/ 8440 h 10000"/>
                <a:gd name="connsiteX73" fmla="*/ 9104 w 11316"/>
                <a:gd name="connsiteY73" fmla="*/ 8440 h 10000"/>
                <a:gd name="connsiteX74" fmla="*/ 9015 w 11316"/>
                <a:gd name="connsiteY74" fmla="*/ 8457 h 10000"/>
                <a:gd name="connsiteX75" fmla="*/ 8902 w 11316"/>
                <a:gd name="connsiteY75" fmla="*/ 8489 h 10000"/>
                <a:gd name="connsiteX76" fmla="*/ 8731 w 11316"/>
                <a:gd name="connsiteY76" fmla="*/ 8522 h 10000"/>
                <a:gd name="connsiteX77" fmla="*/ 8544 w 11316"/>
                <a:gd name="connsiteY77" fmla="*/ 8554 h 10000"/>
                <a:gd name="connsiteX78" fmla="*/ 8322 w 11316"/>
                <a:gd name="connsiteY78" fmla="*/ 8587 h 10000"/>
                <a:gd name="connsiteX79" fmla="*/ 8046 w 11316"/>
                <a:gd name="connsiteY79" fmla="*/ 8651 h 10000"/>
                <a:gd name="connsiteX80" fmla="*/ 7773 w 11316"/>
                <a:gd name="connsiteY80" fmla="*/ 8717 h 10000"/>
                <a:gd name="connsiteX81" fmla="*/ 7470 w 11316"/>
                <a:gd name="connsiteY81" fmla="*/ 8781 h 10000"/>
                <a:gd name="connsiteX82" fmla="*/ 7140 w 11316"/>
                <a:gd name="connsiteY82" fmla="*/ 8814 h 10000"/>
                <a:gd name="connsiteX83" fmla="*/ 6439 w 11316"/>
                <a:gd name="connsiteY83" fmla="*/ 8960 h 10000"/>
                <a:gd name="connsiteX84" fmla="*/ 5690 w 11316"/>
                <a:gd name="connsiteY84" fmla="*/ 9090 h 10000"/>
                <a:gd name="connsiteX85" fmla="*/ 4927 w 11316"/>
                <a:gd name="connsiteY85" fmla="*/ 9236 h 10000"/>
                <a:gd name="connsiteX86" fmla="*/ 4169 w 11316"/>
                <a:gd name="connsiteY86" fmla="*/ 9366 h 10000"/>
                <a:gd name="connsiteX87" fmla="*/ 3424 w 11316"/>
                <a:gd name="connsiteY87" fmla="*/ 9497 h 10000"/>
                <a:gd name="connsiteX88" fmla="*/ 3078 w 11316"/>
                <a:gd name="connsiteY88" fmla="*/ 9594 h 10000"/>
                <a:gd name="connsiteX89" fmla="*/ 2738 w 11316"/>
                <a:gd name="connsiteY89" fmla="*/ 9643 h 10000"/>
                <a:gd name="connsiteX90" fmla="*/ 2411 w 11316"/>
                <a:gd name="connsiteY90" fmla="*/ 9675 h 10000"/>
                <a:gd name="connsiteX91" fmla="*/ 2126 w 11316"/>
                <a:gd name="connsiteY91" fmla="*/ 9740 h 10000"/>
                <a:gd name="connsiteX92" fmla="*/ 1851 w 11316"/>
                <a:gd name="connsiteY92" fmla="*/ 9805 h 10000"/>
                <a:gd name="connsiteX93" fmla="*/ 1592 w 11316"/>
                <a:gd name="connsiteY93" fmla="*/ 9838 h 10000"/>
                <a:gd name="connsiteX94" fmla="*/ 1389 w 11316"/>
                <a:gd name="connsiteY94" fmla="*/ 9870 h 10000"/>
                <a:gd name="connsiteX95" fmla="*/ 1202 w 11316"/>
                <a:gd name="connsiteY95" fmla="*/ 9935 h 10000"/>
                <a:gd name="connsiteX96" fmla="*/ 1049 w 11316"/>
                <a:gd name="connsiteY96" fmla="*/ 9935 h 10000"/>
                <a:gd name="connsiteX97" fmla="*/ 943 w 11316"/>
                <a:gd name="connsiteY97" fmla="*/ 9968 h 10000"/>
                <a:gd name="connsiteX98" fmla="*/ 883 w 11316"/>
                <a:gd name="connsiteY98" fmla="*/ 9968 h 10000"/>
                <a:gd name="connsiteX99" fmla="*/ 845 w 11316"/>
                <a:gd name="connsiteY99" fmla="*/ 10000 h 10000"/>
                <a:gd name="connsiteX100" fmla="*/ 845 w 11316"/>
                <a:gd name="connsiteY100" fmla="*/ 9968 h 10000"/>
                <a:gd name="connsiteX101" fmla="*/ 812 w 11316"/>
                <a:gd name="connsiteY101" fmla="*/ 9968 h 10000"/>
                <a:gd name="connsiteX102" fmla="*/ 790 w 11316"/>
                <a:gd name="connsiteY102" fmla="*/ 9935 h 10000"/>
                <a:gd name="connsiteX103" fmla="*/ 775 w 11316"/>
                <a:gd name="connsiteY103" fmla="*/ 9870 h 10000"/>
                <a:gd name="connsiteX104" fmla="*/ 790 w 11316"/>
                <a:gd name="connsiteY104" fmla="*/ 9773 h 10000"/>
                <a:gd name="connsiteX105" fmla="*/ 827 w 11316"/>
                <a:gd name="connsiteY105" fmla="*/ 9643 h 10000"/>
                <a:gd name="connsiteX106" fmla="*/ 926 w 11316"/>
                <a:gd name="connsiteY106" fmla="*/ 9497 h 10000"/>
                <a:gd name="connsiteX107" fmla="*/ 996 w 11316"/>
                <a:gd name="connsiteY107" fmla="*/ 9399 h 10000"/>
                <a:gd name="connsiteX108" fmla="*/ 1087 w 11316"/>
                <a:gd name="connsiteY108" fmla="*/ 9269 h 10000"/>
                <a:gd name="connsiteX109" fmla="*/ 1069 w 11316"/>
                <a:gd name="connsiteY109" fmla="*/ 9122 h 10000"/>
                <a:gd name="connsiteX110" fmla="*/ 1033 w 11316"/>
                <a:gd name="connsiteY110" fmla="*/ 8993 h 10000"/>
                <a:gd name="connsiteX111" fmla="*/ 980 w 11316"/>
                <a:gd name="connsiteY111" fmla="*/ 8895 h 10000"/>
                <a:gd name="connsiteX112" fmla="*/ 963 w 11316"/>
                <a:gd name="connsiteY112" fmla="*/ 8863 h 10000"/>
                <a:gd name="connsiteX113" fmla="*/ 891 w 11316"/>
                <a:gd name="connsiteY113" fmla="*/ 8749 h 10000"/>
                <a:gd name="connsiteX114" fmla="*/ 864 w 11316"/>
                <a:gd name="connsiteY114" fmla="*/ 8684 h 10000"/>
                <a:gd name="connsiteX115" fmla="*/ 0 w 11316"/>
                <a:gd name="connsiteY115" fmla="*/ 9922 h 10000"/>
                <a:gd name="connsiteX116" fmla="*/ 240 w 11316"/>
                <a:gd name="connsiteY116" fmla="*/ 9662 h 10000"/>
                <a:gd name="connsiteX117" fmla="*/ 400 w 11316"/>
                <a:gd name="connsiteY117" fmla="*/ 8652 h 10000"/>
                <a:gd name="connsiteX118" fmla="*/ 249 w 11316"/>
                <a:gd name="connsiteY118" fmla="*/ 7936 h 10000"/>
                <a:gd name="connsiteX119" fmla="*/ 515 w 11316"/>
                <a:gd name="connsiteY119" fmla="*/ 7545 h 10000"/>
                <a:gd name="connsiteX120" fmla="*/ 1353 w 11316"/>
                <a:gd name="connsiteY120" fmla="*/ 8003 h 10000"/>
                <a:gd name="connsiteX121" fmla="*/ 1095 w 11316"/>
                <a:gd name="connsiteY121" fmla="*/ 7108 h 10000"/>
                <a:gd name="connsiteX122" fmla="*/ 1425 w 11316"/>
                <a:gd name="connsiteY122" fmla="*/ 6783 h 10000"/>
                <a:gd name="connsiteX123" fmla="*/ 1425 w 11316"/>
                <a:gd name="connsiteY123" fmla="*/ 6751 h 10000"/>
                <a:gd name="connsiteX124" fmla="*/ 1425 w 11316"/>
                <a:gd name="connsiteY124" fmla="*/ 6686 h 10000"/>
                <a:gd name="connsiteX125" fmla="*/ 1158 w 11316"/>
                <a:gd name="connsiteY125" fmla="*/ 6833 h 10000"/>
                <a:gd name="connsiteX126" fmla="*/ 1645 w 11316"/>
                <a:gd name="connsiteY126" fmla="*/ 6573 h 10000"/>
                <a:gd name="connsiteX127" fmla="*/ 1584 w 11316"/>
                <a:gd name="connsiteY127" fmla="*/ 6053 h 10000"/>
                <a:gd name="connsiteX128" fmla="*/ 1744 w 11316"/>
                <a:gd name="connsiteY128" fmla="*/ 5777 h 10000"/>
                <a:gd name="connsiteX129" fmla="*/ 1842 w 11316"/>
                <a:gd name="connsiteY129" fmla="*/ 5420 h 10000"/>
                <a:gd name="connsiteX0" fmla="*/ 2037 w 11316"/>
                <a:gd name="connsiteY0" fmla="*/ 5289 h 10000"/>
                <a:gd name="connsiteX1" fmla="*/ 2314 w 11316"/>
                <a:gd name="connsiteY1" fmla="*/ 4948 h 10000"/>
                <a:gd name="connsiteX2" fmla="*/ 2516 w 11316"/>
                <a:gd name="connsiteY2" fmla="*/ 4882 h 10000"/>
                <a:gd name="connsiteX3" fmla="*/ 2223 w 11316"/>
                <a:gd name="connsiteY3" fmla="*/ 5094 h 10000"/>
                <a:gd name="connsiteX4" fmla="*/ 2472 w 11316"/>
                <a:gd name="connsiteY4" fmla="*/ 5045 h 10000"/>
                <a:gd name="connsiteX5" fmla="*/ 2631 w 11316"/>
                <a:gd name="connsiteY5" fmla="*/ 5241 h 10000"/>
                <a:gd name="connsiteX6" fmla="*/ 2821 w 11316"/>
                <a:gd name="connsiteY6" fmla="*/ 5306 h 10000"/>
                <a:gd name="connsiteX7" fmla="*/ 2926 w 11316"/>
                <a:gd name="connsiteY7" fmla="*/ 5258 h 10000"/>
                <a:gd name="connsiteX8" fmla="*/ 3094 w 11316"/>
                <a:gd name="connsiteY8" fmla="*/ 4818 h 10000"/>
                <a:gd name="connsiteX9" fmla="*/ 3068 w 11316"/>
                <a:gd name="connsiteY9" fmla="*/ 5177 h 10000"/>
                <a:gd name="connsiteX10" fmla="*/ 3221 w 11316"/>
                <a:gd name="connsiteY10" fmla="*/ 4493 h 10000"/>
                <a:gd name="connsiteX11" fmla="*/ 3371 w 11316"/>
                <a:gd name="connsiteY11" fmla="*/ 4786 h 10000"/>
                <a:gd name="connsiteX12" fmla="*/ 3334 w 11316"/>
                <a:gd name="connsiteY12" fmla="*/ 4542 h 10000"/>
                <a:gd name="connsiteX13" fmla="*/ 3407 w 11316"/>
                <a:gd name="connsiteY13" fmla="*/ 4786 h 10000"/>
                <a:gd name="connsiteX14" fmla="*/ 3424 w 11316"/>
                <a:gd name="connsiteY14" fmla="*/ 4818 h 10000"/>
                <a:gd name="connsiteX15" fmla="*/ 3468 w 11316"/>
                <a:gd name="connsiteY15" fmla="*/ 4818 h 10000"/>
                <a:gd name="connsiteX16" fmla="*/ 3523 w 11316"/>
                <a:gd name="connsiteY16" fmla="*/ 4818 h 10000"/>
                <a:gd name="connsiteX17" fmla="*/ 3575 w 11316"/>
                <a:gd name="connsiteY17" fmla="*/ 4786 h 10000"/>
                <a:gd name="connsiteX18" fmla="*/ 3612 w 11316"/>
                <a:gd name="connsiteY18" fmla="*/ 4688 h 10000"/>
                <a:gd name="connsiteX19" fmla="*/ 3647 w 11316"/>
                <a:gd name="connsiteY19" fmla="*/ 4541 h 10000"/>
                <a:gd name="connsiteX20" fmla="*/ 3664 w 11316"/>
                <a:gd name="connsiteY20" fmla="*/ 4282 h 10000"/>
                <a:gd name="connsiteX21" fmla="*/ 3752 w 11316"/>
                <a:gd name="connsiteY21" fmla="*/ 4298 h 10000"/>
                <a:gd name="connsiteX22" fmla="*/ 3878 w 11316"/>
                <a:gd name="connsiteY22" fmla="*/ 4070 h 10000"/>
                <a:gd name="connsiteX23" fmla="*/ 4020 w 11316"/>
                <a:gd name="connsiteY23" fmla="*/ 4103 h 10000"/>
                <a:gd name="connsiteX24" fmla="*/ 4117 w 11316"/>
                <a:gd name="connsiteY24" fmla="*/ 4103 h 10000"/>
                <a:gd name="connsiteX25" fmla="*/ 3948 w 11316"/>
                <a:gd name="connsiteY25" fmla="*/ 3892 h 10000"/>
                <a:gd name="connsiteX26" fmla="*/ 4242 w 11316"/>
                <a:gd name="connsiteY26" fmla="*/ 4136 h 10000"/>
                <a:gd name="connsiteX27" fmla="*/ 4172 w 11316"/>
                <a:gd name="connsiteY27" fmla="*/ 4331 h 10000"/>
                <a:gd name="connsiteX28" fmla="*/ 4482 w 11316"/>
                <a:gd name="connsiteY28" fmla="*/ 4250 h 10000"/>
                <a:gd name="connsiteX29" fmla="*/ 4789 w 11316"/>
                <a:gd name="connsiteY29" fmla="*/ 3387 h 10000"/>
                <a:gd name="connsiteX30" fmla="*/ 4958 w 11316"/>
                <a:gd name="connsiteY30" fmla="*/ 2612 h 10000"/>
                <a:gd name="connsiteX31" fmla="*/ 4948 w 11316"/>
                <a:gd name="connsiteY31" fmla="*/ 1720 h 10000"/>
                <a:gd name="connsiteX32" fmla="*/ 5360 w 11316"/>
                <a:gd name="connsiteY32" fmla="*/ 1688 h 10000"/>
                <a:gd name="connsiteX33" fmla="*/ 5701 w 11316"/>
                <a:gd name="connsiteY33" fmla="*/ 1466 h 10000"/>
                <a:gd name="connsiteX34" fmla="*/ 5714 w 11316"/>
                <a:gd name="connsiteY34" fmla="*/ 402 h 10000"/>
                <a:gd name="connsiteX35" fmla="*/ 6179 w 11316"/>
                <a:gd name="connsiteY35" fmla="*/ 181 h 10000"/>
                <a:gd name="connsiteX36" fmla="*/ 6638 w 11316"/>
                <a:gd name="connsiteY36" fmla="*/ 1067 h 10000"/>
                <a:gd name="connsiteX37" fmla="*/ 7262 w 11316"/>
                <a:gd name="connsiteY37" fmla="*/ 1249 h 10000"/>
                <a:gd name="connsiteX38" fmla="*/ 8075 w 11316"/>
                <a:gd name="connsiteY38" fmla="*/ 1649 h 10000"/>
                <a:gd name="connsiteX39" fmla="*/ 8314 w 11316"/>
                <a:gd name="connsiteY39" fmla="*/ 816 h 10000"/>
                <a:gd name="connsiteX40" fmla="*/ 8607 w 11316"/>
                <a:gd name="connsiteY40" fmla="*/ 1452 h 10000"/>
                <a:gd name="connsiteX41" fmla="*/ 9066 w 11316"/>
                <a:gd name="connsiteY41" fmla="*/ 1915 h 10000"/>
                <a:gd name="connsiteX42" fmla="*/ 9061 w 11316"/>
                <a:gd name="connsiteY42" fmla="*/ 3100 h 10000"/>
                <a:gd name="connsiteX43" fmla="*/ 9848 w 11316"/>
                <a:gd name="connsiteY43" fmla="*/ 4676 h 10000"/>
                <a:gd name="connsiteX44" fmla="*/ 8707 w 11316"/>
                <a:gd name="connsiteY44" fmla="*/ 6720 h 10000"/>
                <a:gd name="connsiteX45" fmla="*/ 8330 w 11316"/>
                <a:gd name="connsiteY45" fmla="*/ 7834 h 10000"/>
                <a:gd name="connsiteX46" fmla="*/ 2785 w 11316"/>
                <a:gd name="connsiteY46" fmla="*/ 9038 h 10000"/>
                <a:gd name="connsiteX47" fmla="*/ 10775 w 11316"/>
                <a:gd name="connsiteY47" fmla="*/ 5353 h 10000"/>
                <a:gd name="connsiteX48" fmla="*/ 10589 w 11316"/>
                <a:gd name="connsiteY48" fmla="*/ 5662 h 10000"/>
                <a:gd name="connsiteX49" fmla="*/ 10536 w 11316"/>
                <a:gd name="connsiteY49" fmla="*/ 5744 h 10000"/>
                <a:gd name="connsiteX50" fmla="*/ 10517 w 11316"/>
                <a:gd name="connsiteY50" fmla="*/ 5776 h 10000"/>
                <a:gd name="connsiteX51" fmla="*/ 10500 w 11316"/>
                <a:gd name="connsiteY51" fmla="*/ 5808 h 10000"/>
                <a:gd name="connsiteX52" fmla="*/ 10492 w 11316"/>
                <a:gd name="connsiteY52" fmla="*/ 5808 h 10000"/>
                <a:gd name="connsiteX53" fmla="*/ 10492 w 11316"/>
                <a:gd name="connsiteY53" fmla="*/ 5874 h 10000"/>
                <a:gd name="connsiteX54" fmla="*/ 10474 w 11316"/>
                <a:gd name="connsiteY54" fmla="*/ 5971 h 10000"/>
                <a:gd name="connsiteX55" fmla="*/ 10403 w 11316"/>
                <a:gd name="connsiteY55" fmla="*/ 6101 h 10000"/>
                <a:gd name="connsiteX56" fmla="*/ 10313 w 11316"/>
                <a:gd name="connsiteY56" fmla="*/ 6183 h 10000"/>
                <a:gd name="connsiteX57" fmla="*/ 10234 w 11316"/>
                <a:gd name="connsiteY57" fmla="*/ 6247 h 10000"/>
                <a:gd name="connsiteX58" fmla="*/ 10010 w 11316"/>
                <a:gd name="connsiteY58" fmla="*/ 6377 h 10000"/>
                <a:gd name="connsiteX59" fmla="*/ 9851 w 11316"/>
                <a:gd name="connsiteY59" fmla="*/ 6475 h 10000"/>
                <a:gd name="connsiteX60" fmla="*/ 9717 w 11316"/>
                <a:gd name="connsiteY60" fmla="*/ 6556 h 10000"/>
                <a:gd name="connsiteX61" fmla="*/ 9647 w 11316"/>
                <a:gd name="connsiteY61" fmla="*/ 6686 h 10000"/>
                <a:gd name="connsiteX62" fmla="*/ 9602 w 11316"/>
                <a:gd name="connsiteY62" fmla="*/ 6816 h 10000"/>
                <a:gd name="connsiteX63" fmla="*/ 9567 w 11316"/>
                <a:gd name="connsiteY63" fmla="*/ 7027 h 10000"/>
                <a:gd name="connsiteX64" fmla="*/ 9513 w 11316"/>
                <a:gd name="connsiteY64" fmla="*/ 7287 h 10000"/>
                <a:gd name="connsiteX65" fmla="*/ 9415 w 11316"/>
                <a:gd name="connsiteY65" fmla="*/ 7530 h 10000"/>
                <a:gd name="connsiteX66" fmla="*/ 9344 w 11316"/>
                <a:gd name="connsiteY66" fmla="*/ 7693 h 10000"/>
                <a:gd name="connsiteX67" fmla="*/ 9275 w 11316"/>
                <a:gd name="connsiteY67" fmla="*/ 7775 h 10000"/>
                <a:gd name="connsiteX68" fmla="*/ 9193 w 11316"/>
                <a:gd name="connsiteY68" fmla="*/ 7937 h 10000"/>
                <a:gd name="connsiteX69" fmla="*/ 9157 w 11316"/>
                <a:gd name="connsiteY69" fmla="*/ 8002 h 10000"/>
                <a:gd name="connsiteX70" fmla="*/ 9140 w 11316"/>
                <a:gd name="connsiteY70" fmla="*/ 8083 h 10000"/>
                <a:gd name="connsiteX71" fmla="*/ 9140 w 11316"/>
                <a:gd name="connsiteY71" fmla="*/ 8246 h 10000"/>
                <a:gd name="connsiteX72" fmla="*/ 9157 w 11316"/>
                <a:gd name="connsiteY72" fmla="*/ 8440 h 10000"/>
                <a:gd name="connsiteX73" fmla="*/ 9104 w 11316"/>
                <a:gd name="connsiteY73" fmla="*/ 8440 h 10000"/>
                <a:gd name="connsiteX74" fmla="*/ 9015 w 11316"/>
                <a:gd name="connsiteY74" fmla="*/ 8457 h 10000"/>
                <a:gd name="connsiteX75" fmla="*/ 8902 w 11316"/>
                <a:gd name="connsiteY75" fmla="*/ 8489 h 10000"/>
                <a:gd name="connsiteX76" fmla="*/ 8731 w 11316"/>
                <a:gd name="connsiteY76" fmla="*/ 8522 h 10000"/>
                <a:gd name="connsiteX77" fmla="*/ 8544 w 11316"/>
                <a:gd name="connsiteY77" fmla="*/ 8554 h 10000"/>
                <a:gd name="connsiteX78" fmla="*/ 8322 w 11316"/>
                <a:gd name="connsiteY78" fmla="*/ 8587 h 10000"/>
                <a:gd name="connsiteX79" fmla="*/ 8046 w 11316"/>
                <a:gd name="connsiteY79" fmla="*/ 8651 h 10000"/>
                <a:gd name="connsiteX80" fmla="*/ 7773 w 11316"/>
                <a:gd name="connsiteY80" fmla="*/ 8717 h 10000"/>
                <a:gd name="connsiteX81" fmla="*/ 7470 w 11316"/>
                <a:gd name="connsiteY81" fmla="*/ 8781 h 10000"/>
                <a:gd name="connsiteX82" fmla="*/ 7140 w 11316"/>
                <a:gd name="connsiteY82" fmla="*/ 8814 h 10000"/>
                <a:gd name="connsiteX83" fmla="*/ 6439 w 11316"/>
                <a:gd name="connsiteY83" fmla="*/ 8960 h 10000"/>
                <a:gd name="connsiteX84" fmla="*/ 5690 w 11316"/>
                <a:gd name="connsiteY84" fmla="*/ 9090 h 10000"/>
                <a:gd name="connsiteX85" fmla="*/ 4927 w 11316"/>
                <a:gd name="connsiteY85" fmla="*/ 9236 h 10000"/>
                <a:gd name="connsiteX86" fmla="*/ 4169 w 11316"/>
                <a:gd name="connsiteY86" fmla="*/ 9366 h 10000"/>
                <a:gd name="connsiteX87" fmla="*/ 3424 w 11316"/>
                <a:gd name="connsiteY87" fmla="*/ 9497 h 10000"/>
                <a:gd name="connsiteX88" fmla="*/ 3078 w 11316"/>
                <a:gd name="connsiteY88" fmla="*/ 9594 h 10000"/>
                <a:gd name="connsiteX89" fmla="*/ 2738 w 11316"/>
                <a:gd name="connsiteY89" fmla="*/ 9643 h 10000"/>
                <a:gd name="connsiteX90" fmla="*/ 2411 w 11316"/>
                <a:gd name="connsiteY90" fmla="*/ 9675 h 10000"/>
                <a:gd name="connsiteX91" fmla="*/ 2126 w 11316"/>
                <a:gd name="connsiteY91" fmla="*/ 9740 h 10000"/>
                <a:gd name="connsiteX92" fmla="*/ 1851 w 11316"/>
                <a:gd name="connsiteY92" fmla="*/ 9805 h 10000"/>
                <a:gd name="connsiteX93" fmla="*/ 1592 w 11316"/>
                <a:gd name="connsiteY93" fmla="*/ 9838 h 10000"/>
                <a:gd name="connsiteX94" fmla="*/ 1389 w 11316"/>
                <a:gd name="connsiteY94" fmla="*/ 9870 h 10000"/>
                <a:gd name="connsiteX95" fmla="*/ 1202 w 11316"/>
                <a:gd name="connsiteY95" fmla="*/ 9935 h 10000"/>
                <a:gd name="connsiteX96" fmla="*/ 1049 w 11316"/>
                <a:gd name="connsiteY96" fmla="*/ 9935 h 10000"/>
                <a:gd name="connsiteX97" fmla="*/ 943 w 11316"/>
                <a:gd name="connsiteY97" fmla="*/ 9968 h 10000"/>
                <a:gd name="connsiteX98" fmla="*/ 883 w 11316"/>
                <a:gd name="connsiteY98" fmla="*/ 9968 h 10000"/>
                <a:gd name="connsiteX99" fmla="*/ 845 w 11316"/>
                <a:gd name="connsiteY99" fmla="*/ 10000 h 10000"/>
                <a:gd name="connsiteX100" fmla="*/ 845 w 11316"/>
                <a:gd name="connsiteY100" fmla="*/ 9968 h 10000"/>
                <a:gd name="connsiteX101" fmla="*/ 812 w 11316"/>
                <a:gd name="connsiteY101" fmla="*/ 9968 h 10000"/>
                <a:gd name="connsiteX102" fmla="*/ 790 w 11316"/>
                <a:gd name="connsiteY102" fmla="*/ 9935 h 10000"/>
                <a:gd name="connsiteX103" fmla="*/ 775 w 11316"/>
                <a:gd name="connsiteY103" fmla="*/ 9870 h 10000"/>
                <a:gd name="connsiteX104" fmla="*/ 790 w 11316"/>
                <a:gd name="connsiteY104" fmla="*/ 9773 h 10000"/>
                <a:gd name="connsiteX105" fmla="*/ 827 w 11316"/>
                <a:gd name="connsiteY105" fmla="*/ 9643 h 10000"/>
                <a:gd name="connsiteX106" fmla="*/ 926 w 11316"/>
                <a:gd name="connsiteY106" fmla="*/ 9497 h 10000"/>
                <a:gd name="connsiteX107" fmla="*/ 996 w 11316"/>
                <a:gd name="connsiteY107" fmla="*/ 9399 h 10000"/>
                <a:gd name="connsiteX108" fmla="*/ 1087 w 11316"/>
                <a:gd name="connsiteY108" fmla="*/ 9269 h 10000"/>
                <a:gd name="connsiteX109" fmla="*/ 1069 w 11316"/>
                <a:gd name="connsiteY109" fmla="*/ 9122 h 10000"/>
                <a:gd name="connsiteX110" fmla="*/ 1033 w 11316"/>
                <a:gd name="connsiteY110" fmla="*/ 8993 h 10000"/>
                <a:gd name="connsiteX111" fmla="*/ 980 w 11316"/>
                <a:gd name="connsiteY111" fmla="*/ 8895 h 10000"/>
                <a:gd name="connsiteX112" fmla="*/ 963 w 11316"/>
                <a:gd name="connsiteY112" fmla="*/ 8863 h 10000"/>
                <a:gd name="connsiteX113" fmla="*/ 891 w 11316"/>
                <a:gd name="connsiteY113" fmla="*/ 8749 h 10000"/>
                <a:gd name="connsiteX114" fmla="*/ 0 w 11316"/>
                <a:gd name="connsiteY114" fmla="*/ 9922 h 10000"/>
                <a:gd name="connsiteX115" fmla="*/ 240 w 11316"/>
                <a:gd name="connsiteY115" fmla="*/ 9662 h 10000"/>
                <a:gd name="connsiteX116" fmla="*/ 400 w 11316"/>
                <a:gd name="connsiteY116" fmla="*/ 8652 h 10000"/>
                <a:gd name="connsiteX117" fmla="*/ 249 w 11316"/>
                <a:gd name="connsiteY117" fmla="*/ 7936 h 10000"/>
                <a:gd name="connsiteX118" fmla="*/ 515 w 11316"/>
                <a:gd name="connsiteY118" fmla="*/ 7545 h 10000"/>
                <a:gd name="connsiteX119" fmla="*/ 1353 w 11316"/>
                <a:gd name="connsiteY119" fmla="*/ 8003 h 10000"/>
                <a:gd name="connsiteX120" fmla="*/ 1095 w 11316"/>
                <a:gd name="connsiteY120" fmla="*/ 7108 h 10000"/>
                <a:gd name="connsiteX121" fmla="*/ 1425 w 11316"/>
                <a:gd name="connsiteY121" fmla="*/ 6783 h 10000"/>
                <a:gd name="connsiteX122" fmla="*/ 1425 w 11316"/>
                <a:gd name="connsiteY122" fmla="*/ 6751 h 10000"/>
                <a:gd name="connsiteX123" fmla="*/ 1425 w 11316"/>
                <a:gd name="connsiteY123" fmla="*/ 6686 h 10000"/>
                <a:gd name="connsiteX124" fmla="*/ 1158 w 11316"/>
                <a:gd name="connsiteY124" fmla="*/ 6833 h 10000"/>
                <a:gd name="connsiteX125" fmla="*/ 1645 w 11316"/>
                <a:gd name="connsiteY125" fmla="*/ 6573 h 10000"/>
                <a:gd name="connsiteX126" fmla="*/ 1584 w 11316"/>
                <a:gd name="connsiteY126" fmla="*/ 6053 h 10000"/>
                <a:gd name="connsiteX127" fmla="*/ 1744 w 11316"/>
                <a:gd name="connsiteY127" fmla="*/ 5777 h 10000"/>
                <a:gd name="connsiteX128" fmla="*/ 1842 w 11316"/>
                <a:gd name="connsiteY128" fmla="*/ 5420 h 10000"/>
                <a:gd name="connsiteX0" fmla="*/ 2037 w 11316"/>
                <a:gd name="connsiteY0" fmla="*/ 5289 h 10000"/>
                <a:gd name="connsiteX1" fmla="*/ 2314 w 11316"/>
                <a:gd name="connsiteY1" fmla="*/ 4948 h 10000"/>
                <a:gd name="connsiteX2" fmla="*/ 2516 w 11316"/>
                <a:gd name="connsiteY2" fmla="*/ 4882 h 10000"/>
                <a:gd name="connsiteX3" fmla="*/ 2223 w 11316"/>
                <a:gd name="connsiteY3" fmla="*/ 5094 h 10000"/>
                <a:gd name="connsiteX4" fmla="*/ 2472 w 11316"/>
                <a:gd name="connsiteY4" fmla="*/ 5045 h 10000"/>
                <a:gd name="connsiteX5" fmla="*/ 2631 w 11316"/>
                <a:gd name="connsiteY5" fmla="*/ 5241 h 10000"/>
                <a:gd name="connsiteX6" fmla="*/ 2821 w 11316"/>
                <a:gd name="connsiteY6" fmla="*/ 5306 h 10000"/>
                <a:gd name="connsiteX7" fmla="*/ 2926 w 11316"/>
                <a:gd name="connsiteY7" fmla="*/ 5258 h 10000"/>
                <a:gd name="connsiteX8" fmla="*/ 3094 w 11316"/>
                <a:gd name="connsiteY8" fmla="*/ 4818 h 10000"/>
                <a:gd name="connsiteX9" fmla="*/ 3068 w 11316"/>
                <a:gd name="connsiteY9" fmla="*/ 5177 h 10000"/>
                <a:gd name="connsiteX10" fmla="*/ 3221 w 11316"/>
                <a:gd name="connsiteY10" fmla="*/ 4493 h 10000"/>
                <a:gd name="connsiteX11" fmla="*/ 3371 w 11316"/>
                <a:gd name="connsiteY11" fmla="*/ 4786 h 10000"/>
                <a:gd name="connsiteX12" fmla="*/ 3334 w 11316"/>
                <a:gd name="connsiteY12" fmla="*/ 4542 h 10000"/>
                <a:gd name="connsiteX13" fmla="*/ 3407 w 11316"/>
                <a:gd name="connsiteY13" fmla="*/ 4786 h 10000"/>
                <a:gd name="connsiteX14" fmla="*/ 3424 w 11316"/>
                <a:gd name="connsiteY14" fmla="*/ 4818 h 10000"/>
                <a:gd name="connsiteX15" fmla="*/ 3468 w 11316"/>
                <a:gd name="connsiteY15" fmla="*/ 4818 h 10000"/>
                <a:gd name="connsiteX16" fmla="*/ 3523 w 11316"/>
                <a:gd name="connsiteY16" fmla="*/ 4818 h 10000"/>
                <a:gd name="connsiteX17" fmla="*/ 3575 w 11316"/>
                <a:gd name="connsiteY17" fmla="*/ 4786 h 10000"/>
                <a:gd name="connsiteX18" fmla="*/ 3612 w 11316"/>
                <a:gd name="connsiteY18" fmla="*/ 4688 h 10000"/>
                <a:gd name="connsiteX19" fmla="*/ 3647 w 11316"/>
                <a:gd name="connsiteY19" fmla="*/ 4541 h 10000"/>
                <a:gd name="connsiteX20" fmla="*/ 3664 w 11316"/>
                <a:gd name="connsiteY20" fmla="*/ 4282 h 10000"/>
                <a:gd name="connsiteX21" fmla="*/ 3752 w 11316"/>
                <a:gd name="connsiteY21" fmla="*/ 4298 h 10000"/>
                <a:gd name="connsiteX22" fmla="*/ 3878 w 11316"/>
                <a:gd name="connsiteY22" fmla="*/ 4070 h 10000"/>
                <a:gd name="connsiteX23" fmla="*/ 4020 w 11316"/>
                <a:gd name="connsiteY23" fmla="*/ 4103 h 10000"/>
                <a:gd name="connsiteX24" fmla="*/ 4117 w 11316"/>
                <a:gd name="connsiteY24" fmla="*/ 4103 h 10000"/>
                <a:gd name="connsiteX25" fmla="*/ 3948 w 11316"/>
                <a:gd name="connsiteY25" fmla="*/ 3892 h 10000"/>
                <a:gd name="connsiteX26" fmla="*/ 4242 w 11316"/>
                <a:gd name="connsiteY26" fmla="*/ 4136 h 10000"/>
                <a:gd name="connsiteX27" fmla="*/ 4172 w 11316"/>
                <a:gd name="connsiteY27" fmla="*/ 4331 h 10000"/>
                <a:gd name="connsiteX28" fmla="*/ 4482 w 11316"/>
                <a:gd name="connsiteY28" fmla="*/ 4250 h 10000"/>
                <a:gd name="connsiteX29" fmla="*/ 4789 w 11316"/>
                <a:gd name="connsiteY29" fmla="*/ 3387 h 10000"/>
                <a:gd name="connsiteX30" fmla="*/ 4958 w 11316"/>
                <a:gd name="connsiteY30" fmla="*/ 2612 h 10000"/>
                <a:gd name="connsiteX31" fmla="*/ 4948 w 11316"/>
                <a:gd name="connsiteY31" fmla="*/ 1720 h 10000"/>
                <a:gd name="connsiteX32" fmla="*/ 5360 w 11316"/>
                <a:gd name="connsiteY32" fmla="*/ 1688 h 10000"/>
                <a:gd name="connsiteX33" fmla="*/ 5701 w 11316"/>
                <a:gd name="connsiteY33" fmla="*/ 1466 h 10000"/>
                <a:gd name="connsiteX34" fmla="*/ 5714 w 11316"/>
                <a:gd name="connsiteY34" fmla="*/ 402 h 10000"/>
                <a:gd name="connsiteX35" fmla="*/ 6179 w 11316"/>
                <a:gd name="connsiteY35" fmla="*/ 181 h 10000"/>
                <a:gd name="connsiteX36" fmla="*/ 6638 w 11316"/>
                <a:gd name="connsiteY36" fmla="*/ 1067 h 10000"/>
                <a:gd name="connsiteX37" fmla="*/ 7262 w 11316"/>
                <a:gd name="connsiteY37" fmla="*/ 1249 h 10000"/>
                <a:gd name="connsiteX38" fmla="*/ 8075 w 11316"/>
                <a:gd name="connsiteY38" fmla="*/ 1649 h 10000"/>
                <a:gd name="connsiteX39" fmla="*/ 8314 w 11316"/>
                <a:gd name="connsiteY39" fmla="*/ 816 h 10000"/>
                <a:gd name="connsiteX40" fmla="*/ 8607 w 11316"/>
                <a:gd name="connsiteY40" fmla="*/ 1452 h 10000"/>
                <a:gd name="connsiteX41" fmla="*/ 9066 w 11316"/>
                <a:gd name="connsiteY41" fmla="*/ 1915 h 10000"/>
                <a:gd name="connsiteX42" fmla="*/ 9061 w 11316"/>
                <a:gd name="connsiteY42" fmla="*/ 3100 h 10000"/>
                <a:gd name="connsiteX43" fmla="*/ 9848 w 11316"/>
                <a:gd name="connsiteY43" fmla="*/ 4676 h 10000"/>
                <a:gd name="connsiteX44" fmla="*/ 8707 w 11316"/>
                <a:gd name="connsiteY44" fmla="*/ 6720 h 10000"/>
                <a:gd name="connsiteX45" fmla="*/ 8330 w 11316"/>
                <a:gd name="connsiteY45" fmla="*/ 7834 h 10000"/>
                <a:gd name="connsiteX46" fmla="*/ 2785 w 11316"/>
                <a:gd name="connsiteY46" fmla="*/ 9038 h 10000"/>
                <a:gd name="connsiteX47" fmla="*/ 10775 w 11316"/>
                <a:gd name="connsiteY47" fmla="*/ 5353 h 10000"/>
                <a:gd name="connsiteX48" fmla="*/ 10589 w 11316"/>
                <a:gd name="connsiteY48" fmla="*/ 5662 h 10000"/>
                <a:gd name="connsiteX49" fmla="*/ 10536 w 11316"/>
                <a:gd name="connsiteY49" fmla="*/ 5744 h 10000"/>
                <a:gd name="connsiteX50" fmla="*/ 10517 w 11316"/>
                <a:gd name="connsiteY50" fmla="*/ 5776 h 10000"/>
                <a:gd name="connsiteX51" fmla="*/ 10500 w 11316"/>
                <a:gd name="connsiteY51" fmla="*/ 5808 h 10000"/>
                <a:gd name="connsiteX52" fmla="*/ 10492 w 11316"/>
                <a:gd name="connsiteY52" fmla="*/ 5808 h 10000"/>
                <a:gd name="connsiteX53" fmla="*/ 10492 w 11316"/>
                <a:gd name="connsiteY53" fmla="*/ 5874 h 10000"/>
                <a:gd name="connsiteX54" fmla="*/ 10474 w 11316"/>
                <a:gd name="connsiteY54" fmla="*/ 5971 h 10000"/>
                <a:gd name="connsiteX55" fmla="*/ 10403 w 11316"/>
                <a:gd name="connsiteY55" fmla="*/ 6101 h 10000"/>
                <a:gd name="connsiteX56" fmla="*/ 10313 w 11316"/>
                <a:gd name="connsiteY56" fmla="*/ 6183 h 10000"/>
                <a:gd name="connsiteX57" fmla="*/ 10234 w 11316"/>
                <a:gd name="connsiteY57" fmla="*/ 6247 h 10000"/>
                <a:gd name="connsiteX58" fmla="*/ 10010 w 11316"/>
                <a:gd name="connsiteY58" fmla="*/ 6377 h 10000"/>
                <a:gd name="connsiteX59" fmla="*/ 9851 w 11316"/>
                <a:gd name="connsiteY59" fmla="*/ 6475 h 10000"/>
                <a:gd name="connsiteX60" fmla="*/ 9717 w 11316"/>
                <a:gd name="connsiteY60" fmla="*/ 6556 h 10000"/>
                <a:gd name="connsiteX61" fmla="*/ 9647 w 11316"/>
                <a:gd name="connsiteY61" fmla="*/ 6686 h 10000"/>
                <a:gd name="connsiteX62" fmla="*/ 9602 w 11316"/>
                <a:gd name="connsiteY62" fmla="*/ 6816 h 10000"/>
                <a:gd name="connsiteX63" fmla="*/ 9567 w 11316"/>
                <a:gd name="connsiteY63" fmla="*/ 7027 h 10000"/>
                <a:gd name="connsiteX64" fmla="*/ 9513 w 11316"/>
                <a:gd name="connsiteY64" fmla="*/ 7287 h 10000"/>
                <a:gd name="connsiteX65" fmla="*/ 9415 w 11316"/>
                <a:gd name="connsiteY65" fmla="*/ 7530 h 10000"/>
                <a:gd name="connsiteX66" fmla="*/ 9344 w 11316"/>
                <a:gd name="connsiteY66" fmla="*/ 7693 h 10000"/>
                <a:gd name="connsiteX67" fmla="*/ 9275 w 11316"/>
                <a:gd name="connsiteY67" fmla="*/ 7775 h 10000"/>
                <a:gd name="connsiteX68" fmla="*/ 9193 w 11316"/>
                <a:gd name="connsiteY68" fmla="*/ 7937 h 10000"/>
                <a:gd name="connsiteX69" fmla="*/ 9157 w 11316"/>
                <a:gd name="connsiteY69" fmla="*/ 8002 h 10000"/>
                <a:gd name="connsiteX70" fmla="*/ 9140 w 11316"/>
                <a:gd name="connsiteY70" fmla="*/ 8083 h 10000"/>
                <a:gd name="connsiteX71" fmla="*/ 9140 w 11316"/>
                <a:gd name="connsiteY71" fmla="*/ 8246 h 10000"/>
                <a:gd name="connsiteX72" fmla="*/ 9157 w 11316"/>
                <a:gd name="connsiteY72" fmla="*/ 8440 h 10000"/>
                <a:gd name="connsiteX73" fmla="*/ 9104 w 11316"/>
                <a:gd name="connsiteY73" fmla="*/ 8440 h 10000"/>
                <a:gd name="connsiteX74" fmla="*/ 9015 w 11316"/>
                <a:gd name="connsiteY74" fmla="*/ 8457 h 10000"/>
                <a:gd name="connsiteX75" fmla="*/ 8902 w 11316"/>
                <a:gd name="connsiteY75" fmla="*/ 8489 h 10000"/>
                <a:gd name="connsiteX76" fmla="*/ 8731 w 11316"/>
                <a:gd name="connsiteY76" fmla="*/ 8522 h 10000"/>
                <a:gd name="connsiteX77" fmla="*/ 8544 w 11316"/>
                <a:gd name="connsiteY77" fmla="*/ 8554 h 10000"/>
                <a:gd name="connsiteX78" fmla="*/ 8322 w 11316"/>
                <a:gd name="connsiteY78" fmla="*/ 8587 h 10000"/>
                <a:gd name="connsiteX79" fmla="*/ 8046 w 11316"/>
                <a:gd name="connsiteY79" fmla="*/ 8651 h 10000"/>
                <a:gd name="connsiteX80" fmla="*/ 7773 w 11316"/>
                <a:gd name="connsiteY80" fmla="*/ 8717 h 10000"/>
                <a:gd name="connsiteX81" fmla="*/ 7470 w 11316"/>
                <a:gd name="connsiteY81" fmla="*/ 8781 h 10000"/>
                <a:gd name="connsiteX82" fmla="*/ 7140 w 11316"/>
                <a:gd name="connsiteY82" fmla="*/ 8814 h 10000"/>
                <a:gd name="connsiteX83" fmla="*/ 6439 w 11316"/>
                <a:gd name="connsiteY83" fmla="*/ 8960 h 10000"/>
                <a:gd name="connsiteX84" fmla="*/ 5690 w 11316"/>
                <a:gd name="connsiteY84" fmla="*/ 9090 h 10000"/>
                <a:gd name="connsiteX85" fmla="*/ 4927 w 11316"/>
                <a:gd name="connsiteY85" fmla="*/ 9236 h 10000"/>
                <a:gd name="connsiteX86" fmla="*/ 4169 w 11316"/>
                <a:gd name="connsiteY86" fmla="*/ 9366 h 10000"/>
                <a:gd name="connsiteX87" fmla="*/ 3424 w 11316"/>
                <a:gd name="connsiteY87" fmla="*/ 9497 h 10000"/>
                <a:gd name="connsiteX88" fmla="*/ 3078 w 11316"/>
                <a:gd name="connsiteY88" fmla="*/ 9594 h 10000"/>
                <a:gd name="connsiteX89" fmla="*/ 2738 w 11316"/>
                <a:gd name="connsiteY89" fmla="*/ 9643 h 10000"/>
                <a:gd name="connsiteX90" fmla="*/ 2411 w 11316"/>
                <a:gd name="connsiteY90" fmla="*/ 9675 h 10000"/>
                <a:gd name="connsiteX91" fmla="*/ 2126 w 11316"/>
                <a:gd name="connsiteY91" fmla="*/ 9740 h 10000"/>
                <a:gd name="connsiteX92" fmla="*/ 1851 w 11316"/>
                <a:gd name="connsiteY92" fmla="*/ 9805 h 10000"/>
                <a:gd name="connsiteX93" fmla="*/ 1592 w 11316"/>
                <a:gd name="connsiteY93" fmla="*/ 9838 h 10000"/>
                <a:gd name="connsiteX94" fmla="*/ 1389 w 11316"/>
                <a:gd name="connsiteY94" fmla="*/ 9870 h 10000"/>
                <a:gd name="connsiteX95" fmla="*/ 1202 w 11316"/>
                <a:gd name="connsiteY95" fmla="*/ 9935 h 10000"/>
                <a:gd name="connsiteX96" fmla="*/ 1049 w 11316"/>
                <a:gd name="connsiteY96" fmla="*/ 9935 h 10000"/>
                <a:gd name="connsiteX97" fmla="*/ 943 w 11316"/>
                <a:gd name="connsiteY97" fmla="*/ 9968 h 10000"/>
                <a:gd name="connsiteX98" fmla="*/ 883 w 11316"/>
                <a:gd name="connsiteY98" fmla="*/ 9968 h 10000"/>
                <a:gd name="connsiteX99" fmla="*/ 845 w 11316"/>
                <a:gd name="connsiteY99" fmla="*/ 10000 h 10000"/>
                <a:gd name="connsiteX100" fmla="*/ 845 w 11316"/>
                <a:gd name="connsiteY100" fmla="*/ 9968 h 10000"/>
                <a:gd name="connsiteX101" fmla="*/ 812 w 11316"/>
                <a:gd name="connsiteY101" fmla="*/ 9968 h 10000"/>
                <a:gd name="connsiteX102" fmla="*/ 790 w 11316"/>
                <a:gd name="connsiteY102" fmla="*/ 9935 h 10000"/>
                <a:gd name="connsiteX103" fmla="*/ 775 w 11316"/>
                <a:gd name="connsiteY103" fmla="*/ 9870 h 10000"/>
                <a:gd name="connsiteX104" fmla="*/ 790 w 11316"/>
                <a:gd name="connsiteY104" fmla="*/ 9773 h 10000"/>
                <a:gd name="connsiteX105" fmla="*/ 827 w 11316"/>
                <a:gd name="connsiteY105" fmla="*/ 9643 h 10000"/>
                <a:gd name="connsiteX106" fmla="*/ 926 w 11316"/>
                <a:gd name="connsiteY106" fmla="*/ 9497 h 10000"/>
                <a:gd name="connsiteX107" fmla="*/ 996 w 11316"/>
                <a:gd name="connsiteY107" fmla="*/ 9399 h 10000"/>
                <a:gd name="connsiteX108" fmla="*/ 1087 w 11316"/>
                <a:gd name="connsiteY108" fmla="*/ 9269 h 10000"/>
                <a:gd name="connsiteX109" fmla="*/ 1069 w 11316"/>
                <a:gd name="connsiteY109" fmla="*/ 9122 h 10000"/>
                <a:gd name="connsiteX110" fmla="*/ 1033 w 11316"/>
                <a:gd name="connsiteY110" fmla="*/ 8993 h 10000"/>
                <a:gd name="connsiteX111" fmla="*/ 980 w 11316"/>
                <a:gd name="connsiteY111" fmla="*/ 8895 h 10000"/>
                <a:gd name="connsiteX112" fmla="*/ 963 w 11316"/>
                <a:gd name="connsiteY112" fmla="*/ 8863 h 10000"/>
                <a:gd name="connsiteX113" fmla="*/ 0 w 11316"/>
                <a:gd name="connsiteY113" fmla="*/ 9922 h 10000"/>
                <a:gd name="connsiteX114" fmla="*/ 240 w 11316"/>
                <a:gd name="connsiteY114" fmla="*/ 9662 h 10000"/>
                <a:gd name="connsiteX115" fmla="*/ 400 w 11316"/>
                <a:gd name="connsiteY115" fmla="*/ 8652 h 10000"/>
                <a:gd name="connsiteX116" fmla="*/ 249 w 11316"/>
                <a:gd name="connsiteY116" fmla="*/ 7936 h 10000"/>
                <a:gd name="connsiteX117" fmla="*/ 515 w 11316"/>
                <a:gd name="connsiteY117" fmla="*/ 7545 h 10000"/>
                <a:gd name="connsiteX118" fmla="*/ 1353 w 11316"/>
                <a:gd name="connsiteY118" fmla="*/ 8003 h 10000"/>
                <a:gd name="connsiteX119" fmla="*/ 1095 w 11316"/>
                <a:gd name="connsiteY119" fmla="*/ 7108 h 10000"/>
                <a:gd name="connsiteX120" fmla="*/ 1425 w 11316"/>
                <a:gd name="connsiteY120" fmla="*/ 6783 h 10000"/>
                <a:gd name="connsiteX121" fmla="*/ 1425 w 11316"/>
                <a:gd name="connsiteY121" fmla="*/ 6751 h 10000"/>
                <a:gd name="connsiteX122" fmla="*/ 1425 w 11316"/>
                <a:gd name="connsiteY122" fmla="*/ 6686 h 10000"/>
                <a:gd name="connsiteX123" fmla="*/ 1158 w 11316"/>
                <a:gd name="connsiteY123" fmla="*/ 6833 h 10000"/>
                <a:gd name="connsiteX124" fmla="*/ 1645 w 11316"/>
                <a:gd name="connsiteY124" fmla="*/ 6573 h 10000"/>
                <a:gd name="connsiteX125" fmla="*/ 1584 w 11316"/>
                <a:gd name="connsiteY125" fmla="*/ 6053 h 10000"/>
                <a:gd name="connsiteX126" fmla="*/ 1744 w 11316"/>
                <a:gd name="connsiteY126" fmla="*/ 5777 h 10000"/>
                <a:gd name="connsiteX127" fmla="*/ 1842 w 11316"/>
                <a:gd name="connsiteY127" fmla="*/ 5420 h 10000"/>
                <a:gd name="connsiteX0" fmla="*/ 2037 w 11316"/>
                <a:gd name="connsiteY0" fmla="*/ 5289 h 10000"/>
                <a:gd name="connsiteX1" fmla="*/ 2314 w 11316"/>
                <a:gd name="connsiteY1" fmla="*/ 4948 h 10000"/>
                <a:gd name="connsiteX2" fmla="*/ 2516 w 11316"/>
                <a:gd name="connsiteY2" fmla="*/ 4882 h 10000"/>
                <a:gd name="connsiteX3" fmla="*/ 2223 w 11316"/>
                <a:gd name="connsiteY3" fmla="*/ 5094 h 10000"/>
                <a:gd name="connsiteX4" fmla="*/ 2472 w 11316"/>
                <a:gd name="connsiteY4" fmla="*/ 5045 h 10000"/>
                <a:gd name="connsiteX5" fmla="*/ 2631 w 11316"/>
                <a:gd name="connsiteY5" fmla="*/ 5241 h 10000"/>
                <a:gd name="connsiteX6" fmla="*/ 2821 w 11316"/>
                <a:gd name="connsiteY6" fmla="*/ 5306 h 10000"/>
                <a:gd name="connsiteX7" fmla="*/ 2926 w 11316"/>
                <a:gd name="connsiteY7" fmla="*/ 5258 h 10000"/>
                <a:gd name="connsiteX8" fmla="*/ 3094 w 11316"/>
                <a:gd name="connsiteY8" fmla="*/ 4818 h 10000"/>
                <a:gd name="connsiteX9" fmla="*/ 3068 w 11316"/>
                <a:gd name="connsiteY9" fmla="*/ 5177 h 10000"/>
                <a:gd name="connsiteX10" fmla="*/ 3221 w 11316"/>
                <a:gd name="connsiteY10" fmla="*/ 4493 h 10000"/>
                <a:gd name="connsiteX11" fmla="*/ 3371 w 11316"/>
                <a:gd name="connsiteY11" fmla="*/ 4786 h 10000"/>
                <a:gd name="connsiteX12" fmla="*/ 3334 w 11316"/>
                <a:gd name="connsiteY12" fmla="*/ 4542 h 10000"/>
                <a:gd name="connsiteX13" fmla="*/ 3407 w 11316"/>
                <a:gd name="connsiteY13" fmla="*/ 4786 h 10000"/>
                <a:gd name="connsiteX14" fmla="*/ 3424 w 11316"/>
                <a:gd name="connsiteY14" fmla="*/ 4818 h 10000"/>
                <a:gd name="connsiteX15" fmla="*/ 3468 w 11316"/>
                <a:gd name="connsiteY15" fmla="*/ 4818 h 10000"/>
                <a:gd name="connsiteX16" fmla="*/ 3523 w 11316"/>
                <a:gd name="connsiteY16" fmla="*/ 4818 h 10000"/>
                <a:gd name="connsiteX17" fmla="*/ 3575 w 11316"/>
                <a:gd name="connsiteY17" fmla="*/ 4786 h 10000"/>
                <a:gd name="connsiteX18" fmla="*/ 3612 w 11316"/>
                <a:gd name="connsiteY18" fmla="*/ 4688 h 10000"/>
                <a:gd name="connsiteX19" fmla="*/ 3647 w 11316"/>
                <a:gd name="connsiteY19" fmla="*/ 4541 h 10000"/>
                <a:gd name="connsiteX20" fmla="*/ 3664 w 11316"/>
                <a:gd name="connsiteY20" fmla="*/ 4282 h 10000"/>
                <a:gd name="connsiteX21" fmla="*/ 3752 w 11316"/>
                <a:gd name="connsiteY21" fmla="*/ 4298 h 10000"/>
                <a:gd name="connsiteX22" fmla="*/ 3878 w 11316"/>
                <a:gd name="connsiteY22" fmla="*/ 4070 h 10000"/>
                <a:gd name="connsiteX23" fmla="*/ 4020 w 11316"/>
                <a:gd name="connsiteY23" fmla="*/ 4103 h 10000"/>
                <a:gd name="connsiteX24" fmla="*/ 4117 w 11316"/>
                <a:gd name="connsiteY24" fmla="*/ 4103 h 10000"/>
                <a:gd name="connsiteX25" fmla="*/ 3948 w 11316"/>
                <a:gd name="connsiteY25" fmla="*/ 3892 h 10000"/>
                <a:gd name="connsiteX26" fmla="*/ 4242 w 11316"/>
                <a:gd name="connsiteY26" fmla="*/ 4136 h 10000"/>
                <a:gd name="connsiteX27" fmla="*/ 4172 w 11316"/>
                <a:gd name="connsiteY27" fmla="*/ 4331 h 10000"/>
                <a:gd name="connsiteX28" fmla="*/ 4482 w 11316"/>
                <a:gd name="connsiteY28" fmla="*/ 4250 h 10000"/>
                <a:gd name="connsiteX29" fmla="*/ 4789 w 11316"/>
                <a:gd name="connsiteY29" fmla="*/ 3387 h 10000"/>
                <a:gd name="connsiteX30" fmla="*/ 4958 w 11316"/>
                <a:gd name="connsiteY30" fmla="*/ 2612 h 10000"/>
                <a:gd name="connsiteX31" fmla="*/ 4948 w 11316"/>
                <a:gd name="connsiteY31" fmla="*/ 1720 h 10000"/>
                <a:gd name="connsiteX32" fmla="*/ 5360 w 11316"/>
                <a:gd name="connsiteY32" fmla="*/ 1688 h 10000"/>
                <a:gd name="connsiteX33" fmla="*/ 5701 w 11316"/>
                <a:gd name="connsiteY33" fmla="*/ 1466 h 10000"/>
                <a:gd name="connsiteX34" fmla="*/ 5714 w 11316"/>
                <a:gd name="connsiteY34" fmla="*/ 402 h 10000"/>
                <a:gd name="connsiteX35" fmla="*/ 6179 w 11316"/>
                <a:gd name="connsiteY35" fmla="*/ 181 h 10000"/>
                <a:gd name="connsiteX36" fmla="*/ 6638 w 11316"/>
                <a:gd name="connsiteY36" fmla="*/ 1067 h 10000"/>
                <a:gd name="connsiteX37" fmla="*/ 7262 w 11316"/>
                <a:gd name="connsiteY37" fmla="*/ 1249 h 10000"/>
                <a:gd name="connsiteX38" fmla="*/ 8075 w 11316"/>
                <a:gd name="connsiteY38" fmla="*/ 1649 h 10000"/>
                <a:gd name="connsiteX39" fmla="*/ 8314 w 11316"/>
                <a:gd name="connsiteY39" fmla="*/ 816 h 10000"/>
                <a:gd name="connsiteX40" fmla="*/ 8607 w 11316"/>
                <a:gd name="connsiteY40" fmla="*/ 1452 h 10000"/>
                <a:gd name="connsiteX41" fmla="*/ 9066 w 11316"/>
                <a:gd name="connsiteY41" fmla="*/ 1915 h 10000"/>
                <a:gd name="connsiteX42" fmla="*/ 9061 w 11316"/>
                <a:gd name="connsiteY42" fmla="*/ 3100 h 10000"/>
                <a:gd name="connsiteX43" fmla="*/ 9848 w 11316"/>
                <a:gd name="connsiteY43" fmla="*/ 4676 h 10000"/>
                <a:gd name="connsiteX44" fmla="*/ 8707 w 11316"/>
                <a:gd name="connsiteY44" fmla="*/ 6720 h 10000"/>
                <a:gd name="connsiteX45" fmla="*/ 8330 w 11316"/>
                <a:gd name="connsiteY45" fmla="*/ 7834 h 10000"/>
                <a:gd name="connsiteX46" fmla="*/ 2785 w 11316"/>
                <a:gd name="connsiteY46" fmla="*/ 9038 h 10000"/>
                <a:gd name="connsiteX47" fmla="*/ 10775 w 11316"/>
                <a:gd name="connsiteY47" fmla="*/ 5353 h 10000"/>
                <a:gd name="connsiteX48" fmla="*/ 10589 w 11316"/>
                <a:gd name="connsiteY48" fmla="*/ 5662 h 10000"/>
                <a:gd name="connsiteX49" fmla="*/ 10536 w 11316"/>
                <a:gd name="connsiteY49" fmla="*/ 5744 h 10000"/>
                <a:gd name="connsiteX50" fmla="*/ 10517 w 11316"/>
                <a:gd name="connsiteY50" fmla="*/ 5776 h 10000"/>
                <a:gd name="connsiteX51" fmla="*/ 10500 w 11316"/>
                <a:gd name="connsiteY51" fmla="*/ 5808 h 10000"/>
                <a:gd name="connsiteX52" fmla="*/ 10492 w 11316"/>
                <a:gd name="connsiteY52" fmla="*/ 5808 h 10000"/>
                <a:gd name="connsiteX53" fmla="*/ 10492 w 11316"/>
                <a:gd name="connsiteY53" fmla="*/ 5874 h 10000"/>
                <a:gd name="connsiteX54" fmla="*/ 10474 w 11316"/>
                <a:gd name="connsiteY54" fmla="*/ 5971 h 10000"/>
                <a:gd name="connsiteX55" fmla="*/ 10403 w 11316"/>
                <a:gd name="connsiteY55" fmla="*/ 6101 h 10000"/>
                <a:gd name="connsiteX56" fmla="*/ 10313 w 11316"/>
                <a:gd name="connsiteY56" fmla="*/ 6183 h 10000"/>
                <a:gd name="connsiteX57" fmla="*/ 10234 w 11316"/>
                <a:gd name="connsiteY57" fmla="*/ 6247 h 10000"/>
                <a:gd name="connsiteX58" fmla="*/ 10010 w 11316"/>
                <a:gd name="connsiteY58" fmla="*/ 6377 h 10000"/>
                <a:gd name="connsiteX59" fmla="*/ 9851 w 11316"/>
                <a:gd name="connsiteY59" fmla="*/ 6475 h 10000"/>
                <a:gd name="connsiteX60" fmla="*/ 9717 w 11316"/>
                <a:gd name="connsiteY60" fmla="*/ 6556 h 10000"/>
                <a:gd name="connsiteX61" fmla="*/ 9647 w 11316"/>
                <a:gd name="connsiteY61" fmla="*/ 6686 h 10000"/>
                <a:gd name="connsiteX62" fmla="*/ 9602 w 11316"/>
                <a:gd name="connsiteY62" fmla="*/ 6816 h 10000"/>
                <a:gd name="connsiteX63" fmla="*/ 9567 w 11316"/>
                <a:gd name="connsiteY63" fmla="*/ 7027 h 10000"/>
                <a:gd name="connsiteX64" fmla="*/ 9513 w 11316"/>
                <a:gd name="connsiteY64" fmla="*/ 7287 h 10000"/>
                <a:gd name="connsiteX65" fmla="*/ 9415 w 11316"/>
                <a:gd name="connsiteY65" fmla="*/ 7530 h 10000"/>
                <a:gd name="connsiteX66" fmla="*/ 9344 w 11316"/>
                <a:gd name="connsiteY66" fmla="*/ 7693 h 10000"/>
                <a:gd name="connsiteX67" fmla="*/ 9275 w 11316"/>
                <a:gd name="connsiteY67" fmla="*/ 7775 h 10000"/>
                <a:gd name="connsiteX68" fmla="*/ 9193 w 11316"/>
                <a:gd name="connsiteY68" fmla="*/ 7937 h 10000"/>
                <a:gd name="connsiteX69" fmla="*/ 9157 w 11316"/>
                <a:gd name="connsiteY69" fmla="*/ 8002 h 10000"/>
                <a:gd name="connsiteX70" fmla="*/ 9140 w 11316"/>
                <a:gd name="connsiteY70" fmla="*/ 8083 h 10000"/>
                <a:gd name="connsiteX71" fmla="*/ 9140 w 11316"/>
                <a:gd name="connsiteY71" fmla="*/ 8246 h 10000"/>
                <a:gd name="connsiteX72" fmla="*/ 9157 w 11316"/>
                <a:gd name="connsiteY72" fmla="*/ 8440 h 10000"/>
                <a:gd name="connsiteX73" fmla="*/ 9104 w 11316"/>
                <a:gd name="connsiteY73" fmla="*/ 8440 h 10000"/>
                <a:gd name="connsiteX74" fmla="*/ 9015 w 11316"/>
                <a:gd name="connsiteY74" fmla="*/ 8457 h 10000"/>
                <a:gd name="connsiteX75" fmla="*/ 8902 w 11316"/>
                <a:gd name="connsiteY75" fmla="*/ 8489 h 10000"/>
                <a:gd name="connsiteX76" fmla="*/ 8731 w 11316"/>
                <a:gd name="connsiteY76" fmla="*/ 8522 h 10000"/>
                <a:gd name="connsiteX77" fmla="*/ 8544 w 11316"/>
                <a:gd name="connsiteY77" fmla="*/ 8554 h 10000"/>
                <a:gd name="connsiteX78" fmla="*/ 8322 w 11316"/>
                <a:gd name="connsiteY78" fmla="*/ 8587 h 10000"/>
                <a:gd name="connsiteX79" fmla="*/ 8046 w 11316"/>
                <a:gd name="connsiteY79" fmla="*/ 8651 h 10000"/>
                <a:gd name="connsiteX80" fmla="*/ 7773 w 11316"/>
                <a:gd name="connsiteY80" fmla="*/ 8717 h 10000"/>
                <a:gd name="connsiteX81" fmla="*/ 7470 w 11316"/>
                <a:gd name="connsiteY81" fmla="*/ 8781 h 10000"/>
                <a:gd name="connsiteX82" fmla="*/ 7140 w 11316"/>
                <a:gd name="connsiteY82" fmla="*/ 8814 h 10000"/>
                <a:gd name="connsiteX83" fmla="*/ 6439 w 11316"/>
                <a:gd name="connsiteY83" fmla="*/ 8960 h 10000"/>
                <a:gd name="connsiteX84" fmla="*/ 5690 w 11316"/>
                <a:gd name="connsiteY84" fmla="*/ 9090 h 10000"/>
                <a:gd name="connsiteX85" fmla="*/ 4927 w 11316"/>
                <a:gd name="connsiteY85" fmla="*/ 9236 h 10000"/>
                <a:gd name="connsiteX86" fmla="*/ 4169 w 11316"/>
                <a:gd name="connsiteY86" fmla="*/ 9366 h 10000"/>
                <a:gd name="connsiteX87" fmla="*/ 3424 w 11316"/>
                <a:gd name="connsiteY87" fmla="*/ 9497 h 10000"/>
                <a:gd name="connsiteX88" fmla="*/ 3078 w 11316"/>
                <a:gd name="connsiteY88" fmla="*/ 9594 h 10000"/>
                <a:gd name="connsiteX89" fmla="*/ 2738 w 11316"/>
                <a:gd name="connsiteY89" fmla="*/ 9643 h 10000"/>
                <a:gd name="connsiteX90" fmla="*/ 2411 w 11316"/>
                <a:gd name="connsiteY90" fmla="*/ 9675 h 10000"/>
                <a:gd name="connsiteX91" fmla="*/ 2126 w 11316"/>
                <a:gd name="connsiteY91" fmla="*/ 9740 h 10000"/>
                <a:gd name="connsiteX92" fmla="*/ 1851 w 11316"/>
                <a:gd name="connsiteY92" fmla="*/ 9805 h 10000"/>
                <a:gd name="connsiteX93" fmla="*/ 1592 w 11316"/>
                <a:gd name="connsiteY93" fmla="*/ 9838 h 10000"/>
                <a:gd name="connsiteX94" fmla="*/ 1389 w 11316"/>
                <a:gd name="connsiteY94" fmla="*/ 9870 h 10000"/>
                <a:gd name="connsiteX95" fmla="*/ 1202 w 11316"/>
                <a:gd name="connsiteY95" fmla="*/ 9935 h 10000"/>
                <a:gd name="connsiteX96" fmla="*/ 1049 w 11316"/>
                <a:gd name="connsiteY96" fmla="*/ 9935 h 10000"/>
                <a:gd name="connsiteX97" fmla="*/ 943 w 11316"/>
                <a:gd name="connsiteY97" fmla="*/ 9968 h 10000"/>
                <a:gd name="connsiteX98" fmla="*/ 883 w 11316"/>
                <a:gd name="connsiteY98" fmla="*/ 9968 h 10000"/>
                <a:gd name="connsiteX99" fmla="*/ 845 w 11316"/>
                <a:gd name="connsiteY99" fmla="*/ 10000 h 10000"/>
                <a:gd name="connsiteX100" fmla="*/ 845 w 11316"/>
                <a:gd name="connsiteY100" fmla="*/ 9968 h 10000"/>
                <a:gd name="connsiteX101" fmla="*/ 812 w 11316"/>
                <a:gd name="connsiteY101" fmla="*/ 9968 h 10000"/>
                <a:gd name="connsiteX102" fmla="*/ 790 w 11316"/>
                <a:gd name="connsiteY102" fmla="*/ 9935 h 10000"/>
                <a:gd name="connsiteX103" fmla="*/ 775 w 11316"/>
                <a:gd name="connsiteY103" fmla="*/ 9870 h 10000"/>
                <a:gd name="connsiteX104" fmla="*/ 790 w 11316"/>
                <a:gd name="connsiteY104" fmla="*/ 9773 h 10000"/>
                <a:gd name="connsiteX105" fmla="*/ 827 w 11316"/>
                <a:gd name="connsiteY105" fmla="*/ 9643 h 10000"/>
                <a:gd name="connsiteX106" fmla="*/ 926 w 11316"/>
                <a:gd name="connsiteY106" fmla="*/ 9497 h 10000"/>
                <a:gd name="connsiteX107" fmla="*/ 996 w 11316"/>
                <a:gd name="connsiteY107" fmla="*/ 9399 h 10000"/>
                <a:gd name="connsiteX108" fmla="*/ 1087 w 11316"/>
                <a:gd name="connsiteY108" fmla="*/ 9269 h 10000"/>
                <a:gd name="connsiteX109" fmla="*/ 1069 w 11316"/>
                <a:gd name="connsiteY109" fmla="*/ 9122 h 10000"/>
                <a:gd name="connsiteX110" fmla="*/ 1033 w 11316"/>
                <a:gd name="connsiteY110" fmla="*/ 8993 h 10000"/>
                <a:gd name="connsiteX111" fmla="*/ 980 w 11316"/>
                <a:gd name="connsiteY111" fmla="*/ 8895 h 10000"/>
                <a:gd name="connsiteX112" fmla="*/ 0 w 11316"/>
                <a:gd name="connsiteY112" fmla="*/ 9922 h 10000"/>
                <a:gd name="connsiteX113" fmla="*/ 240 w 11316"/>
                <a:gd name="connsiteY113" fmla="*/ 9662 h 10000"/>
                <a:gd name="connsiteX114" fmla="*/ 400 w 11316"/>
                <a:gd name="connsiteY114" fmla="*/ 8652 h 10000"/>
                <a:gd name="connsiteX115" fmla="*/ 249 w 11316"/>
                <a:gd name="connsiteY115" fmla="*/ 7936 h 10000"/>
                <a:gd name="connsiteX116" fmla="*/ 515 w 11316"/>
                <a:gd name="connsiteY116" fmla="*/ 7545 h 10000"/>
                <a:gd name="connsiteX117" fmla="*/ 1353 w 11316"/>
                <a:gd name="connsiteY117" fmla="*/ 8003 h 10000"/>
                <a:gd name="connsiteX118" fmla="*/ 1095 w 11316"/>
                <a:gd name="connsiteY118" fmla="*/ 7108 h 10000"/>
                <a:gd name="connsiteX119" fmla="*/ 1425 w 11316"/>
                <a:gd name="connsiteY119" fmla="*/ 6783 h 10000"/>
                <a:gd name="connsiteX120" fmla="*/ 1425 w 11316"/>
                <a:gd name="connsiteY120" fmla="*/ 6751 h 10000"/>
                <a:gd name="connsiteX121" fmla="*/ 1425 w 11316"/>
                <a:gd name="connsiteY121" fmla="*/ 6686 h 10000"/>
                <a:gd name="connsiteX122" fmla="*/ 1158 w 11316"/>
                <a:gd name="connsiteY122" fmla="*/ 6833 h 10000"/>
                <a:gd name="connsiteX123" fmla="*/ 1645 w 11316"/>
                <a:gd name="connsiteY123" fmla="*/ 6573 h 10000"/>
                <a:gd name="connsiteX124" fmla="*/ 1584 w 11316"/>
                <a:gd name="connsiteY124" fmla="*/ 6053 h 10000"/>
                <a:gd name="connsiteX125" fmla="*/ 1744 w 11316"/>
                <a:gd name="connsiteY125" fmla="*/ 5777 h 10000"/>
                <a:gd name="connsiteX126" fmla="*/ 1842 w 11316"/>
                <a:gd name="connsiteY126" fmla="*/ 5420 h 10000"/>
                <a:gd name="connsiteX0" fmla="*/ 2037 w 11316"/>
                <a:gd name="connsiteY0" fmla="*/ 5289 h 10000"/>
                <a:gd name="connsiteX1" fmla="*/ 2314 w 11316"/>
                <a:gd name="connsiteY1" fmla="*/ 4948 h 10000"/>
                <a:gd name="connsiteX2" fmla="*/ 2516 w 11316"/>
                <a:gd name="connsiteY2" fmla="*/ 4882 h 10000"/>
                <a:gd name="connsiteX3" fmla="*/ 2223 w 11316"/>
                <a:gd name="connsiteY3" fmla="*/ 5094 h 10000"/>
                <a:gd name="connsiteX4" fmla="*/ 2472 w 11316"/>
                <a:gd name="connsiteY4" fmla="*/ 5045 h 10000"/>
                <a:gd name="connsiteX5" fmla="*/ 2631 w 11316"/>
                <a:gd name="connsiteY5" fmla="*/ 5241 h 10000"/>
                <a:gd name="connsiteX6" fmla="*/ 2821 w 11316"/>
                <a:gd name="connsiteY6" fmla="*/ 5306 h 10000"/>
                <a:gd name="connsiteX7" fmla="*/ 2926 w 11316"/>
                <a:gd name="connsiteY7" fmla="*/ 5258 h 10000"/>
                <a:gd name="connsiteX8" fmla="*/ 3094 w 11316"/>
                <a:gd name="connsiteY8" fmla="*/ 4818 h 10000"/>
                <a:gd name="connsiteX9" fmla="*/ 3068 w 11316"/>
                <a:gd name="connsiteY9" fmla="*/ 5177 h 10000"/>
                <a:gd name="connsiteX10" fmla="*/ 3221 w 11316"/>
                <a:gd name="connsiteY10" fmla="*/ 4493 h 10000"/>
                <a:gd name="connsiteX11" fmla="*/ 3371 w 11316"/>
                <a:gd name="connsiteY11" fmla="*/ 4786 h 10000"/>
                <a:gd name="connsiteX12" fmla="*/ 3334 w 11316"/>
                <a:gd name="connsiteY12" fmla="*/ 4542 h 10000"/>
                <a:gd name="connsiteX13" fmla="*/ 3407 w 11316"/>
                <a:gd name="connsiteY13" fmla="*/ 4786 h 10000"/>
                <a:gd name="connsiteX14" fmla="*/ 3424 w 11316"/>
                <a:gd name="connsiteY14" fmla="*/ 4818 h 10000"/>
                <a:gd name="connsiteX15" fmla="*/ 3468 w 11316"/>
                <a:gd name="connsiteY15" fmla="*/ 4818 h 10000"/>
                <a:gd name="connsiteX16" fmla="*/ 3523 w 11316"/>
                <a:gd name="connsiteY16" fmla="*/ 4818 h 10000"/>
                <a:gd name="connsiteX17" fmla="*/ 3575 w 11316"/>
                <a:gd name="connsiteY17" fmla="*/ 4786 h 10000"/>
                <a:gd name="connsiteX18" fmla="*/ 3612 w 11316"/>
                <a:gd name="connsiteY18" fmla="*/ 4688 h 10000"/>
                <a:gd name="connsiteX19" fmla="*/ 3647 w 11316"/>
                <a:gd name="connsiteY19" fmla="*/ 4541 h 10000"/>
                <a:gd name="connsiteX20" fmla="*/ 3664 w 11316"/>
                <a:gd name="connsiteY20" fmla="*/ 4282 h 10000"/>
                <a:gd name="connsiteX21" fmla="*/ 3752 w 11316"/>
                <a:gd name="connsiteY21" fmla="*/ 4298 h 10000"/>
                <a:gd name="connsiteX22" fmla="*/ 3878 w 11316"/>
                <a:gd name="connsiteY22" fmla="*/ 4070 h 10000"/>
                <a:gd name="connsiteX23" fmla="*/ 4020 w 11316"/>
                <a:gd name="connsiteY23" fmla="*/ 4103 h 10000"/>
                <a:gd name="connsiteX24" fmla="*/ 4117 w 11316"/>
                <a:gd name="connsiteY24" fmla="*/ 4103 h 10000"/>
                <a:gd name="connsiteX25" fmla="*/ 3948 w 11316"/>
                <a:gd name="connsiteY25" fmla="*/ 3892 h 10000"/>
                <a:gd name="connsiteX26" fmla="*/ 4242 w 11316"/>
                <a:gd name="connsiteY26" fmla="*/ 4136 h 10000"/>
                <a:gd name="connsiteX27" fmla="*/ 4172 w 11316"/>
                <a:gd name="connsiteY27" fmla="*/ 4331 h 10000"/>
                <a:gd name="connsiteX28" fmla="*/ 4482 w 11316"/>
                <a:gd name="connsiteY28" fmla="*/ 4250 h 10000"/>
                <a:gd name="connsiteX29" fmla="*/ 4789 w 11316"/>
                <a:gd name="connsiteY29" fmla="*/ 3387 h 10000"/>
                <a:gd name="connsiteX30" fmla="*/ 4958 w 11316"/>
                <a:gd name="connsiteY30" fmla="*/ 2612 h 10000"/>
                <a:gd name="connsiteX31" fmla="*/ 4948 w 11316"/>
                <a:gd name="connsiteY31" fmla="*/ 1720 h 10000"/>
                <a:gd name="connsiteX32" fmla="*/ 5360 w 11316"/>
                <a:gd name="connsiteY32" fmla="*/ 1688 h 10000"/>
                <a:gd name="connsiteX33" fmla="*/ 5701 w 11316"/>
                <a:gd name="connsiteY33" fmla="*/ 1466 h 10000"/>
                <a:gd name="connsiteX34" fmla="*/ 5714 w 11316"/>
                <a:gd name="connsiteY34" fmla="*/ 402 h 10000"/>
                <a:gd name="connsiteX35" fmla="*/ 6179 w 11316"/>
                <a:gd name="connsiteY35" fmla="*/ 181 h 10000"/>
                <a:gd name="connsiteX36" fmla="*/ 6638 w 11316"/>
                <a:gd name="connsiteY36" fmla="*/ 1067 h 10000"/>
                <a:gd name="connsiteX37" fmla="*/ 7262 w 11316"/>
                <a:gd name="connsiteY37" fmla="*/ 1249 h 10000"/>
                <a:gd name="connsiteX38" fmla="*/ 8075 w 11316"/>
                <a:gd name="connsiteY38" fmla="*/ 1649 h 10000"/>
                <a:gd name="connsiteX39" fmla="*/ 8314 w 11316"/>
                <a:gd name="connsiteY39" fmla="*/ 816 h 10000"/>
                <a:gd name="connsiteX40" fmla="*/ 8607 w 11316"/>
                <a:gd name="connsiteY40" fmla="*/ 1452 h 10000"/>
                <a:gd name="connsiteX41" fmla="*/ 9066 w 11316"/>
                <a:gd name="connsiteY41" fmla="*/ 1915 h 10000"/>
                <a:gd name="connsiteX42" fmla="*/ 9061 w 11316"/>
                <a:gd name="connsiteY42" fmla="*/ 3100 h 10000"/>
                <a:gd name="connsiteX43" fmla="*/ 9848 w 11316"/>
                <a:gd name="connsiteY43" fmla="*/ 4676 h 10000"/>
                <a:gd name="connsiteX44" fmla="*/ 8707 w 11316"/>
                <a:gd name="connsiteY44" fmla="*/ 6720 h 10000"/>
                <a:gd name="connsiteX45" fmla="*/ 8330 w 11316"/>
                <a:gd name="connsiteY45" fmla="*/ 7834 h 10000"/>
                <a:gd name="connsiteX46" fmla="*/ 2785 w 11316"/>
                <a:gd name="connsiteY46" fmla="*/ 9038 h 10000"/>
                <a:gd name="connsiteX47" fmla="*/ 10775 w 11316"/>
                <a:gd name="connsiteY47" fmla="*/ 5353 h 10000"/>
                <a:gd name="connsiteX48" fmla="*/ 10589 w 11316"/>
                <a:gd name="connsiteY48" fmla="*/ 5662 h 10000"/>
                <a:gd name="connsiteX49" fmla="*/ 10536 w 11316"/>
                <a:gd name="connsiteY49" fmla="*/ 5744 h 10000"/>
                <a:gd name="connsiteX50" fmla="*/ 10517 w 11316"/>
                <a:gd name="connsiteY50" fmla="*/ 5776 h 10000"/>
                <a:gd name="connsiteX51" fmla="*/ 10500 w 11316"/>
                <a:gd name="connsiteY51" fmla="*/ 5808 h 10000"/>
                <a:gd name="connsiteX52" fmla="*/ 10492 w 11316"/>
                <a:gd name="connsiteY52" fmla="*/ 5808 h 10000"/>
                <a:gd name="connsiteX53" fmla="*/ 10492 w 11316"/>
                <a:gd name="connsiteY53" fmla="*/ 5874 h 10000"/>
                <a:gd name="connsiteX54" fmla="*/ 10474 w 11316"/>
                <a:gd name="connsiteY54" fmla="*/ 5971 h 10000"/>
                <a:gd name="connsiteX55" fmla="*/ 10403 w 11316"/>
                <a:gd name="connsiteY55" fmla="*/ 6101 h 10000"/>
                <a:gd name="connsiteX56" fmla="*/ 10313 w 11316"/>
                <a:gd name="connsiteY56" fmla="*/ 6183 h 10000"/>
                <a:gd name="connsiteX57" fmla="*/ 10234 w 11316"/>
                <a:gd name="connsiteY57" fmla="*/ 6247 h 10000"/>
                <a:gd name="connsiteX58" fmla="*/ 10010 w 11316"/>
                <a:gd name="connsiteY58" fmla="*/ 6377 h 10000"/>
                <a:gd name="connsiteX59" fmla="*/ 9851 w 11316"/>
                <a:gd name="connsiteY59" fmla="*/ 6475 h 10000"/>
                <a:gd name="connsiteX60" fmla="*/ 9717 w 11316"/>
                <a:gd name="connsiteY60" fmla="*/ 6556 h 10000"/>
                <a:gd name="connsiteX61" fmla="*/ 9647 w 11316"/>
                <a:gd name="connsiteY61" fmla="*/ 6686 h 10000"/>
                <a:gd name="connsiteX62" fmla="*/ 9602 w 11316"/>
                <a:gd name="connsiteY62" fmla="*/ 6816 h 10000"/>
                <a:gd name="connsiteX63" fmla="*/ 9567 w 11316"/>
                <a:gd name="connsiteY63" fmla="*/ 7027 h 10000"/>
                <a:gd name="connsiteX64" fmla="*/ 9513 w 11316"/>
                <a:gd name="connsiteY64" fmla="*/ 7287 h 10000"/>
                <a:gd name="connsiteX65" fmla="*/ 9415 w 11316"/>
                <a:gd name="connsiteY65" fmla="*/ 7530 h 10000"/>
                <a:gd name="connsiteX66" fmla="*/ 9344 w 11316"/>
                <a:gd name="connsiteY66" fmla="*/ 7693 h 10000"/>
                <a:gd name="connsiteX67" fmla="*/ 9275 w 11316"/>
                <a:gd name="connsiteY67" fmla="*/ 7775 h 10000"/>
                <a:gd name="connsiteX68" fmla="*/ 9193 w 11316"/>
                <a:gd name="connsiteY68" fmla="*/ 7937 h 10000"/>
                <a:gd name="connsiteX69" fmla="*/ 9157 w 11316"/>
                <a:gd name="connsiteY69" fmla="*/ 8002 h 10000"/>
                <a:gd name="connsiteX70" fmla="*/ 9140 w 11316"/>
                <a:gd name="connsiteY70" fmla="*/ 8083 h 10000"/>
                <a:gd name="connsiteX71" fmla="*/ 9140 w 11316"/>
                <a:gd name="connsiteY71" fmla="*/ 8246 h 10000"/>
                <a:gd name="connsiteX72" fmla="*/ 9157 w 11316"/>
                <a:gd name="connsiteY72" fmla="*/ 8440 h 10000"/>
                <a:gd name="connsiteX73" fmla="*/ 9104 w 11316"/>
                <a:gd name="connsiteY73" fmla="*/ 8440 h 10000"/>
                <a:gd name="connsiteX74" fmla="*/ 9015 w 11316"/>
                <a:gd name="connsiteY74" fmla="*/ 8457 h 10000"/>
                <a:gd name="connsiteX75" fmla="*/ 8902 w 11316"/>
                <a:gd name="connsiteY75" fmla="*/ 8489 h 10000"/>
                <a:gd name="connsiteX76" fmla="*/ 8731 w 11316"/>
                <a:gd name="connsiteY76" fmla="*/ 8522 h 10000"/>
                <a:gd name="connsiteX77" fmla="*/ 8544 w 11316"/>
                <a:gd name="connsiteY77" fmla="*/ 8554 h 10000"/>
                <a:gd name="connsiteX78" fmla="*/ 8322 w 11316"/>
                <a:gd name="connsiteY78" fmla="*/ 8587 h 10000"/>
                <a:gd name="connsiteX79" fmla="*/ 8046 w 11316"/>
                <a:gd name="connsiteY79" fmla="*/ 8651 h 10000"/>
                <a:gd name="connsiteX80" fmla="*/ 7773 w 11316"/>
                <a:gd name="connsiteY80" fmla="*/ 8717 h 10000"/>
                <a:gd name="connsiteX81" fmla="*/ 7470 w 11316"/>
                <a:gd name="connsiteY81" fmla="*/ 8781 h 10000"/>
                <a:gd name="connsiteX82" fmla="*/ 7140 w 11316"/>
                <a:gd name="connsiteY82" fmla="*/ 8814 h 10000"/>
                <a:gd name="connsiteX83" fmla="*/ 6439 w 11316"/>
                <a:gd name="connsiteY83" fmla="*/ 8960 h 10000"/>
                <a:gd name="connsiteX84" fmla="*/ 5690 w 11316"/>
                <a:gd name="connsiteY84" fmla="*/ 9090 h 10000"/>
                <a:gd name="connsiteX85" fmla="*/ 4927 w 11316"/>
                <a:gd name="connsiteY85" fmla="*/ 9236 h 10000"/>
                <a:gd name="connsiteX86" fmla="*/ 4169 w 11316"/>
                <a:gd name="connsiteY86" fmla="*/ 9366 h 10000"/>
                <a:gd name="connsiteX87" fmla="*/ 3424 w 11316"/>
                <a:gd name="connsiteY87" fmla="*/ 9497 h 10000"/>
                <a:gd name="connsiteX88" fmla="*/ 3078 w 11316"/>
                <a:gd name="connsiteY88" fmla="*/ 9594 h 10000"/>
                <a:gd name="connsiteX89" fmla="*/ 2738 w 11316"/>
                <a:gd name="connsiteY89" fmla="*/ 9643 h 10000"/>
                <a:gd name="connsiteX90" fmla="*/ 2411 w 11316"/>
                <a:gd name="connsiteY90" fmla="*/ 9675 h 10000"/>
                <a:gd name="connsiteX91" fmla="*/ 2126 w 11316"/>
                <a:gd name="connsiteY91" fmla="*/ 9740 h 10000"/>
                <a:gd name="connsiteX92" fmla="*/ 1851 w 11316"/>
                <a:gd name="connsiteY92" fmla="*/ 9805 h 10000"/>
                <a:gd name="connsiteX93" fmla="*/ 1592 w 11316"/>
                <a:gd name="connsiteY93" fmla="*/ 9838 h 10000"/>
                <a:gd name="connsiteX94" fmla="*/ 1389 w 11316"/>
                <a:gd name="connsiteY94" fmla="*/ 9870 h 10000"/>
                <a:gd name="connsiteX95" fmla="*/ 1202 w 11316"/>
                <a:gd name="connsiteY95" fmla="*/ 9935 h 10000"/>
                <a:gd name="connsiteX96" fmla="*/ 1049 w 11316"/>
                <a:gd name="connsiteY96" fmla="*/ 9935 h 10000"/>
                <a:gd name="connsiteX97" fmla="*/ 943 w 11316"/>
                <a:gd name="connsiteY97" fmla="*/ 9968 h 10000"/>
                <a:gd name="connsiteX98" fmla="*/ 883 w 11316"/>
                <a:gd name="connsiteY98" fmla="*/ 9968 h 10000"/>
                <a:gd name="connsiteX99" fmla="*/ 845 w 11316"/>
                <a:gd name="connsiteY99" fmla="*/ 10000 h 10000"/>
                <a:gd name="connsiteX100" fmla="*/ 845 w 11316"/>
                <a:gd name="connsiteY100" fmla="*/ 9968 h 10000"/>
                <a:gd name="connsiteX101" fmla="*/ 812 w 11316"/>
                <a:gd name="connsiteY101" fmla="*/ 9968 h 10000"/>
                <a:gd name="connsiteX102" fmla="*/ 790 w 11316"/>
                <a:gd name="connsiteY102" fmla="*/ 9935 h 10000"/>
                <a:gd name="connsiteX103" fmla="*/ 775 w 11316"/>
                <a:gd name="connsiteY103" fmla="*/ 9870 h 10000"/>
                <a:gd name="connsiteX104" fmla="*/ 790 w 11316"/>
                <a:gd name="connsiteY104" fmla="*/ 9773 h 10000"/>
                <a:gd name="connsiteX105" fmla="*/ 827 w 11316"/>
                <a:gd name="connsiteY105" fmla="*/ 9643 h 10000"/>
                <a:gd name="connsiteX106" fmla="*/ 926 w 11316"/>
                <a:gd name="connsiteY106" fmla="*/ 9497 h 10000"/>
                <a:gd name="connsiteX107" fmla="*/ 996 w 11316"/>
                <a:gd name="connsiteY107" fmla="*/ 9399 h 10000"/>
                <a:gd name="connsiteX108" fmla="*/ 1087 w 11316"/>
                <a:gd name="connsiteY108" fmla="*/ 9269 h 10000"/>
                <a:gd name="connsiteX109" fmla="*/ 1069 w 11316"/>
                <a:gd name="connsiteY109" fmla="*/ 9122 h 10000"/>
                <a:gd name="connsiteX110" fmla="*/ 1033 w 11316"/>
                <a:gd name="connsiteY110" fmla="*/ 8993 h 10000"/>
                <a:gd name="connsiteX111" fmla="*/ 0 w 11316"/>
                <a:gd name="connsiteY111" fmla="*/ 9922 h 10000"/>
                <a:gd name="connsiteX112" fmla="*/ 240 w 11316"/>
                <a:gd name="connsiteY112" fmla="*/ 9662 h 10000"/>
                <a:gd name="connsiteX113" fmla="*/ 400 w 11316"/>
                <a:gd name="connsiteY113" fmla="*/ 8652 h 10000"/>
                <a:gd name="connsiteX114" fmla="*/ 249 w 11316"/>
                <a:gd name="connsiteY114" fmla="*/ 7936 h 10000"/>
                <a:gd name="connsiteX115" fmla="*/ 515 w 11316"/>
                <a:gd name="connsiteY115" fmla="*/ 7545 h 10000"/>
                <a:gd name="connsiteX116" fmla="*/ 1353 w 11316"/>
                <a:gd name="connsiteY116" fmla="*/ 8003 h 10000"/>
                <a:gd name="connsiteX117" fmla="*/ 1095 w 11316"/>
                <a:gd name="connsiteY117" fmla="*/ 7108 h 10000"/>
                <a:gd name="connsiteX118" fmla="*/ 1425 w 11316"/>
                <a:gd name="connsiteY118" fmla="*/ 6783 h 10000"/>
                <a:gd name="connsiteX119" fmla="*/ 1425 w 11316"/>
                <a:gd name="connsiteY119" fmla="*/ 6751 h 10000"/>
                <a:gd name="connsiteX120" fmla="*/ 1425 w 11316"/>
                <a:gd name="connsiteY120" fmla="*/ 6686 h 10000"/>
                <a:gd name="connsiteX121" fmla="*/ 1158 w 11316"/>
                <a:gd name="connsiteY121" fmla="*/ 6833 h 10000"/>
                <a:gd name="connsiteX122" fmla="*/ 1645 w 11316"/>
                <a:gd name="connsiteY122" fmla="*/ 6573 h 10000"/>
                <a:gd name="connsiteX123" fmla="*/ 1584 w 11316"/>
                <a:gd name="connsiteY123" fmla="*/ 6053 h 10000"/>
                <a:gd name="connsiteX124" fmla="*/ 1744 w 11316"/>
                <a:gd name="connsiteY124" fmla="*/ 5777 h 10000"/>
                <a:gd name="connsiteX125" fmla="*/ 1842 w 11316"/>
                <a:gd name="connsiteY125" fmla="*/ 5420 h 10000"/>
                <a:gd name="connsiteX0" fmla="*/ 2037 w 11316"/>
                <a:gd name="connsiteY0" fmla="*/ 5289 h 10000"/>
                <a:gd name="connsiteX1" fmla="*/ 2314 w 11316"/>
                <a:gd name="connsiteY1" fmla="*/ 4948 h 10000"/>
                <a:gd name="connsiteX2" fmla="*/ 2516 w 11316"/>
                <a:gd name="connsiteY2" fmla="*/ 4882 h 10000"/>
                <a:gd name="connsiteX3" fmla="*/ 2223 w 11316"/>
                <a:gd name="connsiteY3" fmla="*/ 5094 h 10000"/>
                <a:gd name="connsiteX4" fmla="*/ 2472 w 11316"/>
                <a:gd name="connsiteY4" fmla="*/ 5045 h 10000"/>
                <a:gd name="connsiteX5" fmla="*/ 2631 w 11316"/>
                <a:gd name="connsiteY5" fmla="*/ 5241 h 10000"/>
                <a:gd name="connsiteX6" fmla="*/ 2821 w 11316"/>
                <a:gd name="connsiteY6" fmla="*/ 5306 h 10000"/>
                <a:gd name="connsiteX7" fmla="*/ 2926 w 11316"/>
                <a:gd name="connsiteY7" fmla="*/ 5258 h 10000"/>
                <a:gd name="connsiteX8" fmla="*/ 3094 w 11316"/>
                <a:gd name="connsiteY8" fmla="*/ 4818 h 10000"/>
                <a:gd name="connsiteX9" fmla="*/ 3068 w 11316"/>
                <a:gd name="connsiteY9" fmla="*/ 5177 h 10000"/>
                <a:gd name="connsiteX10" fmla="*/ 3221 w 11316"/>
                <a:gd name="connsiteY10" fmla="*/ 4493 h 10000"/>
                <a:gd name="connsiteX11" fmla="*/ 3371 w 11316"/>
                <a:gd name="connsiteY11" fmla="*/ 4786 h 10000"/>
                <a:gd name="connsiteX12" fmla="*/ 3334 w 11316"/>
                <a:gd name="connsiteY12" fmla="*/ 4542 h 10000"/>
                <a:gd name="connsiteX13" fmla="*/ 3407 w 11316"/>
                <a:gd name="connsiteY13" fmla="*/ 4786 h 10000"/>
                <a:gd name="connsiteX14" fmla="*/ 3424 w 11316"/>
                <a:gd name="connsiteY14" fmla="*/ 4818 h 10000"/>
                <a:gd name="connsiteX15" fmla="*/ 3468 w 11316"/>
                <a:gd name="connsiteY15" fmla="*/ 4818 h 10000"/>
                <a:gd name="connsiteX16" fmla="*/ 3523 w 11316"/>
                <a:gd name="connsiteY16" fmla="*/ 4818 h 10000"/>
                <a:gd name="connsiteX17" fmla="*/ 3575 w 11316"/>
                <a:gd name="connsiteY17" fmla="*/ 4786 h 10000"/>
                <a:gd name="connsiteX18" fmla="*/ 3612 w 11316"/>
                <a:gd name="connsiteY18" fmla="*/ 4688 h 10000"/>
                <a:gd name="connsiteX19" fmla="*/ 3647 w 11316"/>
                <a:gd name="connsiteY19" fmla="*/ 4541 h 10000"/>
                <a:gd name="connsiteX20" fmla="*/ 3664 w 11316"/>
                <a:gd name="connsiteY20" fmla="*/ 4282 h 10000"/>
                <a:gd name="connsiteX21" fmla="*/ 3752 w 11316"/>
                <a:gd name="connsiteY21" fmla="*/ 4298 h 10000"/>
                <a:gd name="connsiteX22" fmla="*/ 3878 w 11316"/>
                <a:gd name="connsiteY22" fmla="*/ 4070 h 10000"/>
                <a:gd name="connsiteX23" fmla="*/ 4020 w 11316"/>
                <a:gd name="connsiteY23" fmla="*/ 4103 h 10000"/>
                <a:gd name="connsiteX24" fmla="*/ 4117 w 11316"/>
                <a:gd name="connsiteY24" fmla="*/ 4103 h 10000"/>
                <a:gd name="connsiteX25" fmla="*/ 3948 w 11316"/>
                <a:gd name="connsiteY25" fmla="*/ 3892 h 10000"/>
                <a:gd name="connsiteX26" fmla="*/ 4242 w 11316"/>
                <a:gd name="connsiteY26" fmla="*/ 4136 h 10000"/>
                <a:gd name="connsiteX27" fmla="*/ 4172 w 11316"/>
                <a:gd name="connsiteY27" fmla="*/ 4331 h 10000"/>
                <a:gd name="connsiteX28" fmla="*/ 4482 w 11316"/>
                <a:gd name="connsiteY28" fmla="*/ 4250 h 10000"/>
                <a:gd name="connsiteX29" fmla="*/ 4789 w 11316"/>
                <a:gd name="connsiteY29" fmla="*/ 3387 h 10000"/>
                <a:gd name="connsiteX30" fmla="*/ 4958 w 11316"/>
                <a:gd name="connsiteY30" fmla="*/ 2612 h 10000"/>
                <a:gd name="connsiteX31" fmla="*/ 4948 w 11316"/>
                <a:gd name="connsiteY31" fmla="*/ 1720 h 10000"/>
                <a:gd name="connsiteX32" fmla="*/ 5360 w 11316"/>
                <a:gd name="connsiteY32" fmla="*/ 1688 h 10000"/>
                <a:gd name="connsiteX33" fmla="*/ 5701 w 11316"/>
                <a:gd name="connsiteY33" fmla="*/ 1466 h 10000"/>
                <a:gd name="connsiteX34" fmla="*/ 5714 w 11316"/>
                <a:gd name="connsiteY34" fmla="*/ 402 h 10000"/>
                <a:gd name="connsiteX35" fmla="*/ 6179 w 11316"/>
                <a:gd name="connsiteY35" fmla="*/ 181 h 10000"/>
                <a:gd name="connsiteX36" fmla="*/ 6638 w 11316"/>
                <a:gd name="connsiteY36" fmla="*/ 1067 h 10000"/>
                <a:gd name="connsiteX37" fmla="*/ 7262 w 11316"/>
                <a:gd name="connsiteY37" fmla="*/ 1249 h 10000"/>
                <a:gd name="connsiteX38" fmla="*/ 8075 w 11316"/>
                <a:gd name="connsiteY38" fmla="*/ 1649 h 10000"/>
                <a:gd name="connsiteX39" fmla="*/ 8314 w 11316"/>
                <a:gd name="connsiteY39" fmla="*/ 816 h 10000"/>
                <a:gd name="connsiteX40" fmla="*/ 8607 w 11316"/>
                <a:gd name="connsiteY40" fmla="*/ 1452 h 10000"/>
                <a:gd name="connsiteX41" fmla="*/ 9066 w 11316"/>
                <a:gd name="connsiteY41" fmla="*/ 1915 h 10000"/>
                <a:gd name="connsiteX42" fmla="*/ 9061 w 11316"/>
                <a:gd name="connsiteY42" fmla="*/ 3100 h 10000"/>
                <a:gd name="connsiteX43" fmla="*/ 9848 w 11316"/>
                <a:gd name="connsiteY43" fmla="*/ 4676 h 10000"/>
                <a:gd name="connsiteX44" fmla="*/ 8707 w 11316"/>
                <a:gd name="connsiteY44" fmla="*/ 6720 h 10000"/>
                <a:gd name="connsiteX45" fmla="*/ 8330 w 11316"/>
                <a:gd name="connsiteY45" fmla="*/ 7834 h 10000"/>
                <a:gd name="connsiteX46" fmla="*/ 2785 w 11316"/>
                <a:gd name="connsiteY46" fmla="*/ 9038 h 10000"/>
                <a:gd name="connsiteX47" fmla="*/ 10775 w 11316"/>
                <a:gd name="connsiteY47" fmla="*/ 5353 h 10000"/>
                <a:gd name="connsiteX48" fmla="*/ 10589 w 11316"/>
                <a:gd name="connsiteY48" fmla="*/ 5662 h 10000"/>
                <a:gd name="connsiteX49" fmla="*/ 10536 w 11316"/>
                <a:gd name="connsiteY49" fmla="*/ 5744 h 10000"/>
                <a:gd name="connsiteX50" fmla="*/ 10517 w 11316"/>
                <a:gd name="connsiteY50" fmla="*/ 5776 h 10000"/>
                <a:gd name="connsiteX51" fmla="*/ 10500 w 11316"/>
                <a:gd name="connsiteY51" fmla="*/ 5808 h 10000"/>
                <a:gd name="connsiteX52" fmla="*/ 10492 w 11316"/>
                <a:gd name="connsiteY52" fmla="*/ 5808 h 10000"/>
                <a:gd name="connsiteX53" fmla="*/ 10492 w 11316"/>
                <a:gd name="connsiteY53" fmla="*/ 5874 h 10000"/>
                <a:gd name="connsiteX54" fmla="*/ 10474 w 11316"/>
                <a:gd name="connsiteY54" fmla="*/ 5971 h 10000"/>
                <a:gd name="connsiteX55" fmla="*/ 10403 w 11316"/>
                <a:gd name="connsiteY55" fmla="*/ 6101 h 10000"/>
                <a:gd name="connsiteX56" fmla="*/ 10313 w 11316"/>
                <a:gd name="connsiteY56" fmla="*/ 6183 h 10000"/>
                <a:gd name="connsiteX57" fmla="*/ 10234 w 11316"/>
                <a:gd name="connsiteY57" fmla="*/ 6247 h 10000"/>
                <a:gd name="connsiteX58" fmla="*/ 10010 w 11316"/>
                <a:gd name="connsiteY58" fmla="*/ 6377 h 10000"/>
                <a:gd name="connsiteX59" fmla="*/ 9851 w 11316"/>
                <a:gd name="connsiteY59" fmla="*/ 6475 h 10000"/>
                <a:gd name="connsiteX60" fmla="*/ 9717 w 11316"/>
                <a:gd name="connsiteY60" fmla="*/ 6556 h 10000"/>
                <a:gd name="connsiteX61" fmla="*/ 9647 w 11316"/>
                <a:gd name="connsiteY61" fmla="*/ 6686 h 10000"/>
                <a:gd name="connsiteX62" fmla="*/ 9602 w 11316"/>
                <a:gd name="connsiteY62" fmla="*/ 6816 h 10000"/>
                <a:gd name="connsiteX63" fmla="*/ 9567 w 11316"/>
                <a:gd name="connsiteY63" fmla="*/ 7027 h 10000"/>
                <a:gd name="connsiteX64" fmla="*/ 9513 w 11316"/>
                <a:gd name="connsiteY64" fmla="*/ 7287 h 10000"/>
                <a:gd name="connsiteX65" fmla="*/ 9415 w 11316"/>
                <a:gd name="connsiteY65" fmla="*/ 7530 h 10000"/>
                <a:gd name="connsiteX66" fmla="*/ 9344 w 11316"/>
                <a:gd name="connsiteY66" fmla="*/ 7693 h 10000"/>
                <a:gd name="connsiteX67" fmla="*/ 9275 w 11316"/>
                <a:gd name="connsiteY67" fmla="*/ 7775 h 10000"/>
                <a:gd name="connsiteX68" fmla="*/ 9193 w 11316"/>
                <a:gd name="connsiteY68" fmla="*/ 7937 h 10000"/>
                <a:gd name="connsiteX69" fmla="*/ 9157 w 11316"/>
                <a:gd name="connsiteY69" fmla="*/ 8002 h 10000"/>
                <a:gd name="connsiteX70" fmla="*/ 9140 w 11316"/>
                <a:gd name="connsiteY70" fmla="*/ 8083 h 10000"/>
                <a:gd name="connsiteX71" fmla="*/ 9140 w 11316"/>
                <a:gd name="connsiteY71" fmla="*/ 8246 h 10000"/>
                <a:gd name="connsiteX72" fmla="*/ 9157 w 11316"/>
                <a:gd name="connsiteY72" fmla="*/ 8440 h 10000"/>
                <a:gd name="connsiteX73" fmla="*/ 9104 w 11316"/>
                <a:gd name="connsiteY73" fmla="*/ 8440 h 10000"/>
                <a:gd name="connsiteX74" fmla="*/ 9015 w 11316"/>
                <a:gd name="connsiteY74" fmla="*/ 8457 h 10000"/>
                <a:gd name="connsiteX75" fmla="*/ 8902 w 11316"/>
                <a:gd name="connsiteY75" fmla="*/ 8489 h 10000"/>
                <a:gd name="connsiteX76" fmla="*/ 8731 w 11316"/>
                <a:gd name="connsiteY76" fmla="*/ 8522 h 10000"/>
                <a:gd name="connsiteX77" fmla="*/ 8544 w 11316"/>
                <a:gd name="connsiteY77" fmla="*/ 8554 h 10000"/>
                <a:gd name="connsiteX78" fmla="*/ 8322 w 11316"/>
                <a:gd name="connsiteY78" fmla="*/ 8587 h 10000"/>
                <a:gd name="connsiteX79" fmla="*/ 8046 w 11316"/>
                <a:gd name="connsiteY79" fmla="*/ 8651 h 10000"/>
                <a:gd name="connsiteX80" fmla="*/ 7773 w 11316"/>
                <a:gd name="connsiteY80" fmla="*/ 8717 h 10000"/>
                <a:gd name="connsiteX81" fmla="*/ 7470 w 11316"/>
                <a:gd name="connsiteY81" fmla="*/ 8781 h 10000"/>
                <a:gd name="connsiteX82" fmla="*/ 7140 w 11316"/>
                <a:gd name="connsiteY82" fmla="*/ 8814 h 10000"/>
                <a:gd name="connsiteX83" fmla="*/ 6439 w 11316"/>
                <a:gd name="connsiteY83" fmla="*/ 8960 h 10000"/>
                <a:gd name="connsiteX84" fmla="*/ 5690 w 11316"/>
                <a:gd name="connsiteY84" fmla="*/ 9090 h 10000"/>
                <a:gd name="connsiteX85" fmla="*/ 4927 w 11316"/>
                <a:gd name="connsiteY85" fmla="*/ 9236 h 10000"/>
                <a:gd name="connsiteX86" fmla="*/ 4169 w 11316"/>
                <a:gd name="connsiteY86" fmla="*/ 9366 h 10000"/>
                <a:gd name="connsiteX87" fmla="*/ 3424 w 11316"/>
                <a:gd name="connsiteY87" fmla="*/ 9497 h 10000"/>
                <a:gd name="connsiteX88" fmla="*/ 3078 w 11316"/>
                <a:gd name="connsiteY88" fmla="*/ 9594 h 10000"/>
                <a:gd name="connsiteX89" fmla="*/ 2738 w 11316"/>
                <a:gd name="connsiteY89" fmla="*/ 9643 h 10000"/>
                <a:gd name="connsiteX90" fmla="*/ 2411 w 11316"/>
                <a:gd name="connsiteY90" fmla="*/ 9675 h 10000"/>
                <a:gd name="connsiteX91" fmla="*/ 2126 w 11316"/>
                <a:gd name="connsiteY91" fmla="*/ 9740 h 10000"/>
                <a:gd name="connsiteX92" fmla="*/ 1851 w 11316"/>
                <a:gd name="connsiteY92" fmla="*/ 9805 h 10000"/>
                <a:gd name="connsiteX93" fmla="*/ 1592 w 11316"/>
                <a:gd name="connsiteY93" fmla="*/ 9838 h 10000"/>
                <a:gd name="connsiteX94" fmla="*/ 1389 w 11316"/>
                <a:gd name="connsiteY94" fmla="*/ 9870 h 10000"/>
                <a:gd name="connsiteX95" fmla="*/ 1202 w 11316"/>
                <a:gd name="connsiteY95" fmla="*/ 9935 h 10000"/>
                <a:gd name="connsiteX96" fmla="*/ 1049 w 11316"/>
                <a:gd name="connsiteY96" fmla="*/ 9935 h 10000"/>
                <a:gd name="connsiteX97" fmla="*/ 943 w 11316"/>
                <a:gd name="connsiteY97" fmla="*/ 9968 h 10000"/>
                <a:gd name="connsiteX98" fmla="*/ 883 w 11316"/>
                <a:gd name="connsiteY98" fmla="*/ 9968 h 10000"/>
                <a:gd name="connsiteX99" fmla="*/ 845 w 11316"/>
                <a:gd name="connsiteY99" fmla="*/ 10000 h 10000"/>
                <a:gd name="connsiteX100" fmla="*/ 845 w 11316"/>
                <a:gd name="connsiteY100" fmla="*/ 9968 h 10000"/>
                <a:gd name="connsiteX101" fmla="*/ 812 w 11316"/>
                <a:gd name="connsiteY101" fmla="*/ 9968 h 10000"/>
                <a:gd name="connsiteX102" fmla="*/ 790 w 11316"/>
                <a:gd name="connsiteY102" fmla="*/ 9935 h 10000"/>
                <a:gd name="connsiteX103" fmla="*/ 775 w 11316"/>
                <a:gd name="connsiteY103" fmla="*/ 9870 h 10000"/>
                <a:gd name="connsiteX104" fmla="*/ 790 w 11316"/>
                <a:gd name="connsiteY104" fmla="*/ 9773 h 10000"/>
                <a:gd name="connsiteX105" fmla="*/ 827 w 11316"/>
                <a:gd name="connsiteY105" fmla="*/ 9643 h 10000"/>
                <a:gd name="connsiteX106" fmla="*/ 926 w 11316"/>
                <a:gd name="connsiteY106" fmla="*/ 9497 h 10000"/>
                <a:gd name="connsiteX107" fmla="*/ 996 w 11316"/>
                <a:gd name="connsiteY107" fmla="*/ 9399 h 10000"/>
                <a:gd name="connsiteX108" fmla="*/ 1087 w 11316"/>
                <a:gd name="connsiteY108" fmla="*/ 9269 h 10000"/>
                <a:gd name="connsiteX109" fmla="*/ 1069 w 11316"/>
                <a:gd name="connsiteY109" fmla="*/ 9122 h 10000"/>
                <a:gd name="connsiteX110" fmla="*/ 0 w 11316"/>
                <a:gd name="connsiteY110" fmla="*/ 9922 h 10000"/>
                <a:gd name="connsiteX111" fmla="*/ 240 w 11316"/>
                <a:gd name="connsiteY111" fmla="*/ 9662 h 10000"/>
                <a:gd name="connsiteX112" fmla="*/ 400 w 11316"/>
                <a:gd name="connsiteY112" fmla="*/ 8652 h 10000"/>
                <a:gd name="connsiteX113" fmla="*/ 249 w 11316"/>
                <a:gd name="connsiteY113" fmla="*/ 7936 h 10000"/>
                <a:gd name="connsiteX114" fmla="*/ 515 w 11316"/>
                <a:gd name="connsiteY114" fmla="*/ 7545 h 10000"/>
                <a:gd name="connsiteX115" fmla="*/ 1353 w 11316"/>
                <a:gd name="connsiteY115" fmla="*/ 8003 h 10000"/>
                <a:gd name="connsiteX116" fmla="*/ 1095 w 11316"/>
                <a:gd name="connsiteY116" fmla="*/ 7108 h 10000"/>
                <a:gd name="connsiteX117" fmla="*/ 1425 w 11316"/>
                <a:gd name="connsiteY117" fmla="*/ 6783 h 10000"/>
                <a:gd name="connsiteX118" fmla="*/ 1425 w 11316"/>
                <a:gd name="connsiteY118" fmla="*/ 6751 h 10000"/>
                <a:gd name="connsiteX119" fmla="*/ 1425 w 11316"/>
                <a:gd name="connsiteY119" fmla="*/ 6686 h 10000"/>
                <a:gd name="connsiteX120" fmla="*/ 1158 w 11316"/>
                <a:gd name="connsiteY120" fmla="*/ 6833 h 10000"/>
                <a:gd name="connsiteX121" fmla="*/ 1645 w 11316"/>
                <a:gd name="connsiteY121" fmla="*/ 6573 h 10000"/>
                <a:gd name="connsiteX122" fmla="*/ 1584 w 11316"/>
                <a:gd name="connsiteY122" fmla="*/ 6053 h 10000"/>
                <a:gd name="connsiteX123" fmla="*/ 1744 w 11316"/>
                <a:gd name="connsiteY123" fmla="*/ 5777 h 10000"/>
                <a:gd name="connsiteX124" fmla="*/ 1842 w 11316"/>
                <a:gd name="connsiteY124" fmla="*/ 5420 h 10000"/>
                <a:gd name="connsiteX0" fmla="*/ 2037 w 11316"/>
                <a:gd name="connsiteY0" fmla="*/ 5289 h 10000"/>
                <a:gd name="connsiteX1" fmla="*/ 2314 w 11316"/>
                <a:gd name="connsiteY1" fmla="*/ 4948 h 10000"/>
                <a:gd name="connsiteX2" fmla="*/ 2516 w 11316"/>
                <a:gd name="connsiteY2" fmla="*/ 4882 h 10000"/>
                <a:gd name="connsiteX3" fmla="*/ 2223 w 11316"/>
                <a:gd name="connsiteY3" fmla="*/ 5094 h 10000"/>
                <a:gd name="connsiteX4" fmla="*/ 2472 w 11316"/>
                <a:gd name="connsiteY4" fmla="*/ 5045 h 10000"/>
                <a:gd name="connsiteX5" fmla="*/ 2631 w 11316"/>
                <a:gd name="connsiteY5" fmla="*/ 5241 h 10000"/>
                <a:gd name="connsiteX6" fmla="*/ 2821 w 11316"/>
                <a:gd name="connsiteY6" fmla="*/ 5306 h 10000"/>
                <a:gd name="connsiteX7" fmla="*/ 2926 w 11316"/>
                <a:gd name="connsiteY7" fmla="*/ 5258 h 10000"/>
                <a:gd name="connsiteX8" fmla="*/ 3094 w 11316"/>
                <a:gd name="connsiteY8" fmla="*/ 4818 h 10000"/>
                <a:gd name="connsiteX9" fmla="*/ 3068 w 11316"/>
                <a:gd name="connsiteY9" fmla="*/ 5177 h 10000"/>
                <a:gd name="connsiteX10" fmla="*/ 3221 w 11316"/>
                <a:gd name="connsiteY10" fmla="*/ 4493 h 10000"/>
                <a:gd name="connsiteX11" fmla="*/ 3371 w 11316"/>
                <a:gd name="connsiteY11" fmla="*/ 4786 h 10000"/>
                <a:gd name="connsiteX12" fmla="*/ 3334 w 11316"/>
                <a:gd name="connsiteY12" fmla="*/ 4542 h 10000"/>
                <a:gd name="connsiteX13" fmla="*/ 3407 w 11316"/>
                <a:gd name="connsiteY13" fmla="*/ 4786 h 10000"/>
                <a:gd name="connsiteX14" fmla="*/ 3424 w 11316"/>
                <a:gd name="connsiteY14" fmla="*/ 4818 h 10000"/>
                <a:gd name="connsiteX15" fmla="*/ 3468 w 11316"/>
                <a:gd name="connsiteY15" fmla="*/ 4818 h 10000"/>
                <a:gd name="connsiteX16" fmla="*/ 3523 w 11316"/>
                <a:gd name="connsiteY16" fmla="*/ 4818 h 10000"/>
                <a:gd name="connsiteX17" fmla="*/ 3575 w 11316"/>
                <a:gd name="connsiteY17" fmla="*/ 4786 h 10000"/>
                <a:gd name="connsiteX18" fmla="*/ 3612 w 11316"/>
                <a:gd name="connsiteY18" fmla="*/ 4688 h 10000"/>
                <a:gd name="connsiteX19" fmla="*/ 3647 w 11316"/>
                <a:gd name="connsiteY19" fmla="*/ 4541 h 10000"/>
                <a:gd name="connsiteX20" fmla="*/ 3664 w 11316"/>
                <a:gd name="connsiteY20" fmla="*/ 4282 h 10000"/>
                <a:gd name="connsiteX21" fmla="*/ 3752 w 11316"/>
                <a:gd name="connsiteY21" fmla="*/ 4298 h 10000"/>
                <a:gd name="connsiteX22" fmla="*/ 3878 w 11316"/>
                <a:gd name="connsiteY22" fmla="*/ 4070 h 10000"/>
                <a:gd name="connsiteX23" fmla="*/ 4020 w 11316"/>
                <a:gd name="connsiteY23" fmla="*/ 4103 h 10000"/>
                <a:gd name="connsiteX24" fmla="*/ 4117 w 11316"/>
                <a:gd name="connsiteY24" fmla="*/ 4103 h 10000"/>
                <a:gd name="connsiteX25" fmla="*/ 3948 w 11316"/>
                <a:gd name="connsiteY25" fmla="*/ 3892 h 10000"/>
                <a:gd name="connsiteX26" fmla="*/ 4242 w 11316"/>
                <a:gd name="connsiteY26" fmla="*/ 4136 h 10000"/>
                <a:gd name="connsiteX27" fmla="*/ 4172 w 11316"/>
                <a:gd name="connsiteY27" fmla="*/ 4331 h 10000"/>
                <a:gd name="connsiteX28" fmla="*/ 4482 w 11316"/>
                <a:gd name="connsiteY28" fmla="*/ 4250 h 10000"/>
                <a:gd name="connsiteX29" fmla="*/ 4789 w 11316"/>
                <a:gd name="connsiteY29" fmla="*/ 3387 h 10000"/>
                <a:gd name="connsiteX30" fmla="*/ 4958 w 11316"/>
                <a:gd name="connsiteY30" fmla="*/ 2612 h 10000"/>
                <a:gd name="connsiteX31" fmla="*/ 4948 w 11316"/>
                <a:gd name="connsiteY31" fmla="*/ 1720 h 10000"/>
                <a:gd name="connsiteX32" fmla="*/ 5360 w 11316"/>
                <a:gd name="connsiteY32" fmla="*/ 1688 h 10000"/>
                <a:gd name="connsiteX33" fmla="*/ 5701 w 11316"/>
                <a:gd name="connsiteY33" fmla="*/ 1466 h 10000"/>
                <a:gd name="connsiteX34" fmla="*/ 5714 w 11316"/>
                <a:gd name="connsiteY34" fmla="*/ 402 h 10000"/>
                <a:gd name="connsiteX35" fmla="*/ 6179 w 11316"/>
                <a:gd name="connsiteY35" fmla="*/ 181 h 10000"/>
                <a:gd name="connsiteX36" fmla="*/ 6638 w 11316"/>
                <a:gd name="connsiteY36" fmla="*/ 1067 h 10000"/>
                <a:gd name="connsiteX37" fmla="*/ 7262 w 11316"/>
                <a:gd name="connsiteY37" fmla="*/ 1249 h 10000"/>
                <a:gd name="connsiteX38" fmla="*/ 8075 w 11316"/>
                <a:gd name="connsiteY38" fmla="*/ 1649 h 10000"/>
                <a:gd name="connsiteX39" fmla="*/ 8314 w 11316"/>
                <a:gd name="connsiteY39" fmla="*/ 816 h 10000"/>
                <a:gd name="connsiteX40" fmla="*/ 8607 w 11316"/>
                <a:gd name="connsiteY40" fmla="*/ 1452 h 10000"/>
                <a:gd name="connsiteX41" fmla="*/ 9066 w 11316"/>
                <a:gd name="connsiteY41" fmla="*/ 1915 h 10000"/>
                <a:gd name="connsiteX42" fmla="*/ 9061 w 11316"/>
                <a:gd name="connsiteY42" fmla="*/ 3100 h 10000"/>
                <a:gd name="connsiteX43" fmla="*/ 9848 w 11316"/>
                <a:gd name="connsiteY43" fmla="*/ 4676 h 10000"/>
                <a:gd name="connsiteX44" fmla="*/ 8707 w 11316"/>
                <a:gd name="connsiteY44" fmla="*/ 6720 h 10000"/>
                <a:gd name="connsiteX45" fmla="*/ 8330 w 11316"/>
                <a:gd name="connsiteY45" fmla="*/ 7834 h 10000"/>
                <a:gd name="connsiteX46" fmla="*/ 2785 w 11316"/>
                <a:gd name="connsiteY46" fmla="*/ 9038 h 10000"/>
                <a:gd name="connsiteX47" fmla="*/ 10775 w 11316"/>
                <a:gd name="connsiteY47" fmla="*/ 5353 h 10000"/>
                <a:gd name="connsiteX48" fmla="*/ 10589 w 11316"/>
                <a:gd name="connsiteY48" fmla="*/ 5662 h 10000"/>
                <a:gd name="connsiteX49" fmla="*/ 10536 w 11316"/>
                <a:gd name="connsiteY49" fmla="*/ 5744 h 10000"/>
                <a:gd name="connsiteX50" fmla="*/ 10517 w 11316"/>
                <a:gd name="connsiteY50" fmla="*/ 5776 h 10000"/>
                <a:gd name="connsiteX51" fmla="*/ 10500 w 11316"/>
                <a:gd name="connsiteY51" fmla="*/ 5808 h 10000"/>
                <a:gd name="connsiteX52" fmla="*/ 10492 w 11316"/>
                <a:gd name="connsiteY52" fmla="*/ 5808 h 10000"/>
                <a:gd name="connsiteX53" fmla="*/ 10492 w 11316"/>
                <a:gd name="connsiteY53" fmla="*/ 5874 h 10000"/>
                <a:gd name="connsiteX54" fmla="*/ 10474 w 11316"/>
                <a:gd name="connsiteY54" fmla="*/ 5971 h 10000"/>
                <a:gd name="connsiteX55" fmla="*/ 10403 w 11316"/>
                <a:gd name="connsiteY55" fmla="*/ 6101 h 10000"/>
                <a:gd name="connsiteX56" fmla="*/ 10313 w 11316"/>
                <a:gd name="connsiteY56" fmla="*/ 6183 h 10000"/>
                <a:gd name="connsiteX57" fmla="*/ 10234 w 11316"/>
                <a:gd name="connsiteY57" fmla="*/ 6247 h 10000"/>
                <a:gd name="connsiteX58" fmla="*/ 10010 w 11316"/>
                <a:gd name="connsiteY58" fmla="*/ 6377 h 10000"/>
                <a:gd name="connsiteX59" fmla="*/ 9851 w 11316"/>
                <a:gd name="connsiteY59" fmla="*/ 6475 h 10000"/>
                <a:gd name="connsiteX60" fmla="*/ 9717 w 11316"/>
                <a:gd name="connsiteY60" fmla="*/ 6556 h 10000"/>
                <a:gd name="connsiteX61" fmla="*/ 9647 w 11316"/>
                <a:gd name="connsiteY61" fmla="*/ 6686 h 10000"/>
                <a:gd name="connsiteX62" fmla="*/ 9602 w 11316"/>
                <a:gd name="connsiteY62" fmla="*/ 6816 h 10000"/>
                <a:gd name="connsiteX63" fmla="*/ 9567 w 11316"/>
                <a:gd name="connsiteY63" fmla="*/ 7027 h 10000"/>
                <a:gd name="connsiteX64" fmla="*/ 9513 w 11316"/>
                <a:gd name="connsiteY64" fmla="*/ 7287 h 10000"/>
                <a:gd name="connsiteX65" fmla="*/ 9415 w 11316"/>
                <a:gd name="connsiteY65" fmla="*/ 7530 h 10000"/>
                <a:gd name="connsiteX66" fmla="*/ 9344 w 11316"/>
                <a:gd name="connsiteY66" fmla="*/ 7693 h 10000"/>
                <a:gd name="connsiteX67" fmla="*/ 9275 w 11316"/>
                <a:gd name="connsiteY67" fmla="*/ 7775 h 10000"/>
                <a:gd name="connsiteX68" fmla="*/ 9193 w 11316"/>
                <a:gd name="connsiteY68" fmla="*/ 7937 h 10000"/>
                <a:gd name="connsiteX69" fmla="*/ 9157 w 11316"/>
                <a:gd name="connsiteY69" fmla="*/ 8002 h 10000"/>
                <a:gd name="connsiteX70" fmla="*/ 9140 w 11316"/>
                <a:gd name="connsiteY70" fmla="*/ 8083 h 10000"/>
                <a:gd name="connsiteX71" fmla="*/ 9140 w 11316"/>
                <a:gd name="connsiteY71" fmla="*/ 8246 h 10000"/>
                <a:gd name="connsiteX72" fmla="*/ 9157 w 11316"/>
                <a:gd name="connsiteY72" fmla="*/ 8440 h 10000"/>
                <a:gd name="connsiteX73" fmla="*/ 9104 w 11316"/>
                <a:gd name="connsiteY73" fmla="*/ 8440 h 10000"/>
                <a:gd name="connsiteX74" fmla="*/ 9015 w 11316"/>
                <a:gd name="connsiteY74" fmla="*/ 8457 h 10000"/>
                <a:gd name="connsiteX75" fmla="*/ 8902 w 11316"/>
                <a:gd name="connsiteY75" fmla="*/ 8489 h 10000"/>
                <a:gd name="connsiteX76" fmla="*/ 8731 w 11316"/>
                <a:gd name="connsiteY76" fmla="*/ 8522 h 10000"/>
                <a:gd name="connsiteX77" fmla="*/ 8544 w 11316"/>
                <a:gd name="connsiteY77" fmla="*/ 8554 h 10000"/>
                <a:gd name="connsiteX78" fmla="*/ 8322 w 11316"/>
                <a:gd name="connsiteY78" fmla="*/ 8587 h 10000"/>
                <a:gd name="connsiteX79" fmla="*/ 8046 w 11316"/>
                <a:gd name="connsiteY79" fmla="*/ 8651 h 10000"/>
                <a:gd name="connsiteX80" fmla="*/ 7773 w 11316"/>
                <a:gd name="connsiteY80" fmla="*/ 8717 h 10000"/>
                <a:gd name="connsiteX81" fmla="*/ 7470 w 11316"/>
                <a:gd name="connsiteY81" fmla="*/ 8781 h 10000"/>
                <a:gd name="connsiteX82" fmla="*/ 7140 w 11316"/>
                <a:gd name="connsiteY82" fmla="*/ 8814 h 10000"/>
                <a:gd name="connsiteX83" fmla="*/ 6439 w 11316"/>
                <a:gd name="connsiteY83" fmla="*/ 8960 h 10000"/>
                <a:gd name="connsiteX84" fmla="*/ 5690 w 11316"/>
                <a:gd name="connsiteY84" fmla="*/ 9090 h 10000"/>
                <a:gd name="connsiteX85" fmla="*/ 4927 w 11316"/>
                <a:gd name="connsiteY85" fmla="*/ 9236 h 10000"/>
                <a:gd name="connsiteX86" fmla="*/ 4169 w 11316"/>
                <a:gd name="connsiteY86" fmla="*/ 9366 h 10000"/>
                <a:gd name="connsiteX87" fmla="*/ 3424 w 11316"/>
                <a:gd name="connsiteY87" fmla="*/ 9497 h 10000"/>
                <a:gd name="connsiteX88" fmla="*/ 3078 w 11316"/>
                <a:gd name="connsiteY88" fmla="*/ 9594 h 10000"/>
                <a:gd name="connsiteX89" fmla="*/ 2738 w 11316"/>
                <a:gd name="connsiteY89" fmla="*/ 9643 h 10000"/>
                <a:gd name="connsiteX90" fmla="*/ 2411 w 11316"/>
                <a:gd name="connsiteY90" fmla="*/ 9675 h 10000"/>
                <a:gd name="connsiteX91" fmla="*/ 2126 w 11316"/>
                <a:gd name="connsiteY91" fmla="*/ 9740 h 10000"/>
                <a:gd name="connsiteX92" fmla="*/ 1851 w 11316"/>
                <a:gd name="connsiteY92" fmla="*/ 9805 h 10000"/>
                <a:gd name="connsiteX93" fmla="*/ 1592 w 11316"/>
                <a:gd name="connsiteY93" fmla="*/ 9838 h 10000"/>
                <a:gd name="connsiteX94" fmla="*/ 1389 w 11316"/>
                <a:gd name="connsiteY94" fmla="*/ 9870 h 10000"/>
                <a:gd name="connsiteX95" fmla="*/ 1202 w 11316"/>
                <a:gd name="connsiteY95" fmla="*/ 9935 h 10000"/>
                <a:gd name="connsiteX96" fmla="*/ 1049 w 11316"/>
                <a:gd name="connsiteY96" fmla="*/ 9935 h 10000"/>
                <a:gd name="connsiteX97" fmla="*/ 943 w 11316"/>
                <a:gd name="connsiteY97" fmla="*/ 9968 h 10000"/>
                <a:gd name="connsiteX98" fmla="*/ 883 w 11316"/>
                <a:gd name="connsiteY98" fmla="*/ 9968 h 10000"/>
                <a:gd name="connsiteX99" fmla="*/ 845 w 11316"/>
                <a:gd name="connsiteY99" fmla="*/ 10000 h 10000"/>
                <a:gd name="connsiteX100" fmla="*/ 845 w 11316"/>
                <a:gd name="connsiteY100" fmla="*/ 9968 h 10000"/>
                <a:gd name="connsiteX101" fmla="*/ 812 w 11316"/>
                <a:gd name="connsiteY101" fmla="*/ 9968 h 10000"/>
                <a:gd name="connsiteX102" fmla="*/ 790 w 11316"/>
                <a:gd name="connsiteY102" fmla="*/ 9935 h 10000"/>
                <a:gd name="connsiteX103" fmla="*/ 775 w 11316"/>
                <a:gd name="connsiteY103" fmla="*/ 9870 h 10000"/>
                <a:gd name="connsiteX104" fmla="*/ 790 w 11316"/>
                <a:gd name="connsiteY104" fmla="*/ 9773 h 10000"/>
                <a:gd name="connsiteX105" fmla="*/ 827 w 11316"/>
                <a:gd name="connsiteY105" fmla="*/ 9643 h 10000"/>
                <a:gd name="connsiteX106" fmla="*/ 926 w 11316"/>
                <a:gd name="connsiteY106" fmla="*/ 9497 h 10000"/>
                <a:gd name="connsiteX107" fmla="*/ 996 w 11316"/>
                <a:gd name="connsiteY107" fmla="*/ 9399 h 10000"/>
                <a:gd name="connsiteX108" fmla="*/ 1087 w 11316"/>
                <a:gd name="connsiteY108" fmla="*/ 9269 h 10000"/>
                <a:gd name="connsiteX109" fmla="*/ 0 w 11316"/>
                <a:gd name="connsiteY109" fmla="*/ 9922 h 10000"/>
                <a:gd name="connsiteX110" fmla="*/ 240 w 11316"/>
                <a:gd name="connsiteY110" fmla="*/ 9662 h 10000"/>
                <a:gd name="connsiteX111" fmla="*/ 400 w 11316"/>
                <a:gd name="connsiteY111" fmla="*/ 8652 h 10000"/>
                <a:gd name="connsiteX112" fmla="*/ 249 w 11316"/>
                <a:gd name="connsiteY112" fmla="*/ 7936 h 10000"/>
                <a:gd name="connsiteX113" fmla="*/ 515 w 11316"/>
                <a:gd name="connsiteY113" fmla="*/ 7545 h 10000"/>
                <a:gd name="connsiteX114" fmla="*/ 1353 w 11316"/>
                <a:gd name="connsiteY114" fmla="*/ 8003 h 10000"/>
                <a:gd name="connsiteX115" fmla="*/ 1095 w 11316"/>
                <a:gd name="connsiteY115" fmla="*/ 7108 h 10000"/>
                <a:gd name="connsiteX116" fmla="*/ 1425 w 11316"/>
                <a:gd name="connsiteY116" fmla="*/ 6783 h 10000"/>
                <a:gd name="connsiteX117" fmla="*/ 1425 w 11316"/>
                <a:gd name="connsiteY117" fmla="*/ 6751 h 10000"/>
                <a:gd name="connsiteX118" fmla="*/ 1425 w 11316"/>
                <a:gd name="connsiteY118" fmla="*/ 6686 h 10000"/>
                <a:gd name="connsiteX119" fmla="*/ 1158 w 11316"/>
                <a:gd name="connsiteY119" fmla="*/ 6833 h 10000"/>
                <a:gd name="connsiteX120" fmla="*/ 1645 w 11316"/>
                <a:gd name="connsiteY120" fmla="*/ 6573 h 10000"/>
                <a:gd name="connsiteX121" fmla="*/ 1584 w 11316"/>
                <a:gd name="connsiteY121" fmla="*/ 6053 h 10000"/>
                <a:gd name="connsiteX122" fmla="*/ 1744 w 11316"/>
                <a:gd name="connsiteY122" fmla="*/ 5777 h 10000"/>
                <a:gd name="connsiteX123" fmla="*/ 1842 w 11316"/>
                <a:gd name="connsiteY123" fmla="*/ 5420 h 10000"/>
                <a:gd name="connsiteX0" fmla="*/ 2037 w 11316"/>
                <a:gd name="connsiteY0" fmla="*/ 5289 h 10000"/>
                <a:gd name="connsiteX1" fmla="*/ 2314 w 11316"/>
                <a:gd name="connsiteY1" fmla="*/ 4948 h 10000"/>
                <a:gd name="connsiteX2" fmla="*/ 2516 w 11316"/>
                <a:gd name="connsiteY2" fmla="*/ 4882 h 10000"/>
                <a:gd name="connsiteX3" fmla="*/ 2223 w 11316"/>
                <a:gd name="connsiteY3" fmla="*/ 5094 h 10000"/>
                <a:gd name="connsiteX4" fmla="*/ 2472 w 11316"/>
                <a:gd name="connsiteY4" fmla="*/ 5045 h 10000"/>
                <a:gd name="connsiteX5" fmla="*/ 2631 w 11316"/>
                <a:gd name="connsiteY5" fmla="*/ 5241 h 10000"/>
                <a:gd name="connsiteX6" fmla="*/ 2821 w 11316"/>
                <a:gd name="connsiteY6" fmla="*/ 5306 h 10000"/>
                <a:gd name="connsiteX7" fmla="*/ 2926 w 11316"/>
                <a:gd name="connsiteY7" fmla="*/ 5258 h 10000"/>
                <a:gd name="connsiteX8" fmla="*/ 3094 w 11316"/>
                <a:gd name="connsiteY8" fmla="*/ 4818 h 10000"/>
                <a:gd name="connsiteX9" fmla="*/ 3068 w 11316"/>
                <a:gd name="connsiteY9" fmla="*/ 5177 h 10000"/>
                <a:gd name="connsiteX10" fmla="*/ 3221 w 11316"/>
                <a:gd name="connsiteY10" fmla="*/ 4493 h 10000"/>
                <a:gd name="connsiteX11" fmla="*/ 3371 w 11316"/>
                <a:gd name="connsiteY11" fmla="*/ 4786 h 10000"/>
                <a:gd name="connsiteX12" fmla="*/ 3334 w 11316"/>
                <a:gd name="connsiteY12" fmla="*/ 4542 h 10000"/>
                <a:gd name="connsiteX13" fmla="*/ 3407 w 11316"/>
                <a:gd name="connsiteY13" fmla="*/ 4786 h 10000"/>
                <a:gd name="connsiteX14" fmla="*/ 3424 w 11316"/>
                <a:gd name="connsiteY14" fmla="*/ 4818 h 10000"/>
                <a:gd name="connsiteX15" fmla="*/ 3468 w 11316"/>
                <a:gd name="connsiteY15" fmla="*/ 4818 h 10000"/>
                <a:gd name="connsiteX16" fmla="*/ 3523 w 11316"/>
                <a:gd name="connsiteY16" fmla="*/ 4818 h 10000"/>
                <a:gd name="connsiteX17" fmla="*/ 3575 w 11316"/>
                <a:gd name="connsiteY17" fmla="*/ 4786 h 10000"/>
                <a:gd name="connsiteX18" fmla="*/ 3612 w 11316"/>
                <a:gd name="connsiteY18" fmla="*/ 4688 h 10000"/>
                <a:gd name="connsiteX19" fmla="*/ 3647 w 11316"/>
                <a:gd name="connsiteY19" fmla="*/ 4541 h 10000"/>
                <a:gd name="connsiteX20" fmla="*/ 3664 w 11316"/>
                <a:gd name="connsiteY20" fmla="*/ 4282 h 10000"/>
                <a:gd name="connsiteX21" fmla="*/ 3752 w 11316"/>
                <a:gd name="connsiteY21" fmla="*/ 4298 h 10000"/>
                <a:gd name="connsiteX22" fmla="*/ 3878 w 11316"/>
                <a:gd name="connsiteY22" fmla="*/ 4070 h 10000"/>
                <a:gd name="connsiteX23" fmla="*/ 4020 w 11316"/>
                <a:gd name="connsiteY23" fmla="*/ 4103 h 10000"/>
                <a:gd name="connsiteX24" fmla="*/ 4117 w 11316"/>
                <a:gd name="connsiteY24" fmla="*/ 4103 h 10000"/>
                <a:gd name="connsiteX25" fmla="*/ 3948 w 11316"/>
                <a:gd name="connsiteY25" fmla="*/ 3892 h 10000"/>
                <a:gd name="connsiteX26" fmla="*/ 4242 w 11316"/>
                <a:gd name="connsiteY26" fmla="*/ 4136 h 10000"/>
                <a:gd name="connsiteX27" fmla="*/ 4172 w 11316"/>
                <a:gd name="connsiteY27" fmla="*/ 4331 h 10000"/>
                <a:gd name="connsiteX28" fmla="*/ 4482 w 11316"/>
                <a:gd name="connsiteY28" fmla="*/ 4250 h 10000"/>
                <a:gd name="connsiteX29" fmla="*/ 4789 w 11316"/>
                <a:gd name="connsiteY29" fmla="*/ 3387 h 10000"/>
                <a:gd name="connsiteX30" fmla="*/ 4958 w 11316"/>
                <a:gd name="connsiteY30" fmla="*/ 2612 h 10000"/>
                <a:gd name="connsiteX31" fmla="*/ 4948 w 11316"/>
                <a:gd name="connsiteY31" fmla="*/ 1720 h 10000"/>
                <a:gd name="connsiteX32" fmla="*/ 5360 w 11316"/>
                <a:gd name="connsiteY32" fmla="*/ 1688 h 10000"/>
                <a:gd name="connsiteX33" fmla="*/ 5701 w 11316"/>
                <a:gd name="connsiteY33" fmla="*/ 1466 h 10000"/>
                <a:gd name="connsiteX34" fmla="*/ 5714 w 11316"/>
                <a:gd name="connsiteY34" fmla="*/ 402 h 10000"/>
                <a:gd name="connsiteX35" fmla="*/ 6179 w 11316"/>
                <a:gd name="connsiteY35" fmla="*/ 181 h 10000"/>
                <a:gd name="connsiteX36" fmla="*/ 6638 w 11316"/>
                <a:gd name="connsiteY36" fmla="*/ 1067 h 10000"/>
                <a:gd name="connsiteX37" fmla="*/ 7262 w 11316"/>
                <a:gd name="connsiteY37" fmla="*/ 1249 h 10000"/>
                <a:gd name="connsiteX38" fmla="*/ 8075 w 11316"/>
                <a:gd name="connsiteY38" fmla="*/ 1649 h 10000"/>
                <a:gd name="connsiteX39" fmla="*/ 8314 w 11316"/>
                <a:gd name="connsiteY39" fmla="*/ 816 h 10000"/>
                <a:gd name="connsiteX40" fmla="*/ 8607 w 11316"/>
                <a:gd name="connsiteY40" fmla="*/ 1452 h 10000"/>
                <a:gd name="connsiteX41" fmla="*/ 9066 w 11316"/>
                <a:gd name="connsiteY41" fmla="*/ 1915 h 10000"/>
                <a:gd name="connsiteX42" fmla="*/ 9061 w 11316"/>
                <a:gd name="connsiteY42" fmla="*/ 3100 h 10000"/>
                <a:gd name="connsiteX43" fmla="*/ 9848 w 11316"/>
                <a:gd name="connsiteY43" fmla="*/ 4676 h 10000"/>
                <a:gd name="connsiteX44" fmla="*/ 8707 w 11316"/>
                <a:gd name="connsiteY44" fmla="*/ 6720 h 10000"/>
                <a:gd name="connsiteX45" fmla="*/ 8330 w 11316"/>
                <a:gd name="connsiteY45" fmla="*/ 7834 h 10000"/>
                <a:gd name="connsiteX46" fmla="*/ 2785 w 11316"/>
                <a:gd name="connsiteY46" fmla="*/ 9038 h 10000"/>
                <a:gd name="connsiteX47" fmla="*/ 10775 w 11316"/>
                <a:gd name="connsiteY47" fmla="*/ 5353 h 10000"/>
                <a:gd name="connsiteX48" fmla="*/ 10589 w 11316"/>
                <a:gd name="connsiteY48" fmla="*/ 5662 h 10000"/>
                <a:gd name="connsiteX49" fmla="*/ 10536 w 11316"/>
                <a:gd name="connsiteY49" fmla="*/ 5744 h 10000"/>
                <a:gd name="connsiteX50" fmla="*/ 10517 w 11316"/>
                <a:gd name="connsiteY50" fmla="*/ 5776 h 10000"/>
                <a:gd name="connsiteX51" fmla="*/ 10500 w 11316"/>
                <a:gd name="connsiteY51" fmla="*/ 5808 h 10000"/>
                <a:gd name="connsiteX52" fmla="*/ 10492 w 11316"/>
                <a:gd name="connsiteY52" fmla="*/ 5808 h 10000"/>
                <a:gd name="connsiteX53" fmla="*/ 10492 w 11316"/>
                <a:gd name="connsiteY53" fmla="*/ 5874 h 10000"/>
                <a:gd name="connsiteX54" fmla="*/ 10474 w 11316"/>
                <a:gd name="connsiteY54" fmla="*/ 5971 h 10000"/>
                <a:gd name="connsiteX55" fmla="*/ 10403 w 11316"/>
                <a:gd name="connsiteY55" fmla="*/ 6101 h 10000"/>
                <a:gd name="connsiteX56" fmla="*/ 10313 w 11316"/>
                <a:gd name="connsiteY56" fmla="*/ 6183 h 10000"/>
                <a:gd name="connsiteX57" fmla="*/ 10234 w 11316"/>
                <a:gd name="connsiteY57" fmla="*/ 6247 h 10000"/>
                <a:gd name="connsiteX58" fmla="*/ 10010 w 11316"/>
                <a:gd name="connsiteY58" fmla="*/ 6377 h 10000"/>
                <a:gd name="connsiteX59" fmla="*/ 9851 w 11316"/>
                <a:gd name="connsiteY59" fmla="*/ 6475 h 10000"/>
                <a:gd name="connsiteX60" fmla="*/ 9717 w 11316"/>
                <a:gd name="connsiteY60" fmla="*/ 6556 h 10000"/>
                <a:gd name="connsiteX61" fmla="*/ 9647 w 11316"/>
                <a:gd name="connsiteY61" fmla="*/ 6686 h 10000"/>
                <a:gd name="connsiteX62" fmla="*/ 9602 w 11316"/>
                <a:gd name="connsiteY62" fmla="*/ 6816 h 10000"/>
                <a:gd name="connsiteX63" fmla="*/ 9567 w 11316"/>
                <a:gd name="connsiteY63" fmla="*/ 7027 h 10000"/>
                <a:gd name="connsiteX64" fmla="*/ 9513 w 11316"/>
                <a:gd name="connsiteY64" fmla="*/ 7287 h 10000"/>
                <a:gd name="connsiteX65" fmla="*/ 9415 w 11316"/>
                <a:gd name="connsiteY65" fmla="*/ 7530 h 10000"/>
                <a:gd name="connsiteX66" fmla="*/ 9344 w 11316"/>
                <a:gd name="connsiteY66" fmla="*/ 7693 h 10000"/>
                <a:gd name="connsiteX67" fmla="*/ 9275 w 11316"/>
                <a:gd name="connsiteY67" fmla="*/ 7775 h 10000"/>
                <a:gd name="connsiteX68" fmla="*/ 9193 w 11316"/>
                <a:gd name="connsiteY68" fmla="*/ 7937 h 10000"/>
                <a:gd name="connsiteX69" fmla="*/ 9157 w 11316"/>
                <a:gd name="connsiteY69" fmla="*/ 8002 h 10000"/>
                <a:gd name="connsiteX70" fmla="*/ 9140 w 11316"/>
                <a:gd name="connsiteY70" fmla="*/ 8083 h 10000"/>
                <a:gd name="connsiteX71" fmla="*/ 9140 w 11316"/>
                <a:gd name="connsiteY71" fmla="*/ 8246 h 10000"/>
                <a:gd name="connsiteX72" fmla="*/ 9157 w 11316"/>
                <a:gd name="connsiteY72" fmla="*/ 8440 h 10000"/>
                <a:gd name="connsiteX73" fmla="*/ 9104 w 11316"/>
                <a:gd name="connsiteY73" fmla="*/ 8440 h 10000"/>
                <a:gd name="connsiteX74" fmla="*/ 9015 w 11316"/>
                <a:gd name="connsiteY74" fmla="*/ 8457 h 10000"/>
                <a:gd name="connsiteX75" fmla="*/ 8902 w 11316"/>
                <a:gd name="connsiteY75" fmla="*/ 8489 h 10000"/>
                <a:gd name="connsiteX76" fmla="*/ 8731 w 11316"/>
                <a:gd name="connsiteY76" fmla="*/ 8522 h 10000"/>
                <a:gd name="connsiteX77" fmla="*/ 8544 w 11316"/>
                <a:gd name="connsiteY77" fmla="*/ 8554 h 10000"/>
                <a:gd name="connsiteX78" fmla="*/ 8322 w 11316"/>
                <a:gd name="connsiteY78" fmla="*/ 8587 h 10000"/>
                <a:gd name="connsiteX79" fmla="*/ 8046 w 11316"/>
                <a:gd name="connsiteY79" fmla="*/ 8651 h 10000"/>
                <a:gd name="connsiteX80" fmla="*/ 7773 w 11316"/>
                <a:gd name="connsiteY80" fmla="*/ 8717 h 10000"/>
                <a:gd name="connsiteX81" fmla="*/ 7470 w 11316"/>
                <a:gd name="connsiteY81" fmla="*/ 8781 h 10000"/>
                <a:gd name="connsiteX82" fmla="*/ 7140 w 11316"/>
                <a:gd name="connsiteY82" fmla="*/ 8814 h 10000"/>
                <a:gd name="connsiteX83" fmla="*/ 6439 w 11316"/>
                <a:gd name="connsiteY83" fmla="*/ 8960 h 10000"/>
                <a:gd name="connsiteX84" fmla="*/ 5690 w 11316"/>
                <a:gd name="connsiteY84" fmla="*/ 9090 h 10000"/>
                <a:gd name="connsiteX85" fmla="*/ 4927 w 11316"/>
                <a:gd name="connsiteY85" fmla="*/ 9236 h 10000"/>
                <a:gd name="connsiteX86" fmla="*/ 4169 w 11316"/>
                <a:gd name="connsiteY86" fmla="*/ 9366 h 10000"/>
                <a:gd name="connsiteX87" fmla="*/ 3424 w 11316"/>
                <a:gd name="connsiteY87" fmla="*/ 9497 h 10000"/>
                <a:gd name="connsiteX88" fmla="*/ 3078 w 11316"/>
                <a:gd name="connsiteY88" fmla="*/ 9594 h 10000"/>
                <a:gd name="connsiteX89" fmla="*/ 2738 w 11316"/>
                <a:gd name="connsiteY89" fmla="*/ 9643 h 10000"/>
                <a:gd name="connsiteX90" fmla="*/ 2411 w 11316"/>
                <a:gd name="connsiteY90" fmla="*/ 9675 h 10000"/>
                <a:gd name="connsiteX91" fmla="*/ 2126 w 11316"/>
                <a:gd name="connsiteY91" fmla="*/ 9740 h 10000"/>
                <a:gd name="connsiteX92" fmla="*/ 1851 w 11316"/>
                <a:gd name="connsiteY92" fmla="*/ 9805 h 10000"/>
                <a:gd name="connsiteX93" fmla="*/ 1592 w 11316"/>
                <a:gd name="connsiteY93" fmla="*/ 9838 h 10000"/>
                <a:gd name="connsiteX94" fmla="*/ 1389 w 11316"/>
                <a:gd name="connsiteY94" fmla="*/ 9870 h 10000"/>
                <a:gd name="connsiteX95" fmla="*/ 1202 w 11316"/>
                <a:gd name="connsiteY95" fmla="*/ 9935 h 10000"/>
                <a:gd name="connsiteX96" fmla="*/ 1049 w 11316"/>
                <a:gd name="connsiteY96" fmla="*/ 9935 h 10000"/>
                <a:gd name="connsiteX97" fmla="*/ 943 w 11316"/>
                <a:gd name="connsiteY97" fmla="*/ 9968 h 10000"/>
                <a:gd name="connsiteX98" fmla="*/ 883 w 11316"/>
                <a:gd name="connsiteY98" fmla="*/ 9968 h 10000"/>
                <a:gd name="connsiteX99" fmla="*/ 845 w 11316"/>
                <a:gd name="connsiteY99" fmla="*/ 10000 h 10000"/>
                <a:gd name="connsiteX100" fmla="*/ 845 w 11316"/>
                <a:gd name="connsiteY100" fmla="*/ 9968 h 10000"/>
                <a:gd name="connsiteX101" fmla="*/ 812 w 11316"/>
                <a:gd name="connsiteY101" fmla="*/ 9968 h 10000"/>
                <a:gd name="connsiteX102" fmla="*/ 790 w 11316"/>
                <a:gd name="connsiteY102" fmla="*/ 9935 h 10000"/>
                <a:gd name="connsiteX103" fmla="*/ 775 w 11316"/>
                <a:gd name="connsiteY103" fmla="*/ 9870 h 10000"/>
                <a:gd name="connsiteX104" fmla="*/ 790 w 11316"/>
                <a:gd name="connsiteY104" fmla="*/ 9773 h 10000"/>
                <a:gd name="connsiteX105" fmla="*/ 827 w 11316"/>
                <a:gd name="connsiteY105" fmla="*/ 9643 h 10000"/>
                <a:gd name="connsiteX106" fmla="*/ 926 w 11316"/>
                <a:gd name="connsiteY106" fmla="*/ 9497 h 10000"/>
                <a:gd name="connsiteX107" fmla="*/ 996 w 11316"/>
                <a:gd name="connsiteY107" fmla="*/ 9399 h 10000"/>
                <a:gd name="connsiteX108" fmla="*/ 0 w 11316"/>
                <a:gd name="connsiteY108" fmla="*/ 9922 h 10000"/>
                <a:gd name="connsiteX109" fmla="*/ 240 w 11316"/>
                <a:gd name="connsiteY109" fmla="*/ 9662 h 10000"/>
                <a:gd name="connsiteX110" fmla="*/ 400 w 11316"/>
                <a:gd name="connsiteY110" fmla="*/ 8652 h 10000"/>
                <a:gd name="connsiteX111" fmla="*/ 249 w 11316"/>
                <a:gd name="connsiteY111" fmla="*/ 7936 h 10000"/>
                <a:gd name="connsiteX112" fmla="*/ 515 w 11316"/>
                <a:gd name="connsiteY112" fmla="*/ 7545 h 10000"/>
                <a:gd name="connsiteX113" fmla="*/ 1353 w 11316"/>
                <a:gd name="connsiteY113" fmla="*/ 8003 h 10000"/>
                <a:gd name="connsiteX114" fmla="*/ 1095 w 11316"/>
                <a:gd name="connsiteY114" fmla="*/ 7108 h 10000"/>
                <a:gd name="connsiteX115" fmla="*/ 1425 w 11316"/>
                <a:gd name="connsiteY115" fmla="*/ 6783 h 10000"/>
                <a:gd name="connsiteX116" fmla="*/ 1425 w 11316"/>
                <a:gd name="connsiteY116" fmla="*/ 6751 h 10000"/>
                <a:gd name="connsiteX117" fmla="*/ 1425 w 11316"/>
                <a:gd name="connsiteY117" fmla="*/ 6686 h 10000"/>
                <a:gd name="connsiteX118" fmla="*/ 1158 w 11316"/>
                <a:gd name="connsiteY118" fmla="*/ 6833 h 10000"/>
                <a:gd name="connsiteX119" fmla="*/ 1645 w 11316"/>
                <a:gd name="connsiteY119" fmla="*/ 6573 h 10000"/>
                <a:gd name="connsiteX120" fmla="*/ 1584 w 11316"/>
                <a:gd name="connsiteY120" fmla="*/ 6053 h 10000"/>
                <a:gd name="connsiteX121" fmla="*/ 1744 w 11316"/>
                <a:gd name="connsiteY121" fmla="*/ 5777 h 10000"/>
                <a:gd name="connsiteX122" fmla="*/ 1842 w 11316"/>
                <a:gd name="connsiteY122" fmla="*/ 5420 h 10000"/>
                <a:gd name="connsiteX0" fmla="*/ 2037 w 11316"/>
                <a:gd name="connsiteY0" fmla="*/ 5289 h 10000"/>
                <a:gd name="connsiteX1" fmla="*/ 2314 w 11316"/>
                <a:gd name="connsiteY1" fmla="*/ 4948 h 10000"/>
                <a:gd name="connsiteX2" fmla="*/ 2516 w 11316"/>
                <a:gd name="connsiteY2" fmla="*/ 4882 h 10000"/>
                <a:gd name="connsiteX3" fmla="*/ 2223 w 11316"/>
                <a:gd name="connsiteY3" fmla="*/ 5094 h 10000"/>
                <a:gd name="connsiteX4" fmla="*/ 2472 w 11316"/>
                <a:gd name="connsiteY4" fmla="*/ 5045 h 10000"/>
                <a:gd name="connsiteX5" fmla="*/ 2631 w 11316"/>
                <a:gd name="connsiteY5" fmla="*/ 5241 h 10000"/>
                <a:gd name="connsiteX6" fmla="*/ 2821 w 11316"/>
                <a:gd name="connsiteY6" fmla="*/ 5306 h 10000"/>
                <a:gd name="connsiteX7" fmla="*/ 2926 w 11316"/>
                <a:gd name="connsiteY7" fmla="*/ 5258 h 10000"/>
                <a:gd name="connsiteX8" fmla="*/ 3094 w 11316"/>
                <a:gd name="connsiteY8" fmla="*/ 4818 h 10000"/>
                <a:gd name="connsiteX9" fmla="*/ 3068 w 11316"/>
                <a:gd name="connsiteY9" fmla="*/ 5177 h 10000"/>
                <a:gd name="connsiteX10" fmla="*/ 3221 w 11316"/>
                <a:gd name="connsiteY10" fmla="*/ 4493 h 10000"/>
                <a:gd name="connsiteX11" fmla="*/ 3371 w 11316"/>
                <a:gd name="connsiteY11" fmla="*/ 4786 h 10000"/>
                <a:gd name="connsiteX12" fmla="*/ 3334 w 11316"/>
                <a:gd name="connsiteY12" fmla="*/ 4542 h 10000"/>
                <a:gd name="connsiteX13" fmla="*/ 3407 w 11316"/>
                <a:gd name="connsiteY13" fmla="*/ 4786 h 10000"/>
                <a:gd name="connsiteX14" fmla="*/ 3424 w 11316"/>
                <a:gd name="connsiteY14" fmla="*/ 4818 h 10000"/>
                <a:gd name="connsiteX15" fmla="*/ 3468 w 11316"/>
                <a:gd name="connsiteY15" fmla="*/ 4818 h 10000"/>
                <a:gd name="connsiteX16" fmla="*/ 3523 w 11316"/>
                <a:gd name="connsiteY16" fmla="*/ 4818 h 10000"/>
                <a:gd name="connsiteX17" fmla="*/ 3575 w 11316"/>
                <a:gd name="connsiteY17" fmla="*/ 4786 h 10000"/>
                <a:gd name="connsiteX18" fmla="*/ 3612 w 11316"/>
                <a:gd name="connsiteY18" fmla="*/ 4688 h 10000"/>
                <a:gd name="connsiteX19" fmla="*/ 3647 w 11316"/>
                <a:gd name="connsiteY19" fmla="*/ 4541 h 10000"/>
                <a:gd name="connsiteX20" fmla="*/ 3664 w 11316"/>
                <a:gd name="connsiteY20" fmla="*/ 4282 h 10000"/>
                <a:gd name="connsiteX21" fmla="*/ 3752 w 11316"/>
                <a:gd name="connsiteY21" fmla="*/ 4298 h 10000"/>
                <a:gd name="connsiteX22" fmla="*/ 3878 w 11316"/>
                <a:gd name="connsiteY22" fmla="*/ 4070 h 10000"/>
                <a:gd name="connsiteX23" fmla="*/ 4020 w 11316"/>
                <a:gd name="connsiteY23" fmla="*/ 4103 h 10000"/>
                <a:gd name="connsiteX24" fmla="*/ 4117 w 11316"/>
                <a:gd name="connsiteY24" fmla="*/ 4103 h 10000"/>
                <a:gd name="connsiteX25" fmla="*/ 3948 w 11316"/>
                <a:gd name="connsiteY25" fmla="*/ 3892 h 10000"/>
                <a:gd name="connsiteX26" fmla="*/ 4242 w 11316"/>
                <a:gd name="connsiteY26" fmla="*/ 4136 h 10000"/>
                <a:gd name="connsiteX27" fmla="*/ 4172 w 11316"/>
                <a:gd name="connsiteY27" fmla="*/ 4331 h 10000"/>
                <a:gd name="connsiteX28" fmla="*/ 4482 w 11316"/>
                <a:gd name="connsiteY28" fmla="*/ 4250 h 10000"/>
                <a:gd name="connsiteX29" fmla="*/ 4789 w 11316"/>
                <a:gd name="connsiteY29" fmla="*/ 3387 h 10000"/>
                <a:gd name="connsiteX30" fmla="*/ 4958 w 11316"/>
                <a:gd name="connsiteY30" fmla="*/ 2612 h 10000"/>
                <a:gd name="connsiteX31" fmla="*/ 4948 w 11316"/>
                <a:gd name="connsiteY31" fmla="*/ 1720 h 10000"/>
                <a:gd name="connsiteX32" fmla="*/ 5360 w 11316"/>
                <a:gd name="connsiteY32" fmla="*/ 1688 h 10000"/>
                <a:gd name="connsiteX33" fmla="*/ 5701 w 11316"/>
                <a:gd name="connsiteY33" fmla="*/ 1466 h 10000"/>
                <a:gd name="connsiteX34" fmla="*/ 5714 w 11316"/>
                <a:gd name="connsiteY34" fmla="*/ 402 h 10000"/>
                <a:gd name="connsiteX35" fmla="*/ 6179 w 11316"/>
                <a:gd name="connsiteY35" fmla="*/ 181 h 10000"/>
                <a:gd name="connsiteX36" fmla="*/ 6638 w 11316"/>
                <a:gd name="connsiteY36" fmla="*/ 1067 h 10000"/>
                <a:gd name="connsiteX37" fmla="*/ 7262 w 11316"/>
                <a:gd name="connsiteY37" fmla="*/ 1249 h 10000"/>
                <a:gd name="connsiteX38" fmla="*/ 8075 w 11316"/>
                <a:gd name="connsiteY38" fmla="*/ 1649 h 10000"/>
                <a:gd name="connsiteX39" fmla="*/ 8314 w 11316"/>
                <a:gd name="connsiteY39" fmla="*/ 816 h 10000"/>
                <a:gd name="connsiteX40" fmla="*/ 8607 w 11316"/>
                <a:gd name="connsiteY40" fmla="*/ 1452 h 10000"/>
                <a:gd name="connsiteX41" fmla="*/ 9066 w 11316"/>
                <a:gd name="connsiteY41" fmla="*/ 1915 h 10000"/>
                <a:gd name="connsiteX42" fmla="*/ 9061 w 11316"/>
                <a:gd name="connsiteY42" fmla="*/ 3100 h 10000"/>
                <a:gd name="connsiteX43" fmla="*/ 9848 w 11316"/>
                <a:gd name="connsiteY43" fmla="*/ 4676 h 10000"/>
                <a:gd name="connsiteX44" fmla="*/ 8707 w 11316"/>
                <a:gd name="connsiteY44" fmla="*/ 6720 h 10000"/>
                <a:gd name="connsiteX45" fmla="*/ 8330 w 11316"/>
                <a:gd name="connsiteY45" fmla="*/ 7834 h 10000"/>
                <a:gd name="connsiteX46" fmla="*/ 2785 w 11316"/>
                <a:gd name="connsiteY46" fmla="*/ 9038 h 10000"/>
                <a:gd name="connsiteX47" fmla="*/ 10775 w 11316"/>
                <a:gd name="connsiteY47" fmla="*/ 5353 h 10000"/>
                <a:gd name="connsiteX48" fmla="*/ 10589 w 11316"/>
                <a:gd name="connsiteY48" fmla="*/ 5662 h 10000"/>
                <a:gd name="connsiteX49" fmla="*/ 10536 w 11316"/>
                <a:gd name="connsiteY49" fmla="*/ 5744 h 10000"/>
                <a:gd name="connsiteX50" fmla="*/ 10517 w 11316"/>
                <a:gd name="connsiteY50" fmla="*/ 5776 h 10000"/>
                <a:gd name="connsiteX51" fmla="*/ 10500 w 11316"/>
                <a:gd name="connsiteY51" fmla="*/ 5808 h 10000"/>
                <a:gd name="connsiteX52" fmla="*/ 10492 w 11316"/>
                <a:gd name="connsiteY52" fmla="*/ 5808 h 10000"/>
                <a:gd name="connsiteX53" fmla="*/ 10492 w 11316"/>
                <a:gd name="connsiteY53" fmla="*/ 5874 h 10000"/>
                <a:gd name="connsiteX54" fmla="*/ 10474 w 11316"/>
                <a:gd name="connsiteY54" fmla="*/ 5971 h 10000"/>
                <a:gd name="connsiteX55" fmla="*/ 10403 w 11316"/>
                <a:gd name="connsiteY55" fmla="*/ 6101 h 10000"/>
                <a:gd name="connsiteX56" fmla="*/ 10313 w 11316"/>
                <a:gd name="connsiteY56" fmla="*/ 6183 h 10000"/>
                <a:gd name="connsiteX57" fmla="*/ 10234 w 11316"/>
                <a:gd name="connsiteY57" fmla="*/ 6247 h 10000"/>
                <a:gd name="connsiteX58" fmla="*/ 10010 w 11316"/>
                <a:gd name="connsiteY58" fmla="*/ 6377 h 10000"/>
                <a:gd name="connsiteX59" fmla="*/ 9851 w 11316"/>
                <a:gd name="connsiteY59" fmla="*/ 6475 h 10000"/>
                <a:gd name="connsiteX60" fmla="*/ 9717 w 11316"/>
                <a:gd name="connsiteY60" fmla="*/ 6556 h 10000"/>
                <a:gd name="connsiteX61" fmla="*/ 9647 w 11316"/>
                <a:gd name="connsiteY61" fmla="*/ 6686 h 10000"/>
                <a:gd name="connsiteX62" fmla="*/ 9602 w 11316"/>
                <a:gd name="connsiteY62" fmla="*/ 6816 h 10000"/>
                <a:gd name="connsiteX63" fmla="*/ 9567 w 11316"/>
                <a:gd name="connsiteY63" fmla="*/ 7027 h 10000"/>
                <a:gd name="connsiteX64" fmla="*/ 9513 w 11316"/>
                <a:gd name="connsiteY64" fmla="*/ 7287 h 10000"/>
                <a:gd name="connsiteX65" fmla="*/ 9415 w 11316"/>
                <a:gd name="connsiteY65" fmla="*/ 7530 h 10000"/>
                <a:gd name="connsiteX66" fmla="*/ 9344 w 11316"/>
                <a:gd name="connsiteY66" fmla="*/ 7693 h 10000"/>
                <a:gd name="connsiteX67" fmla="*/ 9275 w 11316"/>
                <a:gd name="connsiteY67" fmla="*/ 7775 h 10000"/>
                <a:gd name="connsiteX68" fmla="*/ 9193 w 11316"/>
                <a:gd name="connsiteY68" fmla="*/ 7937 h 10000"/>
                <a:gd name="connsiteX69" fmla="*/ 9157 w 11316"/>
                <a:gd name="connsiteY69" fmla="*/ 8002 h 10000"/>
                <a:gd name="connsiteX70" fmla="*/ 9140 w 11316"/>
                <a:gd name="connsiteY70" fmla="*/ 8083 h 10000"/>
                <a:gd name="connsiteX71" fmla="*/ 9140 w 11316"/>
                <a:gd name="connsiteY71" fmla="*/ 8246 h 10000"/>
                <a:gd name="connsiteX72" fmla="*/ 9157 w 11316"/>
                <a:gd name="connsiteY72" fmla="*/ 8440 h 10000"/>
                <a:gd name="connsiteX73" fmla="*/ 9104 w 11316"/>
                <a:gd name="connsiteY73" fmla="*/ 8440 h 10000"/>
                <a:gd name="connsiteX74" fmla="*/ 9015 w 11316"/>
                <a:gd name="connsiteY74" fmla="*/ 8457 h 10000"/>
                <a:gd name="connsiteX75" fmla="*/ 8902 w 11316"/>
                <a:gd name="connsiteY75" fmla="*/ 8489 h 10000"/>
                <a:gd name="connsiteX76" fmla="*/ 8731 w 11316"/>
                <a:gd name="connsiteY76" fmla="*/ 8522 h 10000"/>
                <a:gd name="connsiteX77" fmla="*/ 8544 w 11316"/>
                <a:gd name="connsiteY77" fmla="*/ 8554 h 10000"/>
                <a:gd name="connsiteX78" fmla="*/ 8322 w 11316"/>
                <a:gd name="connsiteY78" fmla="*/ 8587 h 10000"/>
                <a:gd name="connsiteX79" fmla="*/ 8046 w 11316"/>
                <a:gd name="connsiteY79" fmla="*/ 8651 h 10000"/>
                <a:gd name="connsiteX80" fmla="*/ 7773 w 11316"/>
                <a:gd name="connsiteY80" fmla="*/ 8717 h 10000"/>
                <a:gd name="connsiteX81" fmla="*/ 7470 w 11316"/>
                <a:gd name="connsiteY81" fmla="*/ 8781 h 10000"/>
                <a:gd name="connsiteX82" fmla="*/ 7140 w 11316"/>
                <a:gd name="connsiteY82" fmla="*/ 8814 h 10000"/>
                <a:gd name="connsiteX83" fmla="*/ 6439 w 11316"/>
                <a:gd name="connsiteY83" fmla="*/ 8960 h 10000"/>
                <a:gd name="connsiteX84" fmla="*/ 5690 w 11316"/>
                <a:gd name="connsiteY84" fmla="*/ 9090 h 10000"/>
                <a:gd name="connsiteX85" fmla="*/ 4927 w 11316"/>
                <a:gd name="connsiteY85" fmla="*/ 9236 h 10000"/>
                <a:gd name="connsiteX86" fmla="*/ 4169 w 11316"/>
                <a:gd name="connsiteY86" fmla="*/ 9366 h 10000"/>
                <a:gd name="connsiteX87" fmla="*/ 3424 w 11316"/>
                <a:gd name="connsiteY87" fmla="*/ 9497 h 10000"/>
                <a:gd name="connsiteX88" fmla="*/ 3078 w 11316"/>
                <a:gd name="connsiteY88" fmla="*/ 9594 h 10000"/>
                <a:gd name="connsiteX89" fmla="*/ 2738 w 11316"/>
                <a:gd name="connsiteY89" fmla="*/ 9643 h 10000"/>
                <a:gd name="connsiteX90" fmla="*/ 2411 w 11316"/>
                <a:gd name="connsiteY90" fmla="*/ 9675 h 10000"/>
                <a:gd name="connsiteX91" fmla="*/ 2126 w 11316"/>
                <a:gd name="connsiteY91" fmla="*/ 9740 h 10000"/>
                <a:gd name="connsiteX92" fmla="*/ 1851 w 11316"/>
                <a:gd name="connsiteY92" fmla="*/ 9805 h 10000"/>
                <a:gd name="connsiteX93" fmla="*/ 1592 w 11316"/>
                <a:gd name="connsiteY93" fmla="*/ 9838 h 10000"/>
                <a:gd name="connsiteX94" fmla="*/ 1389 w 11316"/>
                <a:gd name="connsiteY94" fmla="*/ 9870 h 10000"/>
                <a:gd name="connsiteX95" fmla="*/ 1202 w 11316"/>
                <a:gd name="connsiteY95" fmla="*/ 9935 h 10000"/>
                <a:gd name="connsiteX96" fmla="*/ 1049 w 11316"/>
                <a:gd name="connsiteY96" fmla="*/ 9935 h 10000"/>
                <a:gd name="connsiteX97" fmla="*/ 943 w 11316"/>
                <a:gd name="connsiteY97" fmla="*/ 9968 h 10000"/>
                <a:gd name="connsiteX98" fmla="*/ 883 w 11316"/>
                <a:gd name="connsiteY98" fmla="*/ 9968 h 10000"/>
                <a:gd name="connsiteX99" fmla="*/ 845 w 11316"/>
                <a:gd name="connsiteY99" fmla="*/ 10000 h 10000"/>
                <a:gd name="connsiteX100" fmla="*/ 845 w 11316"/>
                <a:gd name="connsiteY100" fmla="*/ 9968 h 10000"/>
                <a:gd name="connsiteX101" fmla="*/ 812 w 11316"/>
                <a:gd name="connsiteY101" fmla="*/ 9968 h 10000"/>
                <a:gd name="connsiteX102" fmla="*/ 790 w 11316"/>
                <a:gd name="connsiteY102" fmla="*/ 9935 h 10000"/>
                <a:gd name="connsiteX103" fmla="*/ 775 w 11316"/>
                <a:gd name="connsiteY103" fmla="*/ 9870 h 10000"/>
                <a:gd name="connsiteX104" fmla="*/ 790 w 11316"/>
                <a:gd name="connsiteY104" fmla="*/ 9773 h 10000"/>
                <a:gd name="connsiteX105" fmla="*/ 827 w 11316"/>
                <a:gd name="connsiteY105" fmla="*/ 9643 h 10000"/>
                <a:gd name="connsiteX106" fmla="*/ 926 w 11316"/>
                <a:gd name="connsiteY106" fmla="*/ 9497 h 10000"/>
                <a:gd name="connsiteX107" fmla="*/ 0 w 11316"/>
                <a:gd name="connsiteY107" fmla="*/ 9922 h 10000"/>
                <a:gd name="connsiteX108" fmla="*/ 240 w 11316"/>
                <a:gd name="connsiteY108" fmla="*/ 9662 h 10000"/>
                <a:gd name="connsiteX109" fmla="*/ 400 w 11316"/>
                <a:gd name="connsiteY109" fmla="*/ 8652 h 10000"/>
                <a:gd name="connsiteX110" fmla="*/ 249 w 11316"/>
                <a:gd name="connsiteY110" fmla="*/ 7936 h 10000"/>
                <a:gd name="connsiteX111" fmla="*/ 515 w 11316"/>
                <a:gd name="connsiteY111" fmla="*/ 7545 h 10000"/>
                <a:gd name="connsiteX112" fmla="*/ 1353 w 11316"/>
                <a:gd name="connsiteY112" fmla="*/ 8003 h 10000"/>
                <a:gd name="connsiteX113" fmla="*/ 1095 w 11316"/>
                <a:gd name="connsiteY113" fmla="*/ 7108 h 10000"/>
                <a:gd name="connsiteX114" fmla="*/ 1425 w 11316"/>
                <a:gd name="connsiteY114" fmla="*/ 6783 h 10000"/>
                <a:gd name="connsiteX115" fmla="*/ 1425 w 11316"/>
                <a:gd name="connsiteY115" fmla="*/ 6751 h 10000"/>
                <a:gd name="connsiteX116" fmla="*/ 1425 w 11316"/>
                <a:gd name="connsiteY116" fmla="*/ 6686 h 10000"/>
                <a:gd name="connsiteX117" fmla="*/ 1158 w 11316"/>
                <a:gd name="connsiteY117" fmla="*/ 6833 h 10000"/>
                <a:gd name="connsiteX118" fmla="*/ 1645 w 11316"/>
                <a:gd name="connsiteY118" fmla="*/ 6573 h 10000"/>
                <a:gd name="connsiteX119" fmla="*/ 1584 w 11316"/>
                <a:gd name="connsiteY119" fmla="*/ 6053 h 10000"/>
                <a:gd name="connsiteX120" fmla="*/ 1744 w 11316"/>
                <a:gd name="connsiteY120" fmla="*/ 5777 h 10000"/>
                <a:gd name="connsiteX121" fmla="*/ 1842 w 11316"/>
                <a:gd name="connsiteY121" fmla="*/ 5420 h 10000"/>
                <a:gd name="connsiteX0" fmla="*/ 2037 w 11316"/>
                <a:gd name="connsiteY0" fmla="*/ 5289 h 10000"/>
                <a:gd name="connsiteX1" fmla="*/ 2314 w 11316"/>
                <a:gd name="connsiteY1" fmla="*/ 4948 h 10000"/>
                <a:gd name="connsiteX2" fmla="*/ 2516 w 11316"/>
                <a:gd name="connsiteY2" fmla="*/ 4882 h 10000"/>
                <a:gd name="connsiteX3" fmla="*/ 2223 w 11316"/>
                <a:gd name="connsiteY3" fmla="*/ 5094 h 10000"/>
                <a:gd name="connsiteX4" fmla="*/ 2472 w 11316"/>
                <a:gd name="connsiteY4" fmla="*/ 5045 h 10000"/>
                <a:gd name="connsiteX5" fmla="*/ 2631 w 11316"/>
                <a:gd name="connsiteY5" fmla="*/ 5241 h 10000"/>
                <a:gd name="connsiteX6" fmla="*/ 2821 w 11316"/>
                <a:gd name="connsiteY6" fmla="*/ 5306 h 10000"/>
                <a:gd name="connsiteX7" fmla="*/ 2926 w 11316"/>
                <a:gd name="connsiteY7" fmla="*/ 5258 h 10000"/>
                <a:gd name="connsiteX8" fmla="*/ 3094 w 11316"/>
                <a:gd name="connsiteY8" fmla="*/ 4818 h 10000"/>
                <a:gd name="connsiteX9" fmla="*/ 3068 w 11316"/>
                <a:gd name="connsiteY9" fmla="*/ 5177 h 10000"/>
                <a:gd name="connsiteX10" fmla="*/ 3221 w 11316"/>
                <a:gd name="connsiteY10" fmla="*/ 4493 h 10000"/>
                <a:gd name="connsiteX11" fmla="*/ 3371 w 11316"/>
                <a:gd name="connsiteY11" fmla="*/ 4786 h 10000"/>
                <a:gd name="connsiteX12" fmla="*/ 3334 w 11316"/>
                <a:gd name="connsiteY12" fmla="*/ 4542 h 10000"/>
                <a:gd name="connsiteX13" fmla="*/ 3407 w 11316"/>
                <a:gd name="connsiteY13" fmla="*/ 4786 h 10000"/>
                <a:gd name="connsiteX14" fmla="*/ 3424 w 11316"/>
                <a:gd name="connsiteY14" fmla="*/ 4818 h 10000"/>
                <a:gd name="connsiteX15" fmla="*/ 3468 w 11316"/>
                <a:gd name="connsiteY15" fmla="*/ 4818 h 10000"/>
                <a:gd name="connsiteX16" fmla="*/ 3523 w 11316"/>
                <a:gd name="connsiteY16" fmla="*/ 4818 h 10000"/>
                <a:gd name="connsiteX17" fmla="*/ 3575 w 11316"/>
                <a:gd name="connsiteY17" fmla="*/ 4786 h 10000"/>
                <a:gd name="connsiteX18" fmla="*/ 3612 w 11316"/>
                <a:gd name="connsiteY18" fmla="*/ 4688 h 10000"/>
                <a:gd name="connsiteX19" fmla="*/ 3647 w 11316"/>
                <a:gd name="connsiteY19" fmla="*/ 4541 h 10000"/>
                <a:gd name="connsiteX20" fmla="*/ 3664 w 11316"/>
                <a:gd name="connsiteY20" fmla="*/ 4282 h 10000"/>
                <a:gd name="connsiteX21" fmla="*/ 3752 w 11316"/>
                <a:gd name="connsiteY21" fmla="*/ 4298 h 10000"/>
                <a:gd name="connsiteX22" fmla="*/ 3878 w 11316"/>
                <a:gd name="connsiteY22" fmla="*/ 4070 h 10000"/>
                <a:gd name="connsiteX23" fmla="*/ 4020 w 11316"/>
                <a:gd name="connsiteY23" fmla="*/ 4103 h 10000"/>
                <a:gd name="connsiteX24" fmla="*/ 4117 w 11316"/>
                <a:gd name="connsiteY24" fmla="*/ 4103 h 10000"/>
                <a:gd name="connsiteX25" fmla="*/ 3948 w 11316"/>
                <a:gd name="connsiteY25" fmla="*/ 3892 h 10000"/>
                <a:gd name="connsiteX26" fmla="*/ 4242 w 11316"/>
                <a:gd name="connsiteY26" fmla="*/ 4136 h 10000"/>
                <a:gd name="connsiteX27" fmla="*/ 4172 w 11316"/>
                <a:gd name="connsiteY27" fmla="*/ 4331 h 10000"/>
                <a:gd name="connsiteX28" fmla="*/ 4482 w 11316"/>
                <a:gd name="connsiteY28" fmla="*/ 4250 h 10000"/>
                <a:gd name="connsiteX29" fmla="*/ 4789 w 11316"/>
                <a:gd name="connsiteY29" fmla="*/ 3387 h 10000"/>
                <a:gd name="connsiteX30" fmla="*/ 4958 w 11316"/>
                <a:gd name="connsiteY30" fmla="*/ 2612 h 10000"/>
                <a:gd name="connsiteX31" fmla="*/ 4948 w 11316"/>
                <a:gd name="connsiteY31" fmla="*/ 1720 h 10000"/>
                <a:gd name="connsiteX32" fmla="*/ 5360 w 11316"/>
                <a:gd name="connsiteY32" fmla="*/ 1688 h 10000"/>
                <a:gd name="connsiteX33" fmla="*/ 5701 w 11316"/>
                <a:gd name="connsiteY33" fmla="*/ 1466 h 10000"/>
                <a:gd name="connsiteX34" fmla="*/ 5714 w 11316"/>
                <a:gd name="connsiteY34" fmla="*/ 402 h 10000"/>
                <a:gd name="connsiteX35" fmla="*/ 6179 w 11316"/>
                <a:gd name="connsiteY35" fmla="*/ 181 h 10000"/>
                <a:gd name="connsiteX36" fmla="*/ 6638 w 11316"/>
                <a:gd name="connsiteY36" fmla="*/ 1067 h 10000"/>
                <a:gd name="connsiteX37" fmla="*/ 7262 w 11316"/>
                <a:gd name="connsiteY37" fmla="*/ 1249 h 10000"/>
                <a:gd name="connsiteX38" fmla="*/ 8075 w 11316"/>
                <a:gd name="connsiteY38" fmla="*/ 1649 h 10000"/>
                <a:gd name="connsiteX39" fmla="*/ 8314 w 11316"/>
                <a:gd name="connsiteY39" fmla="*/ 816 h 10000"/>
                <a:gd name="connsiteX40" fmla="*/ 8607 w 11316"/>
                <a:gd name="connsiteY40" fmla="*/ 1452 h 10000"/>
                <a:gd name="connsiteX41" fmla="*/ 9066 w 11316"/>
                <a:gd name="connsiteY41" fmla="*/ 1915 h 10000"/>
                <a:gd name="connsiteX42" fmla="*/ 9061 w 11316"/>
                <a:gd name="connsiteY42" fmla="*/ 3100 h 10000"/>
                <a:gd name="connsiteX43" fmla="*/ 9848 w 11316"/>
                <a:gd name="connsiteY43" fmla="*/ 4676 h 10000"/>
                <a:gd name="connsiteX44" fmla="*/ 8707 w 11316"/>
                <a:gd name="connsiteY44" fmla="*/ 6720 h 10000"/>
                <a:gd name="connsiteX45" fmla="*/ 8330 w 11316"/>
                <a:gd name="connsiteY45" fmla="*/ 7834 h 10000"/>
                <a:gd name="connsiteX46" fmla="*/ 2785 w 11316"/>
                <a:gd name="connsiteY46" fmla="*/ 9038 h 10000"/>
                <a:gd name="connsiteX47" fmla="*/ 10775 w 11316"/>
                <a:gd name="connsiteY47" fmla="*/ 5353 h 10000"/>
                <a:gd name="connsiteX48" fmla="*/ 10589 w 11316"/>
                <a:gd name="connsiteY48" fmla="*/ 5662 h 10000"/>
                <a:gd name="connsiteX49" fmla="*/ 10536 w 11316"/>
                <a:gd name="connsiteY49" fmla="*/ 5744 h 10000"/>
                <a:gd name="connsiteX50" fmla="*/ 10517 w 11316"/>
                <a:gd name="connsiteY50" fmla="*/ 5776 h 10000"/>
                <a:gd name="connsiteX51" fmla="*/ 10500 w 11316"/>
                <a:gd name="connsiteY51" fmla="*/ 5808 h 10000"/>
                <a:gd name="connsiteX52" fmla="*/ 10492 w 11316"/>
                <a:gd name="connsiteY52" fmla="*/ 5808 h 10000"/>
                <a:gd name="connsiteX53" fmla="*/ 10492 w 11316"/>
                <a:gd name="connsiteY53" fmla="*/ 5874 h 10000"/>
                <a:gd name="connsiteX54" fmla="*/ 10474 w 11316"/>
                <a:gd name="connsiteY54" fmla="*/ 5971 h 10000"/>
                <a:gd name="connsiteX55" fmla="*/ 10403 w 11316"/>
                <a:gd name="connsiteY55" fmla="*/ 6101 h 10000"/>
                <a:gd name="connsiteX56" fmla="*/ 10313 w 11316"/>
                <a:gd name="connsiteY56" fmla="*/ 6183 h 10000"/>
                <a:gd name="connsiteX57" fmla="*/ 10234 w 11316"/>
                <a:gd name="connsiteY57" fmla="*/ 6247 h 10000"/>
                <a:gd name="connsiteX58" fmla="*/ 10010 w 11316"/>
                <a:gd name="connsiteY58" fmla="*/ 6377 h 10000"/>
                <a:gd name="connsiteX59" fmla="*/ 9851 w 11316"/>
                <a:gd name="connsiteY59" fmla="*/ 6475 h 10000"/>
                <a:gd name="connsiteX60" fmla="*/ 9717 w 11316"/>
                <a:gd name="connsiteY60" fmla="*/ 6556 h 10000"/>
                <a:gd name="connsiteX61" fmla="*/ 9647 w 11316"/>
                <a:gd name="connsiteY61" fmla="*/ 6686 h 10000"/>
                <a:gd name="connsiteX62" fmla="*/ 9602 w 11316"/>
                <a:gd name="connsiteY62" fmla="*/ 6816 h 10000"/>
                <a:gd name="connsiteX63" fmla="*/ 9567 w 11316"/>
                <a:gd name="connsiteY63" fmla="*/ 7027 h 10000"/>
                <a:gd name="connsiteX64" fmla="*/ 9513 w 11316"/>
                <a:gd name="connsiteY64" fmla="*/ 7287 h 10000"/>
                <a:gd name="connsiteX65" fmla="*/ 9415 w 11316"/>
                <a:gd name="connsiteY65" fmla="*/ 7530 h 10000"/>
                <a:gd name="connsiteX66" fmla="*/ 9344 w 11316"/>
                <a:gd name="connsiteY66" fmla="*/ 7693 h 10000"/>
                <a:gd name="connsiteX67" fmla="*/ 9275 w 11316"/>
                <a:gd name="connsiteY67" fmla="*/ 7775 h 10000"/>
                <a:gd name="connsiteX68" fmla="*/ 9193 w 11316"/>
                <a:gd name="connsiteY68" fmla="*/ 7937 h 10000"/>
                <a:gd name="connsiteX69" fmla="*/ 9157 w 11316"/>
                <a:gd name="connsiteY69" fmla="*/ 8002 h 10000"/>
                <a:gd name="connsiteX70" fmla="*/ 9140 w 11316"/>
                <a:gd name="connsiteY70" fmla="*/ 8083 h 10000"/>
                <a:gd name="connsiteX71" fmla="*/ 9140 w 11316"/>
                <a:gd name="connsiteY71" fmla="*/ 8246 h 10000"/>
                <a:gd name="connsiteX72" fmla="*/ 9157 w 11316"/>
                <a:gd name="connsiteY72" fmla="*/ 8440 h 10000"/>
                <a:gd name="connsiteX73" fmla="*/ 9104 w 11316"/>
                <a:gd name="connsiteY73" fmla="*/ 8440 h 10000"/>
                <a:gd name="connsiteX74" fmla="*/ 9015 w 11316"/>
                <a:gd name="connsiteY74" fmla="*/ 8457 h 10000"/>
                <a:gd name="connsiteX75" fmla="*/ 8902 w 11316"/>
                <a:gd name="connsiteY75" fmla="*/ 8489 h 10000"/>
                <a:gd name="connsiteX76" fmla="*/ 8731 w 11316"/>
                <a:gd name="connsiteY76" fmla="*/ 8522 h 10000"/>
                <a:gd name="connsiteX77" fmla="*/ 8544 w 11316"/>
                <a:gd name="connsiteY77" fmla="*/ 8554 h 10000"/>
                <a:gd name="connsiteX78" fmla="*/ 8322 w 11316"/>
                <a:gd name="connsiteY78" fmla="*/ 8587 h 10000"/>
                <a:gd name="connsiteX79" fmla="*/ 8046 w 11316"/>
                <a:gd name="connsiteY79" fmla="*/ 8651 h 10000"/>
                <a:gd name="connsiteX80" fmla="*/ 7773 w 11316"/>
                <a:gd name="connsiteY80" fmla="*/ 8717 h 10000"/>
                <a:gd name="connsiteX81" fmla="*/ 7470 w 11316"/>
                <a:gd name="connsiteY81" fmla="*/ 8781 h 10000"/>
                <a:gd name="connsiteX82" fmla="*/ 7140 w 11316"/>
                <a:gd name="connsiteY82" fmla="*/ 8814 h 10000"/>
                <a:gd name="connsiteX83" fmla="*/ 6439 w 11316"/>
                <a:gd name="connsiteY83" fmla="*/ 8960 h 10000"/>
                <a:gd name="connsiteX84" fmla="*/ 5690 w 11316"/>
                <a:gd name="connsiteY84" fmla="*/ 9090 h 10000"/>
                <a:gd name="connsiteX85" fmla="*/ 4927 w 11316"/>
                <a:gd name="connsiteY85" fmla="*/ 9236 h 10000"/>
                <a:gd name="connsiteX86" fmla="*/ 4169 w 11316"/>
                <a:gd name="connsiteY86" fmla="*/ 9366 h 10000"/>
                <a:gd name="connsiteX87" fmla="*/ 3424 w 11316"/>
                <a:gd name="connsiteY87" fmla="*/ 9497 h 10000"/>
                <a:gd name="connsiteX88" fmla="*/ 3078 w 11316"/>
                <a:gd name="connsiteY88" fmla="*/ 9594 h 10000"/>
                <a:gd name="connsiteX89" fmla="*/ 2738 w 11316"/>
                <a:gd name="connsiteY89" fmla="*/ 9643 h 10000"/>
                <a:gd name="connsiteX90" fmla="*/ 2411 w 11316"/>
                <a:gd name="connsiteY90" fmla="*/ 9675 h 10000"/>
                <a:gd name="connsiteX91" fmla="*/ 2126 w 11316"/>
                <a:gd name="connsiteY91" fmla="*/ 9740 h 10000"/>
                <a:gd name="connsiteX92" fmla="*/ 1851 w 11316"/>
                <a:gd name="connsiteY92" fmla="*/ 9805 h 10000"/>
                <a:gd name="connsiteX93" fmla="*/ 1592 w 11316"/>
                <a:gd name="connsiteY93" fmla="*/ 9838 h 10000"/>
                <a:gd name="connsiteX94" fmla="*/ 1389 w 11316"/>
                <a:gd name="connsiteY94" fmla="*/ 9870 h 10000"/>
                <a:gd name="connsiteX95" fmla="*/ 1202 w 11316"/>
                <a:gd name="connsiteY95" fmla="*/ 9935 h 10000"/>
                <a:gd name="connsiteX96" fmla="*/ 1049 w 11316"/>
                <a:gd name="connsiteY96" fmla="*/ 9935 h 10000"/>
                <a:gd name="connsiteX97" fmla="*/ 943 w 11316"/>
                <a:gd name="connsiteY97" fmla="*/ 9968 h 10000"/>
                <a:gd name="connsiteX98" fmla="*/ 883 w 11316"/>
                <a:gd name="connsiteY98" fmla="*/ 9968 h 10000"/>
                <a:gd name="connsiteX99" fmla="*/ 845 w 11316"/>
                <a:gd name="connsiteY99" fmla="*/ 10000 h 10000"/>
                <a:gd name="connsiteX100" fmla="*/ 845 w 11316"/>
                <a:gd name="connsiteY100" fmla="*/ 9968 h 10000"/>
                <a:gd name="connsiteX101" fmla="*/ 812 w 11316"/>
                <a:gd name="connsiteY101" fmla="*/ 9968 h 10000"/>
                <a:gd name="connsiteX102" fmla="*/ 790 w 11316"/>
                <a:gd name="connsiteY102" fmla="*/ 9935 h 10000"/>
                <a:gd name="connsiteX103" fmla="*/ 775 w 11316"/>
                <a:gd name="connsiteY103" fmla="*/ 9870 h 10000"/>
                <a:gd name="connsiteX104" fmla="*/ 790 w 11316"/>
                <a:gd name="connsiteY104" fmla="*/ 9773 h 10000"/>
                <a:gd name="connsiteX105" fmla="*/ 827 w 11316"/>
                <a:gd name="connsiteY105" fmla="*/ 9643 h 10000"/>
                <a:gd name="connsiteX106" fmla="*/ 0 w 11316"/>
                <a:gd name="connsiteY106" fmla="*/ 9922 h 10000"/>
                <a:gd name="connsiteX107" fmla="*/ 240 w 11316"/>
                <a:gd name="connsiteY107" fmla="*/ 9662 h 10000"/>
                <a:gd name="connsiteX108" fmla="*/ 400 w 11316"/>
                <a:gd name="connsiteY108" fmla="*/ 8652 h 10000"/>
                <a:gd name="connsiteX109" fmla="*/ 249 w 11316"/>
                <a:gd name="connsiteY109" fmla="*/ 7936 h 10000"/>
                <a:gd name="connsiteX110" fmla="*/ 515 w 11316"/>
                <a:gd name="connsiteY110" fmla="*/ 7545 h 10000"/>
                <a:gd name="connsiteX111" fmla="*/ 1353 w 11316"/>
                <a:gd name="connsiteY111" fmla="*/ 8003 h 10000"/>
                <a:gd name="connsiteX112" fmla="*/ 1095 w 11316"/>
                <a:gd name="connsiteY112" fmla="*/ 7108 h 10000"/>
                <a:gd name="connsiteX113" fmla="*/ 1425 w 11316"/>
                <a:gd name="connsiteY113" fmla="*/ 6783 h 10000"/>
                <a:gd name="connsiteX114" fmla="*/ 1425 w 11316"/>
                <a:gd name="connsiteY114" fmla="*/ 6751 h 10000"/>
                <a:gd name="connsiteX115" fmla="*/ 1425 w 11316"/>
                <a:gd name="connsiteY115" fmla="*/ 6686 h 10000"/>
                <a:gd name="connsiteX116" fmla="*/ 1158 w 11316"/>
                <a:gd name="connsiteY116" fmla="*/ 6833 h 10000"/>
                <a:gd name="connsiteX117" fmla="*/ 1645 w 11316"/>
                <a:gd name="connsiteY117" fmla="*/ 6573 h 10000"/>
                <a:gd name="connsiteX118" fmla="*/ 1584 w 11316"/>
                <a:gd name="connsiteY118" fmla="*/ 6053 h 10000"/>
                <a:gd name="connsiteX119" fmla="*/ 1744 w 11316"/>
                <a:gd name="connsiteY119" fmla="*/ 5777 h 10000"/>
                <a:gd name="connsiteX120" fmla="*/ 1842 w 11316"/>
                <a:gd name="connsiteY120" fmla="*/ 5420 h 10000"/>
                <a:gd name="connsiteX0" fmla="*/ 2037 w 11316"/>
                <a:gd name="connsiteY0" fmla="*/ 5289 h 10000"/>
                <a:gd name="connsiteX1" fmla="*/ 2314 w 11316"/>
                <a:gd name="connsiteY1" fmla="*/ 4948 h 10000"/>
                <a:gd name="connsiteX2" fmla="*/ 2516 w 11316"/>
                <a:gd name="connsiteY2" fmla="*/ 4882 h 10000"/>
                <a:gd name="connsiteX3" fmla="*/ 2223 w 11316"/>
                <a:gd name="connsiteY3" fmla="*/ 5094 h 10000"/>
                <a:gd name="connsiteX4" fmla="*/ 2472 w 11316"/>
                <a:gd name="connsiteY4" fmla="*/ 5045 h 10000"/>
                <a:gd name="connsiteX5" fmla="*/ 2631 w 11316"/>
                <a:gd name="connsiteY5" fmla="*/ 5241 h 10000"/>
                <a:gd name="connsiteX6" fmla="*/ 2821 w 11316"/>
                <a:gd name="connsiteY6" fmla="*/ 5306 h 10000"/>
                <a:gd name="connsiteX7" fmla="*/ 2926 w 11316"/>
                <a:gd name="connsiteY7" fmla="*/ 5258 h 10000"/>
                <a:gd name="connsiteX8" fmla="*/ 3094 w 11316"/>
                <a:gd name="connsiteY8" fmla="*/ 4818 h 10000"/>
                <a:gd name="connsiteX9" fmla="*/ 3068 w 11316"/>
                <a:gd name="connsiteY9" fmla="*/ 5177 h 10000"/>
                <a:gd name="connsiteX10" fmla="*/ 3221 w 11316"/>
                <a:gd name="connsiteY10" fmla="*/ 4493 h 10000"/>
                <a:gd name="connsiteX11" fmla="*/ 3371 w 11316"/>
                <a:gd name="connsiteY11" fmla="*/ 4786 h 10000"/>
                <a:gd name="connsiteX12" fmla="*/ 3334 w 11316"/>
                <a:gd name="connsiteY12" fmla="*/ 4542 h 10000"/>
                <a:gd name="connsiteX13" fmla="*/ 3407 w 11316"/>
                <a:gd name="connsiteY13" fmla="*/ 4786 h 10000"/>
                <a:gd name="connsiteX14" fmla="*/ 3424 w 11316"/>
                <a:gd name="connsiteY14" fmla="*/ 4818 h 10000"/>
                <a:gd name="connsiteX15" fmla="*/ 3468 w 11316"/>
                <a:gd name="connsiteY15" fmla="*/ 4818 h 10000"/>
                <a:gd name="connsiteX16" fmla="*/ 3523 w 11316"/>
                <a:gd name="connsiteY16" fmla="*/ 4818 h 10000"/>
                <a:gd name="connsiteX17" fmla="*/ 3575 w 11316"/>
                <a:gd name="connsiteY17" fmla="*/ 4786 h 10000"/>
                <a:gd name="connsiteX18" fmla="*/ 3612 w 11316"/>
                <a:gd name="connsiteY18" fmla="*/ 4688 h 10000"/>
                <a:gd name="connsiteX19" fmla="*/ 3647 w 11316"/>
                <a:gd name="connsiteY19" fmla="*/ 4541 h 10000"/>
                <a:gd name="connsiteX20" fmla="*/ 3664 w 11316"/>
                <a:gd name="connsiteY20" fmla="*/ 4282 h 10000"/>
                <a:gd name="connsiteX21" fmla="*/ 3752 w 11316"/>
                <a:gd name="connsiteY21" fmla="*/ 4298 h 10000"/>
                <a:gd name="connsiteX22" fmla="*/ 3878 w 11316"/>
                <a:gd name="connsiteY22" fmla="*/ 4070 h 10000"/>
                <a:gd name="connsiteX23" fmla="*/ 4020 w 11316"/>
                <a:gd name="connsiteY23" fmla="*/ 4103 h 10000"/>
                <a:gd name="connsiteX24" fmla="*/ 4117 w 11316"/>
                <a:gd name="connsiteY24" fmla="*/ 4103 h 10000"/>
                <a:gd name="connsiteX25" fmla="*/ 3948 w 11316"/>
                <a:gd name="connsiteY25" fmla="*/ 3892 h 10000"/>
                <a:gd name="connsiteX26" fmla="*/ 4242 w 11316"/>
                <a:gd name="connsiteY26" fmla="*/ 4136 h 10000"/>
                <a:gd name="connsiteX27" fmla="*/ 4172 w 11316"/>
                <a:gd name="connsiteY27" fmla="*/ 4331 h 10000"/>
                <a:gd name="connsiteX28" fmla="*/ 4482 w 11316"/>
                <a:gd name="connsiteY28" fmla="*/ 4250 h 10000"/>
                <a:gd name="connsiteX29" fmla="*/ 4789 w 11316"/>
                <a:gd name="connsiteY29" fmla="*/ 3387 h 10000"/>
                <a:gd name="connsiteX30" fmla="*/ 4958 w 11316"/>
                <a:gd name="connsiteY30" fmla="*/ 2612 h 10000"/>
                <a:gd name="connsiteX31" fmla="*/ 4948 w 11316"/>
                <a:gd name="connsiteY31" fmla="*/ 1720 h 10000"/>
                <a:gd name="connsiteX32" fmla="*/ 5360 w 11316"/>
                <a:gd name="connsiteY32" fmla="*/ 1688 h 10000"/>
                <a:gd name="connsiteX33" fmla="*/ 5701 w 11316"/>
                <a:gd name="connsiteY33" fmla="*/ 1466 h 10000"/>
                <a:gd name="connsiteX34" fmla="*/ 5714 w 11316"/>
                <a:gd name="connsiteY34" fmla="*/ 402 h 10000"/>
                <a:gd name="connsiteX35" fmla="*/ 6179 w 11316"/>
                <a:gd name="connsiteY35" fmla="*/ 181 h 10000"/>
                <a:gd name="connsiteX36" fmla="*/ 6638 w 11316"/>
                <a:gd name="connsiteY36" fmla="*/ 1067 h 10000"/>
                <a:gd name="connsiteX37" fmla="*/ 7262 w 11316"/>
                <a:gd name="connsiteY37" fmla="*/ 1249 h 10000"/>
                <a:gd name="connsiteX38" fmla="*/ 8075 w 11316"/>
                <a:gd name="connsiteY38" fmla="*/ 1649 h 10000"/>
                <a:gd name="connsiteX39" fmla="*/ 8314 w 11316"/>
                <a:gd name="connsiteY39" fmla="*/ 816 h 10000"/>
                <a:gd name="connsiteX40" fmla="*/ 8607 w 11316"/>
                <a:gd name="connsiteY40" fmla="*/ 1452 h 10000"/>
                <a:gd name="connsiteX41" fmla="*/ 9066 w 11316"/>
                <a:gd name="connsiteY41" fmla="*/ 1915 h 10000"/>
                <a:gd name="connsiteX42" fmla="*/ 9061 w 11316"/>
                <a:gd name="connsiteY42" fmla="*/ 3100 h 10000"/>
                <a:gd name="connsiteX43" fmla="*/ 9848 w 11316"/>
                <a:gd name="connsiteY43" fmla="*/ 4676 h 10000"/>
                <a:gd name="connsiteX44" fmla="*/ 8707 w 11316"/>
                <a:gd name="connsiteY44" fmla="*/ 6720 h 10000"/>
                <a:gd name="connsiteX45" fmla="*/ 8330 w 11316"/>
                <a:gd name="connsiteY45" fmla="*/ 7834 h 10000"/>
                <a:gd name="connsiteX46" fmla="*/ 2785 w 11316"/>
                <a:gd name="connsiteY46" fmla="*/ 9038 h 10000"/>
                <a:gd name="connsiteX47" fmla="*/ 10775 w 11316"/>
                <a:gd name="connsiteY47" fmla="*/ 5353 h 10000"/>
                <a:gd name="connsiteX48" fmla="*/ 10589 w 11316"/>
                <a:gd name="connsiteY48" fmla="*/ 5662 h 10000"/>
                <a:gd name="connsiteX49" fmla="*/ 10536 w 11316"/>
                <a:gd name="connsiteY49" fmla="*/ 5744 h 10000"/>
                <a:gd name="connsiteX50" fmla="*/ 10517 w 11316"/>
                <a:gd name="connsiteY50" fmla="*/ 5776 h 10000"/>
                <a:gd name="connsiteX51" fmla="*/ 10500 w 11316"/>
                <a:gd name="connsiteY51" fmla="*/ 5808 h 10000"/>
                <a:gd name="connsiteX52" fmla="*/ 10492 w 11316"/>
                <a:gd name="connsiteY52" fmla="*/ 5808 h 10000"/>
                <a:gd name="connsiteX53" fmla="*/ 10492 w 11316"/>
                <a:gd name="connsiteY53" fmla="*/ 5874 h 10000"/>
                <a:gd name="connsiteX54" fmla="*/ 10474 w 11316"/>
                <a:gd name="connsiteY54" fmla="*/ 5971 h 10000"/>
                <a:gd name="connsiteX55" fmla="*/ 10403 w 11316"/>
                <a:gd name="connsiteY55" fmla="*/ 6101 h 10000"/>
                <a:gd name="connsiteX56" fmla="*/ 10313 w 11316"/>
                <a:gd name="connsiteY56" fmla="*/ 6183 h 10000"/>
                <a:gd name="connsiteX57" fmla="*/ 10234 w 11316"/>
                <a:gd name="connsiteY57" fmla="*/ 6247 h 10000"/>
                <a:gd name="connsiteX58" fmla="*/ 10010 w 11316"/>
                <a:gd name="connsiteY58" fmla="*/ 6377 h 10000"/>
                <a:gd name="connsiteX59" fmla="*/ 9851 w 11316"/>
                <a:gd name="connsiteY59" fmla="*/ 6475 h 10000"/>
                <a:gd name="connsiteX60" fmla="*/ 9717 w 11316"/>
                <a:gd name="connsiteY60" fmla="*/ 6556 h 10000"/>
                <a:gd name="connsiteX61" fmla="*/ 9647 w 11316"/>
                <a:gd name="connsiteY61" fmla="*/ 6686 h 10000"/>
                <a:gd name="connsiteX62" fmla="*/ 9602 w 11316"/>
                <a:gd name="connsiteY62" fmla="*/ 6816 h 10000"/>
                <a:gd name="connsiteX63" fmla="*/ 9567 w 11316"/>
                <a:gd name="connsiteY63" fmla="*/ 7027 h 10000"/>
                <a:gd name="connsiteX64" fmla="*/ 9513 w 11316"/>
                <a:gd name="connsiteY64" fmla="*/ 7287 h 10000"/>
                <a:gd name="connsiteX65" fmla="*/ 9415 w 11316"/>
                <a:gd name="connsiteY65" fmla="*/ 7530 h 10000"/>
                <a:gd name="connsiteX66" fmla="*/ 9344 w 11316"/>
                <a:gd name="connsiteY66" fmla="*/ 7693 h 10000"/>
                <a:gd name="connsiteX67" fmla="*/ 9275 w 11316"/>
                <a:gd name="connsiteY67" fmla="*/ 7775 h 10000"/>
                <a:gd name="connsiteX68" fmla="*/ 9193 w 11316"/>
                <a:gd name="connsiteY68" fmla="*/ 7937 h 10000"/>
                <a:gd name="connsiteX69" fmla="*/ 9157 w 11316"/>
                <a:gd name="connsiteY69" fmla="*/ 8002 h 10000"/>
                <a:gd name="connsiteX70" fmla="*/ 9140 w 11316"/>
                <a:gd name="connsiteY70" fmla="*/ 8083 h 10000"/>
                <a:gd name="connsiteX71" fmla="*/ 9140 w 11316"/>
                <a:gd name="connsiteY71" fmla="*/ 8246 h 10000"/>
                <a:gd name="connsiteX72" fmla="*/ 9157 w 11316"/>
                <a:gd name="connsiteY72" fmla="*/ 8440 h 10000"/>
                <a:gd name="connsiteX73" fmla="*/ 9104 w 11316"/>
                <a:gd name="connsiteY73" fmla="*/ 8440 h 10000"/>
                <a:gd name="connsiteX74" fmla="*/ 9015 w 11316"/>
                <a:gd name="connsiteY74" fmla="*/ 8457 h 10000"/>
                <a:gd name="connsiteX75" fmla="*/ 8902 w 11316"/>
                <a:gd name="connsiteY75" fmla="*/ 8489 h 10000"/>
                <a:gd name="connsiteX76" fmla="*/ 8731 w 11316"/>
                <a:gd name="connsiteY76" fmla="*/ 8522 h 10000"/>
                <a:gd name="connsiteX77" fmla="*/ 8544 w 11316"/>
                <a:gd name="connsiteY77" fmla="*/ 8554 h 10000"/>
                <a:gd name="connsiteX78" fmla="*/ 8322 w 11316"/>
                <a:gd name="connsiteY78" fmla="*/ 8587 h 10000"/>
                <a:gd name="connsiteX79" fmla="*/ 8046 w 11316"/>
                <a:gd name="connsiteY79" fmla="*/ 8651 h 10000"/>
                <a:gd name="connsiteX80" fmla="*/ 7773 w 11316"/>
                <a:gd name="connsiteY80" fmla="*/ 8717 h 10000"/>
                <a:gd name="connsiteX81" fmla="*/ 7470 w 11316"/>
                <a:gd name="connsiteY81" fmla="*/ 8781 h 10000"/>
                <a:gd name="connsiteX82" fmla="*/ 7140 w 11316"/>
                <a:gd name="connsiteY82" fmla="*/ 8814 h 10000"/>
                <a:gd name="connsiteX83" fmla="*/ 6439 w 11316"/>
                <a:gd name="connsiteY83" fmla="*/ 8960 h 10000"/>
                <a:gd name="connsiteX84" fmla="*/ 5690 w 11316"/>
                <a:gd name="connsiteY84" fmla="*/ 9090 h 10000"/>
                <a:gd name="connsiteX85" fmla="*/ 4927 w 11316"/>
                <a:gd name="connsiteY85" fmla="*/ 9236 h 10000"/>
                <a:gd name="connsiteX86" fmla="*/ 4169 w 11316"/>
                <a:gd name="connsiteY86" fmla="*/ 9366 h 10000"/>
                <a:gd name="connsiteX87" fmla="*/ 3424 w 11316"/>
                <a:gd name="connsiteY87" fmla="*/ 9497 h 10000"/>
                <a:gd name="connsiteX88" fmla="*/ 3078 w 11316"/>
                <a:gd name="connsiteY88" fmla="*/ 9594 h 10000"/>
                <a:gd name="connsiteX89" fmla="*/ 2738 w 11316"/>
                <a:gd name="connsiteY89" fmla="*/ 9643 h 10000"/>
                <a:gd name="connsiteX90" fmla="*/ 2411 w 11316"/>
                <a:gd name="connsiteY90" fmla="*/ 9675 h 10000"/>
                <a:gd name="connsiteX91" fmla="*/ 2126 w 11316"/>
                <a:gd name="connsiteY91" fmla="*/ 9740 h 10000"/>
                <a:gd name="connsiteX92" fmla="*/ 1851 w 11316"/>
                <a:gd name="connsiteY92" fmla="*/ 9805 h 10000"/>
                <a:gd name="connsiteX93" fmla="*/ 1592 w 11316"/>
                <a:gd name="connsiteY93" fmla="*/ 9838 h 10000"/>
                <a:gd name="connsiteX94" fmla="*/ 1389 w 11316"/>
                <a:gd name="connsiteY94" fmla="*/ 9870 h 10000"/>
                <a:gd name="connsiteX95" fmla="*/ 1202 w 11316"/>
                <a:gd name="connsiteY95" fmla="*/ 9935 h 10000"/>
                <a:gd name="connsiteX96" fmla="*/ 1049 w 11316"/>
                <a:gd name="connsiteY96" fmla="*/ 9935 h 10000"/>
                <a:gd name="connsiteX97" fmla="*/ 943 w 11316"/>
                <a:gd name="connsiteY97" fmla="*/ 9968 h 10000"/>
                <a:gd name="connsiteX98" fmla="*/ 883 w 11316"/>
                <a:gd name="connsiteY98" fmla="*/ 9968 h 10000"/>
                <a:gd name="connsiteX99" fmla="*/ 845 w 11316"/>
                <a:gd name="connsiteY99" fmla="*/ 10000 h 10000"/>
                <a:gd name="connsiteX100" fmla="*/ 845 w 11316"/>
                <a:gd name="connsiteY100" fmla="*/ 9968 h 10000"/>
                <a:gd name="connsiteX101" fmla="*/ 812 w 11316"/>
                <a:gd name="connsiteY101" fmla="*/ 9968 h 10000"/>
                <a:gd name="connsiteX102" fmla="*/ 790 w 11316"/>
                <a:gd name="connsiteY102" fmla="*/ 9935 h 10000"/>
                <a:gd name="connsiteX103" fmla="*/ 775 w 11316"/>
                <a:gd name="connsiteY103" fmla="*/ 9870 h 10000"/>
                <a:gd name="connsiteX104" fmla="*/ 790 w 11316"/>
                <a:gd name="connsiteY104" fmla="*/ 9773 h 10000"/>
                <a:gd name="connsiteX105" fmla="*/ 0 w 11316"/>
                <a:gd name="connsiteY105" fmla="*/ 9922 h 10000"/>
                <a:gd name="connsiteX106" fmla="*/ 240 w 11316"/>
                <a:gd name="connsiteY106" fmla="*/ 9662 h 10000"/>
                <a:gd name="connsiteX107" fmla="*/ 400 w 11316"/>
                <a:gd name="connsiteY107" fmla="*/ 8652 h 10000"/>
                <a:gd name="connsiteX108" fmla="*/ 249 w 11316"/>
                <a:gd name="connsiteY108" fmla="*/ 7936 h 10000"/>
                <a:gd name="connsiteX109" fmla="*/ 515 w 11316"/>
                <a:gd name="connsiteY109" fmla="*/ 7545 h 10000"/>
                <a:gd name="connsiteX110" fmla="*/ 1353 w 11316"/>
                <a:gd name="connsiteY110" fmla="*/ 8003 h 10000"/>
                <a:gd name="connsiteX111" fmla="*/ 1095 w 11316"/>
                <a:gd name="connsiteY111" fmla="*/ 7108 h 10000"/>
                <a:gd name="connsiteX112" fmla="*/ 1425 w 11316"/>
                <a:gd name="connsiteY112" fmla="*/ 6783 h 10000"/>
                <a:gd name="connsiteX113" fmla="*/ 1425 w 11316"/>
                <a:gd name="connsiteY113" fmla="*/ 6751 h 10000"/>
                <a:gd name="connsiteX114" fmla="*/ 1425 w 11316"/>
                <a:gd name="connsiteY114" fmla="*/ 6686 h 10000"/>
                <a:gd name="connsiteX115" fmla="*/ 1158 w 11316"/>
                <a:gd name="connsiteY115" fmla="*/ 6833 h 10000"/>
                <a:gd name="connsiteX116" fmla="*/ 1645 w 11316"/>
                <a:gd name="connsiteY116" fmla="*/ 6573 h 10000"/>
                <a:gd name="connsiteX117" fmla="*/ 1584 w 11316"/>
                <a:gd name="connsiteY117" fmla="*/ 6053 h 10000"/>
                <a:gd name="connsiteX118" fmla="*/ 1744 w 11316"/>
                <a:gd name="connsiteY118" fmla="*/ 5777 h 10000"/>
                <a:gd name="connsiteX119" fmla="*/ 1842 w 11316"/>
                <a:gd name="connsiteY119" fmla="*/ 5420 h 10000"/>
                <a:gd name="connsiteX0" fmla="*/ 2037 w 11316"/>
                <a:gd name="connsiteY0" fmla="*/ 5289 h 10000"/>
                <a:gd name="connsiteX1" fmla="*/ 2314 w 11316"/>
                <a:gd name="connsiteY1" fmla="*/ 4948 h 10000"/>
                <a:gd name="connsiteX2" fmla="*/ 2516 w 11316"/>
                <a:gd name="connsiteY2" fmla="*/ 4882 h 10000"/>
                <a:gd name="connsiteX3" fmla="*/ 2223 w 11316"/>
                <a:gd name="connsiteY3" fmla="*/ 5094 h 10000"/>
                <a:gd name="connsiteX4" fmla="*/ 2472 w 11316"/>
                <a:gd name="connsiteY4" fmla="*/ 5045 h 10000"/>
                <a:gd name="connsiteX5" fmla="*/ 2631 w 11316"/>
                <a:gd name="connsiteY5" fmla="*/ 5241 h 10000"/>
                <a:gd name="connsiteX6" fmla="*/ 2821 w 11316"/>
                <a:gd name="connsiteY6" fmla="*/ 5306 h 10000"/>
                <a:gd name="connsiteX7" fmla="*/ 2926 w 11316"/>
                <a:gd name="connsiteY7" fmla="*/ 5258 h 10000"/>
                <a:gd name="connsiteX8" fmla="*/ 3094 w 11316"/>
                <a:gd name="connsiteY8" fmla="*/ 4818 h 10000"/>
                <a:gd name="connsiteX9" fmla="*/ 3068 w 11316"/>
                <a:gd name="connsiteY9" fmla="*/ 5177 h 10000"/>
                <a:gd name="connsiteX10" fmla="*/ 3221 w 11316"/>
                <a:gd name="connsiteY10" fmla="*/ 4493 h 10000"/>
                <a:gd name="connsiteX11" fmla="*/ 3371 w 11316"/>
                <a:gd name="connsiteY11" fmla="*/ 4786 h 10000"/>
                <a:gd name="connsiteX12" fmla="*/ 3334 w 11316"/>
                <a:gd name="connsiteY12" fmla="*/ 4542 h 10000"/>
                <a:gd name="connsiteX13" fmla="*/ 3407 w 11316"/>
                <a:gd name="connsiteY13" fmla="*/ 4786 h 10000"/>
                <a:gd name="connsiteX14" fmla="*/ 3424 w 11316"/>
                <a:gd name="connsiteY14" fmla="*/ 4818 h 10000"/>
                <a:gd name="connsiteX15" fmla="*/ 3468 w 11316"/>
                <a:gd name="connsiteY15" fmla="*/ 4818 h 10000"/>
                <a:gd name="connsiteX16" fmla="*/ 3523 w 11316"/>
                <a:gd name="connsiteY16" fmla="*/ 4818 h 10000"/>
                <a:gd name="connsiteX17" fmla="*/ 3575 w 11316"/>
                <a:gd name="connsiteY17" fmla="*/ 4786 h 10000"/>
                <a:gd name="connsiteX18" fmla="*/ 3612 w 11316"/>
                <a:gd name="connsiteY18" fmla="*/ 4688 h 10000"/>
                <a:gd name="connsiteX19" fmla="*/ 3647 w 11316"/>
                <a:gd name="connsiteY19" fmla="*/ 4541 h 10000"/>
                <a:gd name="connsiteX20" fmla="*/ 3664 w 11316"/>
                <a:gd name="connsiteY20" fmla="*/ 4282 h 10000"/>
                <a:gd name="connsiteX21" fmla="*/ 3752 w 11316"/>
                <a:gd name="connsiteY21" fmla="*/ 4298 h 10000"/>
                <a:gd name="connsiteX22" fmla="*/ 3878 w 11316"/>
                <a:gd name="connsiteY22" fmla="*/ 4070 h 10000"/>
                <a:gd name="connsiteX23" fmla="*/ 4020 w 11316"/>
                <a:gd name="connsiteY23" fmla="*/ 4103 h 10000"/>
                <a:gd name="connsiteX24" fmla="*/ 4117 w 11316"/>
                <a:gd name="connsiteY24" fmla="*/ 4103 h 10000"/>
                <a:gd name="connsiteX25" fmla="*/ 3948 w 11316"/>
                <a:gd name="connsiteY25" fmla="*/ 3892 h 10000"/>
                <a:gd name="connsiteX26" fmla="*/ 4242 w 11316"/>
                <a:gd name="connsiteY26" fmla="*/ 4136 h 10000"/>
                <a:gd name="connsiteX27" fmla="*/ 4172 w 11316"/>
                <a:gd name="connsiteY27" fmla="*/ 4331 h 10000"/>
                <a:gd name="connsiteX28" fmla="*/ 4482 w 11316"/>
                <a:gd name="connsiteY28" fmla="*/ 4250 h 10000"/>
                <a:gd name="connsiteX29" fmla="*/ 4789 w 11316"/>
                <a:gd name="connsiteY29" fmla="*/ 3387 h 10000"/>
                <a:gd name="connsiteX30" fmla="*/ 4958 w 11316"/>
                <a:gd name="connsiteY30" fmla="*/ 2612 h 10000"/>
                <a:gd name="connsiteX31" fmla="*/ 4948 w 11316"/>
                <a:gd name="connsiteY31" fmla="*/ 1720 h 10000"/>
                <a:gd name="connsiteX32" fmla="*/ 5360 w 11316"/>
                <a:gd name="connsiteY32" fmla="*/ 1688 h 10000"/>
                <a:gd name="connsiteX33" fmla="*/ 5701 w 11316"/>
                <a:gd name="connsiteY33" fmla="*/ 1466 h 10000"/>
                <a:gd name="connsiteX34" fmla="*/ 5714 w 11316"/>
                <a:gd name="connsiteY34" fmla="*/ 402 h 10000"/>
                <a:gd name="connsiteX35" fmla="*/ 6179 w 11316"/>
                <a:gd name="connsiteY35" fmla="*/ 181 h 10000"/>
                <a:gd name="connsiteX36" fmla="*/ 6638 w 11316"/>
                <a:gd name="connsiteY36" fmla="*/ 1067 h 10000"/>
                <a:gd name="connsiteX37" fmla="*/ 7262 w 11316"/>
                <a:gd name="connsiteY37" fmla="*/ 1249 h 10000"/>
                <a:gd name="connsiteX38" fmla="*/ 8075 w 11316"/>
                <a:gd name="connsiteY38" fmla="*/ 1649 h 10000"/>
                <a:gd name="connsiteX39" fmla="*/ 8314 w 11316"/>
                <a:gd name="connsiteY39" fmla="*/ 816 h 10000"/>
                <a:gd name="connsiteX40" fmla="*/ 8607 w 11316"/>
                <a:gd name="connsiteY40" fmla="*/ 1452 h 10000"/>
                <a:gd name="connsiteX41" fmla="*/ 9066 w 11316"/>
                <a:gd name="connsiteY41" fmla="*/ 1915 h 10000"/>
                <a:gd name="connsiteX42" fmla="*/ 9061 w 11316"/>
                <a:gd name="connsiteY42" fmla="*/ 3100 h 10000"/>
                <a:gd name="connsiteX43" fmla="*/ 9848 w 11316"/>
                <a:gd name="connsiteY43" fmla="*/ 4676 h 10000"/>
                <a:gd name="connsiteX44" fmla="*/ 8707 w 11316"/>
                <a:gd name="connsiteY44" fmla="*/ 6720 h 10000"/>
                <a:gd name="connsiteX45" fmla="*/ 8330 w 11316"/>
                <a:gd name="connsiteY45" fmla="*/ 7834 h 10000"/>
                <a:gd name="connsiteX46" fmla="*/ 2785 w 11316"/>
                <a:gd name="connsiteY46" fmla="*/ 9038 h 10000"/>
                <a:gd name="connsiteX47" fmla="*/ 10775 w 11316"/>
                <a:gd name="connsiteY47" fmla="*/ 5353 h 10000"/>
                <a:gd name="connsiteX48" fmla="*/ 10589 w 11316"/>
                <a:gd name="connsiteY48" fmla="*/ 5662 h 10000"/>
                <a:gd name="connsiteX49" fmla="*/ 10536 w 11316"/>
                <a:gd name="connsiteY49" fmla="*/ 5744 h 10000"/>
                <a:gd name="connsiteX50" fmla="*/ 10517 w 11316"/>
                <a:gd name="connsiteY50" fmla="*/ 5776 h 10000"/>
                <a:gd name="connsiteX51" fmla="*/ 10500 w 11316"/>
                <a:gd name="connsiteY51" fmla="*/ 5808 h 10000"/>
                <a:gd name="connsiteX52" fmla="*/ 10492 w 11316"/>
                <a:gd name="connsiteY52" fmla="*/ 5808 h 10000"/>
                <a:gd name="connsiteX53" fmla="*/ 10492 w 11316"/>
                <a:gd name="connsiteY53" fmla="*/ 5874 h 10000"/>
                <a:gd name="connsiteX54" fmla="*/ 10474 w 11316"/>
                <a:gd name="connsiteY54" fmla="*/ 5971 h 10000"/>
                <a:gd name="connsiteX55" fmla="*/ 10403 w 11316"/>
                <a:gd name="connsiteY55" fmla="*/ 6101 h 10000"/>
                <a:gd name="connsiteX56" fmla="*/ 10313 w 11316"/>
                <a:gd name="connsiteY56" fmla="*/ 6183 h 10000"/>
                <a:gd name="connsiteX57" fmla="*/ 10234 w 11316"/>
                <a:gd name="connsiteY57" fmla="*/ 6247 h 10000"/>
                <a:gd name="connsiteX58" fmla="*/ 10010 w 11316"/>
                <a:gd name="connsiteY58" fmla="*/ 6377 h 10000"/>
                <a:gd name="connsiteX59" fmla="*/ 9851 w 11316"/>
                <a:gd name="connsiteY59" fmla="*/ 6475 h 10000"/>
                <a:gd name="connsiteX60" fmla="*/ 9717 w 11316"/>
                <a:gd name="connsiteY60" fmla="*/ 6556 h 10000"/>
                <a:gd name="connsiteX61" fmla="*/ 9647 w 11316"/>
                <a:gd name="connsiteY61" fmla="*/ 6686 h 10000"/>
                <a:gd name="connsiteX62" fmla="*/ 9602 w 11316"/>
                <a:gd name="connsiteY62" fmla="*/ 6816 h 10000"/>
                <a:gd name="connsiteX63" fmla="*/ 9567 w 11316"/>
                <a:gd name="connsiteY63" fmla="*/ 7027 h 10000"/>
                <a:gd name="connsiteX64" fmla="*/ 9513 w 11316"/>
                <a:gd name="connsiteY64" fmla="*/ 7287 h 10000"/>
                <a:gd name="connsiteX65" fmla="*/ 9415 w 11316"/>
                <a:gd name="connsiteY65" fmla="*/ 7530 h 10000"/>
                <a:gd name="connsiteX66" fmla="*/ 9344 w 11316"/>
                <a:gd name="connsiteY66" fmla="*/ 7693 h 10000"/>
                <a:gd name="connsiteX67" fmla="*/ 9275 w 11316"/>
                <a:gd name="connsiteY67" fmla="*/ 7775 h 10000"/>
                <a:gd name="connsiteX68" fmla="*/ 9193 w 11316"/>
                <a:gd name="connsiteY68" fmla="*/ 7937 h 10000"/>
                <a:gd name="connsiteX69" fmla="*/ 9157 w 11316"/>
                <a:gd name="connsiteY69" fmla="*/ 8002 h 10000"/>
                <a:gd name="connsiteX70" fmla="*/ 9140 w 11316"/>
                <a:gd name="connsiteY70" fmla="*/ 8083 h 10000"/>
                <a:gd name="connsiteX71" fmla="*/ 9140 w 11316"/>
                <a:gd name="connsiteY71" fmla="*/ 8246 h 10000"/>
                <a:gd name="connsiteX72" fmla="*/ 9157 w 11316"/>
                <a:gd name="connsiteY72" fmla="*/ 8440 h 10000"/>
                <a:gd name="connsiteX73" fmla="*/ 9104 w 11316"/>
                <a:gd name="connsiteY73" fmla="*/ 8440 h 10000"/>
                <a:gd name="connsiteX74" fmla="*/ 9015 w 11316"/>
                <a:gd name="connsiteY74" fmla="*/ 8457 h 10000"/>
                <a:gd name="connsiteX75" fmla="*/ 8902 w 11316"/>
                <a:gd name="connsiteY75" fmla="*/ 8489 h 10000"/>
                <a:gd name="connsiteX76" fmla="*/ 8731 w 11316"/>
                <a:gd name="connsiteY76" fmla="*/ 8522 h 10000"/>
                <a:gd name="connsiteX77" fmla="*/ 8544 w 11316"/>
                <a:gd name="connsiteY77" fmla="*/ 8554 h 10000"/>
                <a:gd name="connsiteX78" fmla="*/ 8322 w 11316"/>
                <a:gd name="connsiteY78" fmla="*/ 8587 h 10000"/>
                <a:gd name="connsiteX79" fmla="*/ 8046 w 11316"/>
                <a:gd name="connsiteY79" fmla="*/ 8651 h 10000"/>
                <a:gd name="connsiteX80" fmla="*/ 7773 w 11316"/>
                <a:gd name="connsiteY80" fmla="*/ 8717 h 10000"/>
                <a:gd name="connsiteX81" fmla="*/ 7470 w 11316"/>
                <a:gd name="connsiteY81" fmla="*/ 8781 h 10000"/>
                <a:gd name="connsiteX82" fmla="*/ 7140 w 11316"/>
                <a:gd name="connsiteY82" fmla="*/ 8814 h 10000"/>
                <a:gd name="connsiteX83" fmla="*/ 6439 w 11316"/>
                <a:gd name="connsiteY83" fmla="*/ 8960 h 10000"/>
                <a:gd name="connsiteX84" fmla="*/ 5690 w 11316"/>
                <a:gd name="connsiteY84" fmla="*/ 9090 h 10000"/>
                <a:gd name="connsiteX85" fmla="*/ 4927 w 11316"/>
                <a:gd name="connsiteY85" fmla="*/ 9236 h 10000"/>
                <a:gd name="connsiteX86" fmla="*/ 4169 w 11316"/>
                <a:gd name="connsiteY86" fmla="*/ 9366 h 10000"/>
                <a:gd name="connsiteX87" fmla="*/ 3424 w 11316"/>
                <a:gd name="connsiteY87" fmla="*/ 9497 h 10000"/>
                <a:gd name="connsiteX88" fmla="*/ 3078 w 11316"/>
                <a:gd name="connsiteY88" fmla="*/ 9594 h 10000"/>
                <a:gd name="connsiteX89" fmla="*/ 2738 w 11316"/>
                <a:gd name="connsiteY89" fmla="*/ 9643 h 10000"/>
                <a:gd name="connsiteX90" fmla="*/ 2411 w 11316"/>
                <a:gd name="connsiteY90" fmla="*/ 9675 h 10000"/>
                <a:gd name="connsiteX91" fmla="*/ 2126 w 11316"/>
                <a:gd name="connsiteY91" fmla="*/ 9740 h 10000"/>
                <a:gd name="connsiteX92" fmla="*/ 1851 w 11316"/>
                <a:gd name="connsiteY92" fmla="*/ 9805 h 10000"/>
                <a:gd name="connsiteX93" fmla="*/ 1592 w 11316"/>
                <a:gd name="connsiteY93" fmla="*/ 9838 h 10000"/>
                <a:gd name="connsiteX94" fmla="*/ 1389 w 11316"/>
                <a:gd name="connsiteY94" fmla="*/ 9870 h 10000"/>
                <a:gd name="connsiteX95" fmla="*/ 1202 w 11316"/>
                <a:gd name="connsiteY95" fmla="*/ 9935 h 10000"/>
                <a:gd name="connsiteX96" fmla="*/ 1049 w 11316"/>
                <a:gd name="connsiteY96" fmla="*/ 9935 h 10000"/>
                <a:gd name="connsiteX97" fmla="*/ 943 w 11316"/>
                <a:gd name="connsiteY97" fmla="*/ 9968 h 10000"/>
                <a:gd name="connsiteX98" fmla="*/ 883 w 11316"/>
                <a:gd name="connsiteY98" fmla="*/ 9968 h 10000"/>
                <a:gd name="connsiteX99" fmla="*/ 845 w 11316"/>
                <a:gd name="connsiteY99" fmla="*/ 10000 h 10000"/>
                <a:gd name="connsiteX100" fmla="*/ 845 w 11316"/>
                <a:gd name="connsiteY100" fmla="*/ 9968 h 10000"/>
                <a:gd name="connsiteX101" fmla="*/ 812 w 11316"/>
                <a:gd name="connsiteY101" fmla="*/ 9968 h 10000"/>
                <a:gd name="connsiteX102" fmla="*/ 790 w 11316"/>
                <a:gd name="connsiteY102" fmla="*/ 9935 h 10000"/>
                <a:gd name="connsiteX103" fmla="*/ 775 w 11316"/>
                <a:gd name="connsiteY103" fmla="*/ 9870 h 10000"/>
                <a:gd name="connsiteX104" fmla="*/ 0 w 11316"/>
                <a:gd name="connsiteY104" fmla="*/ 9922 h 10000"/>
                <a:gd name="connsiteX105" fmla="*/ 240 w 11316"/>
                <a:gd name="connsiteY105" fmla="*/ 9662 h 10000"/>
                <a:gd name="connsiteX106" fmla="*/ 400 w 11316"/>
                <a:gd name="connsiteY106" fmla="*/ 8652 h 10000"/>
                <a:gd name="connsiteX107" fmla="*/ 249 w 11316"/>
                <a:gd name="connsiteY107" fmla="*/ 7936 h 10000"/>
                <a:gd name="connsiteX108" fmla="*/ 515 w 11316"/>
                <a:gd name="connsiteY108" fmla="*/ 7545 h 10000"/>
                <a:gd name="connsiteX109" fmla="*/ 1353 w 11316"/>
                <a:gd name="connsiteY109" fmla="*/ 8003 h 10000"/>
                <a:gd name="connsiteX110" fmla="*/ 1095 w 11316"/>
                <a:gd name="connsiteY110" fmla="*/ 7108 h 10000"/>
                <a:gd name="connsiteX111" fmla="*/ 1425 w 11316"/>
                <a:gd name="connsiteY111" fmla="*/ 6783 h 10000"/>
                <a:gd name="connsiteX112" fmla="*/ 1425 w 11316"/>
                <a:gd name="connsiteY112" fmla="*/ 6751 h 10000"/>
                <a:gd name="connsiteX113" fmla="*/ 1425 w 11316"/>
                <a:gd name="connsiteY113" fmla="*/ 6686 h 10000"/>
                <a:gd name="connsiteX114" fmla="*/ 1158 w 11316"/>
                <a:gd name="connsiteY114" fmla="*/ 6833 h 10000"/>
                <a:gd name="connsiteX115" fmla="*/ 1645 w 11316"/>
                <a:gd name="connsiteY115" fmla="*/ 6573 h 10000"/>
                <a:gd name="connsiteX116" fmla="*/ 1584 w 11316"/>
                <a:gd name="connsiteY116" fmla="*/ 6053 h 10000"/>
                <a:gd name="connsiteX117" fmla="*/ 1744 w 11316"/>
                <a:gd name="connsiteY117" fmla="*/ 5777 h 10000"/>
                <a:gd name="connsiteX118" fmla="*/ 1842 w 11316"/>
                <a:gd name="connsiteY118" fmla="*/ 5420 h 10000"/>
                <a:gd name="connsiteX0" fmla="*/ 2037 w 11316"/>
                <a:gd name="connsiteY0" fmla="*/ 5289 h 10000"/>
                <a:gd name="connsiteX1" fmla="*/ 2314 w 11316"/>
                <a:gd name="connsiteY1" fmla="*/ 4948 h 10000"/>
                <a:gd name="connsiteX2" fmla="*/ 2516 w 11316"/>
                <a:gd name="connsiteY2" fmla="*/ 4882 h 10000"/>
                <a:gd name="connsiteX3" fmla="*/ 2223 w 11316"/>
                <a:gd name="connsiteY3" fmla="*/ 5094 h 10000"/>
                <a:gd name="connsiteX4" fmla="*/ 2472 w 11316"/>
                <a:gd name="connsiteY4" fmla="*/ 5045 h 10000"/>
                <a:gd name="connsiteX5" fmla="*/ 2631 w 11316"/>
                <a:gd name="connsiteY5" fmla="*/ 5241 h 10000"/>
                <a:gd name="connsiteX6" fmla="*/ 2821 w 11316"/>
                <a:gd name="connsiteY6" fmla="*/ 5306 h 10000"/>
                <a:gd name="connsiteX7" fmla="*/ 2926 w 11316"/>
                <a:gd name="connsiteY7" fmla="*/ 5258 h 10000"/>
                <a:gd name="connsiteX8" fmla="*/ 3094 w 11316"/>
                <a:gd name="connsiteY8" fmla="*/ 4818 h 10000"/>
                <a:gd name="connsiteX9" fmla="*/ 3068 w 11316"/>
                <a:gd name="connsiteY9" fmla="*/ 5177 h 10000"/>
                <a:gd name="connsiteX10" fmla="*/ 3221 w 11316"/>
                <a:gd name="connsiteY10" fmla="*/ 4493 h 10000"/>
                <a:gd name="connsiteX11" fmla="*/ 3371 w 11316"/>
                <a:gd name="connsiteY11" fmla="*/ 4786 h 10000"/>
                <a:gd name="connsiteX12" fmla="*/ 3334 w 11316"/>
                <a:gd name="connsiteY12" fmla="*/ 4542 h 10000"/>
                <a:gd name="connsiteX13" fmla="*/ 3407 w 11316"/>
                <a:gd name="connsiteY13" fmla="*/ 4786 h 10000"/>
                <a:gd name="connsiteX14" fmla="*/ 3424 w 11316"/>
                <a:gd name="connsiteY14" fmla="*/ 4818 h 10000"/>
                <a:gd name="connsiteX15" fmla="*/ 3468 w 11316"/>
                <a:gd name="connsiteY15" fmla="*/ 4818 h 10000"/>
                <a:gd name="connsiteX16" fmla="*/ 3523 w 11316"/>
                <a:gd name="connsiteY16" fmla="*/ 4818 h 10000"/>
                <a:gd name="connsiteX17" fmla="*/ 3575 w 11316"/>
                <a:gd name="connsiteY17" fmla="*/ 4786 h 10000"/>
                <a:gd name="connsiteX18" fmla="*/ 3612 w 11316"/>
                <a:gd name="connsiteY18" fmla="*/ 4688 h 10000"/>
                <a:gd name="connsiteX19" fmla="*/ 3647 w 11316"/>
                <a:gd name="connsiteY19" fmla="*/ 4541 h 10000"/>
                <a:gd name="connsiteX20" fmla="*/ 3664 w 11316"/>
                <a:gd name="connsiteY20" fmla="*/ 4282 h 10000"/>
                <a:gd name="connsiteX21" fmla="*/ 3752 w 11316"/>
                <a:gd name="connsiteY21" fmla="*/ 4298 h 10000"/>
                <a:gd name="connsiteX22" fmla="*/ 3878 w 11316"/>
                <a:gd name="connsiteY22" fmla="*/ 4070 h 10000"/>
                <a:gd name="connsiteX23" fmla="*/ 4020 w 11316"/>
                <a:gd name="connsiteY23" fmla="*/ 4103 h 10000"/>
                <a:gd name="connsiteX24" fmla="*/ 4117 w 11316"/>
                <a:gd name="connsiteY24" fmla="*/ 4103 h 10000"/>
                <a:gd name="connsiteX25" fmla="*/ 3948 w 11316"/>
                <a:gd name="connsiteY25" fmla="*/ 3892 h 10000"/>
                <a:gd name="connsiteX26" fmla="*/ 4242 w 11316"/>
                <a:gd name="connsiteY26" fmla="*/ 4136 h 10000"/>
                <a:gd name="connsiteX27" fmla="*/ 4172 w 11316"/>
                <a:gd name="connsiteY27" fmla="*/ 4331 h 10000"/>
                <a:gd name="connsiteX28" fmla="*/ 4482 w 11316"/>
                <a:gd name="connsiteY28" fmla="*/ 4250 h 10000"/>
                <a:gd name="connsiteX29" fmla="*/ 4789 w 11316"/>
                <a:gd name="connsiteY29" fmla="*/ 3387 h 10000"/>
                <a:gd name="connsiteX30" fmla="*/ 4958 w 11316"/>
                <a:gd name="connsiteY30" fmla="*/ 2612 h 10000"/>
                <a:gd name="connsiteX31" fmla="*/ 4948 w 11316"/>
                <a:gd name="connsiteY31" fmla="*/ 1720 h 10000"/>
                <a:gd name="connsiteX32" fmla="*/ 5360 w 11316"/>
                <a:gd name="connsiteY32" fmla="*/ 1688 h 10000"/>
                <a:gd name="connsiteX33" fmla="*/ 5701 w 11316"/>
                <a:gd name="connsiteY33" fmla="*/ 1466 h 10000"/>
                <a:gd name="connsiteX34" fmla="*/ 5714 w 11316"/>
                <a:gd name="connsiteY34" fmla="*/ 402 h 10000"/>
                <a:gd name="connsiteX35" fmla="*/ 6179 w 11316"/>
                <a:gd name="connsiteY35" fmla="*/ 181 h 10000"/>
                <a:gd name="connsiteX36" fmla="*/ 6638 w 11316"/>
                <a:gd name="connsiteY36" fmla="*/ 1067 h 10000"/>
                <a:gd name="connsiteX37" fmla="*/ 7262 w 11316"/>
                <a:gd name="connsiteY37" fmla="*/ 1249 h 10000"/>
                <a:gd name="connsiteX38" fmla="*/ 8075 w 11316"/>
                <a:gd name="connsiteY38" fmla="*/ 1649 h 10000"/>
                <a:gd name="connsiteX39" fmla="*/ 8314 w 11316"/>
                <a:gd name="connsiteY39" fmla="*/ 816 h 10000"/>
                <a:gd name="connsiteX40" fmla="*/ 8607 w 11316"/>
                <a:gd name="connsiteY40" fmla="*/ 1452 h 10000"/>
                <a:gd name="connsiteX41" fmla="*/ 9066 w 11316"/>
                <a:gd name="connsiteY41" fmla="*/ 1915 h 10000"/>
                <a:gd name="connsiteX42" fmla="*/ 9061 w 11316"/>
                <a:gd name="connsiteY42" fmla="*/ 3100 h 10000"/>
                <a:gd name="connsiteX43" fmla="*/ 9848 w 11316"/>
                <a:gd name="connsiteY43" fmla="*/ 4676 h 10000"/>
                <a:gd name="connsiteX44" fmla="*/ 8707 w 11316"/>
                <a:gd name="connsiteY44" fmla="*/ 6720 h 10000"/>
                <a:gd name="connsiteX45" fmla="*/ 8330 w 11316"/>
                <a:gd name="connsiteY45" fmla="*/ 7834 h 10000"/>
                <a:gd name="connsiteX46" fmla="*/ 2785 w 11316"/>
                <a:gd name="connsiteY46" fmla="*/ 9038 h 10000"/>
                <a:gd name="connsiteX47" fmla="*/ 10775 w 11316"/>
                <a:gd name="connsiteY47" fmla="*/ 5353 h 10000"/>
                <a:gd name="connsiteX48" fmla="*/ 10589 w 11316"/>
                <a:gd name="connsiteY48" fmla="*/ 5662 h 10000"/>
                <a:gd name="connsiteX49" fmla="*/ 10536 w 11316"/>
                <a:gd name="connsiteY49" fmla="*/ 5744 h 10000"/>
                <a:gd name="connsiteX50" fmla="*/ 10517 w 11316"/>
                <a:gd name="connsiteY50" fmla="*/ 5776 h 10000"/>
                <a:gd name="connsiteX51" fmla="*/ 10500 w 11316"/>
                <a:gd name="connsiteY51" fmla="*/ 5808 h 10000"/>
                <a:gd name="connsiteX52" fmla="*/ 10492 w 11316"/>
                <a:gd name="connsiteY52" fmla="*/ 5808 h 10000"/>
                <a:gd name="connsiteX53" fmla="*/ 10492 w 11316"/>
                <a:gd name="connsiteY53" fmla="*/ 5874 h 10000"/>
                <a:gd name="connsiteX54" fmla="*/ 10474 w 11316"/>
                <a:gd name="connsiteY54" fmla="*/ 5971 h 10000"/>
                <a:gd name="connsiteX55" fmla="*/ 10403 w 11316"/>
                <a:gd name="connsiteY55" fmla="*/ 6101 h 10000"/>
                <a:gd name="connsiteX56" fmla="*/ 10313 w 11316"/>
                <a:gd name="connsiteY56" fmla="*/ 6183 h 10000"/>
                <a:gd name="connsiteX57" fmla="*/ 10234 w 11316"/>
                <a:gd name="connsiteY57" fmla="*/ 6247 h 10000"/>
                <a:gd name="connsiteX58" fmla="*/ 10010 w 11316"/>
                <a:gd name="connsiteY58" fmla="*/ 6377 h 10000"/>
                <a:gd name="connsiteX59" fmla="*/ 9851 w 11316"/>
                <a:gd name="connsiteY59" fmla="*/ 6475 h 10000"/>
                <a:gd name="connsiteX60" fmla="*/ 9717 w 11316"/>
                <a:gd name="connsiteY60" fmla="*/ 6556 h 10000"/>
                <a:gd name="connsiteX61" fmla="*/ 9647 w 11316"/>
                <a:gd name="connsiteY61" fmla="*/ 6686 h 10000"/>
                <a:gd name="connsiteX62" fmla="*/ 9602 w 11316"/>
                <a:gd name="connsiteY62" fmla="*/ 6816 h 10000"/>
                <a:gd name="connsiteX63" fmla="*/ 9567 w 11316"/>
                <a:gd name="connsiteY63" fmla="*/ 7027 h 10000"/>
                <a:gd name="connsiteX64" fmla="*/ 9513 w 11316"/>
                <a:gd name="connsiteY64" fmla="*/ 7287 h 10000"/>
                <a:gd name="connsiteX65" fmla="*/ 9415 w 11316"/>
                <a:gd name="connsiteY65" fmla="*/ 7530 h 10000"/>
                <a:gd name="connsiteX66" fmla="*/ 9344 w 11316"/>
                <a:gd name="connsiteY66" fmla="*/ 7693 h 10000"/>
                <a:gd name="connsiteX67" fmla="*/ 9275 w 11316"/>
                <a:gd name="connsiteY67" fmla="*/ 7775 h 10000"/>
                <a:gd name="connsiteX68" fmla="*/ 9193 w 11316"/>
                <a:gd name="connsiteY68" fmla="*/ 7937 h 10000"/>
                <a:gd name="connsiteX69" fmla="*/ 9157 w 11316"/>
                <a:gd name="connsiteY69" fmla="*/ 8002 h 10000"/>
                <a:gd name="connsiteX70" fmla="*/ 9140 w 11316"/>
                <a:gd name="connsiteY70" fmla="*/ 8083 h 10000"/>
                <a:gd name="connsiteX71" fmla="*/ 9140 w 11316"/>
                <a:gd name="connsiteY71" fmla="*/ 8246 h 10000"/>
                <a:gd name="connsiteX72" fmla="*/ 9157 w 11316"/>
                <a:gd name="connsiteY72" fmla="*/ 8440 h 10000"/>
                <a:gd name="connsiteX73" fmla="*/ 9104 w 11316"/>
                <a:gd name="connsiteY73" fmla="*/ 8440 h 10000"/>
                <a:gd name="connsiteX74" fmla="*/ 9015 w 11316"/>
                <a:gd name="connsiteY74" fmla="*/ 8457 h 10000"/>
                <a:gd name="connsiteX75" fmla="*/ 8902 w 11316"/>
                <a:gd name="connsiteY75" fmla="*/ 8489 h 10000"/>
                <a:gd name="connsiteX76" fmla="*/ 8731 w 11316"/>
                <a:gd name="connsiteY76" fmla="*/ 8522 h 10000"/>
                <a:gd name="connsiteX77" fmla="*/ 8544 w 11316"/>
                <a:gd name="connsiteY77" fmla="*/ 8554 h 10000"/>
                <a:gd name="connsiteX78" fmla="*/ 8322 w 11316"/>
                <a:gd name="connsiteY78" fmla="*/ 8587 h 10000"/>
                <a:gd name="connsiteX79" fmla="*/ 8046 w 11316"/>
                <a:gd name="connsiteY79" fmla="*/ 8651 h 10000"/>
                <a:gd name="connsiteX80" fmla="*/ 7773 w 11316"/>
                <a:gd name="connsiteY80" fmla="*/ 8717 h 10000"/>
                <a:gd name="connsiteX81" fmla="*/ 7470 w 11316"/>
                <a:gd name="connsiteY81" fmla="*/ 8781 h 10000"/>
                <a:gd name="connsiteX82" fmla="*/ 7140 w 11316"/>
                <a:gd name="connsiteY82" fmla="*/ 8814 h 10000"/>
                <a:gd name="connsiteX83" fmla="*/ 6439 w 11316"/>
                <a:gd name="connsiteY83" fmla="*/ 8960 h 10000"/>
                <a:gd name="connsiteX84" fmla="*/ 5690 w 11316"/>
                <a:gd name="connsiteY84" fmla="*/ 9090 h 10000"/>
                <a:gd name="connsiteX85" fmla="*/ 4927 w 11316"/>
                <a:gd name="connsiteY85" fmla="*/ 9236 h 10000"/>
                <a:gd name="connsiteX86" fmla="*/ 4169 w 11316"/>
                <a:gd name="connsiteY86" fmla="*/ 9366 h 10000"/>
                <a:gd name="connsiteX87" fmla="*/ 3424 w 11316"/>
                <a:gd name="connsiteY87" fmla="*/ 9497 h 10000"/>
                <a:gd name="connsiteX88" fmla="*/ 3078 w 11316"/>
                <a:gd name="connsiteY88" fmla="*/ 9594 h 10000"/>
                <a:gd name="connsiteX89" fmla="*/ 2738 w 11316"/>
                <a:gd name="connsiteY89" fmla="*/ 9643 h 10000"/>
                <a:gd name="connsiteX90" fmla="*/ 2411 w 11316"/>
                <a:gd name="connsiteY90" fmla="*/ 9675 h 10000"/>
                <a:gd name="connsiteX91" fmla="*/ 2126 w 11316"/>
                <a:gd name="connsiteY91" fmla="*/ 9740 h 10000"/>
                <a:gd name="connsiteX92" fmla="*/ 1851 w 11316"/>
                <a:gd name="connsiteY92" fmla="*/ 9805 h 10000"/>
                <a:gd name="connsiteX93" fmla="*/ 1592 w 11316"/>
                <a:gd name="connsiteY93" fmla="*/ 9838 h 10000"/>
                <a:gd name="connsiteX94" fmla="*/ 1389 w 11316"/>
                <a:gd name="connsiteY94" fmla="*/ 9870 h 10000"/>
                <a:gd name="connsiteX95" fmla="*/ 1202 w 11316"/>
                <a:gd name="connsiteY95" fmla="*/ 9935 h 10000"/>
                <a:gd name="connsiteX96" fmla="*/ 1049 w 11316"/>
                <a:gd name="connsiteY96" fmla="*/ 9935 h 10000"/>
                <a:gd name="connsiteX97" fmla="*/ 943 w 11316"/>
                <a:gd name="connsiteY97" fmla="*/ 9968 h 10000"/>
                <a:gd name="connsiteX98" fmla="*/ 883 w 11316"/>
                <a:gd name="connsiteY98" fmla="*/ 9968 h 10000"/>
                <a:gd name="connsiteX99" fmla="*/ 845 w 11316"/>
                <a:gd name="connsiteY99" fmla="*/ 10000 h 10000"/>
                <a:gd name="connsiteX100" fmla="*/ 845 w 11316"/>
                <a:gd name="connsiteY100" fmla="*/ 9968 h 10000"/>
                <a:gd name="connsiteX101" fmla="*/ 812 w 11316"/>
                <a:gd name="connsiteY101" fmla="*/ 9968 h 10000"/>
                <a:gd name="connsiteX102" fmla="*/ 790 w 11316"/>
                <a:gd name="connsiteY102" fmla="*/ 9935 h 10000"/>
                <a:gd name="connsiteX103" fmla="*/ 0 w 11316"/>
                <a:gd name="connsiteY103" fmla="*/ 9922 h 10000"/>
                <a:gd name="connsiteX104" fmla="*/ 240 w 11316"/>
                <a:gd name="connsiteY104" fmla="*/ 9662 h 10000"/>
                <a:gd name="connsiteX105" fmla="*/ 400 w 11316"/>
                <a:gd name="connsiteY105" fmla="*/ 8652 h 10000"/>
                <a:gd name="connsiteX106" fmla="*/ 249 w 11316"/>
                <a:gd name="connsiteY106" fmla="*/ 7936 h 10000"/>
                <a:gd name="connsiteX107" fmla="*/ 515 w 11316"/>
                <a:gd name="connsiteY107" fmla="*/ 7545 h 10000"/>
                <a:gd name="connsiteX108" fmla="*/ 1353 w 11316"/>
                <a:gd name="connsiteY108" fmla="*/ 8003 h 10000"/>
                <a:gd name="connsiteX109" fmla="*/ 1095 w 11316"/>
                <a:gd name="connsiteY109" fmla="*/ 7108 h 10000"/>
                <a:gd name="connsiteX110" fmla="*/ 1425 w 11316"/>
                <a:gd name="connsiteY110" fmla="*/ 6783 h 10000"/>
                <a:gd name="connsiteX111" fmla="*/ 1425 w 11316"/>
                <a:gd name="connsiteY111" fmla="*/ 6751 h 10000"/>
                <a:gd name="connsiteX112" fmla="*/ 1425 w 11316"/>
                <a:gd name="connsiteY112" fmla="*/ 6686 h 10000"/>
                <a:gd name="connsiteX113" fmla="*/ 1158 w 11316"/>
                <a:gd name="connsiteY113" fmla="*/ 6833 h 10000"/>
                <a:gd name="connsiteX114" fmla="*/ 1645 w 11316"/>
                <a:gd name="connsiteY114" fmla="*/ 6573 h 10000"/>
                <a:gd name="connsiteX115" fmla="*/ 1584 w 11316"/>
                <a:gd name="connsiteY115" fmla="*/ 6053 h 10000"/>
                <a:gd name="connsiteX116" fmla="*/ 1744 w 11316"/>
                <a:gd name="connsiteY116" fmla="*/ 5777 h 10000"/>
                <a:gd name="connsiteX117" fmla="*/ 1842 w 11316"/>
                <a:gd name="connsiteY117" fmla="*/ 5420 h 10000"/>
                <a:gd name="connsiteX0" fmla="*/ 2037 w 11316"/>
                <a:gd name="connsiteY0" fmla="*/ 5289 h 10000"/>
                <a:gd name="connsiteX1" fmla="*/ 2314 w 11316"/>
                <a:gd name="connsiteY1" fmla="*/ 4948 h 10000"/>
                <a:gd name="connsiteX2" fmla="*/ 2516 w 11316"/>
                <a:gd name="connsiteY2" fmla="*/ 4882 h 10000"/>
                <a:gd name="connsiteX3" fmla="*/ 2223 w 11316"/>
                <a:gd name="connsiteY3" fmla="*/ 5094 h 10000"/>
                <a:gd name="connsiteX4" fmla="*/ 2472 w 11316"/>
                <a:gd name="connsiteY4" fmla="*/ 5045 h 10000"/>
                <a:gd name="connsiteX5" fmla="*/ 2631 w 11316"/>
                <a:gd name="connsiteY5" fmla="*/ 5241 h 10000"/>
                <a:gd name="connsiteX6" fmla="*/ 2821 w 11316"/>
                <a:gd name="connsiteY6" fmla="*/ 5306 h 10000"/>
                <a:gd name="connsiteX7" fmla="*/ 2926 w 11316"/>
                <a:gd name="connsiteY7" fmla="*/ 5258 h 10000"/>
                <a:gd name="connsiteX8" fmla="*/ 3094 w 11316"/>
                <a:gd name="connsiteY8" fmla="*/ 4818 h 10000"/>
                <a:gd name="connsiteX9" fmla="*/ 3068 w 11316"/>
                <a:gd name="connsiteY9" fmla="*/ 5177 h 10000"/>
                <a:gd name="connsiteX10" fmla="*/ 3221 w 11316"/>
                <a:gd name="connsiteY10" fmla="*/ 4493 h 10000"/>
                <a:gd name="connsiteX11" fmla="*/ 3371 w 11316"/>
                <a:gd name="connsiteY11" fmla="*/ 4786 h 10000"/>
                <a:gd name="connsiteX12" fmla="*/ 3334 w 11316"/>
                <a:gd name="connsiteY12" fmla="*/ 4542 h 10000"/>
                <a:gd name="connsiteX13" fmla="*/ 3407 w 11316"/>
                <a:gd name="connsiteY13" fmla="*/ 4786 h 10000"/>
                <a:gd name="connsiteX14" fmla="*/ 3424 w 11316"/>
                <a:gd name="connsiteY14" fmla="*/ 4818 h 10000"/>
                <a:gd name="connsiteX15" fmla="*/ 3468 w 11316"/>
                <a:gd name="connsiteY15" fmla="*/ 4818 h 10000"/>
                <a:gd name="connsiteX16" fmla="*/ 3523 w 11316"/>
                <a:gd name="connsiteY16" fmla="*/ 4818 h 10000"/>
                <a:gd name="connsiteX17" fmla="*/ 3575 w 11316"/>
                <a:gd name="connsiteY17" fmla="*/ 4786 h 10000"/>
                <a:gd name="connsiteX18" fmla="*/ 3612 w 11316"/>
                <a:gd name="connsiteY18" fmla="*/ 4688 h 10000"/>
                <a:gd name="connsiteX19" fmla="*/ 3647 w 11316"/>
                <a:gd name="connsiteY19" fmla="*/ 4541 h 10000"/>
                <a:gd name="connsiteX20" fmla="*/ 3664 w 11316"/>
                <a:gd name="connsiteY20" fmla="*/ 4282 h 10000"/>
                <a:gd name="connsiteX21" fmla="*/ 3752 w 11316"/>
                <a:gd name="connsiteY21" fmla="*/ 4298 h 10000"/>
                <a:gd name="connsiteX22" fmla="*/ 3878 w 11316"/>
                <a:gd name="connsiteY22" fmla="*/ 4070 h 10000"/>
                <a:gd name="connsiteX23" fmla="*/ 4020 w 11316"/>
                <a:gd name="connsiteY23" fmla="*/ 4103 h 10000"/>
                <a:gd name="connsiteX24" fmla="*/ 4117 w 11316"/>
                <a:gd name="connsiteY24" fmla="*/ 4103 h 10000"/>
                <a:gd name="connsiteX25" fmla="*/ 3948 w 11316"/>
                <a:gd name="connsiteY25" fmla="*/ 3892 h 10000"/>
                <a:gd name="connsiteX26" fmla="*/ 4242 w 11316"/>
                <a:gd name="connsiteY26" fmla="*/ 4136 h 10000"/>
                <a:gd name="connsiteX27" fmla="*/ 4172 w 11316"/>
                <a:gd name="connsiteY27" fmla="*/ 4331 h 10000"/>
                <a:gd name="connsiteX28" fmla="*/ 4482 w 11316"/>
                <a:gd name="connsiteY28" fmla="*/ 4250 h 10000"/>
                <a:gd name="connsiteX29" fmla="*/ 4789 w 11316"/>
                <a:gd name="connsiteY29" fmla="*/ 3387 h 10000"/>
                <a:gd name="connsiteX30" fmla="*/ 4958 w 11316"/>
                <a:gd name="connsiteY30" fmla="*/ 2612 h 10000"/>
                <a:gd name="connsiteX31" fmla="*/ 4948 w 11316"/>
                <a:gd name="connsiteY31" fmla="*/ 1720 h 10000"/>
                <a:gd name="connsiteX32" fmla="*/ 5360 w 11316"/>
                <a:gd name="connsiteY32" fmla="*/ 1688 h 10000"/>
                <a:gd name="connsiteX33" fmla="*/ 5701 w 11316"/>
                <a:gd name="connsiteY33" fmla="*/ 1466 h 10000"/>
                <a:gd name="connsiteX34" fmla="*/ 5714 w 11316"/>
                <a:gd name="connsiteY34" fmla="*/ 402 h 10000"/>
                <a:gd name="connsiteX35" fmla="*/ 6179 w 11316"/>
                <a:gd name="connsiteY35" fmla="*/ 181 h 10000"/>
                <a:gd name="connsiteX36" fmla="*/ 6638 w 11316"/>
                <a:gd name="connsiteY36" fmla="*/ 1067 h 10000"/>
                <a:gd name="connsiteX37" fmla="*/ 7262 w 11316"/>
                <a:gd name="connsiteY37" fmla="*/ 1249 h 10000"/>
                <a:gd name="connsiteX38" fmla="*/ 8075 w 11316"/>
                <a:gd name="connsiteY38" fmla="*/ 1649 h 10000"/>
                <a:gd name="connsiteX39" fmla="*/ 8314 w 11316"/>
                <a:gd name="connsiteY39" fmla="*/ 816 h 10000"/>
                <a:gd name="connsiteX40" fmla="*/ 8607 w 11316"/>
                <a:gd name="connsiteY40" fmla="*/ 1452 h 10000"/>
                <a:gd name="connsiteX41" fmla="*/ 9066 w 11316"/>
                <a:gd name="connsiteY41" fmla="*/ 1915 h 10000"/>
                <a:gd name="connsiteX42" fmla="*/ 9061 w 11316"/>
                <a:gd name="connsiteY42" fmla="*/ 3100 h 10000"/>
                <a:gd name="connsiteX43" fmla="*/ 9848 w 11316"/>
                <a:gd name="connsiteY43" fmla="*/ 4676 h 10000"/>
                <a:gd name="connsiteX44" fmla="*/ 8707 w 11316"/>
                <a:gd name="connsiteY44" fmla="*/ 6720 h 10000"/>
                <a:gd name="connsiteX45" fmla="*/ 8330 w 11316"/>
                <a:gd name="connsiteY45" fmla="*/ 7834 h 10000"/>
                <a:gd name="connsiteX46" fmla="*/ 2785 w 11316"/>
                <a:gd name="connsiteY46" fmla="*/ 9038 h 10000"/>
                <a:gd name="connsiteX47" fmla="*/ 10775 w 11316"/>
                <a:gd name="connsiteY47" fmla="*/ 5353 h 10000"/>
                <a:gd name="connsiteX48" fmla="*/ 10589 w 11316"/>
                <a:gd name="connsiteY48" fmla="*/ 5662 h 10000"/>
                <a:gd name="connsiteX49" fmla="*/ 10536 w 11316"/>
                <a:gd name="connsiteY49" fmla="*/ 5744 h 10000"/>
                <a:gd name="connsiteX50" fmla="*/ 10517 w 11316"/>
                <a:gd name="connsiteY50" fmla="*/ 5776 h 10000"/>
                <a:gd name="connsiteX51" fmla="*/ 10500 w 11316"/>
                <a:gd name="connsiteY51" fmla="*/ 5808 h 10000"/>
                <a:gd name="connsiteX52" fmla="*/ 10492 w 11316"/>
                <a:gd name="connsiteY52" fmla="*/ 5808 h 10000"/>
                <a:gd name="connsiteX53" fmla="*/ 10492 w 11316"/>
                <a:gd name="connsiteY53" fmla="*/ 5874 h 10000"/>
                <a:gd name="connsiteX54" fmla="*/ 10474 w 11316"/>
                <a:gd name="connsiteY54" fmla="*/ 5971 h 10000"/>
                <a:gd name="connsiteX55" fmla="*/ 10403 w 11316"/>
                <a:gd name="connsiteY55" fmla="*/ 6101 h 10000"/>
                <a:gd name="connsiteX56" fmla="*/ 10313 w 11316"/>
                <a:gd name="connsiteY56" fmla="*/ 6183 h 10000"/>
                <a:gd name="connsiteX57" fmla="*/ 10234 w 11316"/>
                <a:gd name="connsiteY57" fmla="*/ 6247 h 10000"/>
                <a:gd name="connsiteX58" fmla="*/ 10010 w 11316"/>
                <a:gd name="connsiteY58" fmla="*/ 6377 h 10000"/>
                <a:gd name="connsiteX59" fmla="*/ 9851 w 11316"/>
                <a:gd name="connsiteY59" fmla="*/ 6475 h 10000"/>
                <a:gd name="connsiteX60" fmla="*/ 9717 w 11316"/>
                <a:gd name="connsiteY60" fmla="*/ 6556 h 10000"/>
                <a:gd name="connsiteX61" fmla="*/ 9647 w 11316"/>
                <a:gd name="connsiteY61" fmla="*/ 6686 h 10000"/>
                <a:gd name="connsiteX62" fmla="*/ 9602 w 11316"/>
                <a:gd name="connsiteY62" fmla="*/ 6816 h 10000"/>
                <a:gd name="connsiteX63" fmla="*/ 9567 w 11316"/>
                <a:gd name="connsiteY63" fmla="*/ 7027 h 10000"/>
                <a:gd name="connsiteX64" fmla="*/ 9513 w 11316"/>
                <a:gd name="connsiteY64" fmla="*/ 7287 h 10000"/>
                <a:gd name="connsiteX65" fmla="*/ 9415 w 11316"/>
                <a:gd name="connsiteY65" fmla="*/ 7530 h 10000"/>
                <a:gd name="connsiteX66" fmla="*/ 9344 w 11316"/>
                <a:gd name="connsiteY66" fmla="*/ 7693 h 10000"/>
                <a:gd name="connsiteX67" fmla="*/ 9275 w 11316"/>
                <a:gd name="connsiteY67" fmla="*/ 7775 h 10000"/>
                <a:gd name="connsiteX68" fmla="*/ 9193 w 11316"/>
                <a:gd name="connsiteY68" fmla="*/ 7937 h 10000"/>
                <a:gd name="connsiteX69" fmla="*/ 9157 w 11316"/>
                <a:gd name="connsiteY69" fmla="*/ 8002 h 10000"/>
                <a:gd name="connsiteX70" fmla="*/ 9140 w 11316"/>
                <a:gd name="connsiteY70" fmla="*/ 8083 h 10000"/>
                <a:gd name="connsiteX71" fmla="*/ 9140 w 11316"/>
                <a:gd name="connsiteY71" fmla="*/ 8246 h 10000"/>
                <a:gd name="connsiteX72" fmla="*/ 9157 w 11316"/>
                <a:gd name="connsiteY72" fmla="*/ 8440 h 10000"/>
                <a:gd name="connsiteX73" fmla="*/ 9104 w 11316"/>
                <a:gd name="connsiteY73" fmla="*/ 8440 h 10000"/>
                <a:gd name="connsiteX74" fmla="*/ 9015 w 11316"/>
                <a:gd name="connsiteY74" fmla="*/ 8457 h 10000"/>
                <a:gd name="connsiteX75" fmla="*/ 8902 w 11316"/>
                <a:gd name="connsiteY75" fmla="*/ 8489 h 10000"/>
                <a:gd name="connsiteX76" fmla="*/ 8731 w 11316"/>
                <a:gd name="connsiteY76" fmla="*/ 8522 h 10000"/>
                <a:gd name="connsiteX77" fmla="*/ 8544 w 11316"/>
                <a:gd name="connsiteY77" fmla="*/ 8554 h 10000"/>
                <a:gd name="connsiteX78" fmla="*/ 8322 w 11316"/>
                <a:gd name="connsiteY78" fmla="*/ 8587 h 10000"/>
                <a:gd name="connsiteX79" fmla="*/ 8046 w 11316"/>
                <a:gd name="connsiteY79" fmla="*/ 8651 h 10000"/>
                <a:gd name="connsiteX80" fmla="*/ 7773 w 11316"/>
                <a:gd name="connsiteY80" fmla="*/ 8717 h 10000"/>
                <a:gd name="connsiteX81" fmla="*/ 7470 w 11316"/>
                <a:gd name="connsiteY81" fmla="*/ 8781 h 10000"/>
                <a:gd name="connsiteX82" fmla="*/ 7140 w 11316"/>
                <a:gd name="connsiteY82" fmla="*/ 8814 h 10000"/>
                <a:gd name="connsiteX83" fmla="*/ 6439 w 11316"/>
                <a:gd name="connsiteY83" fmla="*/ 8960 h 10000"/>
                <a:gd name="connsiteX84" fmla="*/ 5690 w 11316"/>
                <a:gd name="connsiteY84" fmla="*/ 9090 h 10000"/>
                <a:gd name="connsiteX85" fmla="*/ 4927 w 11316"/>
                <a:gd name="connsiteY85" fmla="*/ 9236 h 10000"/>
                <a:gd name="connsiteX86" fmla="*/ 4169 w 11316"/>
                <a:gd name="connsiteY86" fmla="*/ 9366 h 10000"/>
                <a:gd name="connsiteX87" fmla="*/ 3424 w 11316"/>
                <a:gd name="connsiteY87" fmla="*/ 9497 h 10000"/>
                <a:gd name="connsiteX88" fmla="*/ 3078 w 11316"/>
                <a:gd name="connsiteY88" fmla="*/ 9594 h 10000"/>
                <a:gd name="connsiteX89" fmla="*/ 2738 w 11316"/>
                <a:gd name="connsiteY89" fmla="*/ 9643 h 10000"/>
                <a:gd name="connsiteX90" fmla="*/ 2411 w 11316"/>
                <a:gd name="connsiteY90" fmla="*/ 9675 h 10000"/>
                <a:gd name="connsiteX91" fmla="*/ 2126 w 11316"/>
                <a:gd name="connsiteY91" fmla="*/ 9740 h 10000"/>
                <a:gd name="connsiteX92" fmla="*/ 1851 w 11316"/>
                <a:gd name="connsiteY92" fmla="*/ 9805 h 10000"/>
                <a:gd name="connsiteX93" fmla="*/ 1592 w 11316"/>
                <a:gd name="connsiteY93" fmla="*/ 9838 h 10000"/>
                <a:gd name="connsiteX94" fmla="*/ 1389 w 11316"/>
                <a:gd name="connsiteY94" fmla="*/ 9870 h 10000"/>
                <a:gd name="connsiteX95" fmla="*/ 1202 w 11316"/>
                <a:gd name="connsiteY95" fmla="*/ 9935 h 10000"/>
                <a:gd name="connsiteX96" fmla="*/ 1049 w 11316"/>
                <a:gd name="connsiteY96" fmla="*/ 9935 h 10000"/>
                <a:gd name="connsiteX97" fmla="*/ 943 w 11316"/>
                <a:gd name="connsiteY97" fmla="*/ 9968 h 10000"/>
                <a:gd name="connsiteX98" fmla="*/ 883 w 11316"/>
                <a:gd name="connsiteY98" fmla="*/ 9968 h 10000"/>
                <a:gd name="connsiteX99" fmla="*/ 845 w 11316"/>
                <a:gd name="connsiteY99" fmla="*/ 10000 h 10000"/>
                <a:gd name="connsiteX100" fmla="*/ 845 w 11316"/>
                <a:gd name="connsiteY100" fmla="*/ 9968 h 10000"/>
                <a:gd name="connsiteX101" fmla="*/ 812 w 11316"/>
                <a:gd name="connsiteY101" fmla="*/ 9968 h 10000"/>
                <a:gd name="connsiteX102" fmla="*/ 0 w 11316"/>
                <a:gd name="connsiteY102" fmla="*/ 9922 h 10000"/>
                <a:gd name="connsiteX103" fmla="*/ 240 w 11316"/>
                <a:gd name="connsiteY103" fmla="*/ 9662 h 10000"/>
                <a:gd name="connsiteX104" fmla="*/ 400 w 11316"/>
                <a:gd name="connsiteY104" fmla="*/ 8652 h 10000"/>
                <a:gd name="connsiteX105" fmla="*/ 249 w 11316"/>
                <a:gd name="connsiteY105" fmla="*/ 7936 h 10000"/>
                <a:gd name="connsiteX106" fmla="*/ 515 w 11316"/>
                <a:gd name="connsiteY106" fmla="*/ 7545 h 10000"/>
                <a:gd name="connsiteX107" fmla="*/ 1353 w 11316"/>
                <a:gd name="connsiteY107" fmla="*/ 8003 h 10000"/>
                <a:gd name="connsiteX108" fmla="*/ 1095 w 11316"/>
                <a:gd name="connsiteY108" fmla="*/ 7108 h 10000"/>
                <a:gd name="connsiteX109" fmla="*/ 1425 w 11316"/>
                <a:gd name="connsiteY109" fmla="*/ 6783 h 10000"/>
                <a:gd name="connsiteX110" fmla="*/ 1425 w 11316"/>
                <a:gd name="connsiteY110" fmla="*/ 6751 h 10000"/>
                <a:gd name="connsiteX111" fmla="*/ 1425 w 11316"/>
                <a:gd name="connsiteY111" fmla="*/ 6686 h 10000"/>
                <a:gd name="connsiteX112" fmla="*/ 1158 w 11316"/>
                <a:gd name="connsiteY112" fmla="*/ 6833 h 10000"/>
                <a:gd name="connsiteX113" fmla="*/ 1645 w 11316"/>
                <a:gd name="connsiteY113" fmla="*/ 6573 h 10000"/>
                <a:gd name="connsiteX114" fmla="*/ 1584 w 11316"/>
                <a:gd name="connsiteY114" fmla="*/ 6053 h 10000"/>
                <a:gd name="connsiteX115" fmla="*/ 1744 w 11316"/>
                <a:gd name="connsiteY115" fmla="*/ 5777 h 10000"/>
                <a:gd name="connsiteX116" fmla="*/ 1842 w 11316"/>
                <a:gd name="connsiteY116" fmla="*/ 5420 h 10000"/>
                <a:gd name="connsiteX0" fmla="*/ 2037 w 11316"/>
                <a:gd name="connsiteY0" fmla="*/ 5289 h 10000"/>
                <a:gd name="connsiteX1" fmla="*/ 2314 w 11316"/>
                <a:gd name="connsiteY1" fmla="*/ 4948 h 10000"/>
                <a:gd name="connsiteX2" fmla="*/ 2516 w 11316"/>
                <a:gd name="connsiteY2" fmla="*/ 4882 h 10000"/>
                <a:gd name="connsiteX3" fmla="*/ 2223 w 11316"/>
                <a:gd name="connsiteY3" fmla="*/ 5094 h 10000"/>
                <a:gd name="connsiteX4" fmla="*/ 2472 w 11316"/>
                <a:gd name="connsiteY4" fmla="*/ 5045 h 10000"/>
                <a:gd name="connsiteX5" fmla="*/ 2631 w 11316"/>
                <a:gd name="connsiteY5" fmla="*/ 5241 h 10000"/>
                <a:gd name="connsiteX6" fmla="*/ 2821 w 11316"/>
                <a:gd name="connsiteY6" fmla="*/ 5306 h 10000"/>
                <a:gd name="connsiteX7" fmla="*/ 2926 w 11316"/>
                <a:gd name="connsiteY7" fmla="*/ 5258 h 10000"/>
                <a:gd name="connsiteX8" fmla="*/ 3094 w 11316"/>
                <a:gd name="connsiteY8" fmla="*/ 4818 h 10000"/>
                <a:gd name="connsiteX9" fmla="*/ 3068 w 11316"/>
                <a:gd name="connsiteY9" fmla="*/ 5177 h 10000"/>
                <a:gd name="connsiteX10" fmla="*/ 3221 w 11316"/>
                <a:gd name="connsiteY10" fmla="*/ 4493 h 10000"/>
                <a:gd name="connsiteX11" fmla="*/ 3371 w 11316"/>
                <a:gd name="connsiteY11" fmla="*/ 4786 h 10000"/>
                <a:gd name="connsiteX12" fmla="*/ 3334 w 11316"/>
                <a:gd name="connsiteY12" fmla="*/ 4542 h 10000"/>
                <a:gd name="connsiteX13" fmla="*/ 3407 w 11316"/>
                <a:gd name="connsiteY13" fmla="*/ 4786 h 10000"/>
                <a:gd name="connsiteX14" fmla="*/ 3424 w 11316"/>
                <a:gd name="connsiteY14" fmla="*/ 4818 h 10000"/>
                <a:gd name="connsiteX15" fmla="*/ 3468 w 11316"/>
                <a:gd name="connsiteY15" fmla="*/ 4818 h 10000"/>
                <a:gd name="connsiteX16" fmla="*/ 3523 w 11316"/>
                <a:gd name="connsiteY16" fmla="*/ 4818 h 10000"/>
                <a:gd name="connsiteX17" fmla="*/ 3575 w 11316"/>
                <a:gd name="connsiteY17" fmla="*/ 4786 h 10000"/>
                <a:gd name="connsiteX18" fmla="*/ 3612 w 11316"/>
                <a:gd name="connsiteY18" fmla="*/ 4688 h 10000"/>
                <a:gd name="connsiteX19" fmla="*/ 3647 w 11316"/>
                <a:gd name="connsiteY19" fmla="*/ 4541 h 10000"/>
                <a:gd name="connsiteX20" fmla="*/ 3664 w 11316"/>
                <a:gd name="connsiteY20" fmla="*/ 4282 h 10000"/>
                <a:gd name="connsiteX21" fmla="*/ 3752 w 11316"/>
                <a:gd name="connsiteY21" fmla="*/ 4298 h 10000"/>
                <a:gd name="connsiteX22" fmla="*/ 3878 w 11316"/>
                <a:gd name="connsiteY22" fmla="*/ 4070 h 10000"/>
                <a:gd name="connsiteX23" fmla="*/ 4020 w 11316"/>
                <a:gd name="connsiteY23" fmla="*/ 4103 h 10000"/>
                <a:gd name="connsiteX24" fmla="*/ 4117 w 11316"/>
                <a:gd name="connsiteY24" fmla="*/ 4103 h 10000"/>
                <a:gd name="connsiteX25" fmla="*/ 3948 w 11316"/>
                <a:gd name="connsiteY25" fmla="*/ 3892 h 10000"/>
                <a:gd name="connsiteX26" fmla="*/ 4242 w 11316"/>
                <a:gd name="connsiteY26" fmla="*/ 4136 h 10000"/>
                <a:gd name="connsiteX27" fmla="*/ 4172 w 11316"/>
                <a:gd name="connsiteY27" fmla="*/ 4331 h 10000"/>
                <a:gd name="connsiteX28" fmla="*/ 4482 w 11316"/>
                <a:gd name="connsiteY28" fmla="*/ 4250 h 10000"/>
                <a:gd name="connsiteX29" fmla="*/ 4789 w 11316"/>
                <a:gd name="connsiteY29" fmla="*/ 3387 h 10000"/>
                <a:gd name="connsiteX30" fmla="*/ 4958 w 11316"/>
                <a:gd name="connsiteY30" fmla="*/ 2612 h 10000"/>
                <a:gd name="connsiteX31" fmla="*/ 4948 w 11316"/>
                <a:gd name="connsiteY31" fmla="*/ 1720 h 10000"/>
                <a:gd name="connsiteX32" fmla="*/ 5360 w 11316"/>
                <a:gd name="connsiteY32" fmla="*/ 1688 h 10000"/>
                <a:gd name="connsiteX33" fmla="*/ 5701 w 11316"/>
                <a:gd name="connsiteY33" fmla="*/ 1466 h 10000"/>
                <a:gd name="connsiteX34" fmla="*/ 5714 w 11316"/>
                <a:gd name="connsiteY34" fmla="*/ 402 h 10000"/>
                <a:gd name="connsiteX35" fmla="*/ 6179 w 11316"/>
                <a:gd name="connsiteY35" fmla="*/ 181 h 10000"/>
                <a:gd name="connsiteX36" fmla="*/ 6638 w 11316"/>
                <a:gd name="connsiteY36" fmla="*/ 1067 h 10000"/>
                <a:gd name="connsiteX37" fmla="*/ 7262 w 11316"/>
                <a:gd name="connsiteY37" fmla="*/ 1249 h 10000"/>
                <a:gd name="connsiteX38" fmla="*/ 8075 w 11316"/>
                <a:gd name="connsiteY38" fmla="*/ 1649 h 10000"/>
                <a:gd name="connsiteX39" fmla="*/ 8314 w 11316"/>
                <a:gd name="connsiteY39" fmla="*/ 816 h 10000"/>
                <a:gd name="connsiteX40" fmla="*/ 8607 w 11316"/>
                <a:gd name="connsiteY40" fmla="*/ 1452 h 10000"/>
                <a:gd name="connsiteX41" fmla="*/ 9066 w 11316"/>
                <a:gd name="connsiteY41" fmla="*/ 1915 h 10000"/>
                <a:gd name="connsiteX42" fmla="*/ 9061 w 11316"/>
                <a:gd name="connsiteY42" fmla="*/ 3100 h 10000"/>
                <a:gd name="connsiteX43" fmla="*/ 9848 w 11316"/>
                <a:gd name="connsiteY43" fmla="*/ 4676 h 10000"/>
                <a:gd name="connsiteX44" fmla="*/ 8707 w 11316"/>
                <a:gd name="connsiteY44" fmla="*/ 6720 h 10000"/>
                <a:gd name="connsiteX45" fmla="*/ 8330 w 11316"/>
                <a:gd name="connsiteY45" fmla="*/ 7834 h 10000"/>
                <a:gd name="connsiteX46" fmla="*/ 2785 w 11316"/>
                <a:gd name="connsiteY46" fmla="*/ 9038 h 10000"/>
                <a:gd name="connsiteX47" fmla="*/ 10775 w 11316"/>
                <a:gd name="connsiteY47" fmla="*/ 5353 h 10000"/>
                <a:gd name="connsiteX48" fmla="*/ 10589 w 11316"/>
                <a:gd name="connsiteY48" fmla="*/ 5662 h 10000"/>
                <a:gd name="connsiteX49" fmla="*/ 10536 w 11316"/>
                <a:gd name="connsiteY49" fmla="*/ 5744 h 10000"/>
                <a:gd name="connsiteX50" fmla="*/ 10517 w 11316"/>
                <a:gd name="connsiteY50" fmla="*/ 5776 h 10000"/>
                <a:gd name="connsiteX51" fmla="*/ 10500 w 11316"/>
                <a:gd name="connsiteY51" fmla="*/ 5808 h 10000"/>
                <a:gd name="connsiteX52" fmla="*/ 10492 w 11316"/>
                <a:gd name="connsiteY52" fmla="*/ 5808 h 10000"/>
                <a:gd name="connsiteX53" fmla="*/ 10492 w 11316"/>
                <a:gd name="connsiteY53" fmla="*/ 5874 h 10000"/>
                <a:gd name="connsiteX54" fmla="*/ 10474 w 11316"/>
                <a:gd name="connsiteY54" fmla="*/ 5971 h 10000"/>
                <a:gd name="connsiteX55" fmla="*/ 10403 w 11316"/>
                <a:gd name="connsiteY55" fmla="*/ 6101 h 10000"/>
                <a:gd name="connsiteX56" fmla="*/ 10313 w 11316"/>
                <a:gd name="connsiteY56" fmla="*/ 6183 h 10000"/>
                <a:gd name="connsiteX57" fmla="*/ 10234 w 11316"/>
                <a:gd name="connsiteY57" fmla="*/ 6247 h 10000"/>
                <a:gd name="connsiteX58" fmla="*/ 10010 w 11316"/>
                <a:gd name="connsiteY58" fmla="*/ 6377 h 10000"/>
                <a:gd name="connsiteX59" fmla="*/ 9851 w 11316"/>
                <a:gd name="connsiteY59" fmla="*/ 6475 h 10000"/>
                <a:gd name="connsiteX60" fmla="*/ 9717 w 11316"/>
                <a:gd name="connsiteY60" fmla="*/ 6556 h 10000"/>
                <a:gd name="connsiteX61" fmla="*/ 9647 w 11316"/>
                <a:gd name="connsiteY61" fmla="*/ 6686 h 10000"/>
                <a:gd name="connsiteX62" fmla="*/ 9602 w 11316"/>
                <a:gd name="connsiteY62" fmla="*/ 6816 h 10000"/>
                <a:gd name="connsiteX63" fmla="*/ 9567 w 11316"/>
                <a:gd name="connsiteY63" fmla="*/ 7027 h 10000"/>
                <a:gd name="connsiteX64" fmla="*/ 9513 w 11316"/>
                <a:gd name="connsiteY64" fmla="*/ 7287 h 10000"/>
                <a:gd name="connsiteX65" fmla="*/ 9415 w 11316"/>
                <a:gd name="connsiteY65" fmla="*/ 7530 h 10000"/>
                <a:gd name="connsiteX66" fmla="*/ 9344 w 11316"/>
                <a:gd name="connsiteY66" fmla="*/ 7693 h 10000"/>
                <a:gd name="connsiteX67" fmla="*/ 9275 w 11316"/>
                <a:gd name="connsiteY67" fmla="*/ 7775 h 10000"/>
                <a:gd name="connsiteX68" fmla="*/ 9193 w 11316"/>
                <a:gd name="connsiteY68" fmla="*/ 7937 h 10000"/>
                <a:gd name="connsiteX69" fmla="*/ 9157 w 11316"/>
                <a:gd name="connsiteY69" fmla="*/ 8002 h 10000"/>
                <a:gd name="connsiteX70" fmla="*/ 9140 w 11316"/>
                <a:gd name="connsiteY70" fmla="*/ 8083 h 10000"/>
                <a:gd name="connsiteX71" fmla="*/ 9140 w 11316"/>
                <a:gd name="connsiteY71" fmla="*/ 8246 h 10000"/>
                <a:gd name="connsiteX72" fmla="*/ 9157 w 11316"/>
                <a:gd name="connsiteY72" fmla="*/ 8440 h 10000"/>
                <a:gd name="connsiteX73" fmla="*/ 9104 w 11316"/>
                <a:gd name="connsiteY73" fmla="*/ 8440 h 10000"/>
                <a:gd name="connsiteX74" fmla="*/ 9015 w 11316"/>
                <a:gd name="connsiteY74" fmla="*/ 8457 h 10000"/>
                <a:gd name="connsiteX75" fmla="*/ 8902 w 11316"/>
                <a:gd name="connsiteY75" fmla="*/ 8489 h 10000"/>
                <a:gd name="connsiteX76" fmla="*/ 8731 w 11316"/>
                <a:gd name="connsiteY76" fmla="*/ 8522 h 10000"/>
                <a:gd name="connsiteX77" fmla="*/ 8544 w 11316"/>
                <a:gd name="connsiteY77" fmla="*/ 8554 h 10000"/>
                <a:gd name="connsiteX78" fmla="*/ 8322 w 11316"/>
                <a:gd name="connsiteY78" fmla="*/ 8587 h 10000"/>
                <a:gd name="connsiteX79" fmla="*/ 8046 w 11316"/>
                <a:gd name="connsiteY79" fmla="*/ 8651 h 10000"/>
                <a:gd name="connsiteX80" fmla="*/ 7773 w 11316"/>
                <a:gd name="connsiteY80" fmla="*/ 8717 h 10000"/>
                <a:gd name="connsiteX81" fmla="*/ 7470 w 11316"/>
                <a:gd name="connsiteY81" fmla="*/ 8781 h 10000"/>
                <a:gd name="connsiteX82" fmla="*/ 7140 w 11316"/>
                <a:gd name="connsiteY82" fmla="*/ 8814 h 10000"/>
                <a:gd name="connsiteX83" fmla="*/ 6439 w 11316"/>
                <a:gd name="connsiteY83" fmla="*/ 8960 h 10000"/>
                <a:gd name="connsiteX84" fmla="*/ 5690 w 11316"/>
                <a:gd name="connsiteY84" fmla="*/ 9090 h 10000"/>
                <a:gd name="connsiteX85" fmla="*/ 4927 w 11316"/>
                <a:gd name="connsiteY85" fmla="*/ 9236 h 10000"/>
                <a:gd name="connsiteX86" fmla="*/ 4169 w 11316"/>
                <a:gd name="connsiteY86" fmla="*/ 9366 h 10000"/>
                <a:gd name="connsiteX87" fmla="*/ 3424 w 11316"/>
                <a:gd name="connsiteY87" fmla="*/ 9497 h 10000"/>
                <a:gd name="connsiteX88" fmla="*/ 3078 w 11316"/>
                <a:gd name="connsiteY88" fmla="*/ 9594 h 10000"/>
                <a:gd name="connsiteX89" fmla="*/ 2738 w 11316"/>
                <a:gd name="connsiteY89" fmla="*/ 9643 h 10000"/>
                <a:gd name="connsiteX90" fmla="*/ 2411 w 11316"/>
                <a:gd name="connsiteY90" fmla="*/ 9675 h 10000"/>
                <a:gd name="connsiteX91" fmla="*/ 2126 w 11316"/>
                <a:gd name="connsiteY91" fmla="*/ 9740 h 10000"/>
                <a:gd name="connsiteX92" fmla="*/ 1851 w 11316"/>
                <a:gd name="connsiteY92" fmla="*/ 9805 h 10000"/>
                <a:gd name="connsiteX93" fmla="*/ 1592 w 11316"/>
                <a:gd name="connsiteY93" fmla="*/ 9838 h 10000"/>
                <a:gd name="connsiteX94" fmla="*/ 1389 w 11316"/>
                <a:gd name="connsiteY94" fmla="*/ 9870 h 10000"/>
                <a:gd name="connsiteX95" fmla="*/ 1202 w 11316"/>
                <a:gd name="connsiteY95" fmla="*/ 9935 h 10000"/>
                <a:gd name="connsiteX96" fmla="*/ 1049 w 11316"/>
                <a:gd name="connsiteY96" fmla="*/ 9935 h 10000"/>
                <a:gd name="connsiteX97" fmla="*/ 943 w 11316"/>
                <a:gd name="connsiteY97" fmla="*/ 9968 h 10000"/>
                <a:gd name="connsiteX98" fmla="*/ 883 w 11316"/>
                <a:gd name="connsiteY98" fmla="*/ 9968 h 10000"/>
                <a:gd name="connsiteX99" fmla="*/ 845 w 11316"/>
                <a:gd name="connsiteY99" fmla="*/ 10000 h 10000"/>
                <a:gd name="connsiteX100" fmla="*/ 845 w 11316"/>
                <a:gd name="connsiteY100" fmla="*/ 9968 h 10000"/>
                <a:gd name="connsiteX101" fmla="*/ 0 w 11316"/>
                <a:gd name="connsiteY101" fmla="*/ 9922 h 10000"/>
                <a:gd name="connsiteX102" fmla="*/ 240 w 11316"/>
                <a:gd name="connsiteY102" fmla="*/ 9662 h 10000"/>
                <a:gd name="connsiteX103" fmla="*/ 400 w 11316"/>
                <a:gd name="connsiteY103" fmla="*/ 8652 h 10000"/>
                <a:gd name="connsiteX104" fmla="*/ 249 w 11316"/>
                <a:gd name="connsiteY104" fmla="*/ 7936 h 10000"/>
                <a:gd name="connsiteX105" fmla="*/ 515 w 11316"/>
                <a:gd name="connsiteY105" fmla="*/ 7545 h 10000"/>
                <a:gd name="connsiteX106" fmla="*/ 1353 w 11316"/>
                <a:gd name="connsiteY106" fmla="*/ 8003 h 10000"/>
                <a:gd name="connsiteX107" fmla="*/ 1095 w 11316"/>
                <a:gd name="connsiteY107" fmla="*/ 7108 h 10000"/>
                <a:gd name="connsiteX108" fmla="*/ 1425 w 11316"/>
                <a:gd name="connsiteY108" fmla="*/ 6783 h 10000"/>
                <a:gd name="connsiteX109" fmla="*/ 1425 w 11316"/>
                <a:gd name="connsiteY109" fmla="*/ 6751 h 10000"/>
                <a:gd name="connsiteX110" fmla="*/ 1425 w 11316"/>
                <a:gd name="connsiteY110" fmla="*/ 6686 h 10000"/>
                <a:gd name="connsiteX111" fmla="*/ 1158 w 11316"/>
                <a:gd name="connsiteY111" fmla="*/ 6833 h 10000"/>
                <a:gd name="connsiteX112" fmla="*/ 1645 w 11316"/>
                <a:gd name="connsiteY112" fmla="*/ 6573 h 10000"/>
                <a:gd name="connsiteX113" fmla="*/ 1584 w 11316"/>
                <a:gd name="connsiteY113" fmla="*/ 6053 h 10000"/>
                <a:gd name="connsiteX114" fmla="*/ 1744 w 11316"/>
                <a:gd name="connsiteY114" fmla="*/ 5777 h 10000"/>
                <a:gd name="connsiteX115" fmla="*/ 1842 w 11316"/>
                <a:gd name="connsiteY115" fmla="*/ 5420 h 10000"/>
                <a:gd name="connsiteX0" fmla="*/ 2037 w 11316"/>
                <a:gd name="connsiteY0" fmla="*/ 5289 h 10000"/>
                <a:gd name="connsiteX1" fmla="*/ 2314 w 11316"/>
                <a:gd name="connsiteY1" fmla="*/ 4948 h 10000"/>
                <a:gd name="connsiteX2" fmla="*/ 2516 w 11316"/>
                <a:gd name="connsiteY2" fmla="*/ 4882 h 10000"/>
                <a:gd name="connsiteX3" fmla="*/ 2223 w 11316"/>
                <a:gd name="connsiteY3" fmla="*/ 5094 h 10000"/>
                <a:gd name="connsiteX4" fmla="*/ 2472 w 11316"/>
                <a:gd name="connsiteY4" fmla="*/ 5045 h 10000"/>
                <a:gd name="connsiteX5" fmla="*/ 2631 w 11316"/>
                <a:gd name="connsiteY5" fmla="*/ 5241 h 10000"/>
                <a:gd name="connsiteX6" fmla="*/ 2821 w 11316"/>
                <a:gd name="connsiteY6" fmla="*/ 5306 h 10000"/>
                <a:gd name="connsiteX7" fmla="*/ 2926 w 11316"/>
                <a:gd name="connsiteY7" fmla="*/ 5258 h 10000"/>
                <a:gd name="connsiteX8" fmla="*/ 3094 w 11316"/>
                <a:gd name="connsiteY8" fmla="*/ 4818 h 10000"/>
                <a:gd name="connsiteX9" fmla="*/ 3068 w 11316"/>
                <a:gd name="connsiteY9" fmla="*/ 5177 h 10000"/>
                <a:gd name="connsiteX10" fmla="*/ 3221 w 11316"/>
                <a:gd name="connsiteY10" fmla="*/ 4493 h 10000"/>
                <a:gd name="connsiteX11" fmla="*/ 3371 w 11316"/>
                <a:gd name="connsiteY11" fmla="*/ 4786 h 10000"/>
                <a:gd name="connsiteX12" fmla="*/ 3334 w 11316"/>
                <a:gd name="connsiteY12" fmla="*/ 4542 h 10000"/>
                <a:gd name="connsiteX13" fmla="*/ 3407 w 11316"/>
                <a:gd name="connsiteY13" fmla="*/ 4786 h 10000"/>
                <a:gd name="connsiteX14" fmla="*/ 3424 w 11316"/>
                <a:gd name="connsiteY14" fmla="*/ 4818 h 10000"/>
                <a:gd name="connsiteX15" fmla="*/ 3468 w 11316"/>
                <a:gd name="connsiteY15" fmla="*/ 4818 h 10000"/>
                <a:gd name="connsiteX16" fmla="*/ 3523 w 11316"/>
                <a:gd name="connsiteY16" fmla="*/ 4818 h 10000"/>
                <a:gd name="connsiteX17" fmla="*/ 3575 w 11316"/>
                <a:gd name="connsiteY17" fmla="*/ 4786 h 10000"/>
                <a:gd name="connsiteX18" fmla="*/ 3612 w 11316"/>
                <a:gd name="connsiteY18" fmla="*/ 4688 h 10000"/>
                <a:gd name="connsiteX19" fmla="*/ 3647 w 11316"/>
                <a:gd name="connsiteY19" fmla="*/ 4541 h 10000"/>
                <a:gd name="connsiteX20" fmla="*/ 3664 w 11316"/>
                <a:gd name="connsiteY20" fmla="*/ 4282 h 10000"/>
                <a:gd name="connsiteX21" fmla="*/ 3752 w 11316"/>
                <a:gd name="connsiteY21" fmla="*/ 4298 h 10000"/>
                <a:gd name="connsiteX22" fmla="*/ 3878 w 11316"/>
                <a:gd name="connsiteY22" fmla="*/ 4070 h 10000"/>
                <a:gd name="connsiteX23" fmla="*/ 4020 w 11316"/>
                <a:gd name="connsiteY23" fmla="*/ 4103 h 10000"/>
                <a:gd name="connsiteX24" fmla="*/ 4117 w 11316"/>
                <a:gd name="connsiteY24" fmla="*/ 4103 h 10000"/>
                <a:gd name="connsiteX25" fmla="*/ 3948 w 11316"/>
                <a:gd name="connsiteY25" fmla="*/ 3892 h 10000"/>
                <a:gd name="connsiteX26" fmla="*/ 4242 w 11316"/>
                <a:gd name="connsiteY26" fmla="*/ 4136 h 10000"/>
                <a:gd name="connsiteX27" fmla="*/ 4172 w 11316"/>
                <a:gd name="connsiteY27" fmla="*/ 4331 h 10000"/>
                <a:gd name="connsiteX28" fmla="*/ 4482 w 11316"/>
                <a:gd name="connsiteY28" fmla="*/ 4250 h 10000"/>
                <a:gd name="connsiteX29" fmla="*/ 4789 w 11316"/>
                <a:gd name="connsiteY29" fmla="*/ 3387 h 10000"/>
                <a:gd name="connsiteX30" fmla="*/ 4958 w 11316"/>
                <a:gd name="connsiteY30" fmla="*/ 2612 h 10000"/>
                <a:gd name="connsiteX31" fmla="*/ 4948 w 11316"/>
                <a:gd name="connsiteY31" fmla="*/ 1720 h 10000"/>
                <a:gd name="connsiteX32" fmla="*/ 5360 w 11316"/>
                <a:gd name="connsiteY32" fmla="*/ 1688 h 10000"/>
                <a:gd name="connsiteX33" fmla="*/ 5701 w 11316"/>
                <a:gd name="connsiteY33" fmla="*/ 1466 h 10000"/>
                <a:gd name="connsiteX34" fmla="*/ 5714 w 11316"/>
                <a:gd name="connsiteY34" fmla="*/ 402 h 10000"/>
                <a:gd name="connsiteX35" fmla="*/ 6179 w 11316"/>
                <a:gd name="connsiteY35" fmla="*/ 181 h 10000"/>
                <a:gd name="connsiteX36" fmla="*/ 6638 w 11316"/>
                <a:gd name="connsiteY36" fmla="*/ 1067 h 10000"/>
                <a:gd name="connsiteX37" fmla="*/ 7262 w 11316"/>
                <a:gd name="connsiteY37" fmla="*/ 1249 h 10000"/>
                <a:gd name="connsiteX38" fmla="*/ 8075 w 11316"/>
                <a:gd name="connsiteY38" fmla="*/ 1649 h 10000"/>
                <a:gd name="connsiteX39" fmla="*/ 8314 w 11316"/>
                <a:gd name="connsiteY39" fmla="*/ 816 h 10000"/>
                <a:gd name="connsiteX40" fmla="*/ 8607 w 11316"/>
                <a:gd name="connsiteY40" fmla="*/ 1452 h 10000"/>
                <a:gd name="connsiteX41" fmla="*/ 9066 w 11316"/>
                <a:gd name="connsiteY41" fmla="*/ 1915 h 10000"/>
                <a:gd name="connsiteX42" fmla="*/ 9061 w 11316"/>
                <a:gd name="connsiteY42" fmla="*/ 3100 h 10000"/>
                <a:gd name="connsiteX43" fmla="*/ 9848 w 11316"/>
                <a:gd name="connsiteY43" fmla="*/ 4676 h 10000"/>
                <a:gd name="connsiteX44" fmla="*/ 8707 w 11316"/>
                <a:gd name="connsiteY44" fmla="*/ 6720 h 10000"/>
                <a:gd name="connsiteX45" fmla="*/ 8330 w 11316"/>
                <a:gd name="connsiteY45" fmla="*/ 7834 h 10000"/>
                <a:gd name="connsiteX46" fmla="*/ 2785 w 11316"/>
                <a:gd name="connsiteY46" fmla="*/ 9038 h 10000"/>
                <a:gd name="connsiteX47" fmla="*/ 10775 w 11316"/>
                <a:gd name="connsiteY47" fmla="*/ 5353 h 10000"/>
                <a:gd name="connsiteX48" fmla="*/ 10589 w 11316"/>
                <a:gd name="connsiteY48" fmla="*/ 5662 h 10000"/>
                <a:gd name="connsiteX49" fmla="*/ 10536 w 11316"/>
                <a:gd name="connsiteY49" fmla="*/ 5744 h 10000"/>
                <a:gd name="connsiteX50" fmla="*/ 10517 w 11316"/>
                <a:gd name="connsiteY50" fmla="*/ 5776 h 10000"/>
                <a:gd name="connsiteX51" fmla="*/ 10500 w 11316"/>
                <a:gd name="connsiteY51" fmla="*/ 5808 h 10000"/>
                <a:gd name="connsiteX52" fmla="*/ 10492 w 11316"/>
                <a:gd name="connsiteY52" fmla="*/ 5808 h 10000"/>
                <a:gd name="connsiteX53" fmla="*/ 10492 w 11316"/>
                <a:gd name="connsiteY53" fmla="*/ 5874 h 10000"/>
                <a:gd name="connsiteX54" fmla="*/ 10474 w 11316"/>
                <a:gd name="connsiteY54" fmla="*/ 5971 h 10000"/>
                <a:gd name="connsiteX55" fmla="*/ 10403 w 11316"/>
                <a:gd name="connsiteY55" fmla="*/ 6101 h 10000"/>
                <a:gd name="connsiteX56" fmla="*/ 10313 w 11316"/>
                <a:gd name="connsiteY56" fmla="*/ 6183 h 10000"/>
                <a:gd name="connsiteX57" fmla="*/ 10234 w 11316"/>
                <a:gd name="connsiteY57" fmla="*/ 6247 h 10000"/>
                <a:gd name="connsiteX58" fmla="*/ 10010 w 11316"/>
                <a:gd name="connsiteY58" fmla="*/ 6377 h 10000"/>
                <a:gd name="connsiteX59" fmla="*/ 9851 w 11316"/>
                <a:gd name="connsiteY59" fmla="*/ 6475 h 10000"/>
                <a:gd name="connsiteX60" fmla="*/ 9717 w 11316"/>
                <a:gd name="connsiteY60" fmla="*/ 6556 h 10000"/>
                <a:gd name="connsiteX61" fmla="*/ 9647 w 11316"/>
                <a:gd name="connsiteY61" fmla="*/ 6686 h 10000"/>
                <a:gd name="connsiteX62" fmla="*/ 9602 w 11316"/>
                <a:gd name="connsiteY62" fmla="*/ 6816 h 10000"/>
                <a:gd name="connsiteX63" fmla="*/ 9567 w 11316"/>
                <a:gd name="connsiteY63" fmla="*/ 7027 h 10000"/>
                <a:gd name="connsiteX64" fmla="*/ 9513 w 11316"/>
                <a:gd name="connsiteY64" fmla="*/ 7287 h 10000"/>
                <a:gd name="connsiteX65" fmla="*/ 9415 w 11316"/>
                <a:gd name="connsiteY65" fmla="*/ 7530 h 10000"/>
                <a:gd name="connsiteX66" fmla="*/ 9344 w 11316"/>
                <a:gd name="connsiteY66" fmla="*/ 7693 h 10000"/>
                <a:gd name="connsiteX67" fmla="*/ 9275 w 11316"/>
                <a:gd name="connsiteY67" fmla="*/ 7775 h 10000"/>
                <a:gd name="connsiteX68" fmla="*/ 9193 w 11316"/>
                <a:gd name="connsiteY68" fmla="*/ 7937 h 10000"/>
                <a:gd name="connsiteX69" fmla="*/ 9157 w 11316"/>
                <a:gd name="connsiteY69" fmla="*/ 8002 h 10000"/>
                <a:gd name="connsiteX70" fmla="*/ 9140 w 11316"/>
                <a:gd name="connsiteY70" fmla="*/ 8083 h 10000"/>
                <a:gd name="connsiteX71" fmla="*/ 9140 w 11316"/>
                <a:gd name="connsiteY71" fmla="*/ 8246 h 10000"/>
                <a:gd name="connsiteX72" fmla="*/ 9157 w 11316"/>
                <a:gd name="connsiteY72" fmla="*/ 8440 h 10000"/>
                <a:gd name="connsiteX73" fmla="*/ 9104 w 11316"/>
                <a:gd name="connsiteY73" fmla="*/ 8440 h 10000"/>
                <a:gd name="connsiteX74" fmla="*/ 9015 w 11316"/>
                <a:gd name="connsiteY74" fmla="*/ 8457 h 10000"/>
                <a:gd name="connsiteX75" fmla="*/ 8902 w 11316"/>
                <a:gd name="connsiteY75" fmla="*/ 8489 h 10000"/>
                <a:gd name="connsiteX76" fmla="*/ 8731 w 11316"/>
                <a:gd name="connsiteY76" fmla="*/ 8522 h 10000"/>
                <a:gd name="connsiteX77" fmla="*/ 8544 w 11316"/>
                <a:gd name="connsiteY77" fmla="*/ 8554 h 10000"/>
                <a:gd name="connsiteX78" fmla="*/ 8322 w 11316"/>
                <a:gd name="connsiteY78" fmla="*/ 8587 h 10000"/>
                <a:gd name="connsiteX79" fmla="*/ 8046 w 11316"/>
                <a:gd name="connsiteY79" fmla="*/ 8651 h 10000"/>
                <a:gd name="connsiteX80" fmla="*/ 7773 w 11316"/>
                <a:gd name="connsiteY80" fmla="*/ 8717 h 10000"/>
                <a:gd name="connsiteX81" fmla="*/ 7470 w 11316"/>
                <a:gd name="connsiteY81" fmla="*/ 8781 h 10000"/>
                <a:gd name="connsiteX82" fmla="*/ 7140 w 11316"/>
                <a:gd name="connsiteY82" fmla="*/ 8814 h 10000"/>
                <a:gd name="connsiteX83" fmla="*/ 6439 w 11316"/>
                <a:gd name="connsiteY83" fmla="*/ 8960 h 10000"/>
                <a:gd name="connsiteX84" fmla="*/ 5690 w 11316"/>
                <a:gd name="connsiteY84" fmla="*/ 9090 h 10000"/>
                <a:gd name="connsiteX85" fmla="*/ 4927 w 11316"/>
                <a:gd name="connsiteY85" fmla="*/ 9236 h 10000"/>
                <a:gd name="connsiteX86" fmla="*/ 4169 w 11316"/>
                <a:gd name="connsiteY86" fmla="*/ 9366 h 10000"/>
                <a:gd name="connsiteX87" fmla="*/ 3424 w 11316"/>
                <a:gd name="connsiteY87" fmla="*/ 9497 h 10000"/>
                <a:gd name="connsiteX88" fmla="*/ 3078 w 11316"/>
                <a:gd name="connsiteY88" fmla="*/ 9594 h 10000"/>
                <a:gd name="connsiteX89" fmla="*/ 2738 w 11316"/>
                <a:gd name="connsiteY89" fmla="*/ 9643 h 10000"/>
                <a:gd name="connsiteX90" fmla="*/ 2411 w 11316"/>
                <a:gd name="connsiteY90" fmla="*/ 9675 h 10000"/>
                <a:gd name="connsiteX91" fmla="*/ 2126 w 11316"/>
                <a:gd name="connsiteY91" fmla="*/ 9740 h 10000"/>
                <a:gd name="connsiteX92" fmla="*/ 1851 w 11316"/>
                <a:gd name="connsiteY92" fmla="*/ 9805 h 10000"/>
                <a:gd name="connsiteX93" fmla="*/ 1592 w 11316"/>
                <a:gd name="connsiteY93" fmla="*/ 9838 h 10000"/>
                <a:gd name="connsiteX94" fmla="*/ 1389 w 11316"/>
                <a:gd name="connsiteY94" fmla="*/ 9870 h 10000"/>
                <a:gd name="connsiteX95" fmla="*/ 1202 w 11316"/>
                <a:gd name="connsiteY95" fmla="*/ 9935 h 10000"/>
                <a:gd name="connsiteX96" fmla="*/ 1049 w 11316"/>
                <a:gd name="connsiteY96" fmla="*/ 9935 h 10000"/>
                <a:gd name="connsiteX97" fmla="*/ 943 w 11316"/>
                <a:gd name="connsiteY97" fmla="*/ 9968 h 10000"/>
                <a:gd name="connsiteX98" fmla="*/ 883 w 11316"/>
                <a:gd name="connsiteY98" fmla="*/ 9968 h 10000"/>
                <a:gd name="connsiteX99" fmla="*/ 845 w 11316"/>
                <a:gd name="connsiteY99" fmla="*/ 10000 h 10000"/>
                <a:gd name="connsiteX100" fmla="*/ 792 w 11316"/>
                <a:gd name="connsiteY100" fmla="*/ 9919 h 10000"/>
                <a:gd name="connsiteX101" fmla="*/ 0 w 11316"/>
                <a:gd name="connsiteY101" fmla="*/ 9922 h 10000"/>
                <a:gd name="connsiteX102" fmla="*/ 240 w 11316"/>
                <a:gd name="connsiteY102" fmla="*/ 9662 h 10000"/>
                <a:gd name="connsiteX103" fmla="*/ 400 w 11316"/>
                <a:gd name="connsiteY103" fmla="*/ 8652 h 10000"/>
                <a:gd name="connsiteX104" fmla="*/ 249 w 11316"/>
                <a:gd name="connsiteY104" fmla="*/ 7936 h 10000"/>
                <a:gd name="connsiteX105" fmla="*/ 515 w 11316"/>
                <a:gd name="connsiteY105" fmla="*/ 7545 h 10000"/>
                <a:gd name="connsiteX106" fmla="*/ 1353 w 11316"/>
                <a:gd name="connsiteY106" fmla="*/ 8003 h 10000"/>
                <a:gd name="connsiteX107" fmla="*/ 1095 w 11316"/>
                <a:gd name="connsiteY107" fmla="*/ 7108 h 10000"/>
                <a:gd name="connsiteX108" fmla="*/ 1425 w 11316"/>
                <a:gd name="connsiteY108" fmla="*/ 6783 h 10000"/>
                <a:gd name="connsiteX109" fmla="*/ 1425 w 11316"/>
                <a:gd name="connsiteY109" fmla="*/ 6751 h 10000"/>
                <a:gd name="connsiteX110" fmla="*/ 1425 w 11316"/>
                <a:gd name="connsiteY110" fmla="*/ 6686 h 10000"/>
                <a:gd name="connsiteX111" fmla="*/ 1158 w 11316"/>
                <a:gd name="connsiteY111" fmla="*/ 6833 h 10000"/>
                <a:gd name="connsiteX112" fmla="*/ 1645 w 11316"/>
                <a:gd name="connsiteY112" fmla="*/ 6573 h 10000"/>
                <a:gd name="connsiteX113" fmla="*/ 1584 w 11316"/>
                <a:gd name="connsiteY113" fmla="*/ 6053 h 10000"/>
                <a:gd name="connsiteX114" fmla="*/ 1744 w 11316"/>
                <a:gd name="connsiteY114" fmla="*/ 5777 h 10000"/>
                <a:gd name="connsiteX115" fmla="*/ 1842 w 11316"/>
                <a:gd name="connsiteY115" fmla="*/ 5420 h 10000"/>
                <a:gd name="connsiteX0" fmla="*/ 2037 w 11316"/>
                <a:gd name="connsiteY0" fmla="*/ 5289 h 10000"/>
                <a:gd name="connsiteX1" fmla="*/ 2314 w 11316"/>
                <a:gd name="connsiteY1" fmla="*/ 4948 h 10000"/>
                <a:gd name="connsiteX2" fmla="*/ 2516 w 11316"/>
                <a:gd name="connsiteY2" fmla="*/ 4882 h 10000"/>
                <a:gd name="connsiteX3" fmla="*/ 2223 w 11316"/>
                <a:gd name="connsiteY3" fmla="*/ 5094 h 10000"/>
                <a:gd name="connsiteX4" fmla="*/ 2472 w 11316"/>
                <a:gd name="connsiteY4" fmla="*/ 5045 h 10000"/>
                <a:gd name="connsiteX5" fmla="*/ 2631 w 11316"/>
                <a:gd name="connsiteY5" fmla="*/ 5241 h 10000"/>
                <a:gd name="connsiteX6" fmla="*/ 2821 w 11316"/>
                <a:gd name="connsiteY6" fmla="*/ 5306 h 10000"/>
                <a:gd name="connsiteX7" fmla="*/ 2926 w 11316"/>
                <a:gd name="connsiteY7" fmla="*/ 5258 h 10000"/>
                <a:gd name="connsiteX8" fmla="*/ 3094 w 11316"/>
                <a:gd name="connsiteY8" fmla="*/ 4818 h 10000"/>
                <a:gd name="connsiteX9" fmla="*/ 3068 w 11316"/>
                <a:gd name="connsiteY9" fmla="*/ 5177 h 10000"/>
                <a:gd name="connsiteX10" fmla="*/ 3221 w 11316"/>
                <a:gd name="connsiteY10" fmla="*/ 4493 h 10000"/>
                <a:gd name="connsiteX11" fmla="*/ 3371 w 11316"/>
                <a:gd name="connsiteY11" fmla="*/ 4786 h 10000"/>
                <a:gd name="connsiteX12" fmla="*/ 3334 w 11316"/>
                <a:gd name="connsiteY12" fmla="*/ 4542 h 10000"/>
                <a:gd name="connsiteX13" fmla="*/ 3407 w 11316"/>
                <a:gd name="connsiteY13" fmla="*/ 4786 h 10000"/>
                <a:gd name="connsiteX14" fmla="*/ 3424 w 11316"/>
                <a:gd name="connsiteY14" fmla="*/ 4818 h 10000"/>
                <a:gd name="connsiteX15" fmla="*/ 3468 w 11316"/>
                <a:gd name="connsiteY15" fmla="*/ 4818 h 10000"/>
                <a:gd name="connsiteX16" fmla="*/ 3523 w 11316"/>
                <a:gd name="connsiteY16" fmla="*/ 4818 h 10000"/>
                <a:gd name="connsiteX17" fmla="*/ 3575 w 11316"/>
                <a:gd name="connsiteY17" fmla="*/ 4786 h 10000"/>
                <a:gd name="connsiteX18" fmla="*/ 3612 w 11316"/>
                <a:gd name="connsiteY18" fmla="*/ 4688 h 10000"/>
                <a:gd name="connsiteX19" fmla="*/ 3647 w 11316"/>
                <a:gd name="connsiteY19" fmla="*/ 4541 h 10000"/>
                <a:gd name="connsiteX20" fmla="*/ 3664 w 11316"/>
                <a:gd name="connsiteY20" fmla="*/ 4282 h 10000"/>
                <a:gd name="connsiteX21" fmla="*/ 3752 w 11316"/>
                <a:gd name="connsiteY21" fmla="*/ 4298 h 10000"/>
                <a:gd name="connsiteX22" fmla="*/ 3878 w 11316"/>
                <a:gd name="connsiteY22" fmla="*/ 4070 h 10000"/>
                <a:gd name="connsiteX23" fmla="*/ 4020 w 11316"/>
                <a:gd name="connsiteY23" fmla="*/ 4103 h 10000"/>
                <a:gd name="connsiteX24" fmla="*/ 4117 w 11316"/>
                <a:gd name="connsiteY24" fmla="*/ 4103 h 10000"/>
                <a:gd name="connsiteX25" fmla="*/ 3948 w 11316"/>
                <a:gd name="connsiteY25" fmla="*/ 3892 h 10000"/>
                <a:gd name="connsiteX26" fmla="*/ 4242 w 11316"/>
                <a:gd name="connsiteY26" fmla="*/ 4136 h 10000"/>
                <a:gd name="connsiteX27" fmla="*/ 4172 w 11316"/>
                <a:gd name="connsiteY27" fmla="*/ 4331 h 10000"/>
                <a:gd name="connsiteX28" fmla="*/ 4482 w 11316"/>
                <a:gd name="connsiteY28" fmla="*/ 4250 h 10000"/>
                <a:gd name="connsiteX29" fmla="*/ 4789 w 11316"/>
                <a:gd name="connsiteY29" fmla="*/ 3387 h 10000"/>
                <a:gd name="connsiteX30" fmla="*/ 4958 w 11316"/>
                <a:gd name="connsiteY30" fmla="*/ 2612 h 10000"/>
                <a:gd name="connsiteX31" fmla="*/ 4948 w 11316"/>
                <a:gd name="connsiteY31" fmla="*/ 1720 h 10000"/>
                <a:gd name="connsiteX32" fmla="*/ 5360 w 11316"/>
                <a:gd name="connsiteY32" fmla="*/ 1688 h 10000"/>
                <a:gd name="connsiteX33" fmla="*/ 5701 w 11316"/>
                <a:gd name="connsiteY33" fmla="*/ 1466 h 10000"/>
                <a:gd name="connsiteX34" fmla="*/ 5714 w 11316"/>
                <a:gd name="connsiteY34" fmla="*/ 402 h 10000"/>
                <a:gd name="connsiteX35" fmla="*/ 6179 w 11316"/>
                <a:gd name="connsiteY35" fmla="*/ 181 h 10000"/>
                <a:gd name="connsiteX36" fmla="*/ 6638 w 11316"/>
                <a:gd name="connsiteY36" fmla="*/ 1067 h 10000"/>
                <a:gd name="connsiteX37" fmla="*/ 7262 w 11316"/>
                <a:gd name="connsiteY37" fmla="*/ 1249 h 10000"/>
                <a:gd name="connsiteX38" fmla="*/ 8075 w 11316"/>
                <a:gd name="connsiteY38" fmla="*/ 1649 h 10000"/>
                <a:gd name="connsiteX39" fmla="*/ 8314 w 11316"/>
                <a:gd name="connsiteY39" fmla="*/ 816 h 10000"/>
                <a:gd name="connsiteX40" fmla="*/ 8607 w 11316"/>
                <a:gd name="connsiteY40" fmla="*/ 1452 h 10000"/>
                <a:gd name="connsiteX41" fmla="*/ 9066 w 11316"/>
                <a:gd name="connsiteY41" fmla="*/ 1915 h 10000"/>
                <a:gd name="connsiteX42" fmla="*/ 9061 w 11316"/>
                <a:gd name="connsiteY42" fmla="*/ 3100 h 10000"/>
                <a:gd name="connsiteX43" fmla="*/ 9848 w 11316"/>
                <a:gd name="connsiteY43" fmla="*/ 4676 h 10000"/>
                <a:gd name="connsiteX44" fmla="*/ 8707 w 11316"/>
                <a:gd name="connsiteY44" fmla="*/ 6720 h 10000"/>
                <a:gd name="connsiteX45" fmla="*/ 8330 w 11316"/>
                <a:gd name="connsiteY45" fmla="*/ 7834 h 10000"/>
                <a:gd name="connsiteX46" fmla="*/ 2785 w 11316"/>
                <a:gd name="connsiteY46" fmla="*/ 9038 h 10000"/>
                <a:gd name="connsiteX47" fmla="*/ 10775 w 11316"/>
                <a:gd name="connsiteY47" fmla="*/ 5353 h 10000"/>
                <a:gd name="connsiteX48" fmla="*/ 10589 w 11316"/>
                <a:gd name="connsiteY48" fmla="*/ 5662 h 10000"/>
                <a:gd name="connsiteX49" fmla="*/ 10536 w 11316"/>
                <a:gd name="connsiteY49" fmla="*/ 5744 h 10000"/>
                <a:gd name="connsiteX50" fmla="*/ 10517 w 11316"/>
                <a:gd name="connsiteY50" fmla="*/ 5776 h 10000"/>
                <a:gd name="connsiteX51" fmla="*/ 10500 w 11316"/>
                <a:gd name="connsiteY51" fmla="*/ 5808 h 10000"/>
                <a:gd name="connsiteX52" fmla="*/ 10492 w 11316"/>
                <a:gd name="connsiteY52" fmla="*/ 5808 h 10000"/>
                <a:gd name="connsiteX53" fmla="*/ 10492 w 11316"/>
                <a:gd name="connsiteY53" fmla="*/ 5874 h 10000"/>
                <a:gd name="connsiteX54" fmla="*/ 10474 w 11316"/>
                <a:gd name="connsiteY54" fmla="*/ 5971 h 10000"/>
                <a:gd name="connsiteX55" fmla="*/ 10403 w 11316"/>
                <a:gd name="connsiteY55" fmla="*/ 6101 h 10000"/>
                <a:gd name="connsiteX56" fmla="*/ 10313 w 11316"/>
                <a:gd name="connsiteY56" fmla="*/ 6183 h 10000"/>
                <a:gd name="connsiteX57" fmla="*/ 10234 w 11316"/>
                <a:gd name="connsiteY57" fmla="*/ 6247 h 10000"/>
                <a:gd name="connsiteX58" fmla="*/ 10010 w 11316"/>
                <a:gd name="connsiteY58" fmla="*/ 6377 h 10000"/>
                <a:gd name="connsiteX59" fmla="*/ 9851 w 11316"/>
                <a:gd name="connsiteY59" fmla="*/ 6475 h 10000"/>
                <a:gd name="connsiteX60" fmla="*/ 9717 w 11316"/>
                <a:gd name="connsiteY60" fmla="*/ 6556 h 10000"/>
                <a:gd name="connsiteX61" fmla="*/ 9647 w 11316"/>
                <a:gd name="connsiteY61" fmla="*/ 6686 h 10000"/>
                <a:gd name="connsiteX62" fmla="*/ 9602 w 11316"/>
                <a:gd name="connsiteY62" fmla="*/ 6816 h 10000"/>
                <a:gd name="connsiteX63" fmla="*/ 9567 w 11316"/>
                <a:gd name="connsiteY63" fmla="*/ 7027 h 10000"/>
                <a:gd name="connsiteX64" fmla="*/ 9513 w 11316"/>
                <a:gd name="connsiteY64" fmla="*/ 7287 h 10000"/>
                <a:gd name="connsiteX65" fmla="*/ 9415 w 11316"/>
                <a:gd name="connsiteY65" fmla="*/ 7530 h 10000"/>
                <a:gd name="connsiteX66" fmla="*/ 9344 w 11316"/>
                <a:gd name="connsiteY66" fmla="*/ 7693 h 10000"/>
                <a:gd name="connsiteX67" fmla="*/ 9275 w 11316"/>
                <a:gd name="connsiteY67" fmla="*/ 7775 h 10000"/>
                <a:gd name="connsiteX68" fmla="*/ 9193 w 11316"/>
                <a:gd name="connsiteY68" fmla="*/ 7937 h 10000"/>
                <a:gd name="connsiteX69" fmla="*/ 9157 w 11316"/>
                <a:gd name="connsiteY69" fmla="*/ 8002 h 10000"/>
                <a:gd name="connsiteX70" fmla="*/ 9140 w 11316"/>
                <a:gd name="connsiteY70" fmla="*/ 8083 h 10000"/>
                <a:gd name="connsiteX71" fmla="*/ 9140 w 11316"/>
                <a:gd name="connsiteY71" fmla="*/ 8246 h 10000"/>
                <a:gd name="connsiteX72" fmla="*/ 9157 w 11316"/>
                <a:gd name="connsiteY72" fmla="*/ 8440 h 10000"/>
                <a:gd name="connsiteX73" fmla="*/ 9104 w 11316"/>
                <a:gd name="connsiteY73" fmla="*/ 8440 h 10000"/>
                <a:gd name="connsiteX74" fmla="*/ 9015 w 11316"/>
                <a:gd name="connsiteY74" fmla="*/ 8457 h 10000"/>
                <a:gd name="connsiteX75" fmla="*/ 8902 w 11316"/>
                <a:gd name="connsiteY75" fmla="*/ 8489 h 10000"/>
                <a:gd name="connsiteX76" fmla="*/ 8731 w 11316"/>
                <a:gd name="connsiteY76" fmla="*/ 8522 h 10000"/>
                <a:gd name="connsiteX77" fmla="*/ 8544 w 11316"/>
                <a:gd name="connsiteY77" fmla="*/ 8554 h 10000"/>
                <a:gd name="connsiteX78" fmla="*/ 8322 w 11316"/>
                <a:gd name="connsiteY78" fmla="*/ 8587 h 10000"/>
                <a:gd name="connsiteX79" fmla="*/ 8046 w 11316"/>
                <a:gd name="connsiteY79" fmla="*/ 8651 h 10000"/>
                <a:gd name="connsiteX80" fmla="*/ 7773 w 11316"/>
                <a:gd name="connsiteY80" fmla="*/ 8717 h 10000"/>
                <a:gd name="connsiteX81" fmla="*/ 7470 w 11316"/>
                <a:gd name="connsiteY81" fmla="*/ 8781 h 10000"/>
                <a:gd name="connsiteX82" fmla="*/ 7140 w 11316"/>
                <a:gd name="connsiteY82" fmla="*/ 8814 h 10000"/>
                <a:gd name="connsiteX83" fmla="*/ 6439 w 11316"/>
                <a:gd name="connsiteY83" fmla="*/ 8960 h 10000"/>
                <a:gd name="connsiteX84" fmla="*/ 5690 w 11316"/>
                <a:gd name="connsiteY84" fmla="*/ 9090 h 10000"/>
                <a:gd name="connsiteX85" fmla="*/ 4927 w 11316"/>
                <a:gd name="connsiteY85" fmla="*/ 9236 h 10000"/>
                <a:gd name="connsiteX86" fmla="*/ 4169 w 11316"/>
                <a:gd name="connsiteY86" fmla="*/ 9366 h 10000"/>
                <a:gd name="connsiteX87" fmla="*/ 3424 w 11316"/>
                <a:gd name="connsiteY87" fmla="*/ 9497 h 10000"/>
                <a:gd name="connsiteX88" fmla="*/ 3078 w 11316"/>
                <a:gd name="connsiteY88" fmla="*/ 9594 h 10000"/>
                <a:gd name="connsiteX89" fmla="*/ 2738 w 11316"/>
                <a:gd name="connsiteY89" fmla="*/ 9643 h 10000"/>
                <a:gd name="connsiteX90" fmla="*/ 2411 w 11316"/>
                <a:gd name="connsiteY90" fmla="*/ 9675 h 10000"/>
                <a:gd name="connsiteX91" fmla="*/ 2126 w 11316"/>
                <a:gd name="connsiteY91" fmla="*/ 9740 h 10000"/>
                <a:gd name="connsiteX92" fmla="*/ 1851 w 11316"/>
                <a:gd name="connsiteY92" fmla="*/ 9805 h 10000"/>
                <a:gd name="connsiteX93" fmla="*/ 1592 w 11316"/>
                <a:gd name="connsiteY93" fmla="*/ 9838 h 10000"/>
                <a:gd name="connsiteX94" fmla="*/ 1389 w 11316"/>
                <a:gd name="connsiteY94" fmla="*/ 9870 h 10000"/>
                <a:gd name="connsiteX95" fmla="*/ 1202 w 11316"/>
                <a:gd name="connsiteY95" fmla="*/ 9935 h 10000"/>
                <a:gd name="connsiteX96" fmla="*/ 1182 w 11316"/>
                <a:gd name="connsiteY96" fmla="*/ 9642 h 10000"/>
                <a:gd name="connsiteX97" fmla="*/ 943 w 11316"/>
                <a:gd name="connsiteY97" fmla="*/ 9968 h 10000"/>
                <a:gd name="connsiteX98" fmla="*/ 883 w 11316"/>
                <a:gd name="connsiteY98" fmla="*/ 9968 h 10000"/>
                <a:gd name="connsiteX99" fmla="*/ 845 w 11316"/>
                <a:gd name="connsiteY99" fmla="*/ 10000 h 10000"/>
                <a:gd name="connsiteX100" fmla="*/ 792 w 11316"/>
                <a:gd name="connsiteY100" fmla="*/ 9919 h 10000"/>
                <a:gd name="connsiteX101" fmla="*/ 0 w 11316"/>
                <a:gd name="connsiteY101" fmla="*/ 9922 h 10000"/>
                <a:gd name="connsiteX102" fmla="*/ 240 w 11316"/>
                <a:gd name="connsiteY102" fmla="*/ 9662 h 10000"/>
                <a:gd name="connsiteX103" fmla="*/ 400 w 11316"/>
                <a:gd name="connsiteY103" fmla="*/ 8652 h 10000"/>
                <a:gd name="connsiteX104" fmla="*/ 249 w 11316"/>
                <a:gd name="connsiteY104" fmla="*/ 7936 h 10000"/>
                <a:gd name="connsiteX105" fmla="*/ 515 w 11316"/>
                <a:gd name="connsiteY105" fmla="*/ 7545 h 10000"/>
                <a:gd name="connsiteX106" fmla="*/ 1353 w 11316"/>
                <a:gd name="connsiteY106" fmla="*/ 8003 h 10000"/>
                <a:gd name="connsiteX107" fmla="*/ 1095 w 11316"/>
                <a:gd name="connsiteY107" fmla="*/ 7108 h 10000"/>
                <a:gd name="connsiteX108" fmla="*/ 1425 w 11316"/>
                <a:gd name="connsiteY108" fmla="*/ 6783 h 10000"/>
                <a:gd name="connsiteX109" fmla="*/ 1425 w 11316"/>
                <a:gd name="connsiteY109" fmla="*/ 6751 h 10000"/>
                <a:gd name="connsiteX110" fmla="*/ 1425 w 11316"/>
                <a:gd name="connsiteY110" fmla="*/ 6686 h 10000"/>
                <a:gd name="connsiteX111" fmla="*/ 1158 w 11316"/>
                <a:gd name="connsiteY111" fmla="*/ 6833 h 10000"/>
                <a:gd name="connsiteX112" fmla="*/ 1645 w 11316"/>
                <a:gd name="connsiteY112" fmla="*/ 6573 h 10000"/>
                <a:gd name="connsiteX113" fmla="*/ 1584 w 11316"/>
                <a:gd name="connsiteY113" fmla="*/ 6053 h 10000"/>
                <a:gd name="connsiteX114" fmla="*/ 1744 w 11316"/>
                <a:gd name="connsiteY114" fmla="*/ 5777 h 10000"/>
                <a:gd name="connsiteX115" fmla="*/ 1842 w 11316"/>
                <a:gd name="connsiteY115" fmla="*/ 5420 h 10000"/>
                <a:gd name="connsiteX0" fmla="*/ 2037 w 11316"/>
                <a:gd name="connsiteY0" fmla="*/ 5289 h 10000"/>
                <a:gd name="connsiteX1" fmla="*/ 2314 w 11316"/>
                <a:gd name="connsiteY1" fmla="*/ 4948 h 10000"/>
                <a:gd name="connsiteX2" fmla="*/ 2516 w 11316"/>
                <a:gd name="connsiteY2" fmla="*/ 4882 h 10000"/>
                <a:gd name="connsiteX3" fmla="*/ 2223 w 11316"/>
                <a:gd name="connsiteY3" fmla="*/ 5094 h 10000"/>
                <a:gd name="connsiteX4" fmla="*/ 2472 w 11316"/>
                <a:gd name="connsiteY4" fmla="*/ 5045 h 10000"/>
                <a:gd name="connsiteX5" fmla="*/ 2631 w 11316"/>
                <a:gd name="connsiteY5" fmla="*/ 5241 h 10000"/>
                <a:gd name="connsiteX6" fmla="*/ 2821 w 11316"/>
                <a:gd name="connsiteY6" fmla="*/ 5306 h 10000"/>
                <a:gd name="connsiteX7" fmla="*/ 2926 w 11316"/>
                <a:gd name="connsiteY7" fmla="*/ 5258 h 10000"/>
                <a:gd name="connsiteX8" fmla="*/ 3094 w 11316"/>
                <a:gd name="connsiteY8" fmla="*/ 4818 h 10000"/>
                <a:gd name="connsiteX9" fmla="*/ 3068 w 11316"/>
                <a:gd name="connsiteY9" fmla="*/ 5177 h 10000"/>
                <a:gd name="connsiteX10" fmla="*/ 3221 w 11316"/>
                <a:gd name="connsiteY10" fmla="*/ 4493 h 10000"/>
                <a:gd name="connsiteX11" fmla="*/ 3371 w 11316"/>
                <a:gd name="connsiteY11" fmla="*/ 4786 h 10000"/>
                <a:gd name="connsiteX12" fmla="*/ 3334 w 11316"/>
                <a:gd name="connsiteY12" fmla="*/ 4542 h 10000"/>
                <a:gd name="connsiteX13" fmla="*/ 3407 w 11316"/>
                <a:gd name="connsiteY13" fmla="*/ 4786 h 10000"/>
                <a:gd name="connsiteX14" fmla="*/ 3424 w 11316"/>
                <a:gd name="connsiteY14" fmla="*/ 4818 h 10000"/>
                <a:gd name="connsiteX15" fmla="*/ 3468 w 11316"/>
                <a:gd name="connsiteY15" fmla="*/ 4818 h 10000"/>
                <a:gd name="connsiteX16" fmla="*/ 3523 w 11316"/>
                <a:gd name="connsiteY16" fmla="*/ 4818 h 10000"/>
                <a:gd name="connsiteX17" fmla="*/ 3575 w 11316"/>
                <a:gd name="connsiteY17" fmla="*/ 4786 h 10000"/>
                <a:gd name="connsiteX18" fmla="*/ 3612 w 11316"/>
                <a:gd name="connsiteY18" fmla="*/ 4688 h 10000"/>
                <a:gd name="connsiteX19" fmla="*/ 3647 w 11316"/>
                <a:gd name="connsiteY19" fmla="*/ 4541 h 10000"/>
                <a:gd name="connsiteX20" fmla="*/ 3664 w 11316"/>
                <a:gd name="connsiteY20" fmla="*/ 4282 h 10000"/>
                <a:gd name="connsiteX21" fmla="*/ 3752 w 11316"/>
                <a:gd name="connsiteY21" fmla="*/ 4298 h 10000"/>
                <a:gd name="connsiteX22" fmla="*/ 3878 w 11316"/>
                <a:gd name="connsiteY22" fmla="*/ 4070 h 10000"/>
                <a:gd name="connsiteX23" fmla="*/ 4020 w 11316"/>
                <a:gd name="connsiteY23" fmla="*/ 4103 h 10000"/>
                <a:gd name="connsiteX24" fmla="*/ 4117 w 11316"/>
                <a:gd name="connsiteY24" fmla="*/ 4103 h 10000"/>
                <a:gd name="connsiteX25" fmla="*/ 3948 w 11316"/>
                <a:gd name="connsiteY25" fmla="*/ 3892 h 10000"/>
                <a:gd name="connsiteX26" fmla="*/ 4242 w 11316"/>
                <a:gd name="connsiteY26" fmla="*/ 4136 h 10000"/>
                <a:gd name="connsiteX27" fmla="*/ 4172 w 11316"/>
                <a:gd name="connsiteY27" fmla="*/ 4331 h 10000"/>
                <a:gd name="connsiteX28" fmla="*/ 4482 w 11316"/>
                <a:gd name="connsiteY28" fmla="*/ 4250 h 10000"/>
                <a:gd name="connsiteX29" fmla="*/ 4789 w 11316"/>
                <a:gd name="connsiteY29" fmla="*/ 3387 h 10000"/>
                <a:gd name="connsiteX30" fmla="*/ 4958 w 11316"/>
                <a:gd name="connsiteY30" fmla="*/ 2612 h 10000"/>
                <a:gd name="connsiteX31" fmla="*/ 4948 w 11316"/>
                <a:gd name="connsiteY31" fmla="*/ 1720 h 10000"/>
                <a:gd name="connsiteX32" fmla="*/ 5360 w 11316"/>
                <a:gd name="connsiteY32" fmla="*/ 1688 h 10000"/>
                <a:gd name="connsiteX33" fmla="*/ 5701 w 11316"/>
                <a:gd name="connsiteY33" fmla="*/ 1466 h 10000"/>
                <a:gd name="connsiteX34" fmla="*/ 5714 w 11316"/>
                <a:gd name="connsiteY34" fmla="*/ 402 h 10000"/>
                <a:gd name="connsiteX35" fmla="*/ 6179 w 11316"/>
                <a:gd name="connsiteY35" fmla="*/ 181 h 10000"/>
                <a:gd name="connsiteX36" fmla="*/ 6638 w 11316"/>
                <a:gd name="connsiteY36" fmla="*/ 1067 h 10000"/>
                <a:gd name="connsiteX37" fmla="*/ 7262 w 11316"/>
                <a:gd name="connsiteY37" fmla="*/ 1249 h 10000"/>
                <a:gd name="connsiteX38" fmla="*/ 8075 w 11316"/>
                <a:gd name="connsiteY38" fmla="*/ 1649 h 10000"/>
                <a:gd name="connsiteX39" fmla="*/ 8314 w 11316"/>
                <a:gd name="connsiteY39" fmla="*/ 816 h 10000"/>
                <a:gd name="connsiteX40" fmla="*/ 8607 w 11316"/>
                <a:gd name="connsiteY40" fmla="*/ 1452 h 10000"/>
                <a:gd name="connsiteX41" fmla="*/ 9066 w 11316"/>
                <a:gd name="connsiteY41" fmla="*/ 1915 h 10000"/>
                <a:gd name="connsiteX42" fmla="*/ 9061 w 11316"/>
                <a:gd name="connsiteY42" fmla="*/ 3100 h 10000"/>
                <a:gd name="connsiteX43" fmla="*/ 9848 w 11316"/>
                <a:gd name="connsiteY43" fmla="*/ 4676 h 10000"/>
                <a:gd name="connsiteX44" fmla="*/ 8707 w 11316"/>
                <a:gd name="connsiteY44" fmla="*/ 6720 h 10000"/>
                <a:gd name="connsiteX45" fmla="*/ 8330 w 11316"/>
                <a:gd name="connsiteY45" fmla="*/ 7834 h 10000"/>
                <a:gd name="connsiteX46" fmla="*/ 2785 w 11316"/>
                <a:gd name="connsiteY46" fmla="*/ 9038 h 10000"/>
                <a:gd name="connsiteX47" fmla="*/ 10775 w 11316"/>
                <a:gd name="connsiteY47" fmla="*/ 5353 h 10000"/>
                <a:gd name="connsiteX48" fmla="*/ 10589 w 11316"/>
                <a:gd name="connsiteY48" fmla="*/ 5662 h 10000"/>
                <a:gd name="connsiteX49" fmla="*/ 10536 w 11316"/>
                <a:gd name="connsiteY49" fmla="*/ 5744 h 10000"/>
                <a:gd name="connsiteX50" fmla="*/ 10517 w 11316"/>
                <a:gd name="connsiteY50" fmla="*/ 5776 h 10000"/>
                <a:gd name="connsiteX51" fmla="*/ 10500 w 11316"/>
                <a:gd name="connsiteY51" fmla="*/ 5808 h 10000"/>
                <a:gd name="connsiteX52" fmla="*/ 10492 w 11316"/>
                <a:gd name="connsiteY52" fmla="*/ 5808 h 10000"/>
                <a:gd name="connsiteX53" fmla="*/ 10492 w 11316"/>
                <a:gd name="connsiteY53" fmla="*/ 5874 h 10000"/>
                <a:gd name="connsiteX54" fmla="*/ 10474 w 11316"/>
                <a:gd name="connsiteY54" fmla="*/ 5971 h 10000"/>
                <a:gd name="connsiteX55" fmla="*/ 10403 w 11316"/>
                <a:gd name="connsiteY55" fmla="*/ 6101 h 10000"/>
                <a:gd name="connsiteX56" fmla="*/ 10313 w 11316"/>
                <a:gd name="connsiteY56" fmla="*/ 6183 h 10000"/>
                <a:gd name="connsiteX57" fmla="*/ 10234 w 11316"/>
                <a:gd name="connsiteY57" fmla="*/ 6247 h 10000"/>
                <a:gd name="connsiteX58" fmla="*/ 10010 w 11316"/>
                <a:gd name="connsiteY58" fmla="*/ 6377 h 10000"/>
                <a:gd name="connsiteX59" fmla="*/ 9851 w 11316"/>
                <a:gd name="connsiteY59" fmla="*/ 6475 h 10000"/>
                <a:gd name="connsiteX60" fmla="*/ 9717 w 11316"/>
                <a:gd name="connsiteY60" fmla="*/ 6556 h 10000"/>
                <a:gd name="connsiteX61" fmla="*/ 9647 w 11316"/>
                <a:gd name="connsiteY61" fmla="*/ 6686 h 10000"/>
                <a:gd name="connsiteX62" fmla="*/ 9602 w 11316"/>
                <a:gd name="connsiteY62" fmla="*/ 6816 h 10000"/>
                <a:gd name="connsiteX63" fmla="*/ 9567 w 11316"/>
                <a:gd name="connsiteY63" fmla="*/ 7027 h 10000"/>
                <a:gd name="connsiteX64" fmla="*/ 9513 w 11316"/>
                <a:gd name="connsiteY64" fmla="*/ 7287 h 10000"/>
                <a:gd name="connsiteX65" fmla="*/ 9415 w 11316"/>
                <a:gd name="connsiteY65" fmla="*/ 7530 h 10000"/>
                <a:gd name="connsiteX66" fmla="*/ 9344 w 11316"/>
                <a:gd name="connsiteY66" fmla="*/ 7693 h 10000"/>
                <a:gd name="connsiteX67" fmla="*/ 9275 w 11316"/>
                <a:gd name="connsiteY67" fmla="*/ 7775 h 10000"/>
                <a:gd name="connsiteX68" fmla="*/ 9193 w 11316"/>
                <a:gd name="connsiteY68" fmla="*/ 7937 h 10000"/>
                <a:gd name="connsiteX69" fmla="*/ 9157 w 11316"/>
                <a:gd name="connsiteY69" fmla="*/ 8002 h 10000"/>
                <a:gd name="connsiteX70" fmla="*/ 9140 w 11316"/>
                <a:gd name="connsiteY70" fmla="*/ 8083 h 10000"/>
                <a:gd name="connsiteX71" fmla="*/ 9140 w 11316"/>
                <a:gd name="connsiteY71" fmla="*/ 8246 h 10000"/>
                <a:gd name="connsiteX72" fmla="*/ 9157 w 11316"/>
                <a:gd name="connsiteY72" fmla="*/ 8440 h 10000"/>
                <a:gd name="connsiteX73" fmla="*/ 9104 w 11316"/>
                <a:gd name="connsiteY73" fmla="*/ 8440 h 10000"/>
                <a:gd name="connsiteX74" fmla="*/ 9015 w 11316"/>
                <a:gd name="connsiteY74" fmla="*/ 8457 h 10000"/>
                <a:gd name="connsiteX75" fmla="*/ 8902 w 11316"/>
                <a:gd name="connsiteY75" fmla="*/ 8489 h 10000"/>
                <a:gd name="connsiteX76" fmla="*/ 8731 w 11316"/>
                <a:gd name="connsiteY76" fmla="*/ 8522 h 10000"/>
                <a:gd name="connsiteX77" fmla="*/ 8544 w 11316"/>
                <a:gd name="connsiteY77" fmla="*/ 8554 h 10000"/>
                <a:gd name="connsiteX78" fmla="*/ 8322 w 11316"/>
                <a:gd name="connsiteY78" fmla="*/ 8587 h 10000"/>
                <a:gd name="connsiteX79" fmla="*/ 8046 w 11316"/>
                <a:gd name="connsiteY79" fmla="*/ 8651 h 10000"/>
                <a:gd name="connsiteX80" fmla="*/ 7773 w 11316"/>
                <a:gd name="connsiteY80" fmla="*/ 8717 h 10000"/>
                <a:gd name="connsiteX81" fmla="*/ 7470 w 11316"/>
                <a:gd name="connsiteY81" fmla="*/ 8781 h 10000"/>
                <a:gd name="connsiteX82" fmla="*/ 7140 w 11316"/>
                <a:gd name="connsiteY82" fmla="*/ 8814 h 10000"/>
                <a:gd name="connsiteX83" fmla="*/ 6439 w 11316"/>
                <a:gd name="connsiteY83" fmla="*/ 8960 h 10000"/>
                <a:gd name="connsiteX84" fmla="*/ 5690 w 11316"/>
                <a:gd name="connsiteY84" fmla="*/ 9090 h 10000"/>
                <a:gd name="connsiteX85" fmla="*/ 4927 w 11316"/>
                <a:gd name="connsiteY85" fmla="*/ 9236 h 10000"/>
                <a:gd name="connsiteX86" fmla="*/ 4169 w 11316"/>
                <a:gd name="connsiteY86" fmla="*/ 9366 h 10000"/>
                <a:gd name="connsiteX87" fmla="*/ 3424 w 11316"/>
                <a:gd name="connsiteY87" fmla="*/ 9497 h 10000"/>
                <a:gd name="connsiteX88" fmla="*/ 3078 w 11316"/>
                <a:gd name="connsiteY88" fmla="*/ 9594 h 10000"/>
                <a:gd name="connsiteX89" fmla="*/ 2738 w 11316"/>
                <a:gd name="connsiteY89" fmla="*/ 9643 h 10000"/>
                <a:gd name="connsiteX90" fmla="*/ 2411 w 11316"/>
                <a:gd name="connsiteY90" fmla="*/ 9675 h 10000"/>
                <a:gd name="connsiteX91" fmla="*/ 2126 w 11316"/>
                <a:gd name="connsiteY91" fmla="*/ 9740 h 10000"/>
                <a:gd name="connsiteX92" fmla="*/ 1851 w 11316"/>
                <a:gd name="connsiteY92" fmla="*/ 9805 h 10000"/>
                <a:gd name="connsiteX93" fmla="*/ 1592 w 11316"/>
                <a:gd name="connsiteY93" fmla="*/ 9838 h 10000"/>
                <a:gd name="connsiteX94" fmla="*/ 1389 w 11316"/>
                <a:gd name="connsiteY94" fmla="*/ 9870 h 10000"/>
                <a:gd name="connsiteX95" fmla="*/ 1182 w 11316"/>
                <a:gd name="connsiteY95" fmla="*/ 9642 h 10000"/>
                <a:gd name="connsiteX96" fmla="*/ 943 w 11316"/>
                <a:gd name="connsiteY96" fmla="*/ 9968 h 10000"/>
                <a:gd name="connsiteX97" fmla="*/ 883 w 11316"/>
                <a:gd name="connsiteY97" fmla="*/ 9968 h 10000"/>
                <a:gd name="connsiteX98" fmla="*/ 845 w 11316"/>
                <a:gd name="connsiteY98" fmla="*/ 10000 h 10000"/>
                <a:gd name="connsiteX99" fmla="*/ 792 w 11316"/>
                <a:gd name="connsiteY99" fmla="*/ 9919 h 10000"/>
                <a:gd name="connsiteX100" fmla="*/ 0 w 11316"/>
                <a:gd name="connsiteY100" fmla="*/ 9922 h 10000"/>
                <a:gd name="connsiteX101" fmla="*/ 240 w 11316"/>
                <a:gd name="connsiteY101" fmla="*/ 9662 h 10000"/>
                <a:gd name="connsiteX102" fmla="*/ 400 w 11316"/>
                <a:gd name="connsiteY102" fmla="*/ 8652 h 10000"/>
                <a:gd name="connsiteX103" fmla="*/ 249 w 11316"/>
                <a:gd name="connsiteY103" fmla="*/ 7936 h 10000"/>
                <a:gd name="connsiteX104" fmla="*/ 515 w 11316"/>
                <a:gd name="connsiteY104" fmla="*/ 7545 h 10000"/>
                <a:gd name="connsiteX105" fmla="*/ 1353 w 11316"/>
                <a:gd name="connsiteY105" fmla="*/ 8003 h 10000"/>
                <a:gd name="connsiteX106" fmla="*/ 1095 w 11316"/>
                <a:gd name="connsiteY106" fmla="*/ 7108 h 10000"/>
                <a:gd name="connsiteX107" fmla="*/ 1425 w 11316"/>
                <a:gd name="connsiteY107" fmla="*/ 6783 h 10000"/>
                <a:gd name="connsiteX108" fmla="*/ 1425 w 11316"/>
                <a:gd name="connsiteY108" fmla="*/ 6751 h 10000"/>
                <a:gd name="connsiteX109" fmla="*/ 1425 w 11316"/>
                <a:gd name="connsiteY109" fmla="*/ 6686 h 10000"/>
                <a:gd name="connsiteX110" fmla="*/ 1158 w 11316"/>
                <a:gd name="connsiteY110" fmla="*/ 6833 h 10000"/>
                <a:gd name="connsiteX111" fmla="*/ 1645 w 11316"/>
                <a:gd name="connsiteY111" fmla="*/ 6573 h 10000"/>
                <a:gd name="connsiteX112" fmla="*/ 1584 w 11316"/>
                <a:gd name="connsiteY112" fmla="*/ 6053 h 10000"/>
                <a:gd name="connsiteX113" fmla="*/ 1744 w 11316"/>
                <a:gd name="connsiteY113" fmla="*/ 5777 h 10000"/>
                <a:gd name="connsiteX114" fmla="*/ 1842 w 11316"/>
                <a:gd name="connsiteY114" fmla="*/ 5420 h 10000"/>
                <a:gd name="connsiteX0" fmla="*/ 2037 w 11316"/>
                <a:gd name="connsiteY0" fmla="*/ 5289 h 10000"/>
                <a:gd name="connsiteX1" fmla="*/ 2314 w 11316"/>
                <a:gd name="connsiteY1" fmla="*/ 4948 h 10000"/>
                <a:gd name="connsiteX2" fmla="*/ 2516 w 11316"/>
                <a:gd name="connsiteY2" fmla="*/ 4882 h 10000"/>
                <a:gd name="connsiteX3" fmla="*/ 2223 w 11316"/>
                <a:gd name="connsiteY3" fmla="*/ 5094 h 10000"/>
                <a:gd name="connsiteX4" fmla="*/ 2472 w 11316"/>
                <a:gd name="connsiteY4" fmla="*/ 5045 h 10000"/>
                <a:gd name="connsiteX5" fmla="*/ 2631 w 11316"/>
                <a:gd name="connsiteY5" fmla="*/ 5241 h 10000"/>
                <a:gd name="connsiteX6" fmla="*/ 2821 w 11316"/>
                <a:gd name="connsiteY6" fmla="*/ 5306 h 10000"/>
                <a:gd name="connsiteX7" fmla="*/ 2926 w 11316"/>
                <a:gd name="connsiteY7" fmla="*/ 5258 h 10000"/>
                <a:gd name="connsiteX8" fmla="*/ 3094 w 11316"/>
                <a:gd name="connsiteY8" fmla="*/ 4818 h 10000"/>
                <a:gd name="connsiteX9" fmla="*/ 3068 w 11316"/>
                <a:gd name="connsiteY9" fmla="*/ 5177 h 10000"/>
                <a:gd name="connsiteX10" fmla="*/ 3221 w 11316"/>
                <a:gd name="connsiteY10" fmla="*/ 4493 h 10000"/>
                <a:gd name="connsiteX11" fmla="*/ 3371 w 11316"/>
                <a:gd name="connsiteY11" fmla="*/ 4786 h 10000"/>
                <a:gd name="connsiteX12" fmla="*/ 3334 w 11316"/>
                <a:gd name="connsiteY12" fmla="*/ 4542 h 10000"/>
                <a:gd name="connsiteX13" fmla="*/ 3407 w 11316"/>
                <a:gd name="connsiteY13" fmla="*/ 4786 h 10000"/>
                <a:gd name="connsiteX14" fmla="*/ 3424 w 11316"/>
                <a:gd name="connsiteY14" fmla="*/ 4818 h 10000"/>
                <a:gd name="connsiteX15" fmla="*/ 3468 w 11316"/>
                <a:gd name="connsiteY15" fmla="*/ 4818 h 10000"/>
                <a:gd name="connsiteX16" fmla="*/ 3523 w 11316"/>
                <a:gd name="connsiteY16" fmla="*/ 4818 h 10000"/>
                <a:gd name="connsiteX17" fmla="*/ 3575 w 11316"/>
                <a:gd name="connsiteY17" fmla="*/ 4786 h 10000"/>
                <a:gd name="connsiteX18" fmla="*/ 3612 w 11316"/>
                <a:gd name="connsiteY18" fmla="*/ 4688 h 10000"/>
                <a:gd name="connsiteX19" fmla="*/ 3647 w 11316"/>
                <a:gd name="connsiteY19" fmla="*/ 4541 h 10000"/>
                <a:gd name="connsiteX20" fmla="*/ 3664 w 11316"/>
                <a:gd name="connsiteY20" fmla="*/ 4282 h 10000"/>
                <a:gd name="connsiteX21" fmla="*/ 3752 w 11316"/>
                <a:gd name="connsiteY21" fmla="*/ 4298 h 10000"/>
                <a:gd name="connsiteX22" fmla="*/ 3878 w 11316"/>
                <a:gd name="connsiteY22" fmla="*/ 4070 h 10000"/>
                <a:gd name="connsiteX23" fmla="*/ 4020 w 11316"/>
                <a:gd name="connsiteY23" fmla="*/ 4103 h 10000"/>
                <a:gd name="connsiteX24" fmla="*/ 4117 w 11316"/>
                <a:gd name="connsiteY24" fmla="*/ 4103 h 10000"/>
                <a:gd name="connsiteX25" fmla="*/ 3948 w 11316"/>
                <a:gd name="connsiteY25" fmla="*/ 3892 h 10000"/>
                <a:gd name="connsiteX26" fmla="*/ 4242 w 11316"/>
                <a:gd name="connsiteY26" fmla="*/ 4136 h 10000"/>
                <a:gd name="connsiteX27" fmla="*/ 4172 w 11316"/>
                <a:gd name="connsiteY27" fmla="*/ 4331 h 10000"/>
                <a:gd name="connsiteX28" fmla="*/ 4482 w 11316"/>
                <a:gd name="connsiteY28" fmla="*/ 4250 h 10000"/>
                <a:gd name="connsiteX29" fmla="*/ 4789 w 11316"/>
                <a:gd name="connsiteY29" fmla="*/ 3387 h 10000"/>
                <a:gd name="connsiteX30" fmla="*/ 4958 w 11316"/>
                <a:gd name="connsiteY30" fmla="*/ 2612 h 10000"/>
                <a:gd name="connsiteX31" fmla="*/ 4948 w 11316"/>
                <a:gd name="connsiteY31" fmla="*/ 1720 h 10000"/>
                <a:gd name="connsiteX32" fmla="*/ 5360 w 11316"/>
                <a:gd name="connsiteY32" fmla="*/ 1688 h 10000"/>
                <a:gd name="connsiteX33" fmla="*/ 5701 w 11316"/>
                <a:gd name="connsiteY33" fmla="*/ 1466 h 10000"/>
                <a:gd name="connsiteX34" fmla="*/ 5714 w 11316"/>
                <a:gd name="connsiteY34" fmla="*/ 402 h 10000"/>
                <a:gd name="connsiteX35" fmla="*/ 6179 w 11316"/>
                <a:gd name="connsiteY35" fmla="*/ 181 h 10000"/>
                <a:gd name="connsiteX36" fmla="*/ 6638 w 11316"/>
                <a:gd name="connsiteY36" fmla="*/ 1067 h 10000"/>
                <a:gd name="connsiteX37" fmla="*/ 7262 w 11316"/>
                <a:gd name="connsiteY37" fmla="*/ 1249 h 10000"/>
                <a:gd name="connsiteX38" fmla="*/ 8075 w 11316"/>
                <a:gd name="connsiteY38" fmla="*/ 1649 h 10000"/>
                <a:gd name="connsiteX39" fmla="*/ 8314 w 11316"/>
                <a:gd name="connsiteY39" fmla="*/ 816 h 10000"/>
                <a:gd name="connsiteX40" fmla="*/ 8607 w 11316"/>
                <a:gd name="connsiteY40" fmla="*/ 1452 h 10000"/>
                <a:gd name="connsiteX41" fmla="*/ 9066 w 11316"/>
                <a:gd name="connsiteY41" fmla="*/ 1915 h 10000"/>
                <a:gd name="connsiteX42" fmla="*/ 9061 w 11316"/>
                <a:gd name="connsiteY42" fmla="*/ 3100 h 10000"/>
                <a:gd name="connsiteX43" fmla="*/ 9848 w 11316"/>
                <a:gd name="connsiteY43" fmla="*/ 4676 h 10000"/>
                <a:gd name="connsiteX44" fmla="*/ 8707 w 11316"/>
                <a:gd name="connsiteY44" fmla="*/ 6720 h 10000"/>
                <a:gd name="connsiteX45" fmla="*/ 8330 w 11316"/>
                <a:gd name="connsiteY45" fmla="*/ 7834 h 10000"/>
                <a:gd name="connsiteX46" fmla="*/ 2785 w 11316"/>
                <a:gd name="connsiteY46" fmla="*/ 9038 h 10000"/>
                <a:gd name="connsiteX47" fmla="*/ 10775 w 11316"/>
                <a:gd name="connsiteY47" fmla="*/ 5353 h 10000"/>
                <a:gd name="connsiteX48" fmla="*/ 10589 w 11316"/>
                <a:gd name="connsiteY48" fmla="*/ 5662 h 10000"/>
                <a:gd name="connsiteX49" fmla="*/ 10536 w 11316"/>
                <a:gd name="connsiteY49" fmla="*/ 5744 h 10000"/>
                <a:gd name="connsiteX50" fmla="*/ 10517 w 11316"/>
                <a:gd name="connsiteY50" fmla="*/ 5776 h 10000"/>
                <a:gd name="connsiteX51" fmla="*/ 10500 w 11316"/>
                <a:gd name="connsiteY51" fmla="*/ 5808 h 10000"/>
                <a:gd name="connsiteX52" fmla="*/ 10492 w 11316"/>
                <a:gd name="connsiteY52" fmla="*/ 5808 h 10000"/>
                <a:gd name="connsiteX53" fmla="*/ 10492 w 11316"/>
                <a:gd name="connsiteY53" fmla="*/ 5874 h 10000"/>
                <a:gd name="connsiteX54" fmla="*/ 10474 w 11316"/>
                <a:gd name="connsiteY54" fmla="*/ 5971 h 10000"/>
                <a:gd name="connsiteX55" fmla="*/ 10403 w 11316"/>
                <a:gd name="connsiteY55" fmla="*/ 6101 h 10000"/>
                <a:gd name="connsiteX56" fmla="*/ 10313 w 11316"/>
                <a:gd name="connsiteY56" fmla="*/ 6183 h 10000"/>
                <a:gd name="connsiteX57" fmla="*/ 10234 w 11316"/>
                <a:gd name="connsiteY57" fmla="*/ 6247 h 10000"/>
                <a:gd name="connsiteX58" fmla="*/ 10010 w 11316"/>
                <a:gd name="connsiteY58" fmla="*/ 6377 h 10000"/>
                <a:gd name="connsiteX59" fmla="*/ 9851 w 11316"/>
                <a:gd name="connsiteY59" fmla="*/ 6475 h 10000"/>
                <a:gd name="connsiteX60" fmla="*/ 9717 w 11316"/>
                <a:gd name="connsiteY60" fmla="*/ 6556 h 10000"/>
                <a:gd name="connsiteX61" fmla="*/ 9647 w 11316"/>
                <a:gd name="connsiteY61" fmla="*/ 6686 h 10000"/>
                <a:gd name="connsiteX62" fmla="*/ 9602 w 11316"/>
                <a:gd name="connsiteY62" fmla="*/ 6816 h 10000"/>
                <a:gd name="connsiteX63" fmla="*/ 9567 w 11316"/>
                <a:gd name="connsiteY63" fmla="*/ 7027 h 10000"/>
                <a:gd name="connsiteX64" fmla="*/ 9513 w 11316"/>
                <a:gd name="connsiteY64" fmla="*/ 7287 h 10000"/>
                <a:gd name="connsiteX65" fmla="*/ 9415 w 11316"/>
                <a:gd name="connsiteY65" fmla="*/ 7530 h 10000"/>
                <a:gd name="connsiteX66" fmla="*/ 9344 w 11316"/>
                <a:gd name="connsiteY66" fmla="*/ 7693 h 10000"/>
                <a:gd name="connsiteX67" fmla="*/ 9275 w 11316"/>
                <a:gd name="connsiteY67" fmla="*/ 7775 h 10000"/>
                <a:gd name="connsiteX68" fmla="*/ 9193 w 11316"/>
                <a:gd name="connsiteY68" fmla="*/ 7937 h 10000"/>
                <a:gd name="connsiteX69" fmla="*/ 9157 w 11316"/>
                <a:gd name="connsiteY69" fmla="*/ 8002 h 10000"/>
                <a:gd name="connsiteX70" fmla="*/ 9140 w 11316"/>
                <a:gd name="connsiteY70" fmla="*/ 8083 h 10000"/>
                <a:gd name="connsiteX71" fmla="*/ 9140 w 11316"/>
                <a:gd name="connsiteY71" fmla="*/ 8246 h 10000"/>
                <a:gd name="connsiteX72" fmla="*/ 9157 w 11316"/>
                <a:gd name="connsiteY72" fmla="*/ 8440 h 10000"/>
                <a:gd name="connsiteX73" fmla="*/ 9104 w 11316"/>
                <a:gd name="connsiteY73" fmla="*/ 8440 h 10000"/>
                <a:gd name="connsiteX74" fmla="*/ 9015 w 11316"/>
                <a:gd name="connsiteY74" fmla="*/ 8457 h 10000"/>
                <a:gd name="connsiteX75" fmla="*/ 8902 w 11316"/>
                <a:gd name="connsiteY75" fmla="*/ 8489 h 10000"/>
                <a:gd name="connsiteX76" fmla="*/ 8731 w 11316"/>
                <a:gd name="connsiteY76" fmla="*/ 8522 h 10000"/>
                <a:gd name="connsiteX77" fmla="*/ 8544 w 11316"/>
                <a:gd name="connsiteY77" fmla="*/ 8554 h 10000"/>
                <a:gd name="connsiteX78" fmla="*/ 8322 w 11316"/>
                <a:gd name="connsiteY78" fmla="*/ 8587 h 10000"/>
                <a:gd name="connsiteX79" fmla="*/ 8046 w 11316"/>
                <a:gd name="connsiteY79" fmla="*/ 8651 h 10000"/>
                <a:gd name="connsiteX80" fmla="*/ 7773 w 11316"/>
                <a:gd name="connsiteY80" fmla="*/ 8717 h 10000"/>
                <a:gd name="connsiteX81" fmla="*/ 7470 w 11316"/>
                <a:gd name="connsiteY81" fmla="*/ 8781 h 10000"/>
                <a:gd name="connsiteX82" fmla="*/ 7140 w 11316"/>
                <a:gd name="connsiteY82" fmla="*/ 8814 h 10000"/>
                <a:gd name="connsiteX83" fmla="*/ 6439 w 11316"/>
                <a:gd name="connsiteY83" fmla="*/ 8960 h 10000"/>
                <a:gd name="connsiteX84" fmla="*/ 5690 w 11316"/>
                <a:gd name="connsiteY84" fmla="*/ 9090 h 10000"/>
                <a:gd name="connsiteX85" fmla="*/ 4927 w 11316"/>
                <a:gd name="connsiteY85" fmla="*/ 9236 h 10000"/>
                <a:gd name="connsiteX86" fmla="*/ 4169 w 11316"/>
                <a:gd name="connsiteY86" fmla="*/ 9366 h 10000"/>
                <a:gd name="connsiteX87" fmla="*/ 3424 w 11316"/>
                <a:gd name="connsiteY87" fmla="*/ 9497 h 10000"/>
                <a:gd name="connsiteX88" fmla="*/ 3078 w 11316"/>
                <a:gd name="connsiteY88" fmla="*/ 9594 h 10000"/>
                <a:gd name="connsiteX89" fmla="*/ 2738 w 11316"/>
                <a:gd name="connsiteY89" fmla="*/ 9643 h 10000"/>
                <a:gd name="connsiteX90" fmla="*/ 2411 w 11316"/>
                <a:gd name="connsiteY90" fmla="*/ 9675 h 10000"/>
                <a:gd name="connsiteX91" fmla="*/ 2126 w 11316"/>
                <a:gd name="connsiteY91" fmla="*/ 9740 h 10000"/>
                <a:gd name="connsiteX92" fmla="*/ 1851 w 11316"/>
                <a:gd name="connsiteY92" fmla="*/ 9805 h 10000"/>
                <a:gd name="connsiteX93" fmla="*/ 1592 w 11316"/>
                <a:gd name="connsiteY93" fmla="*/ 9838 h 10000"/>
                <a:gd name="connsiteX94" fmla="*/ 1389 w 11316"/>
                <a:gd name="connsiteY94" fmla="*/ 9870 h 10000"/>
                <a:gd name="connsiteX95" fmla="*/ 1182 w 11316"/>
                <a:gd name="connsiteY95" fmla="*/ 9642 h 10000"/>
                <a:gd name="connsiteX96" fmla="*/ 883 w 11316"/>
                <a:gd name="connsiteY96" fmla="*/ 9968 h 10000"/>
                <a:gd name="connsiteX97" fmla="*/ 845 w 11316"/>
                <a:gd name="connsiteY97" fmla="*/ 10000 h 10000"/>
                <a:gd name="connsiteX98" fmla="*/ 792 w 11316"/>
                <a:gd name="connsiteY98" fmla="*/ 9919 h 10000"/>
                <a:gd name="connsiteX99" fmla="*/ 0 w 11316"/>
                <a:gd name="connsiteY99" fmla="*/ 9922 h 10000"/>
                <a:gd name="connsiteX100" fmla="*/ 240 w 11316"/>
                <a:gd name="connsiteY100" fmla="*/ 9662 h 10000"/>
                <a:gd name="connsiteX101" fmla="*/ 400 w 11316"/>
                <a:gd name="connsiteY101" fmla="*/ 8652 h 10000"/>
                <a:gd name="connsiteX102" fmla="*/ 249 w 11316"/>
                <a:gd name="connsiteY102" fmla="*/ 7936 h 10000"/>
                <a:gd name="connsiteX103" fmla="*/ 515 w 11316"/>
                <a:gd name="connsiteY103" fmla="*/ 7545 h 10000"/>
                <a:gd name="connsiteX104" fmla="*/ 1353 w 11316"/>
                <a:gd name="connsiteY104" fmla="*/ 8003 h 10000"/>
                <a:gd name="connsiteX105" fmla="*/ 1095 w 11316"/>
                <a:gd name="connsiteY105" fmla="*/ 7108 h 10000"/>
                <a:gd name="connsiteX106" fmla="*/ 1425 w 11316"/>
                <a:gd name="connsiteY106" fmla="*/ 6783 h 10000"/>
                <a:gd name="connsiteX107" fmla="*/ 1425 w 11316"/>
                <a:gd name="connsiteY107" fmla="*/ 6751 h 10000"/>
                <a:gd name="connsiteX108" fmla="*/ 1425 w 11316"/>
                <a:gd name="connsiteY108" fmla="*/ 6686 h 10000"/>
                <a:gd name="connsiteX109" fmla="*/ 1158 w 11316"/>
                <a:gd name="connsiteY109" fmla="*/ 6833 h 10000"/>
                <a:gd name="connsiteX110" fmla="*/ 1645 w 11316"/>
                <a:gd name="connsiteY110" fmla="*/ 6573 h 10000"/>
                <a:gd name="connsiteX111" fmla="*/ 1584 w 11316"/>
                <a:gd name="connsiteY111" fmla="*/ 6053 h 10000"/>
                <a:gd name="connsiteX112" fmla="*/ 1744 w 11316"/>
                <a:gd name="connsiteY112" fmla="*/ 5777 h 10000"/>
                <a:gd name="connsiteX113" fmla="*/ 1842 w 11316"/>
                <a:gd name="connsiteY113" fmla="*/ 5420 h 10000"/>
                <a:gd name="connsiteX0" fmla="*/ 2037 w 11316"/>
                <a:gd name="connsiteY0" fmla="*/ 5289 h 9981"/>
                <a:gd name="connsiteX1" fmla="*/ 2314 w 11316"/>
                <a:gd name="connsiteY1" fmla="*/ 4948 h 9981"/>
                <a:gd name="connsiteX2" fmla="*/ 2516 w 11316"/>
                <a:gd name="connsiteY2" fmla="*/ 4882 h 9981"/>
                <a:gd name="connsiteX3" fmla="*/ 2223 w 11316"/>
                <a:gd name="connsiteY3" fmla="*/ 5094 h 9981"/>
                <a:gd name="connsiteX4" fmla="*/ 2472 w 11316"/>
                <a:gd name="connsiteY4" fmla="*/ 5045 h 9981"/>
                <a:gd name="connsiteX5" fmla="*/ 2631 w 11316"/>
                <a:gd name="connsiteY5" fmla="*/ 5241 h 9981"/>
                <a:gd name="connsiteX6" fmla="*/ 2821 w 11316"/>
                <a:gd name="connsiteY6" fmla="*/ 5306 h 9981"/>
                <a:gd name="connsiteX7" fmla="*/ 2926 w 11316"/>
                <a:gd name="connsiteY7" fmla="*/ 5258 h 9981"/>
                <a:gd name="connsiteX8" fmla="*/ 3094 w 11316"/>
                <a:gd name="connsiteY8" fmla="*/ 4818 h 9981"/>
                <a:gd name="connsiteX9" fmla="*/ 3068 w 11316"/>
                <a:gd name="connsiteY9" fmla="*/ 5177 h 9981"/>
                <a:gd name="connsiteX10" fmla="*/ 3221 w 11316"/>
                <a:gd name="connsiteY10" fmla="*/ 4493 h 9981"/>
                <a:gd name="connsiteX11" fmla="*/ 3371 w 11316"/>
                <a:gd name="connsiteY11" fmla="*/ 4786 h 9981"/>
                <a:gd name="connsiteX12" fmla="*/ 3334 w 11316"/>
                <a:gd name="connsiteY12" fmla="*/ 4542 h 9981"/>
                <a:gd name="connsiteX13" fmla="*/ 3407 w 11316"/>
                <a:gd name="connsiteY13" fmla="*/ 4786 h 9981"/>
                <a:gd name="connsiteX14" fmla="*/ 3424 w 11316"/>
                <a:gd name="connsiteY14" fmla="*/ 4818 h 9981"/>
                <a:gd name="connsiteX15" fmla="*/ 3468 w 11316"/>
                <a:gd name="connsiteY15" fmla="*/ 4818 h 9981"/>
                <a:gd name="connsiteX16" fmla="*/ 3523 w 11316"/>
                <a:gd name="connsiteY16" fmla="*/ 4818 h 9981"/>
                <a:gd name="connsiteX17" fmla="*/ 3575 w 11316"/>
                <a:gd name="connsiteY17" fmla="*/ 4786 h 9981"/>
                <a:gd name="connsiteX18" fmla="*/ 3612 w 11316"/>
                <a:gd name="connsiteY18" fmla="*/ 4688 h 9981"/>
                <a:gd name="connsiteX19" fmla="*/ 3647 w 11316"/>
                <a:gd name="connsiteY19" fmla="*/ 4541 h 9981"/>
                <a:gd name="connsiteX20" fmla="*/ 3664 w 11316"/>
                <a:gd name="connsiteY20" fmla="*/ 4282 h 9981"/>
                <a:gd name="connsiteX21" fmla="*/ 3752 w 11316"/>
                <a:gd name="connsiteY21" fmla="*/ 4298 h 9981"/>
                <a:gd name="connsiteX22" fmla="*/ 3878 w 11316"/>
                <a:gd name="connsiteY22" fmla="*/ 4070 h 9981"/>
                <a:gd name="connsiteX23" fmla="*/ 4020 w 11316"/>
                <a:gd name="connsiteY23" fmla="*/ 4103 h 9981"/>
                <a:gd name="connsiteX24" fmla="*/ 4117 w 11316"/>
                <a:gd name="connsiteY24" fmla="*/ 4103 h 9981"/>
                <a:gd name="connsiteX25" fmla="*/ 3948 w 11316"/>
                <a:gd name="connsiteY25" fmla="*/ 3892 h 9981"/>
                <a:gd name="connsiteX26" fmla="*/ 4242 w 11316"/>
                <a:gd name="connsiteY26" fmla="*/ 4136 h 9981"/>
                <a:gd name="connsiteX27" fmla="*/ 4172 w 11316"/>
                <a:gd name="connsiteY27" fmla="*/ 4331 h 9981"/>
                <a:gd name="connsiteX28" fmla="*/ 4482 w 11316"/>
                <a:gd name="connsiteY28" fmla="*/ 4250 h 9981"/>
                <a:gd name="connsiteX29" fmla="*/ 4789 w 11316"/>
                <a:gd name="connsiteY29" fmla="*/ 3387 h 9981"/>
                <a:gd name="connsiteX30" fmla="*/ 4958 w 11316"/>
                <a:gd name="connsiteY30" fmla="*/ 2612 h 9981"/>
                <a:gd name="connsiteX31" fmla="*/ 4948 w 11316"/>
                <a:gd name="connsiteY31" fmla="*/ 1720 h 9981"/>
                <a:gd name="connsiteX32" fmla="*/ 5360 w 11316"/>
                <a:gd name="connsiteY32" fmla="*/ 1688 h 9981"/>
                <a:gd name="connsiteX33" fmla="*/ 5701 w 11316"/>
                <a:gd name="connsiteY33" fmla="*/ 1466 h 9981"/>
                <a:gd name="connsiteX34" fmla="*/ 5714 w 11316"/>
                <a:gd name="connsiteY34" fmla="*/ 402 h 9981"/>
                <a:gd name="connsiteX35" fmla="*/ 6179 w 11316"/>
                <a:gd name="connsiteY35" fmla="*/ 181 h 9981"/>
                <a:gd name="connsiteX36" fmla="*/ 6638 w 11316"/>
                <a:gd name="connsiteY36" fmla="*/ 1067 h 9981"/>
                <a:gd name="connsiteX37" fmla="*/ 7262 w 11316"/>
                <a:gd name="connsiteY37" fmla="*/ 1249 h 9981"/>
                <a:gd name="connsiteX38" fmla="*/ 8075 w 11316"/>
                <a:gd name="connsiteY38" fmla="*/ 1649 h 9981"/>
                <a:gd name="connsiteX39" fmla="*/ 8314 w 11316"/>
                <a:gd name="connsiteY39" fmla="*/ 816 h 9981"/>
                <a:gd name="connsiteX40" fmla="*/ 8607 w 11316"/>
                <a:gd name="connsiteY40" fmla="*/ 1452 h 9981"/>
                <a:gd name="connsiteX41" fmla="*/ 9066 w 11316"/>
                <a:gd name="connsiteY41" fmla="*/ 1915 h 9981"/>
                <a:gd name="connsiteX42" fmla="*/ 9061 w 11316"/>
                <a:gd name="connsiteY42" fmla="*/ 3100 h 9981"/>
                <a:gd name="connsiteX43" fmla="*/ 9848 w 11316"/>
                <a:gd name="connsiteY43" fmla="*/ 4676 h 9981"/>
                <a:gd name="connsiteX44" fmla="*/ 8707 w 11316"/>
                <a:gd name="connsiteY44" fmla="*/ 6720 h 9981"/>
                <a:gd name="connsiteX45" fmla="*/ 8330 w 11316"/>
                <a:gd name="connsiteY45" fmla="*/ 7834 h 9981"/>
                <a:gd name="connsiteX46" fmla="*/ 2785 w 11316"/>
                <a:gd name="connsiteY46" fmla="*/ 9038 h 9981"/>
                <a:gd name="connsiteX47" fmla="*/ 10775 w 11316"/>
                <a:gd name="connsiteY47" fmla="*/ 5353 h 9981"/>
                <a:gd name="connsiteX48" fmla="*/ 10589 w 11316"/>
                <a:gd name="connsiteY48" fmla="*/ 5662 h 9981"/>
                <a:gd name="connsiteX49" fmla="*/ 10536 w 11316"/>
                <a:gd name="connsiteY49" fmla="*/ 5744 h 9981"/>
                <a:gd name="connsiteX50" fmla="*/ 10517 w 11316"/>
                <a:gd name="connsiteY50" fmla="*/ 5776 h 9981"/>
                <a:gd name="connsiteX51" fmla="*/ 10500 w 11316"/>
                <a:gd name="connsiteY51" fmla="*/ 5808 h 9981"/>
                <a:gd name="connsiteX52" fmla="*/ 10492 w 11316"/>
                <a:gd name="connsiteY52" fmla="*/ 5808 h 9981"/>
                <a:gd name="connsiteX53" fmla="*/ 10492 w 11316"/>
                <a:gd name="connsiteY53" fmla="*/ 5874 h 9981"/>
                <a:gd name="connsiteX54" fmla="*/ 10474 w 11316"/>
                <a:gd name="connsiteY54" fmla="*/ 5971 h 9981"/>
                <a:gd name="connsiteX55" fmla="*/ 10403 w 11316"/>
                <a:gd name="connsiteY55" fmla="*/ 6101 h 9981"/>
                <a:gd name="connsiteX56" fmla="*/ 10313 w 11316"/>
                <a:gd name="connsiteY56" fmla="*/ 6183 h 9981"/>
                <a:gd name="connsiteX57" fmla="*/ 10234 w 11316"/>
                <a:gd name="connsiteY57" fmla="*/ 6247 h 9981"/>
                <a:gd name="connsiteX58" fmla="*/ 10010 w 11316"/>
                <a:gd name="connsiteY58" fmla="*/ 6377 h 9981"/>
                <a:gd name="connsiteX59" fmla="*/ 9851 w 11316"/>
                <a:gd name="connsiteY59" fmla="*/ 6475 h 9981"/>
                <a:gd name="connsiteX60" fmla="*/ 9717 w 11316"/>
                <a:gd name="connsiteY60" fmla="*/ 6556 h 9981"/>
                <a:gd name="connsiteX61" fmla="*/ 9647 w 11316"/>
                <a:gd name="connsiteY61" fmla="*/ 6686 h 9981"/>
                <a:gd name="connsiteX62" fmla="*/ 9602 w 11316"/>
                <a:gd name="connsiteY62" fmla="*/ 6816 h 9981"/>
                <a:gd name="connsiteX63" fmla="*/ 9567 w 11316"/>
                <a:gd name="connsiteY63" fmla="*/ 7027 h 9981"/>
                <a:gd name="connsiteX64" fmla="*/ 9513 w 11316"/>
                <a:gd name="connsiteY64" fmla="*/ 7287 h 9981"/>
                <a:gd name="connsiteX65" fmla="*/ 9415 w 11316"/>
                <a:gd name="connsiteY65" fmla="*/ 7530 h 9981"/>
                <a:gd name="connsiteX66" fmla="*/ 9344 w 11316"/>
                <a:gd name="connsiteY66" fmla="*/ 7693 h 9981"/>
                <a:gd name="connsiteX67" fmla="*/ 9275 w 11316"/>
                <a:gd name="connsiteY67" fmla="*/ 7775 h 9981"/>
                <a:gd name="connsiteX68" fmla="*/ 9193 w 11316"/>
                <a:gd name="connsiteY68" fmla="*/ 7937 h 9981"/>
                <a:gd name="connsiteX69" fmla="*/ 9157 w 11316"/>
                <a:gd name="connsiteY69" fmla="*/ 8002 h 9981"/>
                <a:gd name="connsiteX70" fmla="*/ 9140 w 11316"/>
                <a:gd name="connsiteY70" fmla="*/ 8083 h 9981"/>
                <a:gd name="connsiteX71" fmla="*/ 9140 w 11316"/>
                <a:gd name="connsiteY71" fmla="*/ 8246 h 9981"/>
                <a:gd name="connsiteX72" fmla="*/ 9157 w 11316"/>
                <a:gd name="connsiteY72" fmla="*/ 8440 h 9981"/>
                <a:gd name="connsiteX73" fmla="*/ 9104 w 11316"/>
                <a:gd name="connsiteY73" fmla="*/ 8440 h 9981"/>
                <a:gd name="connsiteX74" fmla="*/ 9015 w 11316"/>
                <a:gd name="connsiteY74" fmla="*/ 8457 h 9981"/>
                <a:gd name="connsiteX75" fmla="*/ 8902 w 11316"/>
                <a:gd name="connsiteY75" fmla="*/ 8489 h 9981"/>
                <a:gd name="connsiteX76" fmla="*/ 8731 w 11316"/>
                <a:gd name="connsiteY76" fmla="*/ 8522 h 9981"/>
                <a:gd name="connsiteX77" fmla="*/ 8544 w 11316"/>
                <a:gd name="connsiteY77" fmla="*/ 8554 h 9981"/>
                <a:gd name="connsiteX78" fmla="*/ 8322 w 11316"/>
                <a:gd name="connsiteY78" fmla="*/ 8587 h 9981"/>
                <a:gd name="connsiteX79" fmla="*/ 8046 w 11316"/>
                <a:gd name="connsiteY79" fmla="*/ 8651 h 9981"/>
                <a:gd name="connsiteX80" fmla="*/ 7773 w 11316"/>
                <a:gd name="connsiteY80" fmla="*/ 8717 h 9981"/>
                <a:gd name="connsiteX81" fmla="*/ 7470 w 11316"/>
                <a:gd name="connsiteY81" fmla="*/ 8781 h 9981"/>
                <a:gd name="connsiteX82" fmla="*/ 7140 w 11316"/>
                <a:gd name="connsiteY82" fmla="*/ 8814 h 9981"/>
                <a:gd name="connsiteX83" fmla="*/ 6439 w 11316"/>
                <a:gd name="connsiteY83" fmla="*/ 8960 h 9981"/>
                <a:gd name="connsiteX84" fmla="*/ 5690 w 11316"/>
                <a:gd name="connsiteY84" fmla="*/ 9090 h 9981"/>
                <a:gd name="connsiteX85" fmla="*/ 4927 w 11316"/>
                <a:gd name="connsiteY85" fmla="*/ 9236 h 9981"/>
                <a:gd name="connsiteX86" fmla="*/ 4169 w 11316"/>
                <a:gd name="connsiteY86" fmla="*/ 9366 h 9981"/>
                <a:gd name="connsiteX87" fmla="*/ 3424 w 11316"/>
                <a:gd name="connsiteY87" fmla="*/ 9497 h 9981"/>
                <a:gd name="connsiteX88" fmla="*/ 3078 w 11316"/>
                <a:gd name="connsiteY88" fmla="*/ 9594 h 9981"/>
                <a:gd name="connsiteX89" fmla="*/ 2738 w 11316"/>
                <a:gd name="connsiteY89" fmla="*/ 9643 h 9981"/>
                <a:gd name="connsiteX90" fmla="*/ 2411 w 11316"/>
                <a:gd name="connsiteY90" fmla="*/ 9675 h 9981"/>
                <a:gd name="connsiteX91" fmla="*/ 2126 w 11316"/>
                <a:gd name="connsiteY91" fmla="*/ 9740 h 9981"/>
                <a:gd name="connsiteX92" fmla="*/ 1851 w 11316"/>
                <a:gd name="connsiteY92" fmla="*/ 9805 h 9981"/>
                <a:gd name="connsiteX93" fmla="*/ 1592 w 11316"/>
                <a:gd name="connsiteY93" fmla="*/ 9838 h 9981"/>
                <a:gd name="connsiteX94" fmla="*/ 1389 w 11316"/>
                <a:gd name="connsiteY94" fmla="*/ 9870 h 9981"/>
                <a:gd name="connsiteX95" fmla="*/ 1182 w 11316"/>
                <a:gd name="connsiteY95" fmla="*/ 9642 h 9981"/>
                <a:gd name="connsiteX96" fmla="*/ 883 w 11316"/>
                <a:gd name="connsiteY96" fmla="*/ 9968 h 9981"/>
                <a:gd name="connsiteX97" fmla="*/ 792 w 11316"/>
                <a:gd name="connsiteY97" fmla="*/ 9919 h 9981"/>
                <a:gd name="connsiteX98" fmla="*/ 0 w 11316"/>
                <a:gd name="connsiteY98" fmla="*/ 9922 h 9981"/>
                <a:gd name="connsiteX99" fmla="*/ 240 w 11316"/>
                <a:gd name="connsiteY99" fmla="*/ 9662 h 9981"/>
                <a:gd name="connsiteX100" fmla="*/ 400 w 11316"/>
                <a:gd name="connsiteY100" fmla="*/ 8652 h 9981"/>
                <a:gd name="connsiteX101" fmla="*/ 249 w 11316"/>
                <a:gd name="connsiteY101" fmla="*/ 7936 h 9981"/>
                <a:gd name="connsiteX102" fmla="*/ 515 w 11316"/>
                <a:gd name="connsiteY102" fmla="*/ 7545 h 9981"/>
                <a:gd name="connsiteX103" fmla="*/ 1353 w 11316"/>
                <a:gd name="connsiteY103" fmla="*/ 8003 h 9981"/>
                <a:gd name="connsiteX104" fmla="*/ 1095 w 11316"/>
                <a:gd name="connsiteY104" fmla="*/ 7108 h 9981"/>
                <a:gd name="connsiteX105" fmla="*/ 1425 w 11316"/>
                <a:gd name="connsiteY105" fmla="*/ 6783 h 9981"/>
                <a:gd name="connsiteX106" fmla="*/ 1425 w 11316"/>
                <a:gd name="connsiteY106" fmla="*/ 6751 h 9981"/>
                <a:gd name="connsiteX107" fmla="*/ 1425 w 11316"/>
                <a:gd name="connsiteY107" fmla="*/ 6686 h 9981"/>
                <a:gd name="connsiteX108" fmla="*/ 1158 w 11316"/>
                <a:gd name="connsiteY108" fmla="*/ 6833 h 9981"/>
                <a:gd name="connsiteX109" fmla="*/ 1645 w 11316"/>
                <a:gd name="connsiteY109" fmla="*/ 6573 h 9981"/>
                <a:gd name="connsiteX110" fmla="*/ 1584 w 11316"/>
                <a:gd name="connsiteY110" fmla="*/ 6053 h 9981"/>
                <a:gd name="connsiteX111" fmla="*/ 1744 w 11316"/>
                <a:gd name="connsiteY111" fmla="*/ 5777 h 9981"/>
                <a:gd name="connsiteX112" fmla="*/ 1842 w 11316"/>
                <a:gd name="connsiteY112" fmla="*/ 5420 h 9981"/>
                <a:gd name="connsiteX0" fmla="*/ 1800 w 10000"/>
                <a:gd name="connsiteY0" fmla="*/ 5299 h 9941"/>
                <a:gd name="connsiteX1" fmla="*/ 2045 w 10000"/>
                <a:gd name="connsiteY1" fmla="*/ 4957 h 9941"/>
                <a:gd name="connsiteX2" fmla="*/ 2223 w 10000"/>
                <a:gd name="connsiteY2" fmla="*/ 4891 h 9941"/>
                <a:gd name="connsiteX3" fmla="*/ 1964 w 10000"/>
                <a:gd name="connsiteY3" fmla="*/ 5104 h 9941"/>
                <a:gd name="connsiteX4" fmla="*/ 2185 w 10000"/>
                <a:gd name="connsiteY4" fmla="*/ 5055 h 9941"/>
                <a:gd name="connsiteX5" fmla="*/ 2325 w 10000"/>
                <a:gd name="connsiteY5" fmla="*/ 5251 h 9941"/>
                <a:gd name="connsiteX6" fmla="*/ 2493 w 10000"/>
                <a:gd name="connsiteY6" fmla="*/ 5316 h 9941"/>
                <a:gd name="connsiteX7" fmla="*/ 2586 w 10000"/>
                <a:gd name="connsiteY7" fmla="*/ 5268 h 9941"/>
                <a:gd name="connsiteX8" fmla="*/ 2734 w 10000"/>
                <a:gd name="connsiteY8" fmla="*/ 4827 h 9941"/>
                <a:gd name="connsiteX9" fmla="*/ 2711 w 10000"/>
                <a:gd name="connsiteY9" fmla="*/ 5187 h 9941"/>
                <a:gd name="connsiteX10" fmla="*/ 2846 w 10000"/>
                <a:gd name="connsiteY10" fmla="*/ 4502 h 9941"/>
                <a:gd name="connsiteX11" fmla="*/ 2979 w 10000"/>
                <a:gd name="connsiteY11" fmla="*/ 4795 h 9941"/>
                <a:gd name="connsiteX12" fmla="*/ 2946 w 10000"/>
                <a:gd name="connsiteY12" fmla="*/ 4551 h 9941"/>
                <a:gd name="connsiteX13" fmla="*/ 3011 w 10000"/>
                <a:gd name="connsiteY13" fmla="*/ 4795 h 9941"/>
                <a:gd name="connsiteX14" fmla="*/ 3026 w 10000"/>
                <a:gd name="connsiteY14" fmla="*/ 4827 h 9941"/>
                <a:gd name="connsiteX15" fmla="*/ 3065 w 10000"/>
                <a:gd name="connsiteY15" fmla="*/ 4827 h 9941"/>
                <a:gd name="connsiteX16" fmla="*/ 3113 w 10000"/>
                <a:gd name="connsiteY16" fmla="*/ 4827 h 9941"/>
                <a:gd name="connsiteX17" fmla="*/ 3159 w 10000"/>
                <a:gd name="connsiteY17" fmla="*/ 4795 h 9941"/>
                <a:gd name="connsiteX18" fmla="*/ 3192 w 10000"/>
                <a:gd name="connsiteY18" fmla="*/ 4697 h 9941"/>
                <a:gd name="connsiteX19" fmla="*/ 3223 w 10000"/>
                <a:gd name="connsiteY19" fmla="*/ 4550 h 9941"/>
                <a:gd name="connsiteX20" fmla="*/ 3238 w 10000"/>
                <a:gd name="connsiteY20" fmla="*/ 4290 h 9941"/>
                <a:gd name="connsiteX21" fmla="*/ 3316 w 10000"/>
                <a:gd name="connsiteY21" fmla="*/ 4306 h 9941"/>
                <a:gd name="connsiteX22" fmla="*/ 3427 w 10000"/>
                <a:gd name="connsiteY22" fmla="*/ 4078 h 9941"/>
                <a:gd name="connsiteX23" fmla="*/ 3552 w 10000"/>
                <a:gd name="connsiteY23" fmla="*/ 4111 h 9941"/>
                <a:gd name="connsiteX24" fmla="*/ 3638 w 10000"/>
                <a:gd name="connsiteY24" fmla="*/ 4111 h 9941"/>
                <a:gd name="connsiteX25" fmla="*/ 3489 w 10000"/>
                <a:gd name="connsiteY25" fmla="*/ 3899 h 9941"/>
                <a:gd name="connsiteX26" fmla="*/ 3749 w 10000"/>
                <a:gd name="connsiteY26" fmla="*/ 4144 h 9941"/>
                <a:gd name="connsiteX27" fmla="*/ 3687 w 10000"/>
                <a:gd name="connsiteY27" fmla="*/ 4339 h 9941"/>
                <a:gd name="connsiteX28" fmla="*/ 3961 w 10000"/>
                <a:gd name="connsiteY28" fmla="*/ 4258 h 9941"/>
                <a:gd name="connsiteX29" fmla="*/ 4232 w 10000"/>
                <a:gd name="connsiteY29" fmla="*/ 3393 h 9941"/>
                <a:gd name="connsiteX30" fmla="*/ 4381 w 10000"/>
                <a:gd name="connsiteY30" fmla="*/ 2617 h 9941"/>
                <a:gd name="connsiteX31" fmla="*/ 4373 w 10000"/>
                <a:gd name="connsiteY31" fmla="*/ 1723 h 9941"/>
                <a:gd name="connsiteX32" fmla="*/ 4737 w 10000"/>
                <a:gd name="connsiteY32" fmla="*/ 1691 h 9941"/>
                <a:gd name="connsiteX33" fmla="*/ 5038 w 10000"/>
                <a:gd name="connsiteY33" fmla="*/ 1469 h 9941"/>
                <a:gd name="connsiteX34" fmla="*/ 5049 w 10000"/>
                <a:gd name="connsiteY34" fmla="*/ 403 h 9941"/>
                <a:gd name="connsiteX35" fmla="*/ 5460 w 10000"/>
                <a:gd name="connsiteY35" fmla="*/ 181 h 9941"/>
                <a:gd name="connsiteX36" fmla="*/ 5866 w 10000"/>
                <a:gd name="connsiteY36" fmla="*/ 1069 h 9941"/>
                <a:gd name="connsiteX37" fmla="*/ 6417 w 10000"/>
                <a:gd name="connsiteY37" fmla="*/ 1251 h 9941"/>
                <a:gd name="connsiteX38" fmla="*/ 7136 w 10000"/>
                <a:gd name="connsiteY38" fmla="*/ 1652 h 9941"/>
                <a:gd name="connsiteX39" fmla="*/ 7347 w 10000"/>
                <a:gd name="connsiteY39" fmla="*/ 818 h 9941"/>
                <a:gd name="connsiteX40" fmla="*/ 7606 w 10000"/>
                <a:gd name="connsiteY40" fmla="*/ 1455 h 9941"/>
                <a:gd name="connsiteX41" fmla="*/ 8012 w 10000"/>
                <a:gd name="connsiteY41" fmla="*/ 1919 h 9941"/>
                <a:gd name="connsiteX42" fmla="*/ 8007 w 10000"/>
                <a:gd name="connsiteY42" fmla="*/ 3106 h 9941"/>
                <a:gd name="connsiteX43" fmla="*/ 8703 w 10000"/>
                <a:gd name="connsiteY43" fmla="*/ 4685 h 9941"/>
                <a:gd name="connsiteX44" fmla="*/ 7694 w 10000"/>
                <a:gd name="connsiteY44" fmla="*/ 6733 h 9941"/>
                <a:gd name="connsiteX45" fmla="*/ 7361 w 10000"/>
                <a:gd name="connsiteY45" fmla="*/ 7849 h 9941"/>
                <a:gd name="connsiteX46" fmla="*/ 2461 w 10000"/>
                <a:gd name="connsiteY46" fmla="*/ 9055 h 9941"/>
                <a:gd name="connsiteX47" fmla="*/ 9522 w 10000"/>
                <a:gd name="connsiteY47" fmla="*/ 5363 h 9941"/>
                <a:gd name="connsiteX48" fmla="*/ 9358 w 10000"/>
                <a:gd name="connsiteY48" fmla="*/ 5673 h 9941"/>
                <a:gd name="connsiteX49" fmla="*/ 9311 w 10000"/>
                <a:gd name="connsiteY49" fmla="*/ 5755 h 9941"/>
                <a:gd name="connsiteX50" fmla="*/ 9294 w 10000"/>
                <a:gd name="connsiteY50" fmla="*/ 5787 h 9941"/>
                <a:gd name="connsiteX51" fmla="*/ 9279 w 10000"/>
                <a:gd name="connsiteY51" fmla="*/ 5819 h 9941"/>
                <a:gd name="connsiteX52" fmla="*/ 9272 w 10000"/>
                <a:gd name="connsiteY52" fmla="*/ 5819 h 9941"/>
                <a:gd name="connsiteX53" fmla="*/ 9272 w 10000"/>
                <a:gd name="connsiteY53" fmla="*/ 5885 h 9941"/>
                <a:gd name="connsiteX54" fmla="*/ 9256 w 10000"/>
                <a:gd name="connsiteY54" fmla="*/ 5982 h 9941"/>
                <a:gd name="connsiteX55" fmla="*/ 9193 w 10000"/>
                <a:gd name="connsiteY55" fmla="*/ 6113 h 9941"/>
                <a:gd name="connsiteX56" fmla="*/ 9114 w 10000"/>
                <a:gd name="connsiteY56" fmla="*/ 6195 h 9941"/>
                <a:gd name="connsiteX57" fmla="*/ 9044 w 10000"/>
                <a:gd name="connsiteY57" fmla="*/ 6259 h 9941"/>
                <a:gd name="connsiteX58" fmla="*/ 8846 w 10000"/>
                <a:gd name="connsiteY58" fmla="*/ 6389 h 9941"/>
                <a:gd name="connsiteX59" fmla="*/ 8705 w 10000"/>
                <a:gd name="connsiteY59" fmla="*/ 6487 h 9941"/>
                <a:gd name="connsiteX60" fmla="*/ 8587 w 10000"/>
                <a:gd name="connsiteY60" fmla="*/ 6568 h 9941"/>
                <a:gd name="connsiteX61" fmla="*/ 8525 w 10000"/>
                <a:gd name="connsiteY61" fmla="*/ 6699 h 9941"/>
                <a:gd name="connsiteX62" fmla="*/ 8485 w 10000"/>
                <a:gd name="connsiteY62" fmla="*/ 6829 h 9941"/>
                <a:gd name="connsiteX63" fmla="*/ 8454 w 10000"/>
                <a:gd name="connsiteY63" fmla="*/ 7040 h 9941"/>
                <a:gd name="connsiteX64" fmla="*/ 8407 w 10000"/>
                <a:gd name="connsiteY64" fmla="*/ 7301 h 9941"/>
                <a:gd name="connsiteX65" fmla="*/ 8320 w 10000"/>
                <a:gd name="connsiteY65" fmla="*/ 7544 h 9941"/>
                <a:gd name="connsiteX66" fmla="*/ 8257 w 10000"/>
                <a:gd name="connsiteY66" fmla="*/ 7708 h 9941"/>
                <a:gd name="connsiteX67" fmla="*/ 8196 w 10000"/>
                <a:gd name="connsiteY67" fmla="*/ 7790 h 9941"/>
                <a:gd name="connsiteX68" fmla="*/ 8124 w 10000"/>
                <a:gd name="connsiteY68" fmla="*/ 7952 h 9941"/>
                <a:gd name="connsiteX69" fmla="*/ 8092 w 10000"/>
                <a:gd name="connsiteY69" fmla="*/ 8017 h 9941"/>
                <a:gd name="connsiteX70" fmla="*/ 8077 w 10000"/>
                <a:gd name="connsiteY70" fmla="*/ 8098 h 9941"/>
                <a:gd name="connsiteX71" fmla="*/ 8077 w 10000"/>
                <a:gd name="connsiteY71" fmla="*/ 8262 h 9941"/>
                <a:gd name="connsiteX72" fmla="*/ 8092 w 10000"/>
                <a:gd name="connsiteY72" fmla="*/ 8456 h 9941"/>
                <a:gd name="connsiteX73" fmla="*/ 8045 w 10000"/>
                <a:gd name="connsiteY73" fmla="*/ 8456 h 9941"/>
                <a:gd name="connsiteX74" fmla="*/ 7967 w 10000"/>
                <a:gd name="connsiteY74" fmla="*/ 8473 h 9941"/>
                <a:gd name="connsiteX75" fmla="*/ 7867 w 10000"/>
                <a:gd name="connsiteY75" fmla="*/ 8505 h 9941"/>
                <a:gd name="connsiteX76" fmla="*/ 7716 w 10000"/>
                <a:gd name="connsiteY76" fmla="*/ 8538 h 9941"/>
                <a:gd name="connsiteX77" fmla="*/ 7550 w 10000"/>
                <a:gd name="connsiteY77" fmla="*/ 8570 h 9941"/>
                <a:gd name="connsiteX78" fmla="*/ 7354 w 10000"/>
                <a:gd name="connsiteY78" fmla="*/ 8603 h 9941"/>
                <a:gd name="connsiteX79" fmla="*/ 7110 w 10000"/>
                <a:gd name="connsiteY79" fmla="*/ 8667 h 9941"/>
                <a:gd name="connsiteX80" fmla="*/ 6869 w 10000"/>
                <a:gd name="connsiteY80" fmla="*/ 8734 h 9941"/>
                <a:gd name="connsiteX81" fmla="*/ 6601 w 10000"/>
                <a:gd name="connsiteY81" fmla="*/ 8798 h 9941"/>
                <a:gd name="connsiteX82" fmla="*/ 6310 w 10000"/>
                <a:gd name="connsiteY82" fmla="*/ 8831 h 9941"/>
                <a:gd name="connsiteX83" fmla="*/ 5690 w 10000"/>
                <a:gd name="connsiteY83" fmla="*/ 8977 h 9941"/>
                <a:gd name="connsiteX84" fmla="*/ 5028 w 10000"/>
                <a:gd name="connsiteY84" fmla="*/ 9107 h 9941"/>
                <a:gd name="connsiteX85" fmla="*/ 4354 w 10000"/>
                <a:gd name="connsiteY85" fmla="*/ 9254 h 9941"/>
                <a:gd name="connsiteX86" fmla="*/ 3684 w 10000"/>
                <a:gd name="connsiteY86" fmla="*/ 9384 h 9941"/>
                <a:gd name="connsiteX87" fmla="*/ 3026 w 10000"/>
                <a:gd name="connsiteY87" fmla="*/ 9515 h 9941"/>
                <a:gd name="connsiteX88" fmla="*/ 2720 w 10000"/>
                <a:gd name="connsiteY88" fmla="*/ 9612 h 9941"/>
                <a:gd name="connsiteX89" fmla="*/ 2420 w 10000"/>
                <a:gd name="connsiteY89" fmla="*/ 9661 h 9941"/>
                <a:gd name="connsiteX90" fmla="*/ 2131 w 10000"/>
                <a:gd name="connsiteY90" fmla="*/ 9693 h 9941"/>
                <a:gd name="connsiteX91" fmla="*/ 1879 w 10000"/>
                <a:gd name="connsiteY91" fmla="*/ 9759 h 9941"/>
                <a:gd name="connsiteX92" fmla="*/ 1636 w 10000"/>
                <a:gd name="connsiteY92" fmla="*/ 9824 h 9941"/>
                <a:gd name="connsiteX93" fmla="*/ 1407 w 10000"/>
                <a:gd name="connsiteY93" fmla="*/ 9857 h 9941"/>
                <a:gd name="connsiteX94" fmla="*/ 1227 w 10000"/>
                <a:gd name="connsiteY94" fmla="*/ 9889 h 9941"/>
                <a:gd name="connsiteX95" fmla="*/ 1045 w 10000"/>
                <a:gd name="connsiteY95" fmla="*/ 9660 h 9941"/>
                <a:gd name="connsiteX96" fmla="*/ 700 w 10000"/>
                <a:gd name="connsiteY96" fmla="*/ 9938 h 9941"/>
                <a:gd name="connsiteX97" fmla="*/ 0 w 10000"/>
                <a:gd name="connsiteY97" fmla="*/ 9941 h 9941"/>
                <a:gd name="connsiteX98" fmla="*/ 212 w 10000"/>
                <a:gd name="connsiteY98" fmla="*/ 9680 h 9941"/>
                <a:gd name="connsiteX99" fmla="*/ 353 w 10000"/>
                <a:gd name="connsiteY99" fmla="*/ 8668 h 9941"/>
                <a:gd name="connsiteX100" fmla="*/ 220 w 10000"/>
                <a:gd name="connsiteY100" fmla="*/ 7951 h 9941"/>
                <a:gd name="connsiteX101" fmla="*/ 455 w 10000"/>
                <a:gd name="connsiteY101" fmla="*/ 7559 h 9941"/>
                <a:gd name="connsiteX102" fmla="*/ 1196 w 10000"/>
                <a:gd name="connsiteY102" fmla="*/ 8018 h 9941"/>
                <a:gd name="connsiteX103" fmla="*/ 968 w 10000"/>
                <a:gd name="connsiteY103" fmla="*/ 7122 h 9941"/>
                <a:gd name="connsiteX104" fmla="*/ 1259 w 10000"/>
                <a:gd name="connsiteY104" fmla="*/ 6796 h 9941"/>
                <a:gd name="connsiteX105" fmla="*/ 1259 w 10000"/>
                <a:gd name="connsiteY105" fmla="*/ 6764 h 9941"/>
                <a:gd name="connsiteX106" fmla="*/ 1259 w 10000"/>
                <a:gd name="connsiteY106" fmla="*/ 6699 h 9941"/>
                <a:gd name="connsiteX107" fmla="*/ 1023 w 10000"/>
                <a:gd name="connsiteY107" fmla="*/ 6846 h 9941"/>
                <a:gd name="connsiteX108" fmla="*/ 1454 w 10000"/>
                <a:gd name="connsiteY108" fmla="*/ 6586 h 9941"/>
                <a:gd name="connsiteX109" fmla="*/ 1400 w 10000"/>
                <a:gd name="connsiteY109" fmla="*/ 6065 h 9941"/>
                <a:gd name="connsiteX110" fmla="*/ 1541 w 10000"/>
                <a:gd name="connsiteY110" fmla="*/ 5788 h 9941"/>
                <a:gd name="connsiteX111" fmla="*/ 1628 w 10000"/>
                <a:gd name="connsiteY111" fmla="*/ 5430 h 9941"/>
                <a:gd name="connsiteX0" fmla="*/ 1800 w 10000"/>
                <a:gd name="connsiteY0" fmla="*/ 5330 h 10000"/>
                <a:gd name="connsiteX1" fmla="*/ 2045 w 10000"/>
                <a:gd name="connsiteY1" fmla="*/ 4986 h 10000"/>
                <a:gd name="connsiteX2" fmla="*/ 2223 w 10000"/>
                <a:gd name="connsiteY2" fmla="*/ 4920 h 10000"/>
                <a:gd name="connsiteX3" fmla="*/ 1964 w 10000"/>
                <a:gd name="connsiteY3" fmla="*/ 5134 h 10000"/>
                <a:gd name="connsiteX4" fmla="*/ 2185 w 10000"/>
                <a:gd name="connsiteY4" fmla="*/ 5085 h 10000"/>
                <a:gd name="connsiteX5" fmla="*/ 2325 w 10000"/>
                <a:gd name="connsiteY5" fmla="*/ 5282 h 10000"/>
                <a:gd name="connsiteX6" fmla="*/ 2493 w 10000"/>
                <a:gd name="connsiteY6" fmla="*/ 5348 h 10000"/>
                <a:gd name="connsiteX7" fmla="*/ 2586 w 10000"/>
                <a:gd name="connsiteY7" fmla="*/ 5299 h 10000"/>
                <a:gd name="connsiteX8" fmla="*/ 2734 w 10000"/>
                <a:gd name="connsiteY8" fmla="*/ 4856 h 10000"/>
                <a:gd name="connsiteX9" fmla="*/ 2711 w 10000"/>
                <a:gd name="connsiteY9" fmla="*/ 5218 h 10000"/>
                <a:gd name="connsiteX10" fmla="*/ 2846 w 10000"/>
                <a:gd name="connsiteY10" fmla="*/ 4529 h 10000"/>
                <a:gd name="connsiteX11" fmla="*/ 2979 w 10000"/>
                <a:gd name="connsiteY11" fmla="*/ 4823 h 10000"/>
                <a:gd name="connsiteX12" fmla="*/ 2946 w 10000"/>
                <a:gd name="connsiteY12" fmla="*/ 4578 h 10000"/>
                <a:gd name="connsiteX13" fmla="*/ 3011 w 10000"/>
                <a:gd name="connsiteY13" fmla="*/ 4823 h 10000"/>
                <a:gd name="connsiteX14" fmla="*/ 3026 w 10000"/>
                <a:gd name="connsiteY14" fmla="*/ 4856 h 10000"/>
                <a:gd name="connsiteX15" fmla="*/ 3065 w 10000"/>
                <a:gd name="connsiteY15" fmla="*/ 4856 h 10000"/>
                <a:gd name="connsiteX16" fmla="*/ 3113 w 10000"/>
                <a:gd name="connsiteY16" fmla="*/ 4856 h 10000"/>
                <a:gd name="connsiteX17" fmla="*/ 3159 w 10000"/>
                <a:gd name="connsiteY17" fmla="*/ 4823 h 10000"/>
                <a:gd name="connsiteX18" fmla="*/ 3192 w 10000"/>
                <a:gd name="connsiteY18" fmla="*/ 4725 h 10000"/>
                <a:gd name="connsiteX19" fmla="*/ 3223 w 10000"/>
                <a:gd name="connsiteY19" fmla="*/ 4577 h 10000"/>
                <a:gd name="connsiteX20" fmla="*/ 3238 w 10000"/>
                <a:gd name="connsiteY20" fmla="*/ 4315 h 10000"/>
                <a:gd name="connsiteX21" fmla="*/ 3316 w 10000"/>
                <a:gd name="connsiteY21" fmla="*/ 4332 h 10000"/>
                <a:gd name="connsiteX22" fmla="*/ 3427 w 10000"/>
                <a:gd name="connsiteY22" fmla="*/ 4102 h 10000"/>
                <a:gd name="connsiteX23" fmla="*/ 3552 w 10000"/>
                <a:gd name="connsiteY23" fmla="*/ 4135 h 10000"/>
                <a:gd name="connsiteX24" fmla="*/ 3638 w 10000"/>
                <a:gd name="connsiteY24" fmla="*/ 4135 h 10000"/>
                <a:gd name="connsiteX25" fmla="*/ 3489 w 10000"/>
                <a:gd name="connsiteY25" fmla="*/ 3922 h 10000"/>
                <a:gd name="connsiteX26" fmla="*/ 3749 w 10000"/>
                <a:gd name="connsiteY26" fmla="*/ 4169 h 10000"/>
                <a:gd name="connsiteX27" fmla="*/ 3687 w 10000"/>
                <a:gd name="connsiteY27" fmla="*/ 4365 h 10000"/>
                <a:gd name="connsiteX28" fmla="*/ 3961 w 10000"/>
                <a:gd name="connsiteY28" fmla="*/ 4283 h 10000"/>
                <a:gd name="connsiteX29" fmla="*/ 4232 w 10000"/>
                <a:gd name="connsiteY29" fmla="*/ 3413 h 10000"/>
                <a:gd name="connsiteX30" fmla="*/ 4381 w 10000"/>
                <a:gd name="connsiteY30" fmla="*/ 2633 h 10000"/>
                <a:gd name="connsiteX31" fmla="*/ 4373 w 10000"/>
                <a:gd name="connsiteY31" fmla="*/ 1733 h 10000"/>
                <a:gd name="connsiteX32" fmla="*/ 4737 w 10000"/>
                <a:gd name="connsiteY32" fmla="*/ 1701 h 10000"/>
                <a:gd name="connsiteX33" fmla="*/ 5038 w 10000"/>
                <a:gd name="connsiteY33" fmla="*/ 1478 h 10000"/>
                <a:gd name="connsiteX34" fmla="*/ 5049 w 10000"/>
                <a:gd name="connsiteY34" fmla="*/ 405 h 10000"/>
                <a:gd name="connsiteX35" fmla="*/ 5460 w 10000"/>
                <a:gd name="connsiteY35" fmla="*/ 182 h 10000"/>
                <a:gd name="connsiteX36" fmla="*/ 5866 w 10000"/>
                <a:gd name="connsiteY36" fmla="*/ 1075 h 10000"/>
                <a:gd name="connsiteX37" fmla="*/ 6417 w 10000"/>
                <a:gd name="connsiteY37" fmla="*/ 1258 h 10000"/>
                <a:gd name="connsiteX38" fmla="*/ 7136 w 10000"/>
                <a:gd name="connsiteY38" fmla="*/ 1662 h 10000"/>
                <a:gd name="connsiteX39" fmla="*/ 7347 w 10000"/>
                <a:gd name="connsiteY39" fmla="*/ 823 h 10000"/>
                <a:gd name="connsiteX40" fmla="*/ 7606 w 10000"/>
                <a:gd name="connsiteY40" fmla="*/ 1464 h 10000"/>
                <a:gd name="connsiteX41" fmla="*/ 8012 w 10000"/>
                <a:gd name="connsiteY41" fmla="*/ 1930 h 10000"/>
                <a:gd name="connsiteX42" fmla="*/ 8007 w 10000"/>
                <a:gd name="connsiteY42" fmla="*/ 3124 h 10000"/>
                <a:gd name="connsiteX43" fmla="*/ 8703 w 10000"/>
                <a:gd name="connsiteY43" fmla="*/ 4713 h 10000"/>
                <a:gd name="connsiteX44" fmla="*/ 7694 w 10000"/>
                <a:gd name="connsiteY44" fmla="*/ 6773 h 10000"/>
                <a:gd name="connsiteX45" fmla="*/ 7361 w 10000"/>
                <a:gd name="connsiteY45" fmla="*/ 7896 h 10000"/>
                <a:gd name="connsiteX46" fmla="*/ 2461 w 10000"/>
                <a:gd name="connsiteY46" fmla="*/ 9109 h 10000"/>
                <a:gd name="connsiteX47" fmla="*/ 9522 w 10000"/>
                <a:gd name="connsiteY47" fmla="*/ 5395 h 10000"/>
                <a:gd name="connsiteX48" fmla="*/ 9358 w 10000"/>
                <a:gd name="connsiteY48" fmla="*/ 5707 h 10000"/>
                <a:gd name="connsiteX49" fmla="*/ 9311 w 10000"/>
                <a:gd name="connsiteY49" fmla="*/ 5789 h 10000"/>
                <a:gd name="connsiteX50" fmla="*/ 9294 w 10000"/>
                <a:gd name="connsiteY50" fmla="*/ 5821 h 10000"/>
                <a:gd name="connsiteX51" fmla="*/ 9279 w 10000"/>
                <a:gd name="connsiteY51" fmla="*/ 5854 h 10000"/>
                <a:gd name="connsiteX52" fmla="*/ 9272 w 10000"/>
                <a:gd name="connsiteY52" fmla="*/ 5854 h 10000"/>
                <a:gd name="connsiteX53" fmla="*/ 9272 w 10000"/>
                <a:gd name="connsiteY53" fmla="*/ 5920 h 10000"/>
                <a:gd name="connsiteX54" fmla="*/ 9256 w 10000"/>
                <a:gd name="connsiteY54" fmla="*/ 6018 h 10000"/>
                <a:gd name="connsiteX55" fmla="*/ 9193 w 10000"/>
                <a:gd name="connsiteY55" fmla="*/ 6149 h 10000"/>
                <a:gd name="connsiteX56" fmla="*/ 9114 w 10000"/>
                <a:gd name="connsiteY56" fmla="*/ 6232 h 10000"/>
                <a:gd name="connsiteX57" fmla="*/ 9044 w 10000"/>
                <a:gd name="connsiteY57" fmla="*/ 6296 h 10000"/>
                <a:gd name="connsiteX58" fmla="*/ 8846 w 10000"/>
                <a:gd name="connsiteY58" fmla="*/ 6427 h 10000"/>
                <a:gd name="connsiteX59" fmla="*/ 8705 w 10000"/>
                <a:gd name="connsiteY59" fmla="*/ 6526 h 10000"/>
                <a:gd name="connsiteX60" fmla="*/ 8587 w 10000"/>
                <a:gd name="connsiteY60" fmla="*/ 6607 h 10000"/>
                <a:gd name="connsiteX61" fmla="*/ 8525 w 10000"/>
                <a:gd name="connsiteY61" fmla="*/ 6739 h 10000"/>
                <a:gd name="connsiteX62" fmla="*/ 8485 w 10000"/>
                <a:gd name="connsiteY62" fmla="*/ 6870 h 10000"/>
                <a:gd name="connsiteX63" fmla="*/ 8454 w 10000"/>
                <a:gd name="connsiteY63" fmla="*/ 7082 h 10000"/>
                <a:gd name="connsiteX64" fmla="*/ 8407 w 10000"/>
                <a:gd name="connsiteY64" fmla="*/ 7344 h 10000"/>
                <a:gd name="connsiteX65" fmla="*/ 8320 w 10000"/>
                <a:gd name="connsiteY65" fmla="*/ 7589 h 10000"/>
                <a:gd name="connsiteX66" fmla="*/ 8257 w 10000"/>
                <a:gd name="connsiteY66" fmla="*/ 7754 h 10000"/>
                <a:gd name="connsiteX67" fmla="*/ 8196 w 10000"/>
                <a:gd name="connsiteY67" fmla="*/ 7836 h 10000"/>
                <a:gd name="connsiteX68" fmla="*/ 8124 w 10000"/>
                <a:gd name="connsiteY68" fmla="*/ 7999 h 10000"/>
                <a:gd name="connsiteX69" fmla="*/ 8092 w 10000"/>
                <a:gd name="connsiteY69" fmla="*/ 8065 h 10000"/>
                <a:gd name="connsiteX70" fmla="*/ 8077 w 10000"/>
                <a:gd name="connsiteY70" fmla="*/ 8146 h 10000"/>
                <a:gd name="connsiteX71" fmla="*/ 8077 w 10000"/>
                <a:gd name="connsiteY71" fmla="*/ 8311 h 10000"/>
                <a:gd name="connsiteX72" fmla="*/ 8092 w 10000"/>
                <a:gd name="connsiteY72" fmla="*/ 8506 h 10000"/>
                <a:gd name="connsiteX73" fmla="*/ 8045 w 10000"/>
                <a:gd name="connsiteY73" fmla="*/ 8506 h 10000"/>
                <a:gd name="connsiteX74" fmla="*/ 7967 w 10000"/>
                <a:gd name="connsiteY74" fmla="*/ 8523 h 10000"/>
                <a:gd name="connsiteX75" fmla="*/ 7867 w 10000"/>
                <a:gd name="connsiteY75" fmla="*/ 8555 h 10000"/>
                <a:gd name="connsiteX76" fmla="*/ 7716 w 10000"/>
                <a:gd name="connsiteY76" fmla="*/ 8589 h 10000"/>
                <a:gd name="connsiteX77" fmla="*/ 7550 w 10000"/>
                <a:gd name="connsiteY77" fmla="*/ 8621 h 10000"/>
                <a:gd name="connsiteX78" fmla="*/ 7354 w 10000"/>
                <a:gd name="connsiteY78" fmla="*/ 8654 h 10000"/>
                <a:gd name="connsiteX79" fmla="*/ 7110 w 10000"/>
                <a:gd name="connsiteY79" fmla="*/ 8718 h 10000"/>
                <a:gd name="connsiteX80" fmla="*/ 6869 w 10000"/>
                <a:gd name="connsiteY80" fmla="*/ 8786 h 10000"/>
                <a:gd name="connsiteX81" fmla="*/ 6601 w 10000"/>
                <a:gd name="connsiteY81" fmla="*/ 8850 h 10000"/>
                <a:gd name="connsiteX82" fmla="*/ 6310 w 10000"/>
                <a:gd name="connsiteY82" fmla="*/ 8883 h 10000"/>
                <a:gd name="connsiteX83" fmla="*/ 5690 w 10000"/>
                <a:gd name="connsiteY83" fmla="*/ 9030 h 10000"/>
                <a:gd name="connsiteX84" fmla="*/ 5028 w 10000"/>
                <a:gd name="connsiteY84" fmla="*/ 9161 h 10000"/>
                <a:gd name="connsiteX85" fmla="*/ 4354 w 10000"/>
                <a:gd name="connsiteY85" fmla="*/ 9309 h 10000"/>
                <a:gd name="connsiteX86" fmla="*/ 3684 w 10000"/>
                <a:gd name="connsiteY86" fmla="*/ 9440 h 10000"/>
                <a:gd name="connsiteX87" fmla="*/ 3026 w 10000"/>
                <a:gd name="connsiteY87" fmla="*/ 9571 h 10000"/>
                <a:gd name="connsiteX88" fmla="*/ 2720 w 10000"/>
                <a:gd name="connsiteY88" fmla="*/ 9669 h 10000"/>
                <a:gd name="connsiteX89" fmla="*/ 2420 w 10000"/>
                <a:gd name="connsiteY89" fmla="*/ 9718 h 10000"/>
                <a:gd name="connsiteX90" fmla="*/ 2131 w 10000"/>
                <a:gd name="connsiteY90" fmla="*/ 9751 h 10000"/>
                <a:gd name="connsiteX91" fmla="*/ 1879 w 10000"/>
                <a:gd name="connsiteY91" fmla="*/ 9817 h 10000"/>
                <a:gd name="connsiteX92" fmla="*/ 1636 w 10000"/>
                <a:gd name="connsiteY92" fmla="*/ 9882 h 10000"/>
                <a:gd name="connsiteX93" fmla="*/ 1407 w 10000"/>
                <a:gd name="connsiteY93" fmla="*/ 9916 h 10000"/>
                <a:gd name="connsiteX94" fmla="*/ 1227 w 10000"/>
                <a:gd name="connsiteY94" fmla="*/ 9948 h 10000"/>
                <a:gd name="connsiteX95" fmla="*/ 1021 w 10000"/>
                <a:gd name="connsiteY95" fmla="*/ 9815 h 10000"/>
                <a:gd name="connsiteX96" fmla="*/ 700 w 10000"/>
                <a:gd name="connsiteY96" fmla="*/ 9997 h 10000"/>
                <a:gd name="connsiteX97" fmla="*/ 0 w 10000"/>
                <a:gd name="connsiteY97" fmla="*/ 10000 h 10000"/>
                <a:gd name="connsiteX98" fmla="*/ 212 w 10000"/>
                <a:gd name="connsiteY98" fmla="*/ 9737 h 10000"/>
                <a:gd name="connsiteX99" fmla="*/ 353 w 10000"/>
                <a:gd name="connsiteY99" fmla="*/ 8719 h 10000"/>
                <a:gd name="connsiteX100" fmla="*/ 220 w 10000"/>
                <a:gd name="connsiteY100" fmla="*/ 7998 h 10000"/>
                <a:gd name="connsiteX101" fmla="*/ 455 w 10000"/>
                <a:gd name="connsiteY101" fmla="*/ 7604 h 10000"/>
                <a:gd name="connsiteX102" fmla="*/ 1196 w 10000"/>
                <a:gd name="connsiteY102" fmla="*/ 8066 h 10000"/>
                <a:gd name="connsiteX103" fmla="*/ 968 w 10000"/>
                <a:gd name="connsiteY103" fmla="*/ 7164 h 10000"/>
                <a:gd name="connsiteX104" fmla="*/ 1259 w 10000"/>
                <a:gd name="connsiteY104" fmla="*/ 6836 h 10000"/>
                <a:gd name="connsiteX105" fmla="*/ 1259 w 10000"/>
                <a:gd name="connsiteY105" fmla="*/ 6804 h 10000"/>
                <a:gd name="connsiteX106" fmla="*/ 1259 w 10000"/>
                <a:gd name="connsiteY106" fmla="*/ 6739 h 10000"/>
                <a:gd name="connsiteX107" fmla="*/ 1023 w 10000"/>
                <a:gd name="connsiteY107" fmla="*/ 6887 h 10000"/>
                <a:gd name="connsiteX108" fmla="*/ 1454 w 10000"/>
                <a:gd name="connsiteY108" fmla="*/ 6625 h 10000"/>
                <a:gd name="connsiteX109" fmla="*/ 1400 w 10000"/>
                <a:gd name="connsiteY109" fmla="*/ 6101 h 10000"/>
                <a:gd name="connsiteX110" fmla="*/ 1541 w 10000"/>
                <a:gd name="connsiteY110" fmla="*/ 5822 h 10000"/>
                <a:gd name="connsiteX111" fmla="*/ 1628 w 10000"/>
                <a:gd name="connsiteY111" fmla="*/ 5462 h 10000"/>
                <a:gd name="connsiteX0" fmla="*/ 1800 w 10000"/>
                <a:gd name="connsiteY0" fmla="*/ 5330 h 10000"/>
                <a:gd name="connsiteX1" fmla="*/ 2045 w 10000"/>
                <a:gd name="connsiteY1" fmla="*/ 4986 h 10000"/>
                <a:gd name="connsiteX2" fmla="*/ 2223 w 10000"/>
                <a:gd name="connsiteY2" fmla="*/ 4920 h 10000"/>
                <a:gd name="connsiteX3" fmla="*/ 1964 w 10000"/>
                <a:gd name="connsiteY3" fmla="*/ 5134 h 10000"/>
                <a:gd name="connsiteX4" fmla="*/ 2185 w 10000"/>
                <a:gd name="connsiteY4" fmla="*/ 5085 h 10000"/>
                <a:gd name="connsiteX5" fmla="*/ 2325 w 10000"/>
                <a:gd name="connsiteY5" fmla="*/ 5282 h 10000"/>
                <a:gd name="connsiteX6" fmla="*/ 2493 w 10000"/>
                <a:gd name="connsiteY6" fmla="*/ 5348 h 10000"/>
                <a:gd name="connsiteX7" fmla="*/ 2586 w 10000"/>
                <a:gd name="connsiteY7" fmla="*/ 5299 h 10000"/>
                <a:gd name="connsiteX8" fmla="*/ 2734 w 10000"/>
                <a:gd name="connsiteY8" fmla="*/ 4856 h 10000"/>
                <a:gd name="connsiteX9" fmla="*/ 2711 w 10000"/>
                <a:gd name="connsiteY9" fmla="*/ 5218 h 10000"/>
                <a:gd name="connsiteX10" fmla="*/ 2846 w 10000"/>
                <a:gd name="connsiteY10" fmla="*/ 4529 h 10000"/>
                <a:gd name="connsiteX11" fmla="*/ 2979 w 10000"/>
                <a:gd name="connsiteY11" fmla="*/ 4823 h 10000"/>
                <a:gd name="connsiteX12" fmla="*/ 2946 w 10000"/>
                <a:gd name="connsiteY12" fmla="*/ 4578 h 10000"/>
                <a:gd name="connsiteX13" fmla="*/ 3011 w 10000"/>
                <a:gd name="connsiteY13" fmla="*/ 4823 h 10000"/>
                <a:gd name="connsiteX14" fmla="*/ 3026 w 10000"/>
                <a:gd name="connsiteY14" fmla="*/ 4856 h 10000"/>
                <a:gd name="connsiteX15" fmla="*/ 3065 w 10000"/>
                <a:gd name="connsiteY15" fmla="*/ 4856 h 10000"/>
                <a:gd name="connsiteX16" fmla="*/ 3113 w 10000"/>
                <a:gd name="connsiteY16" fmla="*/ 4856 h 10000"/>
                <a:gd name="connsiteX17" fmla="*/ 3159 w 10000"/>
                <a:gd name="connsiteY17" fmla="*/ 4823 h 10000"/>
                <a:gd name="connsiteX18" fmla="*/ 3192 w 10000"/>
                <a:gd name="connsiteY18" fmla="*/ 4725 h 10000"/>
                <a:gd name="connsiteX19" fmla="*/ 3223 w 10000"/>
                <a:gd name="connsiteY19" fmla="*/ 4577 h 10000"/>
                <a:gd name="connsiteX20" fmla="*/ 3238 w 10000"/>
                <a:gd name="connsiteY20" fmla="*/ 4315 h 10000"/>
                <a:gd name="connsiteX21" fmla="*/ 3316 w 10000"/>
                <a:gd name="connsiteY21" fmla="*/ 4332 h 10000"/>
                <a:gd name="connsiteX22" fmla="*/ 3427 w 10000"/>
                <a:gd name="connsiteY22" fmla="*/ 4102 h 10000"/>
                <a:gd name="connsiteX23" fmla="*/ 3552 w 10000"/>
                <a:gd name="connsiteY23" fmla="*/ 4135 h 10000"/>
                <a:gd name="connsiteX24" fmla="*/ 3638 w 10000"/>
                <a:gd name="connsiteY24" fmla="*/ 4135 h 10000"/>
                <a:gd name="connsiteX25" fmla="*/ 3489 w 10000"/>
                <a:gd name="connsiteY25" fmla="*/ 3922 h 10000"/>
                <a:gd name="connsiteX26" fmla="*/ 3749 w 10000"/>
                <a:gd name="connsiteY26" fmla="*/ 4169 h 10000"/>
                <a:gd name="connsiteX27" fmla="*/ 3687 w 10000"/>
                <a:gd name="connsiteY27" fmla="*/ 4365 h 10000"/>
                <a:gd name="connsiteX28" fmla="*/ 3961 w 10000"/>
                <a:gd name="connsiteY28" fmla="*/ 4283 h 10000"/>
                <a:gd name="connsiteX29" fmla="*/ 4232 w 10000"/>
                <a:gd name="connsiteY29" fmla="*/ 3413 h 10000"/>
                <a:gd name="connsiteX30" fmla="*/ 4381 w 10000"/>
                <a:gd name="connsiteY30" fmla="*/ 2633 h 10000"/>
                <a:gd name="connsiteX31" fmla="*/ 4373 w 10000"/>
                <a:gd name="connsiteY31" fmla="*/ 1733 h 10000"/>
                <a:gd name="connsiteX32" fmla="*/ 4737 w 10000"/>
                <a:gd name="connsiteY32" fmla="*/ 1701 h 10000"/>
                <a:gd name="connsiteX33" fmla="*/ 5038 w 10000"/>
                <a:gd name="connsiteY33" fmla="*/ 1478 h 10000"/>
                <a:gd name="connsiteX34" fmla="*/ 5049 w 10000"/>
                <a:gd name="connsiteY34" fmla="*/ 405 h 10000"/>
                <a:gd name="connsiteX35" fmla="*/ 5460 w 10000"/>
                <a:gd name="connsiteY35" fmla="*/ 182 h 10000"/>
                <a:gd name="connsiteX36" fmla="*/ 5866 w 10000"/>
                <a:gd name="connsiteY36" fmla="*/ 1075 h 10000"/>
                <a:gd name="connsiteX37" fmla="*/ 6417 w 10000"/>
                <a:gd name="connsiteY37" fmla="*/ 1258 h 10000"/>
                <a:gd name="connsiteX38" fmla="*/ 7136 w 10000"/>
                <a:gd name="connsiteY38" fmla="*/ 1662 h 10000"/>
                <a:gd name="connsiteX39" fmla="*/ 7347 w 10000"/>
                <a:gd name="connsiteY39" fmla="*/ 823 h 10000"/>
                <a:gd name="connsiteX40" fmla="*/ 7606 w 10000"/>
                <a:gd name="connsiteY40" fmla="*/ 1464 h 10000"/>
                <a:gd name="connsiteX41" fmla="*/ 8012 w 10000"/>
                <a:gd name="connsiteY41" fmla="*/ 1930 h 10000"/>
                <a:gd name="connsiteX42" fmla="*/ 8007 w 10000"/>
                <a:gd name="connsiteY42" fmla="*/ 3124 h 10000"/>
                <a:gd name="connsiteX43" fmla="*/ 8703 w 10000"/>
                <a:gd name="connsiteY43" fmla="*/ 4713 h 10000"/>
                <a:gd name="connsiteX44" fmla="*/ 7694 w 10000"/>
                <a:gd name="connsiteY44" fmla="*/ 6773 h 10000"/>
                <a:gd name="connsiteX45" fmla="*/ 7361 w 10000"/>
                <a:gd name="connsiteY45" fmla="*/ 7896 h 10000"/>
                <a:gd name="connsiteX46" fmla="*/ 2461 w 10000"/>
                <a:gd name="connsiteY46" fmla="*/ 9109 h 10000"/>
                <a:gd name="connsiteX47" fmla="*/ 9522 w 10000"/>
                <a:gd name="connsiteY47" fmla="*/ 5395 h 10000"/>
                <a:gd name="connsiteX48" fmla="*/ 9358 w 10000"/>
                <a:gd name="connsiteY48" fmla="*/ 5707 h 10000"/>
                <a:gd name="connsiteX49" fmla="*/ 9311 w 10000"/>
                <a:gd name="connsiteY49" fmla="*/ 5789 h 10000"/>
                <a:gd name="connsiteX50" fmla="*/ 9294 w 10000"/>
                <a:gd name="connsiteY50" fmla="*/ 5821 h 10000"/>
                <a:gd name="connsiteX51" fmla="*/ 9279 w 10000"/>
                <a:gd name="connsiteY51" fmla="*/ 5854 h 10000"/>
                <a:gd name="connsiteX52" fmla="*/ 9272 w 10000"/>
                <a:gd name="connsiteY52" fmla="*/ 5854 h 10000"/>
                <a:gd name="connsiteX53" fmla="*/ 9272 w 10000"/>
                <a:gd name="connsiteY53" fmla="*/ 5920 h 10000"/>
                <a:gd name="connsiteX54" fmla="*/ 9256 w 10000"/>
                <a:gd name="connsiteY54" fmla="*/ 6018 h 10000"/>
                <a:gd name="connsiteX55" fmla="*/ 9193 w 10000"/>
                <a:gd name="connsiteY55" fmla="*/ 6149 h 10000"/>
                <a:gd name="connsiteX56" fmla="*/ 9114 w 10000"/>
                <a:gd name="connsiteY56" fmla="*/ 6232 h 10000"/>
                <a:gd name="connsiteX57" fmla="*/ 9044 w 10000"/>
                <a:gd name="connsiteY57" fmla="*/ 6296 h 10000"/>
                <a:gd name="connsiteX58" fmla="*/ 8846 w 10000"/>
                <a:gd name="connsiteY58" fmla="*/ 6427 h 10000"/>
                <a:gd name="connsiteX59" fmla="*/ 8705 w 10000"/>
                <a:gd name="connsiteY59" fmla="*/ 6526 h 10000"/>
                <a:gd name="connsiteX60" fmla="*/ 8587 w 10000"/>
                <a:gd name="connsiteY60" fmla="*/ 6607 h 10000"/>
                <a:gd name="connsiteX61" fmla="*/ 8525 w 10000"/>
                <a:gd name="connsiteY61" fmla="*/ 6739 h 10000"/>
                <a:gd name="connsiteX62" fmla="*/ 8485 w 10000"/>
                <a:gd name="connsiteY62" fmla="*/ 6870 h 10000"/>
                <a:gd name="connsiteX63" fmla="*/ 8454 w 10000"/>
                <a:gd name="connsiteY63" fmla="*/ 7082 h 10000"/>
                <a:gd name="connsiteX64" fmla="*/ 8407 w 10000"/>
                <a:gd name="connsiteY64" fmla="*/ 7344 h 10000"/>
                <a:gd name="connsiteX65" fmla="*/ 8320 w 10000"/>
                <a:gd name="connsiteY65" fmla="*/ 7589 h 10000"/>
                <a:gd name="connsiteX66" fmla="*/ 8257 w 10000"/>
                <a:gd name="connsiteY66" fmla="*/ 7754 h 10000"/>
                <a:gd name="connsiteX67" fmla="*/ 8196 w 10000"/>
                <a:gd name="connsiteY67" fmla="*/ 7836 h 10000"/>
                <a:gd name="connsiteX68" fmla="*/ 8124 w 10000"/>
                <a:gd name="connsiteY68" fmla="*/ 7999 h 10000"/>
                <a:gd name="connsiteX69" fmla="*/ 8092 w 10000"/>
                <a:gd name="connsiteY69" fmla="*/ 8065 h 10000"/>
                <a:gd name="connsiteX70" fmla="*/ 8077 w 10000"/>
                <a:gd name="connsiteY70" fmla="*/ 8146 h 10000"/>
                <a:gd name="connsiteX71" fmla="*/ 8077 w 10000"/>
                <a:gd name="connsiteY71" fmla="*/ 8311 h 10000"/>
                <a:gd name="connsiteX72" fmla="*/ 8092 w 10000"/>
                <a:gd name="connsiteY72" fmla="*/ 8506 h 10000"/>
                <a:gd name="connsiteX73" fmla="*/ 8045 w 10000"/>
                <a:gd name="connsiteY73" fmla="*/ 8506 h 10000"/>
                <a:gd name="connsiteX74" fmla="*/ 7967 w 10000"/>
                <a:gd name="connsiteY74" fmla="*/ 8523 h 10000"/>
                <a:gd name="connsiteX75" fmla="*/ 7867 w 10000"/>
                <a:gd name="connsiteY75" fmla="*/ 8555 h 10000"/>
                <a:gd name="connsiteX76" fmla="*/ 7716 w 10000"/>
                <a:gd name="connsiteY76" fmla="*/ 8589 h 10000"/>
                <a:gd name="connsiteX77" fmla="*/ 7550 w 10000"/>
                <a:gd name="connsiteY77" fmla="*/ 8621 h 10000"/>
                <a:gd name="connsiteX78" fmla="*/ 7354 w 10000"/>
                <a:gd name="connsiteY78" fmla="*/ 8654 h 10000"/>
                <a:gd name="connsiteX79" fmla="*/ 7110 w 10000"/>
                <a:gd name="connsiteY79" fmla="*/ 8718 h 10000"/>
                <a:gd name="connsiteX80" fmla="*/ 6869 w 10000"/>
                <a:gd name="connsiteY80" fmla="*/ 8786 h 10000"/>
                <a:gd name="connsiteX81" fmla="*/ 6601 w 10000"/>
                <a:gd name="connsiteY81" fmla="*/ 8850 h 10000"/>
                <a:gd name="connsiteX82" fmla="*/ 6310 w 10000"/>
                <a:gd name="connsiteY82" fmla="*/ 8883 h 10000"/>
                <a:gd name="connsiteX83" fmla="*/ 5690 w 10000"/>
                <a:gd name="connsiteY83" fmla="*/ 9030 h 10000"/>
                <a:gd name="connsiteX84" fmla="*/ 5028 w 10000"/>
                <a:gd name="connsiteY84" fmla="*/ 9161 h 10000"/>
                <a:gd name="connsiteX85" fmla="*/ 4354 w 10000"/>
                <a:gd name="connsiteY85" fmla="*/ 9309 h 10000"/>
                <a:gd name="connsiteX86" fmla="*/ 3684 w 10000"/>
                <a:gd name="connsiteY86" fmla="*/ 9440 h 10000"/>
                <a:gd name="connsiteX87" fmla="*/ 3026 w 10000"/>
                <a:gd name="connsiteY87" fmla="*/ 9571 h 10000"/>
                <a:gd name="connsiteX88" fmla="*/ 2720 w 10000"/>
                <a:gd name="connsiteY88" fmla="*/ 9669 h 10000"/>
                <a:gd name="connsiteX89" fmla="*/ 2420 w 10000"/>
                <a:gd name="connsiteY89" fmla="*/ 9718 h 10000"/>
                <a:gd name="connsiteX90" fmla="*/ 2131 w 10000"/>
                <a:gd name="connsiteY90" fmla="*/ 9751 h 10000"/>
                <a:gd name="connsiteX91" fmla="*/ 1879 w 10000"/>
                <a:gd name="connsiteY91" fmla="*/ 9817 h 10000"/>
                <a:gd name="connsiteX92" fmla="*/ 1636 w 10000"/>
                <a:gd name="connsiteY92" fmla="*/ 9882 h 10000"/>
                <a:gd name="connsiteX93" fmla="*/ 1407 w 10000"/>
                <a:gd name="connsiteY93" fmla="*/ 9916 h 10000"/>
                <a:gd name="connsiteX94" fmla="*/ 1227 w 10000"/>
                <a:gd name="connsiteY94" fmla="*/ 9948 h 10000"/>
                <a:gd name="connsiteX95" fmla="*/ 1021 w 10000"/>
                <a:gd name="connsiteY95" fmla="*/ 9815 h 10000"/>
                <a:gd name="connsiteX96" fmla="*/ 606 w 10000"/>
                <a:gd name="connsiteY96" fmla="*/ 9948 h 10000"/>
                <a:gd name="connsiteX97" fmla="*/ 0 w 10000"/>
                <a:gd name="connsiteY97" fmla="*/ 10000 h 10000"/>
                <a:gd name="connsiteX98" fmla="*/ 212 w 10000"/>
                <a:gd name="connsiteY98" fmla="*/ 9737 h 10000"/>
                <a:gd name="connsiteX99" fmla="*/ 353 w 10000"/>
                <a:gd name="connsiteY99" fmla="*/ 8719 h 10000"/>
                <a:gd name="connsiteX100" fmla="*/ 220 w 10000"/>
                <a:gd name="connsiteY100" fmla="*/ 7998 h 10000"/>
                <a:gd name="connsiteX101" fmla="*/ 455 w 10000"/>
                <a:gd name="connsiteY101" fmla="*/ 7604 h 10000"/>
                <a:gd name="connsiteX102" fmla="*/ 1196 w 10000"/>
                <a:gd name="connsiteY102" fmla="*/ 8066 h 10000"/>
                <a:gd name="connsiteX103" fmla="*/ 968 w 10000"/>
                <a:gd name="connsiteY103" fmla="*/ 7164 h 10000"/>
                <a:gd name="connsiteX104" fmla="*/ 1259 w 10000"/>
                <a:gd name="connsiteY104" fmla="*/ 6836 h 10000"/>
                <a:gd name="connsiteX105" fmla="*/ 1259 w 10000"/>
                <a:gd name="connsiteY105" fmla="*/ 6804 h 10000"/>
                <a:gd name="connsiteX106" fmla="*/ 1259 w 10000"/>
                <a:gd name="connsiteY106" fmla="*/ 6739 h 10000"/>
                <a:gd name="connsiteX107" fmla="*/ 1023 w 10000"/>
                <a:gd name="connsiteY107" fmla="*/ 6887 h 10000"/>
                <a:gd name="connsiteX108" fmla="*/ 1454 w 10000"/>
                <a:gd name="connsiteY108" fmla="*/ 6625 h 10000"/>
                <a:gd name="connsiteX109" fmla="*/ 1400 w 10000"/>
                <a:gd name="connsiteY109" fmla="*/ 6101 h 10000"/>
                <a:gd name="connsiteX110" fmla="*/ 1541 w 10000"/>
                <a:gd name="connsiteY110" fmla="*/ 5822 h 10000"/>
                <a:gd name="connsiteX111" fmla="*/ 1628 w 10000"/>
                <a:gd name="connsiteY111" fmla="*/ 5462 h 10000"/>
                <a:gd name="connsiteX0" fmla="*/ 1800 w 10000"/>
                <a:gd name="connsiteY0" fmla="*/ 5330 h 10000"/>
                <a:gd name="connsiteX1" fmla="*/ 2045 w 10000"/>
                <a:gd name="connsiteY1" fmla="*/ 4986 h 10000"/>
                <a:gd name="connsiteX2" fmla="*/ 2223 w 10000"/>
                <a:gd name="connsiteY2" fmla="*/ 4920 h 10000"/>
                <a:gd name="connsiteX3" fmla="*/ 1964 w 10000"/>
                <a:gd name="connsiteY3" fmla="*/ 5134 h 10000"/>
                <a:gd name="connsiteX4" fmla="*/ 2185 w 10000"/>
                <a:gd name="connsiteY4" fmla="*/ 5085 h 10000"/>
                <a:gd name="connsiteX5" fmla="*/ 2325 w 10000"/>
                <a:gd name="connsiteY5" fmla="*/ 5282 h 10000"/>
                <a:gd name="connsiteX6" fmla="*/ 2493 w 10000"/>
                <a:gd name="connsiteY6" fmla="*/ 5348 h 10000"/>
                <a:gd name="connsiteX7" fmla="*/ 2586 w 10000"/>
                <a:gd name="connsiteY7" fmla="*/ 5299 h 10000"/>
                <a:gd name="connsiteX8" fmla="*/ 2734 w 10000"/>
                <a:gd name="connsiteY8" fmla="*/ 4856 h 10000"/>
                <a:gd name="connsiteX9" fmla="*/ 2711 w 10000"/>
                <a:gd name="connsiteY9" fmla="*/ 5218 h 10000"/>
                <a:gd name="connsiteX10" fmla="*/ 2846 w 10000"/>
                <a:gd name="connsiteY10" fmla="*/ 4529 h 10000"/>
                <a:gd name="connsiteX11" fmla="*/ 2979 w 10000"/>
                <a:gd name="connsiteY11" fmla="*/ 4823 h 10000"/>
                <a:gd name="connsiteX12" fmla="*/ 2946 w 10000"/>
                <a:gd name="connsiteY12" fmla="*/ 4578 h 10000"/>
                <a:gd name="connsiteX13" fmla="*/ 3011 w 10000"/>
                <a:gd name="connsiteY13" fmla="*/ 4823 h 10000"/>
                <a:gd name="connsiteX14" fmla="*/ 3026 w 10000"/>
                <a:gd name="connsiteY14" fmla="*/ 4856 h 10000"/>
                <a:gd name="connsiteX15" fmla="*/ 3065 w 10000"/>
                <a:gd name="connsiteY15" fmla="*/ 4856 h 10000"/>
                <a:gd name="connsiteX16" fmla="*/ 3113 w 10000"/>
                <a:gd name="connsiteY16" fmla="*/ 4856 h 10000"/>
                <a:gd name="connsiteX17" fmla="*/ 3159 w 10000"/>
                <a:gd name="connsiteY17" fmla="*/ 4823 h 10000"/>
                <a:gd name="connsiteX18" fmla="*/ 3192 w 10000"/>
                <a:gd name="connsiteY18" fmla="*/ 4725 h 10000"/>
                <a:gd name="connsiteX19" fmla="*/ 3223 w 10000"/>
                <a:gd name="connsiteY19" fmla="*/ 4577 h 10000"/>
                <a:gd name="connsiteX20" fmla="*/ 3238 w 10000"/>
                <a:gd name="connsiteY20" fmla="*/ 4315 h 10000"/>
                <a:gd name="connsiteX21" fmla="*/ 3316 w 10000"/>
                <a:gd name="connsiteY21" fmla="*/ 4332 h 10000"/>
                <a:gd name="connsiteX22" fmla="*/ 3427 w 10000"/>
                <a:gd name="connsiteY22" fmla="*/ 4102 h 10000"/>
                <a:gd name="connsiteX23" fmla="*/ 3552 w 10000"/>
                <a:gd name="connsiteY23" fmla="*/ 4135 h 10000"/>
                <a:gd name="connsiteX24" fmla="*/ 3638 w 10000"/>
                <a:gd name="connsiteY24" fmla="*/ 4135 h 10000"/>
                <a:gd name="connsiteX25" fmla="*/ 3489 w 10000"/>
                <a:gd name="connsiteY25" fmla="*/ 3922 h 10000"/>
                <a:gd name="connsiteX26" fmla="*/ 3749 w 10000"/>
                <a:gd name="connsiteY26" fmla="*/ 4169 h 10000"/>
                <a:gd name="connsiteX27" fmla="*/ 3687 w 10000"/>
                <a:gd name="connsiteY27" fmla="*/ 4365 h 10000"/>
                <a:gd name="connsiteX28" fmla="*/ 3961 w 10000"/>
                <a:gd name="connsiteY28" fmla="*/ 4283 h 10000"/>
                <a:gd name="connsiteX29" fmla="*/ 4232 w 10000"/>
                <a:gd name="connsiteY29" fmla="*/ 3413 h 10000"/>
                <a:gd name="connsiteX30" fmla="*/ 4381 w 10000"/>
                <a:gd name="connsiteY30" fmla="*/ 2633 h 10000"/>
                <a:gd name="connsiteX31" fmla="*/ 4373 w 10000"/>
                <a:gd name="connsiteY31" fmla="*/ 1733 h 10000"/>
                <a:gd name="connsiteX32" fmla="*/ 4737 w 10000"/>
                <a:gd name="connsiteY32" fmla="*/ 1701 h 10000"/>
                <a:gd name="connsiteX33" fmla="*/ 5038 w 10000"/>
                <a:gd name="connsiteY33" fmla="*/ 1478 h 10000"/>
                <a:gd name="connsiteX34" fmla="*/ 5049 w 10000"/>
                <a:gd name="connsiteY34" fmla="*/ 405 h 10000"/>
                <a:gd name="connsiteX35" fmla="*/ 5460 w 10000"/>
                <a:gd name="connsiteY35" fmla="*/ 182 h 10000"/>
                <a:gd name="connsiteX36" fmla="*/ 5866 w 10000"/>
                <a:gd name="connsiteY36" fmla="*/ 1075 h 10000"/>
                <a:gd name="connsiteX37" fmla="*/ 6417 w 10000"/>
                <a:gd name="connsiteY37" fmla="*/ 1258 h 10000"/>
                <a:gd name="connsiteX38" fmla="*/ 7136 w 10000"/>
                <a:gd name="connsiteY38" fmla="*/ 1662 h 10000"/>
                <a:gd name="connsiteX39" fmla="*/ 7347 w 10000"/>
                <a:gd name="connsiteY39" fmla="*/ 823 h 10000"/>
                <a:gd name="connsiteX40" fmla="*/ 7606 w 10000"/>
                <a:gd name="connsiteY40" fmla="*/ 1464 h 10000"/>
                <a:gd name="connsiteX41" fmla="*/ 8012 w 10000"/>
                <a:gd name="connsiteY41" fmla="*/ 1930 h 10000"/>
                <a:gd name="connsiteX42" fmla="*/ 8007 w 10000"/>
                <a:gd name="connsiteY42" fmla="*/ 3124 h 10000"/>
                <a:gd name="connsiteX43" fmla="*/ 8703 w 10000"/>
                <a:gd name="connsiteY43" fmla="*/ 4713 h 10000"/>
                <a:gd name="connsiteX44" fmla="*/ 7694 w 10000"/>
                <a:gd name="connsiteY44" fmla="*/ 6773 h 10000"/>
                <a:gd name="connsiteX45" fmla="*/ 7361 w 10000"/>
                <a:gd name="connsiteY45" fmla="*/ 7896 h 10000"/>
                <a:gd name="connsiteX46" fmla="*/ 2461 w 10000"/>
                <a:gd name="connsiteY46" fmla="*/ 9109 h 10000"/>
                <a:gd name="connsiteX47" fmla="*/ 9522 w 10000"/>
                <a:gd name="connsiteY47" fmla="*/ 5395 h 10000"/>
                <a:gd name="connsiteX48" fmla="*/ 9358 w 10000"/>
                <a:gd name="connsiteY48" fmla="*/ 5707 h 10000"/>
                <a:gd name="connsiteX49" fmla="*/ 9311 w 10000"/>
                <a:gd name="connsiteY49" fmla="*/ 5789 h 10000"/>
                <a:gd name="connsiteX50" fmla="*/ 9294 w 10000"/>
                <a:gd name="connsiteY50" fmla="*/ 5821 h 10000"/>
                <a:gd name="connsiteX51" fmla="*/ 9279 w 10000"/>
                <a:gd name="connsiteY51" fmla="*/ 5854 h 10000"/>
                <a:gd name="connsiteX52" fmla="*/ 9272 w 10000"/>
                <a:gd name="connsiteY52" fmla="*/ 5854 h 10000"/>
                <a:gd name="connsiteX53" fmla="*/ 9272 w 10000"/>
                <a:gd name="connsiteY53" fmla="*/ 5920 h 10000"/>
                <a:gd name="connsiteX54" fmla="*/ 9256 w 10000"/>
                <a:gd name="connsiteY54" fmla="*/ 6018 h 10000"/>
                <a:gd name="connsiteX55" fmla="*/ 9193 w 10000"/>
                <a:gd name="connsiteY55" fmla="*/ 6149 h 10000"/>
                <a:gd name="connsiteX56" fmla="*/ 9114 w 10000"/>
                <a:gd name="connsiteY56" fmla="*/ 6232 h 10000"/>
                <a:gd name="connsiteX57" fmla="*/ 9044 w 10000"/>
                <a:gd name="connsiteY57" fmla="*/ 6296 h 10000"/>
                <a:gd name="connsiteX58" fmla="*/ 8846 w 10000"/>
                <a:gd name="connsiteY58" fmla="*/ 6427 h 10000"/>
                <a:gd name="connsiteX59" fmla="*/ 8705 w 10000"/>
                <a:gd name="connsiteY59" fmla="*/ 6526 h 10000"/>
                <a:gd name="connsiteX60" fmla="*/ 8587 w 10000"/>
                <a:gd name="connsiteY60" fmla="*/ 6607 h 10000"/>
                <a:gd name="connsiteX61" fmla="*/ 8525 w 10000"/>
                <a:gd name="connsiteY61" fmla="*/ 6739 h 10000"/>
                <a:gd name="connsiteX62" fmla="*/ 8485 w 10000"/>
                <a:gd name="connsiteY62" fmla="*/ 6870 h 10000"/>
                <a:gd name="connsiteX63" fmla="*/ 8454 w 10000"/>
                <a:gd name="connsiteY63" fmla="*/ 7082 h 10000"/>
                <a:gd name="connsiteX64" fmla="*/ 8407 w 10000"/>
                <a:gd name="connsiteY64" fmla="*/ 7344 h 10000"/>
                <a:gd name="connsiteX65" fmla="*/ 8320 w 10000"/>
                <a:gd name="connsiteY65" fmla="*/ 7589 h 10000"/>
                <a:gd name="connsiteX66" fmla="*/ 8257 w 10000"/>
                <a:gd name="connsiteY66" fmla="*/ 7754 h 10000"/>
                <a:gd name="connsiteX67" fmla="*/ 8196 w 10000"/>
                <a:gd name="connsiteY67" fmla="*/ 7836 h 10000"/>
                <a:gd name="connsiteX68" fmla="*/ 8124 w 10000"/>
                <a:gd name="connsiteY68" fmla="*/ 7999 h 10000"/>
                <a:gd name="connsiteX69" fmla="*/ 8092 w 10000"/>
                <a:gd name="connsiteY69" fmla="*/ 8065 h 10000"/>
                <a:gd name="connsiteX70" fmla="*/ 8077 w 10000"/>
                <a:gd name="connsiteY70" fmla="*/ 8146 h 10000"/>
                <a:gd name="connsiteX71" fmla="*/ 8077 w 10000"/>
                <a:gd name="connsiteY71" fmla="*/ 8311 h 10000"/>
                <a:gd name="connsiteX72" fmla="*/ 8092 w 10000"/>
                <a:gd name="connsiteY72" fmla="*/ 8506 h 10000"/>
                <a:gd name="connsiteX73" fmla="*/ 8045 w 10000"/>
                <a:gd name="connsiteY73" fmla="*/ 8506 h 10000"/>
                <a:gd name="connsiteX74" fmla="*/ 7967 w 10000"/>
                <a:gd name="connsiteY74" fmla="*/ 8523 h 10000"/>
                <a:gd name="connsiteX75" fmla="*/ 7867 w 10000"/>
                <a:gd name="connsiteY75" fmla="*/ 8555 h 10000"/>
                <a:gd name="connsiteX76" fmla="*/ 7716 w 10000"/>
                <a:gd name="connsiteY76" fmla="*/ 8589 h 10000"/>
                <a:gd name="connsiteX77" fmla="*/ 7550 w 10000"/>
                <a:gd name="connsiteY77" fmla="*/ 8621 h 10000"/>
                <a:gd name="connsiteX78" fmla="*/ 7354 w 10000"/>
                <a:gd name="connsiteY78" fmla="*/ 8654 h 10000"/>
                <a:gd name="connsiteX79" fmla="*/ 7110 w 10000"/>
                <a:gd name="connsiteY79" fmla="*/ 8718 h 10000"/>
                <a:gd name="connsiteX80" fmla="*/ 6869 w 10000"/>
                <a:gd name="connsiteY80" fmla="*/ 8786 h 10000"/>
                <a:gd name="connsiteX81" fmla="*/ 6601 w 10000"/>
                <a:gd name="connsiteY81" fmla="*/ 8850 h 10000"/>
                <a:gd name="connsiteX82" fmla="*/ 6310 w 10000"/>
                <a:gd name="connsiteY82" fmla="*/ 8883 h 10000"/>
                <a:gd name="connsiteX83" fmla="*/ 5690 w 10000"/>
                <a:gd name="connsiteY83" fmla="*/ 9030 h 10000"/>
                <a:gd name="connsiteX84" fmla="*/ 5028 w 10000"/>
                <a:gd name="connsiteY84" fmla="*/ 9161 h 10000"/>
                <a:gd name="connsiteX85" fmla="*/ 4354 w 10000"/>
                <a:gd name="connsiteY85" fmla="*/ 9309 h 10000"/>
                <a:gd name="connsiteX86" fmla="*/ 3684 w 10000"/>
                <a:gd name="connsiteY86" fmla="*/ 9440 h 10000"/>
                <a:gd name="connsiteX87" fmla="*/ 3026 w 10000"/>
                <a:gd name="connsiteY87" fmla="*/ 9571 h 10000"/>
                <a:gd name="connsiteX88" fmla="*/ 2720 w 10000"/>
                <a:gd name="connsiteY88" fmla="*/ 9669 h 10000"/>
                <a:gd name="connsiteX89" fmla="*/ 2420 w 10000"/>
                <a:gd name="connsiteY89" fmla="*/ 9718 h 10000"/>
                <a:gd name="connsiteX90" fmla="*/ 2131 w 10000"/>
                <a:gd name="connsiteY90" fmla="*/ 9751 h 10000"/>
                <a:gd name="connsiteX91" fmla="*/ 1879 w 10000"/>
                <a:gd name="connsiteY91" fmla="*/ 9817 h 10000"/>
                <a:gd name="connsiteX92" fmla="*/ 1636 w 10000"/>
                <a:gd name="connsiteY92" fmla="*/ 9882 h 10000"/>
                <a:gd name="connsiteX93" fmla="*/ 1227 w 10000"/>
                <a:gd name="connsiteY93" fmla="*/ 9948 h 10000"/>
                <a:gd name="connsiteX94" fmla="*/ 1021 w 10000"/>
                <a:gd name="connsiteY94" fmla="*/ 9815 h 10000"/>
                <a:gd name="connsiteX95" fmla="*/ 606 w 10000"/>
                <a:gd name="connsiteY95" fmla="*/ 9948 h 10000"/>
                <a:gd name="connsiteX96" fmla="*/ 0 w 10000"/>
                <a:gd name="connsiteY96" fmla="*/ 10000 h 10000"/>
                <a:gd name="connsiteX97" fmla="*/ 212 w 10000"/>
                <a:gd name="connsiteY97" fmla="*/ 9737 h 10000"/>
                <a:gd name="connsiteX98" fmla="*/ 353 w 10000"/>
                <a:gd name="connsiteY98" fmla="*/ 8719 h 10000"/>
                <a:gd name="connsiteX99" fmla="*/ 220 w 10000"/>
                <a:gd name="connsiteY99" fmla="*/ 7998 h 10000"/>
                <a:gd name="connsiteX100" fmla="*/ 455 w 10000"/>
                <a:gd name="connsiteY100" fmla="*/ 7604 h 10000"/>
                <a:gd name="connsiteX101" fmla="*/ 1196 w 10000"/>
                <a:gd name="connsiteY101" fmla="*/ 8066 h 10000"/>
                <a:gd name="connsiteX102" fmla="*/ 968 w 10000"/>
                <a:gd name="connsiteY102" fmla="*/ 7164 h 10000"/>
                <a:gd name="connsiteX103" fmla="*/ 1259 w 10000"/>
                <a:gd name="connsiteY103" fmla="*/ 6836 h 10000"/>
                <a:gd name="connsiteX104" fmla="*/ 1259 w 10000"/>
                <a:gd name="connsiteY104" fmla="*/ 6804 h 10000"/>
                <a:gd name="connsiteX105" fmla="*/ 1259 w 10000"/>
                <a:gd name="connsiteY105" fmla="*/ 6739 h 10000"/>
                <a:gd name="connsiteX106" fmla="*/ 1023 w 10000"/>
                <a:gd name="connsiteY106" fmla="*/ 6887 h 10000"/>
                <a:gd name="connsiteX107" fmla="*/ 1454 w 10000"/>
                <a:gd name="connsiteY107" fmla="*/ 6625 h 10000"/>
                <a:gd name="connsiteX108" fmla="*/ 1400 w 10000"/>
                <a:gd name="connsiteY108" fmla="*/ 6101 h 10000"/>
                <a:gd name="connsiteX109" fmla="*/ 1541 w 10000"/>
                <a:gd name="connsiteY109" fmla="*/ 5822 h 10000"/>
                <a:gd name="connsiteX110" fmla="*/ 1628 w 10000"/>
                <a:gd name="connsiteY110" fmla="*/ 5462 h 10000"/>
                <a:gd name="connsiteX0" fmla="*/ 1800 w 10000"/>
                <a:gd name="connsiteY0" fmla="*/ 5330 h 10000"/>
                <a:gd name="connsiteX1" fmla="*/ 2045 w 10000"/>
                <a:gd name="connsiteY1" fmla="*/ 4986 h 10000"/>
                <a:gd name="connsiteX2" fmla="*/ 2223 w 10000"/>
                <a:gd name="connsiteY2" fmla="*/ 4920 h 10000"/>
                <a:gd name="connsiteX3" fmla="*/ 1964 w 10000"/>
                <a:gd name="connsiteY3" fmla="*/ 5134 h 10000"/>
                <a:gd name="connsiteX4" fmla="*/ 2185 w 10000"/>
                <a:gd name="connsiteY4" fmla="*/ 5085 h 10000"/>
                <a:gd name="connsiteX5" fmla="*/ 2325 w 10000"/>
                <a:gd name="connsiteY5" fmla="*/ 5282 h 10000"/>
                <a:gd name="connsiteX6" fmla="*/ 2493 w 10000"/>
                <a:gd name="connsiteY6" fmla="*/ 5348 h 10000"/>
                <a:gd name="connsiteX7" fmla="*/ 2586 w 10000"/>
                <a:gd name="connsiteY7" fmla="*/ 5299 h 10000"/>
                <a:gd name="connsiteX8" fmla="*/ 2734 w 10000"/>
                <a:gd name="connsiteY8" fmla="*/ 4856 h 10000"/>
                <a:gd name="connsiteX9" fmla="*/ 2711 w 10000"/>
                <a:gd name="connsiteY9" fmla="*/ 5218 h 10000"/>
                <a:gd name="connsiteX10" fmla="*/ 2846 w 10000"/>
                <a:gd name="connsiteY10" fmla="*/ 4529 h 10000"/>
                <a:gd name="connsiteX11" fmla="*/ 2979 w 10000"/>
                <a:gd name="connsiteY11" fmla="*/ 4823 h 10000"/>
                <a:gd name="connsiteX12" fmla="*/ 2946 w 10000"/>
                <a:gd name="connsiteY12" fmla="*/ 4578 h 10000"/>
                <a:gd name="connsiteX13" fmla="*/ 3011 w 10000"/>
                <a:gd name="connsiteY13" fmla="*/ 4823 h 10000"/>
                <a:gd name="connsiteX14" fmla="*/ 3026 w 10000"/>
                <a:gd name="connsiteY14" fmla="*/ 4856 h 10000"/>
                <a:gd name="connsiteX15" fmla="*/ 3065 w 10000"/>
                <a:gd name="connsiteY15" fmla="*/ 4856 h 10000"/>
                <a:gd name="connsiteX16" fmla="*/ 3113 w 10000"/>
                <a:gd name="connsiteY16" fmla="*/ 4856 h 10000"/>
                <a:gd name="connsiteX17" fmla="*/ 3159 w 10000"/>
                <a:gd name="connsiteY17" fmla="*/ 4823 h 10000"/>
                <a:gd name="connsiteX18" fmla="*/ 3192 w 10000"/>
                <a:gd name="connsiteY18" fmla="*/ 4725 h 10000"/>
                <a:gd name="connsiteX19" fmla="*/ 3223 w 10000"/>
                <a:gd name="connsiteY19" fmla="*/ 4577 h 10000"/>
                <a:gd name="connsiteX20" fmla="*/ 3238 w 10000"/>
                <a:gd name="connsiteY20" fmla="*/ 4315 h 10000"/>
                <a:gd name="connsiteX21" fmla="*/ 3316 w 10000"/>
                <a:gd name="connsiteY21" fmla="*/ 4332 h 10000"/>
                <a:gd name="connsiteX22" fmla="*/ 3427 w 10000"/>
                <a:gd name="connsiteY22" fmla="*/ 4102 h 10000"/>
                <a:gd name="connsiteX23" fmla="*/ 3552 w 10000"/>
                <a:gd name="connsiteY23" fmla="*/ 4135 h 10000"/>
                <a:gd name="connsiteX24" fmla="*/ 3638 w 10000"/>
                <a:gd name="connsiteY24" fmla="*/ 4135 h 10000"/>
                <a:gd name="connsiteX25" fmla="*/ 3489 w 10000"/>
                <a:gd name="connsiteY25" fmla="*/ 3922 h 10000"/>
                <a:gd name="connsiteX26" fmla="*/ 3749 w 10000"/>
                <a:gd name="connsiteY26" fmla="*/ 4169 h 10000"/>
                <a:gd name="connsiteX27" fmla="*/ 3687 w 10000"/>
                <a:gd name="connsiteY27" fmla="*/ 4365 h 10000"/>
                <a:gd name="connsiteX28" fmla="*/ 3961 w 10000"/>
                <a:gd name="connsiteY28" fmla="*/ 4283 h 10000"/>
                <a:gd name="connsiteX29" fmla="*/ 4232 w 10000"/>
                <a:gd name="connsiteY29" fmla="*/ 3413 h 10000"/>
                <a:gd name="connsiteX30" fmla="*/ 4381 w 10000"/>
                <a:gd name="connsiteY30" fmla="*/ 2633 h 10000"/>
                <a:gd name="connsiteX31" fmla="*/ 4373 w 10000"/>
                <a:gd name="connsiteY31" fmla="*/ 1733 h 10000"/>
                <a:gd name="connsiteX32" fmla="*/ 4737 w 10000"/>
                <a:gd name="connsiteY32" fmla="*/ 1701 h 10000"/>
                <a:gd name="connsiteX33" fmla="*/ 5038 w 10000"/>
                <a:gd name="connsiteY33" fmla="*/ 1478 h 10000"/>
                <a:gd name="connsiteX34" fmla="*/ 5049 w 10000"/>
                <a:gd name="connsiteY34" fmla="*/ 405 h 10000"/>
                <a:gd name="connsiteX35" fmla="*/ 5460 w 10000"/>
                <a:gd name="connsiteY35" fmla="*/ 182 h 10000"/>
                <a:gd name="connsiteX36" fmla="*/ 5866 w 10000"/>
                <a:gd name="connsiteY36" fmla="*/ 1075 h 10000"/>
                <a:gd name="connsiteX37" fmla="*/ 6417 w 10000"/>
                <a:gd name="connsiteY37" fmla="*/ 1258 h 10000"/>
                <a:gd name="connsiteX38" fmla="*/ 7136 w 10000"/>
                <a:gd name="connsiteY38" fmla="*/ 1662 h 10000"/>
                <a:gd name="connsiteX39" fmla="*/ 7347 w 10000"/>
                <a:gd name="connsiteY39" fmla="*/ 823 h 10000"/>
                <a:gd name="connsiteX40" fmla="*/ 7606 w 10000"/>
                <a:gd name="connsiteY40" fmla="*/ 1464 h 10000"/>
                <a:gd name="connsiteX41" fmla="*/ 8012 w 10000"/>
                <a:gd name="connsiteY41" fmla="*/ 1930 h 10000"/>
                <a:gd name="connsiteX42" fmla="*/ 8007 w 10000"/>
                <a:gd name="connsiteY42" fmla="*/ 3124 h 10000"/>
                <a:gd name="connsiteX43" fmla="*/ 8703 w 10000"/>
                <a:gd name="connsiteY43" fmla="*/ 4713 h 10000"/>
                <a:gd name="connsiteX44" fmla="*/ 7694 w 10000"/>
                <a:gd name="connsiteY44" fmla="*/ 6773 h 10000"/>
                <a:gd name="connsiteX45" fmla="*/ 7361 w 10000"/>
                <a:gd name="connsiteY45" fmla="*/ 7896 h 10000"/>
                <a:gd name="connsiteX46" fmla="*/ 2461 w 10000"/>
                <a:gd name="connsiteY46" fmla="*/ 9109 h 10000"/>
                <a:gd name="connsiteX47" fmla="*/ 9522 w 10000"/>
                <a:gd name="connsiteY47" fmla="*/ 5395 h 10000"/>
                <a:gd name="connsiteX48" fmla="*/ 9358 w 10000"/>
                <a:gd name="connsiteY48" fmla="*/ 5707 h 10000"/>
                <a:gd name="connsiteX49" fmla="*/ 9311 w 10000"/>
                <a:gd name="connsiteY49" fmla="*/ 5789 h 10000"/>
                <a:gd name="connsiteX50" fmla="*/ 9294 w 10000"/>
                <a:gd name="connsiteY50" fmla="*/ 5821 h 10000"/>
                <a:gd name="connsiteX51" fmla="*/ 9279 w 10000"/>
                <a:gd name="connsiteY51" fmla="*/ 5854 h 10000"/>
                <a:gd name="connsiteX52" fmla="*/ 9272 w 10000"/>
                <a:gd name="connsiteY52" fmla="*/ 5854 h 10000"/>
                <a:gd name="connsiteX53" fmla="*/ 9272 w 10000"/>
                <a:gd name="connsiteY53" fmla="*/ 5920 h 10000"/>
                <a:gd name="connsiteX54" fmla="*/ 9256 w 10000"/>
                <a:gd name="connsiteY54" fmla="*/ 6018 h 10000"/>
                <a:gd name="connsiteX55" fmla="*/ 9193 w 10000"/>
                <a:gd name="connsiteY55" fmla="*/ 6149 h 10000"/>
                <a:gd name="connsiteX56" fmla="*/ 9114 w 10000"/>
                <a:gd name="connsiteY56" fmla="*/ 6232 h 10000"/>
                <a:gd name="connsiteX57" fmla="*/ 9044 w 10000"/>
                <a:gd name="connsiteY57" fmla="*/ 6296 h 10000"/>
                <a:gd name="connsiteX58" fmla="*/ 8846 w 10000"/>
                <a:gd name="connsiteY58" fmla="*/ 6427 h 10000"/>
                <a:gd name="connsiteX59" fmla="*/ 8705 w 10000"/>
                <a:gd name="connsiteY59" fmla="*/ 6526 h 10000"/>
                <a:gd name="connsiteX60" fmla="*/ 8587 w 10000"/>
                <a:gd name="connsiteY60" fmla="*/ 6607 h 10000"/>
                <a:gd name="connsiteX61" fmla="*/ 8525 w 10000"/>
                <a:gd name="connsiteY61" fmla="*/ 6739 h 10000"/>
                <a:gd name="connsiteX62" fmla="*/ 8485 w 10000"/>
                <a:gd name="connsiteY62" fmla="*/ 6870 h 10000"/>
                <a:gd name="connsiteX63" fmla="*/ 8454 w 10000"/>
                <a:gd name="connsiteY63" fmla="*/ 7082 h 10000"/>
                <a:gd name="connsiteX64" fmla="*/ 8407 w 10000"/>
                <a:gd name="connsiteY64" fmla="*/ 7344 h 10000"/>
                <a:gd name="connsiteX65" fmla="*/ 8320 w 10000"/>
                <a:gd name="connsiteY65" fmla="*/ 7589 h 10000"/>
                <a:gd name="connsiteX66" fmla="*/ 8257 w 10000"/>
                <a:gd name="connsiteY66" fmla="*/ 7754 h 10000"/>
                <a:gd name="connsiteX67" fmla="*/ 8196 w 10000"/>
                <a:gd name="connsiteY67" fmla="*/ 7836 h 10000"/>
                <a:gd name="connsiteX68" fmla="*/ 8124 w 10000"/>
                <a:gd name="connsiteY68" fmla="*/ 7999 h 10000"/>
                <a:gd name="connsiteX69" fmla="*/ 8092 w 10000"/>
                <a:gd name="connsiteY69" fmla="*/ 8065 h 10000"/>
                <a:gd name="connsiteX70" fmla="*/ 8077 w 10000"/>
                <a:gd name="connsiteY70" fmla="*/ 8146 h 10000"/>
                <a:gd name="connsiteX71" fmla="*/ 8077 w 10000"/>
                <a:gd name="connsiteY71" fmla="*/ 8311 h 10000"/>
                <a:gd name="connsiteX72" fmla="*/ 8092 w 10000"/>
                <a:gd name="connsiteY72" fmla="*/ 8506 h 10000"/>
                <a:gd name="connsiteX73" fmla="*/ 8045 w 10000"/>
                <a:gd name="connsiteY73" fmla="*/ 8506 h 10000"/>
                <a:gd name="connsiteX74" fmla="*/ 7967 w 10000"/>
                <a:gd name="connsiteY74" fmla="*/ 8523 h 10000"/>
                <a:gd name="connsiteX75" fmla="*/ 7867 w 10000"/>
                <a:gd name="connsiteY75" fmla="*/ 8555 h 10000"/>
                <a:gd name="connsiteX76" fmla="*/ 7716 w 10000"/>
                <a:gd name="connsiteY76" fmla="*/ 8589 h 10000"/>
                <a:gd name="connsiteX77" fmla="*/ 7550 w 10000"/>
                <a:gd name="connsiteY77" fmla="*/ 8621 h 10000"/>
                <a:gd name="connsiteX78" fmla="*/ 7354 w 10000"/>
                <a:gd name="connsiteY78" fmla="*/ 8654 h 10000"/>
                <a:gd name="connsiteX79" fmla="*/ 7110 w 10000"/>
                <a:gd name="connsiteY79" fmla="*/ 8718 h 10000"/>
                <a:gd name="connsiteX80" fmla="*/ 6869 w 10000"/>
                <a:gd name="connsiteY80" fmla="*/ 8786 h 10000"/>
                <a:gd name="connsiteX81" fmla="*/ 6601 w 10000"/>
                <a:gd name="connsiteY81" fmla="*/ 8850 h 10000"/>
                <a:gd name="connsiteX82" fmla="*/ 6310 w 10000"/>
                <a:gd name="connsiteY82" fmla="*/ 8883 h 10000"/>
                <a:gd name="connsiteX83" fmla="*/ 5690 w 10000"/>
                <a:gd name="connsiteY83" fmla="*/ 9030 h 10000"/>
                <a:gd name="connsiteX84" fmla="*/ 5028 w 10000"/>
                <a:gd name="connsiteY84" fmla="*/ 9161 h 10000"/>
                <a:gd name="connsiteX85" fmla="*/ 4354 w 10000"/>
                <a:gd name="connsiteY85" fmla="*/ 9309 h 10000"/>
                <a:gd name="connsiteX86" fmla="*/ 3684 w 10000"/>
                <a:gd name="connsiteY86" fmla="*/ 9440 h 10000"/>
                <a:gd name="connsiteX87" fmla="*/ 3026 w 10000"/>
                <a:gd name="connsiteY87" fmla="*/ 9571 h 10000"/>
                <a:gd name="connsiteX88" fmla="*/ 2720 w 10000"/>
                <a:gd name="connsiteY88" fmla="*/ 9669 h 10000"/>
                <a:gd name="connsiteX89" fmla="*/ 2420 w 10000"/>
                <a:gd name="connsiteY89" fmla="*/ 9718 h 10000"/>
                <a:gd name="connsiteX90" fmla="*/ 2131 w 10000"/>
                <a:gd name="connsiteY90" fmla="*/ 9751 h 10000"/>
                <a:gd name="connsiteX91" fmla="*/ 1879 w 10000"/>
                <a:gd name="connsiteY91" fmla="*/ 9817 h 10000"/>
                <a:gd name="connsiteX92" fmla="*/ 1636 w 10000"/>
                <a:gd name="connsiteY92" fmla="*/ 9882 h 10000"/>
                <a:gd name="connsiteX93" fmla="*/ 1746 w 10000"/>
                <a:gd name="connsiteY93" fmla="*/ 9702 h 10000"/>
                <a:gd name="connsiteX94" fmla="*/ 1021 w 10000"/>
                <a:gd name="connsiteY94" fmla="*/ 9815 h 10000"/>
                <a:gd name="connsiteX95" fmla="*/ 606 w 10000"/>
                <a:gd name="connsiteY95" fmla="*/ 9948 h 10000"/>
                <a:gd name="connsiteX96" fmla="*/ 0 w 10000"/>
                <a:gd name="connsiteY96" fmla="*/ 10000 h 10000"/>
                <a:gd name="connsiteX97" fmla="*/ 212 w 10000"/>
                <a:gd name="connsiteY97" fmla="*/ 9737 h 10000"/>
                <a:gd name="connsiteX98" fmla="*/ 353 w 10000"/>
                <a:gd name="connsiteY98" fmla="*/ 8719 h 10000"/>
                <a:gd name="connsiteX99" fmla="*/ 220 w 10000"/>
                <a:gd name="connsiteY99" fmla="*/ 7998 h 10000"/>
                <a:gd name="connsiteX100" fmla="*/ 455 w 10000"/>
                <a:gd name="connsiteY100" fmla="*/ 7604 h 10000"/>
                <a:gd name="connsiteX101" fmla="*/ 1196 w 10000"/>
                <a:gd name="connsiteY101" fmla="*/ 8066 h 10000"/>
                <a:gd name="connsiteX102" fmla="*/ 968 w 10000"/>
                <a:gd name="connsiteY102" fmla="*/ 7164 h 10000"/>
                <a:gd name="connsiteX103" fmla="*/ 1259 w 10000"/>
                <a:gd name="connsiteY103" fmla="*/ 6836 h 10000"/>
                <a:gd name="connsiteX104" fmla="*/ 1259 w 10000"/>
                <a:gd name="connsiteY104" fmla="*/ 6804 h 10000"/>
                <a:gd name="connsiteX105" fmla="*/ 1259 w 10000"/>
                <a:gd name="connsiteY105" fmla="*/ 6739 h 10000"/>
                <a:gd name="connsiteX106" fmla="*/ 1023 w 10000"/>
                <a:gd name="connsiteY106" fmla="*/ 6887 h 10000"/>
                <a:gd name="connsiteX107" fmla="*/ 1454 w 10000"/>
                <a:gd name="connsiteY107" fmla="*/ 6625 h 10000"/>
                <a:gd name="connsiteX108" fmla="*/ 1400 w 10000"/>
                <a:gd name="connsiteY108" fmla="*/ 6101 h 10000"/>
                <a:gd name="connsiteX109" fmla="*/ 1541 w 10000"/>
                <a:gd name="connsiteY109" fmla="*/ 5822 h 10000"/>
                <a:gd name="connsiteX110" fmla="*/ 1628 w 10000"/>
                <a:gd name="connsiteY110" fmla="*/ 5462 h 10000"/>
                <a:gd name="connsiteX0" fmla="*/ 1800 w 10000"/>
                <a:gd name="connsiteY0" fmla="*/ 5330 h 10000"/>
                <a:gd name="connsiteX1" fmla="*/ 2045 w 10000"/>
                <a:gd name="connsiteY1" fmla="*/ 4986 h 10000"/>
                <a:gd name="connsiteX2" fmla="*/ 2223 w 10000"/>
                <a:gd name="connsiteY2" fmla="*/ 4920 h 10000"/>
                <a:gd name="connsiteX3" fmla="*/ 1964 w 10000"/>
                <a:gd name="connsiteY3" fmla="*/ 5134 h 10000"/>
                <a:gd name="connsiteX4" fmla="*/ 2185 w 10000"/>
                <a:gd name="connsiteY4" fmla="*/ 5085 h 10000"/>
                <a:gd name="connsiteX5" fmla="*/ 2325 w 10000"/>
                <a:gd name="connsiteY5" fmla="*/ 5282 h 10000"/>
                <a:gd name="connsiteX6" fmla="*/ 2493 w 10000"/>
                <a:gd name="connsiteY6" fmla="*/ 5348 h 10000"/>
                <a:gd name="connsiteX7" fmla="*/ 2586 w 10000"/>
                <a:gd name="connsiteY7" fmla="*/ 5299 h 10000"/>
                <a:gd name="connsiteX8" fmla="*/ 2734 w 10000"/>
                <a:gd name="connsiteY8" fmla="*/ 4856 h 10000"/>
                <a:gd name="connsiteX9" fmla="*/ 2711 w 10000"/>
                <a:gd name="connsiteY9" fmla="*/ 5218 h 10000"/>
                <a:gd name="connsiteX10" fmla="*/ 2846 w 10000"/>
                <a:gd name="connsiteY10" fmla="*/ 4529 h 10000"/>
                <a:gd name="connsiteX11" fmla="*/ 2979 w 10000"/>
                <a:gd name="connsiteY11" fmla="*/ 4823 h 10000"/>
                <a:gd name="connsiteX12" fmla="*/ 2946 w 10000"/>
                <a:gd name="connsiteY12" fmla="*/ 4578 h 10000"/>
                <a:gd name="connsiteX13" fmla="*/ 3011 w 10000"/>
                <a:gd name="connsiteY13" fmla="*/ 4823 h 10000"/>
                <a:gd name="connsiteX14" fmla="*/ 3026 w 10000"/>
                <a:gd name="connsiteY14" fmla="*/ 4856 h 10000"/>
                <a:gd name="connsiteX15" fmla="*/ 3065 w 10000"/>
                <a:gd name="connsiteY15" fmla="*/ 4856 h 10000"/>
                <a:gd name="connsiteX16" fmla="*/ 3113 w 10000"/>
                <a:gd name="connsiteY16" fmla="*/ 4856 h 10000"/>
                <a:gd name="connsiteX17" fmla="*/ 3159 w 10000"/>
                <a:gd name="connsiteY17" fmla="*/ 4823 h 10000"/>
                <a:gd name="connsiteX18" fmla="*/ 3192 w 10000"/>
                <a:gd name="connsiteY18" fmla="*/ 4725 h 10000"/>
                <a:gd name="connsiteX19" fmla="*/ 3223 w 10000"/>
                <a:gd name="connsiteY19" fmla="*/ 4577 h 10000"/>
                <a:gd name="connsiteX20" fmla="*/ 3238 w 10000"/>
                <a:gd name="connsiteY20" fmla="*/ 4315 h 10000"/>
                <a:gd name="connsiteX21" fmla="*/ 3316 w 10000"/>
                <a:gd name="connsiteY21" fmla="*/ 4332 h 10000"/>
                <a:gd name="connsiteX22" fmla="*/ 3427 w 10000"/>
                <a:gd name="connsiteY22" fmla="*/ 4102 h 10000"/>
                <a:gd name="connsiteX23" fmla="*/ 3552 w 10000"/>
                <a:gd name="connsiteY23" fmla="*/ 4135 h 10000"/>
                <a:gd name="connsiteX24" fmla="*/ 3638 w 10000"/>
                <a:gd name="connsiteY24" fmla="*/ 4135 h 10000"/>
                <a:gd name="connsiteX25" fmla="*/ 3489 w 10000"/>
                <a:gd name="connsiteY25" fmla="*/ 3922 h 10000"/>
                <a:gd name="connsiteX26" fmla="*/ 3749 w 10000"/>
                <a:gd name="connsiteY26" fmla="*/ 4169 h 10000"/>
                <a:gd name="connsiteX27" fmla="*/ 3687 w 10000"/>
                <a:gd name="connsiteY27" fmla="*/ 4365 h 10000"/>
                <a:gd name="connsiteX28" fmla="*/ 3961 w 10000"/>
                <a:gd name="connsiteY28" fmla="*/ 4283 h 10000"/>
                <a:gd name="connsiteX29" fmla="*/ 4232 w 10000"/>
                <a:gd name="connsiteY29" fmla="*/ 3413 h 10000"/>
                <a:gd name="connsiteX30" fmla="*/ 4381 w 10000"/>
                <a:gd name="connsiteY30" fmla="*/ 2633 h 10000"/>
                <a:gd name="connsiteX31" fmla="*/ 4373 w 10000"/>
                <a:gd name="connsiteY31" fmla="*/ 1733 h 10000"/>
                <a:gd name="connsiteX32" fmla="*/ 4737 w 10000"/>
                <a:gd name="connsiteY32" fmla="*/ 1701 h 10000"/>
                <a:gd name="connsiteX33" fmla="*/ 5038 w 10000"/>
                <a:gd name="connsiteY33" fmla="*/ 1478 h 10000"/>
                <a:gd name="connsiteX34" fmla="*/ 5049 w 10000"/>
                <a:gd name="connsiteY34" fmla="*/ 405 h 10000"/>
                <a:gd name="connsiteX35" fmla="*/ 5460 w 10000"/>
                <a:gd name="connsiteY35" fmla="*/ 182 h 10000"/>
                <a:gd name="connsiteX36" fmla="*/ 5866 w 10000"/>
                <a:gd name="connsiteY36" fmla="*/ 1075 h 10000"/>
                <a:gd name="connsiteX37" fmla="*/ 6417 w 10000"/>
                <a:gd name="connsiteY37" fmla="*/ 1258 h 10000"/>
                <a:gd name="connsiteX38" fmla="*/ 7136 w 10000"/>
                <a:gd name="connsiteY38" fmla="*/ 1662 h 10000"/>
                <a:gd name="connsiteX39" fmla="*/ 7347 w 10000"/>
                <a:gd name="connsiteY39" fmla="*/ 823 h 10000"/>
                <a:gd name="connsiteX40" fmla="*/ 7606 w 10000"/>
                <a:gd name="connsiteY40" fmla="*/ 1464 h 10000"/>
                <a:gd name="connsiteX41" fmla="*/ 8012 w 10000"/>
                <a:gd name="connsiteY41" fmla="*/ 1930 h 10000"/>
                <a:gd name="connsiteX42" fmla="*/ 8007 w 10000"/>
                <a:gd name="connsiteY42" fmla="*/ 3124 h 10000"/>
                <a:gd name="connsiteX43" fmla="*/ 8703 w 10000"/>
                <a:gd name="connsiteY43" fmla="*/ 4713 h 10000"/>
                <a:gd name="connsiteX44" fmla="*/ 7694 w 10000"/>
                <a:gd name="connsiteY44" fmla="*/ 6773 h 10000"/>
                <a:gd name="connsiteX45" fmla="*/ 7361 w 10000"/>
                <a:gd name="connsiteY45" fmla="*/ 7896 h 10000"/>
                <a:gd name="connsiteX46" fmla="*/ 2461 w 10000"/>
                <a:gd name="connsiteY46" fmla="*/ 9109 h 10000"/>
                <a:gd name="connsiteX47" fmla="*/ 9522 w 10000"/>
                <a:gd name="connsiteY47" fmla="*/ 5395 h 10000"/>
                <a:gd name="connsiteX48" fmla="*/ 9358 w 10000"/>
                <a:gd name="connsiteY48" fmla="*/ 5707 h 10000"/>
                <a:gd name="connsiteX49" fmla="*/ 9311 w 10000"/>
                <a:gd name="connsiteY49" fmla="*/ 5789 h 10000"/>
                <a:gd name="connsiteX50" fmla="*/ 9294 w 10000"/>
                <a:gd name="connsiteY50" fmla="*/ 5821 h 10000"/>
                <a:gd name="connsiteX51" fmla="*/ 9279 w 10000"/>
                <a:gd name="connsiteY51" fmla="*/ 5854 h 10000"/>
                <a:gd name="connsiteX52" fmla="*/ 9272 w 10000"/>
                <a:gd name="connsiteY52" fmla="*/ 5854 h 10000"/>
                <a:gd name="connsiteX53" fmla="*/ 9272 w 10000"/>
                <a:gd name="connsiteY53" fmla="*/ 5920 h 10000"/>
                <a:gd name="connsiteX54" fmla="*/ 9256 w 10000"/>
                <a:gd name="connsiteY54" fmla="*/ 6018 h 10000"/>
                <a:gd name="connsiteX55" fmla="*/ 9193 w 10000"/>
                <a:gd name="connsiteY55" fmla="*/ 6149 h 10000"/>
                <a:gd name="connsiteX56" fmla="*/ 9114 w 10000"/>
                <a:gd name="connsiteY56" fmla="*/ 6232 h 10000"/>
                <a:gd name="connsiteX57" fmla="*/ 9044 w 10000"/>
                <a:gd name="connsiteY57" fmla="*/ 6296 h 10000"/>
                <a:gd name="connsiteX58" fmla="*/ 8846 w 10000"/>
                <a:gd name="connsiteY58" fmla="*/ 6427 h 10000"/>
                <a:gd name="connsiteX59" fmla="*/ 8705 w 10000"/>
                <a:gd name="connsiteY59" fmla="*/ 6526 h 10000"/>
                <a:gd name="connsiteX60" fmla="*/ 8587 w 10000"/>
                <a:gd name="connsiteY60" fmla="*/ 6607 h 10000"/>
                <a:gd name="connsiteX61" fmla="*/ 8525 w 10000"/>
                <a:gd name="connsiteY61" fmla="*/ 6739 h 10000"/>
                <a:gd name="connsiteX62" fmla="*/ 8485 w 10000"/>
                <a:gd name="connsiteY62" fmla="*/ 6870 h 10000"/>
                <a:gd name="connsiteX63" fmla="*/ 8454 w 10000"/>
                <a:gd name="connsiteY63" fmla="*/ 7082 h 10000"/>
                <a:gd name="connsiteX64" fmla="*/ 8407 w 10000"/>
                <a:gd name="connsiteY64" fmla="*/ 7344 h 10000"/>
                <a:gd name="connsiteX65" fmla="*/ 8320 w 10000"/>
                <a:gd name="connsiteY65" fmla="*/ 7589 h 10000"/>
                <a:gd name="connsiteX66" fmla="*/ 8257 w 10000"/>
                <a:gd name="connsiteY66" fmla="*/ 7754 h 10000"/>
                <a:gd name="connsiteX67" fmla="*/ 8196 w 10000"/>
                <a:gd name="connsiteY67" fmla="*/ 7836 h 10000"/>
                <a:gd name="connsiteX68" fmla="*/ 8124 w 10000"/>
                <a:gd name="connsiteY68" fmla="*/ 7999 h 10000"/>
                <a:gd name="connsiteX69" fmla="*/ 8092 w 10000"/>
                <a:gd name="connsiteY69" fmla="*/ 8065 h 10000"/>
                <a:gd name="connsiteX70" fmla="*/ 8077 w 10000"/>
                <a:gd name="connsiteY70" fmla="*/ 8146 h 10000"/>
                <a:gd name="connsiteX71" fmla="*/ 8077 w 10000"/>
                <a:gd name="connsiteY71" fmla="*/ 8311 h 10000"/>
                <a:gd name="connsiteX72" fmla="*/ 8092 w 10000"/>
                <a:gd name="connsiteY72" fmla="*/ 8506 h 10000"/>
                <a:gd name="connsiteX73" fmla="*/ 8045 w 10000"/>
                <a:gd name="connsiteY73" fmla="*/ 8506 h 10000"/>
                <a:gd name="connsiteX74" fmla="*/ 7967 w 10000"/>
                <a:gd name="connsiteY74" fmla="*/ 8523 h 10000"/>
                <a:gd name="connsiteX75" fmla="*/ 7867 w 10000"/>
                <a:gd name="connsiteY75" fmla="*/ 8555 h 10000"/>
                <a:gd name="connsiteX76" fmla="*/ 7716 w 10000"/>
                <a:gd name="connsiteY76" fmla="*/ 8589 h 10000"/>
                <a:gd name="connsiteX77" fmla="*/ 7550 w 10000"/>
                <a:gd name="connsiteY77" fmla="*/ 8621 h 10000"/>
                <a:gd name="connsiteX78" fmla="*/ 7354 w 10000"/>
                <a:gd name="connsiteY78" fmla="*/ 8654 h 10000"/>
                <a:gd name="connsiteX79" fmla="*/ 7110 w 10000"/>
                <a:gd name="connsiteY79" fmla="*/ 8718 h 10000"/>
                <a:gd name="connsiteX80" fmla="*/ 6869 w 10000"/>
                <a:gd name="connsiteY80" fmla="*/ 8786 h 10000"/>
                <a:gd name="connsiteX81" fmla="*/ 6601 w 10000"/>
                <a:gd name="connsiteY81" fmla="*/ 8850 h 10000"/>
                <a:gd name="connsiteX82" fmla="*/ 6310 w 10000"/>
                <a:gd name="connsiteY82" fmla="*/ 8883 h 10000"/>
                <a:gd name="connsiteX83" fmla="*/ 5690 w 10000"/>
                <a:gd name="connsiteY83" fmla="*/ 9030 h 10000"/>
                <a:gd name="connsiteX84" fmla="*/ 5028 w 10000"/>
                <a:gd name="connsiteY84" fmla="*/ 9161 h 10000"/>
                <a:gd name="connsiteX85" fmla="*/ 4354 w 10000"/>
                <a:gd name="connsiteY85" fmla="*/ 9309 h 10000"/>
                <a:gd name="connsiteX86" fmla="*/ 3684 w 10000"/>
                <a:gd name="connsiteY86" fmla="*/ 9440 h 10000"/>
                <a:gd name="connsiteX87" fmla="*/ 3026 w 10000"/>
                <a:gd name="connsiteY87" fmla="*/ 9571 h 10000"/>
                <a:gd name="connsiteX88" fmla="*/ 2720 w 10000"/>
                <a:gd name="connsiteY88" fmla="*/ 9669 h 10000"/>
                <a:gd name="connsiteX89" fmla="*/ 2420 w 10000"/>
                <a:gd name="connsiteY89" fmla="*/ 9718 h 10000"/>
                <a:gd name="connsiteX90" fmla="*/ 2131 w 10000"/>
                <a:gd name="connsiteY90" fmla="*/ 9751 h 10000"/>
                <a:gd name="connsiteX91" fmla="*/ 1879 w 10000"/>
                <a:gd name="connsiteY91" fmla="*/ 9817 h 10000"/>
                <a:gd name="connsiteX92" fmla="*/ 1746 w 10000"/>
                <a:gd name="connsiteY92" fmla="*/ 9702 h 10000"/>
                <a:gd name="connsiteX93" fmla="*/ 1021 w 10000"/>
                <a:gd name="connsiteY93" fmla="*/ 9815 h 10000"/>
                <a:gd name="connsiteX94" fmla="*/ 606 w 10000"/>
                <a:gd name="connsiteY94" fmla="*/ 9948 h 10000"/>
                <a:gd name="connsiteX95" fmla="*/ 0 w 10000"/>
                <a:gd name="connsiteY95" fmla="*/ 10000 h 10000"/>
                <a:gd name="connsiteX96" fmla="*/ 212 w 10000"/>
                <a:gd name="connsiteY96" fmla="*/ 9737 h 10000"/>
                <a:gd name="connsiteX97" fmla="*/ 353 w 10000"/>
                <a:gd name="connsiteY97" fmla="*/ 8719 h 10000"/>
                <a:gd name="connsiteX98" fmla="*/ 220 w 10000"/>
                <a:gd name="connsiteY98" fmla="*/ 7998 h 10000"/>
                <a:gd name="connsiteX99" fmla="*/ 455 w 10000"/>
                <a:gd name="connsiteY99" fmla="*/ 7604 h 10000"/>
                <a:gd name="connsiteX100" fmla="*/ 1196 w 10000"/>
                <a:gd name="connsiteY100" fmla="*/ 8066 h 10000"/>
                <a:gd name="connsiteX101" fmla="*/ 968 w 10000"/>
                <a:gd name="connsiteY101" fmla="*/ 7164 h 10000"/>
                <a:gd name="connsiteX102" fmla="*/ 1259 w 10000"/>
                <a:gd name="connsiteY102" fmla="*/ 6836 h 10000"/>
                <a:gd name="connsiteX103" fmla="*/ 1259 w 10000"/>
                <a:gd name="connsiteY103" fmla="*/ 6804 h 10000"/>
                <a:gd name="connsiteX104" fmla="*/ 1259 w 10000"/>
                <a:gd name="connsiteY104" fmla="*/ 6739 h 10000"/>
                <a:gd name="connsiteX105" fmla="*/ 1023 w 10000"/>
                <a:gd name="connsiteY105" fmla="*/ 6887 h 10000"/>
                <a:gd name="connsiteX106" fmla="*/ 1454 w 10000"/>
                <a:gd name="connsiteY106" fmla="*/ 6625 h 10000"/>
                <a:gd name="connsiteX107" fmla="*/ 1400 w 10000"/>
                <a:gd name="connsiteY107" fmla="*/ 6101 h 10000"/>
                <a:gd name="connsiteX108" fmla="*/ 1541 w 10000"/>
                <a:gd name="connsiteY108" fmla="*/ 5822 h 10000"/>
                <a:gd name="connsiteX109" fmla="*/ 1628 w 10000"/>
                <a:gd name="connsiteY109" fmla="*/ 5462 h 10000"/>
                <a:gd name="connsiteX0" fmla="*/ 1800 w 10000"/>
                <a:gd name="connsiteY0" fmla="*/ 5330 h 10000"/>
                <a:gd name="connsiteX1" fmla="*/ 2045 w 10000"/>
                <a:gd name="connsiteY1" fmla="*/ 4986 h 10000"/>
                <a:gd name="connsiteX2" fmla="*/ 2223 w 10000"/>
                <a:gd name="connsiteY2" fmla="*/ 4920 h 10000"/>
                <a:gd name="connsiteX3" fmla="*/ 1964 w 10000"/>
                <a:gd name="connsiteY3" fmla="*/ 5134 h 10000"/>
                <a:gd name="connsiteX4" fmla="*/ 2185 w 10000"/>
                <a:gd name="connsiteY4" fmla="*/ 5085 h 10000"/>
                <a:gd name="connsiteX5" fmla="*/ 2325 w 10000"/>
                <a:gd name="connsiteY5" fmla="*/ 5282 h 10000"/>
                <a:gd name="connsiteX6" fmla="*/ 2493 w 10000"/>
                <a:gd name="connsiteY6" fmla="*/ 5348 h 10000"/>
                <a:gd name="connsiteX7" fmla="*/ 2586 w 10000"/>
                <a:gd name="connsiteY7" fmla="*/ 5299 h 10000"/>
                <a:gd name="connsiteX8" fmla="*/ 2734 w 10000"/>
                <a:gd name="connsiteY8" fmla="*/ 4856 h 10000"/>
                <a:gd name="connsiteX9" fmla="*/ 2711 w 10000"/>
                <a:gd name="connsiteY9" fmla="*/ 5218 h 10000"/>
                <a:gd name="connsiteX10" fmla="*/ 2846 w 10000"/>
                <a:gd name="connsiteY10" fmla="*/ 4529 h 10000"/>
                <a:gd name="connsiteX11" fmla="*/ 2979 w 10000"/>
                <a:gd name="connsiteY11" fmla="*/ 4823 h 10000"/>
                <a:gd name="connsiteX12" fmla="*/ 2946 w 10000"/>
                <a:gd name="connsiteY12" fmla="*/ 4578 h 10000"/>
                <a:gd name="connsiteX13" fmla="*/ 3011 w 10000"/>
                <a:gd name="connsiteY13" fmla="*/ 4823 h 10000"/>
                <a:gd name="connsiteX14" fmla="*/ 3026 w 10000"/>
                <a:gd name="connsiteY14" fmla="*/ 4856 h 10000"/>
                <a:gd name="connsiteX15" fmla="*/ 3065 w 10000"/>
                <a:gd name="connsiteY15" fmla="*/ 4856 h 10000"/>
                <a:gd name="connsiteX16" fmla="*/ 3113 w 10000"/>
                <a:gd name="connsiteY16" fmla="*/ 4856 h 10000"/>
                <a:gd name="connsiteX17" fmla="*/ 3159 w 10000"/>
                <a:gd name="connsiteY17" fmla="*/ 4823 h 10000"/>
                <a:gd name="connsiteX18" fmla="*/ 3192 w 10000"/>
                <a:gd name="connsiteY18" fmla="*/ 4725 h 10000"/>
                <a:gd name="connsiteX19" fmla="*/ 3223 w 10000"/>
                <a:gd name="connsiteY19" fmla="*/ 4577 h 10000"/>
                <a:gd name="connsiteX20" fmla="*/ 3238 w 10000"/>
                <a:gd name="connsiteY20" fmla="*/ 4315 h 10000"/>
                <a:gd name="connsiteX21" fmla="*/ 3316 w 10000"/>
                <a:gd name="connsiteY21" fmla="*/ 4332 h 10000"/>
                <a:gd name="connsiteX22" fmla="*/ 3427 w 10000"/>
                <a:gd name="connsiteY22" fmla="*/ 4102 h 10000"/>
                <a:gd name="connsiteX23" fmla="*/ 3552 w 10000"/>
                <a:gd name="connsiteY23" fmla="*/ 4135 h 10000"/>
                <a:gd name="connsiteX24" fmla="*/ 3638 w 10000"/>
                <a:gd name="connsiteY24" fmla="*/ 4135 h 10000"/>
                <a:gd name="connsiteX25" fmla="*/ 3489 w 10000"/>
                <a:gd name="connsiteY25" fmla="*/ 3922 h 10000"/>
                <a:gd name="connsiteX26" fmla="*/ 3749 w 10000"/>
                <a:gd name="connsiteY26" fmla="*/ 4169 h 10000"/>
                <a:gd name="connsiteX27" fmla="*/ 3687 w 10000"/>
                <a:gd name="connsiteY27" fmla="*/ 4365 h 10000"/>
                <a:gd name="connsiteX28" fmla="*/ 3961 w 10000"/>
                <a:gd name="connsiteY28" fmla="*/ 4283 h 10000"/>
                <a:gd name="connsiteX29" fmla="*/ 4232 w 10000"/>
                <a:gd name="connsiteY29" fmla="*/ 3413 h 10000"/>
                <a:gd name="connsiteX30" fmla="*/ 4381 w 10000"/>
                <a:gd name="connsiteY30" fmla="*/ 2633 h 10000"/>
                <a:gd name="connsiteX31" fmla="*/ 4373 w 10000"/>
                <a:gd name="connsiteY31" fmla="*/ 1733 h 10000"/>
                <a:gd name="connsiteX32" fmla="*/ 4737 w 10000"/>
                <a:gd name="connsiteY32" fmla="*/ 1701 h 10000"/>
                <a:gd name="connsiteX33" fmla="*/ 5038 w 10000"/>
                <a:gd name="connsiteY33" fmla="*/ 1478 h 10000"/>
                <a:gd name="connsiteX34" fmla="*/ 5049 w 10000"/>
                <a:gd name="connsiteY34" fmla="*/ 405 h 10000"/>
                <a:gd name="connsiteX35" fmla="*/ 5460 w 10000"/>
                <a:gd name="connsiteY35" fmla="*/ 182 h 10000"/>
                <a:gd name="connsiteX36" fmla="*/ 5866 w 10000"/>
                <a:gd name="connsiteY36" fmla="*/ 1075 h 10000"/>
                <a:gd name="connsiteX37" fmla="*/ 6417 w 10000"/>
                <a:gd name="connsiteY37" fmla="*/ 1258 h 10000"/>
                <a:gd name="connsiteX38" fmla="*/ 7136 w 10000"/>
                <a:gd name="connsiteY38" fmla="*/ 1662 h 10000"/>
                <a:gd name="connsiteX39" fmla="*/ 7347 w 10000"/>
                <a:gd name="connsiteY39" fmla="*/ 823 h 10000"/>
                <a:gd name="connsiteX40" fmla="*/ 7606 w 10000"/>
                <a:gd name="connsiteY40" fmla="*/ 1464 h 10000"/>
                <a:gd name="connsiteX41" fmla="*/ 8012 w 10000"/>
                <a:gd name="connsiteY41" fmla="*/ 1930 h 10000"/>
                <a:gd name="connsiteX42" fmla="*/ 8007 w 10000"/>
                <a:gd name="connsiteY42" fmla="*/ 3124 h 10000"/>
                <a:gd name="connsiteX43" fmla="*/ 8703 w 10000"/>
                <a:gd name="connsiteY43" fmla="*/ 4713 h 10000"/>
                <a:gd name="connsiteX44" fmla="*/ 7694 w 10000"/>
                <a:gd name="connsiteY44" fmla="*/ 6773 h 10000"/>
                <a:gd name="connsiteX45" fmla="*/ 7361 w 10000"/>
                <a:gd name="connsiteY45" fmla="*/ 7896 h 10000"/>
                <a:gd name="connsiteX46" fmla="*/ 2461 w 10000"/>
                <a:gd name="connsiteY46" fmla="*/ 9109 h 10000"/>
                <a:gd name="connsiteX47" fmla="*/ 9522 w 10000"/>
                <a:gd name="connsiteY47" fmla="*/ 5395 h 10000"/>
                <a:gd name="connsiteX48" fmla="*/ 9358 w 10000"/>
                <a:gd name="connsiteY48" fmla="*/ 5707 h 10000"/>
                <a:gd name="connsiteX49" fmla="*/ 9311 w 10000"/>
                <a:gd name="connsiteY49" fmla="*/ 5789 h 10000"/>
                <a:gd name="connsiteX50" fmla="*/ 9294 w 10000"/>
                <a:gd name="connsiteY50" fmla="*/ 5821 h 10000"/>
                <a:gd name="connsiteX51" fmla="*/ 9279 w 10000"/>
                <a:gd name="connsiteY51" fmla="*/ 5854 h 10000"/>
                <a:gd name="connsiteX52" fmla="*/ 9272 w 10000"/>
                <a:gd name="connsiteY52" fmla="*/ 5854 h 10000"/>
                <a:gd name="connsiteX53" fmla="*/ 9272 w 10000"/>
                <a:gd name="connsiteY53" fmla="*/ 5920 h 10000"/>
                <a:gd name="connsiteX54" fmla="*/ 9256 w 10000"/>
                <a:gd name="connsiteY54" fmla="*/ 6018 h 10000"/>
                <a:gd name="connsiteX55" fmla="*/ 9193 w 10000"/>
                <a:gd name="connsiteY55" fmla="*/ 6149 h 10000"/>
                <a:gd name="connsiteX56" fmla="*/ 9114 w 10000"/>
                <a:gd name="connsiteY56" fmla="*/ 6232 h 10000"/>
                <a:gd name="connsiteX57" fmla="*/ 9044 w 10000"/>
                <a:gd name="connsiteY57" fmla="*/ 6296 h 10000"/>
                <a:gd name="connsiteX58" fmla="*/ 8846 w 10000"/>
                <a:gd name="connsiteY58" fmla="*/ 6427 h 10000"/>
                <a:gd name="connsiteX59" fmla="*/ 8705 w 10000"/>
                <a:gd name="connsiteY59" fmla="*/ 6526 h 10000"/>
                <a:gd name="connsiteX60" fmla="*/ 8587 w 10000"/>
                <a:gd name="connsiteY60" fmla="*/ 6607 h 10000"/>
                <a:gd name="connsiteX61" fmla="*/ 8525 w 10000"/>
                <a:gd name="connsiteY61" fmla="*/ 6739 h 10000"/>
                <a:gd name="connsiteX62" fmla="*/ 8485 w 10000"/>
                <a:gd name="connsiteY62" fmla="*/ 6870 h 10000"/>
                <a:gd name="connsiteX63" fmla="*/ 8454 w 10000"/>
                <a:gd name="connsiteY63" fmla="*/ 7082 h 10000"/>
                <a:gd name="connsiteX64" fmla="*/ 8407 w 10000"/>
                <a:gd name="connsiteY64" fmla="*/ 7344 h 10000"/>
                <a:gd name="connsiteX65" fmla="*/ 8320 w 10000"/>
                <a:gd name="connsiteY65" fmla="*/ 7589 h 10000"/>
                <a:gd name="connsiteX66" fmla="*/ 8257 w 10000"/>
                <a:gd name="connsiteY66" fmla="*/ 7754 h 10000"/>
                <a:gd name="connsiteX67" fmla="*/ 8196 w 10000"/>
                <a:gd name="connsiteY67" fmla="*/ 7836 h 10000"/>
                <a:gd name="connsiteX68" fmla="*/ 8124 w 10000"/>
                <a:gd name="connsiteY68" fmla="*/ 7999 h 10000"/>
                <a:gd name="connsiteX69" fmla="*/ 8092 w 10000"/>
                <a:gd name="connsiteY69" fmla="*/ 8065 h 10000"/>
                <a:gd name="connsiteX70" fmla="*/ 8077 w 10000"/>
                <a:gd name="connsiteY70" fmla="*/ 8146 h 10000"/>
                <a:gd name="connsiteX71" fmla="*/ 8077 w 10000"/>
                <a:gd name="connsiteY71" fmla="*/ 8311 h 10000"/>
                <a:gd name="connsiteX72" fmla="*/ 8092 w 10000"/>
                <a:gd name="connsiteY72" fmla="*/ 8506 h 10000"/>
                <a:gd name="connsiteX73" fmla="*/ 8045 w 10000"/>
                <a:gd name="connsiteY73" fmla="*/ 8506 h 10000"/>
                <a:gd name="connsiteX74" fmla="*/ 7967 w 10000"/>
                <a:gd name="connsiteY74" fmla="*/ 8523 h 10000"/>
                <a:gd name="connsiteX75" fmla="*/ 7867 w 10000"/>
                <a:gd name="connsiteY75" fmla="*/ 8555 h 10000"/>
                <a:gd name="connsiteX76" fmla="*/ 7716 w 10000"/>
                <a:gd name="connsiteY76" fmla="*/ 8589 h 10000"/>
                <a:gd name="connsiteX77" fmla="*/ 7550 w 10000"/>
                <a:gd name="connsiteY77" fmla="*/ 8621 h 10000"/>
                <a:gd name="connsiteX78" fmla="*/ 7354 w 10000"/>
                <a:gd name="connsiteY78" fmla="*/ 8654 h 10000"/>
                <a:gd name="connsiteX79" fmla="*/ 7110 w 10000"/>
                <a:gd name="connsiteY79" fmla="*/ 8718 h 10000"/>
                <a:gd name="connsiteX80" fmla="*/ 6869 w 10000"/>
                <a:gd name="connsiteY80" fmla="*/ 8786 h 10000"/>
                <a:gd name="connsiteX81" fmla="*/ 6601 w 10000"/>
                <a:gd name="connsiteY81" fmla="*/ 8850 h 10000"/>
                <a:gd name="connsiteX82" fmla="*/ 6310 w 10000"/>
                <a:gd name="connsiteY82" fmla="*/ 8883 h 10000"/>
                <a:gd name="connsiteX83" fmla="*/ 5690 w 10000"/>
                <a:gd name="connsiteY83" fmla="*/ 9030 h 10000"/>
                <a:gd name="connsiteX84" fmla="*/ 5028 w 10000"/>
                <a:gd name="connsiteY84" fmla="*/ 9161 h 10000"/>
                <a:gd name="connsiteX85" fmla="*/ 4354 w 10000"/>
                <a:gd name="connsiteY85" fmla="*/ 9309 h 10000"/>
                <a:gd name="connsiteX86" fmla="*/ 3684 w 10000"/>
                <a:gd name="connsiteY86" fmla="*/ 9440 h 10000"/>
                <a:gd name="connsiteX87" fmla="*/ 3026 w 10000"/>
                <a:gd name="connsiteY87" fmla="*/ 9571 h 10000"/>
                <a:gd name="connsiteX88" fmla="*/ 2720 w 10000"/>
                <a:gd name="connsiteY88" fmla="*/ 9669 h 10000"/>
                <a:gd name="connsiteX89" fmla="*/ 2420 w 10000"/>
                <a:gd name="connsiteY89" fmla="*/ 9718 h 10000"/>
                <a:gd name="connsiteX90" fmla="*/ 2131 w 10000"/>
                <a:gd name="connsiteY90" fmla="*/ 9751 h 10000"/>
                <a:gd name="connsiteX91" fmla="*/ 1737 w 10000"/>
                <a:gd name="connsiteY91" fmla="*/ 9029 h 10000"/>
                <a:gd name="connsiteX92" fmla="*/ 1746 w 10000"/>
                <a:gd name="connsiteY92" fmla="*/ 9702 h 10000"/>
                <a:gd name="connsiteX93" fmla="*/ 1021 w 10000"/>
                <a:gd name="connsiteY93" fmla="*/ 9815 h 10000"/>
                <a:gd name="connsiteX94" fmla="*/ 606 w 10000"/>
                <a:gd name="connsiteY94" fmla="*/ 9948 h 10000"/>
                <a:gd name="connsiteX95" fmla="*/ 0 w 10000"/>
                <a:gd name="connsiteY95" fmla="*/ 10000 h 10000"/>
                <a:gd name="connsiteX96" fmla="*/ 212 w 10000"/>
                <a:gd name="connsiteY96" fmla="*/ 9737 h 10000"/>
                <a:gd name="connsiteX97" fmla="*/ 353 w 10000"/>
                <a:gd name="connsiteY97" fmla="*/ 8719 h 10000"/>
                <a:gd name="connsiteX98" fmla="*/ 220 w 10000"/>
                <a:gd name="connsiteY98" fmla="*/ 7998 h 10000"/>
                <a:gd name="connsiteX99" fmla="*/ 455 w 10000"/>
                <a:gd name="connsiteY99" fmla="*/ 7604 h 10000"/>
                <a:gd name="connsiteX100" fmla="*/ 1196 w 10000"/>
                <a:gd name="connsiteY100" fmla="*/ 8066 h 10000"/>
                <a:gd name="connsiteX101" fmla="*/ 968 w 10000"/>
                <a:gd name="connsiteY101" fmla="*/ 7164 h 10000"/>
                <a:gd name="connsiteX102" fmla="*/ 1259 w 10000"/>
                <a:gd name="connsiteY102" fmla="*/ 6836 h 10000"/>
                <a:gd name="connsiteX103" fmla="*/ 1259 w 10000"/>
                <a:gd name="connsiteY103" fmla="*/ 6804 h 10000"/>
                <a:gd name="connsiteX104" fmla="*/ 1259 w 10000"/>
                <a:gd name="connsiteY104" fmla="*/ 6739 h 10000"/>
                <a:gd name="connsiteX105" fmla="*/ 1023 w 10000"/>
                <a:gd name="connsiteY105" fmla="*/ 6887 h 10000"/>
                <a:gd name="connsiteX106" fmla="*/ 1454 w 10000"/>
                <a:gd name="connsiteY106" fmla="*/ 6625 h 10000"/>
                <a:gd name="connsiteX107" fmla="*/ 1400 w 10000"/>
                <a:gd name="connsiteY107" fmla="*/ 6101 h 10000"/>
                <a:gd name="connsiteX108" fmla="*/ 1541 w 10000"/>
                <a:gd name="connsiteY108" fmla="*/ 5822 h 10000"/>
                <a:gd name="connsiteX109" fmla="*/ 1628 w 10000"/>
                <a:gd name="connsiteY109" fmla="*/ 5462 h 10000"/>
                <a:gd name="connsiteX0" fmla="*/ 1800 w 10000"/>
                <a:gd name="connsiteY0" fmla="*/ 5330 h 10000"/>
                <a:gd name="connsiteX1" fmla="*/ 2045 w 10000"/>
                <a:gd name="connsiteY1" fmla="*/ 4986 h 10000"/>
                <a:gd name="connsiteX2" fmla="*/ 2223 w 10000"/>
                <a:gd name="connsiteY2" fmla="*/ 4920 h 10000"/>
                <a:gd name="connsiteX3" fmla="*/ 1964 w 10000"/>
                <a:gd name="connsiteY3" fmla="*/ 5134 h 10000"/>
                <a:gd name="connsiteX4" fmla="*/ 2185 w 10000"/>
                <a:gd name="connsiteY4" fmla="*/ 5085 h 10000"/>
                <a:gd name="connsiteX5" fmla="*/ 2325 w 10000"/>
                <a:gd name="connsiteY5" fmla="*/ 5282 h 10000"/>
                <a:gd name="connsiteX6" fmla="*/ 2493 w 10000"/>
                <a:gd name="connsiteY6" fmla="*/ 5348 h 10000"/>
                <a:gd name="connsiteX7" fmla="*/ 2586 w 10000"/>
                <a:gd name="connsiteY7" fmla="*/ 5299 h 10000"/>
                <a:gd name="connsiteX8" fmla="*/ 2734 w 10000"/>
                <a:gd name="connsiteY8" fmla="*/ 4856 h 10000"/>
                <a:gd name="connsiteX9" fmla="*/ 2711 w 10000"/>
                <a:gd name="connsiteY9" fmla="*/ 5218 h 10000"/>
                <a:gd name="connsiteX10" fmla="*/ 2846 w 10000"/>
                <a:gd name="connsiteY10" fmla="*/ 4529 h 10000"/>
                <a:gd name="connsiteX11" fmla="*/ 2979 w 10000"/>
                <a:gd name="connsiteY11" fmla="*/ 4823 h 10000"/>
                <a:gd name="connsiteX12" fmla="*/ 2946 w 10000"/>
                <a:gd name="connsiteY12" fmla="*/ 4578 h 10000"/>
                <a:gd name="connsiteX13" fmla="*/ 3011 w 10000"/>
                <a:gd name="connsiteY13" fmla="*/ 4823 h 10000"/>
                <a:gd name="connsiteX14" fmla="*/ 3026 w 10000"/>
                <a:gd name="connsiteY14" fmla="*/ 4856 h 10000"/>
                <a:gd name="connsiteX15" fmla="*/ 3065 w 10000"/>
                <a:gd name="connsiteY15" fmla="*/ 4856 h 10000"/>
                <a:gd name="connsiteX16" fmla="*/ 3113 w 10000"/>
                <a:gd name="connsiteY16" fmla="*/ 4856 h 10000"/>
                <a:gd name="connsiteX17" fmla="*/ 3159 w 10000"/>
                <a:gd name="connsiteY17" fmla="*/ 4823 h 10000"/>
                <a:gd name="connsiteX18" fmla="*/ 3192 w 10000"/>
                <a:gd name="connsiteY18" fmla="*/ 4725 h 10000"/>
                <a:gd name="connsiteX19" fmla="*/ 3223 w 10000"/>
                <a:gd name="connsiteY19" fmla="*/ 4577 h 10000"/>
                <a:gd name="connsiteX20" fmla="*/ 3238 w 10000"/>
                <a:gd name="connsiteY20" fmla="*/ 4315 h 10000"/>
                <a:gd name="connsiteX21" fmla="*/ 3316 w 10000"/>
                <a:gd name="connsiteY21" fmla="*/ 4332 h 10000"/>
                <a:gd name="connsiteX22" fmla="*/ 3427 w 10000"/>
                <a:gd name="connsiteY22" fmla="*/ 4102 h 10000"/>
                <a:gd name="connsiteX23" fmla="*/ 3552 w 10000"/>
                <a:gd name="connsiteY23" fmla="*/ 4135 h 10000"/>
                <a:gd name="connsiteX24" fmla="*/ 3638 w 10000"/>
                <a:gd name="connsiteY24" fmla="*/ 4135 h 10000"/>
                <a:gd name="connsiteX25" fmla="*/ 3489 w 10000"/>
                <a:gd name="connsiteY25" fmla="*/ 3922 h 10000"/>
                <a:gd name="connsiteX26" fmla="*/ 3749 w 10000"/>
                <a:gd name="connsiteY26" fmla="*/ 4169 h 10000"/>
                <a:gd name="connsiteX27" fmla="*/ 3687 w 10000"/>
                <a:gd name="connsiteY27" fmla="*/ 4365 h 10000"/>
                <a:gd name="connsiteX28" fmla="*/ 3961 w 10000"/>
                <a:gd name="connsiteY28" fmla="*/ 4283 h 10000"/>
                <a:gd name="connsiteX29" fmla="*/ 4232 w 10000"/>
                <a:gd name="connsiteY29" fmla="*/ 3413 h 10000"/>
                <a:gd name="connsiteX30" fmla="*/ 4381 w 10000"/>
                <a:gd name="connsiteY30" fmla="*/ 2633 h 10000"/>
                <a:gd name="connsiteX31" fmla="*/ 4373 w 10000"/>
                <a:gd name="connsiteY31" fmla="*/ 1733 h 10000"/>
                <a:gd name="connsiteX32" fmla="*/ 4737 w 10000"/>
                <a:gd name="connsiteY32" fmla="*/ 1701 h 10000"/>
                <a:gd name="connsiteX33" fmla="*/ 5038 w 10000"/>
                <a:gd name="connsiteY33" fmla="*/ 1478 h 10000"/>
                <a:gd name="connsiteX34" fmla="*/ 5049 w 10000"/>
                <a:gd name="connsiteY34" fmla="*/ 405 h 10000"/>
                <a:gd name="connsiteX35" fmla="*/ 5460 w 10000"/>
                <a:gd name="connsiteY35" fmla="*/ 182 h 10000"/>
                <a:gd name="connsiteX36" fmla="*/ 5866 w 10000"/>
                <a:gd name="connsiteY36" fmla="*/ 1075 h 10000"/>
                <a:gd name="connsiteX37" fmla="*/ 6417 w 10000"/>
                <a:gd name="connsiteY37" fmla="*/ 1258 h 10000"/>
                <a:gd name="connsiteX38" fmla="*/ 7136 w 10000"/>
                <a:gd name="connsiteY38" fmla="*/ 1662 h 10000"/>
                <a:gd name="connsiteX39" fmla="*/ 7347 w 10000"/>
                <a:gd name="connsiteY39" fmla="*/ 823 h 10000"/>
                <a:gd name="connsiteX40" fmla="*/ 7606 w 10000"/>
                <a:gd name="connsiteY40" fmla="*/ 1464 h 10000"/>
                <a:gd name="connsiteX41" fmla="*/ 8012 w 10000"/>
                <a:gd name="connsiteY41" fmla="*/ 1930 h 10000"/>
                <a:gd name="connsiteX42" fmla="*/ 8007 w 10000"/>
                <a:gd name="connsiteY42" fmla="*/ 3124 h 10000"/>
                <a:gd name="connsiteX43" fmla="*/ 8703 w 10000"/>
                <a:gd name="connsiteY43" fmla="*/ 4713 h 10000"/>
                <a:gd name="connsiteX44" fmla="*/ 7694 w 10000"/>
                <a:gd name="connsiteY44" fmla="*/ 6773 h 10000"/>
                <a:gd name="connsiteX45" fmla="*/ 7361 w 10000"/>
                <a:gd name="connsiteY45" fmla="*/ 7896 h 10000"/>
                <a:gd name="connsiteX46" fmla="*/ 2461 w 10000"/>
                <a:gd name="connsiteY46" fmla="*/ 9109 h 10000"/>
                <a:gd name="connsiteX47" fmla="*/ 9522 w 10000"/>
                <a:gd name="connsiteY47" fmla="*/ 5395 h 10000"/>
                <a:gd name="connsiteX48" fmla="*/ 9358 w 10000"/>
                <a:gd name="connsiteY48" fmla="*/ 5707 h 10000"/>
                <a:gd name="connsiteX49" fmla="*/ 9311 w 10000"/>
                <a:gd name="connsiteY49" fmla="*/ 5789 h 10000"/>
                <a:gd name="connsiteX50" fmla="*/ 9294 w 10000"/>
                <a:gd name="connsiteY50" fmla="*/ 5821 h 10000"/>
                <a:gd name="connsiteX51" fmla="*/ 9279 w 10000"/>
                <a:gd name="connsiteY51" fmla="*/ 5854 h 10000"/>
                <a:gd name="connsiteX52" fmla="*/ 9272 w 10000"/>
                <a:gd name="connsiteY52" fmla="*/ 5854 h 10000"/>
                <a:gd name="connsiteX53" fmla="*/ 9272 w 10000"/>
                <a:gd name="connsiteY53" fmla="*/ 5920 h 10000"/>
                <a:gd name="connsiteX54" fmla="*/ 9256 w 10000"/>
                <a:gd name="connsiteY54" fmla="*/ 6018 h 10000"/>
                <a:gd name="connsiteX55" fmla="*/ 9193 w 10000"/>
                <a:gd name="connsiteY55" fmla="*/ 6149 h 10000"/>
                <a:gd name="connsiteX56" fmla="*/ 9114 w 10000"/>
                <a:gd name="connsiteY56" fmla="*/ 6232 h 10000"/>
                <a:gd name="connsiteX57" fmla="*/ 9044 w 10000"/>
                <a:gd name="connsiteY57" fmla="*/ 6296 h 10000"/>
                <a:gd name="connsiteX58" fmla="*/ 8846 w 10000"/>
                <a:gd name="connsiteY58" fmla="*/ 6427 h 10000"/>
                <a:gd name="connsiteX59" fmla="*/ 8705 w 10000"/>
                <a:gd name="connsiteY59" fmla="*/ 6526 h 10000"/>
                <a:gd name="connsiteX60" fmla="*/ 8587 w 10000"/>
                <a:gd name="connsiteY60" fmla="*/ 6607 h 10000"/>
                <a:gd name="connsiteX61" fmla="*/ 8525 w 10000"/>
                <a:gd name="connsiteY61" fmla="*/ 6739 h 10000"/>
                <a:gd name="connsiteX62" fmla="*/ 8485 w 10000"/>
                <a:gd name="connsiteY62" fmla="*/ 6870 h 10000"/>
                <a:gd name="connsiteX63" fmla="*/ 8454 w 10000"/>
                <a:gd name="connsiteY63" fmla="*/ 7082 h 10000"/>
                <a:gd name="connsiteX64" fmla="*/ 8407 w 10000"/>
                <a:gd name="connsiteY64" fmla="*/ 7344 h 10000"/>
                <a:gd name="connsiteX65" fmla="*/ 8320 w 10000"/>
                <a:gd name="connsiteY65" fmla="*/ 7589 h 10000"/>
                <a:gd name="connsiteX66" fmla="*/ 8257 w 10000"/>
                <a:gd name="connsiteY66" fmla="*/ 7754 h 10000"/>
                <a:gd name="connsiteX67" fmla="*/ 8196 w 10000"/>
                <a:gd name="connsiteY67" fmla="*/ 7836 h 10000"/>
                <a:gd name="connsiteX68" fmla="*/ 8124 w 10000"/>
                <a:gd name="connsiteY68" fmla="*/ 7999 h 10000"/>
                <a:gd name="connsiteX69" fmla="*/ 8092 w 10000"/>
                <a:gd name="connsiteY69" fmla="*/ 8065 h 10000"/>
                <a:gd name="connsiteX70" fmla="*/ 8077 w 10000"/>
                <a:gd name="connsiteY70" fmla="*/ 8146 h 10000"/>
                <a:gd name="connsiteX71" fmla="*/ 8077 w 10000"/>
                <a:gd name="connsiteY71" fmla="*/ 8311 h 10000"/>
                <a:gd name="connsiteX72" fmla="*/ 8092 w 10000"/>
                <a:gd name="connsiteY72" fmla="*/ 8506 h 10000"/>
                <a:gd name="connsiteX73" fmla="*/ 8045 w 10000"/>
                <a:gd name="connsiteY73" fmla="*/ 8506 h 10000"/>
                <a:gd name="connsiteX74" fmla="*/ 7967 w 10000"/>
                <a:gd name="connsiteY74" fmla="*/ 8523 h 10000"/>
                <a:gd name="connsiteX75" fmla="*/ 7867 w 10000"/>
                <a:gd name="connsiteY75" fmla="*/ 8555 h 10000"/>
                <a:gd name="connsiteX76" fmla="*/ 7716 w 10000"/>
                <a:gd name="connsiteY76" fmla="*/ 8589 h 10000"/>
                <a:gd name="connsiteX77" fmla="*/ 7550 w 10000"/>
                <a:gd name="connsiteY77" fmla="*/ 8621 h 10000"/>
                <a:gd name="connsiteX78" fmla="*/ 7354 w 10000"/>
                <a:gd name="connsiteY78" fmla="*/ 8654 h 10000"/>
                <a:gd name="connsiteX79" fmla="*/ 7110 w 10000"/>
                <a:gd name="connsiteY79" fmla="*/ 8718 h 10000"/>
                <a:gd name="connsiteX80" fmla="*/ 6869 w 10000"/>
                <a:gd name="connsiteY80" fmla="*/ 8786 h 10000"/>
                <a:gd name="connsiteX81" fmla="*/ 6601 w 10000"/>
                <a:gd name="connsiteY81" fmla="*/ 8850 h 10000"/>
                <a:gd name="connsiteX82" fmla="*/ 6310 w 10000"/>
                <a:gd name="connsiteY82" fmla="*/ 8883 h 10000"/>
                <a:gd name="connsiteX83" fmla="*/ 5690 w 10000"/>
                <a:gd name="connsiteY83" fmla="*/ 9030 h 10000"/>
                <a:gd name="connsiteX84" fmla="*/ 5028 w 10000"/>
                <a:gd name="connsiteY84" fmla="*/ 9161 h 10000"/>
                <a:gd name="connsiteX85" fmla="*/ 4354 w 10000"/>
                <a:gd name="connsiteY85" fmla="*/ 9309 h 10000"/>
                <a:gd name="connsiteX86" fmla="*/ 3684 w 10000"/>
                <a:gd name="connsiteY86" fmla="*/ 9440 h 10000"/>
                <a:gd name="connsiteX87" fmla="*/ 3026 w 10000"/>
                <a:gd name="connsiteY87" fmla="*/ 9571 h 10000"/>
                <a:gd name="connsiteX88" fmla="*/ 2720 w 10000"/>
                <a:gd name="connsiteY88" fmla="*/ 9669 h 10000"/>
                <a:gd name="connsiteX89" fmla="*/ 2420 w 10000"/>
                <a:gd name="connsiteY89" fmla="*/ 9718 h 10000"/>
                <a:gd name="connsiteX90" fmla="*/ 2131 w 10000"/>
                <a:gd name="connsiteY90" fmla="*/ 8963 h 10000"/>
                <a:gd name="connsiteX91" fmla="*/ 1737 w 10000"/>
                <a:gd name="connsiteY91" fmla="*/ 9029 h 10000"/>
                <a:gd name="connsiteX92" fmla="*/ 1746 w 10000"/>
                <a:gd name="connsiteY92" fmla="*/ 9702 h 10000"/>
                <a:gd name="connsiteX93" fmla="*/ 1021 w 10000"/>
                <a:gd name="connsiteY93" fmla="*/ 9815 h 10000"/>
                <a:gd name="connsiteX94" fmla="*/ 606 w 10000"/>
                <a:gd name="connsiteY94" fmla="*/ 9948 h 10000"/>
                <a:gd name="connsiteX95" fmla="*/ 0 w 10000"/>
                <a:gd name="connsiteY95" fmla="*/ 10000 h 10000"/>
                <a:gd name="connsiteX96" fmla="*/ 212 w 10000"/>
                <a:gd name="connsiteY96" fmla="*/ 9737 h 10000"/>
                <a:gd name="connsiteX97" fmla="*/ 353 w 10000"/>
                <a:gd name="connsiteY97" fmla="*/ 8719 h 10000"/>
                <a:gd name="connsiteX98" fmla="*/ 220 w 10000"/>
                <a:gd name="connsiteY98" fmla="*/ 7998 h 10000"/>
                <a:gd name="connsiteX99" fmla="*/ 455 w 10000"/>
                <a:gd name="connsiteY99" fmla="*/ 7604 h 10000"/>
                <a:gd name="connsiteX100" fmla="*/ 1196 w 10000"/>
                <a:gd name="connsiteY100" fmla="*/ 8066 h 10000"/>
                <a:gd name="connsiteX101" fmla="*/ 968 w 10000"/>
                <a:gd name="connsiteY101" fmla="*/ 7164 h 10000"/>
                <a:gd name="connsiteX102" fmla="*/ 1259 w 10000"/>
                <a:gd name="connsiteY102" fmla="*/ 6836 h 10000"/>
                <a:gd name="connsiteX103" fmla="*/ 1259 w 10000"/>
                <a:gd name="connsiteY103" fmla="*/ 6804 h 10000"/>
                <a:gd name="connsiteX104" fmla="*/ 1259 w 10000"/>
                <a:gd name="connsiteY104" fmla="*/ 6739 h 10000"/>
                <a:gd name="connsiteX105" fmla="*/ 1023 w 10000"/>
                <a:gd name="connsiteY105" fmla="*/ 6887 h 10000"/>
                <a:gd name="connsiteX106" fmla="*/ 1454 w 10000"/>
                <a:gd name="connsiteY106" fmla="*/ 6625 h 10000"/>
                <a:gd name="connsiteX107" fmla="*/ 1400 w 10000"/>
                <a:gd name="connsiteY107" fmla="*/ 6101 h 10000"/>
                <a:gd name="connsiteX108" fmla="*/ 1541 w 10000"/>
                <a:gd name="connsiteY108" fmla="*/ 5822 h 10000"/>
                <a:gd name="connsiteX109" fmla="*/ 1628 w 10000"/>
                <a:gd name="connsiteY109" fmla="*/ 5462 h 10000"/>
                <a:gd name="connsiteX0" fmla="*/ 1800 w 10000"/>
                <a:gd name="connsiteY0" fmla="*/ 5330 h 10000"/>
                <a:gd name="connsiteX1" fmla="*/ 2045 w 10000"/>
                <a:gd name="connsiteY1" fmla="*/ 4986 h 10000"/>
                <a:gd name="connsiteX2" fmla="*/ 2223 w 10000"/>
                <a:gd name="connsiteY2" fmla="*/ 4920 h 10000"/>
                <a:gd name="connsiteX3" fmla="*/ 1964 w 10000"/>
                <a:gd name="connsiteY3" fmla="*/ 5134 h 10000"/>
                <a:gd name="connsiteX4" fmla="*/ 2185 w 10000"/>
                <a:gd name="connsiteY4" fmla="*/ 5085 h 10000"/>
                <a:gd name="connsiteX5" fmla="*/ 2325 w 10000"/>
                <a:gd name="connsiteY5" fmla="*/ 5282 h 10000"/>
                <a:gd name="connsiteX6" fmla="*/ 2493 w 10000"/>
                <a:gd name="connsiteY6" fmla="*/ 5348 h 10000"/>
                <a:gd name="connsiteX7" fmla="*/ 2586 w 10000"/>
                <a:gd name="connsiteY7" fmla="*/ 5299 h 10000"/>
                <a:gd name="connsiteX8" fmla="*/ 2734 w 10000"/>
                <a:gd name="connsiteY8" fmla="*/ 4856 h 10000"/>
                <a:gd name="connsiteX9" fmla="*/ 2711 w 10000"/>
                <a:gd name="connsiteY9" fmla="*/ 5218 h 10000"/>
                <a:gd name="connsiteX10" fmla="*/ 2846 w 10000"/>
                <a:gd name="connsiteY10" fmla="*/ 4529 h 10000"/>
                <a:gd name="connsiteX11" fmla="*/ 2979 w 10000"/>
                <a:gd name="connsiteY11" fmla="*/ 4823 h 10000"/>
                <a:gd name="connsiteX12" fmla="*/ 2946 w 10000"/>
                <a:gd name="connsiteY12" fmla="*/ 4578 h 10000"/>
                <a:gd name="connsiteX13" fmla="*/ 3011 w 10000"/>
                <a:gd name="connsiteY13" fmla="*/ 4823 h 10000"/>
                <a:gd name="connsiteX14" fmla="*/ 3026 w 10000"/>
                <a:gd name="connsiteY14" fmla="*/ 4856 h 10000"/>
                <a:gd name="connsiteX15" fmla="*/ 3065 w 10000"/>
                <a:gd name="connsiteY15" fmla="*/ 4856 h 10000"/>
                <a:gd name="connsiteX16" fmla="*/ 3113 w 10000"/>
                <a:gd name="connsiteY16" fmla="*/ 4856 h 10000"/>
                <a:gd name="connsiteX17" fmla="*/ 3159 w 10000"/>
                <a:gd name="connsiteY17" fmla="*/ 4823 h 10000"/>
                <a:gd name="connsiteX18" fmla="*/ 3192 w 10000"/>
                <a:gd name="connsiteY18" fmla="*/ 4725 h 10000"/>
                <a:gd name="connsiteX19" fmla="*/ 3223 w 10000"/>
                <a:gd name="connsiteY19" fmla="*/ 4577 h 10000"/>
                <a:gd name="connsiteX20" fmla="*/ 3238 w 10000"/>
                <a:gd name="connsiteY20" fmla="*/ 4315 h 10000"/>
                <a:gd name="connsiteX21" fmla="*/ 3316 w 10000"/>
                <a:gd name="connsiteY21" fmla="*/ 4332 h 10000"/>
                <a:gd name="connsiteX22" fmla="*/ 3427 w 10000"/>
                <a:gd name="connsiteY22" fmla="*/ 4102 h 10000"/>
                <a:gd name="connsiteX23" fmla="*/ 3552 w 10000"/>
                <a:gd name="connsiteY23" fmla="*/ 4135 h 10000"/>
                <a:gd name="connsiteX24" fmla="*/ 3638 w 10000"/>
                <a:gd name="connsiteY24" fmla="*/ 4135 h 10000"/>
                <a:gd name="connsiteX25" fmla="*/ 3489 w 10000"/>
                <a:gd name="connsiteY25" fmla="*/ 3922 h 10000"/>
                <a:gd name="connsiteX26" fmla="*/ 3749 w 10000"/>
                <a:gd name="connsiteY26" fmla="*/ 4169 h 10000"/>
                <a:gd name="connsiteX27" fmla="*/ 3687 w 10000"/>
                <a:gd name="connsiteY27" fmla="*/ 4365 h 10000"/>
                <a:gd name="connsiteX28" fmla="*/ 3961 w 10000"/>
                <a:gd name="connsiteY28" fmla="*/ 4283 h 10000"/>
                <a:gd name="connsiteX29" fmla="*/ 4232 w 10000"/>
                <a:gd name="connsiteY29" fmla="*/ 3413 h 10000"/>
                <a:gd name="connsiteX30" fmla="*/ 4381 w 10000"/>
                <a:gd name="connsiteY30" fmla="*/ 2633 h 10000"/>
                <a:gd name="connsiteX31" fmla="*/ 4373 w 10000"/>
                <a:gd name="connsiteY31" fmla="*/ 1733 h 10000"/>
                <a:gd name="connsiteX32" fmla="*/ 4737 w 10000"/>
                <a:gd name="connsiteY32" fmla="*/ 1701 h 10000"/>
                <a:gd name="connsiteX33" fmla="*/ 5038 w 10000"/>
                <a:gd name="connsiteY33" fmla="*/ 1478 h 10000"/>
                <a:gd name="connsiteX34" fmla="*/ 5049 w 10000"/>
                <a:gd name="connsiteY34" fmla="*/ 405 h 10000"/>
                <a:gd name="connsiteX35" fmla="*/ 5460 w 10000"/>
                <a:gd name="connsiteY35" fmla="*/ 182 h 10000"/>
                <a:gd name="connsiteX36" fmla="*/ 5866 w 10000"/>
                <a:gd name="connsiteY36" fmla="*/ 1075 h 10000"/>
                <a:gd name="connsiteX37" fmla="*/ 6417 w 10000"/>
                <a:gd name="connsiteY37" fmla="*/ 1258 h 10000"/>
                <a:gd name="connsiteX38" fmla="*/ 7136 w 10000"/>
                <a:gd name="connsiteY38" fmla="*/ 1662 h 10000"/>
                <a:gd name="connsiteX39" fmla="*/ 7347 w 10000"/>
                <a:gd name="connsiteY39" fmla="*/ 823 h 10000"/>
                <a:gd name="connsiteX40" fmla="*/ 7606 w 10000"/>
                <a:gd name="connsiteY40" fmla="*/ 1464 h 10000"/>
                <a:gd name="connsiteX41" fmla="*/ 8012 w 10000"/>
                <a:gd name="connsiteY41" fmla="*/ 1930 h 10000"/>
                <a:gd name="connsiteX42" fmla="*/ 8007 w 10000"/>
                <a:gd name="connsiteY42" fmla="*/ 3124 h 10000"/>
                <a:gd name="connsiteX43" fmla="*/ 8703 w 10000"/>
                <a:gd name="connsiteY43" fmla="*/ 4713 h 10000"/>
                <a:gd name="connsiteX44" fmla="*/ 7694 w 10000"/>
                <a:gd name="connsiteY44" fmla="*/ 6773 h 10000"/>
                <a:gd name="connsiteX45" fmla="*/ 7361 w 10000"/>
                <a:gd name="connsiteY45" fmla="*/ 7896 h 10000"/>
                <a:gd name="connsiteX46" fmla="*/ 2461 w 10000"/>
                <a:gd name="connsiteY46" fmla="*/ 9109 h 10000"/>
                <a:gd name="connsiteX47" fmla="*/ 9522 w 10000"/>
                <a:gd name="connsiteY47" fmla="*/ 5395 h 10000"/>
                <a:gd name="connsiteX48" fmla="*/ 9358 w 10000"/>
                <a:gd name="connsiteY48" fmla="*/ 5707 h 10000"/>
                <a:gd name="connsiteX49" fmla="*/ 9311 w 10000"/>
                <a:gd name="connsiteY49" fmla="*/ 5789 h 10000"/>
                <a:gd name="connsiteX50" fmla="*/ 9294 w 10000"/>
                <a:gd name="connsiteY50" fmla="*/ 5821 h 10000"/>
                <a:gd name="connsiteX51" fmla="*/ 9279 w 10000"/>
                <a:gd name="connsiteY51" fmla="*/ 5854 h 10000"/>
                <a:gd name="connsiteX52" fmla="*/ 9272 w 10000"/>
                <a:gd name="connsiteY52" fmla="*/ 5854 h 10000"/>
                <a:gd name="connsiteX53" fmla="*/ 9272 w 10000"/>
                <a:gd name="connsiteY53" fmla="*/ 5920 h 10000"/>
                <a:gd name="connsiteX54" fmla="*/ 9256 w 10000"/>
                <a:gd name="connsiteY54" fmla="*/ 6018 h 10000"/>
                <a:gd name="connsiteX55" fmla="*/ 9193 w 10000"/>
                <a:gd name="connsiteY55" fmla="*/ 6149 h 10000"/>
                <a:gd name="connsiteX56" fmla="*/ 9114 w 10000"/>
                <a:gd name="connsiteY56" fmla="*/ 6232 h 10000"/>
                <a:gd name="connsiteX57" fmla="*/ 9044 w 10000"/>
                <a:gd name="connsiteY57" fmla="*/ 6296 h 10000"/>
                <a:gd name="connsiteX58" fmla="*/ 8846 w 10000"/>
                <a:gd name="connsiteY58" fmla="*/ 6427 h 10000"/>
                <a:gd name="connsiteX59" fmla="*/ 8705 w 10000"/>
                <a:gd name="connsiteY59" fmla="*/ 6526 h 10000"/>
                <a:gd name="connsiteX60" fmla="*/ 8587 w 10000"/>
                <a:gd name="connsiteY60" fmla="*/ 6607 h 10000"/>
                <a:gd name="connsiteX61" fmla="*/ 8525 w 10000"/>
                <a:gd name="connsiteY61" fmla="*/ 6739 h 10000"/>
                <a:gd name="connsiteX62" fmla="*/ 8485 w 10000"/>
                <a:gd name="connsiteY62" fmla="*/ 6870 h 10000"/>
                <a:gd name="connsiteX63" fmla="*/ 8454 w 10000"/>
                <a:gd name="connsiteY63" fmla="*/ 7082 h 10000"/>
                <a:gd name="connsiteX64" fmla="*/ 8407 w 10000"/>
                <a:gd name="connsiteY64" fmla="*/ 7344 h 10000"/>
                <a:gd name="connsiteX65" fmla="*/ 8320 w 10000"/>
                <a:gd name="connsiteY65" fmla="*/ 7589 h 10000"/>
                <a:gd name="connsiteX66" fmla="*/ 8257 w 10000"/>
                <a:gd name="connsiteY66" fmla="*/ 7754 h 10000"/>
                <a:gd name="connsiteX67" fmla="*/ 8196 w 10000"/>
                <a:gd name="connsiteY67" fmla="*/ 7836 h 10000"/>
                <a:gd name="connsiteX68" fmla="*/ 8124 w 10000"/>
                <a:gd name="connsiteY68" fmla="*/ 7999 h 10000"/>
                <a:gd name="connsiteX69" fmla="*/ 8092 w 10000"/>
                <a:gd name="connsiteY69" fmla="*/ 8065 h 10000"/>
                <a:gd name="connsiteX70" fmla="*/ 8077 w 10000"/>
                <a:gd name="connsiteY70" fmla="*/ 8146 h 10000"/>
                <a:gd name="connsiteX71" fmla="*/ 8077 w 10000"/>
                <a:gd name="connsiteY71" fmla="*/ 8311 h 10000"/>
                <a:gd name="connsiteX72" fmla="*/ 8092 w 10000"/>
                <a:gd name="connsiteY72" fmla="*/ 8506 h 10000"/>
                <a:gd name="connsiteX73" fmla="*/ 8045 w 10000"/>
                <a:gd name="connsiteY73" fmla="*/ 8506 h 10000"/>
                <a:gd name="connsiteX74" fmla="*/ 7967 w 10000"/>
                <a:gd name="connsiteY74" fmla="*/ 8523 h 10000"/>
                <a:gd name="connsiteX75" fmla="*/ 7867 w 10000"/>
                <a:gd name="connsiteY75" fmla="*/ 8555 h 10000"/>
                <a:gd name="connsiteX76" fmla="*/ 7716 w 10000"/>
                <a:gd name="connsiteY76" fmla="*/ 8589 h 10000"/>
                <a:gd name="connsiteX77" fmla="*/ 7550 w 10000"/>
                <a:gd name="connsiteY77" fmla="*/ 8621 h 10000"/>
                <a:gd name="connsiteX78" fmla="*/ 7354 w 10000"/>
                <a:gd name="connsiteY78" fmla="*/ 8654 h 10000"/>
                <a:gd name="connsiteX79" fmla="*/ 7110 w 10000"/>
                <a:gd name="connsiteY79" fmla="*/ 8718 h 10000"/>
                <a:gd name="connsiteX80" fmla="*/ 6869 w 10000"/>
                <a:gd name="connsiteY80" fmla="*/ 8786 h 10000"/>
                <a:gd name="connsiteX81" fmla="*/ 6601 w 10000"/>
                <a:gd name="connsiteY81" fmla="*/ 8850 h 10000"/>
                <a:gd name="connsiteX82" fmla="*/ 6310 w 10000"/>
                <a:gd name="connsiteY82" fmla="*/ 8883 h 10000"/>
                <a:gd name="connsiteX83" fmla="*/ 5690 w 10000"/>
                <a:gd name="connsiteY83" fmla="*/ 9030 h 10000"/>
                <a:gd name="connsiteX84" fmla="*/ 5028 w 10000"/>
                <a:gd name="connsiteY84" fmla="*/ 9161 h 10000"/>
                <a:gd name="connsiteX85" fmla="*/ 4354 w 10000"/>
                <a:gd name="connsiteY85" fmla="*/ 9309 h 10000"/>
                <a:gd name="connsiteX86" fmla="*/ 3684 w 10000"/>
                <a:gd name="connsiteY86" fmla="*/ 9440 h 10000"/>
                <a:gd name="connsiteX87" fmla="*/ 3026 w 10000"/>
                <a:gd name="connsiteY87" fmla="*/ 9571 h 10000"/>
                <a:gd name="connsiteX88" fmla="*/ 2720 w 10000"/>
                <a:gd name="connsiteY88" fmla="*/ 9669 h 10000"/>
                <a:gd name="connsiteX89" fmla="*/ 2538 w 10000"/>
                <a:gd name="connsiteY89" fmla="*/ 9029 h 10000"/>
                <a:gd name="connsiteX90" fmla="*/ 2131 w 10000"/>
                <a:gd name="connsiteY90" fmla="*/ 8963 h 10000"/>
                <a:gd name="connsiteX91" fmla="*/ 1737 w 10000"/>
                <a:gd name="connsiteY91" fmla="*/ 9029 h 10000"/>
                <a:gd name="connsiteX92" fmla="*/ 1746 w 10000"/>
                <a:gd name="connsiteY92" fmla="*/ 9702 h 10000"/>
                <a:gd name="connsiteX93" fmla="*/ 1021 w 10000"/>
                <a:gd name="connsiteY93" fmla="*/ 9815 h 10000"/>
                <a:gd name="connsiteX94" fmla="*/ 606 w 10000"/>
                <a:gd name="connsiteY94" fmla="*/ 9948 h 10000"/>
                <a:gd name="connsiteX95" fmla="*/ 0 w 10000"/>
                <a:gd name="connsiteY95" fmla="*/ 10000 h 10000"/>
                <a:gd name="connsiteX96" fmla="*/ 212 w 10000"/>
                <a:gd name="connsiteY96" fmla="*/ 9737 h 10000"/>
                <a:gd name="connsiteX97" fmla="*/ 353 w 10000"/>
                <a:gd name="connsiteY97" fmla="*/ 8719 h 10000"/>
                <a:gd name="connsiteX98" fmla="*/ 220 w 10000"/>
                <a:gd name="connsiteY98" fmla="*/ 7998 h 10000"/>
                <a:gd name="connsiteX99" fmla="*/ 455 w 10000"/>
                <a:gd name="connsiteY99" fmla="*/ 7604 h 10000"/>
                <a:gd name="connsiteX100" fmla="*/ 1196 w 10000"/>
                <a:gd name="connsiteY100" fmla="*/ 8066 h 10000"/>
                <a:gd name="connsiteX101" fmla="*/ 968 w 10000"/>
                <a:gd name="connsiteY101" fmla="*/ 7164 h 10000"/>
                <a:gd name="connsiteX102" fmla="*/ 1259 w 10000"/>
                <a:gd name="connsiteY102" fmla="*/ 6836 h 10000"/>
                <a:gd name="connsiteX103" fmla="*/ 1259 w 10000"/>
                <a:gd name="connsiteY103" fmla="*/ 6804 h 10000"/>
                <a:gd name="connsiteX104" fmla="*/ 1259 w 10000"/>
                <a:gd name="connsiteY104" fmla="*/ 6739 h 10000"/>
                <a:gd name="connsiteX105" fmla="*/ 1023 w 10000"/>
                <a:gd name="connsiteY105" fmla="*/ 6887 h 10000"/>
                <a:gd name="connsiteX106" fmla="*/ 1454 w 10000"/>
                <a:gd name="connsiteY106" fmla="*/ 6625 h 10000"/>
                <a:gd name="connsiteX107" fmla="*/ 1400 w 10000"/>
                <a:gd name="connsiteY107" fmla="*/ 6101 h 10000"/>
                <a:gd name="connsiteX108" fmla="*/ 1541 w 10000"/>
                <a:gd name="connsiteY108" fmla="*/ 5822 h 10000"/>
                <a:gd name="connsiteX109" fmla="*/ 1628 w 10000"/>
                <a:gd name="connsiteY109" fmla="*/ 5462 h 10000"/>
                <a:gd name="connsiteX0" fmla="*/ 1800 w 10000"/>
                <a:gd name="connsiteY0" fmla="*/ 5330 h 10000"/>
                <a:gd name="connsiteX1" fmla="*/ 2045 w 10000"/>
                <a:gd name="connsiteY1" fmla="*/ 4986 h 10000"/>
                <a:gd name="connsiteX2" fmla="*/ 2223 w 10000"/>
                <a:gd name="connsiteY2" fmla="*/ 4920 h 10000"/>
                <a:gd name="connsiteX3" fmla="*/ 1964 w 10000"/>
                <a:gd name="connsiteY3" fmla="*/ 5134 h 10000"/>
                <a:gd name="connsiteX4" fmla="*/ 2185 w 10000"/>
                <a:gd name="connsiteY4" fmla="*/ 5085 h 10000"/>
                <a:gd name="connsiteX5" fmla="*/ 2325 w 10000"/>
                <a:gd name="connsiteY5" fmla="*/ 5282 h 10000"/>
                <a:gd name="connsiteX6" fmla="*/ 2493 w 10000"/>
                <a:gd name="connsiteY6" fmla="*/ 5348 h 10000"/>
                <a:gd name="connsiteX7" fmla="*/ 2586 w 10000"/>
                <a:gd name="connsiteY7" fmla="*/ 5299 h 10000"/>
                <a:gd name="connsiteX8" fmla="*/ 2734 w 10000"/>
                <a:gd name="connsiteY8" fmla="*/ 4856 h 10000"/>
                <a:gd name="connsiteX9" fmla="*/ 2711 w 10000"/>
                <a:gd name="connsiteY9" fmla="*/ 5218 h 10000"/>
                <a:gd name="connsiteX10" fmla="*/ 2846 w 10000"/>
                <a:gd name="connsiteY10" fmla="*/ 4529 h 10000"/>
                <a:gd name="connsiteX11" fmla="*/ 2979 w 10000"/>
                <a:gd name="connsiteY11" fmla="*/ 4823 h 10000"/>
                <a:gd name="connsiteX12" fmla="*/ 2946 w 10000"/>
                <a:gd name="connsiteY12" fmla="*/ 4578 h 10000"/>
                <a:gd name="connsiteX13" fmla="*/ 3011 w 10000"/>
                <a:gd name="connsiteY13" fmla="*/ 4823 h 10000"/>
                <a:gd name="connsiteX14" fmla="*/ 3026 w 10000"/>
                <a:gd name="connsiteY14" fmla="*/ 4856 h 10000"/>
                <a:gd name="connsiteX15" fmla="*/ 3065 w 10000"/>
                <a:gd name="connsiteY15" fmla="*/ 4856 h 10000"/>
                <a:gd name="connsiteX16" fmla="*/ 3113 w 10000"/>
                <a:gd name="connsiteY16" fmla="*/ 4856 h 10000"/>
                <a:gd name="connsiteX17" fmla="*/ 3159 w 10000"/>
                <a:gd name="connsiteY17" fmla="*/ 4823 h 10000"/>
                <a:gd name="connsiteX18" fmla="*/ 3192 w 10000"/>
                <a:gd name="connsiteY18" fmla="*/ 4725 h 10000"/>
                <a:gd name="connsiteX19" fmla="*/ 3223 w 10000"/>
                <a:gd name="connsiteY19" fmla="*/ 4577 h 10000"/>
                <a:gd name="connsiteX20" fmla="*/ 3238 w 10000"/>
                <a:gd name="connsiteY20" fmla="*/ 4315 h 10000"/>
                <a:gd name="connsiteX21" fmla="*/ 3316 w 10000"/>
                <a:gd name="connsiteY21" fmla="*/ 4332 h 10000"/>
                <a:gd name="connsiteX22" fmla="*/ 3427 w 10000"/>
                <a:gd name="connsiteY22" fmla="*/ 4102 h 10000"/>
                <a:gd name="connsiteX23" fmla="*/ 3552 w 10000"/>
                <a:gd name="connsiteY23" fmla="*/ 4135 h 10000"/>
                <a:gd name="connsiteX24" fmla="*/ 3638 w 10000"/>
                <a:gd name="connsiteY24" fmla="*/ 4135 h 10000"/>
                <a:gd name="connsiteX25" fmla="*/ 3489 w 10000"/>
                <a:gd name="connsiteY25" fmla="*/ 3922 h 10000"/>
                <a:gd name="connsiteX26" fmla="*/ 3749 w 10000"/>
                <a:gd name="connsiteY26" fmla="*/ 4169 h 10000"/>
                <a:gd name="connsiteX27" fmla="*/ 3687 w 10000"/>
                <a:gd name="connsiteY27" fmla="*/ 4365 h 10000"/>
                <a:gd name="connsiteX28" fmla="*/ 3961 w 10000"/>
                <a:gd name="connsiteY28" fmla="*/ 4283 h 10000"/>
                <a:gd name="connsiteX29" fmla="*/ 4232 w 10000"/>
                <a:gd name="connsiteY29" fmla="*/ 3413 h 10000"/>
                <a:gd name="connsiteX30" fmla="*/ 4381 w 10000"/>
                <a:gd name="connsiteY30" fmla="*/ 2633 h 10000"/>
                <a:gd name="connsiteX31" fmla="*/ 4373 w 10000"/>
                <a:gd name="connsiteY31" fmla="*/ 1733 h 10000"/>
                <a:gd name="connsiteX32" fmla="*/ 4737 w 10000"/>
                <a:gd name="connsiteY32" fmla="*/ 1701 h 10000"/>
                <a:gd name="connsiteX33" fmla="*/ 5038 w 10000"/>
                <a:gd name="connsiteY33" fmla="*/ 1478 h 10000"/>
                <a:gd name="connsiteX34" fmla="*/ 5049 w 10000"/>
                <a:gd name="connsiteY34" fmla="*/ 405 h 10000"/>
                <a:gd name="connsiteX35" fmla="*/ 5460 w 10000"/>
                <a:gd name="connsiteY35" fmla="*/ 182 h 10000"/>
                <a:gd name="connsiteX36" fmla="*/ 5866 w 10000"/>
                <a:gd name="connsiteY36" fmla="*/ 1075 h 10000"/>
                <a:gd name="connsiteX37" fmla="*/ 6417 w 10000"/>
                <a:gd name="connsiteY37" fmla="*/ 1258 h 10000"/>
                <a:gd name="connsiteX38" fmla="*/ 7136 w 10000"/>
                <a:gd name="connsiteY38" fmla="*/ 1662 h 10000"/>
                <a:gd name="connsiteX39" fmla="*/ 7347 w 10000"/>
                <a:gd name="connsiteY39" fmla="*/ 823 h 10000"/>
                <a:gd name="connsiteX40" fmla="*/ 7606 w 10000"/>
                <a:gd name="connsiteY40" fmla="*/ 1464 h 10000"/>
                <a:gd name="connsiteX41" fmla="*/ 8012 w 10000"/>
                <a:gd name="connsiteY41" fmla="*/ 1930 h 10000"/>
                <a:gd name="connsiteX42" fmla="*/ 8007 w 10000"/>
                <a:gd name="connsiteY42" fmla="*/ 3124 h 10000"/>
                <a:gd name="connsiteX43" fmla="*/ 8703 w 10000"/>
                <a:gd name="connsiteY43" fmla="*/ 4713 h 10000"/>
                <a:gd name="connsiteX44" fmla="*/ 7694 w 10000"/>
                <a:gd name="connsiteY44" fmla="*/ 6773 h 10000"/>
                <a:gd name="connsiteX45" fmla="*/ 7361 w 10000"/>
                <a:gd name="connsiteY45" fmla="*/ 7896 h 10000"/>
                <a:gd name="connsiteX46" fmla="*/ 2461 w 10000"/>
                <a:gd name="connsiteY46" fmla="*/ 9109 h 10000"/>
                <a:gd name="connsiteX47" fmla="*/ 9522 w 10000"/>
                <a:gd name="connsiteY47" fmla="*/ 5395 h 10000"/>
                <a:gd name="connsiteX48" fmla="*/ 9358 w 10000"/>
                <a:gd name="connsiteY48" fmla="*/ 5707 h 10000"/>
                <a:gd name="connsiteX49" fmla="*/ 9311 w 10000"/>
                <a:gd name="connsiteY49" fmla="*/ 5789 h 10000"/>
                <a:gd name="connsiteX50" fmla="*/ 9294 w 10000"/>
                <a:gd name="connsiteY50" fmla="*/ 5821 h 10000"/>
                <a:gd name="connsiteX51" fmla="*/ 9279 w 10000"/>
                <a:gd name="connsiteY51" fmla="*/ 5854 h 10000"/>
                <a:gd name="connsiteX52" fmla="*/ 9272 w 10000"/>
                <a:gd name="connsiteY52" fmla="*/ 5854 h 10000"/>
                <a:gd name="connsiteX53" fmla="*/ 9272 w 10000"/>
                <a:gd name="connsiteY53" fmla="*/ 5920 h 10000"/>
                <a:gd name="connsiteX54" fmla="*/ 9256 w 10000"/>
                <a:gd name="connsiteY54" fmla="*/ 6018 h 10000"/>
                <a:gd name="connsiteX55" fmla="*/ 9193 w 10000"/>
                <a:gd name="connsiteY55" fmla="*/ 6149 h 10000"/>
                <a:gd name="connsiteX56" fmla="*/ 9114 w 10000"/>
                <a:gd name="connsiteY56" fmla="*/ 6232 h 10000"/>
                <a:gd name="connsiteX57" fmla="*/ 9044 w 10000"/>
                <a:gd name="connsiteY57" fmla="*/ 6296 h 10000"/>
                <a:gd name="connsiteX58" fmla="*/ 8846 w 10000"/>
                <a:gd name="connsiteY58" fmla="*/ 6427 h 10000"/>
                <a:gd name="connsiteX59" fmla="*/ 8705 w 10000"/>
                <a:gd name="connsiteY59" fmla="*/ 6526 h 10000"/>
                <a:gd name="connsiteX60" fmla="*/ 8587 w 10000"/>
                <a:gd name="connsiteY60" fmla="*/ 6607 h 10000"/>
                <a:gd name="connsiteX61" fmla="*/ 8525 w 10000"/>
                <a:gd name="connsiteY61" fmla="*/ 6739 h 10000"/>
                <a:gd name="connsiteX62" fmla="*/ 8485 w 10000"/>
                <a:gd name="connsiteY62" fmla="*/ 6870 h 10000"/>
                <a:gd name="connsiteX63" fmla="*/ 8454 w 10000"/>
                <a:gd name="connsiteY63" fmla="*/ 7082 h 10000"/>
                <a:gd name="connsiteX64" fmla="*/ 8407 w 10000"/>
                <a:gd name="connsiteY64" fmla="*/ 7344 h 10000"/>
                <a:gd name="connsiteX65" fmla="*/ 8320 w 10000"/>
                <a:gd name="connsiteY65" fmla="*/ 7589 h 10000"/>
                <a:gd name="connsiteX66" fmla="*/ 8257 w 10000"/>
                <a:gd name="connsiteY66" fmla="*/ 7754 h 10000"/>
                <a:gd name="connsiteX67" fmla="*/ 8196 w 10000"/>
                <a:gd name="connsiteY67" fmla="*/ 7836 h 10000"/>
                <a:gd name="connsiteX68" fmla="*/ 8124 w 10000"/>
                <a:gd name="connsiteY68" fmla="*/ 7999 h 10000"/>
                <a:gd name="connsiteX69" fmla="*/ 8092 w 10000"/>
                <a:gd name="connsiteY69" fmla="*/ 8065 h 10000"/>
                <a:gd name="connsiteX70" fmla="*/ 8077 w 10000"/>
                <a:gd name="connsiteY70" fmla="*/ 8146 h 10000"/>
                <a:gd name="connsiteX71" fmla="*/ 8077 w 10000"/>
                <a:gd name="connsiteY71" fmla="*/ 8311 h 10000"/>
                <a:gd name="connsiteX72" fmla="*/ 8092 w 10000"/>
                <a:gd name="connsiteY72" fmla="*/ 8506 h 10000"/>
                <a:gd name="connsiteX73" fmla="*/ 8045 w 10000"/>
                <a:gd name="connsiteY73" fmla="*/ 8506 h 10000"/>
                <a:gd name="connsiteX74" fmla="*/ 7967 w 10000"/>
                <a:gd name="connsiteY74" fmla="*/ 8523 h 10000"/>
                <a:gd name="connsiteX75" fmla="*/ 7867 w 10000"/>
                <a:gd name="connsiteY75" fmla="*/ 8555 h 10000"/>
                <a:gd name="connsiteX76" fmla="*/ 7716 w 10000"/>
                <a:gd name="connsiteY76" fmla="*/ 8589 h 10000"/>
                <a:gd name="connsiteX77" fmla="*/ 7550 w 10000"/>
                <a:gd name="connsiteY77" fmla="*/ 8621 h 10000"/>
                <a:gd name="connsiteX78" fmla="*/ 7354 w 10000"/>
                <a:gd name="connsiteY78" fmla="*/ 8654 h 10000"/>
                <a:gd name="connsiteX79" fmla="*/ 7110 w 10000"/>
                <a:gd name="connsiteY79" fmla="*/ 8718 h 10000"/>
                <a:gd name="connsiteX80" fmla="*/ 6869 w 10000"/>
                <a:gd name="connsiteY80" fmla="*/ 8786 h 10000"/>
                <a:gd name="connsiteX81" fmla="*/ 6601 w 10000"/>
                <a:gd name="connsiteY81" fmla="*/ 8850 h 10000"/>
                <a:gd name="connsiteX82" fmla="*/ 6310 w 10000"/>
                <a:gd name="connsiteY82" fmla="*/ 8883 h 10000"/>
                <a:gd name="connsiteX83" fmla="*/ 5690 w 10000"/>
                <a:gd name="connsiteY83" fmla="*/ 9030 h 10000"/>
                <a:gd name="connsiteX84" fmla="*/ 5028 w 10000"/>
                <a:gd name="connsiteY84" fmla="*/ 9161 h 10000"/>
                <a:gd name="connsiteX85" fmla="*/ 4354 w 10000"/>
                <a:gd name="connsiteY85" fmla="*/ 9309 h 10000"/>
                <a:gd name="connsiteX86" fmla="*/ 3684 w 10000"/>
                <a:gd name="connsiteY86" fmla="*/ 9440 h 10000"/>
                <a:gd name="connsiteX87" fmla="*/ 3026 w 10000"/>
                <a:gd name="connsiteY87" fmla="*/ 9571 h 10000"/>
                <a:gd name="connsiteX88" fmla="*/ 2720 w 10000"/>
                <a:gd name="connsiteY88" fmla="*/ 9669 h 10000"/>
                <a:gd name="connsiteX89" fmla="*/ 2538 w 10000"/>
                <a:gd name="connsiteY89" fmla="*/ 9029 h 10000"/>
                <a:gd name="connsiteX90" fmla="*/ 2131 w 10000"/>
                <a:gd name="connsiteY90" fmla="*/ 8963 h 10000"/>
                <a:gd name="connsiteX91" fmla="*/ 1737 w 10000"/>
                <a:gd name="connsiteY91" fmla="*/ 9029 h 10000"/>
                <a:gd name="connsiteX92" fmla="*/ 1746 w 10000"/>
                <a:gd name="connsiteY92" fmla="*/ 9702 h 10000"/>
                <a:gd name="connsiteX93" fmla="*/ 1021 w 10000"/>
                <a:gd name="connsiteY93" fmla="*/ 9815 h 10000"/>
                <a:gd name="connsiteX94" fmla="*/ 606 w 10000"/>
                <a:gd name="connsiteY94" fmla="*/ 9948 h 10000"/>
                <a:gd name="connsiteX95" fmla="*/ 0 w 10000"/>
                <a:gd name="connsiteY95" fmla="*/ 10000 h 10000"/>
                <a:gd name="connsiteX96" fmla="*/ 212 w 10000"/>
                <a:gd name="connsiteY96" fmla="*/ 9737 h 10000"/>
                <a:gd name="connsiteX97" fmla="*/ 353 w 10000"/>
                <a:gd name="connsiteY97" fmla="*/ 8719 h 10000"/>
                <a:gd name="connsiteX98" fmla="*/ 220 w 10000"/>
                <a:gd name="connsiteY98" fmla="*/ 7998 h 10000"/>
                <a:gd name="connsiteX99" fmla="*/ 455 w 10000"/>
                <a:gd name="connsiteY99" fmla="*/ 7604 h 10000"/>
                <a:gd name="connsiteX100" fmla="*/ 1196 w 10000"/>
                <a:gd name="connsiteY100" fmla="*/ 8066 h 10000"/>
                <a:gd name="connsiteX101" fmla="*/ 968 w 10000"/>
                <a:gd name="connsiteY101" fmla="*/ 7164 h 10000"/>
                <a:gd name="connsiteX102" fmla="*/ 1259 w 10000"/>
                <a:gd name="connsiteY102" fmla="*/ 6836 h 10000"/>
                <a:gd name="connsiteX103" fmla="*/ 1259 w 10000"/>
                <a:gd name="connsiteY103" fmla="*/ 6804 h 10000"/>
                <a:gd name="connsiteX104" fmla="*/ 1259 w 10000"/>
                <a:gd name="connsiteY104" fmla="*/ 6739 h 10000"/>
                <a:gd name="connsiteX105" fmla="*/ 1023 w 10000"/>
                <a:gd name="connsiteY105" fmla="*/ 6887 h 10000"/>
                <a:gd name="connsiteX106" fmla="*/ 1454 w 10000"/>
                <a:gd name="connsiteY106" fmla="*/ 6625 h 10000"/>
                <a:gd name="connsiteX107" fmla="*/ 1400 w 10000"/>
                <a:gd name="connsiteY107" fmla="*/ 6101 h 10000"/>
                <a:gd name="connsiteX108" fmla="*/ 1541 w 10000"/>
                <a:gd name="connsiteY108" fmla="*/ 5822 h 10000"/>
                <a:gd name="connsiteX109" fmla="*/ 1628 w 10000"/>
                <a:gd name="connsiteY109" fmla="*/ 5462 h 10000"/>
                <a:gd name="connsiteX110" fmla="*/ 1800 w 10000"/>
                <a:gd name="connsiteY110" fmla="*/ 5330 h 10000"/>
                <a:gd name="connsiteX0" fmla="*/ 1800 w 10000"/>
                <a:gd name="connsiteY0" fmla="*/ 5330 h 10000"/>
                <a:gd name="connsiteX1" fmla="*/ 2045 w 10000"/>
                <a:gd name="connsiteY1" fmla="*/ 4986 h 10000"/>
                <a:gd name="connsiteX2" fmla="*/ 2223 w 10000"/>
                <a:gd name="connsiteY2" fmla="*/ 4920 h 10000"/>
                <a:gd name="connsiteX3" fmla="*/ 1964 w 10000"/>
                <a:gd name="connsiteY3" fmla="*/ 5134 h 10000"/>
                <a:gd name="connsiteX4" fmla="*/ 2185 w 10000"/>
                <a:gd name="connsiteY4" fmla="*/ 5085 h 10000"/>
                <a:gd name="connsiteX5" fmla="*/ 2325 w 10000"/>
                <a:gd name="connsiteY5" fmla="*/ 5282 h 10000"/>
                <a:gd name="connsiteX6" fmla="*/ 2493 w 10000"/>
                <a:gd name="connsiteY6" fmla="*/ 5348 h 10000"/>
                <a:gd name="connsiteX7" fmla="*/ 2586 w 10000"/>
                <a:gd name="connsiteY7" fmla="*/ 5299 h 10000"/>
                <a:gd name="connsiteX8" fmla="*/ 2734 w 10000"/>
                <a:gd name="connsiteY8" fmla="*/ 4856 h 10000"/>
                <a:gd name="connsiteX9" fmla="*/ 2711 w 10000"/>
                <a:gd name="connsiteY9" fmla="*/ 5218 h 10000"/>
                <a:gd name="connsiteX10" fmla="*/ 2846 w 10000"/>
                <a:gd name="connsiteY10" fmla="*/ 4529 h 10000"/>
                <a:gd name="connsiteX11" fmla="*/ 2979 w 10000"/>
                <a:gd name="connsiteY11" fmla="*/ 4823 h 10000"/>
                <a:gd name="connsiteX12" fmla="*/ 2946 w 10000"/>
                <a:gd name="connsiteY12" fmla="*/ 4578 h 10000"/>
                <a:gd name="connsiteX13" fmla="*/ 3011 w 10000"/>
                <a:gd name="connsiteY13" fmla="*/ 4823 h 10000"/>
                <a:gd name="connsiteX14" fmla="*/ 3026 w 10000"/>
                <a:gd name="connsiteY14" fmla="*/ 4856 h 10000"/>
                <a:gd name="connsiteX15" fmla="*/ 3065 w 10000"/>
                <a:gd name="connsiteY15" fmla="*/ 4856 h 10000"/>
                <a:gd name="connsiteX16" fmla="*/ 3113 w 10000"/>
                <a:gd name="connsiteY16" fmla="*/ 4856 h 10000"/>
                <a:gd name="connsiteX17" fmla="*/ 3159 w 10000"/>
                <a:gd name="connsiteY17" fmla="*/ 4823 h 10000"/>
                <a:gd name="connsiteX18" fmla="*/ 3192 w 10000"/>
                <a:gd name="connsiteY18" fmla="*/ 4725 h 10000"/>
                <a:gd name="connsiteX19" fmla="*/ 3223 w 10000"/>
                <a:gd name="connsiteY19" fmla="*/ 4577 h 10000"/>
                <a:gd name="connsiteX20" fmla="*/ 3238 w 10000"/>
                <a:gd name="connsiteY20" fmla="*/ 4315 h 10000"/>
                <a:gd name="connsiteX21" fmla="*/ 3316 w 10000"/>
                <a:gd name="connsiteY21" fmla="*/ 4332 h 10000"/>
                <a:gd name="connsiteX22" fmla="*/ 3427 w 10000"/>
                <a:gd name="connsiteY22" fmla="*/ 4102 h 10000"/>
                <a:gd name="connsiteX23" fmla="*/ 3552 w 10000"/>
                <a:gd name="connsiteY23" fmla="*/ 4135 h 10000"/>
                <a:gd name="connsiteX24" fmla="*/ 3638 w 10000"/>
                <a:gd name="connsiteY24" fmla="*/ 4135 h 10000"/>
                <a:gd name="connsiteX25" fmla="*/ 3489 w 10000"/>
                <a:gd name="connsiteY25" fmla="*/ 3922 h 10000"/>
                <a:gd name="connsiteX26" fmla="*/ 3749 w 10000"/>
                <a:gd name="connsiteY26" fmla="*/ 4169 h 10000"/>
                <a:gd name="connsiteX27" fmla="*/ 3687 w 10000"/>
                <a:gd name="connsiteY27" fmla="*/ 4365 h 10000"/>
                <a:gd name="connsiteX28" fmla="*/ 3961 w 10000"/>
                <a:gd name="connsiteY28" fmla="*/ 4283 h 10000"/>
                <a:gd name="connsiteX29" fmla="*/ 4232 w 10000"/>
                <a:gd name="connsiteY29" fmla="*/ 3413 h 10000"/>
                <a:gd name="connsiteX30" fmla="*/ 4381 w 10000"/>
                <a:gd name="connsiteY30" fmla="*/ 2633 h 10000"/>
                <a:gd name="connsiteX31" fmla="*/ 4373 w 10000"/>
                <a:gd name="connsiteY31" fmla="*/ 1733 h 10000"/>
                <a:gd name="connsiteX32" fmla="*/ 4737 w 10000"/>
                <a:gd name="connsiteY32" fmla="*/ 1701 h 10000"/>
                <a:gd name="connsiteX33" fmla="*/ 5038 w 10000"/>
                <a:gd name="connsiteY33" fmla="*/ 1478 h 10000"/>
                <a:gd name="connsiteX34" fmla="*/ 5049 w 10000"/>
                <a:gd name="connsiteY34" fmla="*/ 405 h 10000"/>
                <a:gd name="connsiteX35" fmla="*/ 5460 w 10000"/>
                <a:gd name="connsiteY35" fmla="*/ 182 h 10000"/>
                <a:gd name="connsiteX36" fmla="*/ 5866 w 10000"/>
                <a:gd name="connsiteY36" fmla="*/ 1075 h 10000"/>
                <a:gd name="connsiteX37" fmla="*/ 6417 w 10000"/>
                <a:gd name="connsiteY37" fmla="*/ 1258 h 10000"/>
                <a:gd name="connsiteX38" fmla="*/ 7136 w 10000"/>
                <a:gd name="connsiteY38" fmla="*/ 1662 h 10000"/>
                <a:gd name="connsiteX39" fmla="*/ 7347 w 10000"/>
                <a:gd name="connsiteY39" fmla="*/ 823 h 10000"/>
                <a:gd name="connsiteX40" fmla="*/ 7606 w 10000"/>
                <a:gd name="connsiteY40" fmla="*/ 1464 h 10000"/>
                <a:gd name="connsiteX41" fmla="*/ 8012 w 10000"/>
                <a:gd name="connsiteY41" fmla="*/ 1930 h 10000"/>
                <a:gd name="connsiteX42" fmla="*/ 8007 w 10000"/>
                <a:gd name="connsiteY42" fmla="*/ 3124 h 10000"/>
                <a:gd name="connsiteX43" fmla="*/ 8703 w 10000"/>
                <a:gd name="connsiteY43" fmla="*/ 4713 h 10000"/>
                <a:gd name="connsiteX44" fmla="*/ 7694 w 10000"/>
                <a:gd name="connsiteY44" fmla="*/ 6773 h 10000"/>
                <a:gd name="connsiteX45" fmla="*/ 7361 w 10000"/>
                <a:gd name="connsiteY45" fmla="*/ 7896 h 10000"/>
                <a:gd name="connsiteX46" fmla="*/ 2461 w 10000"/>
                <a:gd name="connsiteY46" fmla="*/ 9109 h 10000"/>
                <a:gd name="connsiteX47" fmla="*/ 9522 w 10000"/>
                <a:gd name="connsiteY47" fmla="*/ 5395 h 10000"/>
                <a:gd name="connsiteX48" fmla="*/ 9358 w 10000"/>
                <a:gd name="connsiteY48" fmla="*/ 5707 h 10000"/>
                <a:gd name="connsiteX49" fmla="*/ 9311 w 10000"/>
                <a:gd name="connsiteY49" fmla="*/ 5789 h 10000"/>
                <a:gd name="connsiteX50" fmla="*/ 9294 w 10000"/>
                <a:gd name="connsiteY50" fmla="*/ 5821 h 10000"/>
                <a:gd name="connsiteX51" fmla="*/ 9279 w 10000"/>
                <a:gd name="connsiteY51" fmla="*/ 5854 h 10000"/>
                <a:gd name="connsiteX52" fmla="*/ 9272 w 10000"/>
                <a:gd name="connsiteY52" fmla="*/ 5854 h 10000"/>
                <a:gd name="connsiteX53" fmla="*/ 9272 w 10000"/>
                <a:gd name="connsiteY53" fmla="*/ 5920 h 10000"/>
                <a:gd name="connsiteX54" fmla="*/ 9256 w 10000"/>
                <a:gd name="connsiteY54" fmla="*/ 6018 h 10000"/>
                <a:gd name="connsiteX55" fmla="*/ 9193 w 10000"/>
                <a:gd name="connsiteY55" fmla="*/ 6149 h 10000"/>
                <a:gd name="connsiteX56" fmla="*/ 9114 w 10000"/>
                <a:gd name="connsiteY56" fmla="*/ 6232 h 10000"/>
                <a:gd name="connsiteX57" fmla="*/ 9044 w 10000"/>
                <a:gd name="connsiteY57" fmla="*/ 6296 h 10000"/>
                <a:gd name="connsiteX58" fmla="*/ 8846 w 10000"/>
                <a:gd name="connsiteY58" fmla="*/ 6427 h 10000"/>
                <a:gd name="connsiteX59" fmla="*/ 8705 w 10000"/>
                <a:gd name="connsiteY59" fmla="*/ 6526 h 10000"/>
                <a:gd name="connsiteX60" fmla="*/ 8587 w 10000"/>
                <a:gd name="connsiteY60" fmla="*/ 6607 h 10000"/>
                <a:gd name="connsiteX61" fmla="*/ 8525 w 10000"/>
                <a:gd name="connsiteY61" fmla="*/ 6739 h 10000"/>
                <a:gd name="connsiteX62" fmla="*/ 8485 w 10000"/>
                <a:gd name="connsiteY62" fmla="*/ 6870 h 10000"/>
                <a:gd name="connsiteX63" fmla="*/ 8454 w 10000"/>
                <a:gd name="connsiteY63" fmla="*/ 7082 h 10000"/>
                <a:gd name="connsiteX64" fmla="*/ 8407 w 10000"/>
                <a:gd name="connsiteY64" fmla="*/ 7344 h 10000"/>
                <a:gd name="connsiteX65" fmla="*/ 8320 w 10000"/>
                <a:gd name="connsiteY65" fmla="*/ 7589 h 10000"/>
                <a:gd name="connsiteX66" fmla="*/ 8257 w 10000"/>
                <a:gd name="connsiteY66" fmla="*/ 7754 h 10000"/>
                <a:gd name="connsiteX67" fmla="*/ 8196 w 10000"/>
                <a:gd name="connsiteY67" fmla="*/ 7836 h 10000"/>
                <a:gd name="connsiteX68" fmla="*/ 8124 w 10000"/>
                <a:gd name="connsiteY68" fmla="*/ 7999 h 10000"/>
                <a:gd name="connsiteX69" fmla="*/ 8092 w 10000"/>
                <a:gd name="connsiteY69" fmla="*/ 8065 h 10000"/>
                <a:gd name="connsiteX70" fmla="*/ 8077 w 10000"/>
                <a:gd name="connsiteY70" fmla="*/ 8146 h 10000"/>
                <a:gd name="connsiteX71" fmla="*/ 8077 w 10000"/>
                <a:gd name="connsiteY71" fmla="*/ 8311 h 10000"/>
                <a:gd name="connsiteX72" fmla="*/ 8092 w 10000"/>
                <a:gd name="connsiteY72" fmla="*/ 8506 h 10000"/>
                <a:gd name="connsiteX73" fmla="*/ 8045 w 10000"/>
                <a:gd name="connsiteY73" fmla="*/ 8506 h 10000"/>
                <a:gd name="connsiteX74" fmla="*/ 7967 w 10000"/>
                <a:gd name="connsiteY74" fmla="*/ 8523 h 10000"/>
                <a:gd name="connsiteX75" fmla="*/ 7867 w 10000"/>
                <a:gd name="connsiteY75" fmla="*/ 8555 h 10000"/>
                <a:gd name="connsiteX76" fmla="*/ 7716 w 10000"/>
                <a:gd name="connsiteY76" fmla="*/ 8589 h 10000"/>
                <a:gd name="connsiteX77" fmla="*/ 7550 w 10000"/>
                <a:gd name="connsiteY77" fmla="*/ 8621 h 10000"/>
                <a:gd name="connsiteX78" fmla="*/ 7354 w 10000"/>
                <a:gd name="connsiteY78" fmla="*/ 8654 h 10000"/>
                <a:gd name="connsiteX79" fmla="*/ 7110 w 10000"/>
                <a:gd name="connsiteY79" fmla="*/ 8718 h 10000"/>
                <a:gd name="connsiteX80" fmla="*/ 6869 w 10000"/>
                <a:gd name="connsiteY80" fmla="*/ 8786 h 10000"/>
                <a:gd name="connsiteX81" fmla="*/ 6601 w 10000"/>
                <a:gd name="connsiteY81" fmla="*/ 8850 h 10000"/>
                <a:gd name="connsiteX82" fmla="*/ 6310 w 10000"/>
                <a:gd name="connsiteY82" fmla="*/ 8883 h 10000"/>
                <a:gd name="connsiteX83" fmla="*/ 5690 w 10000"/>
                <a:gd name="connsiteY83" fmla="*/ 9030 h 10000"/>
                <a:gd name="connsiteX84" fmla="*/ 5028 w 10000"/>
                <a:gd name="connsiteY84" fmla="*/ 9161 h 10000"/>
                <a:gd name="connsiteX85" fmla="*/ 4354 w 10000"/>
                <a:gd name="connsiteY85" fmla="*/ 9309 h 10000"/>
                <a:gd name="connsiteX86" fmla="*/ 3684 w 10000"/>
                <a:gd name="connsiteY86" fmla="*/ 9440 h 10000"/>
                <a:gd name="connsiteX87" fmla="*/ 2720 w 10000"/>
                <a:gd name="connsiteY87" fmla="*/ 9669 h 10000"/>
                <a:gd name="connsiteX88" fmla="*/ 2538 w 10000"/>
                <a:gd name="connsiteY88" fmla="*/ 9029 h 10000"/>
                <a:gd name="connsiteX89" fmla="*/ 2131 w 10000"/>
                <a:gd name="connsiteY89" fmla="*/ 8963 h 10000"/>
                <a:gd name="connsiteX90" fmla="*/ 1737 w 10000"/>
                <a:gd name="connsiteY90" fmla="*/ 9029 h 10000"/>
                <a:gd name="connsiteX91" fmla="*/ 1746 w 10000"/>
                <a:gd name="connsiteY91" fmla="*/ 9702 h 10000"/>
                <a:gd name="connsiteX92" fmla="*/ 1021 w 10000"/>
                <a:gd name="connsiteY92" fmla="*/ 9815 h 10000"/>
                <a:gd name="connsiteX93" fmla="*/ 606 w 10000"/>
                <a:gd name="connsiteY93" fmla="*/ 9948 h 10000"/>
                <a:gd name="connsiteX94" fmla="*/ 0 w 10000"/>
                <a:gd name="connsiteY94" fmla="*/ 10000 h 10000"/>
                <a:gd name="connsiteX95" fmla="*/ 212 w 10000"/>
                <a:gd name="connsiteY95" fmla="*/ 9737 h 10000"/>
                <a:gd name="connsiteX96" fmla="*/ 353 w 10000"/>
                <a:gd name="connsiteY96" fmla="*/ 8719 h 10000"/>
                <a:gd name="connsiteX97" fmla="*/ 220 w 10000"/>
                <a:gd name="connsiteY97" fmla="*/ 7998 h 10000"/>
                <a:gd name="connsiteX98" fmla="*/ 455 w 10000"/>
                <a:gd name="connsiteY98" fmla="*/ 7604 h 10000"/>
                <a:gd name="connsiteX99" fmla="*/ 1196 w 10000"/>
                <a:gd name="connsiteY99" fmla="*/ 8066 h 10000"/>
                <a:gd name="connsiteX100" fmla="*/ 968 w 10000"/>
                <a:gd name="connsiteY100" fmla="*/ 7164 h 10000"/>
                <a:gd name="connsiteX101" fmla="*/ 1259 w 10000"/>
                <a:gd name="connsiteY101" fmla="*/ 6836 h 10000"/>
                <a:gd name="connsiteX102" fmla="*/ 1259 w 10000"/>
                <a:gd name="connsiteY102" fmla="*/ 6804 h 10000"/>
                <a:gd name="connsiteX103" fmla="*/ 1259 w 10000"/>
                <a:gd name="connsiteY103" fmla="*/ 6739 h 10000"/>
                <a:gd name="connsiteX104" fmla="*/ 1023 w 10000"/>
                <a:gd name="connsiteY104" fmla="*/ 6887 h 10000"/>
                <a:gd name="connsiteX105" fmla="*/ 1454 w 10000"/>
                <a:gd name="connsiteY105" fmla="*/ 6625 h 10000"/>
                <a:gd name="connsiteX106" fmla="*/ 1400 w 10000"/>
                <a:gd name="connsiteY106" fmla="*/ 6101 h 10000"/>
                <a:gd name="connsiteX107" fmla="*/ 1541 w 10000"/>
                <a:gd name="connsiteY107" fmla="*/ 5822 h 10000"/>
                <a:gd name="connsiteX108" fmla="*/ 1628 w 10000"/>
                <a:gd name="connsiteY108" fmla="*/ 5462 h 10000"/>
                <a:gd name="connsiteX109" fmla="*/ 1800 w 10000"/>
                <a:gd name="connsiteY109" fmla="*/ 5330 h 10000"/>
                <a:gd name="connsiteX0" fmla="*/ 1800 w 10000"/>
                <a:gd name="connsiteY0" fmla="*/ 5330 h 10000"/>
                <a:gd name="connsiteX1" fmla="*/ 2045 w 10000"/>
                <a:gd name="connsiteY1" fmla="*/ 4986 h 10000"/>
                <a:gd name="connsiteX2" fmla="*/ 2223 w 10000"/>
                <a:gd name="connsiteY2" fmla="*/ 4920 h 10000"/>
                <a:gd name="connsiteX3" fmla="*/ 1964 w 10000"/>
                <a:gd name="connsiteY3" fmla="*/ 5134 h 10000"/>
                <a:gd name="connsiteX4" fmla="*/ 2185 w 10000"/>
                <a:gd name="connsiteY4" fmla="*/ 5085 h 10000"/>
                <a:gd name="connsiteX5" fmla="*/ 2325 w 10000"/>
                <a:gd name="connsiteY5" fmla="*/ 5282 h 10000"/>
                <a:gd name="connsiteX6" fmla="*/ 2493 w 10000"/>
                <a:gd name="connsiteY6" fmla="*/ 5348 h 10000"/>
                <a:gd name="connsiteX7" fmla="*/ 2586 w 10000"/>
                <a:gd name="connsiteY7" fmla="*/ 5299 h 10000"/>
                <a:gd name="connsiteX8" fmla="*/ 2734 w 10000"/>
                <a:gd name="connsiteY8" fmla="*/ 4856 h 10000"/>
                <a:gd name="connsiteX9" fmla="*/ 2711 w 10000"/>
                <a:gd name="connsiteY9" fmla="*/ 5218 h 10000"/>
                <a:gd name="connsiteX10" fmla="*/ 2846 w 10000"/>
                <a:gd name="connsiteY10" fmla="*/ 4529 h 10000"/>
                <a:gd name="connsiteX11" fmla="*/ 2979 w 10000"/>
                <a:gd name="connsiteY11" fmla="*/ 4823 h 10000"/>
                <a:gd name="connsiteX12" fmla="*/ 2946 w 10000"/>
                <a:gd name="connsiteY12" fmla="*/ 4578 h 10000"/>
                <a:gd name="connsiteX13" fmla="*/ 3011 w 10000"/>
                <a:gd name="connsiteY13" fmla="*/ 4823 h 10000"/>
                <a:gd name="connsiteX14" fmla="*/ 3026 w 10000"/>
                <a:gd name="connsiteY14" fmla="*/ 4856 h 10000"/>
                <a:gd name="connsiteX15" fmla="*/ 3065 w 10000"/>
                <a:gd name="connsiteY15" fmla="*/ 4856 h 10000"/>
                <a:gd name="connsiteX16" fmla="*/ 3113 w 10000"/>
                <a:gd name="connsiteY16" fmla="*/ 4856 h 10000"/>
                <a:gd name="connsiteX17" fmla="*/ 3159 w 10000"/>
                <a:gd name="connsiteY17" fmla="*/ 4823 h 10000"/>
                <a:gd name="connsiteX18" fmla="*/ 3192 w 10000"/>
                <a:gd name="connsiteY18" fmla="*/ 4725 h 10000"/>
                <a:gd name="connsiteX19" fmla="*/ 3223 w 10000"/>
                <a:gd name="connsiteY19" fmla="*/ 4577 h 10000"/>
                <a:gd name="connsiteX20" fmla="*/ 3238 w 10000"/>
                <a:gd name="connsiteY20" fmla="*/ 4315 h 10000"/>
                <a:gd name="connsiteX21" fmla="*/ 3316 w 10000"/>
                <a:gd name="connsiteY21" fmla="*/ 4332 h 10000"/>
                <a:gd name="connsiteX22" fmla="*/ 3427 w 10000"/>
                <a:gd name="connsiteY22" fmla="*/ 4102 h 10000"/>
                <a:gd name="connsiteX23" fmla="*/ 3552 w 10000"/>
                <a:gd name="connsiteY23" fmla="*/ 4135 h 10000"/>
                <a:gd name="connsiteX24" fmla="*/ 3638 w 10000"/>
                <a:gd name="connsiteY24" fmla="*/ 4135 h 10000"/>
                <a:gd name="connsiteX25" fmla="*/ 3489 w 10000"/>
                <a:gd name="connsiteY25" fmla="*/ 3922 h 10000"/>
                <a:gd name="connsiteX26" fmla="*/ 3749 w 10000"/>
                <a:gd name="connsiteY26" fmla="*/ 4169 h 10000"/>
                <a:gd name="connsiteX27" fmla="*/ 3687 w 10000"/>
                <a:gd name="connsiteY27" fmla="*/ 4365 h 10000"/>
                <a:gd name="connsiteX28" fmla="*/ 3961 w 10000"/>
                <a:gd name="connsiteY28" fmla="*/ 4283 h 10000"/>
                <a:gd name="connsiteX29" fmla="*/ 4232 w 10000"/>
                <a:gd name="connsiteY29" fmla="*/ 3413 h 10000"/>
                <a:gd name="connsiteX30" fmla="*/ 4381 w 10000"/>
                <a:gd name="connsiteY30" fmla="*/ 2633 h 10000"/>
                <a:gd name="connsiteX31" fmla="*/ 4373 w 10000"/>
                <a:gd name="connsiteY31" fmla="*/ 1733 h 10000"/>
                <a:gd name="connsiteX32" fmla="*/ 4737 w 10000"/>
                <a:gd name="connsiteY32" fmla="*/ 1701 h 10000"/>
                <a:gd name="connsiteX33" fmla="*/ 5038 w 10000"/>
                <a:gd name="connsiteY33" fmla="*/ 1478 h 10000"/>
                <a:gd name="connsiteX34" fmla="*/ 5049 w 10000"/>
                <a:gd name="connsiteY34" fmla="*/ 405 h 10000"/>
                <a:gd name="connsiteX35" fmla="*/ 5460 w 10000"/>
                <a:gd name="connsiteY35" fmla="*/ 182 h 10000"/>
                <a:gd name="connsiteX36" fmla="*/ 5866 w 10000"/>
                <a:gd name="connsiteY36" fmla="*/ 1075 h 10000"/>
                <a:gd name="connsiteX37" fmla="*/ 6417 w 10000"/>
                <a:gd name="connsiteY37" fmla="*/ 1258 h 10000"/>
                <a:gd name="connsiteX38" fmla="*/ 7136 w 10000"/>
                <a:gd name="connsiteY38" fmla="*/ 1662 h 10000"/>
                <a:gd name="connsiteX39" fmla="*/ 7347 w 10000"/>
                <a:gd name="connsiteY39" fmla="*/ 823 h 10000"/>
                <a:gd name="connsiteX40" fmla="*/ 7606 w 10000"/>
                <a:gd name="connsiteY40" fmla="*/ 1464 h 10000"/>
                <a:gd name="connsiteX41" fmla="*/ 8012 w 10000"/>
                <a:gd name="connsiteY41" fmla="*/ 1930 h 10000"/>
                <a:gd name="connsiteX42" fmla="*/ 8007 w 10000"/>
                <a:gd name="connsiteY42" fmla="*/ 3124 h 10000"/>
                <a:gd name="connsiteX43" fmla="*/ 8703 w 10000"/>
                <a:gd name="connsiteY43" fmla="*/ 4713 h 10000"/>
                <a:gd name="connsiteX44" fmla="*/ 7694 w 10000"/>
                <a:gd name="connsiteY44" fmla="*/ 6773 h 10000"/>
                <a:gd name="connsiteX45" fmla="*/ 7361 w 10000"/>
                <a:gd name="connsiteY45" fmla="*/ 7896 h 10000"/>
                <a:gd name="connsiteX46" fmla="*/ 2461 w 10000"/>
                <a:gd name="connsiteY46" fmla="*/ 9109 h 10000"/>
                <a:gd name="connsiteX47" fmla="*/ 9522 w 10000"/>
                <a:gd name="connsiteY47" fmla="*/ 5395 h 10000"/>
                <a:gd name="connsiteX48" fmla="*/ 9358 w 10000"/>
                <a:gd name="connsiteY48" fmla="*/ 5707 h 10000"/>
                <a:gd name="connsiteX49" fmla="*/ 9311 w 10000"/>
                <a:gd name="connsiteY49" fmla="*/ 5789 h 10000"/>
                <a:gd name="connsiteX50" fmla="*/ 9294 w 10000"/>
                <a:gd name="connsiteY50" fmla="*/ 5821 h 10000"/>
                <a:gd name="connsiteX51" fmla="*/ 9279 w 10000"/>
                <a:gd name="connsiteY51" fmla="*/ 5854 h 10000"/>
                <a:gd name="connsiteX52" fmla="*/ 9272 w 10000"/>
                <a:gd name="connsiteY52" fmla="*/ 5854 h 10000"/>
                <a:gd name="connsiteX53" fmla="*/ 9272 w 10000"/>
                <a:gd name="connsiteY53" fmla="*/ 5920 h 10000"/>
                <a:gd name="connsiteX54" fmla="*/ 9256 w 10000"/>
                <a:gd name="connsiteY54" fmla="*/ 6018 h 10000"/>
                <a:gd name="connsiteX55" fmla="*/ 9193 w 10000"/>
                <a:gd name="connsiteY55" fmla="*/ 6149 h 10000"/>
                <a:gd name="connsiteX56" fmla="*/ 9114 w 10000"/>
                <a:gd name="connsiteY56" fmla="*/ 6232 h 10000"/>
                <a:gd name="connsiteX57" fmla="*/ 9044 w 10000"/>
                <a:gd name="connsiteY57" fmla="*/ 6296 h 10000"/>
                <a:gd name="connsiteX58" fmla="*/ 8846 w 10000"/>
                <a:gd name="connsiteY58" fmla="*/ 6427 h 10000"/>
                <a:gd name="connsiteX59" fmla="*/ 8705 w 10000"/>
                <a:gd name="connsiteY59" fmla="*/ 6526 h 10000"/>
                <a:gd name="connsiteX60" fmla="*/ 8587 w 10000"/>
                <a:gd name="connsiteY60" fmla="*/ 6607 h 10000"/>
                <a:gd name="connsiteX61" fmla="*/ 8525 w 10000"/>
                <a:gd name="connsiteY61" fmla="*/ 6739 h 10000"/>
                <a:gd name="connsiteX62" fmla="*/ 8485 w 10000"/>
                <a:gd name="connsiteY62" fmla="*/ 6870 h 10000"/>
                <a:gd name="connsiteX63" fmla="*/ 8454 w 10000"/>
                <a:gd name="connsiteY63" fmla="*/ 7082 h 10000"/>
                <a:gd name="connsiteX64" fmla="*/ 8407 w 10000"/>
                <a:gd name="connsiteY64" fmla="*/ 7344 h 10000"/>
                <a:gd name="connsiteX65" fmla="*/ 8320 w 10000"/>
                <a:gd name="connsiteY65" fmla="*/ 7589 h 10000"/>
                <a:gd name="connsiteX66" fmla="*/ 8257 w 10000"/>
                <a:gd name="connsiteY66" fmla="*/ 7754 h 10000"/>
                <a:gd name="connsiteX67" fmla="*/ 8196 w 10000"/>
                <a:gd name="connsiteY67" fmla="*/ 7836 h 10000"/>
                <a:gd name="connsiteX68" fmla="*/ 8124 w 10000"/>
                <a:gd name="connsiteY68" fmla="*/ 7999 h 10000"/>
                <a:gd name="connsiteX69" fmla="*/ 8092 w 10000"/>
                <a:gd name="connsiteY69" fmla="*/ 8065 h 10000"/>
                <a:gd name="connsiteX70" fmla="*/ 8077 w 10000"/>
                <a:gd name="connsiteY70" fmla="*/ 8146 h 10000"/>
                <a:gd name="connsiteX71" fmla="*/ 8077 w 10000"/>
                <a:gd name="connsiteY71" fmla="*/ 8311 h 10000"/>
                <a:gd name="connsiteX72" fmla="*/ 8092 w 10000"/>
                <a:gd name="connsiteY72" fmla="*/ 8506 h 10000"/>
                <a:gd name="connsiteX73" fmla="*/ 8045 w 10000"/>
                <a:gd name="connsiteY73" fmla="*/ 8506 h 10000"/>
                <a:gd name="connsiteX74" fmla="*/ 7967 w 10000"/>
                <a:gd name="connsiteY74" fmla="*/ 8523 h 10000"/>
                <a:gd name="connsiteX75" fmla="*/ 7867 w 10000"/>
                <a:gd name="connsiteY75" fmla="*/ 8555 h 10000"/>
                <a:gd name="connsiteX76" fmla="*/ 7716 w 10000"/>
                <a:gd name="connsiteY76" fmla="*/ 8589 h 10000"/>
                <a:gd name="connsiteX77" fmla="*/ 7550 w 10000"/>
                <a:gd name="connsiteY77" fmla="*/ 8621 h 10000"/>
                <a:gd name="connsiteX78" fmla="*/ 7354 w 10000"/>
                <a:gd name="connsiteY78" fmla="*/ 8654 h 10000"/>
                <a:gd name="connsiteX79" fmla="*/ 7110 w 10000"/>
                <a:gd name="connsiteY79" fmla="*/ 8718 h 10000"/>
                <a:gd name="connsiteX80" fmla="*/ 6869 w 10000"/>
                <a:gd name="connsiteY80" fmla="*/ 8786 h 10000"/>
                <a:gd name="connsiteX81" fmla="*/ 6601 w 10000"/>
                <a:gd name="connsiteY81" fmla="*/ 8850 h 10000"/>
                <a:gd name="connsiteX82" fmla="*/ 6310 w 10000"/>
                <a:gd name="connsiteY82" fmla="*/ 8883 h 10000"/>
                <a:gd name="connsiteX83" fmla="*/ 5690 w 10000"/>
                <a:gd name="connsiteY83" fmla="*/ 9030 h 10000"/>
                <a:gd name="connsiteX84" fmla="*/ 5028 w 10000"/>
                <a:gd name="connsiteY84" fmla="*/ 9161 h 10000"/>
                <a:gd name="connsiteX85" fmla="*/ 4354 w 10000"/>
                <a:gd name="connsiteY85" fmla="*/ 9309 h 10000"/>
                <a:gd name="connsiteX86" fmla="*/ 3684 w 10000"/>
                <a:gd name="connsiteY86" fmla="*/ 9440 h 10000"/>
                <a:gd name="connsiteX87" fmla="*/ 2538 w 10000"/>
                <a:gd name="connsiteY87" fmla="*/ 9029 h 10000"/>
                <a:gd name="connsiteX88" fmla="*/ 2131 w 10000"/>
                <a:gd name="connsiteY88" fmla="*/ 8963 h 10000"/>
                <a:gd name="connsiteX89" fmla="*/ 1737 w 10000"/>
                <a:gd name="connsiteY89" fmla="*/ 9029 h 10000"/>
                <a:gd name="connsiteX90" fmla="*/ 1746 w 10000"/>
                <a:gd name="connsiteY90" fmla="*/ 9702 h 10000"/>
                <a:gd name="connsiteX91" fmla="*/ 1021 w 10000"/>
                <a:gd name="connsiteY91" fmla="*/ 9815 h 10000"/>
                <a:gd name="connsiteX92" fmla="*/ 606 w 10000"/>
                <a:gd name="connsiteY92" fmla="*/ 9948 h 10000"/>
                <a:gd name="connsiteX93" fmla="*/ 0 w 10000"/>
                <a:gd name="connsiteY93" fmla="*/ 10000 h 10000"/>
                <a:gd name="connsiteX94" fmla="*/ 212 w 10000"/>
                <a:gd name="connsiteY94" fmla="*/ 9737 h 10000"/>
                <a:gd name="connsiteX95" fmla="*/ 353 w 10000"/>
                <a:gd name="connsiteY95" fmla="*/ 8719 h 10000"/>
                <a:gd name="connsiteX96" fmla="*/ 220 w 10000"/>
                <a:gd name="connsiteY96" fmla="*/ 7998 h 10000"/>
                <a:gd name="connsiteX97" fmla="*/ 455 w 10000"/>
                <a:gd name="connsiteY97" fmla="*/ 7604 h 10000"/>
                <a:gd name="connsiteX98" fmla="*/ 1196 w 10000"/>
                <a:gd name="connsiteY98" fmla="*/ 8066 h 10000"/>
                <a:gd name="connsiteX99" fmla="*/ 968 w 10000"/>
                <a:gd name="connsiteY99" fmla="*/ 7164 h 10000"/>
                <a:gd name="connsiteX100" fmla="*/ 1259 w 10000"/>
                <a:gd name="connsiteY100" fmla="*/ 6836 h 10000"/>
                <a:gd name="connsiteX101" fmla="*/ 1259 w 10000"/>
                <a:gd name="connsiteY101" fmla="*/ 6804 h 10000"/>
                <a:gd name="connsiteX102" fmla="*/ 1259 w 10000"/>
                <a:gd name="connsiteY102" fmla="*/ 6739 h 10000"/>
                <a:gd name="connsiteX103" fmla="*/ 1023 w 10000"/>
                <a:gd name="connsiteY103" fmla="*/ 6887 h 10000"/>
                <a:gd name="connsiteX104" fmla="*/ 1454 w 10000"/>
                <a:gd name="connsiteY104" fmla="*/ 6625 h 10000"/>
                <a:gd name="connsiteX105" fmla="*/ 1400 w 10000"/>
                <a:gd name="connsiteY105" fmla="*/ 6101 h 10000"/>
                <a:gd name="connsiteX106" fmla="*/ 1541 w 10000"/>
                <a:gd name="connsiteY106" fmla="*/ 5822 h 10000"/>
                <a:gd name="connsiteX107" fmla="*/ 1628 w 10000"/>
                <a:gd name="connsiteY107" fmla="*/ 5462 h 10000"/>
                <a:gd name="connsiteX108" fmla="*/ 1800 w 10000"/>
                <a:gd name="connsiteY108" fmla="*/ 5330 h 10000"/>
                <a:gd name="connsiteX0" fmla="*/ 1800 w 10000"/>
                <a:gd name="connsiteY0" fmla="*/ 5330 h 10000"/>
                <a:gd name="connsiteX1" fmla="*/ 2045 w 10000"/>
                <a:gd name="connsiteY1" fmla="*/ 4986 h 10000"/>
                <a:gd name="connsiteX2" fmla="*/ 2223 w 10000"/>
                <a:gd name="connsiteY2" fmla="*/ 4920 h 10000"/>
                <a:gd name="connsiteX3" fmla="*/ 1964 w 10000"/>
                <a:gd name="connsiteY3" fmla="*/ 5134 h 10000"/>
                <a:gd name="connsiteX4" fmla="*/ 2185 w 10000"/>
                <a:gd name="connsiteY4" fmla="*/ 5085 h 10000"/>
                <a:gd name="connsiteX5" fmla="*/ 2325 w 10000"/>
                <a:gd name="connsiteY5" fmla="*/ 5282 h 10000"/>
                <a:gd name="connsiteX6" fmla="*/ 2493 w 10000"/>
                <a:gd name="connsiteY6" fmla="*/ 5348 h 10000"/>
                <a:gd name="connsiteX7" fmla="*/ 2586 w 10000"/>
                <a:gd name="connsiteY7" fmla="*/ 5299 h 10000"/>
                <a:gd name="connsiteX8" fmla="*/ 2734 w 10000"/>
                <a:gd name="connsiteY8" fmla="*/ 4856 h 10000"/>
                <a:gd name="connsiteX9" fmla="*/ 2711 w 10000"/>
                <a:gd name="connsiteY9" fmla="*/ 5218 h 10000"/>
                <a:gd name="connsiteX10" fmla="*/ 2846 w 10000"/>
                <a:gd name="connsiteY10" fmla="*/ 4529 h 10000"/>
                <a:gd name="connsiteX11" fmla="*/ 2979 w 10000"/>
                <a:gd name="connsiteY11" fmla="*/ 4823 h 10000"/>
                <a:gd name="connsiteX12" fmla="*/ 2946 w 10000"/>
                <a:gd name="connsiteY12" fmla="*/ 4578 h 10000"/>
                <a:gd name="connsiteX13" fmla="*/ 3011 w 10000"/>
                <a:gd name="connsiteY13" fmla="*/ 4823 h 10000"/>
                <a:gd name="connsiteX14" fmla="*/ 3026 w 10000"/>
                <a:gd name="connsiteY14" fmla="*/ 4856 h 10000"/>
                <a:gd name="connsiteX15" fmla="*/ 3065 w 10000"/>
                <a:gd name="connsiteY15" fmla="*/ 4856 h 10000"/>
                <a:gd name="connsiteX16" fmla="*/ 3113 w 10000"/>
                <a:gd name="connsiteY16" fmla="*/ 4856 h 10000"/>
                <a:gd name="connsiteX17" fmla="*/ 3159 w 10000"/>
                <a:gd name="connsiteY17" fmla="*/ 4823 h 10000"/>
                <a:gd name="connsiteX18" fmla="*/ 3192 w 10000"/>
                <a:gd name="connsiteY18" fmla="*/ 4725 h 10000"/>
                <a:gd name="connsiteX19" fmla="*/ 3223 w 10000"/>
                <a:gd name="connsiteY19" fmla="*/ 4577 h 10000"/>
                <a:gd name="connsiteX20" fmla="*/ 3238 w 10000"/>
                <a:gd name="connsiteY20" fmla="*/ 4315 h 10000"/>
                <a:gd name="connsiteX21" fmla="*/ 3316 w 10000"/>
                <a:gd name="connsiteY21" fmla="*/ 4332 h 10000"/>
                <a:gd name="connsiteX22" fmla="*/ 3427 w 10000"/>
                <a:gd name="connsiteY22" fmla="*/ 4102 h 10000"/>
                <a:gd name="connsiteX23" fmla="*/ 3552 w 10000"/>
                <a:gd name="connsiteY23" fmla="*/ 4135 h 10000"/>
                <a:gd name="connsiteX24" fmla="*/ 3638 w 10000"/>
                <a:gd name="connsiteY24" fmla="*/ 4135 h 10000"/>
                <a:gd name="connsiteX25" fmla="*/ 3489 w 10000"/>
                <a:gd name="connsiteY25" fmla="*/ 3922 h 10000"/>
                <a:gd name="connsiteX26" fmla="*/ 3749 w 10000"/>
                <a:gd name="connsiteY26" fmla="*/ 4169 h 10000"/>
                <a:gd name="connsiteX27" fmla="*/ 3687 w 10000"/>
                <a:gd name="connsiteY27" fmla="*/ 4365 h 10000"/>
                <a:gd name="connsiteX28" fmla="*/ 3961 w 10000"/>
                <a:gd name="connsiteY28" fmla="*/ 4283 h 10000"/>
                <a:gd name="connsiteX29" fmla="*/ 4232 w 10000"/>
                <a:gd name="connsiteY29" fmla="*/ 3413 h 10000"/>
                <a:gd name="connsiteX30" fmla="*/ 4381 w 10000"/>
                <a:gd name="connsiteY30" fmla="*/ 2633 h 10000"/>
                <a:gd name="connsiteX31" fmla="*/ 4373 w 10000"/>
                <a:gd name="connsiteY31" fmla="*/ 1733 h 10000"/>
                <a:gd name="connsiteX32" fmla="*/ 4737 w 10000"/>
                <a:gd name="connsiteY32" fmla="*/ 1701 h 10000"/>
                <a:gd name="connsiteX33" fmla="*/ 5038 w 10000"/>
                <a:gd name="connsiteY33" fmla="*/ 1478 h 10000"/>
                <a:gd name="connsiteX34" fmla="*/ 5049 w 10000"/>
                <a:gd name="connsiteY34" fmla="*/ 405 h 10000"/>
                <a:gd name="connsiteX35" fmla="*/ 5460 w 10000"/>
                <a:gd name="connsiteY35" fmla="*/ 182 h 10000"/>
                <a:gd name="connsiteX36" fmla="*/ 5866 w 10000"/>
                <a:gd name="connsiteY36" fmla="*/ 1075 h 10000"/>
                <a:gd name="connsiteX37" fmla="*/ 6417 w 10000"/>
                <a:gd name="connsiteY37" fmla="*/ 1258 h 10000"/>
                <a:gd name="connsiteX38" fmla="*/ 7136 w 10000"/>
                <a:gd name="connsiteY38" fmla="*/ 1662 h 10000"/>
                <a:gd name="connsiteX39" fmla="*/ 7347 w 10000"/>
                <a:gd name="connsiteY39" fmla="*/ 823 h 10000"/>
                <a:gd name="connsiteX40" fmla="*/ 7606 w 10000"/>
                <a:gd name="connsiteY40" fmla="*/ 1464 h 10000"/>
                <a:gd name="connsiteX41" fmla="*/ 8012 w 10000"/>
                <a:gd name="connsiteY41" fmla="*/ 1930 h 10000"/>
                <a:gd name="connsiteX42" fmla="*/ 8007 w 10000"/>
                <a:gd name="connsiteY42" fmla="*/ 3124 h 10000"/>
                <a:gd name="connsiteX43" fmla="*/ 8703 w 10000"/>
                <a:gd name="connsiteY43" fmla="*/ 4713 h 10000"/>
                <a:gd name="connsiteX44" fmla="*/ 7694 w 10000"/>
                <a:gd name="connsiteY44" fmla="*/ 6773 h 10000"/>
                <a:gd name="connsiteX45" fmla="*/ 7361 w 10000"/>
                <a:gd name="connsiteY45" fmla="*/ 7896 h 10000"/>
                <a:gd name="connsiteX46" fmla="*/ 2461 w 10000"/>
                <a:gd name="connsiteY46" fmla="*/ 9109 h 10000"/>
                <a:gd name="connsiteX47" fmla="*/ 9522 w 10000"/>
                <a:gd name="connsiteY47" fmla="*/ 5395 h 10000"/>
                <a:gd name="connsiteX48" fmla="*/ 9358 w 10000"/>
                <a:gd name="connsiteY48" fmla="*/ 5707 h 10000"/>
                <a:gd name="connsiteX49" fmla="*/ 9311 w 10000"/>
                <a:gd name="connsiteY49" fmla="*/ 5789 h 10000"/>
                <a:gd name="connsiteX50" fmla="*/ 9294 w 10000"/>
                <a:gd name="connsiteY50" fmla="*/ 5821 h 10000"/>
                <a:gd name="connsiteX51" fmla="*/ 9279 w 10000"/>
                <a:gd name="connsiteY51" fmla="*/ 5854 h 10000"/>
                <a:gd name="connsiteX52" fmla="*/ 9272 w 10000"/>
                <a:gd name="connsiteY52" fmla="*/ 5854 h 10000"/>
                <a:gd name="connsiteX53" fmla="*/ 9272 w 10000"/>
                <a:gd name="connsiteY53" fmla="*/ 5920 h 10000"/>
                <a:gd name="connsiteX54" fmla="*/ 9256 w 10000"/>
                <a:gd name="connsiteY54" fmla="*/ 6018 h 10000"/>
                <a:gd name="connsiteX55" fmla="*/ 9193 w 10000"/>
                <a:gd name="connsiteY55" fmla="*/ 6149 h 10000"/>
                <a:gd name="connsiteX56" fmla="*/ 9114 w 10000"/>
                <a:gd name="connsiteY56" fmla="*/ 6232 h 10000"/>
                <a:gd name="connsiteX57" fmla="*/ 9044 w 10000"/>
                <a:gd name="connsiteY57" fmla="*/ 6296 h 10000"/>
                <a:gd name="connsiteX58" fmla="*/ 8846 w 10000"/>
                <a:gd name="connsiteY58" fmla="*/ 6427 h 10000"/>
                <a:gd name="connsiteX59" fmla="*/ 8705 w 10000"/>
                <a:gd name="connsiteY59" fmla="*/ 6526 h 10000"/>
                <a:gd name="connsiteX60" fmla="*/ 8587 w 10000"/>
                <a:gd name="connsiteY60" fmla="*/ 6607 h 10000"/>
                <a:gd name="connsiteX61" fmla="*/ 8525 w 10000"/>
                <a:gd name="connsiteY61" fmla="*/ 6739 h 10000"/>
                <a:gd name="connsiteX62" fmla="*/ 8485 w 10000"/>
                <a:gd name="connsiteY62" fmla="*/ 6870 h 10000"/>
                <a:gd name="connsiteX63" fmla="*/ 8454 w 10000"/>
                <a:gd name="connsiteY63" fmla="*/ 7082 h 10000"/>
                <a:gd name="connsiteX64" fmla="*/ 8407 w 10000"/>
                <a:gd name="connsiteY64" fmla="*/ 7344 h 10000"/>
                <a:gd name="connsiteX65" fmla="*/ 8320 w 10000"/>
                <a:gd name="connsiteY65" fmla="*/ 7589 h 10000"/>
                <a:gd name="connsiteX66" fmla="*/ 8257 w 10000"/>
                <a:gd name="connsiteY66" fmla="*/ 7754 h 10000"/>
                <a:gd name="connsiteX67" fmla="*/ 8196 w 10000"/>
                <a:gd name="connsiteY67" fmla="*/ 7836 h 10000"/>
                <a:gd name="connsiteX68" fmla="*/ 8124 w 10000"/>
                <a:gd name="connsiteY68" fmla="*/ 7999 h 10000"/>
                <a:gd name="connsiteX69" fmla="*/ 8092 w 10000"/>
                <a:gd name="connsiteY69" fmla="*/ 8065 h 10000"/>
                <a:gd name="connsiteX70" fmla="*/ 8077 w 10000"/>
                <a:gd name="connsiteY70" fmla="*/ 8146 h 10000"/>
                <a:gd name="connsiteX71" fmla="*/ 8077 w 10000"/>
                <a:gd name="connsiteY71" fmla="*/ 8311 h 10000"/>
                <a:gd name="connsiteX72" fmla="*/ 8092 w 10000"/>
                <a:gd name="connsiteY72" fmla="*/ 8506 h 10000"/>
                <a:gd name="connsiteX73" fmla="*/ 8045 w 10000"/>
                <a:gd name="connsiteY73" fmla="*/ 8506 h 10000"/>
                <a:gd name="connsiteX74" fmla="*/ 7967 w 10000"/>
                <a:gd name="connsiteY74" fmla="*/ 8523 h 10000"/>
                <a:gd name="connsiteX75" fmla="*/ 7867 w 10000"/>
                <a:gd name="connsiteY75" fmla="*/ 8555 h 10000"/>
                <a:gd name="connsiteX76" fmla="*/ 7716 w 10000"/>
                <a:gd name="connsiteY76" fmla="*/ 8589 h 10000"/>
                <a:gd name="connsiteX77" fmla="*/ 7550 w 10000"/>
                <a:gd name="connsiteY77" fmla="*/ 8621 h 10000"/>
                <a:gd name="connsiteX78" fmla="*/ 7354 w 10000"/>
                <a:gd name="connsiteY78" fmla="*/ 8654 h 10000"/>
                <a:gd name="connsiteX79" fmla="*/ 7110 w 10000"/>
                <a:gd name="connsiteY79" fmla="*/ 8718 h 10000"/>
                <a:gd name="connsiteX80" fmla="*/ 6869 w 10000"/>
                <a:gd name="connsiteY80" fmla="*/ 8786 h 10000"/>
                <a:gd name="connsiteX81" fmla="*/ 6601 w 10000"/>
                <a:gd name="connsiteY81" fmla="*/ 8850 h 10000"/>
                <a:gd name="connsiteX82" fmla="*/ 6310 w 10000"/>
                <a:gd name="connsiteY82" fmla="*/ 8883 h 10000"/>
                <a:gd name="connsiteX83" fmla="*/ 5690 w 10000"/>
                <a:gd name="connsiteY83" fmla="*/ 9030 h 10000"/>
                <a:gd name="connsiteX84" fmla="*/ 5028 w 10000"/>
                <a:gd name="connsiteY84" fmla="*/ 9161 h 10000"/>
                <a:gd name="connsiteX85" fmla="*/ 4354 w 10000"/>
                <a:gd name="connsiteY85" fmla="*/ 9309 h 10000"/>
                <a:gd name="connsiteX86" fmla="*/ 2538 w 10000"/>
                <a:gd name="connsiteY86" fmla="*/ 9029 h 10000"/>
                <a:gd name="connsiteX87" fmla="*/ 2131 w 10000"/>
                <a:gd name="connsiteY87" fmla="*/ 8963 h 10000"/>
                <a:gd name="connsiteX88" fmla="*/ 1737 w 10000"/>
                <a:gd name="connsiteY88" fmla="*/ 9029 h 10000"/>
                <a:gd name="connsiteX89" fmla="*/ 1746 w 10000"/>
                <a:gd name="connsiteY89" fmla="*/ 9702 h 10000"/>
                <a:gd name="connsiteX90" fmla="*/ 1021 w 10000"/>
                <a:gd name="connsiteY90" fmla="*/ 9815 h 10000"/>
                <a:gd name="connsiteX91" fmla="*/ 606 w 10000"/>
                <a:gd name="connsiteY91" fmla="*/ 9948 h 10000"/>
                <a:gd name="connsiteX92" fmla="*/ 0 w 10000"/>
                <a:gd name="connsiteY92" fmla="*/ 10000 h 10000"/>
                <a:gd name="connsiteX93" fmla="*/ 212 w 10000"/>
                <a:gd name="connsiteY93" fmla="*/ 9737 h 10000"/>
                <a:gd name="connsiteX94" fmla="*/ 353 w 10000"/>
                <a:gd name="connsiteY94" fmla="*/ 8719 h 10000"/>
                <a:gd name="connsiteX95" fmla="*/ 220 w 10000"/>
                <a:gd name="connsiteY95" fmla="*/ 7998 h 10000"/>
                <a:gd name="connsiteX96" fmla="*/ 455 w 10000"/>
                <a:gd name="connsiteY96" fmla="*/ 7604 h 10000"/>
                <a:gd name="connsiteX97" fmla="*/ 1196 w 10000"/>
                <a:gd name="connsiteY97" fmla="*/ 8066 h 10000"/>
                <a:gd name="connsiteX98" fmla="*/ 968 w 10000"/>
                <a:gd name="connsiteY98" fmla="*/ 7164 h 10000"/>
                <a:gd name="connsiteX99" fmla="*/ 1259 w 10000"/>
                <a:gd name="connsiteY99" fmla="*/ 6836 h 10000"/>
                <a:gd name="connsiteX100" fmla="*/ 1259 w 10000"/>
                <a:gd name="connsiteY100" fmla="*/ 6804 h 10000"/>
                <a:gd name="connsiteX101" fmla="*/ 1259 w 10000"/>
                <a:gd name="connsiteY101" fmla="*/ 6739 h 10000"/>
                <a:gd name="connsiteX102" fmla="*/ 1023 w 10000"/>
                <a:gd name="connsiteY102" fmla="*/ 6887 h 10000"/>
                <a:gd name="connsiteX103" fmla="*/ 1454 w 10000"/>
                <a:gd name="connsiteY103" fmla="*/ 6625 h 10000"/>
                <a:gd name="connsiteX104" fmla="*/ 1400 w 10000"/>
                <a:gd name="connsiteY104" fmla="*/ 6101 h 10000"/>
                <a:gd name="connsiteX105" fmla="*/ 1541 w 10000"/>
                <a:gd name="connsiteY105" fmla="*/ 5822 h 10000"/>
                <a:gd name="connsiteX106" fmla="*/ 1628 w 10000"/>
                <a:gd name="connsiteY106" fmla="*/ 5462 h 10000"/>
                <a:gd name="connsiteX107" fmla="*/ 1800 w 10000"/>
                <a:gd name="connsiteY107" fmla="*/ 5330 h 10000"/>
                <a:gd name="connsiteX0" fmla="*/ 1800 w 10000"/>
                <a:gd name="connsiteY0" fmla="*/ 5330 h 10000"/>
                <a:gd name="connsiteX1" fmla="*/ 2045 w 10000"/>
                <a:gd name="connsiteY1" fmla="*/ 4986 h 10000"/>
                <a:gd name="connsiteX2" fmla="*/ 2223 w 10000"/>
                <a:gd name="connsiteY2" fmla="*/ 4920 h 10000"/>
                <a:gd name="connsiteX3" fmla="*/ 1964 w 10000"/>
                <a:gd name="connsiteY3" fmla="*/ 5134 h 10000"/>
                <a:gd name="connsiteX4" fmla="*/ 2185 w 10000"/>
                <a:gd name="connsiteY4" fmla="*/ 5085 h 10000"/>
                <a:gd name="connsiteX5" fmla="*/ 2325 w 10000"/>
                <a:gd name="connsiteY5" fmla="*/ 5282 h 10000"/>
                <a:gd name="connsiteX6" fmla="*/ 2493 w 10000"/>
                <a:gd name="connsiteY6" fmla="*/ 5348 h 10000"/>
                <a:gd name="connsiteX7" fmla="*/ 2586 w 10000"/>
                <a:gd name="connsiteY7" fmla="*/ 5299 h 10000"/>
                <a:gd name="connsiteX8" fmla="*/ 2734 w 10000"/>
                <a:gd name="connsiteY8" fmla="*/ 4856 h 10000"/>
                <a:gd name="connsiteX9" fmla="*/ 2711 w 10000"/>
                <a:gd name="connsiteY9" fmla="*/ 5218 h 10000"/>
                <a:gd name="connsiteX10" fmla="*/ 2846 w 10000"/>
                <a:gd name="connsiteY10" fmla="*/ 4529 h 10000"/>
                <a:gd name="connsiteX11" fmla="*/ 2979 w 10000"/>
                <a:gd name="connsiteY11" fmla="*/ 4823 h 10000"/>
                <a:gd name="connsiteX12" fmla="*/ 2946 w 10000"/>
                <a:gd name="connsiteY12" fmla="*/ 4578 h 10000"/>
                <a:gd name="connsiteX13" fmla="*/ 3011 w 10000"/>
                <a:gd name="connsiteY13" fmla="*/ 4823 h 10000"/>
                <a:gd name="connsiteX14" fmla="*/ 3026 w 10000"/>
                <a:gd name="connsiteY14" fmla="*/ 4856 h 10000"/>
                <a:gd name="connsiteX15" fmla="*/ 3065 w 10000"/>
                <a:gd name="connsiteY15" fmla="*/ 4856 h 10000"/>
                <a:gd name="connsiteX16" fmla="*/ 3113 w 10000"/>
                <a:gd name="connsiteY16" fmla="*/ 4856 h 10000"/>
                <a:gd name="connsiteX17" fmla="*/ 3159 w 10000"/>
                <a:gd name="connsiteY17" fmla="*/ 4823 h 10000"/>
                <a:gd name="connsiteX18" fmla="*/ 3192 w 10000"/>
                <a:gd name="connsiteY18" fmla="*/ 4725 h 10000"/>
                <a:gd name="connsiteX19" fmla="*/ 3223 w 10000"/>
                <a:gd name="connsiteY19" fmla="*/ 4577 h 10000"/>
                <a:gd name="connsiteX20" fmla="*/ 3238 w 10000"/>
                <a:gd name="connsiteY20" fmla="*/ 4315 h 10000"/>
                <a:gd name="connsiteX21" fmla="*/ 3316 w 10000"/>
                <a:gd name="connsiteY21" fmla="*/ 4332 h 10000"/>
                <a:gd name="connsiteX22" fmla="*/ 3427 w 10000"/>
                <a:gd name="connsiteY22" fmla="*/ 4102 h 10000"/>
                <a:gd name="connsiteX23" fmla="*/ 3552 w 10000"/>
                <a:gd name="connsiteY23" fmla="*/ 4135 h 10000"/>
                <a:gd name="connsiteX24" fmla="*/ 3638 w 10000"/>
                <a:gd name="connsiteY24" fmla="*/ 4135 h 10000"/>
                <a:gd name="connsiteX25" fmla="*/ 3489 w 10000"/>
                <a:gd name="connsiteY25" fmla="*/ 3922 h 10000"/>
                <a:gd name="connsiteX26" fmla="*/ 3749 w 10000"/>
                <a:gd name="connsiteY26" fmla="*/ 4169 h 10000"/>
                <a:gd name="connsiteX27" fmla="*/ 3687 w 10000"/>
                <a:gd name="connsiteY27" fmla="*/ 4365 h 10000"/>
                <a:gd name="connsiteX28" fmla="*/ 3961 w 10000"/>
                <a:gd name="connsiteY28" fmla="*/ 4283 h 10000"/>
                <a:gd name="connsiteX29" fmla="*/ 4232 w 10000"/>
                <a:gd name="connsiteY29" fmla="*/ 3413 h 10000"/>
                <a:gd name="connsiteX30" fmla="*/ 4381 w 10000"/>
                <a:gd name="connsiteY30" fmla="*/ 2633 h 10000"/>
                <a:gd name="connsiteX31" fmla="*/ 4373 w 10000"/>
                <a:gd name="connsiteY31" fmla="*/ 1733 h 10000"/>
                <a:gd name="connsiteX32" fmla="*/ 4737 w 10000"/>
                <a:gd name="connsiteY32" fmla="*/ 1701 h 10000"/>
                <a:gd name="connsiteX33" fmla="*/ 5038 w 10000"/>
                <a:gd name="connsiteY33" fmla="*/ 1478 h 10000"/>
                <a:gd name="connsiteX34" fmla="*/ 5049 w 10000"/>
                <a:gd name="connsiteY34" fmla="*/ 405 h 10000"/>
                <a:gd name="connsiteX35" fmla="*/ 5460 w 10000"/>
                <a:gd name="connsiteY35" fmla="*/ 182 h 10000"/>
                <a:gd name="connsiteX36" fmla="*/ 5866 w 10000"/>
                <a:gd name="connsiteY36" fmla="*/ 1075 h 10000"/>
                <a:gd name="connsiteX37" fmla="*/ 6417 w 10000"/>
                <a:gd name="connsiteY37" fmla="*/ 1258 h 10000"/>
                <a:gd name="connsiteX38" fmla="*/ 7136 w 10000"/>
                <a:gd name="connsiteY38" fmla="*/ 1662 h 10000"/>
                <a:gd name="connsiteX39" fmla="*/ 7347 w 10000"/>
                <a:gd name="connsiteY39" fmla="*/ 823 h 10000"/>
                <a:gd name="connsiteX40" fmla="*/ 7606 w 10000"/>
                <a:gd name="connsiteY40" fmla="*/ 1464 h 10000"/>
                <a:gd name="connsiteX41" fmla="*/ 8012 w 10000"/>
                <a:gd name="connsiteY41" fmla="*/ 1930 h 10000"/>
                <a:gd name="connsiteX42" fmla="*/ 8007 w 10000"/>
                <a:gd name="connsiteY42" fmla="*/ 3124 h 10000"/>
                <a:gd name="connsiteX43" fmla="*/ 8703 w 10000"/>
                <a:gd name="connsiteY43" fmla="*/ 4713 h 10000"/>
                <a:gd name="connsiteX44" fmla="*/ 7694 w 10000"/>
                <a:gd name="connsiteY44" fmla="*/ 6773 h 10000"/>
                <a:gd name="connsiteX45" fmla="*/ 7361 w 10000"/>
                <a:gd name="connsiteY45" fmla="*/ 7896 h 10000"/>
                <a:gd name="connsiteX46" fmla="*/ 2461 w 10000"/>
                <a:gd name="connsiteY46" fmla="*/ 9109 h 10000"/>
                <a:gd name="connsiteX47" fmla="*/ 9522 w 10000"/>
                <a:gd name="connsiteY47" fmla="*/ 5395 h 10000"/>
                <a:gd name="connsiteX48" fmla="*/ 9358 w 10000"/>
                <a:gd name="connsiteY48" fmla="*/ 5707 h 10000"/>
                <a:gd name="connsiteX49" fmla="*/ 9311 w 10000"/>
                <a:gd name="connsiteY49" fmla="*/ 5789 h 10000"/>
                <a:gd name="connsiteX50" fmla="*/ 9294 w 10000"/>
                <a:gd name="connsiteY50" fmla="*/ 5821 h 10000"/>
                <a:gd name="connsiteX51" fmla="*/ 9279 w 10000"/>
                <a:gd name="connsiteY51" fmla="*/ 5854 h 10000"/>
                <a:gd name="connsiteX52" fmla="*/ 9272 w 10000"/>
                <a:gd name="connsiteY52" fmla="*/ 5854 h 10000"/>
                <a:gd name="connsiteX53" fmla="*/ 9272 w 10000"/>
                <a:gd name="connsiteY53" fmla="*/ 5920 h 10000"/>
                <a:gd name="connsiteX54" fmla="*/ 9256 w 10000"/>
                <a:gd name="connsiteY54" fmla="*/ 6018 h 10000"/>
                <a:gd name="connsiteX55" fmla="*/ 9193 w 10000"/>
                <a:gd name="connsiteY55" fmla="*/ 6149 h 10000"/>
                <a:gd name="connsiteX56" fmla="*/ 9114 w 10000"/>
                <a:gd name="connsiteY56" fmla="*/ 6232 h 10000"/>
                <a:gd name="connsiteX57" fmla="*/ 9044 w 10000"/>
                <a:gd name="connsiteY57" fmla="*/ 6296 h 10000"/>
                <a:gd name="connsiteX58" fmla="*/ 8846 w 10000"/>
                <a:gd name="connsiteY58" fmla="*/ 6427 h 10000"/>
                <a:gd name="connsiteX59" fmla="*/ 8705 w 10000"/>
                <a:gd name="connsiteY59" fmla="*/ 6526 h 10000"/>
                <a:gd name="connsiteX60" fmla="*/ 8587 w 10000"/>
                <a:gd name="connsiteY60" fmla="*/ 6607 h 10000"/>
                <a:gd name="connsiteX61" fmla="*/ 8525 w 10000"/>
                <a:gd name="connsiteY61" fmla="*/ 6739 h 10000"/>
                <a:gd name="connsiteX62" fmla="*/ 8485 w 10000"/>
                <a:gd name="connsiteY62" fmla="*/ 6870 h 10000"/>
                <a:gd name="connsiteX63" fmla="*/ 8454 w 10000"/>
                <a:gd name="connsiteY63" fmla="*/ 7082 h 10000"/>
                <a:gd name="connsiteX64" fmla="*/ 8407 w 10000"/>
                <a:gd name="connsiteY64" fmla="*/ 7344 h 10000"/>
                <a:gd name="connsiteX65" fmla="*/ 8320 w 10000"/>
                <a:gd name="connsiteY65" fmla="*/ 7589 h 10000"/>
                <a:gd name="connsiteX66" fmla="*/ 8257 w 10000"/>
                <a:gd name="connsiteY66" fmla="*/ 7754 h 10000"/>
                <a:gd name="connsiteX67" fmla="*/ 8196 w 10000"/>
                <a:gd name="connsiteY67" fmla="*/ 7836 h 10000"/>
                <a:gd name="connsiteX68" fmla="*/ 8124 w 10000"/>
                <a:gd name="connsiteY68" fmla="*/ 7999 h 10000"/>
                <a:gd name="connsiteX69" fmla="*/ 8092 w 10000"/>
                <a:gd name="connsiteY69" fmla="*/ 8065 h 10000"/>
                <a:gd name="connsiteX70" fmla="*/ 8077 w 10000"/>
                <a:gd name="connsiteY70" fmla="*/ 8146 h 10000"/>
                <a:gd name="connsiteX71" fmla="*/ 8077 w 10000"/>
                <a:gd name="connsiteY71" fmla="*/ 8311 h 10000"/>
                <a:gd name="connsiteX72" fmla="*/ 8092 w 10000"/>
                <a:gd name="connsiteY72" fmla="*/ 8506 h 10000"/>
                <a:gd name="connsiteX73" fmla="*/ 8045 w 10000"/>
                <a:gd name="connsiteY73" fmla="*/ 8506 h 10000"/>
                <a:gd name="connsiteX74" fmla="*/ 7967 w 10000"/>
                <a:gd name="connsiteY74" fmla="*/ 8523 h 10000"/>
                <a:gd name="connsiteX75" fmla="*/ 7867 w 10000"/>
                <a:gd name="connsiteY75" fmla="*/ 8555 h 10000"/>
                <a:gd name="connsiteX76" fmla="*/ 7716 w 10000"/>
                <a:gd name="connsiteY76" fmla="*/ 8589 h 10000"/>
                <a:gd name="connsiteX77" fmla="*/ 7550 w 10000"/>
                <a:gd name="connsiteY77" fmla="*/ 8621 h 10000"/>
                <a:gd name="connsiteX78" fmla="*/ 7354 w 10000"/>
                <a:gd name="connsiteY78" fmla="*/ 8654 h 10000"/>
                <a:gd name="connsiteX79" fmla="*/ 7110 w 10000"/>
                <a:gd name="connsiteY79" fmla="*/ 8718 h 10000"/>
                <a:gd name="connsiteX80" fmla="*/ 6869 w 10000"/>
                <a:gd name="connsiteY80" fmla="*/ 8786 h 10000"/>
                <a:gd name="connsiteX81" fmla="*/ 6601 w 10000"/>
                <a:gd name="connsiteY81" fmla="*/ 8850 h 10000"/>
                <a:gd name="connsiteX82" fmla="*/ 6310 w 10000"/>
                <a:gd name="connsiteY82" fmla="*/ 8883 h 10000"/>
                <a:gd name="connsiteX83" fmla="*/ 5690 w 10000"/>
                <a:gd name="connsiteY83" fmla="*/ 9030 h 10000"/>
                <a:gd name="connsiteX84" fmla="*/ 5028 w 10000"/>
                <a:gd name="connsiteY84" fmla="*/ 9161 h 10000"/>
                <a:gd name="connsiteX85" fmla="*/ 2538 w 10000"/>
                <a:gd name="connsiteY85" fmla="*/ 9029 h 10000"/>
                <a:gd name="connsiteX86" fmla="*/ 2131 w 10000"/>
                <a:gd name="connsiteY86" fmla="*/ 8963 h 10000"/>
                <a:gd name="connsiteX87" fmla="*/ 1737 w 10000"/>
                <a:gd name="connsiteY87" fmla="*/ 9029 h 10000"/>
                <a:gd name="connsiteX88" fmla="*/ 1746 w 10000"/>
                <a:gd name="connsiteY88" fmla="*/ 9702 h 10000"/>
                <a:gd name="connsiteX89" fmla="*/ 1021 w 10000"/>
                <a:gd name="connsiteY89" fmla="*/ 9815 h 10000"/>
                <a:gd name="connsiteX90" fmla="*/ 606 w 10000"/>
                <a:gd name="connsiteY90" fmla="*/ 9948 h 10000"/>
                <a:gd name="connsiteX91" fmla="*/ 0 w 10000"/>
                <a:gd name="connsiteY91" fmla="*/ 10000 h 10000"/>
                <a:gd name="connsiteX92" fmla="*/ 212 w 10000"/>
                <a:gd name="connsiteY92" fmla="*/ 9737 h 10000"/>
                <a:gd name="connsiteX93" fmla="*/ 353 w 10000"/>
                <a:gd name="connsiteY93" fmla="*/ 8719 h 10000"/>
                <a:gd name="connsiteX94" fmla="*/ 220 w 10000"/>
                <a:gd name="connsiteY94" fmla="*/ 7998 h 10000"/>
                <a:gd name="connsiteX95" fmla="*/ 455 w 10000"/>
                <a:gd name="connsiteY95" fmla="*/ 7604 h 10000"/>
                <a:gd name="connsiteX96" fmla="*/ 1196 w 10000"/>
                <a:gd name="connsiteY96" fmla="*/ 8066 h 10000"/>
                <a:gd name="connsiteX97" fmla="*/ 968 w 10000"/>
                <a:gd name="connsiteY97" fmla="*/ 7164 h 10000"/>
                <a:gd name="connsiteX98" fmla="*/ 1259 w 10000"/>
                <a:gd name="connsiteY98" fmla="*/ 6836 h 10000"/>
                <a:gd name="connsiteX99" fmla="*/ 1259 w 10000"/>
                <a:gd name="connsiteY99" fmla="*/ 6804 h 10000"/>
                <a:gd name="connsiteX100" fmla="*/ 1259 w 10000"/>
                <a:gd name="connsiteY100" fmla="*/ 6739 h 10000"/>
                <a:gd name="connsiteX101" fmla="*/ 1023 w 10000"/>
                <a:gd name="connsiteY101" fmla="*/ 6887 h 10000"/>
                <a:gd name="connsiteX102" fmla="*/ 1454 w 10000"/>
                <a:gd name="connsiteY102" fmla="*/ 6625 h 10000"/>
                <a:gd name="connsiteX103" fmla="*/ 1400 w 10000"/>
                <a:gd name="connsiteY103" fmla="*/ 6101 h 10000"/>
                <a:gd name="connsiteX104" fmla="*/ 1541 w 10000"/>
                <a:gd name="connsiteY104" fmla="*/ 5822 h 10000"/>
                <a:gd name="connsiteX105" fmla="*/ 1628 w 10000"/>
                <a:gd name="connsiteY105" fmla="*/ 5462 h 10000"/>
                <a:gd name="connsiteX106" fmla="*/ 1800 w 10000"/>
                <a:gd name="connsiteY106" fmla="*/ 5330 h 10000"/>
                <a:gd name="connsiteX0" fmla="*/ 1800 w 10000"/>
                <a:gd name="connsiteY0" fmla="*/ 5330 h 10000"/>
                <a:gd name="connsiteX1" fmla="*/ 2045 w 10000"/>
                <a:gd name="connsiteY1" fmla="*/ 4986 h 10000"/>
                <a:gd name="connsiteX2" fmla="*/ 2223 w 10000"/>
                <a:gd name="connsiteY2" fmla="*/ 4920 h 10000"/>
                <a:gd name="connsiteX3" fmla="*/ 1964 w 10000"/>
                <a:gd name="connsiteY3" fmla="*/ 5134 h 10000"/>
                <a:gd name="connsiteX4" fmla="*/ 2185 w 10000"/>
                <a:gd name="connsiteY4" fmla="*/ 5085 h 10000"/>
                <a:gd name="connsiteX5" fmla="*/ 2325 w 10000"/>
                <a:gd name="connsiteY5" fmla="*/ 5282 h 10000"/>
                <a:gd name="connsiteX6" fmla="*/ 2493 w 10000"/>
                <a:gd name="connsiteY6" fmla="*/ 5348 h 10000"/>
                <a:gd name="connsiteX7" fmla="*/ 2586 w 10000"/>
                <a:gd name="connsiteY7" fmla="*/ 5299 h 10000"/>
                <a:gd name="connsiteX8" fmla="*/ 2734 w 10000"/>
                <a:gd name="connsiteY8" fmla="*/ 4856 h 10000"/>
                <a:gd name="connsiteX9" fmla="*/ 2711 w 10000"/>
                <a:gd name="connsiteY9" fmla="*/ 5218 h 10000"/>
                <a:gd name="connsiteX10" fmla="*/ 2846 w 10000"/>
                <a:gd name="connsiteY10" fmla="*/ 4529 h 10000"/>
                <a:gd name="connsiteX11" fmla="*/ 2979 w 10000"/>
                <a:gd name="connsiteY11" fmla="*/ 4823 h 10000"/>
                <a:gd name="connsiteX12" fmla="*/ 2946 w 10000"/>
                <a:gd name="connsiteY12" fmla="*/ 4578 h 10000"/>
                <a:gd name="connsiteX13" fmla="*/ 3011 w 10000"/>
                <a:gd name="connsiteY13" fmla="*/ 4823 h 10000"/>
                <a:gd name="connsiteX14" fmla="*/ 3026 w 10000"/>
                <a:gd name="connsiteY14" fmla="*/ 4856 h 10000"/>
                <a:gd name="connsiteX15" fmla="*/ 3065 w 10000"/>
                <a:gd name="connsiteY15" fmla="*/ 4856 h 10000"/>
                <a:gd name="connsiteX16" fmla="*/ 3113 w 10000"/>
                <a:gd name="connsiteY16" fmla="*/ 4856 h 10000"/>
                <a:gd name="connsiteX17" fmla="*/ 3159 w 10000"/>
                <a:gd name="connsiteY17" fmla="*/ 4823 h 10000"/>
                <a:gd name="connsiteX18" fmla="*/ 3192 w 10000"/>
                <a:gd name="connsiteY18" fmla="*/ 4725 h 10000"/>
                <a:gd name="connsiteX19" fmla="*/ 3223 w 10000"/>
                <a:gd name="connsiteY19" fmla="*/ 4577 h 10000"/>
                <a:gd name="connsiteX20" fmla="*/ 3238 w 10000"/>
                <a:gd name="connsiteY20" fmla="*/ 4315 h 10000"/>
                <a:gd name="connsiteX21" fmla="*/ 3316 w 10000"/>
                <a:gd name="connsiteY21" fmla="*/ 4332 h 10000"/>
                <a:gd name="connsiteX22" fmla="*/ 3427 w 10000"/>
                <a:gd name="connsiteY22" fmla="*/ 4102 h 10000"/>
                <a:gd name="connsiteX23" fmla="*/ 3552 w 10000"/>
                <a:gd name="connsiteY23" fmla="*/ 4135 h 10000"/>
                <a:gd name="connsiteX24" fmla="*/ 3638 w 10000"/>
                <a:gd name="connsiteY24" fmla="*/ 4135 h 10000"/>
                <a:gd name="connsiteX25" fmla="*/ 3489 w 10000"/>
                <a:gd name="connsiteY25" fmla="*/ 3922 h 10000"/>
                <a:gd name="connsiteX26" fmla="*/ 3749 w 10000"/>
                <a:gd name="connsiteY26" fmla="*/ 4169 h 10000"/>
                <a:gd name="connsiteX27" fmla="*/ 3687 w 10000"/>
                <a:gd name="connsiteY27" fmla="*/ 4365 h 10000"/>
                <a:gd name="connsiteX28" fmla="*/ 3961 w 10000"/>
                <a:gd name="connsiteY28" fmla="*/ 4283 h 10000"/>
                <a:gd name="connsiteX29" fmla="*/ 4232 w 10000"/>
                <a:gd name="connsiteY29" fmla="*/ 3413 h 10000"/>
                <a:gd name="connsiteX30" fmla="*/ 4381 w 10000"/>
                <a:gd name="connsiteY30" fmla="*/ 2633 h 10000"/>
                <a:gd name="connsiteX31" fmla="*/ 4373 w 10000"/>
                <a:gd name="connsiteY31" fmla="*/ 1733 h 10000"/>
                <a:gd name="connsiteX32" fmla="*/ 4737 w 10000"/>
                <a:gd name="connsiteY32" fmla="*/ 1701 h 10000"/>
                <a:gd name="connsiteX33" fmla="*/ 5038 w 10000"/>
                <a:gd name="connsiteY33" fmla="*/ 1478 h 10000"/>
                <a:gd name="connsiteX34" fmla="*/ 5049 w 10000"/>
                <a:gd name="connsiteY34" fmla="*/ 405 h 10000"/>
                <a:gd name="connsiteX35" fmla="*/ 5460 w 10000"/>
                <a:gd name="connsiteY35" fmla="*/ 182 h 10000"/>
                <a:gd name="connsiteX36" fmla="*/ 5866 w 10000"/>
                <a:gd name="connsiteY36" fmla="*/ 1075 h 10000"/>
                <a:gd name="connsiteX37" fmla="*/ 6417 w 10000"/>
                <a:gd name="connsiteY37" fmla="*/ 1258 h 10000"/>
                <a:gd name="connsiteX38" fmla="*/ 7136 w 10000"/>
                <a:gd name="connsiteY38" fmla="*/ 1662 h 10000"/>
                <a:gd name="connsiteX39" fmla="*/ 7347 w 10000"/>
                <a:gd name="connsiteY39" fmla="*/ 823 h 10000"/>
                <a:gd name="connsiteX40" fmla="*/ 7606 w 10000"/>
                <a:gd name="connsiteY40" fmla="*/ 1464 h 10000"/>
                <a:gd name="connsiteX41" fmla="*/ 8012 w 10000"/>
                <a:gd name="connsiteY41" fmla="*/ 1930 h 10000"/>
                <a:gd name="connsiteX42" fmla="*/ 8007 w 10000"/>
                <a:gd name="connsiteY42" fmla="*/ 3124 h 10000"/>
                <a:gd name="connsiteX43" fmla="*/ 8703 w 10000"/>
                <a:gd name="connsiteY43" fmla="*/ 4713 h 10000"/>
                <a:gd name="connsiteX44" fmla="*/ 7694 w 10000"/>
                <a:gd name="connsiteY44" fmla="*/ 6773 h 10000"/>
                <a:gd name="connsiteX45" fmla="*/ 7361 w 10000"/>
                <a:gd name="connsiteY45" fmla="*/ 7896 h 10000"/>
                <a:gd name="connsiteX46" fmla="*/ 2461 w 10000"/>
                <a:gd name="connsiteY46" fmla="*/ 9109 h 10000"/>
                <a:gd name="connsiteX47" fmla="*/ 9522 w 10000"/>
                <a:gd name="connsiteY47" fmla="*/ 5395 h 10000"/>
                <a:gd name="connsiteX48" fmla="*/ 9358 w 10000"/>
                <a:gd name="connsiteY48" fmla="*/ 5707 h 10000"/>
                <a:gd name="connsiteX49" fmla="*/ 9311 w 10000"/>
                <a:gd name="connsiteY49" fmla="*/ 5789 h 10000"/>
                <a:gd name="connsiteX50" fmla="*/ 9294 w 10000"/>
                <a:gd name="connsiteY50" fmla="*/ 5821 h 10000"/>
                <a:gd name="connsiteX51" fmla="*/ 9279 w 10000"/>
                <a:gd name="connsiteY51" fmla="*/ 5854 h 10000"/>
                <a:gd name="connsiteX52" fmla="*/ 9272 w 10000"/>
                <a:gd name="connsiteY52" fmla="*/ 5854 h 10000"/>
                <a:gd name="connsiteX53" fmla="*/ 9272 w 10000"/>
                <a:gd name="connsiteY53" fmla="*/ 5920 h 10000"/>
                <a:gd name="connsiteX54" fmla="*/ 9256 w 10000"/>
                <a:gd name="connsiteY54" fmla="*/ 6018 h 10000"/>
                <a:gd name="connsiteX55" fmla="*/ 9193 w 10000"/>
                <a:gd name="connsiteY55" fmla="*/ 6149 h 10000"/>
                <a:gd name="connsiteX56" fmla="*/ 9114 w 10000"/>
                <a:gd name="connsiteY56" fmla="*/ 6232 h 10000"/>
                <a:gd name="connsiteX57" fmla="*/ 9044 w 10000"/>
                <a:gd name="connsiteY57" fmla="*/ 6296 h 10000"/>
                <a:gd name="connsiteX58" fmla="*/ 8846 w 10000"/>
                <a:gd name="connsiteY58" fmla="*/ 6427 h 10000"/>
                <a:gd name="connsiteX59" fmla="*/ 8705 w 10000"/>
                <a:gd name="connsiteY59" fmla="*/ 6526 h 10000"/>
                <a:gd name="connsiteX60" fmla="*/ 8587 w 10000"/>
                <a:gd name="connsiteY60" fmla="*/ 6607 h 10000"/>
                <a:gd name="connsiteX61" fmla="*/ 8525 w 10000"/>
                <a:gd name="connsiteY61" fmla="*/ 6739 h 10000"/>
                <a:gd name="connsiteX62" fmla="*/ 8485 w 10000"/>
                <a:gd name="connsiteY62" fmla="*/ 6870 h 10000"/>
                <a:gd name="connsiteX63" fmla="*/ 8454 w 10000"/>
                <a:gd name="connsiteY63" fmla="*/ 7082 h 10000"/>
                <a:gd name="connsiteX64" fmla="*/ 8407 w 10000"/>
                <a:gd name="connsiteY64" fmla="*/ 7344 h 10000"/>
                <a:gd name="connsiteX65" fmla="*/ 8320 w 10000"/>
                <a:gd name="connsiteY65" fmla="*/ 7589 h 10000"/>
                <a:gd name="connsiteX66" fmla="*/ 8257 w 10000"/>
                <a:gd name="connsiteY66" fmla="*/ 7754 h 10000"/>
                <a:gd name="connsiteX67" fmla="*/ 8196 w 10000"/>
                <a:gd name="connsiteY67" fmla="*/ 7836 h 10000"/>
                <a:gd name="connsiteX68" fmla="*/ 8124 w 10000"/>
                <a:gd name="connsiteY68" fmla="*/ 7999 h 10000"/>
                <a:gd name="connsiteX69" fmla="*/ 8092 w 10000"/>
                <a:gd name="connsiteY69" fmla="*/ 8065 h 10000"/>
                <a:gd name="connsiteX70" fmla="*/ 8077 w 10000"/>
                <a:gd name="connsiteY70" fmla="*/ 8146 h 10000"/>
                <a:gd name="connsiteX71" fmla="*/ 8077 w 10000"/>
                <a:gd name="connsiteY71" fmla="*/ 8311 h 10000"/>
                <a:gd name="connsiteX72" fmla="*/ 8092 w 10000"/>
                <a:gd name="connsiteY72" fmla="*/ 8506 h 10000"/>
                <a:gd name="connsiteX73" fmla="*/ 8045 w 10000"/>
                <a:gd name="connsiteY73" fmla="*/ 8506 h 10000"/>
                <a:gd name="connsiteX74" fmla="*/ 7967 w 10000"/>
                <a:gd name="connsiteY74" fmla="*/ 8523 h 10000"/>
                <a:gd name="connsiteX75" fmla="*/ 7867 w 10000"/>
                <a:gd name="connsiteY75" fmla="*/ 8555 h 10000"/>
                <a:gd name="connsiteX76" fmla="*/ 7716 w 10000"/>
                <a:gd name="connsiteY76" fmla="*/ 8589 h 10000"/>
                <a:gd name="connsiteX77" fmla="*/ 7550 w 10000"/>
                <a:gd name="connsiteY77" fmla="*/ 8621 h 10000"/>
                <a:gd name="connsiteX78" fmla="*/ 7354 w 10000"/>
                <a:gd name="connsiteY78" fmla="*/ 8654 h 10000"/>
                <a:gd name="connsiteX79" fmla="*/ 7110 w 10000"/>
                <a:gd name="connsiteY79" fmla="*/ 8718 h 10000"/>
                <a:gd name="connsiteX80" fmla="*/ 6869 w 10000"/>
                <a:gd name="connsiteY80" fmla="*/ 8786 h 10000"/>
                <a:gd name="connsiteX81" fmla="*/ 6601 w 10000"/>
                <a:gd name="connsiteY81" fmla="*/ 8850 h 10000"/>
                <a:gd name="connsiteX82" fmla="*/ 6310 w 10000"/>
                <a:gd name="connsiteY82" fmla="*/ 8883 h 10000"/>
                <a:gd name="connsiteX83" fmla="*/ 5690 w 10000"/>
                <a:gd name="connsiteY83" fmla="*/ 9030 h 10000"/>
                <a:gd name="connsiteX84" fmla="*/ 2538 w 10000"/>
                <a:gd name="connsiteY84" fmla="*/ 9029 h 10000"/>
                <a:gd name="connsiteX85" fmla="*/ 2131 w 10000"/>
                <a:gd name="connsiteY85" fmla="*/ 8963 h 10000"/>
                <a:gd name="connsiteX86" fmla="*/ 1737 w 10000"/>
                <a:gd name="connsiteY86" fmla="*/ 9029 h 10000"/>
                <a:gd name="connsiteX87" fmla="*/ 1746 w 10000"/>
                <a:gd name="connsiteY87" fmla="*/ 9702 h 10000"/>
                <a:gd name="connsiteX88" fmla="*/ 1021 w 10000"/>
                <a:gd name="connsiteY88" fmla="*/ 9815 h 10000"/>
                <a:gd name="connsiteX89" fmla="*/ 606 w 10000"/>
                <a:gd name="connsiteY89" fmla="*/ 9948 h 10000"/>
                <a:gd name="connsiteX90" fmla="*/ 0 w 10000"/>
                <a:gd name="connsiteY90" fmla="*/ 10000 h 10000"/>
                <a:gd name="connsiteX91" fmla="*/ 212 w 10000"/>
                <a:gd name="connsiteY91" fmla="*/ 9737 h 10000"/>
                <a:gd name="connsiteX92" fmla="*/ 353 w 10000"/>
                <a:gd name="connsiteY92" fmla="*/ 8719 h 10000"/>
                <a:gd name="connsiteX93" fmla="*/ 220 w 10000"/>
                <a:gd name="connsiteY93" fmla="*/ 7998 h 10000"/>
                <a:gd name="connsiteX94" fmla="*/ 455 w 10000"/>
                <a:gd name="connsiteY94" fmla="*/ 7604 h 10000"/>
                <a:gd name="connsiteX95" fmla="*/ 1196 w 10000"/>
                <a:gd name="connsiteY95" fmla="*/ 8066 h 10000"/>
                <a:gd name="connsiteX96" fmla="*/ 968 w 10000"/>
                <a:gd name="connsiteY96" fmla="*/ 7164 h 10000"/>
                <a:gd name="connsiteX97" fmla="*/ 1259 w 10000"/>
                <a:gd name="connsiteY97" fmla="*/ 6836 h 10000"/>
                <a:gd name="connsiteX98" fmla="*/ 1259 w 10000"/>
                <a:gd name="connsiteY98" fmla="*/ 6804 h 10000"/>
                <a:gd name="connsiteX99" fmla="*/ 1259 w 10000"/>
                <a:gd name="connsiteY99" fmla="*/ 6739 h 10000"/>
                <a:gd name="connsiteX100" fmla="*/ 1023 w 10000"/>
                <a:gd name="connsiteY100" fmla="*/ 6887 h 10000"/>
                <a:gd name="connsiteX101" fmla="*/ 1454 w 10000"/>
                <a:gd name="connsiteY101" fmla="*/ 6625 h 10000"/>
                <a:gd name="connsiteX102" fmla="*/ 1400 w 10000"/>
                <a:gd name="connsiteY102" fmla="*/ 6101 h 10000"/>
                <a:gd name="connsiteX103" fmla="*/ 1541 w 10000"/>
                <a:gd name="connsiteY103" fmla="*/ 5822 h 10000"/>
                <a:gd name="connsiteX104" fmla="*/ 1628 w 10000"/>
                <a:gd name="connsiteY104" fmla="*/ 5462 h 10000"/>
                <a:gd name="connsiteX105" fmla="*/ 1800 w 10000"/>
                <a:gd name="connsiteY105" fmla="*/ 5330 h 10000"/>
                <a:gd name="connsiteX0" fmla="*/ 1800 w 10000"/>
                <a:gd name="connsiteY0" fmla="*/ 5330 h 10000"/>
                <a:gd name="connsiteX1" fmla="*/ 2045 w 10000"/>
                <a:gd name="connsiteY1" fmla="*/ 4986 h 10000"/>
                <a:gd name="connsiteX2" fmla="*/ 2223 w 10000"/>
                <a:gd name="connsiteY2" fmla="*/ 4920 h 10000"/>
                <a:gd name="connsiteX3" fmla="*/ 1964 w 10000"/>
                <a:gd name="connsiteY3" fmla="*/ 5134 h 10000"/>
                <a:gd name="connsiteX4" fmla="*/ 2185 w 10000"/>
                <a:gd name="connsiteY4" fmla="*/ 5085 h 10000"/>
                <a:gd name="connsiteX5" fmla="*/ 2325 w 10000"/>
                <a:gd name="connsiteY5" fmla="*/ 5282 h 10000"/>
                <a:gd name="connsiteX6" fmla="*/ 2493 w 10000"/>
                <a:gd name="connsiteY6" fmla="*/ 5348 h 10000"/>
                <a:gd name="connsiteX7" fmla="*/ 2586 w 10000"/>
                <a:gd name="connsiteY7" fmla="*/ 5299 h 10000"/>
                <a:gd name="connsiteX8" fmla="*/ 2734 w 10000"/>
                <a:gd name="connsiteY8" fmla="*/ 4856 h 10000"/>
                <a:gd name="connsiteX9" fmla="*/ 2711 w 10000"/>
                <a:gd name="connsiteY9" fmla="*/ 5218 h 10000"/>
                <a:gd name="connsiteX10" fmla="*/ 2846 w 10000"/>
                <a:gd name="connsiteY10" fmla="*/ 4529 h 10000"/>
                <a:gd name="connsiteX11" fmla="*/ 2979 w 10000"/>
                <a:gd name="connsiteY11" fmla="*/ 4823 h 10000"/>
                <a:gd name="connsiteX12" fmla="*/ 2946 w 10000"/>
                <a:gd name="connsiteY12" fmla="*/ 4578 h 10000"/>
                <a:gd name="connsiteX13" fmla="*/ 3011 w 10000"/>
                <a:gd name="connsiteY13" fmla="*/ 4823 h 10000"/>
                <a:gd name="connsiteX14" fmla="*/ 3026 w 10000"/>
                <a:gd name="connsiteY14" fmla="*/ 4856 h 10000"/>
                <a:gd name="connsiteX15" fmla="*/ 3065 w 10000"/>
                <a:gd name="connsiteY15" fmla="*/ 4856 h 10000"/>
                <a:gd name="connsiteX16" fmla="*/ 3113 w 10000"/>
                <a:gd name="connsiteY16" fmla="*/ 4856 h 10000"/>
                <a:gd name="connsiteX17" fmla="*/ 3159 w 10000"/>
                <a:gd name="connsiteY17" fmla="*/ 4823 h 10000"/>
                <a:gd name="connsiteX18" fmla="*/ 3192 w 10000"/>
                <a:gd name="connsiteY18" fmla="*/ 4725 h 10000"/>
                <a:gd name="connsiteX19" fmla="*/ 3223 w 10000"/>
                <a:gd name="connsiteY19" fmla="*/ 4577 h 10000"/>
                <a:gd name="connsiteX20" fmla="*/ 3238 w 10000"/>
                <a:gd name="connsiteY20" fmla="*/ 4315 h 10000"/>
                <a:gd name="connsiteX21" fmla="*/ 3316 w 10000"/>
                <a:gd name="connsiteY21" fmla="*/ 4332 h 10000"/>
                <a:gd name="connsiteX22" fmla="*/ 3427 w 10000"/>
                <a:gd name="connsiteY22" fmla="*/ 4102 h 10000"/>
                <a:gd name="connsiteX23" fmla="*/ 3552 w 10000"/>
                <a:gd name="connsiteY23" fmla="*/ 4135 h 10000"/>
                <a:gd name="connsiteX24" fmla="*/ 3638 w 10000"/>
                <a:gd name="connsiteY24" fmla="*/ 4135 h 10000"/>
                <a:gd name="connsiteX25" fmla="*/ 3489 w 10000"/>
                <a:gd name="connsiteY25" fmla="*/ 3922 h 10000"/>
                <a:gd name="connsiteX26" fmla="*/ 3749 w 10000"/>
                <a:gd name="connsiteY26" fmla="*/ 4169 h 10000"/>
                <a:gd name="connsiteX27" fmla="*/ 3687 w 10000"/>
                <a:gd name="connsiteY27" fmla="*/ 4365 h 10000"/>
                <a:gd name="connsiteX28" fmla="*/ 3961 w 10000"/>
                <a:gd name="connsiteY28" fmla="*/ 4283 h 10000"/>
                <a:gd name="connsiteX29" fmla="*/ 4232 w 10000"/>
                <a:gd name="connsiteY29" fmla="*/ 3413 h 10000"/>
                <a:gd name="connsiteX30" fmla="*/ 4381 w 10000"/>
                <a:gd name="connsiteY30" fmla="*/ 2633 h 10000"/>
                <a:gd name="connsiteX31" fmla="*/ 4373 w 10000"/>
                <a:gd name="connsiteY31" fmla="*/ 1733 h 10000"/>
                <a:gd name="connsiteX32" fmla="*/ 4737 w 10000"/>
                <a:gd name="connsiteY32" fmla="*/ 1701 h 10000"/>
                <a:gd name="connsiteX33" fmla="*/ 5038 w 10000"/>
                <a:gd name="connsiteY33" fmla="*/ 1478 h 10000"/>
                <a:gd name="connsiteX34" fmla="*/ 5049 w 10000"/>
                <a:gd name="connsiteY34" fmla="*/ 405 h 10000"/>
                <a:gd name="connsiteX35" fmla="*/ 5460 w 10000"/>
                <a:gd name="connsiteY35" fmla="*/ 182 h 10000"/>
                <a:gd name="connsiteX36" fmla="*/ 5866 w 10000"/>
                <a:gd name="connsiteY36" fmla="*/ 1075 h 10000"/>
                <a:gd name="connsiteX37" fmla="*/ 6417 w 10000"/>
                <a:gd name="connsiteY37" fmla="*/ 1258 h 10000"/>
                <a:gd name="connsiteX38" fmla="*/ 7136 w 10000"/>
                <a:gd name="connsiteY38" fmla="*/ 1662 h 10000"/>
                <a:gd name="connsiteX39" fmla="*/ 7347 w 10000"/>
                <a:gd name="connsiteY39" fmla="*/ 823 h 10000"/>
                <a:gd name="connsiteX40" fmla="*/ 7606 w 10000"/>
                <a:gd name="connsiteY40" fmla="*/ 1464 h 10000"/>
                <a:gd name="connsiteX41" fmla="*/ 8012 w 10000"/>
                <a:gd name="connsiteY41" fmla="*/ 1930 h 10000"/>
                <a:gd name="connsiteX42" fmla="*/ 8007 w 10000"/>
                <a:gd name="connsiteY42" fmla="*/ 3124 h 10000"/>
                <a:gd name="connsiteX43" fmla="*/ 8703 w 10000"/>
                <a:gd name="connsiteY43" fmla="*/ 4713 h 10000"/>
                <a:gd name="connsiteX44" fmla="*/ 7694 w 10000"/>
                <a:gd name="connsiteY44" fmla="*/ 6773 h 10000"/>
                <a:gd name="connsiteX45" fmla="*/ 7361 w 10000"/>
                <a:gd name="connsiteY45" fmla="*/ 7896 h 10000"/>
                <a:gd name="connsiteX46" fmla="*/ 2461 w 10000"/>
                <a:gd name="connsiteY46" fmla="*/ 9109 h 10000"/>
                <a:gd name="connsiteX47" fmla="*/ 9522 w 10000"/>
                <a:gd name="connsiteY47" fmla="*/ 5395 h 10000"/>
                <a:gd name="connsiteX48" fmla="*/ 9358 w 10000"/>
                <a:gd name="connsiteY48" fmla="*/ 5707 h 10000"/>
                <a:gd name="connsiteX49" fmla="*/ 9311 w 10000"/>
                <a:gd name="connsiteY49" fmla="*/ 5789 h 10000"/>
                <a:gd name="connsiteX50" fmla="*/ 9294 w 10000"/>
                <a:gd name="connsiteY50" fmla="*/ 5821 h 10000"/>
                <a:gd name="connsiteX51" fmla="*/ 9279 w 10000"/>
                <a:gd name="connsiteY51" fmla="*/ 5854 h 10000"/>
                <a:gd name="connsiteX52" fmla="*/ 9272 w 10000"/>
                <a:gd name="connsiteY52" fmla="*/ 5854 h 10000"/>
                <a:gd name="connsiteX53" fmla="*/ 9272 w 10000"/>
                <a:gd name="connsiteY53" fmla="*/ 5920 h 10000"/>
                <a:gd name="connsiteX54" fmla="*/ 9256 w 10000"/>
                <a:gd name="connsiteY54" fmla="*/ 6018 h 10000"/>
                <a:gd name="connsiteX55" fmla="*/ 9193 w 10000"/>
                <a:gd name="connsiteY55" fmla="*/ 6149 h 10000"/>
                <a:gd name="connsiteX56" fmla="*/ 9114 w 10000"/>
                <a:gd name="connsiteY56" fmla="*/ 6232 h 10000"/>
                <a:gd name="connsiteX57" fmla="*/ 9044 w 10000"/>
                <a:gd name="connsiteY57" fmla="*/ 6296 h 10000"/>
                <a:gd name="connsiteX58" fmla="*/ 8846 w 10000"/>
                <a:gd name="connsiteY58" fmla="*/ 6427 h 10000"/>
                <a:gd name="connsiteX59" fmla="*/ 8705 w 10000"/>
                <a:gd name="connsiteY59" fmla="*/ 6526 h 10000"/>
                <a:gd name="connsiteX60" fmla="*/ 8587 w 10000"/>
                <a:gd name="connsiteY60" fmla="*/ 6607 h 10000"/>
                <a:gd name="connsiteX61" fmla="*/ 8525 w 10000"/>
                <a:gd name="connsiteY61" fmla="*/ 6739 h 10000"/>
                <a:gd name="connsiteX62" fmla="*/ 8485 w 10000"/>
                <a:gd name="connsiteY62" fmla="*/ 6870 h 10000"/>
                <a:gd name="connsiteX63" fmla="*/ 8454 w 10000"/>
                <a:gd name="connsiteY63" fmla="*/ 7082 h 10000"/>
                <a:gd name="connsiteX64" fmla="*/ 8407 w 10000"/>
                <a:gd name="connsiteY64" fmla="*/ 7344 h 10000"/>
                <a:gd name="connsiteX65" fmla="*/ 8320 w 10000"/>
                <a:gd name="connsiteY65" fmla="*/ 7589 h 10000"/>
                <a:gd name="connsiteX66" fmla="*/ 8257 w 10000"/>
                <a:gd name="connsiteY66" fmla="*/ 7754 h 10000"/>
                <a:gd name="connsiteX67" fmla="*/ 8196 w 10000"/>
                <a:gd name="connsiteY67" fmla="*/ 7836 h 10000"/>
                <a:gd name="connsiteX68" fmla="*/ 8124 w 10000"/>
                <a:gd name="connsiteY68" fmla="*/ 7999 h 10000"/>
                <a:gd name="connsiteX69" fmla="*/ 8092 w 10000"/>
                <a:gd name="connsiteY69" fmla="*/ 8065 h 10000"/>
                <a:gd name="connsiteX70" fmla="*/ 8077 w 10000"/>
                <a:gd name="connsiteY70" fmla="*/ 8146 h 10000"/>
                <a:gd name="connsiteX71" fmla="*/ 8077 w 10000"/>
                <a:gd name="connsiteY71" fmla="*/ 8311 h 10000"/>
                <a:gd name="connsiteX72" fmla="*/ 8092 w 10000"/>
                <a:gd name="connsiteY72" fmla="*/ 8506 h 10000"/>
                <a:gd name="connsiteX73" fmla="*/ 8045 w 10000"/>
                <a:gd name="connsiteY73" fmla="*/ 8506 h 10000"/>
                <a:gd name="connsiteX74" fmla="*/ 7967 w 10000"/>
                <a:gd name="connsiteY74" fmla="*/ 8523 h 10000"/>
                <a:gd name="connsiteX75" fmla="*/ 7867 w 10000"/>
                <a:gd name="connsiteY75" fmla="*/ 8555 h 10000"/>
                <a:gd name="connsiteX76" fmla="*/ 7716 w 10000"/>
                <a:gd name="connsiteY76" fmla="*/ 8589 h 10000"/>
                <a:gd name="connsiteX77" fmla="*/ 7550 w 10000"/>
                <a:gd name="connsiteY77" fmla="*/ 8621 h 10000"/>
                <a:gd name="connsiteX78" fmla="*/ 7354 w 10000"/>
                <a:gd name="connsiteY78" fmla="*/ 8654 h 10000"/>
                <a:gd name="connsiteX79" fmla="*/ 7110 w 10000"/>
                <a:gd name="connsiteY79" fmla="*/ 8718 h 10000"/>
                <a:gd name="connsiteX80" fmla="*/ 6869 w 10000"/>
                <a:gd name="connsiteY80" fmla="*/ 8786 h 10000"/>
                <a:gd name="connsiteX81" fmla="*/ 6601 w 10000"/>
                <a:gd name="connsiteY81" fmla="*/ 8850 h 10000"/>
                <a:gd name="connsiteX82" fmla="*/ 6310 w 10000"/>
                <a:gd name="connsiteY82" fmla="*/ 8883 h 10000"/>
                <a:gd name="connsiteX83" fmla="*/ 2538 w 10000"/>
                <a:gd name="connsiteY83" fmla="*/ 9029 h 10000"/>
                <a:gd name="connsiteX84" fmla="*/ 2131 w 10000"/>
                <a:gd name="connsiteY84" fmla="*/ 8963 h 10000"/>
                <a:gd name="connsiteX85" fmla="*/ 1737 w 10000"/>
                <a:gd name="connsiteY85" fmla="*/ 9029 h 10000"/>
                <a:gd name="connsiteX86" fmla="*/ 1746 w 10000"/>
                <a:gd name="connsiteY86" fmla="*/ 9702 h 10000"/>
                <a:gd name="connsiteX87" fmla="*/ 1021 w 10000"/>
                <a:gd name="connsiteY87" fmla="*/ 9815 h 10000"/>
                <a:gd name="connsiteX88" fmla="*/ 606 w 10000"/>
                <a:gd name="connsiteY88" fmla="*/ 9948 h 10000"/>
                <a:gd name="connsiteX89" fmla="*/ 0 w 10000"/>
                <a:gd name="connsiteY89" fmla="*/ 10000 h 10000"/>
                <a:gd name="connsiteX90" fmla="*/ 212 w 10000"/>
                <a:gd name="connsiteY90" fmla="*/ 9737 h 10000"/>
                <a:gd name="connsiteX91" fmla="*/ 353 w 10000"/>
                <a:gd name="connsiteY91" fmla="*/ 8719 h 10000"/>
                <a:gd name="connsiteX92" fmla="*/ 220 w 10000"/>
                <a:gd name="connsiteY92" fmla="*/ 7998 h 10000"/>
                <a:gd name="connsiteX93" fmla="*/ 455 w 10000"/>
                <a:gd name="connsiteY93" fmla="*/ 7604 h 10000"/>
                <a:gd name="connsiteX94" fmla="*/ 1196 w 10000"/>
                <a:gd name="connsiteY94" fmla="*/ 8066 h 10000"/>
                <a:gd name="connsiteX95" fmla="*/ 968 w 10000"/>
                <a:gd name="connsiteY95" fmla="*/ 7164 h 10000"/>
                <a:gd name="connsiteX96" fmla="*/ 1259 w 10000"/>
                <a:gd name="connsiteY96" fmla="*/ 6836 h 10000"/>
                <a:gd name="connsiteX97" fmla="*/ 1259 w 10000"/>
                <a:gd name="connsiteY97" fmla="*/ 6804 h 10000"/>
                <a:gd name="connsiteX98" fmla="*/ 1259 w 10000"/>
                <a:gd name="connsiteY98" fmla="*/ 6739 h 10000"/>
                <a:gd name="connsiteX99" fmla="*/ 1023 w 10000"/>
                <a:gd name="connsiteY99" fmla="*/ 6887 h 10000"/>
                <a:gd name="connsiteX100" fmla="*/ 1454 w 10000"/>
                <a:gd name="connsiteY100" fmla="*/ 6625 h 10000"/>
                <a:gd name="connsiteX101" fmla="*/ 1400 w 10000"/>
                <a:gd name="connsiteY101" fmla="*/ 6101 h 10000"/>
                <a:gd name="connsiteX102" fmla="*/ 1541 w 10000"/>
                <a:gd name="connsiteY102" fmla="*/ 5822 h 10000"/>
                <a:gd name="connsiteX103" fmla="*/ 1628 w 10000"/>
                <a:gd name="connsiteY103" fmla="*/ 5462 h 10000"/>
                <a:gd name="connsiteX104" fmla="*/ 1800 w 10000"/>
                <a:gd name="connsiteY104" fmla="*/ 5330 h 10000"/>
                <a:gd name="connsiteX0" fmla="*/ 1800 w 10000"/>
                <a:gd name="connsiteY0" fmla="*/ 5330 h 10000"/>
                <a:gd name="connsiteX1" fmla="*/ 2045 w 10000"/>
                <a:gd name="connsiteY1" fmla="*/ 4986 h 10000"/>
                <a:gd name="connsiteX2" fmla="*/ 2223 w 10000"/>
                <a:gd name="connsiteY2" fmla="*/ 4920 h 10000"/>
                <a:gd name="connsiteX3" fmla="*/ 1964 w 10000"/>
                <a:gd name="connsiteY3" fmla="*/ 5134 h 10000"/>
                <a:gd name="connsiteX4" fmla="*/ 2185 w 10000"/>
                <a:gd name="connsiteY4" fmla="*/ 5085 h 10000"/>
                <a:gd name="connsiteX5" fmla="*/ 2325 w 10000"/>
                <a:gd name="connsiteY5" fmla="*/ 5282 h 10000"/>
                <a:gd name="connsiteX6" fmla="*/ 2493 w 10000"/>
                <a:gd name="connsiteY6" fmla="*/ 5348 h 10000"/>
                <a:gd name="connsiteX7" fmla="*/ 2586 w 10000"/>
                <a:gd name="connsiteY7" fmla="*/ 5299 h 10000"/>
                <a:gd name="connsiteX8" fmla="*/ 2734 w 10000"/>
                <a:gd name="connsiteY8" fmla="*/ 4856 h 10000"/>
                <a:gd name="connsiteX9" fmla="*/ 2711 w 10000"/>
                <a:gd name="connsiteY9" fmla="*/ 5218 h 10000"/>
                <a:gd name="connsiteX10" fmla="*/ 2846 w 10000"/>
                <a:gd name="connsiteY10" fmla="*/ 4529 h 10000"/>
                <a:gd name="connsiteX11" fmla="*/ 2979 w 10000"/>
                <a:gd name="connsiteY11" fmla="*/ 4823 h 10000"/>
                <a:gd name="connsiteX12" fmla="*/ 2946 w 10000"/>
                <a:gd name="connsiteY12" fmla="*/ 4578 h 10000"/>
                <a:gd name="connsiteX13" fmla="*/ 3011 w 10000"/>
                <a:gd name="connsiteY13" fmla="*/ 4823 h 10000"/>
                <a:gd name="connsiteX14" fmla="*/ 3026 w 10000"/>
                <a:gd name="connsiteY14" fmla="*/ 4856 h 10000"/>
                <a:gd name="connsiteX15" fmla="*/ 3065 w 10000"/>
                <a:gd name="connsiteY15" fmla="*/ 4856 h 10000"/>
                <a:gd name="connsiteX16" fmla="*/ 3113 w 10000"/>
                <a:gd name="connsiteY16" fmla="*/ 4856 h 10000"/>
                <a:gd name="connsiteX17" fmla="*/ 3159 w 10000"/>
                <a:gd name="connsiteY17" fmla="*/ 4823 h 10000"/>
                <a:gd name="connsiteX18" fmla="*/ 3192 w 10000"/>
                <a:gd name="connsiteY18" fmla="*/ 4725 h 10000"/>
                <a:gd name="connsiteX19" fmla="*/ 3223 w 10000"/>
                <a:gd name="connsiteY19" fmla="*/ 4577 h 10000"/>
                <a:gd name="connsiteX20" fmla="*/ 3238 w 10000"/>
                <a:gd name="connsiteY20" fmla="*/ 4315 h 10000"/>
                <a:gd name="connsiteX21" fmla="*/ 3316 w 10000"/>
                <a:gd name="connsiteY21" fmla="*/ 4332 h 10000"/>
                <a:gd name="connsiteX22" fmla="*/ 3427 w 10000"/>
                <a:gd name="connsiteY22" fmla="*/ 4102 h 10000"/>
                <a:gd name="connsiteX23" fmla="*/ 3552 w 10000"/>
                <a:gd name="connsiteY23" fmla="*/ 4135 h 10000"/>
                <a:gd name="connsiteX24" fmla="*/ 3638 w 10000"/>
                <a:gd name="connsiteY24" fmla="*/ 4135 h 10000"/>
                <a:gd name="connsiteX25" fmla="*/ 3489 w 10000"/>
                <a:gd name="connsiteY25" fmla="*/ 3922 h 10000"/>
                <a:gd name="connsiteX26" fmla="*/ 3749 w 10000"/>
                <a:gd name="connsiteY26" fmla="*/ 4169 h 10000"/>
                <a:gd name="connsiteX27" fmla="*/ 3687 w 10000"/>
                <a:gd name="connsiteY27" fmla="*/ 4365 h 10000"/>
                <a:gd name="connsiteX28" fmla="*/ 3961 w 10000"/>
                <a:gd name="connsiteY28" fmla="*/ 4283 h 10000"/>
                <a:gd name="connsiteX29" fmla="*/ 4232 w 10000"/>
                <a:gd name="connsiteY29" fmla="*/ 3413 h 10000"/>
                <a:gd name="connsiteX30" fmla="*/ 4381 w 10000"/>
                <a:gd name="connsiteY30" fmla="*/ 2633 h 10000"/>
                <a:gd name="connsiteX31" fmla="*/ 4373 w 10000"/>
                <a:gd name="connsiteY31" fmla="*/ 1733 h 10000"/>
                <a:gd name="connsiteX32" fmla="*/ 4737 w 10000"/>
                <a:gd name="connsiteY32" fmla="*/ 1701 h 10000"/>
                <a:gd name="connsiteX33" fmla="*/ 5038 w 10000"/>
                <a:gd name="connsiteY33" fmla="*/ 1478 h 10000"/>
                <a:gd name="connsiteX34" fmla="*/ 5049 w 10000"/>
                <a:gd name="connsiteY34" fmla="*/ 405 h 10000"/>
                <a:gd name="connsiteX35" fmla="*/ 5460 w 10000"/>
                <a:gd name="connsiteY35" fmla="*/ 182 h 10000"/>
                <a:gd name="connsiteX36" fmla="*/ 5866 w 10000"/>
                <a:gd name="connsiteY36" fmla="*/ 1075 h 10000"/>
                <a:gd name="connsiteX37" fmla="*/ 6417 w 10000"/>
                <a:gd name="connsiteY37" fmla="*/ 1258 h 10000"/>
                <a:gd name="connsiteX38" fmla="*/ 7136 w 10000"/>
                <a:gd name="connsiteY38" fmla="*/ 1662 h 10000"/>
                <a:gd name="connsiteX39" fmla="*/ 7347 w 10000"/>
                <a:gd name="connsiteY39" fmla="*/ 823 h 10000"/>
                <a:gd name="connsiteX40" fmla="*/ 7606 w 10000"/>
                <a:gd name="connsiteY40" fmla="*/ 1464 h 10000"/>
                <a:gd name="connsiteX41" fmla="*/ 8012 w 10000"/>
                <a:gd name="connsiteY41" fmla="*/ 1930 h 10000"/>
                <a:gd name="connsiteX42" fmla="*/ 8007 w 10000"/>
                <a:gd name="connsiteY42" fmla="*/ 3124 h 10000"/>
                <a:gd name="connsiteX43" fmla="*/ 8703 w 10000"/>
                <a:gd name="connsiteY43" fmla="*/ 4713 h 10000"/>
                <a:gd name="connsiteX44" fmla="*/ 7694 w 10000"/>
                <a:gd name="connsiteY44" fmla="*/ 6773 h 10000"/>
                <a:gd name="connsiteX45" fmla="*/ 7361 w 10000"/>
                <a:gd name="connsiteY45" fmla="*/ 7896 h 10000"/>
                <a:gd name="connsiteX46" fmla="*/ 2461 w 10000"/>
                <a:gd name="connsiteY46" fmla="*/ 9109 h 10000"/>
                <a:gd name="connsiteX47" fmla="*/ 9522 w 10000"/>
                <a:gd name="connsiteY47" fmla="*/ 5395 h 10000"/>
                <a:gd name="connsiteX48" fmla="*/ 9358 w 10000"/>
                <a:gd name="connsiteY48" fmla="*/ 5707 h 10000"/>
                <a:gd name="connsiteX49" fmla="*/ 9311 w 10000"/>
                <a:gd name="connsiteY49" fmla="*/ 5789 h 10000"/>
                <a:gd name="connsiteX50" fmla="*/ 9294 w 10000"/>
                <a:gd name="connsiteY50" fmla="*/ 5821 h 10000"/>
                <a:gd name="connsiteX51" fmla="*/ 9279 w 10000"/>
                <a:gd name="connsiteY51" fmla="*/ 5854 h 10000"/>
                <a:gd name="connsiteX52" fmla="*/ 9272 w 10000"/>
                <a:gd name="connsiteY52" fmla="*/ 5854 h 10000"/>
                <a:gd name="connsiteX53" fmla="*/ 9272 w 10000"/>
                <a:gd name="connsiteY53" fmla="*/ 5920 h 10000"/>
                <a:gd name="connsiteX54" fmla="*/ 9256 w 10000"/>
                <a:gd name="connsiteY54" fmla="*/ 6018 h 10000"/>
                <a:gd name="connsiteX55" fmla="*/ 9193 w 10000"/>
                <a:gd name="connsiteY55" fmla="*/ 6149 h 10000"/>
                <a:gd name="connsiteX56" fmla="*/ 9114 w 10000"/>
                <a:gd name="connsiteY56" fmla="*/ 6232 h 10000"/>
                <a:gd name="connsiteX57" fmla="*/ 9044 w 10000"/>
                <a:gd name="connsiteY57" fmla="*/ 6296 h 10000"/>
                <a:gd name="connsiteX58" fmla="*/ 8846 w 10000"/>
                <a:gd name="connsiteY58" fmla="*/ 6427 h 10000"/>
                <a:gd name="connsiteX59" fmla="*/ 8705 w 10000"/>
                <a:gd name="connsiteY59" fmla="*/ 6526 h 10000"/>
                <a:gd name="connsiteX60" fmla="*/ 8587 w 10000"/>
                <a:gd name="connsiteY60" fmla="*/ 6607 h 10000"/>
                <a:gd name="connsiteX61" fmla="*/ 8525 w 10000"/>
                <a:gd name="connsiteY61" fmla="*/ 6739 h 10000"/>
                <a:gd name="connsiteX62" fmla="*/ 8485 w 10000"/>
                <a:gd name="connsiteY62" fmla="*/ 6870 h 10000"/>
                <a:gd name="connsiteX63" fmla="*/ 8454 w 10000"/>
                <a:gd name="connsiteY63" fmla="*/ 7082 h 10000"/>
                <a:gd name="connsiteX64" fmla="*/ 8407 w 10000"/>
                <a:gd name="connsiteY64" fmla="*/ 7344 h 10000"/>
                <a:gd name="connsiteX65" fmla="*/ 8320 w 10000"/>
                <a:gd name="connsiteY65" fmla="*/ 7589 h 10000"/>
                <a:gd name="connsiteX66" fmla="*/ 8257 w 10000"/>
                <a:gd name="connsiteY66" fmla="*/ 7754 h 10000"/>
                <a:gd name="connsiteX67" fmla="*/ 8196 w 10000"/>
                <a:gd name="connsiteY67" fmla="*/ 7836 h 10000"/>
                <a:gd name="connsiteX68" fmla="*/ 8124 w 10000"/>
                <a:gd name="connsiteY68" fmla="*/ 7999 h 10000"/>
                <a:gd name="connsiteX69" fmla="*/ 8092 w 10000"/>
                <a:gd name="connsiteY69" fmla="*/ 8065 h 10000"/>
                <a:gd name="connsiteX70" fmla="*/ 8077 w 10000"/>
                <a:gd name="connsiteY70" fmla="*/ 8146 h 10000"/>
                <a:gd name="connsiteX71" fmla="*/ 8077 w 10000"/>
                <a:gd name="connsiteY71" fmla="*/ 8311 h 10000"/>
                <a:gd name="connsiteX72" fmla="*/ 8092 w 10000"/>
                <a:gd name="connsiteY72" fmla="*/ 8506 h 10000"/>
                <a:gd name="connsiteX73" fmla="*/ 8045 w 10000"/>
                <a:gd name="connsiteY73" fmla="*/ 8506 h 10000"/>
                <a:gd name="connsiteX74" fmla="*/ 7967 w 10000"/>
                <a:gd name="connsiteY74" fmla="*/ 8523 h 10000"/>
                <a:gd name="connsiteX75" fmla="*/ 7867 w 10000"/>
                <a:gd name="connsiteY75" fmla="*/ 8555 h 10000"/>
                <a:gd name="connsiteX76" fmla="*/ 7716 w 10000"/>
                <a:gd name="connsiteY76" fmla="*/ 8589 h 10000"/>
                <a:gd name="connsiteX77" fmla="*/ 7550 w 10000"/>
                <a:gd name="connsiteY77" fmla="*/ 8621 h 10000"/>
                <a:gd name="connsiteX78" fmla="*/ 7354 w 10000"/>
                <a:gd name="connsiteY78" fmla="*/ 8654 h 10000"/>
                <a:gd name="connsiteX79" fmla="*/ 7110 w 10000"/>
                <a:gd name="connsiteY79" fmla="*/ 8718 h 10000"/>
                <a:gd name="connsiteX80" fmla="*/ 6869 w 10000"/>
                <a:gd name="connsiteY80" fmla="*/ 8786 h 10000"/>
                <a:gd name="connsiteX81" fmla="*/ 6601 w 10000"/>
                <a:gd name="connsiteY81" fmla="*/ 8850 h 10000"/>
                <a:gd name="connsiteX82" fmla="*/ 2538 w 10000"/>
                <a:gd name="connsiteY82" fmla="*/ 9029 h 10000"/>
                <a:gd name="connsiteX83" fmla="*/ 2131 w 10000"/>
                <a:gd name="connsiteY83" fmla="*/ 8963 h 10000"/>
                <a:gd name="connsiteX84" fmla="*/ 1737 w 10000"/>
                <a:gd name="connsiteY84" fmla="*/ 9029 h 10000"/>
                <a:gd name="connsiteX85" fmla="*/ 1746 w 10000"/>
                <a:gd name="connsiteY85" fmla="*/ 9702 h 10000"/>
                <a:gd name="connsiteX86" fmla="*/ 1021 w 10000"/>
                <a:gd name="connsiteY86" fmla="*/ 9815 h 10000"/>
                <a:gd name="connsiteX87" fmla="*/ 606 w 10000"/>
                <a:gd name="connsiteY87" fmla="*/ 9948 h 10000"/>
                <a:gd name="connsiteX88" fmla="*/ 0 w 10000"/>
                <a:gd name="connsiteY88" fmla="*/ 10000 h 10000"/>
                <a:gd name="connsiteX89" fmla="*/ 212 w 10000"/>
                <a:gd name="connsiteY89" fmla="*/ 9737 h 10000"/>
                <a:gd name="connsiteX90" fmla="*/ 353 w 10000"/>
                <a:gd name="connsiteY90" fmla="*/ 8719 h 10000"/>
                <a:gd name="connsiteX91" fmla="*/ 220 w 10000"/>
                <a:gd name="connsiteY91" fmla="*/ 7998 h 10000"/>
                <a:gd name="connsiteX92" fmla="*/ 455 w 10000"/>
                <a:gd name="connsiteY92" fmla="*/ 7604 h 10000"/>
                <a:gd name="connsiteX93" fmla="*/ 1196 w 10000"/>
                <a:gd name="connsiteY93" fmla="*/ 8066 h 10000"/>
                <a:gd name="connsiteX94" fmla="*/ 968 w 10000"/>
                <a:gd name="connsiteY94" fmla="*/ 7164 h 10000"/>
                <a:gd name="connsiteX95" fmla="*/ 1259 w 10000"/>
                <a:gd name="connsiteY95" fmla="*/ 6836 h 10000"/>
                <a:gd name="connsiteX96" fmla="*/ 1259 w 10000"/>
                <a:gd name="connsiteY96" fmla="*/ 6804 h 10000"/>
                <a:gd name="connsiteX97" fmla="*/ 1259 w 10000"/>
                <a:gd name="connsiteY97" fmla="*/ 6739 h 10000"/>
                <a:gd name="connsiteX98" fmla="*/ 1023 w 10000"/>
                <a:gd name="connsiteY98" fmla="*/ 6887 h 10000"/>
                <a:gd name="connsiteX99" fmla="*/ 1454 w 10000"/>
                <a:gd name="connsiteY99" fmla="*/ 6625 h 10000"/>
                <a:gd name="connsiteX100" fmla="*/ 1400 w 10000"/>
                <a:gd name="connsiteY100" fmla="*/ 6101 h 10000"/>
                <a:gd name="connsiteX101" fmla="*/ 1541 w 10000"/>
                <a:gd name="connsiteY101" fmla="*/ 5822 h 10000"/>
                <a:gd name="connsiteX102" fmla="*/ 1628 w 10000"/>
                <a:gd name="connsiteY102" fmla="*/ 5462 h 10000"/>
                <a:gd name="connsiteX103" fmla="*/ 1800 w 10000"/>
                <a:gd name="connsiteY103" fmla="*/ 5330 h 10000"/>
                <a:gd name="connsiteX0" fmla="*/ 1800 w 10000"/>
                <a:gd name="connsiteY0" fmla="*/ 5330 h 10000"/>
                <a:gd name="connsiteX1" fmla="*/ 2045 w 10000"/>
                <a:gd name="connsiteY1" fmla="*/ 4986 h 10000"/>
                <a:gd name="connsiteX2" fmla="*/ 2223 w 10000"/>
                <a:gd name="connsiteY2" fmla="*/ 4920 h 10000"/>
                <a:gd name="connsiteX3" fmla="*/ 1964 w 10000"/>
                <a:gd name="connsiteY3" fmla="*/ 5134 h 10000"/>
                <a:gd name="connsiteX4" fmla="*/ 2185 w 10000"/>
                <a:gd name="connsiteY4" fmla="*/ 5085 h 10000"/>
                <a:gd name="connsiteX5" fmla="*/ 2325 w 10000"/>
                <a:gd name="connsiteY5" fmla="*/ 5282 h 10000"/>
                <a:gd name="connsiteX6" fmla="*/ 2493 w 10000"/>
                <a:gd name="connsiteY6" fmla="*/ 5348 h 10000"/>
                <a:gd name="connsiteX7" fmla="*/ 2586 w 10000"/>
                <a:gd name="connsiteY7" fmla="*/ 5299 h 10000"/>
                <a:gd name="connsiteX8" fmla="*/ 2734 w 10000"/>
                <a:gd name="connsiteY8" fmla="*/ 4856 h 10000"/>
                <a:gd name="connsiteX9" fmla="*/ 2711 w 10000"/>
                <a:gd name="connsiteY9" fmla="*/ 5218 h 10000"/>
                <a:gd name="connsiteX10" fmla="*/ 2846 w 10000"/>
                <a:gd name="connsiteY10" fmla="*/ 4529 h 10000"/>
                <a:gd name="connsiteX11" fmla="*/ 2979 w 10000"/>
                <a:gd name="connsiteY11" fmla="*/ 4823 h 10000"/>
                <a:gd name="connsiteX12" fmla="*/ 2946 w 10000"/>
                <a:gd name="connsiteY12" fmla="*/ 4578 h 10000"/>
                <a:gd name="connsiteX13" fmla="*/ 3011 w 10000"/>
                <a:gd name="connsiteY13" fmla="*/ 4823 h 10000"/>
                <a:gd name="connsiteX14" fmla="*/ 3026 w 10000"/>
                <a:gd name="connsiteY14" fmla="*/ 4856 h 10000"/>
                <a:gd name="connsiteX15" fmla="*/ 3065 w 10000"/>
                <a:gd name="connsiteY15" fmla="*/ 4856 h 10000"/>
                <a:gd name="connsiteX16" fmla="*/ 3113 w 10000"/>
                <a:gd name="connsiteY16" fmla="*/ 4856 h 10000"/>
                <a:gd name="connsiteX17" fmla="*/ 3159 w 10000"/>
                <a:gd name="connsiteY17" fmla="*/ 4823 h 10000"/>
                <a:gd name="connsiteX18" fmla="*/ 3192 w 10000"/>
                <a:gd name="connsiteY18" fmla="*/ 4725 h 10000"/>
                <a:gd name="connsiteX19" fmla="*/ 3223 w 10000"/>
                <a:gd name="connsiteY19" fmla="*/ 4577 h 10000"/>
                <a:gd name="connsiteX20" fmla="*/ 3238 w 10000"/>
                <a:gd name="connsiteY20" fmla="*/ 4315 h 10000"/>
                <a:gd name="connsiteX21" fmla="*/ 3316 w 10000"/>
                <a:gd name="connsiteY21" fmla="*/ 4332 h 10000"/>
                <a:gd name="connsiteX22" fmla="*/ 3427 w 10000"/>
                <a:gd name="connsiteY22" fmla="*/ 4102 h 10000"/>
                <a:gd name="connsiteX23" fmla="*/ 3552 w 10000"/>
                <a:gd name="connsiteY23" fmla="*/ 4135 h 10000"/>
                <a:gd name="connsiteX24" fmla="*/ 3638 w 10000"/>
                <a:gd name="connsiteY24" fmla="*/ 4135 h 10000"/>
                <a:gd name="connsiteX25" fmla="*/ 3489 w 10000"/>
                <a:gd name="connsiteY25" fmla="*/ 3922 h 10000"/>
                <a:gd name="connsiteX26" fmla="*/ 3749 w 10000"/>
                <a:gd name="connsiteY26" fmla="*/ 4169 h 10000"/>
                <a:gd name="connsiteX27" fmla="*/ 3687 w 10000"/>
                <a:gd name="connsiteY27" fmla="*/ 4365 h 10000"/>
                <a:gd name="connsiteX28" fmla="*/ 3961 w 10000"/>
                <a:gd name="connsiteY28" fmla="*/ 4283 h 10000"/>
                <a:gd name="connsiteX29" fmla="*/ 4232 w 10000"/>
                <a:gd name="connsiteY29" fmla="*/ 3413 h 10000"/>
                <a:gd name="connsiteX30" fmla="*/ 4381 w 10000"/>
                <a:gd name="connsiteY30" fmla="*/ 2633 h 10000"/>
                <a:gd name="connsiteX31" fmla="*/ 4373 w 10000"/>
                <a:gd name="connsiteY31" fmla="*/ 1733 h 10000"/>
                <a:gd name="connsiteX32" fmla="*/ 4737 w 10000"/>
                <a:gd name="connsiteY32" fmla="*/ 1701 h 10000"/>
                <a:gd name="connsiteX33" fmla="*/ 5038 w 10000"/>
                <a:gd name="connsiteY33" fmla="*/ 1478 h 10000"/>
                <a:gd name="connsiteX34" fmla="*/ 5049 w 10000"/>
                <a:gd name="connsiteY34" fmla="*/ 405 h 10000"/>
                <a:gd name="connsiteX35" fmla="*/ 5460 w 10000"/>
                <a:gd name="connsiteY35" fmla="*/ 182 h 10000"/>
                <a:gd name="connsiteX36" fmla="*/ 5866 w 10000"/>
                <a:gd name="connsiteY36" fmla="*/ 1075 h 10000"/>
                <a:gd name="connsiteX37" fmla="*/ 6417 w 10000"/>
                <a:gd name="connsiteY37" fmla="*/ 1258 h 10000"/>
                <a:gd name="connsiteX38" fmla="*/ 7136 w 10000"/>
                <a:gd name="connsiteY38" fmla="*/ 1662 h 10000"/>
                <a:gd name="connsiteX39" fmla="*/ 7347 w 10000"/>
                <a:gd name="connsiteY39" fmla="*/ 823 h 10000"/>
                <a:gd name="connsiteX40" fmla="*/ 7606 w 10000"/>
                <a:gd name="connsiteY40" fmla="*/ 1464 h 10000"/>
                <a:gd name="connsiteX41" fmla="*/ 8012 w 10000"/>
                <a:gd name="connsiteY41" fmla="*/ 1930 h 10000"/>
                <a:gd name="connsiteX42" fmla="*/ 8007 w 10000"/>
                <a:gd name="connsiteY42" fmla="*/ 3124 h 10000"/>
                <a:gd name="connsiteX43" fmla="*/ 8703 w 10000"/>
                <a:gd name="connsiteY43" fmla="*/ 4713 h 10000"/>
                <a:gd name="connsiteX44" fmla="*/ 7694 w 10000"/>
                <a:gd name="connsiteY44" fmla="*/ 6773 h 10000"/>
                <a:gd name="connsiteX45" fmla="*/ 7361 w 10000"/>
                <a:gd name="connsiteY45" fmla="*/ 7896 h 10000"/>
                <a:gd name="connsiteX46" fmla="*/ 2461 w 10000"/>
                <a:gd name="connsiteY46" fmla="*/ 9109 h 10000"/>
                <a:gd name="connsiteX47" fmla="*/ 9522 w 10000"/>
                <a:gd name="connsiteY47" fmla="*/ 5395 h 10000"/>
                <a:gd name="connsiteX48" fmla="*/ 9358 w 10000"/>
                <a:gd name="connsiteY48" fmla="*/ 5707 h 10000"/>
                <a:gd name="connsiteX49" fmla="*/ 9311 w 10000"/>
                <a:gd name="connsiteY49" fmla="*/ 5789 h 10000"/>
                <a:gd name="connsiteX50" fmla="*/ 9294 w 10000"/>
                <a:gd name="connsiteY50" fmla="*/ 5821 h 10000"/>
                <a:gd name="connsiteX51" fmla="*/ 9279 w 10000"/>
                <a:gd name="connsiteY51" fmla="*/ 5854 h 10000"/>
                <a:gd name="connsiteX52" fmla="*/ 9272 w 10000"/>
                <a:gd name="connsiteY52" fmla="*/ 5854 h 10000"/>
                <a:gd name="connsiteX53" fmla="*/ 9272 w 10000"/>
                <a:gd name="connsiteY53" fmla="*/ 5920 h 10000"/>
                <a:gd name="connsiteX54" fmla="*/ 9256 w 10000"/>
                <a:gd name="connsiteY54" fmla="*/ 6018 h 10000"/>
                <a:gd name="connsiteX55" fmla="*/ 9193 w 10000"/>
                <a:gd name="connsiteY55" fmla="*/ 6149 h 10000"/>
                <a:gd name="connsiteX56" fmla="*/ 9114 w 10000"/>
                <a:gd name="connsiteY56" fmla="*/ 6232 h 10000"/>
                <a:gd name="connsiteX57" fmla="*/ 9044 w 10000"/>
                <a:gd name="connsiteY57" fmla="*/ 6296 h 10000"/>
                <a:gd name="connsiteX58" fmla="*/ 8846 w 10000"/>
                <a:gd name="connsiteY58" fmla="*/ 6427 h 10000"/>
                <a:gd name="connsiteX59" fmla="*/ 8705 w 10000"/>
                <a:gd name="connsiteY59" fmla="*/ 6526 h 10000"/>
                <a:gd name="connsiteX60" fmla="*/ 8587 w 10000"/>
                <a:gd name="connsiteY60" fmla="*/ 6607 h 10000"/>
                <a:gd name="connsiteX61" fmla="*/ 8525 w 10000"/>
                <a:gd name="connsiteY61" fmla="*/ 6739 h 10000"/>
                <a:gd name="connsiteX62" fmla="*/ 8485 w 10000"/>
                <a:gd name="connsiteY62" fmla="*/ 6870 h 10000"/>
                <a:gd name="connsiteX63" fmla="*/ 8454 w 10000"/>
                <a:gd name="connsiteY63" fmla="*/ 7082 h 10000"/>
                <a:gd name="connsiteX64" fmla="*/ 8407 w 10000"/>
                <a:gd name="connsiteY64" fmla="*/ 7344 h 10000"/>
                <a:gd name="connsiteX65" fmla="*/ 8320 w 10000"/>
                <a:gd name="connsiteY65" fmla="*/ 7589 h 10000"/>
                <a:gd name="connsiteX66" fmla="*/ 8257 w 10000"/>
                <a:gd name="connsiteY66" fmla="*/ 7754 h 10000"/>
                <a:gd name="connsiteX67" fmla="*/ 8196 w 10000"/>
                <a:gd name="connsiteY67" fmla="*/ 7836 h 10000"/>
                <a:gd name="connsiteX68" fmla="*/ 8124 w 10000"/>
                <a:gd name="connsiteY68" fmla="*/ 7999 h 10000"/>
                <a:gd name="connsiteX69" fmla="*/ 8092 w 10000"/>
                <a:gd name="connsiteY69" fmla="*/ 8065 h 10000"/>
                <a:gd name="connsiteX70" fmla="*/ 8077 w 10000"/>
                <a:gd name="connsiteY70" fmla="*/ 8146 h 10000"/>
                <a:gd name="connsiteX71" fmla="*/ 8077 w 10000"/>
                <a:gd name="connsiteY71" fmla="*/ 8311 h 10000"/>
                <a:gd name="connsiteX72" fmla="*/ 8092 w 10000"/>
                <a:gd name="connsiteY72" fmla="*/ 8506 h 10000"/>
                <a:gd name="connsiteX73" fmla="*/ 8045 w 10000"/>
                <a:gd name="connsiteY73" fmla="*/ 8506 h 10000"/>
                <a:gd name="connsiteX74" fmla="*/ 7967 w 10000"/>
                <a:gd name="connsiteY74" fmla="*/ 8523 h 10000"/>
                <a:gd name="connsiteX75" fmla="*/ 7867 w 10000"/>
                <a:gd name="connsiteY75" fmla="*/ 8555 h 10000"/>
                <a:gd name="connsiteX76" fmla="*/ 7716 w 10000"/>
                <a:gd name="connsiteY76" fmla="*/ 8589 h 10000"/>
                <a:gd name="connsiteX77" fmla="*/ 7550 w 10000"/>
                <a:gd name="connsiteY77" fmla="*/ 8621 h 10000"/>
                <a:gd name="connsiteX78" fmla="*/ 7354 w 10000"/>
                <a:gd name="connsiteY78" fmla="*/ 8654 h 10000"/>
                <a:gd name="connsiteX79" fmla="*/ 7110 w 10000"/>
                <a:gd name="connsiteY79" fmla="*/ 8718 h 10000"/>
                <a:gd name="connsiteX80" fmla="*/ 6869 w 10000"/>
                <a:gd name="connsiteY80" fmla="*/ 8786 h 10000"/>
                <a:gd name="connsiteX81" fmla="*/ 2538 w 10000"/>
                <a:gd name="connsiteY81" fmla="*/ 9029 h 10000"/>
                <a:gd name="connsiteX82" fmla="*/ 2131 w 10000"/>
                <a:gd name="connsiteY82" fmla="*/ 8963 h 10000"/>
                <a:gd name="connsiteX83" fmla="*/ 1737 w 10000"/>
                <a:gd name="connsiteY83" fmla="*/ 9029 h 10000"/>
                <a:gd name="connsiteX84" fmla="*/ 1746 w 10000"/>
                <a:gd name="connsiteY84" fmla="*/ 9702 h 10000"/>
                <a:gd name="connsiteX85" fmla="*/ 1021 w 10000"/>
                <a:gd name="connsiteY85" fmla="*/ 9815 h 10000"/>
                <a:gd name="connsiteX86" fmla="*/ 606 w 10000"/>
                <a:gd name="connsiteY86" fmla="*/ 9948 h 10000"/>
                <a:gd name="connsiteX87" fmla="*/ 0 w 10000"/>
                <a:gd name="connsiteY87" fmla="*/ 10000 h 10000"/>
                <a:gd name="connsiteX88" fmla="*/ 212 w 10000"/>
                <a:gd name="connsiteY88" fmla="*/ 9737 h 10000"/>
                <a:gd name="connsiteX89" fmla="*/ 353 w 10000"/>
                <a:gd name="connsiteY89" fmla="*/ 8719 h 10000"/>
                <a:gd name="connsiteX90" fmla="*/ 220 w 10000"/>
                <a:gd name="connsiteY90" fmla="*/ 7998 h 10000"/>
                <a:gd name="connsiteX91" fmla="*/ 455 w 10000"/>
                <a:gd name="connsiteY91" fmla="*/ 7604 h 10000"/>
                <a:gd name="connsiteX92" fmla="*/ 1196 w 10000"/>
                <a:gd name="connsiteY92" fmla="*/ 8066 h 10000"/>
                <a:gd name="connsiteX93" fmla="*/ 968 w 10000"/>
                <a:gd name="connsiteY93" fmla="*/ 7164 h 10000"/>
                <a:gd name="connsiteX94" fmla="*/ 1259 w 10000"/>
                <a:gd name="connsiteY94" fmla="*/ 6836 h 10000"/>
                <a:gd name="connsiteX95" fmla="*/ 1259 w 10000"/>
                <a:gd name="connsiteY95" fmla="*/ 6804 h 10000"/>
                <a:gd name="connsiteX96" fmla="*/ 1259 w 10000"/>
                <a:gd name="connsiteY96" fmla="*/ 6739 h 10000"/>
                <a:gd name="connsiteX97" fmla="*/ 1023 w 10000"/>
                <a:gd name="connsiteY97" fmla="*/ 6887 h 10000"/>
                <a:gd name="connsiteX98" fmla="*/ 1454 w 10000"/>
                <a:gd name="connsiteY98" fmla="*/ 6625 h 10000"/>
                <a:gd name="connsiteX99" fmla="*/ 1400 w 10000"/>
                <a:gd name="connsiteY99" fmla="*/ 6101 h 10000"/>
                <a:gd name="connsiteX100" fmla="*/ 1541 w 10000"/>
                <a:gd name="connsiteY100" fmla="*/ 5822 h 10000"/>
                <a:gd name="connsiteX101" fmla="*/ 1628 w 10000"/>
                <a:gd name="connsiteY101" fmla="*/ 5462 h 10000"/>
                <a:gd name="connsiteX102" fmla="*/ 1800 w 10000"/>
                <a:gd name="connsiteY102" fmla="*/ 5330 h 10000"/>
                <a:gd name="connsiteX0" fmla="*/ 1800 w 10000"/>
                <a:gd name="connsiteY0" fmla="*/ 5330 h 10000"/>
                <a:gd name="connsiteX1" fmla="*/ 2045 w 10000"/>
                <a:gd name="connsiteY1" fmla="*/ 4986 h 10000"/>
                <a:gd name="connsiteX2" fmla="*/ 2223 w 10000"/>
                <a:gd name="connsiteY2" fmla="*/ 4920 h 10000"/>
                <a:gd name="connsiteX3" fmla="*/ 1964 w 10000"/>
                <a:gd name="connsiteY3" fmla="*/ 5134 h 10000"/>
                <a:gd name="connsiteX4" fmla="*/ 2185 w 10000"/>
                <a:gd name="connsiteY4" fmla="*/ 5085 h 10000"/>
                <a:gd name="connsiteX5" fmla="*/ 2325 w 10000"/>
                <a:gd name="connsiteY5" fmla="*/ 5282 h 10000"/>
                <a:gd name="connsiteX6" fmla="*/ 2493 w 10000"/>
                <a:gd name="connsiteY6" fmla="*/ 5348 h 10000"/>
                <a:gd name="connsiteX7" fmla="*/ 2586 w 10000"/>
                <a:gd name="connsiteY7" fmla="*/ 5299 h 10000"/>
                <a:gd name="connsiteX8" fmla="*/ 2734 w 10000"/>
                <a:gd name="connsiteY8" fmla="*/ 4856 h 10000"/>
                <a:gd name="connsiteX9" fmla="*/ 2711 w 10000"/>
                <a:gd name="connsiteY9" fmla="*/ 5218 h 10000"/>
                <a:gd name="connsiteX10" fmla="*/ 2846 w 10000"/>
                <a:gd name="connsiteY10" fmla="*/ 4529 h 10000"/>
                <a:gd name="connsiteX11" fmla="*/ 2979 w 10000"/>
                <a:gd name="connsiteY11" fmla="*/ 4823 h 10000"/>
                <a:gd name="connsiteX12" fmla="*/ 2946 w 10000"/>
                <a:gd name="connsiteY12" fmla="*/ 4578 h 10000"/>
                <a:gd name="connsiteX13" fmla="*/ 3011 w 10000"/>
                <a:gd name="connsiteY13" fmla="*/ 4823 h 10000"/>
                <a:gd name="connsiteX14" fmla="*/ 3026 w 10000"/>
                <a:gd name="connsiteY14" fmla="*/ 4856 h 10000"/>
                <a:gd name="connsiteX15" fmla="*/ 3065 w 10000"/>
                <a:gd name="connsiteY15" fmla="*/ 4856 h 10000"/>
                <a:gd name="connsiteX16" fmla="*/ 3113 w 10000"/>
                <a:gd name="connsiteY16" fmla="*/ 4856 h 10000"/>
                <a:gd name="connsiteX17" fmla="*/ 3159 w 10000"/>
                <a:gd name="connsiteY17" fmla="*/ 4823 h 10000"/>
                <a:gd name="connsiteX18" fmla="*/ 3192 w 10000"/>
                <a:gd name="connsiteY18" fmla="*/ 4725 h 10000"/>
                <a:gd name="connsiteX19" fmla="*/ 3223 w 10000"/>
                <a:gd name="connsiteY19" fmla="*/ 4577 h 10000"/>
                <a:gd name="connsiteX20" fmla="*/ 3238 w 10000"/>
                <a:gd name="connsiteY20" fmla="*/ 4315 h 10000"/>
                <a:gd name="connsiteX21" fmla="*/ 3316 w 10000"/>
                <a:gd name="connsiteY21" fmla="*/ 4332 h 10000"/>
                <a:gd name="connsiteX22" fmla="*/ 3427 w 10000"/>
                <a:gd name="connsiteY22" fmla="*/ 4102 h 10000"/>
                <a:gd name="connsiteX23" fmla="*/ 3552 w 10000"/>
                <a:gd name="connsiteY23" fmla="*/ 4135 h 10000"/>
                <a:gd name="connsiteX24" fmla="*/ 3638 w 10000"/>
                <a:gd name="connsiteY24" fmla="*/ 4135 h 10000"/>
                <a:gd name="connsiteX25" fmla="*/ 3489 w 10000"/>
                <a:gd name="connsiteY25" fmla="*/ 3922 h 10000"/>
                <a:gd name="connsiteX26" fmla="*/ 3749 w 10000"/>
                <a:gd name="connsiteY26" fmla="*/ 4169 h 10000"/>
                <a:gd name="connsiteX27" fmla="*/ 3687 w 10000"/>
                <a:gd name="connsiteY27" fmla="*/ 4365 h 10000"/>
                <a:gd name="connsiteX28" fmla="*/ 3961 w 10000"/>
                <a:gd name="connsiteY28" fmla="*/ 4283 h 10000"/>
                <a:gd name="connsiteX29" fmla="*/ 4232 w 10000"/>
                <a:gd name="connsiteY29" fmla="*/ 3413 h 10000"/>
                <a:gd name="connsiteX30" fmla="*/ 4381 w 10000"/>
                <a:gd name="connsiteY30" fmla="*/ 2633 h 10000"/>
                <a:gd name="connsiteX31" fmla="*/ 4373 w 10000"/>
                <a:gd name="connsiteY31" fmla="*/ 1733 h 10000"/>
                <a:gd name="connsiteX32" fmla="*/ 4737 w 10000"/>
                <a:gd name="connsiteY32" fmla="*/ 1701 h 10000"/>
                <a:gd name="connsiteX33" fmla="*/ 5038 w 10000"/>
                <a:gd name="connsiteY33" fmla="*/ 1478 h 10000"/>
                <a:gd name="connsiteX34" fmla="*/ 5049 w 10000"/>
                <a:gd name="connsiteY34" fmla="*/ 405 h 10000"/>
                <a:gd name="connsiteX35" fmla="*/ 5460 w 10000"/>
                <a:gd name="connsiteY35" fmla="*/ 182 h 10000"/>
                <a:gd name="connsiteX36" fmla="*/ 5866 w 10000"/>
                <a:gd name="connsiteY36" fmla="*/ 1075 h 10000"/>
                <a:gd name="connsiteX37" fmla="*/ 6417 w 10000"/>
                <a:gd name="connsiteY37" fmla="*/ 1258 h 10000"/>
                <a:gd name="connsiteX38" fmla="*/ 7136 w 10000"/>
                <a:gd name="connsiteY38" fmla="*/ 1662 h 10000"/>
                <a:gd name="connsiteX39" fmla="*/ 7347 w 10000"/>
                <a:gd name="connsiteY39" fmla="*/ 823 h 10000"/>
                <a:gd name="connsiteX40" fmla="*/ 7606 w 10000"/>
                <a:gd name="connsiteY40" fmla="*/ 1464 h 10000"/>
                <a:gd name="connsiteX41" fmla="*/ 8012 w 10000"/>
                <a:gd name="connsiteY41" fmla="*/ 1930 h 10000"/>
                <a:gd name="connsiteX42" fmla="*/ 8007 w 10000"/>
                <a:gd name="connsiteY42" fmla="*/ 3124 h 10000"/>
                <a:gd name="connsiteX43" fmla="*/ 8703 w 10000"/>
                <a:gd name="connsiteY43" fmla="*/ 4713 h 10000"/>
                <a:gd name="connsiteX44" fmla="*/ 7694 w 10000"/>
                <a:gd name="connsiteY44" fmla="*/ 6773 h 10000"/>
                <a:gd name="connsiteX45" fmla="*/ 7361 w 10000"/>
                <a:gd name="connsiteY45" fmla="*/ 7896 h 10000"/>
                <a:gd name="connsiteX46" fmla="*/ 2461 w 10000"/>
                <a:gd name="connsiteY46" fmla="*/ 9109 h 10000"/>
                <a:gd name="connsiteX47" fmla="*/ 9522 w 10000"/>
                <a:gd name="connsiteY47" fmla="*/ 5395 h 10000"/>
                <a:gd name="connsiteX48" fmla="*/ 9358 w 10000"/>
                <a:gd name="connsiteY48" fmla="*/ 5707 h 10000"/>
                <a:gd name="connsiteX49" fmla="*/ 9311 w 10000"/>
                <a:gd name="connsiteY49" fmla="*/ 5789 h 10000"/>
                <a:gd name="connsiteX50" fmla="*/ 9294 w 10000"/>
                <a:gd name="connsiteY50" fmla="*/ 5821 h 10000"/>
                <a:gd name="connsiteX51" fmla="*/ 9279 w 10000"/>
                <a:gd name="connsiteY51" fmla="*/ 5854 h 10000"/>
                <a:gd name="connsiteX52" fmla="*/ 9272 w 10000"/>
                <a:gd name="connsiteY52" fmla="*/ 5854 h 10000"/>
                <a:gd name="connsiteX53" fmla="*/ 9272 w 10000"/>
                <a:gd name="connsiteY53" fmla="*/ 5920 h 10000"/>
                <a:gd name="connsiteX54" fmla="*/ 9256 w 10000"/>
                <a:gd name="connsiteY54" fmla="*/ 6018 h 10000"/>
                <a:gd name="connsiteX55" fmla="*/ 9193 w 10000"/>
                <a:gd name="connsiteY55" fmla="*/ 6149 h 10000"/>
                <a:gd name="connsiteX56" fmla="*/ 9114 w 10000"/>
                <a:gd name="connsiteY56" fmla="*/ 6232 h 10000"/>
                <a:gd name="connsiteX57" fmla="*/ 9044 w 10000"/>
                <a:gd name="connsiteY57" fmla="*/ 6296 h 10000"/>
                <a:gd name="connsiteX58" fmla="*/ 8846 w 10000"/>
                <a:gd name="connsiteY58" fmla="*/ 6427 h 10000"/>
                <a:gd name="connsiteX59" fmla="*/ 8705 w 10000"/>
                <a:gd name="connsiteY59" fmla="*/ 6526 h 10000"/>
                <a:gd name="connsiteX60" fmla="*/ 8587 w 10000"/>
                <a:gd name="connsiteY60" fmla="*/ 6607 h 10000"/>
                <a:gd name="connsiteX61" fmla="*/ 8525 w 10000"/>
                <a:gd name="connsiteY61" fmla="*/ 6739 h 10000"/>
                <a:gd name="connsiteX62" fmla="*/ 8485 w 10000"/>
                <a:gd name="connsiteY62" fmla="*/ 6870 h 10000"/>
                <a:gd name="connsiteX63" fmla="*/ 8454 w 10000"/>
                <a:gd name="connsiteY63" fmla="*/ 7082 h 10000"/>
                <a:gd name="connsiteX64" fmla="*/ 8407 w 10000"/>
                <a:gd name="connsiteY64" fmla="*/ 7344 h 10000"/>
                <a:gd name="connsiteX65" fmla="*/ 8320 w 10000"/>
                <a:gd name="connsiteY65" fmla="*/ 7589 h 10000"/>
                <a:gd name="connsiteX66" fmla="*/ 8257 w 10000"/>
                <a:gd name="connsiteY66" fmla="*/ 7754 h 10000"/>
                <a:gd name="connsiteX67" fmla="*/ 8196 w 10000"/>
                <a:gd name="connsiteY67" fmla="*/ 7836 h 10000"/>
                <a:gd name="connsiteX68" fmla="*/ 8124 w 10000"/>
                <a:gd name="connsiteY68" fmla="*/ 7999 h 10000"/>
                <a:gd name="connsiteX69" fmla="*/ 8092 w 10000"/>
                <a:gd name="connsiteY69" fmla="*/ 8065 h 10000"/>
                <a:gd name="connsiteX70" fmla="*/ 8077 w 10000"/>
                <a:gd name="connsiteY70" fmla="*/ 8146 h 10000"/>
                <a:gd name="connsiteX71" fmla="*/ 8077 w 10000"/>
                <a:gd name="connsiteY71" fmla="*/ 8311 h 10000"/>
                <a:gd name="connsiteX72" fmla="*/ 8092 w 10000"/>
                <a:gd name="connsiteY72" fmla="*/ 8506 h 10000"/>
                <a:gd name="connsiteX73" fmla="*/ 8045 w 10000"/>
                <a:gd name="connsiteY73" fmla="*/ 8506 h 10000"/>
                <a:gd name="connsiteX74" fmla="*/ 7967 w 10000"/>
                <a:gd name="connsiteY74" fmla="*/ 8523 h 10000"/>
                <a:gd name="connsiteX75" fmla="*/ 7867 w 10000"/>
                <a:gd name="connsiteY75" fmla="*/ 8555 h 10000"/>
                <a:gd name="connsiteX76" fmla="*/ 7716 w 10000"/>
                <a:gd name="connsiteY76" fmla="*/ 8589 h 10000"/>
                <a:gd name="connsiteX77" fmla="*/ 7550 w 10000"/>
                <a:gd name="connsiteY77" fmla="*/ 8621 h 10000"/>
                <a:gd name="connsiteX78" fmla="*/ 7354 w 10000"/>
                <a:gd name="connsiteY78" fmla="*/ 8654 h 10000"/>
                <a:gd name="connsiteX79" fmla="*/ 7110 w 10000"/>
                <a:gd name="connsiteY79" fmla="*/ 8718 h 10000"/>
                <a:gd name="connsiteX80" fmla="*/ 2538 w 10000"/>
                <a:gd name="connsiteY80" fmla="*/ 9029 h 10000"/>
                <a:gd name="connsiteX81" fmla="*/ 2131 w 10000"/>
                <a:gd name="connsiteY81" fmla="*/ 8963 h 10000"/>
                <a:gd name="connsiteX82" fmla="*/ 1737 w 10000"/>
                <a:gd name="connsiteY82" fmla="*/ 9029 h 10000"/>
                <a:gd name="connsiteX83" fmla="*/ 1746 w 10000"/>
                <a:gd name="connsiteY83" fmla="*/ 9702 h 10000"/>
                <a:gd name="connsiteX84" fmla="*/ 1021 w 10000"/>
                <a:gd name="connsiteY84" fmla="*/ 9815 h 10000"/>
                <a:gd name="connsiteX85" fmla="*/ 606 w 10000"/>
                <a:gd name="connsiteY85" fmla="*/ 9948 h 10000"/>
                <a:gd name="connsiteX86" fmla="*/ 0 w 10000"/>
                <a:gd name="connsiteY86" fmla="*/ 10000 h 10000"/>
                <a:gd name="connsiteX87" fmla="*/ 212 w 10000"/>
                <a:gd name="connsiteY87" fmla="*/ 9737 h 10000"/>
                <a:gd name="connsiteX88" fmla="*/ 353 w 10000"/>
                <a:gd name="connsiteY88" fmla="*/ 8719 h 10000"/>
                <a:gd name="connsiteX89" fmla="*/ 220 w 10000"/>
                <a:gd name="connsiteY89" fmla="*/ 7998 h 10000"/>
                <a:gd name="connsiteX90" fmla="*/ 455 w 10000"/>
                <a:gd name="connsiteY90" fmla="*/ 7604 h 10000"/>
                <a:gd name="connsiteX91" fmla="*/ 1196 w 10000"/>
                <a:gd name="connsiteY91" fmla="*/ 8066 h 10000"/>
                <a:gd name="connsiteX92" fmla="*/ 968 w 10000"/>
                <a:gd name="connsiteY92" fmla="*/ 7164 h 10000"/>
                <a:gd name="connsiteX93" fmla="*/ 1259 w 10000"/>
                <a:gd name="connsiteY93" fmla="*/ 6836 h 10000"/>
                <a:gd name="connsiteX94" fmla="*/ 1259 w 10000"/>
                <a:gd name="connsiteY94" fmla="*/ 6804 h 10000"/>
                <a:gd name="connsiteX95" fmla="*/ 1259 w 10000"/>
                <a:gd name="connsiteY95" fmla="*/ 6739 h 10000"/>
                <a:gd name="connsiteX96" fmla="*/ 1023 w 10000"/>
                <a:gd name="connsiteY96" fmla="*/ 6887 h 10000"/>
                <a:gd name="connsiteX97" fmla="*/ 1454 w 10000"/>
                <a:gd name="connsiteY97" fmla="*/ 6625 h 10000"/>
                <a:gd name="connsiteX98" fmla="*/ 1400 w 10000"/>
                <a:gd name="connsiteY98" fmla="*/ 6101 h 10000"/>
                <a:gd name="connsiteX99" fmla="*/ 1541 w 10000"/>
                <a:gd name="connsiteY99" fmla="*/ 5822 h 10000"/>
                <a:gd name="connsiteX100" fmla="*/ 1628 w 10000"/>
                <a:gd name="connsiteY100" fmla="*/ 5462 h 10000"/>
                <a:gd name="connsiteX101" fmla="*/ 1800 w 10000"/>
                <a:gd name="connsiteY101" fmla="*/ 5330 h 10000"/>
                <a:gd name="connsiteX0" fmla="*/ 1800 w 10000"/>
                <a:gd name="connsiteY0" fmla="*/ 5330 h 10000"/>
                <a:gd name="connsiteX1" fmla="*/ 2045 w 10000"/>
                <a:gd name="connsiteY1" fmla="*/ 4986 h 10000"/>
                <a:gd name="connsiteX2" fmla="*/ 2223 w 10000"/>
                <a:gd name="connsiteY2" fmla="*/ 4920 h 10000"/>
                <a:gd name="connsiteX3" fmla="*/ 1964 w 10000"/>
                <a:gd name="connsiteY3" fmla="*/ 5134 h 10000"/>
                <a:gd name="connsiteX4" fmla="*/ 2185 w 10000"/>
                <a:gd name="connsiteY4" fmla="*/ 5085 h 10000"/>
                <a:gd name="connsiteX5" fmla="*/ 2325 w 10000"/>
                <a:gd name="connsiteY5" fmla="*/ 5282 h 10000"/>
                <a:gd name="connsiteX6" fmla="*/ 2493 w 10000"/>
                <a:gd name="connsiteY6" fmla="*/ 5348 h 10000"/>
                <a:gd name="connsiteX7" fmla="*/ 2586 w 10000"/>
                <a:gd name="connsiteY7" fmla="*/ 5299 h 10000"/>
                <a:gd name="connsiteX8" fmla="*/ 2734 w 10000"/>
                <a:gd name="connsiteY8" fmla="*/ 4856 h 10000"/>
                <a:gd name="connsiteX9" fmla="*/ 2711 w 10000"/>
                <a:gd name="connsiteY9" fmla="*/ 5218 h 10000"/>
                <a:gd name="connsiteX10" fmla="*/ 2846 w 10000"/>
                <a:gd name="connsiteY10" fmla="*/ 4529 h 10000"/>
                <a:gd name="connsiteX11" fmla="*/ 2979 w 10000"/>
                <a:gd name="connsiteY11" fmla="*/ 4823 h 10000"/>
                <a:gd name="connsiteX12" fmla="*/ 2946 w 10000"/>
                <a:gd name="connsiteY12" fmla="*/ 4578 h 10000"/>
                <a:gd name="connsiteX13" fmla="*/ 3011 w 10000"/>
                <a:gd name="connsiteY13" fmla="*/ 4823 h 10000"/>
                <a:gd name="connsiteX14" fmla="*/ 3026 w 10000"/>
                <a:gd name="connsiteY14" fmla="*/ 4856 h 10000"/>
                <a:gd name="connsiteX15" fmla="*/ 3065 w 10000"/>
                <a:gd name="connsiteY15" fmla="*/ 4856 h 10000"/>
                <a:gd name="connsiteX16" fmla="*/ 3113 w 10000"/>
                <a:gd name="connsiteY16" fmla="*/ 4856 h 10000"/>
                <a:gd name="connsiteX17" fmla="*/ 3159 w 10000"/>
                <a:gd name="connsiteY17" fmla="*/ 4823 h 10000"/>
                <a:gd name="connsiteX18" fmla="*/ 3192 w 10000"/>
                <a:gd name="connsiteY18" fmla="*/ 4725 h 10000"/>
                <a:gd name="connsiteX19" fmla="*/ 3223 w 10000"/>
                <a:gd name="connsiteY19" fmla="*/ 4577 h 10000"/>
                <a:gd name="connsiteX20" fmla="*/ 3238 w 10000"/>
                <a:gd name="connsiteY20" fmla="*/ 4315 h 10000"/>
                <a:gd name="connsiteX21" fmla="*/ 3316 w 10000"/>
                <a:gd name="connsiteY21" fmla="*/ 4332 h 10000"/>
                <a:gd name="connsiteX22" fmla="*/ 3427 w 10000"/>
                <a:gd name="connsiteY22" fmla="*/ 4102 h 10000"/>
                <a:gd name="connsiteX23" fmla="*/ 3552 w 10000"/>
                <a:gd name="connsiteY23" fmla="*/ 4135 h 10000"/>
                <a:gd name="connsiteX24" fmla="*/ 3638 w 10000"/>
                <a:gd name="connsiteY24" fmla="*/ 4135 h 10000"/>
                <a:gd name="connsiteX25" fmla="*/ 3489 w 10000"/>
                <a:gd name="connsiteY25" fmla="*/ 3922 h 10000"/>
                <a:gd name="connsiteX26" fmla="*/ 3749 w 10000"/>
                <a:gd name="connsiteY26" fmla="*/ 4169 h 10000"/>
                <a:gd name="connsiteX27" fmla="*/ 3687 w 10000"/>
                <a:gd name="connsiteY27" fmla="*/ 4365 h 10000"/>
                <a:gd name="connsiteX28" fmla="*/ 3961 w 10000"/>
                <a:gd name="connsiteY28" fmla="*/ 4283 h 10000"/>
                <a:gd name="connsiteX29" fmla="*/ 4232 w 10000"/>
                <a:gd name="connsiteY29" fmla="*/ 3413 h 10000"/>
                <a:gd name="connsiteX30" fmla="*/ 4381 w 10000"/>
                <a:gd name="connsiteY30" fmla="*/ 2633 h 10000"/>
                <a:gd name="connsiteX31" fmla="*/ 4373 w 10000"/>
                <a:gd name="connsiteY31" fmla="*/ 1733 h 10000"/>
                <a:gd name="connsiteX32" fmla="*/ 4737 w 10000"/>
                <a:gd name="connsiteY32" fmla="*/ 1701 h 10000"/>
                <a:gd name="connsiteX33" fmla="*/ 5038 w 10000"/>
                <a:gd name="connsiteY33" fmla="*/ 1478 h 10000"/>
                <a:gd name="connsiteX34" fmla="*/ 5049 w 10000"/>
                <a:gd name="connsiteY34" fmla="*/ 405 h 10000"/>
                <a:gd name="connsiteX35" fmla="*/ 5460 w 10000"/>
                <a:gd name="connsiteY35" fmla="*/ 182 h 10000"/>
                <a:gd name="connsiteX36" fmla="*/ 5866 w 10000"/>
                <a:gd name="connsiteY36" fmla="*/ 1075 h 10000"/>
                <a:gd name="connsiteX37" fmla="*/ 6417 w 10000"/>
                <a:gd name="connsiteY37" fmla="*/ 1258 h 10000"/>
                <a:gd name="connsiteX38" fmla="*/ 7136 w 10000"/>
                <a:gd name="connsiteY38" fmla="*/ 1662 h 10000"/>
                <a:gd name="connsiteX39" fmla="*/ 7347 w 10000"/>
                <a:gd name="connsiteY39" fmla="*/ 823 h 10000"/>
                <a:gd name="connsiteX40" fmla="*/ 7606 w 10000"/>
                <a:gd name="connsiteY40" fmla="*/ 1464 h 10000"/>
                <a:gd name="connsiteX41" fmla="*/ 8012 w 10000"/>
                <a:gd name="connsiteY41" fmla="*/ 1930 h 10000"/>
                <a:gd name="connsiteX42" fmla="*/ 8007 w 10000"/>
                <a:gd name="connsiteY42" fmla="*/ 3124 h 10000"/>
                <a:gd name="connsiteX43" fmla="*/ 8703 w 10000"/>
                <a:gd name="connsiteY43" fmla="*/ 4713 h 10000"/>
                <a:gd name="connsiteX44" fmla="*/ 7694 w 10000"/>
                <a:gd name="connsiteY44" fmla="*/ 6773 h 10000"/>
                <a:gd name="connsiteX45" fmla="*/ 7361 w 10000"/>
                <a:gd name="connsiteY45" fmla="*/ 7896 h 10000"/>
                <a:gd name="connsiteX46" fmla="*/ 2461 w 10000"/>
                <a:gd name="connsiteY46" fmla="*/ 9109 h 10000"/>
                <a:gd name="connsiteX47" fmla="*/ 9522 w 10000"/>
                <a:gd name="connsiteY47" fmla="*/ 5395 h 10000"/>
                <a:gd name="connsiteX48" fmla="*/ 9358 w 10000"/>
                <a:gd name="connsiteY48" fmla="*/ 5707 h 10000"/>
                <a:gd name="connsiteX49" fmla="*/ 9311 w 10000"/>
                <a:gd name="connsiteY49" fmla="*/ 5789 h 10000"/>
                <a:gd name="connsiteX50" fmla="*/ 9294 w 10000"/>
                <a:gd name="connsiteY50" fmla="*/ 5821 h 10000"/>
                <a:gd name="connsiteX51" fmla="*/ 9279 w 10000"/>
                <a:gd name="connsiteY51" fmla="*/ 5854 h 10000"/>
                <a:gd name="connsiteX52" fmla="*/ 9272 w 10000"/>
                <a:gd name="connsiteY52" fmla="*/ 5854 h 10000"/>
                <a:gd name="connsiteX53" fmla="*/ 9272 w 10000"/>
                <a:gd name="connsiteY53" fmla="*/ 5920 h 10000"/>
                <a:gd name="connsiteX54" fmla="*/ 9256 w 10000"/>
                <a:gd name="connsiteY54" fmla="*/ 6018 h 10000"/>
                <a:gd name="connsiteX55" fmla="*/ 9193 w 10000"/>
                <a:gd name="connsiteY55" fmla="*/ 6149 h 10000"/>
                <a:gd name="connsiteX56" fmla="*/ 9114 w 10000"/>
                <a:gd name="connsiteY56" fmla="*/ 6232 h 10000"/>
                <a:gd name="connsiteX57" fmla="*/ 9044 w 10000"/>
                <a:gd name="connsiteY57" fmla="*/ 6296 h 10000"/>
                <a:gd name="connsiteX58" fmla="*/ 8846 w 10000"/>
                <a:gd name="connsiteY58" fmla="*/ 6427 h 10000"/>
                <a:gd name="connsiteX59" fmla="*/ 8705 w 10000"/>
                <a:gd name="connsiteY59" fmla="*/ 6526 h 10000"/>
                <a:gd name="connsiteX60" fmla="*/ 8587 w 10000"/>
                <a:gd name="connsiteY60" fmla="*/ 6607 h 10000"/>
                <a:gd name="connsiteX61" fmla="*/ 8525 w 10000"/>
                <a:gd name="connsiteY61" fmla="*/ 6739 h 10000"/>
                <a:gd name="connsiteX62" fmla="*/ 8485 w 10000"/>
                <a:gd name="connsiteY62" fmla="*/ 6870 h 10000"/>
                <a:gd name="connsiteX63" fmla="*/ 8454 w 10000"/>
                <a:gd name="connsiteY63" fmla="*/ 7082 h 10000"/>
                <a:gd name="connsiteX64" fmla="*/ 8407 w 10000"/>
                <a:gd name="connsiteY64" fmla="*/ 7344 h 10000"/>
                <a:gd name="connsiteX65" fmla="*/ 8320 w 10000"/>
                <a:gd name="connsiteY65" fmla="*/ 7589 h 10000"/>
                <a:gd name="connsiteX66" fmla="*/ 8257 w 10000"/>
                <a:gd name="connsiteY66" fmla="*/ 7754 h 10000"/>
                <a:gd name="connsiteX67" fmla="*/ 8196 w 10000"/>
                <a:gd name="connsiteY67" fmla="*/ 7836 h 10000"/>
                <a:gd name="connsiteX68" fmla="*/ 8124 w 10000"/>
                <a:gd name="connsiteY68" fmla="*/ 7999 h 10000"/>
                <a:gd name="connsiteX69" fmla="*/ 8092 w 10000"/>
                <a:gd name="connsiteY69" fmla="*/ 8065 h 10000"/>
                <a:gd name="connsiteX70" fmla="*/ 8077 w 10000"/>
                <a:gd name="connsiteY70" fmla="*/ 8146 h 10000"/>
                <a:gd name="connsiteX71" fmla="*/ 8077 w 10000"/>
                <a:gd name="connsiteY71" fmla="*/ 8311 h 10000"/>
                <a:gd name="connsiteX72" fmla="*/ 8092 w 10000"/>
                <a:gd name="connsiteY72" fmla="*/ 8506 h 10000"/>
                <a:gd name="connsiteX73" fmla="*/ 8045 w 10000"/>
                <a:gd name="connsiteY73" fmla="*/ 8506 h 10000"/>
                <a:gd name="connsiteX74" fmla="*/ 7967 w 10000"/>
                <a:gd name="connsiteY74" fmla="*/ 8523 h 10000"/>
                <a:gd name="connsiteX75" fmla="*/ 7867 w 10000"/>
                <a:gd name="connsiteY75" fmla="*/ 8555 h 10000"/>
                <a:gd name="connsiteX76" fmla="*/ 7716 w 10000"/>
                <a:gd name="connsiteY76" fmla="*/ 8589 h 10000"/>
                <a:gd name="connsiteX77" fmla="*/ 7550 w 10000"/>
                <a:gd name="connsiteY77" fmla="*/ 8621 h 10000"/>
                <a:gd name="connsiteX78" fmla="*/ 7354 w 10000"/>
                <a:gd name="connsiteY78" fmla="*/ 8654 h 10000"/>
                <a:gd name="connsiteX79" fmla="*/ 2538 w 10000"/>
                <a:gd name="connsiteY79" fmla="*/ 9029 h 10000"/>
                <a:gd name="connsiteX80" fmla="*/ 2131 w 10000"/>
                <a:gd name="connsiteY80" fmla="*/ 8963 h 10000"/>
                <a:gd name="connsiteX81" fmla="*/ 1737 w 10000"/>
                <a:gd name="connsiteY81" fmla="*/ 9029 h 10000"/>
                <a:gd name="connsiteX82" fmla="*/ 1746 w 10000"/>
                <a:gd name="connsiteY82" fmla="*/ 9702 h 10000"/>
                <a:gd name="connsiteX83" fmla="*/ 1021 w 10000"/>
                <a:gd name="connsiteY83" fmla="*/ 9815 h 10000"/>
                <a:gd name="connsiteX84" fmla="*/ 606 w 10000"/>
                <a:gd name="connsiteY84" fmla="*/ 9948 h 10000"/>
                <a:gd name="connsiteX85" fmla="*/ 0 w 10000"/>
                <a:gd name="connsiteY85" fmla="*/ 10000 h 10000"/>
                <a:gd name="connsiteX86" fmla="*/ 212 w 10000"/>
                <a:gd name="connsiteY86" fmla="*/ 9737 h 10000"/>
                <a:gd name="connsiteX87" fmla="*/ 353 w 10000"/>
                <a:gd name="connsiteY87" fmla="*/ 8719 h 10000"/>
                <a:gd name="connsiteX88" fmla="*/ 220 w 10000"/>
                <a:gd name="connsiteY88" fmla="*/ 7998 h 10000"/>
                <a:gd name="connsiteX89" fmla="*/ 455 w 10000"/>
                <a:gd name="connsiteY89" fmla="*/ 7604 h 10000"/>
                <a:gd name="connsiteX90" fmla="*/ 1196 w 10000"/>
                <a:gd name="connsiteY90" fmla="*/ 8066 h 10000"/>
                <a:gd name="connsiteX91" fmla="*/ 968 w 10000"/>
                <a:gd name="connsiteY91" fmla="*/ 7164 h 10000"/>
                <a:gd name="connsiteX92" fmla="*/ 1259 w 10000"/>
                <a:gd name="connsiteY92" fmla="*/ 6836 h 10000"/>
                <a:gd name="connsiteX93" fmla="*/ 1259 w 10000"/>
                <a:gd name="connsiteY93" fmla="*/ 6804 h 10000"/>
                <a:gd name="connsiteX94" fmla="*/ 1259 w 10000"/>
                <a:gd name="connsiteY94" fmla="*/ 6739 h 10000"/>
                <a:gd name="connsiteX95" fmla="*/ 1023 w 10000"/>
                <a:gd name="connsiteY95" fmla="*/ 6887 h 10000"/>
                <a:gd name="connsiteX96" fmla="*/ 1454 w 10000"/>
                <a:gd name="connsiteY96" fmla="*/ 6625 h 10000"/>
                <a:gd name="connsiteX97" fmla="*/ 1400 w 10000"/>
                <a:gd name="connsiteY97" fmla="*/ 6101 h 10000"/>
                <a:gd name="connsiteX98" fmla="*/ 1541 w 10000"/>
                <a:gd name="connsiteY98" fmla="*/ 5822 h 10000"/>
                <a:gd name="connsiteX99" fmla="*/ 1628 w 10000"/>
                <a:gd name="connsiteY99" fmla="*/ 5462 h 10000"/>
                <a:gd name="connsiteX100" fmla="*/ 1800 w 10000"/>
                <a:gd name="connsiteY100" fmla="*/ 5330 h 10000"/>
                <a:gd name="connsiteX0" fmla="*/ 1800 w 10000"/>
                <a:gd name="connsiteY0" fmla="*/ 5330 h 10000"/>
                <a:gd name="connsiteX1" fmla="*/ 2045 w 10000"/>
                <a:gd name="connsiteY1" fmla="*/ 4986 h 10000"/>
                <a:gd name="connsiteX2" fmla="*/ 2223 w 10000"/>
                <a:gd name="connsiteY2" fmla="*/ 4920 h 10000"/>
                <a:gd name="connsiteX3" fmla="*/ 1964 w 10000"/>
                <a:gd name="connsiteY3" fmla="*/ 5134 h 10000"/>
                <a:gd name="connsiteX4" fmla="*/ 2185 w 10000"/>
                <a:gd name="connsiteY4" fmla="*/ 5085 h 10000"/>
                <a:gd name="connsiteX5" fmla="*/ 2325 w 10000"/>
                <a:gd name="connsiteY5" fmla="*/ 5282 h 10000"/>
                <a:gd name="connsiteX6" fmla="*/ 2493 w 10000"/>
                <a:gd name="connsiteY6" fmla="*/ 5348 h 10000"/>
                <a:gd name="connsiteX7" fmla="*/ 2586 w 10000"/>
                <a:gd name="connsiteY7" fmla="*/ 5299 h 10000"/>
                <a:gd name="connsiteX8" fmla="*/ 2734 w 10000"/>
                <a:gd name="connsiteY8" fmla="*/ 4856 h 10000"/>
                <a:gd name="connsiteX9" fmla="*/ 2711 w 10000"/>
                <a:gd name="connsiteY9" fmla="*/ 5218 h 10000"/>
                <a:gd name="connsiteX10" fmla="*/ 2846 w 10000"/>
                <a:gd name="connsiteY10" fmla="*/ 4529 h 10000"/>
                <a:gd name="connsiteX11" fmla="*/ 2979 w 10000"/>
                <a:gd name="connsiteY11" fmla="*/ 4823 h 10000"/>
                <a:gd name="connsiteX12" fmla="*/ 2946 w 10000"/>
                <a:gd name="connsiteY12" fmla="*/ 4578 h 10000"/>
                <a:gd name="connsiteX13" fmla="*/ 3011 w 10000"/>
                <a:gd name="connsiteY13" fmla="*/ 4823 h 10000"/>
                <a:gd name="connsiteX14" fmla="*/ 3026 w 10000"/>
                <a:gd name="connsiteY14" fmla="*/ 4856 h 10000"/>
                <a:gd name="connsiteX15" fmla="*/ 3065 w 10000"/>
                <a:gd name="connsiteY15" fmla="*/ 4856 h 10000"/>
                <a:gd name="connsiteX16" fmla="*/ 3113 w 10000"/>
                <a:gd name="connsiteY16" fmla="*/ 4856 h 10000"/>
                <a:gd name="connsiteX17" fmla="*/ 3159 w 10000"/>
                <a:gd name="connsiteY17" fmla="*/ 4823 h 10000"/>
                <a:gd name="connsiteX18" fmla="*/ 3192 w 10000"/>
                <a:gd name="connsiteY18" fmla="*/ 4725 h 10000"/>
                <a:gd name="connsiteX19" fmla="*/ 3223 w 10000"/>
                <a:gd name="connsiteY19" fmla="*/ 4577 h 10000"/>
                <a:gd name="connsiteX20" fmla="*/ 3238 w 10000"/>
                <a:gd name="connsiteY20" fmla="*/ 4315 h 10000"/>
                <a:gd name="connsiteX21" fmla="*/ 3316 w 10000"/>
                <a:gd name="connsiteY21" fmla="*/ 4332 h 10000"/>
                <a:gd name="connsiteX22" fmla="*/ 3427 w 10000"/>
                <a:gd name="connsiteY22" fmla="*/ 4102 h 10000"/>
                <a:gd name="connsiteX23" fmla="*/ 3552 w 10000"/>
                <a:gd name="connsiteY23" fmla="*/ 4135 h 10000"/>
                <a:gd name="connsiteX24" fmla="*/ 3638 w 10000"/>
                <a:gd name="connsiteY24" fmla="*/ 4135 h 10000"/>
                <a:gd name="connsiteX25" fmla="*/ 3489 w 10000"/>
                <a:gd name="connsiteY25" fmla="*/ 3922 h 10000"/>
                <a:gd name="connsiteX26" fmla="*/ 3749 w 10000"/>
                <a:gd name="connsiteY26" fmla="*/ 4169 h 10000"/>
                <a:gd name="connsiteX27" fmla="*/ 3687 w 10000"/>
                <a:gd name="connsiteY27" fmla="*/ 4365 h 10000"/>
                <a:gd name="connsiteX28" fmla="*/ 3961 w 10000"/>
                <a:gd name="connsiteY28" fmla="*/ 4283 h 10000"/>
                <a:gd name="connsiteX29" fmla="*/ 4232 w 10000"/>
                <a:gd name="connsiteY29" fmla="*/ 3413 h 10000"/>
                <a:gd name="connsiteX30" fmla="*/ 4381 w 10000"/>
                <a:gd name="connsiteY30" fmla="*/ 2633 h 10000"/>
                <a:gd name="connsiteX31" fmla="*/ 4373 w 10000"/>
                <a:gd name="connsiteY31" fmla="*/ 1733 h 10000"/>
                <a:gd name="connsiteX32" fmla="*/ 4737 w 10000"/>
                <a:gd name="connsiteY32" fmla="*/ 1701 h 10000"/>
                <a:gd name="connsiteX33" fmla="*/ 5038 w 10000"/>
                <a:gd name="connsiteY33" fmla="*/ 1478 h 10000"/>
                <a:gd name="connsiteX34" fmla="*/ 5049 w 10000"/>
                <a:gd name="connsiteY34" fmla="*/ 405 h 10000"/>
                <a:gd name="connsiteX35" fmla="*/ 5460 w 10000"/>
                <a:gd name="connsiteY35" fmla="*/ 182 h 10000"/>
                <a:gd name="connsiteX36" fmla="*/ 5866 w 10000"/>
                <a:gd name="connsiteY36" fmla="*/ 1075 h 10000"/>
                <a:gd name="connsiteX37" fmla="*/ 6417 w 10000"/>
                <a:gd name="connsiteY37" fmla="*/ 1258 h 10000"/>
                <a:gd name="connsiteX38" fmla="*/ 7136 w 10000"/>
                <a:gd name="connsiteY38" fmla="*/ 1662 h 10000"/>
                <a:gd name="connsiteX39" fmla="*/ 7347 w 10000"/>
                <a:gd name="connsiteY39" fmla="*/ 823 h 10000"/>
                <a:gd name="connsiteX40" fmla="*/ 7606 w 10000"/>
                <a:gd name="connsiteY40" fmla="*/ 1464 h 10000"/>
                <a:gd name="connsiteX41" fmla="*/ 8012 w 10000"/>
                <a:gd name="connsiteY41" fmla="*/ 1930 h 10000"/>
                <a:gd name="connsiteX42" fmla="*/ 8007 w 10000"/>
                <a:gd name="connsiteY42" fmla="*/ 3124 h 10000"/>
                <a:gd name="connsiteX43" fmla="*/ 8703 w 10000"/>
                <a:gd name="connsiteY43" fmla="*/ 4713 h 10000"/>
                <a:gd name="connsiteX44" fmla="*/ 7694 w 10000"/>
                <a:gd name="connsiteY44" fmla="*/ 6773 h 10000"/>
                <a:gd name="connsiteX45" fmla="*/ 7361 w 10000"/>
                <a:gd name="connsiteY45" fmla="*/ 7896 h 10000"/>
                <a:gd name="connsiteX46" fmla="*/ 2461 w 10000"/>
                <a:gd name="connsiteY46" fmla="*/ 9109 h 10000"/>
                <a:gd name="connsiteX47" fmla="*/ 9522 w 10000"/>
                <a:gd name="connsiteY47" fmla="*/ 5395 h 10000"/>
                <a:gd name="connsiteX48" fmla="*/ 9358 w 10000"/>
                <a:gd name="connsiteY48" fmla="*/ 5707 h 10000"/>
                <a:gd name="connsiteX49" fmla="*/ 9311 w 10000"/>
                <a:gd name="connsiteY49" fmla="*/ 5789 h 10000"/>
                <a:gd name="connsiteX50" fmla="*/ 9294 w 10000"/>
                <a:gd name="connsiteY50" fmla="*/ 5821 h 10000"/>
                <a:gd name="connsiteX51" fmla="*/ 9279 w 10000"/>
                <a:gd name="connsiteY51" fmla="*/ 5854 h 10000"/>
                <a:gd name="connsiteX52" fmla="*/ 9272 w 10000"/>
                <a:gd name="connsiteY52" fmla="*/ 5854 h 10000"/>
                <a:gd name="connsiteX53" fmla="*/ 9272 w 10000"/>
                <a:gd name="connsiteY53" fmla="*/ 5920 h 10000"/>
                <a:gd name="connsiteX54" fmla="*/ 9256 w 10000"/>
                <a:gd name="connsiteY54" fmla="*/ 6018 h 10000"/>
                <a:gd name="connsiteX55" fmla="*/ 9193 w 10000"/>
                <a:gd name="connsiteY55" fmla="*/ 6149 h 10000"/>
                <a:gd name="connsiteX56" fmla="*/ 9114 w 10000"/>
                <a:gd name="connsiteY56" fmla="*/ 6232 h 10000"/>
                <a:gd name="connsiteX57" fmla="*/ 9044 w 10000"/>
                <a:gd name="connsiteY57" fmla="*/ 6296 h 10000"/>
                <a:gd name="connsiteX58" fmla="*/ 8846 w 10000"/>
                <a:gd name="connsiteY58" fmla="*/ 6427 h 10000"/>
                <a:gd name="connsiteX59" fmla="*/ 8705 w 10000"/>
                <a:gd name="connsiteY59" fmla="*/ 6526 h 10000"/>
                <a:gd name="connsiteX60" fmla="*/ 8587 w 10000"/>
                <a:gd name="connsiteY60" fmla="*/ 6607 h 10000"/>
                <a:gd name="connsiteX61" fmla="*/ 8525 w 10000"/>
                <a:gd name="connsiteY61" fmla="*/ 6739 h 10000"/>
                <a:gd name="connsiteX62" fmla="*/ 8485 w 10000"/>
                <a:gd name="connsiteY62" fmla="*/ 6870 h 10000"/>
                <a:gd name="connsiteX63" fmla="*/ 8454 w 10000"/>
                <a:gd name="connsiteY63" fmla="*/ 7082 h 10000"/>
                <a:gd name="connsiteX64" fmla="*/ 8407 w 10000"/>
                <a:gd name="connsiteY64" fmla="*/ 7344 h 10000"/>
                <a:gd name="connsiteX65" fmla="*/ 8320 w 10000"/>
                <a:gd name="connsiteY65" fmla="*/ 7589 h 10000"/>
                <a:gd name="connsiteX66" fmla="*/ 8257 w 10000"/>
                <a:gd name="connsiteY66" fmla="*/ 7754 h 10000"/>
                <a:gd name="connsiteX67" fmla="*/ 8196 w 10000"/>
                <a:gd name="connsiteY67" fmla="*/ 7836 h 10000"/>
                <a:gd name="connsiteX68" fmla="*/ 8124 w 10000"/>
                <a:gd name="connsiteY68" fmla="*/ 7999 h 10000"/>
                <a:gd name="connsiteX69" fmla="*/ 8092 w 10000"/>
                <a:gd name="connsiteY69" fmla="*/ 8065 h 10000"/>
                <a:gd name="connsiteX70" fmla="*/ 8077 w 10000"/>
                <a:gd name="connsiteY70" fmla="*/ 8146 h 10000"/>
                <a:gd name="connsiteX71" fmla="*/ 8077 w 10000"/>
                <a:gd name="connsiteY71" fmla="*/ 8311 h 10000"/>
                <a:gd name="connsiteX72" fmla="*/ 8092 w 10000"/>
                <a:gd name="connsiteY72" fmla="*/ 8506 h 10000"/>
                <a:gd name="connsiteX73" fmla="*/ 8045 w 10000"/>
                <a:gd name="connsiteY73" fmla="*/ 8506 h 10000"/>
                <a:gd name="connsiteX74" fmla="*/ 7967 w 10000"/>
                <a:gd name="connsiteY74" fmla="*/ 8523 h 10000"/>
                <a:gd name="connsiteX75" fmla="*/ 7867 w 10000"/>
                <a:gd name="connsiteY75" fmla="*/ 8555 h 10000"/>
                <a:gd name="connsiteX76" fmla="*/ 7716 w 10000"/>
                <a:gd name="connsiteY76" fmla="*/ 8589 h 10000"/>
                <a:gd name="connsiteX77" fmla="*/ 7550 w 10000"/>
                <a:gd name="connsiteY77" fmla="*/ 8621 h 10000"/>
                <a:gd name="connsiteX78" fmla="*/ 2538 w 10000"/>
                <a:gd name="connsiteY78" fmla="*/ 9029 h 10000"/>
                <a:gd name="connsiteX79" fmla="*/ 2131 w 10000"/>
                <a:gd name="connsiteY79" fmla="*/ 8963 h 10000"/>
                <a:gd name="connsiteX80" fmla="*/ 1737 w 10000"/>
                <a:gd name="connsiteY80" fmla="*/ 9029 h 10000"/>
                <a:gd name="connsiteX81" fmla="*/ 1746 w 10000"/>
                <a:gd name="connsiteY81" fmla="*/ 9702 h 10000"/>
                <a:gd name="connsiteX82" fmla="*/ 1021 w 10000"/>
                <a:gd name="connsiteY82" fmla="*/ 9815 h 10000"/>
                <a:gd name="connsiteX83" fmla="*/ 606 w 10000"/>
                <a:gd name="connsiteY83" fmla="*/ 9948 h 10000"/>
                <a:gd name="connsiteX84" fmla="*/ 0 w 10000"/>
                <a:gd name="connsiteY84" fmla="*/ 10000 h 10000"/>
                <a:gd name="connsiteX85" fmla="*/ 212 w 10000"/>
                <a:gd name="connsiteY85" fmla="*/ 9737 h 10000"/>
                <a:gd name="connsiteX86" fmla="*/ 353 w 10000"/>
                <a:gd name="connsiteY86" fmla="*/ 8719 h 10000"/>
                <a:gd name="connsiteX87" fmla="*/ 220 w 10000"/>
                <a:gd name="connsiteY87" fmla="*/ 7998 h 10000"/>
                <a:gd name="connsiteX88" fmla="*/ 455 w 10000"/>
                <a:gd name="connsiteY88" fmla="*/ 7604 h 10000"/>
                <a:gd name="connsiteX89" fmla="*/ 1196 w 10000"/>
                <a:gd name="connsiteY89" fmla="*/ 8066 h 10000"/>
                <a:gd name="connsiteX90" fmla="*/ 968 w 10000"/>
                <a:gd name="connsiteY90" fmla="*/ 7164 h 10000"/>
                <a:gd name="connsiteX91" fmla="*/ 1259 w 10000"/>
                <a:gd name="connsiteY91" fmla="*/ 6836 h 10000"/>
                <a:gd name="connsiteX92" fmla="*/ 1259 w 10000"/>
                <a:gd name="connsiteY92" fmla="*/ 6804 h 10000"/>
                <a:gd name="connsiteX93" fmla="*/ 1259 w 10000"/>
                <a:gd name="connsiteY93" fmla="*/ 6739 h 10000"/>
                <a:gd name="connsiteX94" fmla="*/ 1023 w 10000"/>
                <a:gd name="connsiteY94" fmla="*/ 6887 h 10000"/>
                <a:gd name="connsiteX95" fmla="*/ 1454 w 10000"/>
                <a:gd name="connsiteY95" fmla="*/ 6625 h 10000"/>
                <a:gd name="connsiteX96" fmla="*/ 1400 w 10000"/>
                <a:gd name="connsiteY96" fmla="*/ 6101 h 10000"/>
                <a:gd name="connsiteX97" fmla="*/ 1541 w 10000"/>
                <a:gd name="connsiteY97" fmla="*/ 5822 h 10000"/>
                <a:gd name="connsiteX98" fmla="*/ 1628 w 10000"/>
                <a:gd name="connsiteY98" fmla="*/ 5462 h 10000"/>
                <a:gd name="connsiteX99" fmla="*/ 1800 w 10000"/>
                <a:gd name="connsiteY99" fmla="*/ 5330 h 10000"/>
                <a:gd name="connsiteX0" fmla="*/ 1800 w 10000"/>
                <a:gd name="connsiteY0" fmla="*/ 5330 h 10000"/>
                <a:gd name="connsiteX1" fmla="*/ 2045 w 10000"/>
                <a:gd name="connsiteY1" fmla="*/ 4986 h 10000"/>
                <a:gd name="connsiteX2" fmla="*/ 2223 w 10000"/>
                <a:gd name="connsiteY2" fmla="*/ 4920 h 10000"/>
                <a:gd name="connsiteX3" fmla="*/ 1964 w 10000"/>
                <a:gd name="connsiteY3" fmla="*/ 5134 h 10000"/>
                <a:gd name="connsiteX4" fmla="*/ 2185 w 10000"/>
                <a:gd name="connsiteY4" fmla="*/ 5085 h 10000"/>
                <a:gd name="connsiteX5" fmla="*/ 2325 w 10000"/>
                <a:gd name="connsiteY5" fmla="*/ 5282 h 10000"/>
                <a:gd name="connsiteX6" fmla="*/ 2493 w 10000"/>
                <a:gd name="connsiteY6" fmla="*/ 5348 h 10000"/>
                <a:gd name="connsiteX7" fmla="*/ 2586 w 10000"/>
                <a:gd name="connsiteY7" fmla="*/ 5299 h 10000"/>
                <a:gd name="connsiteX8" fmla="*/ 2734 w 10000"/>
                <a:gd name="connsiteY8" fmla="*/ 4856 h 10000"/>
                <a:gd name="connsiteX9" fmla="*/ 2711 w 10000"/>
                <a:gd name="connsiteY9" fmla="*/ 5218 h 10000"/>
                <a:gd name="connsiteX10" fmla="*/ 2846 w 10000"/>
                <a:gd name="connsiteY10" fmla="*/ 4529 h 10000"/>
                <a:gd name="connsiteX11" fmla="*/ 2979 w 10000"/>
                <a:gd name="connsiteY11" fmla="*/ 4823 h 10000"/>
                <a:gd name="connsiteX12" fmla="*/ 2946 w 10000"/>
                <a:gd name="connsiteY12" fmla="*/ 4578 h 10000"/>
                <a:gd name="connsiteX13" fmla="*/ 3011 w 10000"/>
                <a:gd name="connsiteY13" fmla="*/ 4823 h 10000"/>
                <a:gd name="connsiteX14" fmla="*/ 3026 w 10000"/>
                <a:gd name="connsiteY14" fmla="*/ 4856 h 10000"/>
                <a:gd name="connsiteX15" fmla="*/ 3065 w 10000"/>
                <a:gd name="connsiteY15" fmla="*/ 4856 h 10000"/>
                <a:gd name="connsiteX16" fmla="*/ 3113 w 10000"/>
                <a:gd name="connsiteY16" fmla="*/ 4856 h 10000"/>
                <a:gd name="connsiteX17" fmla="*/ 3159 w 10000"/>
                <a:gd name="connsiteY17" fmla="*/ 4823 h 10000"/>
                <a:gd name="connsiteX18" fmla="*/ 3192 w 10000"/>
                <a:gd name="connsiteY18" fmla="*/ 4725 h 10000"/>
                <a:gd name="connsiteX19" fmla="*/ 3223 w 10000"/>
                <a:gd name="connsiteY19" fmla="*/ 4577 h 10000"/>
                <a:gd name="connsiteX20" fmla="*/ 3238 w 10000"/>
                <a:gd name="connsiteY20" fmla="*/ 4315 h 10000"/>
                <a:gd name="connsiteX21" fmla="*/ 3316 w 10000"/>
                <a:gd name="connsiteY21" fmla="*/ 4332 h 10000"/>
                <a:gd name="connsiteX22" fmla="*/ 3427 w 10000"/>
                <a:gd name="connsiteY22" fmla="*/ 4102 h 10000"/>
                <a:gd name="connsiteX23" fmla="*/ 3552 w 10000"/>
                <a:gd name="connsiteY23" fmla="*/ 4135 h 10000"/>
                <a:gd name="connsiteX24" fmla="*/ 3638 w 10000"/>
                <a:gd name="connsiteY24" fmla="*/ 4135 h 10000"/>
                <a:gd name="connsiteX25" fmla="*/ 3489 w 10000"/>
                <a:gd name="connsiteY25" fmla="*/ 3922 h 10000"/>
                <a:gd name="connsiteX26" fmla="*/ 3749 w 10000"/>
                <a:gd name="connsiteY26" fmla="*/ 4169 h 10000"/>
                <a:gd name="connsiteX27" fmla="*/ 3687 w 10000"/>
                <a:gd name="connsiteY27" fmla="*/ 4365 h 10000"/>
                <a:gd name="connsiteX28" fmla="*/ 3961 w 10000"/>
                <a:gd name="connsiteY28" fmla="*/ 4283 h 10000"/>
                <a:gd name="connsiteX29" fmla="*/ 4232 w 10000"/>
                <a:gd name="connsiteY29" fmla="*/ 3413 h 10000"/>
                <a:gd name="connsiteX30" fmla="*/ 4381 w 10000"/>
                <a:gd name="connsiteY30" fmla="*/ 2633 h 10000"/>
                <a:gd name="connsiteX31" fmla="*/ 4373 w 10000"/>
                <a:gd name="connsiteY31" fmla="*/ 1733 h 10000"/>
                <a:gd name="connsiteX32" fmla="*/ 4737 w 10000"/>
                <a:gd name="connsiteY32" fmla="*/ 1701 h 10000"/>
                <a:gd name="connsiteX33" fmla="*/ 5038 w 10000"/>
                <a:gd name="connsiteY33" fmla="*/ 1478 h 10000"/>
                <a:gd name="connsiteX34" fmla="*/ 5049 w 10000"/>
                <a:gd name="connsiteY34" fmla="*/ 405 h 10000"/>
                <a:gd name="connsiteX35" fmla="*/ 5460 w 10000"/>
                <a:gd name="connsiteY35" fmla="*/ 182 h 10000"/>
                <a:gd name="connsiteX36" fmla="*/ 5866 w 10000"/>
                <a:gd name="connsiteY36" fmla="*/ 1075 h 10000"/>
                <a:gd name="connsiteX37" fmla="*/ 6417 w 10000"/>
                <a:gd name="connsiteY37" fmla="*/ 1258 h 10000"/>
                <a:gd name="connsiteX38" fmla="*/ 7136 w 10000"/>
                <a:gd name="connsiteY38" fmla="*/ 1662 h 10000"/>
                <a:gd name="connsiteX39" fmla="*/ 7347 w 10000"/>
                <a:gd name="connsiteY39" fmla="*/ 823 h 10000"/>
                <a:gd name="connsiteX40" fmla="*/ 7606 w 10000"/>
                <a:gd name="connsiteY40" fmla="*/ 1464 h 10000"/>
                <a:gd name="connsiteX41" fmla="*/ 8012 w 10000"/>
                <a:gd name="connsiteY41" fmla="*/ 1930 h 10000"/>
                <a:gd name="connsiteX42" fmla="*/ 8007 w 10000"/>
                <a:gd name="connsiteY42" fmla="*/ 3124 h 10000"/>
                <a:gd name="connsiteX43" fmla="*/ 8703 w 10000"/>
                <a:gd name="connsiteY43" fmla="*/ 4713 h 10000"/>
                <a:gd name="connsiteX44" fmla="*/ 7694 w 10000"/>
                <a:gd name="connsiteY44" fmla="*/ 6773 h 10000"/>
                <a:gd name="connsiteX45" fmla="*/ 7361 w 10000"/>
                <a:gd name="connsiteY45" fmla="*/ 7896 h 10000"/>
                <a:gd name="connsiteX46" fmla="*/ 2461 w 10000"/>
                <a:gd name="connsiteY46" fmla="*/ 9109 h 10000"/>
                <a:gd name="connsiteX47" fmla="*/ 9522 w 10000"/>
                <a:gd name="connsiteY47" fmla="*/ 5395 h 10000"/>
                <a:gd name="connsiteX48" fmla="*/ 9358 w 10000"/>
                <a:gd name="connsiteY48" fmla="*/ 5707 h 10000"/>
                <a:gd name="connsiteX49" fmla="*/ 9311 w 10000"/>
                <a:gd name="connsiteY49" fmla="*/ 5789 h 10000"/>
                <a:gd name="connsiteX50" fmla="*/ 9294 w 10000"/>
                <a:gd name="connsiteY50" fmla="*/ 5821 h 10000"/>
                <a:gd name="connsiteX51" fmla="*/ 9279 w 10000"/>
                <a:gd name="connsiteY51" fmla="*/ 5854 h 10000"/>
                <a:gd name="connsiteX52" fmla="*/ 9272 w 10000"/>
                <a:gd name="connsiteY52" fmla="*/ 5854 h 10000"/>
                <a:gd name="connsiteX53" fmla="*/ 9272 w 10000"/>
                <a:gd name="connsiteY53" fmla="*/ 5920 h 10000"/>
                <a:gd name="connsiteX54" fmla="*/ 9256 w 10000"/>
                <a:gd name="connsiteY54" fmla="*/ 6018 h 10000"/>
                <a:gd name="connsiteX55" fmla="*/ 9193 w 10000"/>
                <a:gd name="connsiteY55" fmla="*/ 6149 h 10000"/>
                <a:gd name="connsiteX56" fmla="*/ 9114 w 10000"/>
                <a:gd name="connsiteY56" fmla="*/ 6232 h 10000"/>
                <a:gd name="connsiteX57" fmla="*/ 9044 w 10000"/>
                <a:gd name="connsiteY57" fmla="*/ 6296 h 10000"/>
                <a:gd name="connsiteX58" fmla="*/ 8846 w 10000"/>
                <a:gd name="connsiteY58" fmla="*/ 6427 h 10000"/>
                <a:gd name="connsiteX59" fmla="*/ 8705 w 10000"/>
                <a:gd name="connsiteY59" fmla="*/ 6526 h 10000"/>
                <a:gd name="connsiteX60" fmla="*/ 8587 w 10000"/>
                <a:gd name="connsiteY60" fmla="*/ 6607 h 10000"/>
                <a:gd name="connsiteX61" fmla="*/ 8525 w 10000"/>
                <a:gd name="connsiteY61" fmla="*/ 6739 h 10000"/>
                <a:gd name="connsiteX62" fmla="*/ 8485 w 10000"/>
                <a:gd name="connsiteY62" fmla="*/ 6870 h 10000"/>
                <a:gd name="connsiteX63" fmla="*/ 8454 w 10000"/>
                <a:gd name="connsiteY63" fmla="*/ 7082 h 10000"/>
                <a:gd name="connsiteX64" fmla="*/ 8407 w 10000"/>
                <a:gd name="connsiteY64" fmla="*/ 7344 h 10000"/>
                <a:gd name="connsiteX65" fmla="*/ 8320 w 10000"/>
                <a:gd name="connsiteY65" fmla="*/ 7589 h 10000"/>
                <a:gd name="connsiteX66" fmla="*/ 8257 w 10000"/>
                <a:gd name="connsiteY66" fmla="*/ 7754 h 10000"/>
                <a:gd name="connsiteX67" fmla="*/ 8196 w 10000"/>
                <a:gd name="connsiteY67" fmla="*/ 7836 h 10000"/>
                <a:gd name="connsiteX68" fmla="*/ 8124 w 10000"/>
                <a:gd name="connsiteY68" fmla="*/ 7999 h 10000"/>
                <a:gd name="connsiteX69" fmla="*/ 8092 w 10000"/>
                <a:gd name="connsiteY69" fmla="*/ 8065 h 10000"/>
                <a:gd name="connsiteX70" fmla="*/ 8077 w 10000"/>
                <a:gd name="connsiteY70" fmla="*/ 8146 h 10000"/>
                <a:gd name="connsiteX71" fmla="*/ 8077 w 10000"/>
                <a:gd name="connsiteY71" fmla="*/ 8311 h 10000"/>
                <a:gd name="connsiteX72" fmla="*/ 8092 w 10000"/>
                <a:gd name="connsiteY72" fmla="*/ 8506 h 10000"/>
                <a:gd name="connsiteX73" fmla="*/ 8045 w 10000"/>
                <a:gd name="connsiteY73" fmla="*/ 8506 h 10000"/>
                <a:gd name="connsiteX74" fmla="*/ 7967 w 10000"/>
                <a:gd name="connsiteY74" fmla="*/ 8523 h 10000"/>
                <a:gd name="connsiteX75" fmla="*/ 7867 w 10000"/>
                <a:gd name="connsiteY75" fmla="*/ 8555 h 10000"/>
                <a:gd name="connsiteX76" fmla="*/ 7716 w 10000"/>
                <a:gd name="connsiteY76" fmla="*/ 8589 h 10000"/>
                <a:gd name="connsiteX77" fmla="*/ 2538 w 10000"/>
                <a:gd name="connsiteY77" fmla="*/ 9029 h 10000"/>
                <a:gd name="connsiteX78" fmla="*/ 2131 w 10000"/>
                <a:gd name="connsiteY78" fmla="*/ 8963 h 10000"/>
                <a:gd name="connsiteX79" fmla="*/ 1737 w 10000"/>
                <a:gd name="connsiteY79" fmla="*/ 9029 h 10000"/>
                <a:gd name="connsiteX80" fmla="*/ 1746 w 10000"/>
                <a:gd name="connsiteY80" fmla="*/ 9702 h 10000"/>
                <a:gd name="connsiteX81" fmla="*/ 1021 w 10000"/>
                <a:gd name="connsiteY81" fmla="*/ 9815 h 10000"/>
                <a:gd name="connsiteX82" fmla="*/ 606 w 10000"/>
                <a:gd name="connsiteY82" fmla="*/ 9948 h 10000"/>
                <a:gd name="connsiteX83" fmla="*/ 0 w 10000"/>
                <a:gd name="connsiteY83" fmla="*/ 10000 h 10000"/>
                <a:gd name="connsiteX84" fmla="*/ 212 w 10000"/>
                <a:gd name="connsiteY84" fmla="*/ 9737 h 10000"/>
                <a:gd name="connsiteX85" fmla="*/ 353 w 10000"/>
                <a:gd name="connsiteY85" fmla="*/ 8719 h 10000"/>
                <a:gd name="connsiteX86" fmla="*/ 220 w 10000"/>
                <a:gd name="connsiteY86" fmla="*/ 7998 h 10000"/>
                <a:gd name="connsiteX87" fmla="*/ 455 w 10000"/>
                <a:gd name="connsiteY87" fmla="*/ 7604 h 10000"/>
                <a:gd name="connsiteX88" fmla="*/ 1196 w 10000"/>
                <a:gd name="connsiteY88" fmla="*/ 8066 h 10000"/>
                <a:gd name="connsiteX89" fmla="*/ 968 w 10000"/>
                <a:gd name="connsiteY89" fmla="*/ 7164 h 10000"/>
                <a:gd name="connsiteX90" fmla="*/ 1259 w 10000"/>
                <a:gd name="connsiteY90" fmla="*/ 6836 h 10000"/>
                <a:gd name="connsiteX91" fmla="*/ 1259 w 10000"/>
                <a:gd name="connsiteY91" fmla="*/ 6804 h 10000"/>
                <a:gd name="connsiteX92" fmla="*/ 1259 w 10000"/>
                <a:gd name="connsiteY92" fmla="*/ 6739 h 10000"/>
                <a:gd name="connsiteX93" fmla="*/ 1023 w 10000"/>
                <a:gd name="connsiteY93" fmla="*/ 6887 h 10000"/>
                <a:gd name="connsiteX94" fmla="*/ 1454 w 10000"/>
                <a:gd name="connsiteY94" fmla="*/ 6625 h 10000"/>
                <a:gd name="connsiteX95" fmla="*/ 1400 w 10000"/>
                <a:gd name="connsiteY95" fmla="*/ 6101 h 10000"/>
                <a:gd name="connsiteX96" fmla="*/ 1541 w 10000"/>
                <a:gd name="connsiteY96" fmla="*/ 5822 h 10000"/>
                <a:gd name="connsiteX97" fmla="*/ 1628 w 10000"/>
                <a:gd name="connsiteY97" fmla="*/ 5462 h 10000"/>
                <a:gd name="connsiteX98" fmla="*/ 1800 w 10000"/>
                <a:gd name="connsiteY98" fmla="*/ 5330 h 10000"/>
                <a:gd name="connsiteX0" fmla="*/ 1800 w 10000"/>
                <a:gd name="connsiteY0" fmla="*/ 5330 h 10000"/>
                <a:gd name="connsiteX1" fmla="*/ 2045 w 10000"/>
                <a:gd name="connsiteY1" fmla="*/ 4986 h 10000"/>
                <a:gd name="connsiteX2" fmla="*/ 2223 w 10000"/>
                <a:gd name="connsiteY2" fmla="*/ 4920 h 10000"/>
                <a:gd name="connsiteX3" fmla="*/ 1964 w 10000"/>
                <a:gd name="connsiteY3" fmla="*/ 5134 h 10000"/>
                <a:gd name="connsiteX4" fmla="*/ 2185 w 10000"/>
                <a:gd name="connsiteY4" fmla="*/ 5085 h 10000"/>
                <a:gd name="connsiteX5" fmla="*/ 2325 w 10000"/>
                <a:gd name="connsiteY5" fmla="*/ 5282 h 10000"/>
                <a:gd name="connsiteX6" fmla="*/ 2493 w 10000"/>
                <a:gd name="connsiteY6" fmla="*/ 5348 h 10000"/>
                <a:gd name="connsiteX7" fmla="*/ 2586 w 10000"/>
                <a:gd name="connsiteY7" fmla="*/ 5299 h 10000"/>
                <a:gd name="connsiteX8" fmla="*/ 2734 w 10000"/>
                <a:gd name="connsiteY8" fmla="*/ 4856 h 10000"/>
                <a:gd name="connsiteX9" fmla="*/ 2711 w 10000"/>
                <a:gd name="connsiteY9" fmla="*/ 5218 h 10000"/>
                <a:gd name="connsiteX10" fmla="*/ 2846 w 10000"/>
                <a:gd name="connsiteY10" fmla="*/ 4529 h 10000"/>
                <a:gd name="connsiteX11" fmla="*/ 2979 w 10000"/>
                <a:gd name="connsiteY11" fmla="*/ 4823 h 10000"/>
                <a:gd name="connsiteX12" fmla="*/ 2946 w 10000"/>
                <a:gd name="connsiteY12" fmla="*/ 4578 h 10000"/>
                <a:gd name="connsiteX13" fmla="*/ 3011 w 10000"/>
                <a:gd name="connsiteY13" fmla="*/ 4823 h 10000"/>
                <a:gd name="connsiteX14" fmla="*/ 3026 w 10000"/>
                <a:gd name="connsiteY14" fmla="*/ 4856 h 10000"/>
                <a:gd name="connsiteX15" fmla="*/ 3065 w 10000"/>
                <a:gd name="connsiteY15" fmla="*/ 4856 h 10000"/>
                <a:gd name="connsiteX16" fmla="*/ 3113 w 10000"/>
                <a:gd name="connsiteY16" fmla="*/ 4856 h 10000"/>
                <a:gd name="connsiteX17" fmla="*/ 3159 w 10000"/>
                <a:gd name="connsiteY17" fmla="*/ 4823 h 10000"/>
                <a:gd name="connsiteX18" fmla="*/ 3192 w 10000"/>
                <a:gd name="connsiteY18" fmla="*/ 4725 h 10000"/>
                <a:gd name="connsiteX19" fmla="*/ 3223 w 10000"/>
                <a:gd name="connsiteY19" fmla="*/ 4577 h 10000"/>
                <a:gd name="connsiteX20" fmla="*/ 3238 w 10000"/>
                <a:gd name="connsiteY20" fmla="*/ 4315 h 10000"/>
                <a:gd name="connsiteX21" fmla="*/ 3316 w 10000"/>
                <a:gd name="connsiteY21" fmla="*/ 4332 h 10000"/>
                <a:gd name="connsiteX22" fmla="*/ 3427 w 10000"/>
                <a:gd name="connsiteY22" fmla="*/ 4102 h 10000"/>
                <a:gd name="connsiteX23" fmla="*/ 3552 w 10000"/>
                <a:gd name="connsiteY23" fmla="*/ 4135 h 10000"/>
                <a:gd name="connsiteX24" fmla="*/ 3638 w 10000"/>
                <a:gd name="connsiteY24" fmla="*/ 4135 h 10000"/>
                <a:gd name="connsiteX25" fmla="*/ 3489 w 10000"/>
                <a:gd name="connsiteY25" fmla="*/ 3922 h 10000"/>
                <a:gd name="connsiteX26" fmla="*/ 3749 w 10000"/>
                <a:gd name="connsiteY26" fmla="*/ 4169 h 10000"/>
                <a:gd name="connsiteX27" fmla="*/ 3687 w 10000"/>
                <a:gd name="connsiteY27" fmla="*/ 4365 h 10000"/>
                <a:gd name="connsiteX28" fmla="*/ 3961 w 10000"/>
                <a:gd name="connsiteY28" fmla="*/ 4283 h 10000"/>
                <a:gd name="connsiteX29" fmla="*/ 4232 w 10000"/>
                <a:gd name="connsiteY29" fmla="*/ 3413 h 10000"/>
                <a:gd name="connsiteX30" fmla="*/ 4381 w 10000"/>
                <a:gd name="connsiteY30" fmla="*/ 2633 h 10000"/>
                <a:gd name="connsiteX31" fmla="*/ 4373 w 10000"/>
                <a:gd name="connsiteY31" fmla="*/ 1733 h 10000"/>
                <a:gd name="connsiteX32" fmla="*/ 4737 w 10000"/>
                <a:gd name="connsiteY32" fmla="*/ 1701 h 10000"/>
                <a:gd name="connsiteX33" fmla="*/ 5038 w 10000"/>
                <a:gd name="connsiteY33" fmla="*/ 1478 h 10000"/>
                <a:gd name="connsiteX34" fmla="*/ 5049 w 10000"/>
                <a:gd name="connsiteY34" fmla="*/ 405 h 10000"/>
                <a:gd name="connsiteX35" fmla="*/ 5460 w 10000"/>
                <a:gd name="connsiteY35" fmla="*/ 182 h 10000"/>
                <a:gd name="connsiteX36" fmla="*/ 5866 w 10000"/>
                <a:gd name="connsiteY36" fmla="*/ 1075 h 10000"/>
                <a:gd name="connsiteX37" fmla="*/ 6417 w 10000"/>
                <a:gd name="connsiteY37" fmla="*/ 1258 h 10000"/>
                <a:gd name="connsiteX38" fmla="*/ 7136 w 10000"/>
                <a:gd name="connsiteY38" fmla="*/ 1662 h 10000"/>
                <a:gd name="connsiteX39" fmla="*/ 7347 w 10000"/>
                <a:gd name="connsiteY39" fmla="*/ 823 h 10000"/>
                <a:gd name="connsiteX40" fmla="*/ 7606 w 10000"/>
                <a:gd name="connsiteY40" fmla="*/ 1464 h 10000"/>
                <a:gd name="connsiteX41" fmla="*/ 8012 w 10000"/>
                <a:gd name="connsiteY41" fmla="*/ 1930 h 10000"/>
                <a:gd name="connsiteX42" fmla="*/ 8007 w 10000"/>
                <a:gd name="connsiteY42" fmla="*/ 3124 h 10000"/>
                <a:gd name="connsiteX43" fmla="*/ 8703 w 10000"/>
                <a:gd name="connsiteY43" fmla="*/ 4713 h 10000"/>
                <a:gd name="connsiteX44" fmla="*/ 7694 w 10000"/>
                <a:gd name="connsiteY44" fmla="*/ 6773 h 10000"/>
                <a:gd name="connsiteX45" fmla="*/ 7361 w 10000"/>
                <a:gd name="connsiteY45" fmla="*/ 7896 h 10000"/>
                <a:gd name="connsiteX46" fmla="*/ 2461 w 10000"/>
                <a:gd name="connsiteY46" fmla="*/ 9109 h 10000"/>
                <a:gd name="connsiteX47" fmla="*/ 9522 w 10000"/>
                <a:gd name="connsiteY47" fmla="*/ 5395 h 10000"/>
                <a:gd name="connsiteX48" fmla="*/ 9358 w 10000"/>
                <a:gd name="connsiteY48" fmla="*/ 5707 h 10000"/>
                <a:gd name="connsiteX49" fmla="*/ 9311 w 10000"/>
                <a:gd name="connsiteY49" fmla="*/ 5789 h 10000"/>
                <a:gd name="connsiteX50" fmla="*/ 9294 w 10000"/>
                <a:gd name="connsiteY50" fmla="*/ 5821 h 10000"/>
                <a:gd name="connsiteX51" fmla="*/ 9279 w 10000"/>
                <a:gd name="connsiteY51" fmla="*/ 5854 h 10000"/>
                <a:gd name="connsiteX52" fmla="*/ 9272 w 10000"/>
                <a:gd name="connsiteY52" fmla="*/ 5854 h 10000"/>
                <a:gd name="connsiteX53" fmla="*/ 9272 w 10000"/>
                <a:gd name="connsiteY53" fmla="*/ 5920 h 10000"/>
                <a:gd name="connsiteX54" fmla="*/ 9256 w 10000"/>
                <a:gd name="connsiteY54" fmla="*/ 6018 h 10000"/>
                <a:gd name="connsiteX55" fmla="*/ 9193 w 10000"/>
                <a:gd name="connsiteY55" fmla="*/ 6149 h 10000"/>
                <a:gd name="connsiteX56" fmla="*/ 9114 w 10000"/>
                <a:gd name="connsiteY56" fmla="*/ 6232 h 10000"/>
                <a:gd name="connsiteX57" fmla="*/ 9044 w 10000"/>
                <a:gd name="connsiteY57" fmla="*/ 6296 h 10000"/>
                <a:gd name="connsiteX58" fmla="*/ 8846 w 10000"/>
                <a:gd name="connsiteY58" fmla="*/ 6427 h 10000"/>
                <a:gd name="connsiteX59" fmla="*/ 8705 w 10000"/>
                <a:gd name="connsiteY59" fmla="*/ 6526 h 10000"/>
                <a:gd name="connsiteX60" fmla="*/ 8587 w 10000"/>
                <a:gd name="connsiteY60" fmla="*/ 6607 h 10000"/>
                <a:gd name="connsiteX61" fmla="*/ 8525 w 10000"/>
                <a:gd name="connsiteY61" fmla="*/ 6739 h 10000"/>
                <a:gd name="connsiteX62" fmla="*/ 8485 w 10000"/>
                <a:gd name="connsiteY62" fmla="*/ 6870 h 10000"/>
                <a:gd name="connsiteX63" fmla="*/ 8454 w 10000"/>
                <a:gd name="connsiteY63" fmla="*/ 7082 h 10000"/>
                <a:gd name="connsiteX64" fmla="*/ 8407 w 10000"/>
                <a:gd name="connsiteY64" fmla="*/ 7344 h 10000"/>
                <a:gd name="connsiteX65" fmla="*/ 8320 w 10000"/>
                <a:gd name="connsiteY65" fmla="*/ 7589 h 10000"/>
                <a:gd name="connsiteX66" fmla="*/ 8257 w 10000"/>
                <a:gd name="connsiteY66" fmla="*/ 7754 h 10000"/>
                <a:gd name="connsiteX67" fmla="*/ 8196 w 10000"/>
                <a:gd name="connsiteY67" fmla="*/ 7836 h 10000"/>
                <a:gd name="connsiteX68" fmla="*/ 8124 w 10000"/>
                <a:gd name="connsiteY68" fmla="*/ 7999 h 10000"/>
                <a:gd name="connsiteX69" fmla="*/ 8092 w 10000"/>
                <a:gd name="connsiteY69" fmla="*/ 8065 h 10000"/>
                <a:gd name="connsiteX70" fmla="*/ 8077 w 10000"/>
                <a:gd name="connsiteY70" fmla="*/ 8146 h 10000"/>
                <a:gd name="connsiteX71" fmla="*/ 8077 w 10000"/>
                <a:gd name="connsiteY71" fmla="*/ 8311 h 10000"/>
                <a:gd name="connsiteX72" fmla="*/ 8092 w 10000"/>
                <a:gd name="connsiteY72" fmla="*/ 8506 h 10000"/>
                <a:gd name="connsiteX73" fmla="*/ 8045 w 10000"/>
                <a:gd name="connsiteY73" fmla="*/ 8506 h 10000"/>
                <a:gd name="connsiteX74" fmla="*/ 7967 w 10000"/>
                <a:gd name="connsiteY74" fmla="*/ 8523 h 10000"/>
                <a:gd name="connsiteX75" fmla="*/ 7867 w 10000"/>
                <a:gd name="connsiteY75" fmla="*/ 8555 h 10000"/>
                <a:gd name="connsiteX76" fmla="*/ 2538 w 10000"/>
                <a:gd name="connsiteY76" fmla="*/ 9029 h 10000"/>
                <a:gd name="connsiteX77" fmla="*/ 2131 w 10000"/>
                <a:gd name="connsiteY77" fmla="*/ 8963 h 10000"/>
                <a:gd name="connsiteX78" fmla="*/ 1737 w 10000"/>
                <a:gd name="connsiteY78" fmla="*/ 9029 h 10000"/>
                <a:gd name="connsiteX79" fmla="*/ 1746 w 10000"/>
                <a:gd name="connsiteY79" fmla="*/ 9702 h 10000"/>
                <a:gd name="connsiteX80" fmla="*/ 1021 w 10000"/>
                <a:gd name="connsiteY80" fmla="*/ 9815 h 10000"/>
                <a:gd name="connsiteX81" fmla="*/ 606 w 10000"/>
                <a:gd name="connsiteY81" fmla="*/ 9948 h 10000"/>
                <a:gd name="connsiteX82" fmla="*/ 0 w 10000"/>
                <a:gd name="connsiteY82" fmla="*/ 10000 h 10000"/>
                <a:gd name="connsiteX83" fmla="*/ 212 w 10000"/>
                <a:gd name="connsiteY83" fmla="*/ 9737 h 10000"/>
                <a:gd name="connsiteX84" fmla="*/ 353 w 10000"/>
                <a:gd name="connsiteY84" fmla="*/ 8719 h 10000"/>
                <a:gd name="connsiteX85" fmla="*/ 220 w 10000"/>
                <a:gd name="connsiteY85" fmla="*/ 7998 h 10000"/>
                <a:gd name="connsiteX86" fmla="*/ 455 w 10000"/>
                <a:gd name="connsiteY86" fmla="*/ 7604 h 10000"/>
                <a:gd name="connsiteX87" fmla="*/ 1196 w 10000"/>
                <a:gd name="connsiteY87" fmla="*/ 8066 h 10000"/>
                <a:gd name="connsiteX88" fmla="*/ 968 w 10000"/>
                <a:gd name="connsiteY88" fmla="*/ 7164 h 10000"/>
                <a:gd name="connsiteX89" fmla="*/ 1259 w 10000"/>
                <a:gd name="connsiteY89" fmla="*/ 6836 h 10000"/>
                <a:gd name="connsiteX90" fmla="*/ 1259 w 10000"/>
                <a:gd name="connsiteY90" fmla="*/ 6804 h 10000"/>
                <a:gd name="connsiteX91" fmla="*/ 1259 w 10000"/>
                <a:gd name="connsiteY91" fmla="*/ 6739 h 10000"/>
                <a:gd name="connsiteX92" fmla="*/ 1023 w 10000"/>
                <a:gd name="connsiteY92" fmla="*/ 6887 h 10000"/>
                <a:gd name="connsiteX93" fmla="*/ 1454 w 10000"/>
                <a:gd name="connsiteY93" fmla="*/ 6625 h 10000"/>
                <a:gd name="connsiteX94" fmla="*/ 1400 w 10000"/>
                <a:gd name="connsiteY94" fmla="*/ 6101 h 10000"/>
                <a:gd name="connsiteX95" fmla="*/ 1541 w 10000"/>
                <a:gd name="connsiteY95" fmla="*/ 5822 h 10000"/>
                <a:gd name="connsiteX96" fmla="*/ 1628 w 10000"/>
                <a:gd name="connsiteY96" fmla="*/ 5462 h 10000"/>
                <a:gd name="connsiteX97" fmla="*/ 1800 w 10000"/>
                <a:gd name="connsiteY97" fmla="*/ 5330 h 10000"/>
                <a:gd name="connsiteX0" fmla="*/ 1800 w 9358"/>
                <a:gd name="connsiteY0" fmla="*/ 5330 h 10000"/>
                <a:gd name="connsiteX1" fmla="*/ 2045 w 9358"/>
                <a:gd name="connsiteY1" fmla="*/ 4986 h 10000"/>
                <a:gd name="connsiteX2" fmla="*/ 2223 w 9358"/>
                <a:gd name="connsiteY2" fmla="*/ 4920 h 10000"/>
                <a:gd name="connsiteX3" fmla="*/ 1964 w 9358"/>
                <a:gd name="connsiteY3" fmla="*/ 5134 h 10000"/>
                <a:gd name="connsiteX4" fmla="*/ 2185 w 9358"/>
                <a:gd name="connsiteY4" fmla="*/ 5085 h 10000"/>
                <a:gd name="connsiteX5" fmla="*/ 2325 w 9358"/>
                <a:gd name="connsiteY5" fmla="*/ 5282 h 10000"/>
                <a:gd name="connsiteX6" fmla="*/ 2493 w 9358"/>
                <a:gd name="connsiteY6" fmla="*/ 5348 h 10000"/>
                <a:gd name="connsiteX7" fmla="*/ 2586 w 9358"/>
                <a:gd name="connsiteY7" fmla="*/ 5299 h 10000"/>
                <a:gd name="connsiteX8" fmla="*/ 2734 w 9358"/>
                <a:gd name="connsiteY8" fmla="*/ 4856 h 10000"/>
                <a:gd name="connsiteX9" fmla="*/ 2711 w 9358"/>
                <a:gd name="connsiteY9" fmla="*/ 5218 h 10000"/>
                <a:gd name="connsiteX10" fmla="*/ 2846 w 9358"/>
                <a:gd name="connsiteY10" fmla="*/ 4529 h 10000"/>
                <a:gd name="connsiteX11" fmla="*/ 2979 w 9358"/>
                <a:gd name="connsiteY11" fmla="*/ 4823 h 10000"/>
                <a:gd name="connsiteX12" fmla="*/ 2946 w 9358"/>
                <a:gd name="connsiteY12" fmla="*/ 4578 h 10000"/>
                <a:gd name="connsiteX13" fmla="*/ 3011 w 9358"/>
                <a:gd name="connsiteY13" fmla="*/ 4823 h 10000"/>
                <a:gd name="connsiteX14" fmla="*/ 3026 w 9358"/>
                <a:gd name="connsiteY14" fmla="*/ 4856 h 10000"/>
                <a:gd name="connsiteX15" fmla="*/ 3065 w 9358"/>
                <a:gd name="connsiteY15" fmla="*/ 4856 h 10000"/>
                <a:gd name="connsiteX16" fmla="*/ 3113 w 9358"/>
                <a:gd name="connsiteY16" fmla="*/ 4856 h 10000"/>
                <a:gd name="connsiteX17" fmla="*/ 3159 w 9358"/>
                <a:gd name="connsiteY17" fmla="*/ 4823 h 10000"/>
                <a:gd name="connsiteX18" fmla="*/ 3192 w 9358"/>
                <a:gd name="connsiteY18" fmla="*/ 4725 h 10000"/>
                <a:gd name="connsiteX19" fmla="*/ 3223 w 9358"/>
                <a:gd name="connsiteY19" fmla="*/ 4577 h 10000"/>
                <a:gd name="connsiteX20" fmla="*/ 3238 w 9358"/>
                <a:gd name="connsiteY20" fmla="*/ 4315 h 10000"/>
                <a:gd name="connsiteX21" fmla="*/ 3316 w 9358"/>
                <a:gd name="connsiteY21" fmla="*/ 4332 h 10000"/>
                <a:gd name="connsiteX22" fmla="*/ 3427 w 9358"/>
                <a:gd name="connsiteY22" fmla="*/ 4102 h 10000"/>
                <a:gd name="connsiteX23" fmla="*/ 3552 w 9358"/>
                <a:gd name="connsiteY23" fmla="*/ 4135 h 10000"/>
                <a:gd name="connsiteX24" fmla="*/ 3638 w 9358"/>
                <a:gd name="connsiteY24" fmla="*/ 4135 h 10000"/>
                <a:gd name="connsiteX25" fmla="*/ 3489 w 9358"/>
                <a:gd name="connsiteY25" fmla="*/ 3922 h 10000"/>
                <a:gd name="connsiteX26" fmla="*/ 3749 w 9358"/>
                <a:gd name="connsiteY26" fmla="*/ 4169 h 10000"/>
                <a:gd name="connsiteX27" fmla="*/ 3687 w 9358"/>
                <a:gd name="connsiteY27" fmla="*/ 4365 h 10000"/>
                <a:gd name="connsiteX28" fmla="*/ 3961 w 9358"/>
                <a:gd name="connsiteY28" fmla="*/ 4283 h 10000"/>
                <a:gd name="connsiteX29" fmla="*/ 4232 w 9358"/>
                <a:gd name="connsiteY29" fmla="*/ 3413 h 10000"/>
                <a:gd name="connsiteX30" fmla="*/ 4381 w 9358"/>
                <a:gd name="connsiteY30" fmla="*/ 2633 h 10000"/>
                <a:gd name="connsiteX31" fmla="*/ 4373 w 9358"/>
                <a:gd name="connsiteY31" fmla="*/ 1733 h 10000"/>
                <a:gd name="connsiteX32" fmla="*/ 4737 w 9358"/>
                <a:gd name="connsiteY32" fmla="*/ 1701 h 10000"/>
                <a:gd name="connsiteX33" fmla="*/ 5038 w 9358"/>
                <a:gd name="connsiteY33" fmla="*/ 1478 h 10000"/>
                <a:gd name="connsiteX34" fmla="*/ 5049 w 9358"/>
                <a:gd name="connsiteY34" fmla="*/ 405 h 10000"/>
                <a:gd name="connsiteX35" fmla="*/ 5460 w 9358"/>
                <a:gd name="connsiteY35" fmla="*/ 182 h 10000"/>
                <a:gd name="connsiteX36" fmla="*/ 5866 w 9358"/>
                <a:gd name="connsiteY36" fmla="*/ 1075 h 10000"/>
                <a:gd name="connsiteX37" fmla="*/ 6417 w 9358"/>
                <a:gd name="connsiteY37" fmla="*/ 1258 h 10000"/>
                <a:gd name="connsiteX38" fmla="*/ 7136 w 9358"/>
                <a:gd name="connsiteY38" fmla="*/ 1662 h 10000"/>
                <a:gd name="connsiteX39" fmla="*/ 7347 w 9358"/>
                <a:gd name="connsiteY39" fmla="*/ 823 h 10000"/>
                <a:gd name="connsiteX40" fmla="*/ 7606 w 9358"/>
                <a:gd name="connsiteY40" fmla="*/ 1464 h 10000"/>
                <a:gd name="connsiteX41" fmla="*/ 8012 w 9358"/>
                <a:gd name="connsiteY41" fmla="*/ 1930 h 10000"/>
                <a:gd name="connsiteX42" fmla="*/ 8007 w 9358"/>
                <a:gd name="connsiteY42" fmla="*/ 3124 h 10000"/>
                <a:gd name="connsiteX43" fmla="*/ 8703 w 9358"/>
                <a:gd name="connsiteY43" fmla="*/ 4713 h 10000"/>
                <a:gd name="connsiteX44" fmla="*/ 7694 w 9358"/>
                <a:gd name="connsiteY44" fmla="*/ 6773 h 10000"/>
                <a:gd name="connsiteX45" fmla="*/ 7361 w 9358"/>
                <a:gd name="connsiteY45" fmla="*/ 7896 h 10000"/>
                <a:gd name="connsiteX46" fmla="*/ 2461 w 9358"/>
                <a:gd name="connsiteY46" fmla="*/ 9109 h 10000"/>
                <a:gd name="connsiteX47" fmla="*/ 9358 w 9358"/>
                <a:gd name="connsiteY47" fmla="*/ 5707 h 10000"/>
                <a:gd name="connsiteX48" fmla="*/ 9311 w 9358"/>
                <a:gd name="connsiteY48" fmla="*/ 5789 h 10000"/>
                <a:gd name="connsiteX49" fmla="*/ 9294 w 9358"/>
                <a:gd name="connsiteY49" fmla="*/ 5821 h 10000"/>
                <a:gd name="connsiteX50" fmla="*/ 9279 w 9358"/>
                <a:gd name="connsiteY50" fmla="*/ 5854 h 10000"/>
                <a:gd name="connsiteX51" fmla="*/ 9272 w 9358"/>
                <a:gd name="connsiteY51" fmla="*/ 5854 h 10000"/>
                <a:gd name="connsiteX52" fmla="*/ 9272 w 9358"/>
                <a:gd name="connsiteY52" fmla="*/ 5920 h 10000"/>
                <a:gd name="connsiteX53" fmla="*/ 9256 w 9358"/>
                <a:gd name="connsiteY53" fmla="*/ 6018 h 10000"/>
                <a:gd name="connsiteX54" fmla="*/ 9193 w 9358"/>
                <a:gd name="connsiteY54" fmla="*/ 6149 h 10000"/>
                <a:gd name="connsiteX55" fmla="*/ 9114 w 9358"/>
                <a:gd name="connsiteY55" fmla="*/ 6232 h 10000"/>
                <a:gd name="connsiteX56" fmla="*/ 9044 w 9358"/>
                <a:gd name="connsiteY56" fmla="*/ 6296 h 10000"/>
                <a:gd name="connsiteX57" fmla="*/ 8846 w 9358"/>
                <a:gd name="connsiteY57" fmla="*/ 6427 h 10000"/>
                <a:gd name="connsiteX58" fmla="*/ 8705 w 9358"/>
                <a:gd name="connsiteY58" fmla="*/ 6526 h 10000"/>
                <a:gd name="connsiteX59" fmla="*/ 8587 w 9358"/>
                <a:gd name="connsiteY59" fmla="*/ 6607 h 10000"/>
                <a:gd name="connsiteX60" fmla="*/ 8525 w 9358"/>
                <a:gd name="connsiteY60" fmla="*/ 6739 h 10000"/>
                <a:gd name="connsiteX61" fmla="*/ 8485 w 9358"/>
                <a:gd name="connsiteY61" fmla="*/ 6870 h 10000"/>
                <a:gd name="connsiteX62" fmla="*/ 8454 w 9358"/>
                <a:gd name="connsiteY62" fmla="*/ 7082 h 10000"/>
                <a:gd name="connsiteX63" fmla="*/ 8407 w 9358"/>
                <a:gd name="connsiteY63" fmla="*/ 7344 h 10000"/>
                <a:gd name="connsiteX64" fmla="*/ 8320 w 9358"/>
                <a:gd name="connsiteY64" fmla="*/ 7589 h 10000"/>
                <a:gd name="connsiteX65" fmla="*/ 8257 w 9358"/>
                <a:gd name="connsiteY65" fmla="*/ 7754 h 10000"/>
                <a:gd name="connsiteX66" fmla="*/ 8196 w 9358"/>
                <a:gd name="connsiteY66" fmla="*/ 7836 h 10000"/>
                <a:gd name="connsiteX67" fmla="*/ 8124 w 9358"/>
                <a:gd name="connsiteY67" fmla="*/ 7999 h 10000"/>
                <a:gd name="connsiteX68" fmla="*/ 8092 w 9358"/>
                <a:gd name="connsiteY68" fmla="*/ 8065 h 10000"/>
                <a:gd name="connsiteX69" fmla="*/ 8077 w 9358"/>
                <a:gd name="connsiteY69" fmla="*/ 8146 h 10000"/>
                <a:gd name="connsiteX70" fmla="*/ 8077 w 9358"/>
                <a:gd name="connsiteY70" fmla="*/ 8311 h 10000"/>
                <a:gd name="connsiteX71" fmla="*/ 8092 w 9358"/>
                <a:gd name="connsiteY71" fmla="*/ 8506 h 10000"/>
                <a:gd name="connsiteX72" fmla="*/ 8045 w 9358"/>
                <a:gd name="connsiteY72" fmla="*/ 8506 h 10000"/>
                <a:gd name="connsiteX73" fmla="*/ 7967 w 9358"/>
                <a:gd name="connsiteY73" fmla="*/ 8523 h 10000"/>
                <a:gd name="connsiteX74" fmla="*/ 7867 w 9358"/>
                <a:gd name="connsiteY74" fmla="*/ 8555 h 10000"/>
                <a:gd name="connsiteX75" fmla="*/ 2538 w 9358"/>
                <a:gd name="connsiteY75" fmla="*/ 9029 h 10000"/>
                <a:gd name="connsiteX76" fmla="*/ 2131 w 9358"/>
                <a:gd name="connsiteY76" fmla="*/ 8963 h 10000"/>
                <a:gd name="connsiteX77" fmla="*/ 1737 w 9358"/>
                <a:gd name="connsiteY77" fmla="*/ 9029 h 10000"/>
                <a:gd name="connsiteX78" fmla="*/ 1746 w 9358"/>
                <a:gd name="connsiteY78" fmla="*/ 9702 h 10000"/>
                <a:gd name="connsiteX79" fmla="*/ 1021 w 9358"/>
                <a:gd name="connsiteY79" fmla="*/ 9815 h 10000"/>
                <a:gd name="connsiteX80" fmla="*/ 606 w 9358"/>
                <a:gd name="connsiteY80" fmla="*/ 9948 h 10000"/>
                <a:gd name="connsiteX81" fmla="*/ 0 w 9358"/>
                <a:gd name="connsiteY81" fmla="*/ 10000 h 10000"/>
                <a:gd name="connsiteX82" fmla="*/ 212 w 9358"/>
                <a:gd name="connsiteY82" fmla="*/ 9737 h 10000"/>
                <a:gd name="connsiteX83" fmla="*/ 353 w 9358"/>
                <a:gd name="connsiteY83" fmla="*/ 8719 h 10000"/>
                <a:gd name="connsiteX84" fmla="*/ 220 w 9358"/>
                <a:gd name="connsiteY84" fmla="*/ 7998 h 10000"/>
                <a:gd name="connsiteX85" fmla="*/ 455 w 9358"/>
                <a:gd name="connsiteY85" fmla="*/ 7604 h 10000"/>
                <a:gd name="connsiteX86" fmla="*/ 1196 w 9358"/>
                <a:gd name="connsiteY86" fmla="*/ 8066 h 10000"/>
                <a:gd name="connsiteX87" fmla="*/ 968 w 9358"/>
                <a:gd name="connsiteY87" fmla="*/ 7164 h 10000"/>
                <a:gd name="connsiteX88" fmla="*/ 1259 w 9358"/>
                <a:gd name="connsiteY88" fmla="*/ 6836 h 10000"/>
                <a:gd name="connsiteX89" fmla="*/ 1259 w 9358"/>
                <a:gd name="connsiteY89" fmla="*/ 6804 h 10000"/>
                <a:gd name="connsiteX90" fmla="*/ 1259 w 9358"/>
                <a:gd name="connsiteY90" fmla="*/ 6739 h 10000"/>
                <a:gd name="connsiteX91" fmla="*/ 1023 w 9358"/>
                <a:gd name="connsiteY91" fmla="*/ 6887 h 10000"/>
                <a:gd name="connsiteX92" fmla="*/ 1454 w 9358"/>
                <a:gd name="connsiteY92" fmla="*/ 6625 h 10000"/>
                <a:gd name="connsiteX93" fmla="*/ 1400 w 9358"/>
                <a:gd name="connsiteY93" fmla="*/ 6101 h 10000"/>
                <a:gd name="connsiteX94" fmla="*/ 1541 w 9358"/>
                <a:gd name="connsiteY94" fmla="*/ 5822 h 10000"/>
                <a:gd name="connsiteX95" fmla="*/ 1628 w 9358"/>
                <a:gd name="connsiteY95" fmla="*/ 5462 h 10000"/>
                <a:gd name="connsiteX96" fmla="*/ 1800 w 9358"/>
                <a:gd name="connsiteY96" fmla="*/ 5330 h 10000"/>
                <a:gd name="connsiteX0" fmla="*/ 1923 w 10000"/>
                <a:gd name="connsiteY0" fmla="*/ 5330 h 10000"/>
                <a:gd name="connsiteX1" fmla="*/ 2185 w 10000"/>
                <a:gd name="connsiteY1" fmla="*/ 4986 h 10000"/>
                <a:gd name="connsiteX2" fmla="*/ 2376 w 10000"/>
                <a:gd name="connsiteY2" fmla="*/ 4920 h 10000"/>
                <a:gd name="connsiteX3" fmla="*/ 2099 w 10000"/>
                <a:gd name="connsiteY3" fmla="*/ 5134 h 10000"/>
                <a:gd name="connsiteX4" fmla="*/ 2335 w 10000"/>
                <a:gd name="connsiteY4" fmla="*/ 5085 h 10000"/>
                <a:gd name="connsiteX5" fmla="*/ 2485 w 10000"/>
                <a:gd name="connsiteY5" fmla="*/ 5282 h 10000"/>
                <a:gd name="connsiteX6" fmla="*/ 2664 w 10000"/>
                <a:gd name="connsiteY6" fmla="*/ 5348 h 10000"/>
                <a:gd name="connsiteX7" fmla="*/ 2763 w 10000"/>
                <a:gd name="connsiteY7" fmla="*/ 5299 h 10000"/>
                <a:gd name="connsiteX8" fmla="*/ 2922 w 10000"/>
                <a:gd name="connsiteY8" fmla="*/ 4856 h 10000"/>
                <a:gd name="connsiteX9" fmla="*/ 2897 w 10000"/>
                <a:gd name="connsiteY9" fmla="*/ 5218 h 10000"/>
                <a:gd name="connsiteX10" fmla="*/ 3041 w 10000"/>
                <a:gd name="connsiteY10" fmla="*/ 4529 h 10000"/>
                <a:gd name="connsiteX11" fmla="*/ 3183 w 10000"/>
                <a:gd name="connsiteY11" fmla="*/ 4823 h 10000"/>
                <a:gd name="connsiteX12" fmla="*/ 3148 w 10000"/>
                <a:gd name="connsiteY12" fmla="*/ 4578 h 10000"/>
                <a:gd name="connsiteX13" fmla="*/ 3218 w 10000"/>
                <a:gd name="connsiteY13" fmla="*/ 4823 h 10000"/>
                <a:gd name="connsiteX14" fmla="*/ 3234 w 10000"/>
                <a:gd name="connsiteY14" fmla="*/ 4856 h 10000"/>
                <a:gd name="connsiteX15" fmla="*/ 3275 w 10000"/>
                <a:gd name="connsiteY15" fmla="*/ 4856 h 10000"/>
                <a:gd name="connsiteX16" fmla="*/ 3327 w 10000"/>
                <a:gd name="connsiteY16" fmla="*/ 4856 h 10000"/>
                <a:gd name="connsiteX17" fmla="*/ 3376 w 10000"/>
                <a:gd name="connsiteY17" fmla="*/ 4823 h 10000"/>
                <a:gd name="connsiteX18" fmla="*/ 3411 w 10000"/>
                <a:gd name="connsiteY18" fmla="*/ 4725 h 10000"/>
                <a:gd name="connsiteX19" fmla="*/ 3444 w 10000"/>
                <a:gd name="connsiteY19" fmla="*/ 4577 h 10000"/>
                <a:gd name="connsiteX20" fmla="*/ 3460 w 10000"/>
                <a:gd name="connsiteY20" fmla="*/ 4315 h 10000"/>
                <a:gd name="connsiteX21" fmla="*/ 3543 w 10000"/>
                <a:gd name="connsiteY21" fmla="*/ 4332 h 10000"/>
                <a:gd name="connsiteX22" fmla="*/ 3662 w 10000"/>
                <a:gd name="connsiteY22" fmla="*/ 4102 h 10000"/>
                <a:gd name="connsiteX23" fmla="*/ 3796 w 10000"/>
                <a:gd name="connsiteY23" fmla="*/ 4135 h 10000"/>
                <a:gd name="connsiteX24" fmla="*/ 3888 w 10000"/>
                <a:gd name="connsiteY24" fmla="*/ 4135 h 10000"/>
                <a:gd name="connsiteX25" fmla="*/ 3728 w 10000"/>
                <a:gd name="connsiteY25" fmla="*/ 3922 h 10000"/>
                <a:gd name="connsiteX26" fmla="*/ 4006 w 10000"/>
                <a:gd name="connsiteY26" fmla="*/ 4169 h 10000"/>
                <a:gd name="connsiteX27" fmla="*/ 3940 w 10000"/>
                <a:gd name="connsiteY27" fmla="*/ 4365 h 10000"/>
                <a:gd name="connsiteX28" fmla="*/ 4233 w 10000"/>
                <a:gd name="connsiteY28" fmla="*/ 4283 h 10000"/>
                <a:gd name="connsiteX29" fmla="*/ 4522 w 10000"/>
                <a:gd name="connsiteY29" fmla="*/ 3413 h 10000"/>
                <a:gd name="connsiteX30" fmla="*/ 4682 w 10000"/>
                <a:gd name="connsiteY30" fmla="*/ 2633 h 10000"/>
                <a:gd name="connsiteX31" fmla="*/ 4673 w 10000"/>
                <a:gd name="connsiteY31" fmla="*/ 1733 h 10000"/>
                <a:gd name="connsiteX32" fmla="*/ 5062 w 10000"/>
                <a:gd name="connsiteY32" fmla="*/ 1701 h 10000"/>
                <a:gd name="connsiteX33" fmla="*/ 5384 w 10000"/>
                <a:gd name="connsiteY33" fmla="*/ 1478 h 10000"/>
                <a:gd name="connsiteX34" fmla="*/ 5395 w 10000"/>
                <a:gd name="connsiteY34" fmla="*/ 405 h 10000"/>
                <a:gd name="connsiteX35" fmla="*/ 5835 w 10000"/>
                <a:gd name="connsiteY35" fmla="*/ 182 h 10000"/>
                <a:gd name="connsiteX36" fmla="*/ 6268 w 10000"/>
                <a:gd name="connsiteY36" fmla="*/ 1075 h 10000"/>
                <a:gd name="connsiteX37" fmla="*/ 6857 w 10000"/>
                <a:gd name="connsiteY37" fmla="*/ 1258 h 10000"/>
                <a:gd name="connsiteX38" fmla="*/ 7626 w 10000"/>
                <a:gd name="connsiteY38" fmla="*/ 1662 h 10000"/>
                <a:gd name="connsiteX39" fmla="*/ 7851 w 10000"/>
                <a:gd name="connsiteY39" fmla="*/ 823 h 10000"/>
                <a:gd name="connsiteX40" fmla="*/ 8128 w 10000"/>
                <a:gd name="connsiteY40" fmla="*/ 1464 h 10000"/>
                <a:gd name="connsiteX41" fmla="*/ 8562 w 10000"/>
                <a:gd name="connsiteY41" fmla="*/ 1930 h 10000"/>
                <a:gd name="connsiteX42" fmla="*/ 8556 w 10000"/>
                <a:gd name="connsiteY42" fmla="*/ 3124 h 10000"/>
                <a:gd name="connsiteX43" fmla="*/ 9300 w 10000"/>
                <a:gd name="connsiteY43" fmla="*/ 4713 h 10000"/>
                <a:gd name="connsiteX44" fmla="*/ 8222 w 10000"/>
                <a:gd name="connsiteY44" fmla="*/ 6773 h 10000"/>
                <a:gd name="connsiteX45" fmla="*/ 7866 w 10000"/>
                <a:gd name="connsiteY45" fmla="*/ 7896 h 10000"/>
                <a:gd name="connsiteX46" fmla="*/ 2630 w 10000"/>
                <a:gd name="connsiteY46" fmla="*/ 9109 h 10000"/>
                <a:gd name="connsiteX47" fmla="*/ 10000 w 10000"/>
                <a:gd name="connsiteY47" fmla="*/ 5707 h 10000"/>
                <a:gd name="connsiteX48" fmla="*/ 9950 w 10000"/>
                <a:gd name="connsiteY48" fmla="*/ 5789 h 10000"/>
                <a:gd name="connsiteX49" fmla="*/ 9932 w 10000"/>
                <a:gd name="connsiteY49" fmla="*/ 5821 h 10000"/>
                <a:gd name="connsiteX50" fmla="*/ 9916 w 10000"/>
                <a:gd name="connsiteY50" fmla="*/ 5854 h 10000"/>
                <a:gd name="connsiteX51" fmla="*/ 9908 w 10000"/>
                <a:gd name="connsiteY51" fmla="*/ 5854 h 10000"/>
                <a:gd name="connsiteX52" fmla="*/ 9908 w 10000"/>
                <a:gd name="connsiteY52" fmla="*/ 5920 h 10000"/>
                <a:gd name="connsiteX53" fmla="*/ 9891 w 10000"/>
                <a:gd name="connsiteY53" fmla="*/ 6018 h 10000"/>
                <a:gd name="connsiteX54" fmla="*/ 9824 w 10000"/>
                <a:gd name="connsiteY54" fmla="*/ 6149 h 10000"/>
                <a:gd name="connsiteX55" fmla="*/ 9739 w 10000"/>
                <a:gd name="connsiteY55" fmla="*/ 6232 h 10000"/>
                <a:gd name="connsiteX56" fmla="*/ 9664 w 10000"/>
                <a:gd name="connsiteY56" fmla="*/ 6296 h 10000"/>
                <a:gd name="connsiteX57" fmla="*/ 9453 w 10000"/>
                <a:gd name="connsiteY57" fmla="*/ 6427 h 10000"/>
                <a:gd name="connsiteX58" fmla="*/ 9302 w 10000"/>
                <a:gd name="connsiteY58" fmla="*/ 6526 h 10000"/>
                <a:gd name="connsiteX59" fmla="*/ 9176 w 10000"/>
                <a:gd name="connsiteY59" fmla="*/ 6607 h 10000"/>
                <a:gd name="connsiteX60" fmla="*/ 9110 w 10000"/>
                <a:gd name="connsiteY60" fmla="*/ 6739 h 10000"/>
                <a:gd name="connsiteX61" fmla="*/ 9067 w 10000"/>
                <a:gd name="connsiteY61" fmla="*/ 6870 h 10000"/>
                <a:gd name="connsiteX62" fmla="*/ 9034 w 10000"/>
                <a:gd name="connsiteY62" fmla="*/ 7082 h 10000"/>
                <a:gd name="connsiteX63" fmla="*/ 8984 w 10000"/>
                <a:gd name="connsiteY63" fmla="*/ 7344 h 10000"/>
                <a:gd name="connsiteX64" fmla="*/ 8891 w 10000"/>
                <a:gd name="connsiteY64" fmla="*/ 7589 h 10000"/>
                <a:gd name="connsiteX65" fmla="*/ 8823 w 10000"/>
                <a:gd name="connsiteY65" fmla="*/ 7754 h 10000"/>
                <a:gd name="connsiteX66" fmla="*/ 8758 w 10000"/>
                <a:gd name="connsiteY66" fmla="*/ 7836 h 10000"/>
                <a:gd name="connsiteX67" fmla="*/ 8681 w 10000"/>
                <a:gd name="connsiteY67" fmla="*/ 7999 h 10000"/>
                <a:gd name="connsiteX68" fmla="*/ 8647 w 10000"/>
                <a:gd name="connsiteY68" fmla="*/ 8065 h 10000"/>
                <a:gd name="connsiteX69" fmla="*/ 8631 w 10000"/>
                <a:gd name="connsiteY69" fmla="*/ 8146 h 10000"/>
                <a:gd name="connsiteX70" fmla="*/ 8631 w 10000"/>
                <a:gd name="connsiteY70" fmla="*/ 8311 h 10000"/>
                <a:gd name="connsiteX71" fmla="*/ 8647 w 10000"/>
                <a:gd name="connsiteY71" fmla="*/ 8506 h 10000"/>
                <a:gd name="connsiteX72" fmla="*/ 8597 w 10000"/>
                <a:gd name="connsiteY72" fmla="*/ 8506 h 10000"/>
                <a:gd name="connsiteX73" fmla="*/ 8514 w 10000"/>
                <a:gd name="connsiteY73" fmla="*/ 8523 h 10000"/>
                <a:gd name="connsiteX74" fmla="*/ 2712 w 10000"/>
                <a:gd name="connsiteY74" fmla="*/ 9029 h 10000"/>
                <a:gd name="connsiteX75" fmla="*/ 2277 w 10000"/>
                <a:gd name="connsiteY75" fmla="*/ 8963 h 10000"/>
                <a:gd name="connsiteX76" fmla="*/ 1856 w 10000"/>
                <a:gd name="connsiteY76" fmla="*/ 9029 h 10000"/>
                <a:gd name="connsiteX77" fmla="*/ 1866 w 10000"/>
                <a:gd name="connsiteY77" fmla="*/ 9702 h 10000"/>
                <a:gd name="connsiteX78" fmla="*/ 1091 w 10000"/>
                <a:gd name="connsiteY78" fmla="*/ 9815 h 10000"/>
                <a:gd name="connsiteX79" fmla="*/ 648 w 10000"/>
                <a:gd name="connsiteY79" fmla="*/ 9948 h 10000"/>
                <a:gd name="connsiteX80" fmla="*/ 0 w 10000"/>
                <a:gd name="connsiteY80" fmla="*/ 10000 h 10000"/>
                <a:gd name="connsiteX81" fmla="*/ 227 w 10000"/>
                <a:gd name="connsiteY81" fmla="*/ 9737 h 10000"/>
                <a:gd name="connsiteX82" fmla="*/ 377 w 10000"/>
                <a:gd name="connsiteY82" fmla="*/ 8719 h 10000"/>
                <a:gd name="connsiteX83" fmla="*/ 235 w 10000"/>
                <a:gd name="connsiteY83" fmla="*/ 7998 h 10000"/>
                <a:gd name="connsiteX84" fmla="*/ 486 w 10000"/>
                <a:gd name="connsiteY84" fmla="*/ 7604 h 10000"/>
                <a:gd name="connsiteX85" fmla="*/ 1278 w 10000"/>
                <a:gd name="connsiteY85" fmla="*/ 8066 h 10000"/>
                <a:gd name="connsiteX86" fmla="*/ 1034 w 10000"/>
                <a:gd name="connsiteY86" fmla="*/ 7164 h 10000"/>
                <a:gd name="connsiteX87" fmla="*/ 1345 w 10000"/>
                <a:gd name="connsiteY87" fmla="*/ 6836 h 10000"/>
                <a:gd name="connsiteX88" fmla="*/ 1345 w 10000"/>
                <a:gd name="connsiteY88" fmla="*/ 6804 h 10000"/>
                <a:gd name="connsiteX89" fmla="*/ 1345 w 10000"/>
                <a:gd name="connsiteY89" fmla="*/ 6739 h 10000"/>
                <a:gd name="connsiteX90" fmla="*/ 1093 w 10000"/>
                <a:gd name="connsiteY90" fmla="*/ 6887 h 10000"/>
                <a:gd name="connsiteX91" fmla="*/ 1554 w 10000"/>
                <a:gd name="connsiteY91" fmla="*/ 6625 h 10000"/>
                <a:gd name="connsiteX92" fmla="*/ 1496 w 10000"/>
                <a:gd name="connsiteY92" fmla="*/ 6101 h 10000"/>
                <a:gd name="connsiteX93" fmla="*/ 1647 w 10000"/>
                <a:gd name="connsiteY93" fmla="*/ 5822 h 10000"/>
                <a:gd name="connsiteX94" fmla="*/ 1740 w 10000"/>
                <a:gd name="connsiteY94" fmla="*/ 5462 h 10000"/>
                <a:gd name="connsiteX95" fmla="*/ 1923 w 10000"/>
                <a:gd name="connsiteY95" fmla="*/ 5330 h 10000"/>
                <a:gd name="connsiteX0" fmla="*/ 1923 w 10000"/>
                <a:gd name="connsiteY0" fmla="*/ 5330 h 10000"/>
                <a:gd name="connsiteX1" fmla="*/ 2185 w 10000"/>
                <a:gd name="connsiteY1" fmla="*/ 4986 h 10000"/>
                <a:gd name="connsiteX2" fmla="*/ 2376 w 10000"/>
                <a:gd name="connsiteY2" fmla="*/ 4920 h 10000"/>
                <a:gd name="connsiteX3" fmla="*/ 2099 w 10000"/>
                <a:gd name="connsiteY3" fmla="*/ 5134 h 10000"/>
                <a:gd name="connsiteX4" fmla="*/ 2335 w 10000"/>
                <a:gd name="connsiteY4" fmla="*/ 5085 h 10000"/>
                <a:gd name="connsiteX5" fmla="*/ 2485 w 10000"/>
                <a:gd name="connsiteY5" fmla="*/ 5282 h 10000"/>
                <a:gd name="connsiteX6" fmla="*/ 2664 w 10000"/>
                <a:gd name="connsiteY6" fmla="*/ 5348 h 10000"/>
                <a:gd name="connsiteX7" fmla="*/ 2763 w 10000"/>
                <a:gd name="connsiteY7" fmla="*/ 5299 h 10000"/>
                <a:gd name="connsiteX8" fmla="*/ 2922 w 10000"/>
                <a:gd name="connsiteY8" fmla="*/ 4856 h 10000"/>
                <a:gd name="connsiteX9" fmla="*/ 2897 w 10000"/>
                <a:gd name="connsiteY9" fmla="*/ 5218 h 10000"/>
                <a:gd name="connsiteX10" fmla="*/ 3041 w 10000"/>
                <a:gd name="connsiteY10" fmla="*/ 4529 h 10000"/>
                <a:gd name="connsiteX11" fmla="*/ 3183 w 10000"/>
                <a:gd name="connsiteY11" fmla="*/ 4823 h 10000"/>
                <a:gd name="connsiteX12" fmla="*/ 3148 w 10000"/>
                <a:gd name="connsiteY12" fmla="*/ 4578 h 10000"/>
                <a:gd name="connsiteX13" fmla="*/ 3218 w 10000"/>
                <a:gd name="connsiteY13" fmla="*/ 4823 h 10000"/>
                <a:gd name="connsiteX14" fmla="*/ 3234 w 10000"/>
                <a:gd name="connsiteY14" fmla="*/ 4856 h 10000"/>
                <a:gd name="connsiteX15" fmla="*/ 3275 w 10000"/>
                <a:gd name="connsiteY15" fmla="*/ 4856 h 10000"/>
                <a:gd name="connsiteX16" fmla="*/ 3327 w 10000"/>
                <a:gd name="connsiteY16" fmla="*/ 4856 h 10000"/>
                <a:gd name="connsiteX17" fmla="*/ 3376 w 10000"/>
                <a:gd name="connsiteY17" fmla="*/ 4823 h 10000"/>
                <a:gd name="connsiteX18" fmla="*/ 3411 w 10000"/>
                <a:gd name="connsiteY18" fmla="*/ 4725 h 10000"/>
                <a:gd name="connsiteX19" fmla="*/ 3444 w 10000"/>
                <a:gd name="connsiteY19" fmla="*/ 4577 h 10000"/>
                <a:gd name="connsiteX20" fmla="*/ 3460 w 10000"/>
                <a:gd name="connsiteY20" fmla="*/ 4315 h 10000"/>
                <a:gd name="connsiteX21" fmla="*/ 3543 w 10000"/>
                <a:gd name="connsiteY21" fmla="*/ 4332 h 10000"/>
                <a:gd name="connsiteX22" fmla="*/ 3662 w 10000"/>
                <a:gd name="connsiteY22" fmla="*/ 4102 h 10000"/>
                <a:gd name="connsiteX23" fmla="*/ 3796 w 10000"/>
                <a:gd name="connsiteY23" fmla="*/ 4135 h 10000"/>
                <a:gd name="connsiteX24" fmla="*/ 3888 w 10000"/>
                <a:gd name="connsiteY24" fmla="*/ 4135 h 10000"/>
                <a:gd name="connsiteX25" fmla="*/ 3728 w 10000"/>
                <a:gd name="connsiteY25" fmla="*/ 3922 h 10000"/>
                <a:gd name="connsiteX26" fmla="*/ 4006 w 10000"/>
                <a:gd name="connsiteY26" fmla="*/ 4169 h 10000"/>
                <a:gd name="connsiteX27" fmla="*/ 3940 w 10000"/>
                <a:gd name="connsiteY27" fmla="*/ 4365 h 10000"/>
                <a:gd name="connsiteX28" fmla="*/ 4233 w 10000"/>
                <a:gd name="connsiteY28" fmla="*/ 4283 h 10000"/>
                <a:gd name="connsiteX29" fmla="*/ 4522 w 10000"/>
                <a:gd name="connsiteY29" fmla="*/ 3413 h 10000"/>
                <a:gd name="connsiteX30" fmla="*/ 4682 w 10000"/>
                <a:gd name="connsiteY30" fmla="*/ 2633 h 10000"/>
                <a:gd name="connsiteX31" fmla="*/ 4673 w 10000"/>
                <a:gd name="connsiteY31" fmla="*/ 1733 h 10000"/>
                <a:gd name="connsiteX32" fmla="*/ 5062 w 10000"/>
                <a:gd name="connsiteY32" fmla="*/ 1701 h 10000"/>
                <a:gd name="connsiteX33" fmla="*/ 5384 w 10000"/>
                <a:gd name="connsiteY33" fmla="*/ 1478 h 10000"/>
                <a:gd name="connsiteX34" fmla="*/ 5395 w 10000"/>
                <a:gd name="connsiteY34" fmla="*/ 405 h 10000"/>
                <a:gd name="connsiteX35" fmla="*/ 5835 w 10000"/>
                <a:gd name="connsiteY35" fmla="*/ 182 h 10000"/>
                <a:gd name="connsiteX36" fmla="*/ 6268 w 10000"/>
                <a:gd name="connsiteY36" fmla="*/ 1075 h 10000"/>
                <a:gd name="connsiteX37" fmla="*/ 6857 w 10000"/>
                <a:gd name="connsiteY37" fmla="*/ 1258 h 10000"/>
                <a:gd name="connsiteX38" fmla="*/ 7626 w 10000"/>
                <a:gd name="connsiteY38" fmla="*/ 1662 h 10000"/>
                <a:gd name="connsiteX39" fmla="*/ 7851 w 10000"/>
                <a:gd name="connsiteY39" fmla="*/ 823 h 10000"/>
                <a:gd name="connsiteX40" fmla="*/ 8128 w 10000"/>
                <a:gd name="connsiteY40" fmla="*/ 1464 h 10000"/>
                <a:gd name="connsiteX41" fmla="*/ 8562 w 10000"/>
                <a:gd name="connsiteY41" fmla="*/ 1930 h 10000"/>
                <a:gd name="connsiteX42" fmla="*/ 8556 w 10000"/>
                <a:gd name="connsiteY42" fmla="*/ 3124 h 10000"/>
                <a:gd name="connsiteX43" fmla="*/ 9300 w 10000"/>
                <a:gd name="connsiteY43" fmla="*/ 4713 h 10000"/>
                <a:gd name="connsiteX44" fmla="*/ 8222 w 10000"/>
                <a:gd name="connsiteY44" fmla="*/ 6773 h 10000"/>
                <a:gd name="connsiteX45" fmla="*/ 7866 w 10000"/>
                <a:gd name="connsiteY45" fmla="*/ 7896 h 10000"/>
                <a:gd name="connsiteX46" fmla="*/ 2630 w 10000"/>
                <a:gd name="connsiteY46" fmla="*/ 9109 h 10000"/>
                <a:gd name="connsiteX47" fmla="*/ 10000 w 10000"/>
                <a:gd name="connsiteY47" fmla="*/ 5707 h 10000"/>
                <a:gd name="connsiteX48" fmla="*/ 9950 w 10000"/>
                <a:gd name="connsiteY48" fmla="*/ 5789 h 10000"/>
                <a:gd name="connsiteX49" fmla="*/ 9932 w 10000"/>
                <a:gd name="connsiteY49" fmla="*/ 5821 h 10000"/>
                <a:gd name="connsiteX50" fmla="*/ 9916 w 10000"/>
                <a:gd name="connsiteY50" fmla="*/ 5854 h 10000"/>
                <a:gd name="connsiteX51" fmla="*/ 9908 w 10000"/>
                <a:gd name="connsiteY51" fmla="*/ 5854 h 10000"/>
                <a:gd name="connsiteX52" fmla="*/ 9908 w 10000"/>
                <a:gd name="connsiteY52" fmla="*/ 5920 h 10000"/>
                <a:gd name="connsiteX53" fmla="*/ 9891 w 10000"/>
                <a:gd name="connsiteY53" fmla="*/ 6018 h 10000"/>
                <a:gd name="connsiteX54" fmla="*/ 9824 w 10000"/>
                <a:gd name="connsiteY54" fmla="*/ 6149 h 10000"/>
                <a:gd name="connsiteX55" fmla="*/ 9739 w 10000"/>
                <a:gd name="connsiteY55" fmla="*/ 6232 h 10000"/>
                <a:gd name="connsiteX56" fmla="*/ 9664 w 10000"/>
                <a:gd name="connsiteY56" fmla="*/ 6296 h 10000"/>
                <a:gd name="connsiteX57" fmla="*/ 9453 w 10000"/>
                <a:gd name="connsiteY57" fmla="*/ 6427 h 10000"/>
                <a:gd name="connsiteX58" fmla="*/ 9302 w 10000"/>
                <a:gd name="connsiteY58" fmla="*/ 6526 h 10000"/>
                <a:gd name="connsiteX59" fmla="*/ 9176 w 10000"/>
                <a:gd name="connsiteY59" fmla="*/ 6607 h 10000"/>
                <a:gd name="connsiteX60" fmla="*/ 9110 w 10000"/>
                <a:gd name="connsiteY60" fmla="*/ 6739 h 10000"/>
                <a:gd name="connsiteX61" fmla="*/ 9067 w 10000"/>
                <a:gd name="connsiteY61" fmla="*/ 6870 h 10000"/>
                <a:gd name="connsiteX62" fmla="*/ 9034 w 10000"/>
                <a:gd name="connsiteY62" fmla="*/ 7082 h 10000"/>
                <a:gd name="connsiteX63" fmla="*/ 8984 w 10000"/>
                <a:gd name="connsiteY63" fmla="*/ 7344 h 10000"/>
                <a:gd name="connsiteX64" fmla="*/ 8891 w 10000"/>
                <a:gd name="connsiteY64" fmla="*/ 7589 h 10000"/>
                <a:gd name="connsiteX65" fmla="*/ 8823 w 10000"/>
                <a:gd name="connsiteY65" fmla="*/ 7754 h 10000"/>
                <a:gd name="connsiteX66" fmla="*/ 8758 w 10000"/>
                <a:gd name="connsiteY66" fmla="*/ 7836 h 10000"/>
                <a:gd name="connsiteX67" fmla="*/ 8681 w 10000"/>
                <a:gd name="connsiteY67" fmla="*/ 7999 h 10000"/>
                <a:gd name="connsiteX68" fmla="*/ 8647 w 10000"/>
                <a:gd name="connsiteY68" fmla="*/ 8065 h 10000"/>
                <a:gd name="connsiteX69" fmla="*/ 8631 w 10000"/>
                <a:gd name="connsiteY69" fmla="*/ 8146 h 10000"/>
                <a:gd name="connsiteX70" fmla="*/ 8631 w 10000"/>
                <a:gd name="connsiteY70" fmla="*/ 8311 h 10000"/>
                <a:gd name="connsiteX71" fmla="*/ 8647 w 10000"/>
                <a:gd name="connsiteY71" fmla="*/ 8506 h 10000"/>
                <a:gd name="connsiteX72" fmla="*/ 8514 w 10000"/>
                <a:gd name="connsiteY72" fmla="*/ 8523 h 10000"/>
                <a:gd name="connsiteX73" fmla="*/ 2712 w 10000"/>
                <a:gd name="connsiteY73" fmla="*/ 9029 h 10000"/>
                <a:gd name="connsiteX74" fmla="*/ 2277 w 10000"/>
                <a:gd name="connsiteY74" fmla="*/ 8963 h 10000"/>
                <a:gd name="connsiteX75" fmla="*/ 1856 w 10000"/>
                <a:gd name="connsiteY75" fmla="*/ 9029 h 10000"/>
                <a:gd name="connsiteX76" fmla="*/ 1866 w 10000"/>
                <a:gd name="connsiteY76" fmla="*/ 9702 h 10000"/>
                <a:gd name="connsiteX77" fmla="*/ 1091 w 10000"/>
                <a:gd name="connsiteY77" fmla="*/ 9815 h 10000"/>
                <a:gd name="connsiteX78" fmla="*/ 648 w 10000"/>
                <a:gd name="connsiteY78" fmla="*/ 9948 h 10000"/>
                <a:gd name="connsiteX79" fmla="*/ 0 w 10000"/>
                <a:gd name="connsiteY79" fmla="*/ 10000 h 10000"/>
                <a:gd name="connsiteX80" fmla="*/ 227 w 10000"/>
                <a:gd name="connsiteY80" fmla="*/ 9737 h 10000"/>
                <a:gd name="connsiteX81" fmla="*/ 377 w 10000"/>
                <a:gd name="connsiteY81" fmla="*/ 8719 h 10000"/>
                <a:gd name="connsiteX82" fmla="*/ 235 w 10000"/>
                <a:gd name="connsiteY82" fmla="*/ 7998 h 10000"/>
                <a:gd name="connsiteX83" fmla="*/ 486 w 10000"/>
                <a:gd name="connsiteY83" fmla="*/ 7604 h 10000"/>
                <a:gd name="connsiteX84" fmla="*/ 1278 w 10000"/>
                <a:gd name="connsiteY84" fmla="*/ 8066 h 10000"/>
                <a:gd name="connsiteX85" fmla="*/ 1034 w 10000"/>
                <a:gd name="connsiteY85" fmla="*/ 7164 h 10000"/>
                <a:gd name="connsiteX86" fmla="*/ 1345 w 10000"/>
                <a:gd name="connsiteY86" fmla="*/ 6836 h 10000"/>
                <a:gd name="connsiteX87" fmla="*/ 1345 w 10000"/>
                <a:gd name="connsiteY87" fmla="*/ 6804 h 10000"/>
                <a:gd name="connsiteX88" fmla="*/ 1345 w 10000"/>
                <a:gd name="connsiteY88" fmla="*/ 6739 h 10000"/>
                <a:gd name="connsiteX89" fmla="*/ 1093 w 10000"/>
                <a:gd name="connsiteY89" fmla="*/ 6887 h 10000"/>
                <a:gd name="connsiteX90" fmla="*/ 1554 w 10000"/>
                <a:gd name="connsiteY90" fmla="*/ 6625 h 10000"/>
                <a:gd name="connsiteX91" fmla="*/ 1496 w 10000"/>
                <a:gd name="connsiteY91" fmla="*/ 6101 h 10000"/>
                <a:gd name="connsiteX92" fmla="*/ 1647 w 10000"/>
                <a:gd name="connsiteY92" fmla="*/ 5822 h 10000"/>
                <a:gd name="connsiteX93" fmla="*/ 1740 w 10000"/>
                <a:gd name="connsiteY93" fmla="*/ 5462 h 10000"/>
                <a:gd name="connsiteX94" fmla="*/ 1923 w 10000"/>
                <a:gd name="connsiteY94" fmla="*/ 5330 h 10000"/>
                <a:gd name="connsiteX0" fmla="*/ 1923 w 10000"/>
                <a:gd name="connsiteY0" fmla="*/ 5330 h 10000"/>
                <a:gd name="connsiteX1" fmla="*/ 2185 w 10000"/>
                <a:gd name="connsiteY1" fmla="*/ 4986 h 10000"/>
                <a:gd name="connsiteX2" fmla="*/ 2376 w 10000"/>
                <a:gd name="connsiteY2" fmla="*/ 4920 h 10000"/>
                <a:gd name="connsiteX3" fmla="*/ 2099 w 10000"/>
                <a:gd name="connsiteY3" fmla="*/ 5134 h 10000"/>
                <a:gd name="connsiteX4" fmla="*/ 2335 w 10000"/>
                <a:gd name="connsiteY4" fmla="*/ 5085 h 10000"/>
                <a:gd name="connsiteX5" fmla="*/ 2485 w 10000"/>
                <a:gd name="connsiteY5" fmla="*/ 5282 h 10000"/>
                <a:gd name="connsiteX6" fmla="*/ 2664 w 10000"/>
                <a:gd name="connsiteY6" fmla="*/ 5348 h 10000"/>
                <a:gd name="connsiteX7" fmla="*/ 2763 w 10000"/>
                <a:gd name="connsiteY7" fmla="*/ 5299 h 10000"/>
                <a:gd name="connsiteX8" fmla="*/ 2922 w 10000"/>
                <a:gd name="connsiteY8" fmla="*/ 4856 h 10000"/>
                <a:gd name="connsiteX9" fmla="*/ 2897 w 10000"/>
                <a:gd name="connsiteY9" fmla="*/ 5218 h 10000"/>
                <a:gd name="connsiteX10" fmla="*/ 3041 w 10000"/>
                <a:gd name="connsiteY10" fmla="*/ 4529 h 10000"/>
                <a:gd name="connsiteX11" fmla="*/ 3183 w 10000"/>
                <a:gd name="connsiteY11" fmla="*/ 4823 h 10000"/>
                <a:gd name="connsiteX12" fmla="*/ 3148 w 10000"/>
                <a:gd name="connsiteY12" fmla="*/ 4578 h 10000"/>
                <a:gd name="connsiteX13" fmla="*/ 3218 w 10000"/>
                <a:gd name="connsiteY13" fmla="*/ 4823 h 10000"/>
                <a:gd name="connsiteX14" fmla="*/ 3234 w 10000"/>
                <a:gd name="connsiteY14" fmla="*/ 4856 h 10000"/>
                <a:gd name="connsiteX15" fmla="*/ 3275 w 10000"/>
                <a:gd name="connsiteY15" fmla="*/ 4856 h 10000"/>
                <a:gd name="connsiteX16" fmla="*/ 3327 w 10000"/>
                <a:gd name="connsiteY16" fmla="*/ 4856 h 10000"/>
                <a:gd name="connsiteX17" fmla="*/ 3376 w 10000"/>
                <a:gd name="connsiteY17" fmla="*/ 4823 h 10000"/>
                <a:gd name="connsiteX18" fmla="*/ 3411 w 10000"/>
                <a:gd name="connsiteY18" fmla="*/ 4725 h 10000"/>
                <a:gd name="connsiteX19" fmla="*/ 3444 w 10000"/>
                <a:gd name="connsiteY19" fmla="*/ 4577 h 10000"/>
                <a:gd name="connsiteX20" fmla="*/ 3460 w 10000"/>
                <a:gd name="connsiteY20" fmla="*/ 4315 h 10000"/>
                <a:gd name="connsiteX21" fmla="*/ 3543 w 10000"/>
                <a:gd name="connsiteY21" fmla="*/ 4332 h 10000"/>
                <a:gd name="connsiteX22" fmla="*/ 3662 w 10000"/>
                <a:gd name="connsiteY22" fmla="*/ 4102 h 10000"/>
                <a:gd name="connsiteX23" fmla="*/ 3796 w 10000"/>
                <a:gd name="connsiteY23" fmla="*/ 4135 h 10000"/>
                <a:gd name="connsiteX24" fmla="*/ 3888 w 10000"/>
                <a:gd name="connsiteY24" fmla="*/ 4135 h 10000"/>
                <a:gd name="connsiteX25" fmla="*/ 3728 w 10000"/>
                <a:gd name="connsiteY25" fmla="*/ 3922 h 10000"/>
                <a:gd name="connsiteX26" fmla="*/ 4006 w 10000"/>
                <a:gd name="connsiteY26" fmla="*/ 4169 h 10000"/>
                <a:gd name="connsiteX27" fmla="*/ 3940 w 10000"/>
                <a:gd name="connsiteY27" fmla="*/ 4365 h 10000"/>
                <a:gd name="connsiteX28" fmla="*/ 4233 w 10000"/>
                <a:gd name="connsiteY28" fmla="*/ 4283 h 10000"/>
                <a:gd name="connsiteX29" fmla="*/ 4522 w 10000"/>
                <a:gd name="connsiteY29" fmla="*/ 3413 h 10000"/>
                <a:gd name="connsiteX30" fmla="*/ 4682 w 10000"/>
                <a:gd name="connsiteY30" fmla="*/ 2633 h 10000"/>
                <a:gd name="connsiteX31" fmla="*/ 4673 w 10000"/>
                <a:gd name="connsiteY31" fmla="*/ 1733 h 10000"/>
                <a:gd name="connsiteX32" fmla="*/ 5062 w 10000"/>
                <a:gd name="connsiteY32" fmla="*/ 1701 h 10000"/>
                <a:gd name="connsiteX33" fmla="*/ 5384 w 10000"/>
                <a:gd name="connsiteY33" fmla="*/ 1478 h 10000"/>
                <a:gd name="connsiteX34" fmla="*/ 5395 w 10000"/>
                <a:gd name="connsiteY34" fmla="*/ 405 h 10000"/>
                <a:gd name="connsiteX35" fmla="*/ 5835 w 10000"/>
                <a:gd name="connsiteY35" fmla="*/ 182 h 10000"/>
                <a:gd name="connsiteX36" fmla="*/ 6268 w 10000"/>
                <a:gd name="connsiteY36" fmla="*/ 1075 h 10000"/>
                <a:gd name="connsiteX37" fmla="*/ 6857 w 10000"/>
                <a:gd name="connsiteY37" fmla="*/ 1258 h 10000"/>
                <a:gd name="connsiteX38" fmla="*/ 7626 w 10000"/>
                <a:gd name="connsiteY38" fmla="*/ 1662 h 10000"/>
                <a:gd name="connsiteX39" fmla="*/ 7851 w 10000"/>
                <a:gd name="connsiteY39" fmla="*/ 823 h 10000"/>
                <a:gd name="connsiteX40" fmla="*/ 8128 w 10000"/>
                <a:gd name="connsiteY40" fmla="*/ 1464 h 10000"/>
                <a:gd name="connsiteX41" fmla="*/ 8562 w 10000"/>
                <a:gd name="connsiteY41" fmla="*/ 1930 h 10000"/>
                <a:gd name="connsiteX42" fmla="*/ 8556 w 10000"/>
                <a:gd name="connsiteY42" fmla="*/ 3124 h 10000"/>
                <a:gd name="connsiteX43" fmla="*/ 9300 w 10000"/>
                <a:gd name="connsiteY43" fmla="*/ 4713 h 10000"/>
                <a:gd name="connsiteX44" fmla="*/ 8222 w 10000"/>
                <a:gd name="connsiteY44" fmla="*/ 6773 h 10000"/>
                <a:gd name="connsiteX45" fmla="*/ 7866 w 10000"/>
                <a:gd name="connsiteY45" fmla="*/ 7896 h 10000"/>
                <a:gd name="connsiteX46" fmla="*/ 2630 w 10000"/>
                <a:gd name="connsiteY46" fmla="*/ 9109 h 10000"/>
                <a:gd name="connsiteX47" fmla="*/ 10000 w 10000"/>
                <a:gd name="connsiteY47" fmla="*/ 5707 h 10000"/>
                <a:gd name="connsiteX48" fmla="*/ 9950 w 10000"/>
                <a:gd name="connsiteY48" fmla="*/ 5789 h 10000"/>
                <a:gd name="connsiteX49" fmla="*/ 9932 w 10000"/>
                <a:gd name="connsiteY49" fmla="*/ 5821 h 10000"/>
                <a:gd name="connsiteX50" fmla="*/ 9916 w 10000"/>
                <a:gd name="connsiteY50" fmla="*/ 5854 h 10000"/>
                <a:gd name="connsiteX51" fmla="*/ 9908 w 10000"/>
                <a:gd name="connsiteY51" fmla="*/ 5854 h 10000"/>
                <a:gd name="connsiteX52" fmla="*/ 9908 w 10000"/>
                <a:gd name="connsiteY52" fmla="*/ 5920 h 10000"/>
                <a:gd name="connsiteX53" fmla="*/ 9891 w 10000"/>
                <a:gd name="connsiteY53" fmla="*/ 6018 h 10000"/>
                <a:gd name="connsiteX54" fmla="*/ 9824 w 10000"/>
                <a:gd name="connsiteY54" fmla="*/ 6149 h 10000"/>
                <a:gd name="connsiteX55" fmla="*/ 9739 w 10000"/>
                <a:gd name="connsiteY55" fmla="*/ 6232 h 10000"/>
                <a:gd name="connsiteX56" fmla="*/ 9664 w 10000"/>
                <a:gd name="connsiteY56" fmla="*/ 6296 h 10000"/>
                <a:gd name="connsiteX57" fmla="*/ 9453 w 10000"/>
                <a:gd name="connsiteY57" fmla="*/ 6427 h 10000"/>
                <a:gd name="connsiteX58" fmla="*/ 9302 w 10000"/>
                <a:gd name="connsiteY58" fmla="*/ 6526 h 10000"/>
                <a:gd name="connsiteX59" fmla="*/ 9176 w 10000"/>
                <a:gd name="connsiteY59" fmla="*/ 6607 h 10000"/>
                <a:gd name="connsiteX60" fmla="*/ 9110 w 10000"/>
                <a:gd name="connsiteY60" fmla="*/ 6739 h 10000"/>
                <a:gd name="connsiteX61" fmla="*/ 9067 w 10000"/>
                <a:gd name="connsiteY61" fmla="*/ 6870 h 10000"/>
                <a:gd name="connsiteX62" fmla="*/ 9034 w 10000"/>
                <a:gd name="connsiteY62" fmla="*/ 7082 h 10000"/>
                <a:gd name="connsiteX63" fmla="*/ 8891 w 10000"/>
                <a:gd name="connsiteY63" fmla="*/ 7589 h 10000"/>
                <a:gd name="connsiteX64" fmla="*/ 8823 w 10000"/>
                <a:gd name="connsiteY64" fmla="*/ 7754 h 10000"/>
                <a:gd name="connsiteX65" fmla="*/ 8758 w 10000"/>
                <a:gd name="connsiteY65" fmla="*/ 7836 h 10000"/>
                <a:gd name="connsiteX66" fmla="*/ 8681 w 10000"/>
                <a:gd name="connsiteY66" fmla="*/ 7999 h 10000"/>
                <a:gd name="connsiteX67" fmla="*/ 8647 w 10000"/>
                <a:gd name="connsiteY67" fmla="*/ 8065 h 10000"/>
                <a:gd name="connsiteX68" fmla="*/ 8631 w 10000"/>
                <a:gd name="connsiteY68" fmla="*/ 8146 h 10000"/>
                <a:gd name="connsiteX69" fmla="*/ 8631 w 10000"/>
                <a:gd name="connsiteY69" fmla="*/ 8311 h 10000"/>
                <a:gd name="connsiteX70" fmla="*/ 8647 w 10000"/>
                <a:gd name="connsiteY70" fmla="*/ 8506 h 10000"/>
                <a:gd name="connsiteX71" fmla="*/ 8514 w 10000"/>
                <a:gd name="connsiteY71" fmla="*/ 8523 h 10000"/>
                <a:gd name="connsiteX72" fmla="*/ 2712 w 10000"/>
                <a:gd name="connsiteY72" fmla="*/ 9029 h 10000"/>
                <a:gd name="connsiteX73" fmla="*/ 2277 w 10000"/>
                <a:gd name="connsiteY73" fmla="*/ 8963 h 10000"/>
                <a:gd name="connsiteX74" fmla="*/ 1856 w 10000"/>
                <a:gd name="connsiteY74" fmla="*/ 9029 h 10000"/>
                <a:gd name="connsiteX75" fmla="*/ 1866 w 10000"/>
                <a:gd name="connsiteY75" fmla="*/ 9702 h 10000"/>
                <a:gd name="connsiteX76" fmla="*/ 1091 w 10000"/>
                <a:gd name="connsiteY76" fmla="*/ 9815 h 10000"/>
                <a:gd name="connsiteX77" fmla="*/ 648 w 10000"/>
                <a:gd name="connsiteY77" fmla="*/ 9948 h 10000"/>
                <a:gd name="connsiteX78" fmla="*/ 0 w 10000"/>
                <a:gd name="connsiteY78" fmla="*/ 10000 h 10000"/>
                <a:gd name="connsiteX79" fmla="*/ 227 w 10000"/>
                <a:gd name="connsiteY79" fmla="*/ 9737 h 10000"/>
                <a:gd name="connsiteX80" fmla="*/ 377 w 10000"/>
                <a:gd name="connsiteY80" fmla="*/ 8719 h 10000"/>
                <a:gd name="connsiteX81" fmla="*/ 235 w 10000"/>
                <a:gd name="connsiteY81" fmla="*/ 7998 h 10000"/>
                <a:gd name="connsiteX82" fmla="*/ 486 w 10000"/>
                <a:gd name="connsiteY82" fmla="*/ 7604 h 10000"/>
                <a:gd name="connsiteX83" fmla="*/ 1278 w 10000"/>
                <a:gd name="connsiteY83" fmla="*/ 8066 h 10000"/>
                <a:gd name="connsiteX84" fmla="*/ 1034 w 10000"/>
                <a:gd name="connsiteY84" fmla="*/ 7164 h 10000"/>
                <a:gd name="connsiteX85" fmla="*/ 1345 w 10000"/>
                <a:gd name="connsiteY85" fmla="*/ 6836 h 10000"/>
                <a:gd name="connsiteX86" fmla="*/ 1345 w 10000"/>
                <a:gd name="connsiteY86" fmla="*/ 6804 h 10000"/>
                <a:gd name="connsiteX87" fmla="*/ 1345 w 10000"/>
                <a:gd name="connsiteY87" fmla="*/ 6739 h 10000"/>
                <a:gd name="connsiteX88" fmla="*/ 1093 w 10000"/>
                <a:gd name="connsiteY88" fmla="*/ 6887 h 10000"/>
                <a:gd name="connsiteX89" fmla="*/ 1554 w 10000"/>
                <a:gd name="connsiteY89" fmla="*/ 6625 h 10000"/>
                <a:gd name="connsiteX90" fmla="*/ 1496 w 10000"/>
                <a:gd name="connsiteY90" fmla="*/ 6101 h 10000"/>
                <a:gd name="connsiteX91" fmla="*/ 1647 w 10000"/>
                <a:gd name="connsiteY91" fmla="*/ 5822 h 10000"/>
                <a:gd name="connsiteX92" fmla="*/ 1740 w 10000"/>
                <a:gd name="connsiteY92" fmla="*/ 5462 h 10000"/>
                <a:gd name="connsiteX93" fmla="*/ 1923 w 10000"/>
                <a:gd name="connsiteY93" fmla="*/ 5330 h 10000"/>
                <a:gd name="connsiteX0" fmla="*/ 1923 w 10000"/>
                <a:gd name="connsiteY0" fmla="*/ 5330 h 10000"/>
                <a:gd name="connsiteX1" fmla="*/ 2185 w 10000"/>
                <a:gd name="connsiteY1" fmla="*/ 4986 h 10000"/>
                <a:gd name="connsiteX2" fmla="*/ 2376 w 10000"/>
                <a:gd name="connsiteY2" fmla="*/ 4920 h 10000"/>
                <a:gd name="connsiteX3" fmla="*/ 2099 w 10000"/>
                <a:gd name="connsiteY3" fmla="*/ 5134 h 10000"/>
                <a:gd name="connsiteX4" fmla="*/ 2335 w 10000"/>
                <a:gd name="connsiteY4" fmla="*/ 5085 h 10000"/>
                <a:gd name="connsiteX5" fmla="*/ 2485 w 10000"/>
                <a:gd name="connsiteY5" fmla="*/ 5282 h 10000"/>
                <a:gd name="connsiteX6" fmla="*/ 2664 w 10000"/>
                <a:gd name="connsiteY6" fmla="*/ 5348 h 10000"/>
                <a:gd name="connsiteX7" fmla="*/ 2763 w 10000"/>
                <a:gd name="connsiteY7" fmla="*/ 5299 h 10000"/>
                <a:gd name="connsiteX8" fmla="*/ 2922 w 10000"/>
                <a:gd name="connsiteY8" fmla="*/ 4856 h 10000"/>
                <a:gd name="connsiteX9" fmla="*/ 2897 w 10000"/>
                <a:gd name="connsiteY9" fmla="*/ 5218 h 10000"/>
                <a:gd name="connsiteX10" fmla="*/ 3041 w 10000"/>
                <a:gd name="connsiteY10" fmla="*/ 4529 h 10000"/>
                <a:gd name="connsiteX11" fmla="*/ 3183 w 10000"/>
                <a:gd name="connsiteY11" fmla="*/ 4823 h 10000"/>
                <a:gd name="connsiteX12" fmla="*/ 3148 w 10000"/>
                <a:gd name="connsiteY12" fmla="*/ 4578 h 10000"/>
                <a:gd name="connsiteX13" fmla="*/ 3218 w 10000"/>
                <a:gd name="connsiteY13" fmla="*/ 4823 h 10000"/>
                <a:gd name="connsiteX14" fmla="*/ 3234 w 10000"/>
                <a:gd name="connsiteY14" fmla="*/ 4856 h 10000"/>
                <a:gd name="connsiteX15" fmla="*/ 3275 w 10000"/>
                <a:gd name="connsiteY15" fmla="*/ 4856 h 10000"/>
                <a:gd name="connsiteX16" fmla="*/ 3327 w 10000"/>
                <a:gd name="connsiteY16" fmla="*/ 4856 h 10000"/>
                <a:gd name="connsiteX17" fmla="*/ 3376 w 10000"/>
                <a:gd name="connsiteY17" fmla="*/ 4823 h 10000"/>
                <a:gd name="connsiteX18" fmla="*/ 3411 w 10000"/>
                <a:gd name="connsiteY18" fmla="*/ 4725 h 10000"/>
                <a:gd name="connsiteX19" fmla="*/ 3444 w 10000"/>
                <a:gd name="connsiteY19" fmla="*/ 4577 h 10000"/>
                <a:gd name="connsiteX20" fmla="*/ 3460 w 10000"/>
                <a:gd name="connsiteY20" fmla="*/ 4315 h 10000"/>
                <a:gd name="connsiteX21" fmla="*/ 3543 w 10000"/>
                <a:gd name="connsiteY21" fmla="*/ 4332 h 10000"/>
                <a:gd name="connsiteX22" fmla="*/ 3662 w 10000"/>
                <a:gd name="connsiteY22" fmla="*/ 4102 h 10000"/>
                <a:gd name="connsiteX23" fmla="*/ 3796 w 10000"/>
                <a:gd name="connsiteY23" fmla="*/ 4135 h 10000"/>
                <a:gd name="connsiteX24" fmla="*/ 3888 w 10000"/>
                <a:gd name="connsiteY24" fmla="*/ 4135 h 10000"/>
                <a:gd name="connsiteX25" fmla="*/ 3728 w 10000"/>
                <a:gd name="connsiteY25" fmla="*/ 3922 h 10000"/>
                <a:gd name="connsiteX26" fmla="*/ 4006 w 10000"/>
                <a:gd name="connsiteY26" fmla="*/ 4169 h 10000"/>
                <a:gd name="connsiteX27" fmla="*/ 3940 w 10000"/>
                <a:gd name="connsiteY27" fmla="*/ 4365 h 10000"/>
                <a:gd name="connsiteX28" fmla="*/ 4233 w 10000"/>
                <a:gd name="connsiteY28" fmla="*/ 4283 h 10000"/>
                <a:gd name="connsiteX29" fmla="*/ 4522 w 10000"/>
                <a:gd name="connsiteY29" fmla="*/ 3413 h 10000"/>
                <a:gd name="connsiteX30" fmla="*/ 4682 w 10000"/>
                <a:gd name="connsiteY30" fmla="*/ 2633 h 10000"/>
                <a:gd name="connsiteX31" fmla="*/ 4673 w 10000"/>
                <a:gd name="connsiteY31" fmla="*/ 1733 h 10000"/>
                <a:gd name="connsiteX32" fmla="*/ 5062 w 10000"/>
                <a:gd name="connsiteY32" fmla="*/ 1701 h 10000"/>
                <a:gd name="connsiteX33" fmla="*/ 5384 w 10000"/>
                <a:gd name="connsiteY33" fmla="*/ 1478 h 10000"/>
                <a:gd name="connsiteX34" fmla="*/ 5395 w 10000"/>
                <a:gd name="connsiteY34" fmla="*/ 405 h 10000"/>
                <a:gd name="connsiteX35" fmla="*/ 5835 w 10000"/>
                <a:gd name="connsiteY35" fmla="*/ 182 h 10000"/>
                <a:gd name="connsiteX36" fmla="*/ 6268 w 10000"/>
                <a:gd name="connsiteY36" fmla="*/ 1075 h 10000"/>
                <a:gd name="connsiteX37" fmla="*/ 6857 w 10000"/>
                <a:gd name="connsiteY37" fmla="*/ 1258 h 10000"/>
                <a:gd name="connsiteX38" fmla="*/ 7626 w 10000"/>
                <a:gd name="connsiteY38" fmla="*/ 1662 h 10000"/>
                <a:gd name="connsiteX39" fmla="*/ 7851 w 10000"/>
                <a:gd name="connsiteY39" fmla="*/ 823 h 10000"/>
                <a:gd name="connsiteX40" fmla="*/ 8128 w 10000"/>
                <a:gd name="connsiteY40" fmla="*/ 1464 h 10000"/>
                <a:gd name="connsiteX41" fmla="*/ 8562 w 10000"/>
                <a:gd name="connsiteY41" fmla="*/ 1930 h 10000"/>
                <a:gd name="connsiteX42" fmla="*/ 8556 w 10000"/>
                <a:gd name="connsiteY42" fmla="*/ 3124 h 10000"/>
                <a:gd name="connsiteX43" fmla="*/ 9300 w 10000"/>
                <a:gd name="connsiteY43" fmla="*/ 4713 h 10000"/>
                <a:gd name="connsiteX44" fmla="*/ 8222 w 10000"/>
                <a:gd name="connsiteY44" fmla="*/ 6773 h 10000"/>
                <a:gd name="connsiteX45" fmla="*/ 7866 w 10000"/>
                <a:gd name="connsiteY45" fmla="*/ 7896 h 10000"/>
                <a:gd name="connsiteX46" fmla="*/ 2630 w 10000"/>
                <a:gd name="connsiteY46" fmla="*/ 9109 h 10000"/>
                <a:gd name="connsiteX47" fmla="*/ 10000 w 10000"/>
                <a:gd name="connsiteY47" fmla="*/ 5707 h 10000"/>
                <a:gd name="connsiteX48" fmla="*/ 9950 w 10000"/>
                <a:gd name="connsiteY48" fmla="*/ 5789 h 10000"/>
                <a:gd name="connsiteX49" fmla="*/ 9932 w 10000"/>
                <a:gd name="connsiteY49" fmla="*/ 5821 h 10000"/>
                <a:gd name="connsiteX50" fmla="*/ 9916 w 10000"/>
                <a:gd name="connsiteY50" fmla="*/ 5854 h 10000"/>
                <a:gd name="connsiteX51" fmla="*/ 9908 w 10000"/>
                <a:gd name="connsiteY51" fmla="*/ 5854 h 10000"/>
                <a:gd name="connsiteX52" fmla="*/ 9908 w 10000"/>
                <a:gd name="connsiteY52" fmla="*/ 5920 h 10000"/>
                <a:gd name="connsiteX53" fmla="*/ 9891 w 10000"/>
                <a:gd name="connsiteY53" fmla="*/ 6018 h 10000"/>
                <a:gd name="connsiteX54" fmla="*/ 9824 w 10000"/>
                <a:gd name="connsiteY54" fmla="*/ 6149 h 10000"/>
                <a:gd name="connsiteX55" fmla="*/ 9739 w 10000"/>
                <a:gd name="connsiteY55" fmla="*/ 6232 h 10000"/>
                <a:gd name="connsiteX56" fmla="*/ 9664 w 10000"/>
                <a:gd name="connsiteY56" fmla="*/ 6296 h 10000"/>
                <a:gd name="connsiteX57" fmla="*/ 9302 w 10000"/>
                <a:gd name="connsiteY57" fmla="*/ 6526 h 10000"/>
                <a:gd name="connsiteX58" fmla="*/ 9176 w 10000"/>
                <a:gd name="connsiteY58" fmla="*/ 6607 h 10000"/>
                <a:gd name="connsiteX59" fmla="*/ 9110 w 10000"/>
                <a:gd name="connsiteY59" fmla="*/ 6739 h 10000"/>
                <a:gd name="connsiteX60" fmla="*/ 9067 w 10000"/>
                <a:gd name="connsiteY60" fmla="*/ 6870 h 10000"/>
                <a:gd name="connsiteX61" fmla="*/ 9034 w 10000"/>
                <a:gd name="connsiteY61" fmla="*/ 7082 h 10000"/>
                <a:gd name="connsiteX62" fmla="*/ 8891 w 10000"/>
                <a:gd name="connsiteY62" fmla="*/ 7589 h 10000"/>
                <a:gd name="connsiteX63" fmla="*/ 8823 w 10000"/>
                <a:gd name="connsiteY63" fmla="*/ 7754 h 10000"/>
                <a:gd name="connsiteX64" fmla="*/ 8758 w 10000"/>
                <a:gd name="connsiteY64" fmla="*/ 7836 h 10000"/>
                <a:gd name="connsiteX65" fmla="*/ 8681 w 10000"/>
                <a:gd name="connsiteY65" fmla="*/ 7999 h 10000"/>
                <a:gd name="connsiteX66" fmla="*/ 8647 w 10000"/>
                <a:gd name="connsiteY66" fmla="*/ 8065 h 10000"/>
                <a:gd name="connsiteX67" fmla="*/ 8631 w 10000"/>
                <a:gd name="connsiteY67" fmla="*/ 8146 h 10000"/>
                <a:gd name="connsiteX68" fmla="*/ 8631 w 10000"/>
                <a:gd name="connsiteY68" fmla="*/ 8311 h 10000"/>
                <a:gd name="connsiteX69" fmla="*/ 8647 w 10000"/>
                <a:gd name="connsiteY69" fmla="*/ 8506 h 10000"/>
                <a:gd name="connsiteX70" fmla="*/ 8514 w 10000"/>
                <a:gd name="connsiteY70" fmla="*/ 8523 h 10000"/>
                <a:gd name="connsiteX71" fmla="*/ 2712 w 10000"/>
                <a:gd name="connsiteY71" fmla="*/ 9029 h 10000"/>
                <a:gd name="connsiteX72" fmla="*/ 2277 w 10000"/>
                <a:gd name="connsiteY72" fmla="*/ 8963 h 10000"/>
                <a:gd name="connsiteX73" fmla="*/ 1856 w 10000"/>
                <a:gd name="connsiteY73" fmla="*/ 9029 h 10000"/>
                <a:gd name="connsiteX74" fmla="*/ 1866 w 10000"/>
                <a:gd name="connsiteY74" fmla="*/ 9702 h 10000"/>
                <a:gd name="connsiteX75" fmla="*/ 1091 w 10000"/>
                <a:gd name="connsiteY75" fmla="*/ 9815 h 10000"/>
                <a:gd name="connsiteX76" fmla="*/ 648 w 10000"/>
                <a:gd name="connsiteY76" fmla="*/ 9948 h 10000"/>
                <a:gd name="connsiteX77" fmla="*/ 0 w 10000"/>
                <a:gd name="connsiteY77" fmla="*/ 10000 h 10000"/>
                <a:gd name="connsiteX78" fmla="*/ 227 w 10000"/>
                <a:gd name="connsiteY78" fmla="*/ 9737 h 10000"/>
                <a:gd name="connsiteX79" fmla="*/ 377 w 10000"/>
                <a:gd name="connsiteY79" fmla="*/ 8719 h 10000"/>
                <a:gd name="connsiteX80" fmla="*/ 235 w 10000"/>
                <a:gd name="connsiteY80" fmla="*/ 7998 h 10000"/>
                <a:gd name="connsiteX81" fmla="*/ 486 w 10000"/>
                <a:gd name="connsiteY81" fmla="*/ 7604 h 10000"/>
                <a:gd name="connsiteX82" fmla="*/ 1278 w 10000"/>
                <a:gd name="connsiteY82" fmla="*/ 8066 h 10000"/>
                <a:gd name="connsiteX83" fmla="*/ 1034 w 10000"/>
                <a:gd name="connsiteY83" fmla="*/ 7164 h 10000"/>
                <a:gd name="connsiteX84" fmla="*/ 1345 w 10000"/>
                <a:gd name="connsiteY84" fmla="*/ 6836 h 10000"/>
                <a:gd name="connsiteX85" fmla="*/ 1345 w 10000"/>
                <a:gd name="connsiteY85" fmla="*/ 6804 h 10000"/>
                <a:gd name="connsiteX86" fmla="*/ 1345 w 10000"/>
                <a:gd name="connsiteY86" fmla="*/ 6739 h 10000"/>
                <a:gd name="connsiteX87" fmla="*/ 1093 w 10000"/>
                <a:gd name="connsiteY87" fmla="*/ 6887 h 10000"/>
                <a:gd name="connsiteX88" fmla="*/ 1554 w 10000"/>
                <a:gd name="connsiteY88" fmla="*/ 6625 h 10000"/>
                <a:gd name="connsiteX89" fmla="*/ 1496 w 10000"/>
                <a:gd name="connsiteY89" fmla="*/ 6101 h 10000"/>
                <a:gd name="connsiteX90" fmla="*/ 1647 w 10000"/>
                <a:gd name="connsiteY90" fmla="*/ 5822 h 10000"/>
                <a:gd name="connsiteX91" fmla="*/ 1740 w 10000"/>
                <a:gd name="connsiteY91" fmla="*/ 5462 h 10000"/>
                <a:gd name="connsiteX92" fmla="*/ 1923 w 10000"/>
                <a:gd name="connsiteY92" fmla="*/ 5330 h 10000"/>
                <a:gd name="connsiteX0" fmla="*/ 1923 w 10000"/>
                <a:gd name="connsiteY0" fmla="*/ 5330 h 10000"/>
                <a:gd name="connsiteX1" fmla="*/ 2185 w 10000"/>
                <a:gd name="connsiteY1" fmla="*/ 4986 h 10000"/>
                <a:gd name="connsiteX2" fmla="*/ 2376 w 10000"/>
                <a:gd name="connsiteY2" fmla="*/ 4920 h 10000"/>
                <a:gd name="connsiteX3" fmla="*/ 2099 w 10000"/>
                <a:gd name="connsiteY3" fmla="*/ 5134 h 10000"/>
                <a:gd name="connsiteX4" fmla="*/ 2335 w 10000"/>
                <a:gd name="connsiteY4" fmla="*/ 5085 h 10000"/>
                <a:gd name="connsiteX5" fmla="*/ 2485 w 10000"/>
                <a:gd name="connsiteY5" fmla="*/ 5282 h 10000"/>
                <a:gd name="connsiteX6" fmla="*/ 2664 w 10000"/>
                <a:gd name="connsiteY6" fmla="*/ 5348 h 10000"/>
                <a:gd name="connsiteX7" fmla="*/ 2763 w 10000"/>
                <a:gd name="connsiteY7" fmla="*/ 5299 h 10000"/>
                <a:gd name="connsiteX8" fmla="*/ 2922 w 10000"/>
                <a:gd name="connsiteY8" fmla="*/ 4856 h 10000"/>
                <a:gd name="connsiteX9" fmla="*/ 2897 w 10000"/>
                <a:gd name="connsiteY9" fmla="*/ 5218 h 10000"/>
                <a:gd name="connsiteX10" fmla="*/ 3041 w 10000"/>
                <a:gd name="connsiteY10" fmla="*/ 4529 h 10000"/>
                <a:gd name="connsiteX11" fmla="*/ 3183 w 10000"/>
                <a:gd name="connsiteY11" fmla="*/ 4823 h 10000"/>
                <a:gd name="connsiteX12" fmla="*/ 3148 w 10000"/>
                <a:gd name="connsiteY12" fmla="*/ 4578 h 10000"/>
                <a:gd name="connsiteX13" fmla="*/ 3218 w 10000"/>
                <a:gd name="connsiteY13" fmla="*/ 4823 h 10000"/>
                <a:gd name="connsiteX14" fmla="*/ 3234 w 10000"/>
                <a:gd name="connsiteY14" fmla="*/ 4856 h 10000"/>
                <a:gd name="connsiteX15" fmla="*/ 3275 w 10000"/>
                <a:gd name="connsiteY15" fmla="*/ 4856 h 10000"/>
                <a:gd name="connsiteX16" fmla="*/ 3327 w 10000"/>
                <a:gd name="connsiteY16" fmla="*/ 4856 h 10000"/>
                <a:gd name="connsiteX17" fmla="*/ 3376 w 10000"/>
                <a:gd name="connsiteY17" fmla="*/ 4823 h 10000"/>
                <a:gd name="connsiteX18" fmla="*/ 3411 w 10000"/>
                <a:gd name="connsiteY18" fmla="*/ 4725 h 10000"/>
                <a:gd name="connsiteX19" fmla="*/ 3444 w 10000"/>
                <a:gd name="connsiteY19" fmla="*/ 4577 h 10000"/>
                <a:gd name="connsiteX20" fmla="*/ 3460 w 10000"/>
                <a:gd name="connsiteY20" fmla="*/ 4315 h 10000"/>
                <a:gd name="connsiteX21" fmla="*/ 3543 w 10000"/>
                <a:gd name="connsiteY21" fmla="*/ 4332 h 10000"/>
                <a:gd name="connsiteX22" fmla="*/ 3662 w 10000"/>
                <a:gd name="connsiteY22" fmla="*/ 4102 h 10000"/>
                <a:gd name="connsiteX23" fmla="*/ 3796 w 10000"/>
                <a:gd name="connsiteY23" fmla="*/ 4135 h 10000"/>
                <a:gd name="connsiteX24" fmla="*/ 3888 w 10000"/>
                <a:gd name="connsiteY24" fmla="*/ 4135 h 10000"/>
                <a:gd name="connsiteX25" fmla="*/ 3728 w 10000"/>
                <a:gd name="connsiteY25" fmla="*/ 3922 h 10000"/>
                <a:gd name="connsiteX26" fmla="*/ 4006 w 10000"/>
                <a:gd name="connsiteY26" fmla="*/ 4169 h 10000"/>
                <a:gd name="connsiteX27" fmla="*/ 3940 w 10000"/>
                <a:gd name="connsiteY27" fmla="*/ 4365 h 10000"/>
                <a:gd name="connsiteX28" fmla="*/ 4233 w 10000"/>
                <a:gd name="connsiteY28" fmla="*/ 4283 h 10000"/>
                <a:gd name="connsiteX29" fmla="*/ 4522 w 10000"/>
                <a:gd name="connsiteY29" fmla="*/ 3413 h 10000"/>
                <a:gd name="connsiteX30" fmla="*/ 4682 w 10000"/>
                <a:gd name="connsiteY30" fmla="*/ 2633 h 10000"/>
                <a:gd name="connsiteX31" fmla="*/ 4673 w 10000"/>
                <a:gd name="connsiteY31" fmla="*/ 1733 h 10000"/>
                <a:gd name="connsiteX32" fmla="*/ 5062 w 10000"/>
                <a:gd name="connsiteY32" fmla="*/ 1701 h 10000"/>
                <a:gd name="connsiteX33" fmla="*/ 5384 w 10000"/>
                <a:gd name="connsiteY33" fmla="*/ 1478 h 10000"/>
                <a:gd name="connsiteX34" fmla="*/ 5395 w 10000"/>
                <a:gd name="connsiteY34" fmla="*/ 405 h 10000"/>
                <a:gd name="connsiteX35" fmla="*/ 5835 w 10000"/>
                <a:gd name="connsiteY35" fmla="*/ 182 h 10000"/>
                <a:gd name="connsiteX36" fmla="*/ 6268 w 10000"/>
                <a:gd name="connsiteY36" fmla="*/ 1075 h 10000"/>
                <a:gd name="connsiteX37" fmla="*/ 6857 w 10000"/>
                <a:gd name="connsiteY37" fmla="*/ 1258 h 10000"/>
                <a:gd name="connsiteX38" fmla="*/ 7626 w 10000"/>
                <a:gd name="connsiteY38" fmla="*/ 1662 h 10000"/>
                <a:gd name="connsiteX39" fmla="*/ 7851 w 10000"/>
                <a:gd name="connsiteY39" fmla="*/ 823 h 10000"/>
                <a:gd name="connsiteX40" fmla="*/ 8128 w 10000"/>
                <a:gd name="connsiteY40" fmla="*/ 1464 h 10000"/>
                <a:gd name="connsiteX41" fmla="*/ 8562 w 10000"/>
                <a:gd name="connsiteY41" fmla="*/ 1930 h 10000"/>
                <a:gd name="connsiteX42" fmla="*/ 8556 w 10000"/>
                <a:gd name="connsiteY42" fmla="*/ 3124 h 10000"/>
                <a:gd name="connsiteX43" fmla="*/ 9300 w 10000"/>
                <a:gd name="connsiteY43" fmla="*/ 4713 h 10000"/>
                <a:gd name="connsiteX44" fmla="*/ 8222 w 10000"/>
                <a:gd name="connsiteY44" fmla="*/ 6773 h 10000"/>
                <a:gd name="connsiteX45" fmla="*/ 7866 w 10000"/>
                <a:gd name="connsiteY45" fmla="*/ 7896 h 10000"/>
                <a:gd name="connsiteX46" fmla="*/ 2630 w 10000"/>
                <a:gd name="connsiteY46" fmla="*/ 9109 h 10000"/>
                <a:gd name="connsiteX47" fmla="*/ 10000 w 10000"/>
                <a:gd name="connsiteY47" fmla="*/ 5707 h 10000"/>
                <a:gd name="connsiteX48" fmla="*/ 9950 w 10000"/>
                <a:gd name="connsiteY48" fmla="*/ 5789 h 10000"/>
                <a:gd name="connsiteX49" fmla="*/ 9932 w 10000"/>
                <a:gd name="connsiteY49" fmla="*/ 5821 h 10000"/>
                <a:gd name="connsiteX50" fmla="*/ 9916 w 10000"/>
                <a:gd name="connsiteY50" fmla="*/ 5854 h 10000"/>
                <a:gd name="connsiteX51" fmla="*/ 9908 w 10000"/>
                <a:gd name="connsiteY51" fmla="*/ 5854 h 10000"/>
                <a:gd name="connsiteX52" fmla="*/ 9908 w 10000"/>
                <a:gd name="connsiteY52" fmla="*/ 5920 h 10000"/>
                <a:gd name="connsiteX53" fmla="*/ 9891 w 10000"/>
                <a:gd name="connsiteY53" fmla="*/ 6018 h 10000"/>
                <a:gd name="connsiteX54" fmla="*/ 9824 w 10000"/>
                <a:gd name="connsiteY54" fmla="*/ 6149 h 10000"/>
                <a:gd name="connsiteX55" fmla="*/ 9739 w 10000"/>
                <a:gd name="connsiteY55" fmla="*/ 6232 h 10000"/>
                <a:gd name="connsiteX56" fmla="*/ 9664 w 10000"/>
                <a:gd name="connsiteY56" fmla="*/ 6296 h 10000"/>
                <a:gd name="connsiteX57" fmla="*/ 9302 w 10000"/>
                <a:gd name="connsiteY57" fmla="*/ 6526 h 10000"/>
                <a:gd name="connsiteX58" fmla="*/ 9176 w 10000"/>
                <a:gd name="connsiteY58" fmla="*/ 6607 h 10000"/>
                <a:gd name="connsiteX59" fmla="*/ 9110 w 10000"/>
                <a:gd name="connsiteY59" fmla="*/ 6739 h 10000"/>
                <a:gd name="connsiteX60" fmla="*/ 9034 w 10000"/>
                <a:gd name="connsiteY60" fmla="*/ 7082 h 10000"/>
                <a:gd name="connsiteX61" fmla="*/ 8891 w 10000"/>
                <a:gd name="connsiteY61" fmla="*/ 7589 h 10000"/>
                <a:gd name="connsiteX62" fmla="*/ 8823 w 10000"/>
                <a:gd name="connsiteY62" fmla="*/ 7754 h 10000"/>
                <a:gd name="connsiteX63" fmla="*/ 8758 w 10000"/>
                <a:gd name="connsiteY63" fmla="*/ 7836 h 10000"/>
                <a:gd name="connsiteX64" fmla="*/ 8681 w 10000"/>
                <a:gd name="connsiteY64" fmla="*/ 7999 h 10000"/>
                <a:gd name="connsiteX65" fmla="*/ 8647 w 10000"/>
                <a:gd name="connsiteY65" fmla="*/ 8065 h 10000"/>
                <a:gd name="connsiteX66" fmla="*/ 8631 w 10000"/>
                <a:gd name="connsiteY66" fmla="*/ 8146 h 10000"/>
                <a:gd name="connsiteX67" fmla="*/ 8631 w 10000"/>
                <a:gd name="connsiteY67" fmla="*/ 8311 h 10000"/>
                <a:gd name="connsiteX68" fmla="*/ 8647 w 10000"/>
                <a:gd name="connsiteY68" fmla="*/ 8506 h 10000"/>
                <a:gd name="connsiteX69" fmla="*/ 8514 w 10000"/>
                <a:gd name="connsiteY69" fmla="*/ 8523 h 10000"/>
                <a:gd name="connsiteX70" fmla="*/ 2712 w 10000"/>
                <a:gd name="connsiteY70" fmla="*/ 9029 h 10000"/>
                <a:gd name="connsiteX71" fmla="*/ 2277 w 10000"/>
                <a:gd name="connsiteY71" fmla="*/ 8963 h 10000"/>
                <a:gd name="connsiteX72" fmla="*/ 1856 w 10000"/>
                <a:gd name="connsiteY72" fmla="*/ 9029 h 10000"/>
                <a:gd name="connsiteX73" fmla="*/ 1866 w 10000"/>
                <a:gd name="connsiteY73" fmla="*/ 9702 h 10000"/>
                <a:gd name="connsiteX74" fmla="*/ 1091 w 10000"/>
                <a:gd name="connsiteY74" fmla="*/ 9815 h 10000"/>
                <a:gd name="connsiteX75" fmla="*/ 648 w 10000"/>
                <a:gd name="connsiteY75" fmla="*/ 9948 h 10000"/>
                <a:gd name="connsiteX76" fmla="*/ 0 w 10000"/>
                <a:gd name="connsiteY76" fmla="*/ 10000 h 10000"/>
                <a:gd name="connsiteX77" fmla="*/ 227 w 10000"/>
                <a:gd name="connsiteY77" fmla="*/ 9737 h 10000"/>
                <a:gd name="connsiteX78" fmla="*/ 377 w 10000"/>
                <a:gd name="connsiteY78" fmla="*/ 8719 h 10000"/>
                <a:gd name="connsiteX79" fmla="*/ 235 w 10000"/>
                <a:gd name="connsiteY79" fmla="*/ 7998 h 10000"/>
                <a:gd name="connsiteX80" fmla="*/ 486 w 10000"/>
                <a:gd name="connsiteY80" fmla="*/ 7604 h 10000"/>
                <a:gd name="connsiteX81" fmla="*/ 1278 w 10000"/>
                <a:gd name="connsiteY81" fmla="*/ 8066 h 10000"/>
                <a:gd name="connsiteX82" fmla="*/ 1034 w 10000"/>
                <a:gd name="connsiteY82" fmla="*/ 7164 h 10000"/>
                <a:gd name="connsiteX83" fmla="*/ 1345 w 10000"/>
                <a:gd name="connsiteY83" fmla="*/ 6836 h 10000"/>
                <a:gd name="connsiteX84" fmla="*/ 1345 w 10000"/>
                <a:gd name="connsiteY84" fmla="*/ 6804 h 10000"/>
                <a:gd name="connsiteX85" fmla="*/ 1345 w 10000"/>
                <a:gd name="connsiteY85" fmla="*/ 6739 h 10000"/>
                <a:gd name="connsiteX86" fmla="*/ 1093 w 10000"/>
                <a:gd name="connsiteY86" fmla="*/ 6887 h 10000"/>
                <a:gd name="connsiteX87" fmla="*/ 1554 w 10000"/>
                <a:gd name="connsiteY87" fmla="*/ 6625 h 10000"/>
                <a:gd name="connsiteX88" fmla="*/ 1496 w 10000"/>
                <a:gd name="connsiteY88" fmla="*/ 6101 h 10000"/>
                <a:gd name="connsiteX89" fmla="*/ 1647 w 10000"/>
                <a:gd name="connsiteY89" fmla="*/ 5822 h 10000"/>
                <a:gd name="connsiteX90" fmla="*/ 1740 w 10000"/>
                <a:gd name="connsiteY90" fmla="*/ 5462 h 10000"/>
                <a:gd name="connsiteX91" fmla="*/ 1923 w 10000"/>
                <a:gd name="connsiteY91" fmla="*/ 5330 h 10000"/>
                <a:gd name="connsiteX0" fmla="*/ 1923 w 10000"/>
                <a:gd name="connsiteY0" fmla="*/ 5330 h 10000"/>
                <a:gd name="connsiteX1" fmla="*/ 2185 w 10000"/>
                <a:gd name="connsiteY1" fmla="*/ 4986 h 10000"/>
                <a:gd name="connsiteX2" fmla="*/ 2376 w 10000"/>
                <a:gd name="connsiteY2" fmla="*/ 4920 h 10000"/>
                <a:gd name="connsiteX3" fmla="*/ 2099 w 10000"/>
                <a:gd name="connsiteY3" fmla="*/ 5134 h 10000"/>
                <a:gd name="connsiteX4" fmla="*/ 2335 w 10000"/>
                <a:gd name="connsiteY4" fmla="*/ 5085 h 10000"/>
                <a:gd name="connsiteX5" fmla="*/ 2485 w 10000"/>
                <a:gd name="connsiteY5" fmla="*/ 5282 h 10000"/>
                <a:gd name="connsiteX6" fmla="*/ 2664 w 10000"/>
                <a:gd name="connsiteY6" fmla="*/ 5348 h 10000"/>
                <a:gd name="connsiteX7" fmla="*/ 2763 w 10000"/>
                <a:gd name="connsiteY7" fmla="*/ 5299 h 10000"/>
                <a:gd name="connsiteX8" fmla="*/ 2922 w 10000"/>
                <a:gd name="connsiteY8" fmla="*/ 4856 h 10000"/>
                <a:gd name="connsiteX9" fmla="*/ 2897 w 10000"/>
                <a:gd name="connsiteY9" fmla="*/ 5218 h 10000"/>
                <a:gd name="connsiteX10" fmla="*/ 3041 w 10000"/>
                <a:gd name="connsiteY10" fmla="*/ 4529 h 10000"/>
                <a:gd name="connsiteX11" fmla="*/ 3183 w 10000"/>
                <a:gd name="connsiteY11" fmla="*/ 4823 h 10000"/>
                <a:gd name="connsiteX12" fmla="*/ 3148 w 10000"/>
                <a:gd name="connsiteY12" fmla="*/ 4578 h 10000"/>
                <a:gd name="connsiteX13" fmla="*/ 3218 w 10000"/>
                <a:gd name="connsiteY13" fmla="*/ 4823 h 10000"/>
                <a:gd name="connsiteX14" fmla="*/ 3234 w 10000"/>
                <a:gd name="connsiteY14" fmla="*/ 4856 h 10000"/>
                <a:gd name="connsiteX15" fmla="*/ 3275 w 10000"/>
                <a:gd name="connsiteY15" fmla="*/ 4856 h 10000"/>
                <a:gd name="connsiteX16" fmla="*/ 3327 w 10000"/>
                <a:gd name="connsiteY16" fmla="*/ 4856 h 10000"/>
                <a:gd name="connsiteX17" fmla="*/ 3376 w 10000"/>
                <a:gd name="connsiteY17" fmla="*/ 4823 h 10000"/>
                <a:gd name="connsiteX18" fmla="*/ 3411 w 10000"/>
                <a:gd name="connsiteY18" fmla="*/ 4725 h 10000"/>
                <a:gd name="connsiteX19" fmla="*/ 3444 w 10000"/>
                <a:gd name="connsiteY19" fmla="*/ 4577 h 10000"/>
                <a:gd name="connsiteX20" fmla="*/ 3460 w 10000"/>
                <a:gd name="connsiteY20" fmla="*/ 4315 h 10000"/>
                <a:gd name="connsiteX21" fmla="*/ 3543 w 10000"/>
                <a:gd name="connsiteY21" fmla="*/ 4332 h 10000"/>
                <a:gd name="connsiteX22" fmla="*/ 3662 w 10000"/>
                <a:gd name="connsiteY22" fmla="*/ 4102 h 10000"/>
                <a:gd name="connsiteX23" fmla="*/ 3796 w 10000"/>
                <a:gd name="connsiteY23" fmla="*/ 4135 h 10000"/>
                <a:gd name="connsiteX24" fmla="*/ 3888 w 10000"/>
                <a:gd name="connsiteY24" fmla="*/ 4135 h 10000"/>
                <a:gd name="connsiteX25" fmla="*/ 3728 w 10000"/>
                <a:gd name="connsiteY25" fmla="*/ 3922 h 10000"/>
                <a:gd name="connsiteX26" fmla="*/ 4006 w 10000"/>
                <a:gd name="connsiteY26" fmla="*/ 4169 h 10000"/>
                <a:gd name="connsiteX27" fmla="*/ 3940 w 10000"/>
                <a:gd name="connsiteY27" fmla="*/ 4365 h 10000"/>
                <a:gd name="connsiteX28" fmla="*/ 4233 w 10000"/>
                <a:gd name="connsiteY28" fmla="*/ 4283 h 10000"/>
                <a:gd name="connsiteX29" fmla="*/ 4522 w 10000"/>
                <a:gd name="connsiteY29" fmla="*/ 3413 h 10000"/>
                <a:gd name="connsiteX30" fmla="*/ 4682 w 10000"/>
                <a:gd name="connsiteY30" fmla="*/ 2633 h 10000"/>
                <a:gd name="connsiteX31" fmla="*/ 4673 w 10000"/>
                <a:gd name="connsiteY31" fmla="*/ 1733 h 10000"/>
                <a:gd name="connsiteX32" fmla="*/ 5062 w 10000"/>
                <a:gd name="connsiteY32" fmla="*/ 1701 h 10000"/>
                <a:gd name="connsiteX33" fmla="*/ 5384 w 10000"/>
                <a:gd name="connsiteY33" fmla="*/ 1478 h 10000"/>
                <a:gd name="connsiteX34" fmla="*/ 5395 w 10000"/>
                <a:gd name="connsiteY34" fmla="*/ 405 h 10000"/>
                <a:gd name="connsiteX35" fmla="*/ 5835 w 10000"/>
                <a:gd name="connsiteY35" fmla="*/ 182 h 10000"/>
                <a:gd name="connsiteX36" fmla="*/ 6268 w 10000"/>
                <a:gd name="connsiteY36" fmla="*/ 1075 h 10000"/>
                <a:gd name="connsiteX37" fmla="*/ 6857 w 10000"/>
                <a:gd name="connsiteY37" fmla="*/ 1258 h 10000"/>
                <a:gd name="connsiteX38" fmla="*/ 7626 w 10000"/>
                <a:gd name="connsiteY38" fmla="*/ 1662 h 10000"/>
                <a:gd name="connsiteX39" fmla="*/ 7851 w 10000"/>
                <a:gd name="connsiteY39" fmla="*/ 823 h 10000"/>
                <a:gd name="connsiteX40" fmla="*/ 8128 w 10000"/>
                <a:gd name="connsiteY40" fmla="*/ 1464 h 10000"/>
                <a:gd name="connsiteX41" fmla="*/ 8562 w 10000"/>
                <a:gd name="connsiteY41" fmla="*/ 1930 h 10000"/>
                <a:gd name="connsiteX42" fmla="*/ 8556 w 10000"/>
                <a:gd name="connsiteY42" fmla="*/ 3124 h 10000"/>
                <a:gd name="connsiteX43" fmla="*/ 9300 w 10000"/>
                <a:gd name="connsiteY43" fmla="*/ 4713 h 10000"/>
                <a:gd name="connsiteX44" fmla="*/ 8222 w 10000"/>
                <a:gd name="connsiteY44" fmla="*/ 6773 h 10000"/>
                <a:gd name="connsiteX45" fmla="*/ 7866 w 10000"/>
                <a:gd name="connsiteY45" fmla="*/ 7896 h 10000"/>
                <a:gd name="connsiteX46" fmla="*/ 2630 w 10000"/>
                <a:gd name="connsiteY46" fmla="*/ 9109 h 10000"/>
                <a:gd name="connsiteX47" fmla="*/ 10000 w 10000"/>
                <a:gd name="connsiteY47" fmla="*/ 5707 h 10000"/>
                <a:gd name="connsiteX48" fmla="*/ 9950 w 10000"/>
                <a:gd name="connsiteY48" fmla="*/ 5789 h 10000"/>
                <a:gd name="connsiteX49" fmla="*/ 9932 w 10000"/>
                <a:gd name="connsiteY49" fmla="*/ 5821 h 10000"/>
                <a:gd name="connsiteX50" fmla="*/ 9916 w 10000"/>
                <a:gd name="connsiteY50" fmla="*/ 5854 h 10000"/>
                <a:gd name="connsiteX51" fmla="*/ 9908 w 10000"/>
                <a:gd name="connsiteY51" fmla="*/ 5854 h 10000"/>
                <a:gd name="connsiteX52" fmla="*/ 9908 w 10000"/>
                <a:gd name="connsiteY52" fmla="*/ 5920 h 10000"/>
                <a:gd name="connsiteX53" fmla="*/ 9891 w 10000"/>
                <a:gd name="connsiteY53" fmla="*/ 6018 h 10000"/>
                <a:gd name="connsiteX54" fmla="*/ 9824 w 10000"/>
                <a:gd name="connsiteY54" fmla="*/ 6149 h 10000"/>
                <a:gd name="connsiteX55" fmla="*/ 9739 w 10000"/>
                <a:gd name="connsiteY55" fmla="*/ 6232 h 10000"/>
                <a:gd name="connsiteX56" fmla="*/ 9664 w 10000"/>
                <a:gd name="connsiteY56" fmla="*/ 6296 h 10000"/>
                <a:gd name="connsiteX57" fmla="*/ 9302 w 10000"/>
                <a:gd name="connsiteY57" fmla="*/ 6526 h 10000"/>
                <a:gd name="connsiteX58" fmla="*/ 9176 w 10000"/>
                <a:gd name="connsiteY58" fmla="*/ 6607 h 10000"/>
                <a:gd name="connsiteX59" fmla="*/ 9110 w 10000"/>
                <a:gd name="connsiteY59" fmla="*/ 6739 h 10000"/>
                <a:gd name="connsiteX60" fmla="*/ 9034 w 10000"/>
                <a:gd name="connsiteY60" fmla="*/ 7082 h 10000"/>
                <a:gd name="connsiteX61" fmla="*/ 8891 w 10000"/>
                <a:gd name="connsiteY61" fmla="*/ 7589 h 10000"/>
                <a:gd name="connsiteX62" fmla="*/ 8823 w 10000"/>
                <a:gd name="connsiteY62" fmla="*/ 7754 h 10000"/>
                <a:gd name="connsiteX63" fmla="*/ 8758 w 10000"/>
                <a:gd name="connsiteY63" fmla="*/ 7836 h 10000"/>
                <a:gd name="connsiteX64" fmla="*/ 8647 w 10000"/>
                <a:gd name="connsiteY64" fmla="*/ 8065 h 10000"/>
                <a:gd name="connsiteX65" fmla="*/ 8631 w 10000"/>
                <a:gd name="connsiteY65" fmla="*/ 8146 h 10000"/>
                <a:gd name="connsiteX66" fmla="*/ 8631 w 10000"/>
                <a:gd name="connsiteY66" fmla="*/ 8311 h 10000"/>
                <a:gd name="connsiteX67" fmla="*/ 8647 w 10000"/>
                <a:gd name="connsiteY67" fmla="*/ 8506 h 10000"/>
                <a:gd name="connsiteX68" fmla="*/ 8514 w 10000"/>
                <a:gd name="connsiteY68" fmla="*/ 8523 h 10000"/>
                <a:gd name="connsiteX69" fmla="*/ 2712 w 10000"/>
                <a:gd name="connsiteY69" fmla="*/ 9029 h 10000"/>
                <a:gd name="connsiteX70" fmla="*/ 2277 w 10000"/>
                <a:gd name="connsiteY70" fmla="*/ 8963 h 10000"/>
                <a:gd name="connsiteX71" fmla="*/ 1856 w 10000"/>
                <a:gd name="connsiteY71" fmla="*/ 9029 h 10000"/>
                <a:gd name="connsiteX72" fmla="*/ 1866 w 10000"/>
                <a:gd name="connsiteY72" fmla="*/ 9702 h 10000"/>
                <a:gd name="connsiteX73" fmla="*/ 1091 w 10000"/>
                <a:gd name="connsiteY73" fmla="*/ 9815 h 10000"/>
                <a:gd name="connsiteX74" fmla="*/ 648 w 10000"/>
                <a:gd name="connsiteY74" fmla="*/ 9948 h 10000"/>
                <a:gd name="connsiteX75" fmla="*/ 0 w 10000"/>
                <a:gd name="connsiteY75" fmla="*/ 10000 h 10000"/>
                <a:gd name="connsiteX76" fmla="*/ 227 w 10000"/>
                <a:gd name="connsiteY76" fmla="*/ 9737 h 10000"/>
                <a:gd name="connsiteX77" fmla="*/ 377 w 10000"/>
                <a:gd name="connsiteY77" fmla="*/ 8719 h 10000"/>
                <a:gd name="connsiteX78" fmla="*/ 235 w 10000"/>
                <a:gd name="connsiteY78" fmla="*/ 7998 h 10000"/>
                <a:gd name="connsiteX79" fmla="*/ 486 w 10000"/>
                <a:gd name="connsiteY79" fmla="*/ 7604 h 10000"/>
                <a:gd name="connsiteX80" fmla="*/ 1278 w 10000"/>
                <a:gd name="connsiteY80" fmla="*/ 8066 h 10000"/>
                <a:gd name="connsiteX81" fmla="*/ 1034 w 10000"/>
                <a:gd name="connsiteY81" fmla="*/ 7164 h 10000"/>
                <a:gd name="connsiteX82" fmla="*/ 1345 w 10000"/>
                <a:gd name="connsiteY82" fmla="*/ 6836 h 10000"/>
                <a:gd name="connsiteX83" fmla="*/ 1345 w 10000"/>
                <a:gd name="connsiteY83" fmla="*/ 6804 h 10000"/>
                <a:gd name="connsiteX84" fmla="*/ 1345 w 10000"/>
                <a:gd name="connsiteY84" fmla="*/ 6739 h 10000"/>
                <a:gd name="connsiteX85" fmla="*/ 1093 w 10000"/>
                <a:gd name="connsiteY85" fmla="*/ 6887 h 10000"/>
                <a:gd name="connsiteX86" fmla="*/ 1554 w 10000"/>
                <a:gd name="connsiteY86" fmla="*/ 6625 h 10000"/>
                <a:gd name="connsiteX87" fmla="*/ 1496 w 10000"/>
                <a:gd name="connsiteY87" fmla="*/ 6101 h 10000"/>
                <a:gd name="connsiteX88" fmla="*/ 1647 w 10000"/>
                <a:gd name="connsiteY88" fmla="*/ 5822 h 10000"/>
                <a:gd name="connsiteX89" fmla="*/ 1740 w 10000"/>
                <a:gd name="connsiteY89" fmla="*/ 5462 h 10000"/>
                <a:gd name="connsiteX90" fmla="*/ 1923 w 10000"/>
                <a:gd name="connsiteY90" fmla="*/ 5330 h 10000"/>
                <a:gd name="connsiteX0" fmla="*/ 1923 w 10000"/>
                <a:gd name="connsiteY0" fmla="*/ 5330 h 10000"/>
                <a:gd name="connsiteX1" fmla="*/ 2185 w 10000"/>
                <a:gd name="connsiteY1" fmla="*/ 4986 h 10000"/>
                <a:gd name="connsiteX2" fmla="*/ 2376 w 10000"/>
                <a:gd name="connsiteY2" fmla="*/ 4920 h 10000"/>
                <a:gd name="connsiteX3" fmla="*/ 2099 w 10000"/>
                <a:gd name="connsiteY3" fmla="*/ 5134 h 10000"/>
                <a:gd name="connsiteX4" fmla="*/ 2335 w 10000"/>
                <a:gd name="connsiteY4" fmla="*/ 5085 h 10000"/>
                <a:gd name="connsiteX5" fmla="*/ 2485 w 10000"/>
                <a:gd name="connsiteY5" fmla="*/ 5282 h 10000"/>
                <a:gd name="connsiteX6" fmla="*/ 2664 w 10000"/>
                <a:gd name="connsiteY6" fmla="*/ 5348 h 10000"/>
                <a:gd name="connsiteX7" fmla="*/ 2763 w 10000"/>
                <a:gd name="connsiteY7" fmla="*/ 5299 h 10000"/>
                <a:gd name="connsiteX8" fmla="*/ 2922 w 10000"/>
                <a:gd name="connsiteY8" fmla="*/ 4856 h 10000"/>
                <a:gd name="connsiteX9" fmla="*/ 2897 w 10000"/>
                <a:gd name="connsiteY9" fmla="*/ 5218 h 10000"/>
                <a:gd name="connsiteX10" fmla="*/ 3041 w 10000"/>
                <a:gd name="connsiteY10" fmla="*/ 4529 h 10000"/>
                <a:gd name="connsiteX11" fmla="*/ 3183 w 10000"/>
                <a:gd name="connsiteY11" fmla="*/ 4823 h 10000"/>
                <a:gd name="connsiteX12" fmla="*/ 3148 w 10000"/>
                <a:gd name="connsiteY12" fmla="*/ 4578 h 10000"/>
                <a:gd name="connsiteX13" fmla="*/ 3218 w 10000"/>
                <a:gd name="connsiteY13" fmla="*/ 4823 h 10000"/>
                <a:gd name="connsiteX14" fmla="*/ 3234 w 10000"/>
                <a:gd name="connsiteY14" fmla="*/ 4856 h 10000"/>
                <a:gd name="connsiteX15" fmla="*/ 3275 w 10000"/>
                <a:gd name="connsiteY15" fmla="*/ 4856 h 10000"/>
                <a:gd name="connsiteX16" fmla="*/ 3327 w 10000"/>
                <a:gd name="connsiteY16" fmla="*/ 4856 h 10000"/>
                <a:gd name="connsiteX17" fmla="*/ 3376 w 10000"/>
                <a:gd name="connsiteY17" fmla="*/ 4823 h 10000"/>
                <a:gd name="connsiteX18" fmla="*/ 3411 w 10000"/>
                <a:gd name="connsiteY18" fmla="*/ 4725 h 10000"/>
                <a:gd name="connsiteX19" fmla="*/ 3444 w 10000"/>
                <a:gd name="connsiteY19" fmla="*/ 4577 h 10000"/>
                <a:gd name="connsiteX20" fmla="*/ 3460 w 10000"/>
                <a:gd name="connsiteY20" fmla="*/ 4315 h 10000"/>
                <a:gd name="connsiteX21" fmla="*/ 3543 w 10000"/>
                <a:gd name="connsiteY21" fmla="*/ 4332 h 10000"/>
                <a:gd name="connsiteX22" fmla="*/ 3662 w 10000"/>
                <a:gd name="connsiteY22" fmla="*/ 4102 h 10000"/>
                <a:gd name="connsiteX23" fmla="*/ 3796 w 10000"/>
                <a:gd name="connsiteY23" fmla="*/ 4135 h 10000"/>
                <a:gd name="connsiteX24" fmla="*/ 3888 w 10000"/>
                <a:gd name="connsiteY24" fmla="*/ 4135 h 10000"/>
                <a:gd name="connsiteX25" fmla="*/ 3728 w 10000"/>
                <a:gd name="connsiteY25" fmla="*/ 3922 h 10000"/>
                <a:gd name="connsiteX26" fmla="*/ 4006 w 10000"/>
                <a:gd name="connsiteY26" fmla="*/ 4169 h 10000"/>
                <a:gd name="connsiteX27" fmla="*/ 3940 w 10000"/>
                <a:gd name="connsiteY27" fmla="*/ 4365 h 10000"/>
                <a:gd name="connsiteX28" fmla="*/ 4233 w 10000"/>
                <a:gd name="connsiteY28" fmla="*/ 4283 h 10000"/>
                <a:gd name="connsiteX29" fmla="*/ 4522 w 10000"/>
                <a:gd name="connsiteY29" fmla="*/ 3413 h 10000"/>
                <a:gd name="connsiteX30" fmla="*/ 4682 w 10000"/>
                <a:gd name="connsiteY30" fmla="*/ 2633 h 10000"/>
                <a:gd name="connsiteX31" fmla="*/ 4673 w 10000"/>
                <a:gd name="connsiteY31" fmla="*/ 1733 h 10000"/>
                <a:gd name="connsiteX32" fmla="*/ 5062 w 10000"/>
                <a:gd name="connsiteY32" fmla="*/ 1701 h 10000"/>
                <a:gd name="connsiteX33" fmla="*/ 5384 w 10000"/>
                <a:gd name="connsiteY33" fmla="*/ 1478 h 10000"/>
                <a:gd name="connsiteX34" fmla="*/ 5395 w 10000"/>
                <a:gd name="connsiteY34" fmla="*/ 405 h 10000"/>
                <a:gd name="connsiteX35" fmla="*/ 5835 w 10000"/>
                <a:gd name="connsiteY35" fmla="*/ 182 h 10000"/>
                <a:gd name="connsiteX36" fmla="*/ 6268 w 10000"/>
                <a:gd name="connsiteY36" fmla="*/ 1075 h 10000"/>
                <a:gd name="connsiteX37" fmla="*/ 6857 w 10000"/>
                <a:gd name="connsiteY37" fmla="*/ 1258 h 10000"/>
                <a:gd name="connsiteX38" fmla="*/ 7626 w 10000"/>
                <a:gd name="connsiteY38" fmla="*/ 1662 h 10000"/>
                <a:gd name="connsiteX39" fmla="*/ 7851 w 10000"/>
                <a:gd name="connsiteY39" fmla="*/ 823 h 10000"/>
                <a:gd name="connsiteX40" fmla="*/ 8128 w 10000"/>
                <a:gd name="connsiteY40" fmla="*/ 1464 h 10000"/>
                <a:gd name="connsiteX41" fmla="*/ 8562 w 10000"/>
                <a:gd name="connsiteY41" fmla="*/ 1930 h 10000"/>
                <a:gd name="connsiteX42" fmla="*/ 8556 w 10000"/>
                <a:gd name="connsiteY42" fmla="*/ 3124 h 10000"/>
                <a:gd name="connsiteX43" fmla="*/ 9300 w 10000"/>
                <a:gd name="connsiteY43" fmla="*/ 4713 h 10000"/>
                <a:gd name="connsiteX44" fmla="*/ 8222 w 10000"/>
                <a:gd name="connsiteY44" fmla="*/ 6773 h 10000"/>
                <a:gd name="connsiteX45" fmla="*/ 7866 w 10000"/>
                <a:gd name="connsiteY45" fmla="*/ 7896 h 10000"/>
                <a:gd name="connsiteX46" fmla="*/ 2630 w 10000"/>
                <a:gd name="connsiteY46" fmla="*/ 9109 h 10000"/>
                <a:gd name="connsiteX47" fmla="*/ 10000 w 10000"/>
                <a:gd name="connsiteY47" fmla="*/ 5707 h 10000"/>
                <a:gd name="connsiteX48" fmla="*/ 9950 w 10000"/>
                <a:gd name="connsiteY48" fmla="*/ 5789 h 10000"/>
                <a:gd name="connsiteX49" fmla="*/ 9932 w 10000"/>
                <a:gd name="connsiteY49" fmla="*/ 5821 h 10000"/>
                <a:gd name="connsiteX50" fmla="*/ 9916 w 10000"/>
                <a:gd name="connsiteY50" fmla="*/ 5854 h 10000"/>
                <a:gd name="connsiteX51" fmla="*/ 9908 w 10000"/>
                <a:gd name="connsiteY51" fmla="*/ 5854 h 10000"/>
                <a:gd name="connsiteX52" fmla="*/ 9908 w 10000"/>
                <a:gd name="connsiteY52" fmla="*/ 5920 h 10000"/>
                <a:gd name="connsiteX53" fmla="*/ 9891 w 10000"/>
                <a:gd name="connsiteY53" fmla="*/ 6018 h 10000"/>
                <a:gd name="connsiteX54" fmla="*/ 9824 w 10000"/>
                <a:gd name="connsiteY54" fmla="*/ 6149 h 10000"/>
                <a:gd name="connsiteX55" fmla="*/ 9739 w 10000"/>
                <a:gd name="connsiteY55" fmla="*/ 6232 h 10000"/>
                <a:gd name="connsiteX56" fmla="*/ 9664 w 10000"/>
                <a:gd name="connsiteY56" fmla="*/ 6296 h 10000"/>
                <a:gd name="connsiteX57" fmla="*/ 9302 w 10000"/>
                <a:gd name="connsiteY57" fmla="*/ 6526 h 10000"/>
                <a:gd name="connsiteX58" fmla="*/ 9176 w 10000"/>
                <a:gd name="connsiteY58" fmla="*/ 6607 h 10000"/>
                <a:gd name="connsiteX59" fmla="*/ 9110 w 10000"/>
                <a:gd name="connsiteY59" fmla="*/ 6739 h 10000"/>
                <a:gd name="connsiteX60" fmla="*/ 9034 w 10000"/>
                <a:gd name="connsiteY60" fmla="*/ 7082 h 10000"/>
                <a:gd name="connsiteX61" fmla="*/ 8891 w 10000"/>
                <a:gd name="connsiteY61" fmla="*/ 7589 h 10000"/>
                <a:gd name="connsiteX62" fmla="*/ 8823 w 10000"/>
                <a:gd name="connsiteY62" fmla="*/ 7754 h 10000"/>
                <a:gd name="connsiteX63" fmla="*/ 8758 w 10000"/>
                <a:gd name="connsiteY63" fmla="*/ 7836 h 10000"/>
                <a:gd name="connsiteX64" fmla="*/ 8647 w 10000"/>
                <a:gd name="connsiteY64" fmla="*/ 8065 h 10000"/>
                <a:gd name="connsiteX65" fmla="*/ 8631 w 10000"/>
                <a:gd name="connsiteY65" fmla="*/ 8311 h 10000"/>
                <a:gd name="connsiteX66" fmla="*/ 8647 w 10000"/>
                <a:gd name="connsiteY66" fmla="*/ 8506 h 10000"/>
                <a:gd name="connsiteX67" fmla="*/ 8514 w 10000"/>
                <a:gd name="connsiteY67" fmla="*/ 8523 h 10000"/>
                <a:gd name="connsiteX68" fmla="*/ 2712 w 10000"/>
                <a:gd name="connsiteY68" fmla="*/ 9029 h 10000"/>
                <a:gd name="connsiteX69" fmla="*/ 2277 w 10000"/>
                <a:gd name="connsiteY69" fmla="*/ 8963 h 10000"/>
                <a:gd name="connsiteX70" fmla="*/ 1856 w 10000"/>
                <a:gd name="connsiteY70" fmla="*/ 9029 h 10000"/>
                <a:gd name="connsiteX71" fmla="*/ 1866 w 10000"/>
                <a:gd name="connsiteY71" fmla="*/ 9702 h 10000"/>
                <a:gd name="connsiteX72" fmla="*/ 1091 w 10000"/>
                <a:gd name="connsiteY72" fmla="*/ 9815 h 10000"/>
                <a:gd name="connsiteX73" fmla="*/ 648 w 10000"/>
                <a:gd name="connsiteY73" fmla="*/ 9948 h 10000"/>
                <a:gd name="connsiteX74" fmla="*/ 0 w 10000"/>
                <a:gd name="connsiteY74" fmla="*/ 10000 h 10000"/>
                <a:gd name="connsiteX75" fmla="*/ 227 w 10000"/>
                <a:gd name="connsiteY75" fmla="*/ 9737 h 10000"/>
                <a:gd name="connsiteX76" fmla="*/ 377 w 10000"/>
                <a:gd name="connsiteY76" fmla="*/ 8719 h 10000"/>
                <a:gd name="connsiteX77" fmla="*/ 235 w 10000"/>
                <a:gd name="connsiteY77" fmla="*/ 7998 h 10000"/>
                <a:gd name="connsiteX78" fmla="*/ 486 w 10000"/>
                <a:gd name="connsiteY78" fmla="*/ 7604 h 10000"/>
                <a:gd name="connsiteX79" fmla="*/ 1278 w 10000"/>
                <a:gd name="connsiteY79" fmla="*/ 8066 h 10000"/>
                <a:gd name="connsiteX80" fmla="*/ 1034 w 10000"/>
                <a:gd name="connsiteY80" fmla="*/ 7164 h 10000"/>
                <a:gd name="connsiteX81" fmla="*/ 1345 w 10000"/>
                <a:gd name="connsiteY81" fmla="*/ 6836 h 10000"/>
                <a:gd name="connsiteX82" fmla="*/ 1345 w 10000"/>
                <a:gd name="connsiteY82" fmla="*/ 6804 h 10000"/>
                <a:gd name="connsiteX83" fmla="*/ 1345 w 10000"/>
                <a:gd name="connsiteY83" fmla="*/ 6739 h 10000"/>
                <a:gd name="connsiteX84" fmla="*/ 1093 w 10000"/>
                <a:gd name="connsiteY84" fmla="*/ 6887 h 10000"/>
                <a:gd name="connsiteX85" fmla="*/ 1554 w 10000"/>
                <a:gd name="connsiteY85" fmla="*/ 6625 h 10000"/>
                <a:gd name="connsiteX86" fmla="*/ 1496 w 10000"/>
                <a:gd name="connsiteY86" fmla="*/ 6101 h 10000"/>
                <a:gd name="connsiteX87" fmla="*/ 1647 w 10000"/>
                <a:gd name="connsiteY87" fmla="*/ 5822 h 10000"/>
                <a:gd name="connsiteX88" fmla="*/ 1740 w 10000"/>
                <a:gd name="connsiteY88" fmla="*/ 5462 h 10000"/>
                <a:gd name="connsiteX89" fmla="*/ 1923 w 10000"/>
                <a:gd name="connsiteY89" fmla="*/ 5330 h 10000"/>
                <a:gd name="connsiteX0" fmla="*/ 1923 w 10000"/>
                <a:gd name="connsiteY0" fmla="*/ 5330 h 10000"/>
                <a:gd name="connsiteX1" fmla="*/ 2185 w 10000"/>
                <a:gd name="connsiteY1" fmla="*/ 4986 h 10000"/>
                <a:gd name="connsiteX2" fmla="*/ 2376 w 10000"/>
                <a:gd name="connsiteY2" fmla="*/ 4920 h 10000"/>
                <a:gd name="connsiteX3" fmla="*/ 2099 w 10000"/>
                <a:gd name="connsiteY3" fmla="*/ 5134 h 10000"/>
                <a:gd name="connsiteX4" fmla="*/ 2335 w 10000"/>
                <a:gd name="connsiteY4" fmla="*/ 5085 h 10000"/>
                <a:gd name="connsiteX5" fmla="*/ 2485 w 10000"/>
                <a:gd name="connsiteY5" fmla="*/ 5282 h 10000"/>
                <a:gd name="connsiteX6" fmla="*/ 2664 w 10000"/>
                <a:gd name="connsiteY6" fmla="*/ 5348 h 10000"/>
                <a:gd name="connsiteX7" fmla="*/ 2763 w 10000"/>
                <a:gd name="connsiteY7" fmla="*/ 5299 h 10000"/>
                <a:gd name="connsiteX8" fmla="*/ 2922 w 10000"/>
                <a:gd name="connsiteY8" fmla="*/ 4856 h 10000"/>
                <a:gd name="connsiteX9" fmla="*/ 2897 w 10000"/>
                <a:gd name="connsiteY9" fmla="*/ 5218 h 10000"/>
                <a:gd name="connsiteX10" fmla="*/ 3041 w 10000"/>
                <a:gd name="connsiteY10" fmla="*/ 4529 h 10000"/>
                <a:gd name="connsiteX11" fmla="*/ 3183 w 10000"/>
                <a:gd name="connsiteY11" fmla="*/ 4823 h 10000"/>
                <a:gd name="connsiteX12" fmla="*/ 3148 w 10000"/>
                <a:gd name="connsiteY12" fmla="*/ 4578 h 10000"/>
                <a:gd name="connsiteX13" fmla="*/ 3218 w 10000"/>
                <a:gd name="connsiteY13" fmla="*/ 4823 h 10000"/>
                <a:gd name="connsiteX14" fmla="*/ 3234 w 10000"/>
                <a:gd name="connsiteY14" fmla="*/ 4856 h 10000"/>
                <a:gd name="connsiteX15" fmla="*/ 3275 w 10000"/>
                <a:gd name="connsiteY15" fmla="*/ 4856 h 10000"/>
                <a:gd name="connsiteX16" fmla="*/ 3327 w 10000"/>
                <a:gd name="connsiteY16" fmla="*/ 4856 h 10000"/>
                <a:gd name="connsiteX17" fmla="*/ 3376 w 10000"/>
                <a:gd name="connsiteY17" fmla="*/ 4823 h 10000"/>
                <a:gd name="connsiteX18" fmla="*/ 3411 w 10000"/>
                <a:gd name="connsiteY18" fmla="*/ 4725 h 10000"/>
                <a:gd name="connsiteX19" fmla="*/ 3444 w 10000"/>
                <a:gd name="connsiteY19" fmla="*/ 4577 h 10000"/>
                <a:gd name="connsiteX20" fmla="*/ 3460 w 10000"/>
                <a:gd name="connsiteY20" fmla="*/ 4315 h 10000"/>
                <a:gd name="connsiteX21" fmla="*/ 3543 w 10000"/>
                <a:gd name="connsiteY21" fmla="*/ 4332 h 10000"/>
                <a:gd name="connsiteX22" fmla="*/ 3662 w 10000"/>
                <a:gd name="connsiteY22" fmla="*/ 4102 h 10000"/>
                <a:gd name="connsiteX23" fmla="*/ 3796 w 10000"/>
                <a:gd name="connsiteY23" fmla="*/ 4135 h 10000"/>
                <a:gd name="connsiteX24" fmla="*/ 3888 w 10000"/>
                <a:gd name="connsiteY24" fmla="*/ 4135 h 10000"/>
                <a:gd name="connsiteX25" fmla="*/ 3728 w 10000"/>
                <a:gd name="connsiteY25" fmla="*/ 3922 h 10000"/>
                <a:gd name="connsiteX26" fmla="*/ 4006 w 10000"/>
                <a:gd name="connsiteY26" fmla="*/ 4169 h 10000"/>
                <a:gd name="connsiteX27" fmla="*/ 3940 w 10000"/>
                <a:gd name="connsiteY27" fmla="*/ 4365 h 10000"/>
                <a:gd name="connsiteX28" fmla="*/ 4233 w 10000"/>
                <a:gd name="connsiteY28" fmla="*/ 4283 h 10000"/>
                <a:gd name="connsiteX29" fmla="*/ 4522 w 10000"/>
                <a:gd name="connsiteY29" fmla="*/ 3413 h 10000"/>
                <a:gd name="connsiteX30" fmla="*/ 4682 w 10000"/>
                <a:gd name="connsiteY30" fmla="*/ 2633 h 10000"/>
                <a:gd name="connsiteX31" fmla="*/ 4673 w 10000"/>
                <a:gd name="connsiteY31" fmla="*/ 1733 h 10000"/>
                <a:gd name="connsiteX32" fmla="*/ 5062 w 10000"/>
                <a:gd name="connsiteY32" fmla="*/ 1701 h 10000"/>
                <a:gd name="connsiteX33" fmla="*/ 5384 w 10000"/>
                <a:gd name="connsiteY33" fmla="*/ 1478 h 10000"/>
                <a:gd name="connsiteX34" fmla="*/ 5395 w 10000"/>
                <a:gd name="connsiteY34" fmla="*/ 405 h 10000"/>
                <a:gd name="connsiteX35" fmla="*/ 5835 w 10000"/>
                <a:gd name="connsiteY35" fmla="*/ 182 h 10000"/>
                <a:gd name="connsiteX36" fmla="*/ 6268 w 10000"/>
                <a:gd name="connsiteY36" fmla="*/ 1075 h 10000"/>
                <a:gd name="connsiteX37" fmla="*/ 6857 w 10000"/>
                <a:gd name="connsiteY37" fmla="*/ 1258 h 10000"/>
                <a:gd name="connsiteX38" fmla="*/ 7626 w 10000"/>
                <a:gd name="connsiteY38" fmla="*/ 1662 h 10000"/>
                <a:gd name="connsiteX39" fmla="*/ 7851 w 10000"/>
                <a:gd name="connsiteY39" fmla="*/ 823 h 10000"/>
                <a:gd name="connsiteX40" fmla="*/ 8128 w 10000"/>
                <a:gd name="connsiteY40" fmla="*/ 1464 h 10000"/>
                <a:gd name="connsiteX41" fmla="*/ 8562 w 10000"/>
                <a:gd name="connsiteY41" fmla="*/ 1930 h 10000"/>
                <a:gd name="connsiteX42" fmla="*/ 8556 w 10000"/>
                <a:gd name="connsiteY42" fmla="*/ 3124 h 10000"/>
                <a:gd name="connsiteX43" fmla="*/ 9300 w 10000"/>
                <a:gd name="connsiteY43" fmla="*/ 4713 h 10000"/>
                <a:gd name="connsiteX44" fmla="*/ 8222 w 10000"/>
                <a:gd name="connsiteY44" fmla="*/ 6773 h 10000"/>
                <a:gd name="connsiteX45" fmla="*/ 7866 w 10000"/>
                <a:gd name="connsiteY45" fmla="*/ 7896 h 10000"/>
                <a:gd name="connsiteX46" fmla="*/ 2630 w 10000"/>
                <a:gd name="connsiteY46" fmla="*/ 9109 h 10000"/>
                <a:gd name="connsiteX47" fmla="*/ 10000 w 10000"/>
                <a:gd name="connsiteY47" fmla="*/ 5707 h 10000"/>
                <a:gd name="connsiteX48" fmla="*/ 9950 w 10000"/>
                <a:gd name="connsiteY48" fmla="*/ 5789 h 10000"/>
                <a:gd name="connsiteX49" fmla="*/ 9932 w 10000"/>
                <a:gd name="connsiteY49" fmla="*/ 5821 h 10000"/>
                <a:gd name="connsiteX50" fmla="*/ 9916 w 10000"/>
                <a:gd name="connsiteY50" fmla="*/ 5854 h 10000"/>
                <a:gd name="connsiteX51" fmla="*/ 9908 w 10000"/>
                <a:gd name="connsiteY51" fmla="*/ 5854 h 10000"/>
                <a:gd name="connsiteX52" fmla="*/ 9908 w 10000"/>
                <a:gd name="connsiteY52" fmla="*/ 5920 h 10000"/>
                <a:gd name="connsiteX53" fmla="*/ 9891 w 10000"/>
                <a:gd name="connsiteY53" fmla="*/ 6018 h 10000"/>
                <a:gd name="connsiteX54" fmla="*/ 9824 w 10000"/>
                <a:gd name="connsiteY54" fmla="*/ 6149 h 10000"/>
                <a:gd name="connsiteX55" fmla="*/ 9739 w 10000"/>
                <a:gd name="connsiteY55" fmla="*/ 6232 h 10000"/>
                <a:gd name="connsiteX56" fmla="*/ 9664 w 10000"/>
                <a:gd name="connsiteY56" fmla="*/ 6296 h 10000"/>
                <a:gd name="connsiteX57" fmla="*/ 9302 w 10000"/>
                <a:gd name="connsiteY57" fmla="*/ 6526 h 10000"/>
                <a:gd name="connsiteX58" fmla="*/ 9176 w 10000"/>
                <a:gd name="connsiteY58" fmla="*/ 6607 h 10000"/>
                <a:gd name="connsiteX59" fmla="*/ 9110 w 10000"/>
                <a:gd name="connsiteY59" fmla="*/ 6739 h 10000"/>
                <a:gd name="connsiteX60" fmla="*/ 9034 w 10000"/>
                <a:gd name="connsiteY60" fmla="*/ 7082 h 10000"/>
                <a:gd name="connsiteX61" fmla="*/ 8891 w 10000"/>
                <a:gd name="connsiteY61" fmla="*/ 7589 h 10000"/>
                <a:gd name="connsiteX62" fmla="*/ 8823 w 10000"/>
                <a:gd name="connsiteY62" fmla="*/ 7754 h 10000"/>
                <a:gd name="connsiteX63" fmla="*/ 8758 w 10000"/>
                <a:gd name="connsiteY63" fmla="*/ 7836 h 10000"/>
                <a:gd name="connsiteX64" fmla="*/ 8631 w 10000"/>
                <a:gd name="connsiteY64" fmla="*/ 8311 h 10000"/>
                <a:gd name="connsiteX65" fmla="*/ 8647 w 10000"/>
                <a:gd name="connsiteY65" fmla="*/ 8506 h 10000"/>
                <a:gd name="connsiteX66" fmla="*/ 8514 w 10000"/>
                <a:gd name="connsiteY66" fmla="*/ 8523 h 10000"/>
                <a:gd name="connsiteX67" fmla="*/ 2712 w 10000"/>
                <a:gd name="connsiteY67" fmla="*/ 9029 h 10000"/>
                <a:gd name="connsiteX68" fmla="*/ 2277 w 10000"/>
                <a:gd name="connsiteY68" fmla="*/ 8963 h 10000"/>
                <a:gd name="connsiteX69" fmla="*/ 1856 w 10000"/>
                <a:gd name="connsiteY69" fmla="*/ 9029 h 10000"/>
                <a:gd name="connsiteX70" fmla="*/ 1866 w 10000"/>
                <a:gd name="connsiteY70" fmla="*/ 9702 h 10000"/>
                <a:gd name="connsiteX71" fmla="*/ 1091 w 10000"/>
                <a:gd name="connsiteY71" fmla="*/ 9815 h 10000"/>
                <a:gd name="connsiteX72" fmla="*/ 648 w 10000"/>
                <a:gd name="connsiteY72" fmla="*/ 9948 h 10000"/>
                <a:gd name="connsiteX73" fmla="*/ 0 w 10000"/>
                <a:gd name="connsiteY73" fmla="*/ 10000 h 10000"/>
                <a:gd name="connsiteX74" fmla="*/ 227 w 10000"/>
                <a:gd name="connsiteY74" fmla="*/ 9737 h 10000"/>
                <a:gd name="connsiteX75" fmla="*/ 377 w 10000"/>
                <a:gd name="connsiteY75" fmla="*/ 8719 h 10000"/>
                <a:gd name="connsiteX76" fmla="*/ 235 w 10000"/>
                <a:gd name="connsiteY76" fmla="*/ 7998 h 10000"/>
                <a:gd name="connsiteX77" fmla="*/ 486 w 10000"/>
                <a:gd name="connsiteY77" fmla="*/ 7604 h 10000"/>
                <a:gd name="connsiteX78" fmla="*/ 1278 w 10000"/>
                <a:gd name="connsiteY78" fmla="*/ 8066 h 10000"/>
                <a:gd name="connsiteX79" fmla="*/ 1034 w 10000"/>
                <a:gd name="connsiteY79" fmla="*/ 7164 h 10000"/>
                <a:gd name="connsiteX80" fmla="*/ 1345 w 10000"/>
                <a:gd name="connsiteY80" fmla="*/ 6836 h 10000"/>
                <a:gd name="connsiteX81" fmla="*/ 1345 w 10000"/>
                <a:gd name="connsiteY81" fmla="*/ 6804 h 10000"/>
                <a:gd name="connsiteX82" fmla="*/ 1345 w 10000"/>
                <a:gd name="connsiteY82" fmla="*/ 6739 h 10000"/>
                <a:gd name="connsiteX83" fmla="*/ 1093 w 10000"/>
                <a:gd name="connsiteY83" fmla="*/ 6887 h 10000"/>
                <a:gd name="connsiteX84" fmla="*/ 1554 w 10000"/>
                <a:gd name="connsiteY84" fmla="*/ 6625 h 10000"/>
                <a:gd name="connsiteX85" fmla="*/ 1496 w 10000"/>
                <a:gd name="connsiteY85" fmla="*/ 6101 h 10000"/>
                <a:gd name="connsiteX86" fmla="*/ 1647 w 10000"/>
                <a:gd name="connsiteY86" fmla="*/ 5822 h 10000"/>
                <a:gd name="connsiteX87" fmla="*/ 1740 w 10000"/>
                <a:gd name="connsiteY87" fmla="*/ 5462 h 10000"/>
                <a:gd name="connsiteX88" fmla="*/ 1923 w 10000"/>
                <a:gd name="connsiteY88" fmla="*/ 5330 h 10000"/>
                <a:gd name="connsiteX0" fmla="*/ 1923 w 10000"/>
                <a:gd name="connsiteY0" fmla="*/ 5330 h 10000"/>
                <a:gd name="connsiteX1" fmla="*/ 2185 w 10000"/>
                <a:gd name="connsiteY1" fmla="*/ 4986 h 10000"/>
                <a:gd name="connsiteX2" fmla="*/ 2376 w 10000"/>
                <a:gd name="connsiteY2" fmla="*/ 4920 h 10000"/>
                <a:gd name="connsiteX3" fmla="*/ 2099 w 10000"/>
                <a:gd name="connsiteY3" fmla="*/ 5134 h 10000"/>
                <a:gd name="connsiteX4" fmla="*/ 2335 w 10000"/>
                <a:gd name="connsiteY4" fmla="*/ 5085 h 10000"/>
                <a:gd name="connsiteX5" fmla="*/ 2485 w 10000"/>
                <a:gd name="connsiteY5" fmla="*/ 5282 h 10000"/>
                <a:gd name="connsiteX6" fmla="*/ 2664 w 10000"/>
                <a:gd name="connsiteY6" fmla="*/ 5348 h 10000"/>
                <a:gd name="connsiteX7" fmla="*/ 2763 w 10000"/>
                <a:gd name="connsiteY7" fmla="*/ 5299 h 10000"/>
                <a:gd name="connsiteX8" fmla="*/ 2922 w 10000"/>
                <a:gd name="connsiteY8" fmla="*/ 4856 h 10000"/>
                <a:gd name="connsiteX9" fmla="*/ 2897 w 10000"/>
                <a:gd name="connsiteY9" fmla="*/ 5218 h 10000"/>
                <a:gd name="connsiteX10" fmla="*/ 3041 w 10000"/>
                <a:gd name="connsiteY10" fmla="*/ 4529 h 10000"/>
                <a:gd name="connsiteX11" fmla="*/ 3183 w 10000"/>
                <a:gd name="connsiteY11" fmla="*/ 4823 h 10000"/>
                <a:gd name="connsiteX12" fmla="*/ 3148 w 10000"/>
                <a:gd name="connsiteY12" fmla="*/ 4578 h 10000"/>
                <a:gd name="connsiteX13" fmla="*/ 3218 w 10000"/>
                <a:gd name="connsiteY13" fmla="*/ 4823 h 10000"/>
                <a:gd name="connsiteX14" fmla="*/ 3234 w 10000"/>
                <a:gd name="connsiteY14" fmla="*/ 4856 h 10000"/>
                <a:gd name="connsiteX15" fmla="*/ 3275 w 10000"/>
                <a:gd name="connsiteY15" fmla="*/ 4856 h 10000"/>
                <a:gd name="connsiteX16" fmla="*/ 3327 w 10000"/>
                <a:gd name="connsiteY16" fmla="*/ 4856 h 10000"/>
                <a:gd name="connsiteX17" fmla="*/ 3376 w 10000"/>
                <a:gd name="connsiteY17" fmla="*/ 4823 h 10000"/>
                <a:gd name="connsiteX18" fmla="*/ 3411 w 10000"/>
                <a:gd name="connsiteY18" fmla="*/ 4725 h 10000"/>
                <a:gd name="connsiteX19" fmla="*/ 3444 w 10000"/>
                <a:gd name="connsiteY19" fmla="*/ 4577 h 10000"/>
                <a:gd name="connsiteX20" fmla="*/ 3460 w 10000"/>
                <a:gd name="connsiteY20" fmla="*/ 4315 h 10000"/>
                <a:gd name="connsiteX21" fmla="*/ 3543 w 10000"/>
                <a:gd name="connsiteY21" fmla="*/ 4332 h 10000"/>
                <a:gd name="connsiteX22" fmla="*/ 3662 w 10000"/>
                <a:gd name="connsiteY22" fmla="*/ 4102 h 10000"/>
                <a:gd name="connsiteX23" fmla="*/ 3796 w 10000"/>
                <a:gd name="connsiteY23" fmla="*/ 4135 h 10000"/>
                <a:gd name="connsiteX24" fmla="*/ 3888 w 10000"/>
                <a:gd name="connsiteY24" fmla="*/ 4135 h 10000"/>
                <a:gd name="connsiteX25" fmla="*/ 3728 w 10000"/>
                <a:gd name="connsiteY25" fmla="*/ 3922 h 10000"/>
                <a:gd name="connsiteX26" fmla="*/ 4006 w 10000"/>
                <a:gd name="connsiteY26" fmla="*/ 4169 h 10000"/>
                <a:gd name="connsiteX27" fmla="*/ 3940 w 10000"/>
                <a:gd name="connsiteY27" fmla="*/ 4365 h 10000"/>
                <a:gd name="connsiteX28" fmla="*/ 4233 w 10000"/>
                <a:gd name="connsiteY28" fmla="*/ 4283 h 10000"/>
                <a:gd name="connsiteX29" fmla="*/ 4522 w 10000"/>
                <a:gd name="connsiteY29" fmla="*/ 3413 h 10000"/>
                <a:gd name="connsiteX30" fmla="*/ 4682 w 10000"/>
                <a:gd name="connsiteY30" fmla="*/ 2633 h 10000"/>
                <a:gd name="connsiteX31" fmla="*/ 4673 w 10000"/>
                <a:gd name="connsiteY31" fmla="*/ 1733 h 10000"/>
                <a:gd name="connsiteX32" fmla="*/ 5062 w 10000"/>
                <a:gd name="connsiteY32" fmla="*/ 1701 h 10000"/>
                <a:gd name="connsiteX33" fmla="*/ 5384 w 10000"/>
                <a:gd name="connsiteY33" fmla="*/ 1478 h 10000"/>
                <a:gd name="connsiteX34" fmla="*/ 5395 w 10000"/>
                <a:gd name="connsiteY34" fmla="*/ 405 h 10000"/>
                <a:gd name="connsiteX35" fmla="*/ 5835 w 10000"/>
                <a:gd name="connsiteY35" fmla="*/ 182 h 10000"/>
                <a:gd name="connsiteX36" fmla="*/ 6268 w 10000"/>
                <a:gd name="connsiteY36" fmla="*/ 1075 h 10000"/>
                <a:gd name="connsiteX37" fmla="*/ 6857 w 10000"/>
                <a:gd name="connsiteY37" fmla="*/ 1258 h 10000"/>
                <a:gd name="connsiteX38" fmla="*/ 7626 w 10000"/>
                <a:gd name="connsiteY38" fmla="*/ 1662 h 10000"/>
                <a:gd name="connsiteX39" fmla="*/ 7851 w 10000"/>
                <a:gd name="connsiteY39" fmla="*/ 823 h 10000"/>
                <a:gd name="connsiteX40" fmla="*/ 8128 w 10000"/>
                <a:gd name="connsiteY40" fmla="*/ 1464 h 10000"/>
                <a:gd name="connsiteX41" fmla="*/ 8562 w 10000"/>
                <a:gd name="connsiteY41" fmla="*/ 1930 h 10000"/>
                <a:gd name="connsiteX42" fmla="*/ 8556 w 10000"/>
                <a:gd name="connsiteY42" fmla="*/ 3124 h 10000"/>
                <a:gd name="connsiteX43" fmla="*/ 9300 w 10000"/>
                <a:gd name="connsiteY43" fmla="*/ 4713 h 10000"/>
                <a:gd name="connsiteX44" fmla="*/ 8222 w 10000"/>
                <a:gd name="connsiteY44" fmla="*/ 6773 h 10000"/>
                <a:gd name="connsiteX45" fmla="*/ 7866 w 10000"/>
                <a:gd name="connsiteY45" fmla="*/ 7896 h 10000"/>
                <a:gd name="connsiteX46" fmla="*/ 2630 w 10000"/>
                <a:gd name="connsiteY46" fmla="*/ 9109 h 10000"/>
                <a:gd name="connsiteX47" fmla="*/ 10000 w 10000"/>
                <a:gd name="connsiteY47" fmla="*/ 5707 h 10000"/>
                <a:gd name="connsiteX48" fmla="*/ 9950 w 10000"/>
                <a:gd name="connsiteY48" fmla="*/ 5789 h 10000"/>
                <a:gd name="connsiteX49" fmla="*/ 9932 w 10000"/>
                <a:gd name="connsiteY49" fmla="*/ 5821 h 10000"/>
                <a:gd name="connsiteX50" fmla="*/ 9916 w 10000"/>
                <a:gd name="connsiteY50" fmla="*/ 5854 h 10000"/>
                <a:gd name="connsiteX51" fmla="*/ 9908 w 10000"/>
                <a:gd name="connsiteY51" fmla="*/ 5854 h 10000"/>
                <a:gd name="connsiteX52" fmla="*/ 9908 w 10000"/>
                <a:gd name="connsiteY52" fmla="*/ 5920 h 10000"/>
                <a:gd name="connsiteX53" fmla="*/ 9891 w 10000"/>
                <a:gd name="connsiteY53" fmla="*/ 6018 h 10000"/>
                <a:gd name="connsiteX54" fmla="*/ 9824 w 10000"/>
                <a:gd name="connsiteY54" fmla="*/ 6149 h 10000"/>
                <a:gd name="connsiteX55" fmla="*/ 9739 w 10000"/>
                <a:gd name="connsiteY55" fmla="*/ 6232 h 10000"/>
                <a:gd name="connsiteX56" fmla="*/ 9664 w 10000"/>
                <a:gd name="connsiteY56" fmla="*/ 6296 h 10000"/>
                <a:gd name="connsiteX57" fmla="*/ 9302 w 10000"/>
                <a:gd name="connsiteY57" fmla="*/ 6526 h 10000"/>
                <a:gd name="connsiteX58" fmla="*/ 9176 w 10000"/>
                <a:gd name="connsiteY58" fmla="*/ 6607 h 10000"/>
                <a:gd name="connsiteX59" fmla="*/ 9110 w 10000"/>
                <a:gd name="connsiteY59" fmla="*/ 6739 h 10000"/>
                <a:gd name="connsiteX60" fmla="*/ 9034 w 10000"/>
                <a:gd name="connsiteY60" fmla="*/ 7082 h 10000"/>
                <a:gd name="connsiteX61" fmla="*/ 8891 w 10000"/>
                <a:gd name="connsiteY61" fmla="*/ 7589 h 10000"/>
                <a:gd name="connsiteX62" fmla="*/ 8823 w 10000"/>
                <a:gd name="connsiteY62" fmla="*/ 7754 h 10000"/>
                <a:gd name="connsiteX63" fmla="*/ 8758 w 10000"/>
                <a:gd name="connsiteY63" fmla="*/ 7836 h 10000"/>
                <a:gd name="connsiteX64" fmla="*/ 8631 w 10000"/>
                <a:gd name="connsiteY64" fmla="*/ 8311 h 10000"/>
                <a:gd name="connsiteX65" fmla="*/ 8514 w 10000"/>
                <a:gd name="connsiteY65" fmla="*/ 8523 h 10000"/>
                <a:gd name="connsiteX66" fmla="*/ 2712 w 10000"/>
                <a:gd name="connsiteY66" fmla="*/ 9029 h 10000"/>
                <a:gd name="connsiteX67" fmla="*/ 2277 w 10000"/>
                <a:gd name="connsiteY67" fmla="*/ 8963 h 10000"/>
                <a:gd name="connsiteX68" fmla="*/ 1856 w 10000"/>
                <a:gd name="connsiteY68" fmla="*/ 9029 h 10000"/>
                <a:gd name="connsiteX69" fmla="*/ 1866 w 10000"/>
                <a:gd name="connsiteY69" fmla="*/ 9702 h 10000"/>
                <a:gd name="connsiteX70" fmla="*/ 1091 w 10000"/>
                <a:gd name="connsiteY70" fmla="*/ 9815 h 10000"/>
                <a:gd name="connsiteX71" fmla="*/ 648 w 10000"/>
                <a:gd name="connsiteY71" fmla="*/ 9948 h 10000"/>
                <a:gd name="connsiteX72" fmla="*/ 0 w 10000"/>
                <a:gd name="connsiteY72" fmla="*/ 10000 h 10000"/>
                <a:gd name="connsiteX73" fmla="*/ 227 w 10000"/>
                <a:gd name="connsiteY73" fmla="*/ 9737 h 10000"/>
                <a:gd name="connsiteX74" fmla="*/ 377 w 10000"/>
                <a:gd name="connsiteY74" fmla="*/ 8719 h 10000"/>
                <a:gd name="connsiteX75" fmla="*/ 235 w 10000"/>
                <a:gd name="connsiteY75" fmla="*/ 7998 h 10000"/>
                <a:gd name="connsiteX76" fmla="*/ 486 w 10000"/>
                <a:gd name="connsiteY76" fmla="*/ 7604 h 10000"/>
                <a:gd name="connsiteX77" fmla="*/ 1278 w 10000"/>
                <a:gd name="connsiteY77" fmla="*/ 8066 h 10000"/>
                <a:gd name="connsiteX78" fmla="*/ 1034 w 10000"/>
                <a:gd name="connsiteY78" fmla="*/ 7164 h 10000"/>
                <a:gd name="connsiteX79" fmla="*/ 1345 w 10000"/>
                <a:gd name="connsiteY79" fmla="*/ 6836 h 10000"/>
                <a:gd name="connsiteX80" fmla="*/ 1345 w 10000"/>
                <a:gd name="connsiteY80" fmla="*/ 6804 h 10000"/>
                <a:gd name="connsiteX81" fmla="*/ 1345 w 10000"/>
                <a:gd name="connsiteY81" fmla="*/ 6739 h 10000"/>
                <a:gd name="connsiteX82" fmla="*/ 1093 w 10000"/>
                <a:gd name="connsiteY82" fmla="*/ 6887 h 10000"/>
                <a:gd name="connsiteX83" fmla="*/ 1554 w 10000"/>
                <a:gd name="connsiteY83" fmla="*/ 6625 h 10000"/>
                <a:gd name="connsiteX84" fmla="*/ 1496 w 10000"/>
                <a:gd name="connsiteY84" fmla="*/ 6101 h 10000"/>
                <a:gd name="connsiteX85" fmla="*/ 1647 w 10000"/>
                <a:gd name="connsiteY85" fmla="*/ 5822 h 10000"/>
                <a:gd name="connsiteX86" fmla="*/ 1740 w 10000"/>
                <a:gd name="connsiteY86" fmla="*/ 5462 h 10000"/>
                <a:gd name="connsiteX87" fmla="*/ 1923 w 10000"/>
                <a:gd name="connsiteY87" fmla="*/ 5330 h 10000"/>
                <a:gd name="connsiteX0" fmla="*/ 1923 w 10000"/>
                <a:gd name="connsiteY0" fmla="*/ 5330 h 10000"/>
                <a:gd name="connsiteX1" fmla="*/ 2185 w 10000"/>
                <a:gd name="connsiteY1" fmla="*/ 4986 h 10000"/>
                <a:gd name="connsiteX2" fmla="*/ 2376 w 10000"/>
                <a:gd name="connsiteY2" fmla="*/ 4920 h 10000"/>
                <a:gd name="connsiteX3" fmla="*/ 2099 w 10000"/>
                <a:gd name="connsiteY3" fmla="*/ 5134 h 10000"/>
                <a:gd name="connsiteX4" fmla="*/ 2335 w 10000"/>
                <a:gd name="connsiteY4" fmla="*/ 5085 h 10000"/>
                <a:gd name="connsiteX5" fmla="*/ 2485 w 10000"/>
                <a:gd name="connsiteY5" fmla="*/ 5282 h 10000"/>
                <a:gd name="connsiteX6" fmla="*/ 2664 w 10000"/>
                <a:gd name="connsiteY6" fmla="*/ 5348 h 10000"/>
                <a:gd name="connsiteX7" fmla="*/ 2763 w 10000"/>
                <a:gd name="connsiteY7" fmla="*/ 5299 h 10000"/>
                <a:gd name="connsiteX8" fmla="*/ 2922 w 10000"/>
                <a:gd name="connsiteY8" fmla="*/ 4856 h 10000"/>
                <a:gd name="connsiteX9" fmla="*/ 2897 w 10000"/>
                <a:gd name="connsiteY9" fmla="*/ 5218 h 10000"/>
                <a:gd name="connsiteX10" fmla="*/ 3041 w 10000"/>
                <a:gd name="connsiteY10" fmla="*/ 4529 h 10000"/>
                <a:gd name="connsiteX11" fmla="*/ 3183 w 10000"/>
                <a:gd name="connsiteY11" fmla="*/ 4823 h 10000"/>
                <a:gd name="connsiteX12" fmla="*/ 3148 w 10000"/>
                <a:gd name="connsiteY12" fmla="*/ 4578 h 10000"/>
                <a:gd name="connsiteX13" fmla="*/ 3218 w 10000"/>
                <a:gd name="connsiteY13" fmla="*/ 4823 h 10000"/>
                <a:gd name="connsiteX14" fmla="*/ 3234 w 10000"/>
                <a:gd name="connsiteY14" fmla="*/ 4856 h 10000"/>
                <a:gd name="connsiteX15" fmla="*/ 3275 w 10000"/>
                <a:gd name="connsiteY15" fmla="*/ 4856 h 10000"/>
                <a:gd name="connsiteX16" fmla="*/ 3327 w 10000"/>
                <a:gd name="connsiteY16" fmla="*/ 4856 h 10000"/>
                <a:gd name="connsiteX17" fmla="*/ 3376 w 10000"/>
                <a:gd name="connsiteY17" fmla="*/ 4823 h 10000"/>
                <a:gd name="connsiteX18" fmla="*/ 3411 w 10000"/>
                <a:gd name="connsiteY18" fmla="*/ 4725 h 10000"/>
                <a:gd name="connsiteX19" fmla="*/ 3444 w 10000"/>
                <a:gd name="connsiteY19" fmla="*/ 4577 h 10000"/>
                <a:gd name="connsiteX20" fmla="*/ 3460 w 10000"/>
                <a:gd name="connsiteY20" fmla="*/ 4315 h 10000"/>
                <a:gd name="connsiteX21" fmla="*/ 3543 w 10000"/>
                <a:gd name="connsiteY21" fmla="*/ 4332 h 10000"/>
                <a:gd name="connsiteX22" fmla="*/ 3662 w 10000"/>
                <a:gd name="connsiteY22" fmla="*/ 4102 h 10000"/>
                <a:gd name="connsiteX23" fmla="*/ 3796 w 10000"/>
                <a:gd name="connsiteY23" fmla="*/ 4135 h 10000"/>
                <a:gd name="connsiteX24" fmla="*/ 3888 w 10000"/>
                <a:gd name="connsiteY24" fmla="*/ 4135 h 10000"/>
                <a:gd name="connsiteX25" fmla="*/ 3728 w 10000"/>
                <a:gd name="connsiteY25" fmla="*/ 3922 h 10000"/>
                <a:gd name="connsiteX26" fmla="*/ 4006 w 10000"/>
                <a:gd name="connsiteY26" fmla="*/ 4169 h 10000"/>
                <a:gd name="connsiteX27" fmla="*/ 3940 w 10000"/>
                <a:gd name="connsiteY27" fmla="*/ 4365 h 10000"/>
                <a:gd name="connsiteX28" fmla="*/ 4233 w 10000"/>
                <a:gd name="connsiteY28" fmla="*/ 4283 h 10000"/>
                <a:gd name="connsiteX29" fmla="*/ 4522 w 10000"/>
                <a:gd name="connsiteY29" fmla="*/ 3413 h 10000"/>
                <a:gd name="connsiteX30" fmla="*/ 4682 w 10000"/>
                <a:gd name="connsiteY30" fmla="*/ 2633 h 10000"/>
                <a:gd name="connsiteX31" fmla="*/ 4673 w 10000"/>
                <a:gd name="connsiteY31" fmla="*/ 1733 h 10000"/>
                <a:gd name="connsiteX32" fmla="*/ 5062 w 10000"/>
                <a:gd name="connsiteY32" fmla="*/ 1701 h 10000"/>
                <a:gd name="connsiteX33" fmla="*/ 5384 w 10000"/>
                <a:gd name="connsiteY33" fmla="*/ 1478 h 10000"/>
                <a:gd name="connsiteX34" fmla="*/ 5395 w 10000"/>
                <a:gd name="connsiteY34" fmla="*/ 405 h 10000"/>
                <a:gd name="connsiteX35" fmla="*/ 5835 w 10000"/>
                <a:gd name="connsiteY35" fmla="*/ 182 h 10000"/>
                <a:gd name="connsiteX36" fmla="*/ 6268 w 10000"/>
                <a:gd name="connsiteY36" fmla="*/ 1075 h 10000"/>
                <a:gd name="connsiteX37" fmla="*/ 6857 w 10000"/>
                <a:gd name="connsiteY37" fmla="*/ 1258 h 10000"/>
                <a:gd name="connsiteX38" fmla="*/ 7626 w 10000"/>
                <a:gd name="connsiteY38" fmla="*/ 1662 h 10000"/>
                <a:gd name="connsiteX39" fmla="*/ 7851 w 10000"/>
                <a:gd name="connsiteY39" fmla="*/ 823 h 10000"/>
                <a:gd name="connsiteX40" fmla="*/ 8128 w 10000"/>
                <a:gd name="connsiteY40" fmla="*/ 1464 h 10000"/>
                <a:gd name="connsiteX41" fmla="*/ 8562 w 10000"/>
                <a:gd name="connsiteY41" fmla="*/ 1930 h 10000"/>
                <a:gd name="connsiteX42" fmla="*/ 8556 w 10000"/>
                <a:gd name="connsiteY42" fmla="*/ 3124 h 10000"/>
                <a:gd name="connsiteX43" fmla="*/ 9300 w 10000"/>
                <a:gd name="connsiteY43" fmla="*/ 4713 h 10000"/>
                <a:gd name="connsiteX44" fmla="*/ 8222 w 10000"/>
                <a:gd name="connsiteY44" fmla="*/ 6773 h 10000"/>
                <a:gd name="connsiteX45" fmla="*/ 7866 w 10000"/>
                <a:gd name="connsiteY45" fmla="*/ 7896 h 10000"/>
                <a:gd name="connsiteX46" fmla="*/ 2630 w 10000"/>
                <a:gd name="connsiteY46" fmla="*/ 9109 h 10000"/>
                <a:gd name="connsiteX47" fmla="*/ 10000 w 10000"/>
                <a:gd name="connsiteY47" fmla="*/ 5707 h 10000"/>
                <a:gd name="connsiteX48" fmla="*/ 9950 w 10000"/>
                <a:gd name="connsiteY48" fmla="*/ 5789 h 10000"/>
                <a:gd name="connsiteX49" fmla="*/ 9932 w 10000"/>
                <a:gd name="connsiteY49" fmla="*/ 5821 h 10000"/>
                <a:gd name="connsiteX50" fmla="*/ 9916 w 10000"/>
                <a:gd name="connsiteY50" fmla="*/ 5854 h 10000"/>
                <a:gd name="connsiteX51" fmla="*/ 9908 w 10000"/>
                <a:gd name="connsiteY51" fmla="*/ 5854 h 10000"/>
                <a:gd name="connsiteX52" fmla="*/ 9908 w 10000"/>
                <a:gd name="connsiteY52" fmla="*/ 5920 h 10000"/>
                <a:gd name="connsiteX53" fmla="*/ 9891 w 10000"/>
                <a:gd name="connsiteY53" fmla="*/ 6018 h 10000"/>
                <a:gd name="connsiteX54" fmla="*/ 9824 w 10000"/>
                <a:gd name="connsiteY54" fmla="*/ 6149 h 10000"/>
                <a:gd name="connsiteX55" fmla="*/ 9739 w 10000"/>
                <a:gd name="connsiteY55" fmla="*/ 6232 h 10000"/>
                <a:gd name="connsiteX56" fmla="*/ 9664 w 10000"/>
                <a:gd name="connsiteY56" fmla="*/ 6296 h 10000"/>
                <a:gd name="connsiteX57" fmla="*/ 9302 w 10000"/>
                <a:gd name="connsiteY57" fmla="*/ 6526 h 10000"/>
                <a:gd name="connsiteX58" fmla="*/ 9176 w 10000"/>
                <a:gd name="connsiteY58" fmla="*/ 6607 h 10000"/>
                <a:gd name="connsiteX59" fmla="*/ 9110 w 10000"/>
                <a:gd name="connsiteY59" fmla="*/ 6739 h 10000"/>
                <a:gd name="connsiteX60" fmla="*/ 9034 w 10000"/>
                <a:gd name="connsiteY60" fmla="*/ 7082 h 10000"/>
                <a:gd name="connsiteX61" fmla="*/ 8891 w 10000"/>
                <a:gd name="connsiteY61" fmla="*/ 7589 h 10000"/>
                <a:gd name="connsiteX62" fmla="*/ 8758 w 10000"/>
                <a:gd name="connsiteY62" fmla="*/ 7836 h 10000"/>
                <a:gd name="connsiteX63" fmla="*/ 8631 w 10000"/>
                <a:gd name="connsiteY63" fmla="*/ 8311 h 10000"/>
                <a:gd name="connsiteX64" fmla="*/ 8514 w 10000"/>
                <a:gd name="connsiteY64" fmla="*/ 8523 h 10000"/>
                <a:gd name="connsiteX65" fmla="*/ 2712 w 10000"/>
                <a:gd name="connsiteY65" fmla="*/ 9029 h 10000"/>
                <a:gd name="connsiteX66" fmla="*/ 2277 w 10000"/>
                <a:gd name="connsiteY66" fmla="*/ 8963 h 10000"/>
                <a:gd name="connsiteX67" fmla="*/ 1856 w 10000"/>
                <a:gd name="connsiteY67" fmla="*/ 9029 h 10000"/>
                <a:gd name="connsiteX68" fmla="*/ 1866 w 10000"/>
                <a:gd name="connsiteY68" fmla="*/ 9702 h 10000"/>
                <a:gd name="connsiteX69" fmla="*/ 1091 w 10000"/>
                <a:gd name="connsiteY69" fmla="*/ 9815 h 10000"/>
                <a:gd name="connsiteX70" fmla="*/ 648 w 10000"/>
                <a:gd name="connsiteY70" fmla="*/ 9948 h 10000"/>
                <a:gd name="connsiteX71" fmla="*/ 0 w 10000"/>
                <a:gd name="connsiteY71" fmla="*/ 10000 h 10000"/>
                <a:gd name="connsiteX72" fmla="*/ 227 w 10000"/>
                <a:gd name="connsiteY72" fmla="*/ 9737 h 10000"/>
                <a:gd name="connsiteX73" fmla="*/ 377 w 10000"/>
                <a:gd name="connsiteY73" fmla="*/ 8719 h 10000"/>
                <a:gd name="connsiteX74" fmla="*/ 235 w 10000"/>
                <a:gd name="connsiteY74" fmla="*/ 7998 h 10000"/>
                <a:gd name="connsiteX75" fmla="*/ 486 w 10000"/>
                <a:gd name="connsiteY75" fmla="*/ 7604 h 10000"/>
                <a:gd name="connsiteX76" fmla="*/ 1278 w 10000"/>
                <a:gd name="connsiteY76" fmla="*/ 8066 h 10000"/>
                <a:gd name="connsiteX77" fmla="*/ 1034 w 10000"/>
                <a:gd name="connsiteY77" fmla="*/ 7164 h 10000"/>
                <a:gd name="connsiteX78" fmla="*/ 1345 w 10000"/>
                <a:gd name="connsiteY78" fmla="*/ 6836 h 10000"/>
                <a:gd name="connsiteX79" fmla="*/ 1345 w 10000"/>
                <a:gd name="connsiteY79" fmla="*/ 6804 h 10000"/>
                <a:gd name="connsiteX80" fmla="*/ 1345 w 10000"/>
                <a:gd name="connsiteY80" fmla="*/ 6739 h 10000"/>
                <a:gd name="connsiteX81" fmla="*/ 1093 w 10000"/>
                <a:gd name="connsiteY81" fmla="*/ 6887 h 10000"/>
                <a:gd name="connsiteX82" fmla="*/ 1554 w 10000"/>
                <a:gd name="connsiteY82" fmla="*/ 6625 h 10000"/>
                <a:gd name="connsiteX83" fmla="*/ 1496 w 10000"/>
                <a:gd name="connsiteY83" fmla="*/ 6101 h 10000"/>
                <a:gd name="connsiteX84" fmla="*/ 1647 w 10000"/>
                <a:gd name="connsiteY84" fmla="*/ 5822 h 10000"/>
                <a:gd name="connsiteX85" fmla="*/ 1740 w 10000"/>
                <a:gd name="connsiteY85" fmla="*/ 5462 h 10000"/>
                <a:gd name="connsiteX86" fmla="*/ 1923 w 10000"/>
                <a:gd name="connsiteY86" fmla="*/ 5330 h 10000"/>
                <a:gd name="connsiteX0" fmla="*/ 1923 w 10000"/>
                <a:gd name="connsiteY0" fmla="*/ 5330 h 10000"/>
                <a:gd name="connsiteX1" fmla="*/ 2185 w 10000"/>
                <a:gd name="connsiteY1" fmla="*/ 4986 h 10000"/>
                <a:gd name="connsiteX2" fmla="*/ 2376 w 10000"/>
                <a:gd name="connsiteY2" fmla="*/ 4920 h 10000"/>
                <a:gd name="connsiteX3" fmla="*/ 2099 w 10000"/>
                <a:gd name="connsiteY3" fmla="*/ 5134 h 10000"/>
                <a:gd name="connsiteX4" fmla="*/ 2335 w 10000"/>
                <a:gd name="connsiteY4" fmla="*/ 5085 h 10000"/>
                <a:gd name="connsiteX5" fmla="*/ 2485 w 10000"/>
                <a:gd name="connsiteY5" fmla="*/ 5282 h 10000"/>
                <a:gd name="connsiteX6" fmla="*/ 2664 w 10000"/>
                <a:gd name="connsiteY6" fmla="*/ 5348 h 10000"/>
                <a:gd name="connsiteX7" fmla="*/ 2763 w 10000"/>
                <a:gd name="connsiteY7" fmla="*/ 5299 h 10000"/>
                <a:gd name="connsiteX8" fmla="*/ 2922 w 10000"/>
                <a:gd name="connsiteY8" fmla="*/ 4856 h 10000"/>
                <a:gd name="connsiteX9" fmla="*/ 2897 w 10000"/>
                <a:gd name="connsiteY9" fmla="*/ 5218 h 10000"/>
                <a:gd name="connsiteX10" fmla="*/ 3041 w 10000"/>
                <a:gd name="connsiteY10" fmla="*/ 4529 h 10000"/>
                <a:gd name="connsiteX11" fmla="*/ 3183 w 10000"/>
                <a:gd name="connsiteY11" fmla="*/ 4823 h 10000"/>
                <a:gd name="connsiteX12" fmla="*/ 3148 w 10000"/>
                <a:gd name="connsiteY12" fmla="*/ 4578 h 10000"/>
                <a:gd name="connsiteX13" fmla="*/ 3218 w 10000"/>
                <a:gd name="connsiteY13" fmla="*/ 4823 h 10000"/>
                <a:gd name="connsiteX14" fmla="*/ 3234 w 10000"/>
                <a:gd name="connsiteY14" fmla="*/ 4856 h 10000"/>
                <a:gd name="connsiteX15" fmla="*/ 3275 w 10000"/>
                <a:gd name="connsiteY15" fmla="*/ 4856 h 10000"/>
                <a:gd name="connsiteX16" fmla="*/ 3327 w 10000"/>
                <a:gd name="connsiteY16" fmla="*/ 4856 h 10000"/>
                <a:gd name="connsiteX17" fmla="*/ 3376 w 10000"/>
                <a:gd name="connsiteY17" fmla="*/ 4823 h 10000"/>
                <a:gd name="connsiteX18" fmla="*/ 3411 w 10000"/>
                <a:gd name="connsiteY18" fmla="*/ 4725 h 10000"/>
                <a:gd name="connsiteX19" fmla="*/ 3444 w 10000"/>
                <a:gd name="connsiteY19" fmla="*/ 4577 h 10000"/>
                <a:gd name="connsiteX20" fmla="*/ 3460 w 10000"/>
                <a:gd name="connsiteY20" fmla="*/ 4315 h 10000"/>
                <a:gd name="connsiteX21" fmla="*/ 3543 w 10000"/>
                <a:gd name="connsiteY21" fmla="*/ 4332 h 10000"/>
                <a:gd name="connsiteX22" fmla="*/ 3662 w 10000"/>
                <a:gd name="connsiteY22" fmla="*/ 4102 h 10000"/>
                <a:gd name="connsiteX23" fmla="*/ 3796 w 10000"/>
                <a:gd name="connsiteY23" fmla="*/ 4135 h 10000"/>
                <a:gd name="connsiteX24" fmla="*/ 3888 w 10000"/>
                <a:gd name="connsiteY24" fmla="*/ 4135 h 10000"/>
                <a:gd name="connsiteX25" fmla="*/ 3728 w 10000"/>
                <a:gd name="connsiteY25" fmla="*/ 3922 h 10000"/>
                <a:gd name="connsiteX26" fmla="*/ 4006 w 10000"/>
                <a:gd name="connsiteY26" fmla="*/ 4169 h 10000"/>
                <a:gd name="connsiteX27" fmla="*/ 3940 w 10000"/>
                <a:gd name="connsiteY27" fmla="*/ 4365 h 10000"/>
                <a:gd name="connsiteX28" fmla="*/ 4233 w 10000"/>
                <a:gd name="connsiteY28" fmla="*/ 4283 h 10000"/>
                <a:gd name="connsiteX29" fmla="*/ 4522 w 10000"/>
                <a:gd name="connsiteY29" fmla="*/ 3413 h 10000"/>
                <a:gd name="connsiteX30" fmla="*/ 4682 w 10000"/>
                <a:gd name="connsiteY30" fmla="*/ 2633 h 10000"/>
                <a:gd name="connsiteX31" fmla="*/ 4673 w 10000"/>
                <a:gd name="connsiteY31" fmla="*/ 1733 h 10000"/>
                <a:gd name="connsiteX32" fmla="*/ 5062 w 10000"/>
                <a:gd name="connsiteY32" fmla="*/ 1701 h 10000"/>
                <a:gd name="connsiteX33" fmla="*/ 5384 w 10000"/>
                <a:gd name="connsiteY33" fmla="*/ 1478 h 10000"/>
                <a:gd name="connsiteX34" fmla="*/ 5395 w 10000"/>
                <a:gd name="connsiteY34" fmla="*/ 405 h 10000"/>
                <a:gd name="connsiteX35" fmla="*/ 5835 w 10000"/>
                <a:gd name="connsiteY35" fmla="*/ 182 h 10000"/>
                <a:gd name="connsiteX36" fmla="*/ 6268 w 10000"/>
                <a:gd name="connsiteY36" fmla="*/ 1075 h 10000"/>
                <a:gd name="connsiteX37" fmla="*/ 6857 w 10000"/>
                <a:gd name="connsiteY37" fmla="*/ 1258 h 10000"/>
                <a:gd name="connsiteX38" fmla="*/ 7626 w 10000"/>
                <a:gd name="connsiteY38" fmla="*/ 1662 h 10000"/>
                <a:gd name="connsiteX39" fmla="*/ 7851 w 10000"/>
                <a:gd name="connsiteY39" fmla="*/ 823 h 10000"/>
                <a:gd name="connsiteX40" fmla="*/ 8128 w 10000"/>
                <a:gd name="connsiteY40" fmla="*/ 1464 h 10000"/>
                <a:gd name="connsiteX41" fmla="*/ 8562 w 10000"/>
                <a:gd name="connsiteY41" fmla="*/ 1930 h 10000"/>
                <a:gd name="connsiteX42" fmla="*/ 8556 w 10000"/>
                <a:gd name="connsiteY42" fmla="*/ 3124 h 10000"/>
                <a:gd name="connsiteX43" fmla="*/ 9300 w 10000"/>
                <a:gd name="connsiteY43" fmla="*/ 4713 h 10000"/>
                <a:gd name="connsiteX44" fmla="*/ 8222 w 10000"/>
                <a:gd name="connsiteY44" fmla="*/ 6773 h 10000"/>
                <a:gd name="connsiteX45" fmla="*/ 7866 w 10000"/>
                <a:gd name="connsiteY45" fmla="*/ 7896 h 10000"/>
                <a:gd name="connsiteX46" fmla="*/ 2630 w 10000"/>
                <a:gd name="connsiteY46" fmla="*/ 9109 h 10000"/>
                <a:gd name="connsiteX47" fmla="*/ 10000 w 10000"/>
                <a:gd name="connsiteY47" fmla="*/ 5707 h 10000"/>
                <a:gd name="connsiteX48" fmla="*/ 9950 w 10000"/>
                <a:gd name="connsiteY48" fmla="*/ 5789 h 10000"/>
                <a:gd name="connsiteX49" fmla="*/ 9932 w 10000"/>
                <a:gd name="connsiteY49" fmla="*/ 5821 h 10000"/>
                <a:gd name="connsiteX50" fmla="*/ 9916 w 10000"/>
                <a:gd name="connsiteY50" fmla="*/ 5854 h 10000"/>
                <a:gd name="connsiteX51" fmla="*/ 9908 w 10000"/>
                <a:gd name="connsiteY51" fmla="*/ 5854 h 10000"/>
                <a:gd name="connsiteX52" fmla="*/ 9908 w 10000"/>
                <a:gd name="connsiteY52" fmla="*/ 5920 h 10000"/>
                <a:gd name="connsiteX53" fmla="*/ 9891 w 10000"/>
                <a:gd name="connsiteY53" fmla="*/ 6018 h 10000"/>
                <a:gd name="connsiteX54" fmla="*/ 9739 w 10000"/>
                <a:gd name="connsiteY54" fmla="*/ 6232 h 10000"/>
                <a:gd name="connsiteX55" fmla="*/ 9664 w 10000"/>
                <a:gd name="connsiteY55" fmla="*/ 6296 h 10000"/>
                <a:gd name="connsiteX56" fmla="*/ 9302 w 10000"/>
                <a:gd name="connsiteY56" fmla="*/ 6526 h 10000"/>
                <a:gd name="connsiteX57" fmla="*/ 9176 w 10000"/>
                <a:gd name="connsiteY57" fmla="*/ 6607 h 10000"/>
                <a:gd name="connsiteX58" fmla="*/ 9110 w 10000"/>
                <a:gd name="connsiteY58" fmla="*/ 6739 h 10000"/>
                <a:gd name="connsiteX59" fmla="*/ 9034 w 10000"/>
                <a:gd name="connsiteY59" fmla="*/ 7082 h 10000"/>
                <a:gd name="connsiteX60" fmla="*/ 8891 w 10000"/>
                <a:gd name="connsiteY60" fmla="*/ 7589 h 10000"/>
                <a:gd name="connsiteX61" fmla="*/ 8758 w 10000"/>
                <a:gd name="connsiteY61" fmla="*/ 7836 h 10000"/>
                <a:gd name="connsiteX62" fmla="*/ 8631 w 10000"/>
                <a:gd name="connsiteY62" fmla="*/ 8311 h 10000"/>
                <a:gd name="connsiteX63" fmla="*/ 8514 w 10000"/>
                <a:gd name="connsiteY63" fmla="*/ 8523 h 10000"/>
                <a:gd name="connsiteX64" fmla="*/ 2712 w 10000"/>
                <a:gd name="connsiteY64" fmla="*/ 9029 h 10000"/>
                <a:gd name="connsiteX65" fmla="*/ 2277 w 10000"/>
                <a:gd name="connsiteY65" fmla="*/ 8963 h 10000"/>
                <a:gd name="connsiteX66" fmla="*/ 1856 w 10000"/>
                <a:gd name="connsiteY66" fmla="*/ 9029 h 10000"/>
                <a:gd name="connsiteX67" fmla="*/ 1866 w 10000"/>
                <a:gd name="connsiteY67" fmla="*/ 9702 h 10000"/>
                <a:gd name="connsiteX68" fmla="*/ 1091 w 10000"/>
                <a:gd name="connsiteY68" fmla="*/ 9815 h 10000"/>
                <a:gd name="connsiteX69" fmla="*/ 648 w 10000"/>
                <a:gd name="connsiteY69" fmla="*/ 9948 h 10000"/>
                <a:gd name="connsiteX70" fmla="*/ 0 w 10000"/>
                <a:gd name="connsiteY70" fmla="*/ 10000 h 10000"/>
                <a:gd name="connsiteX71" fmla="*/ 227 w 10000"/>
                <a:gd name="connsiteY71" fmla="*/ 9737 h 10000"/>
                <a:gd name="connsiteX72" fmla="*/ 377 w 10000"/>
                <a:gd name="connsiteY72" fmla="*/ 8719 h 10000"/>
                <a:gd name="connsiteX73" fmla="*/ 235 w 10000"/>
                <a:gd name="connsiteY73" fmla="*/ 7998 h 10000"/>
                <a:gd name="connsiteX74" fmla="*/ 486 w 10000"/>
                <a:gd name="connsiteY74" fmla="*/ 7604 h 10000"/>
                <a:gd name="connsiteX75" fmla="*/ 1278 w 10000"/>
                <a:gd name="connsiteY75" fmla="*/ 8066 h 10000"/>
                <a:gd name="connsiteX76" fmla="*/ 1034 w 10000"/>
                <a:gd name="connsiteY76" fmla="*/ 7164 h 10000"/>
                <a:gd name="connsiteX77" fmla="*/ 1345 w 10000"/>
                <a:gd name="connsiteY77" fmla="*/ 6836 h 10000"/>
                <a:gd name="connsiteX78" fmla="*/ 1345 w 10000"/>
                <a:gd name="connsiteY78" fmla="*/ 6804 h 10000"/>
                <a:gd name="connsiteX79" fmla="*/ 1345 w 10000"/>
                <a:gd name="connsiteY79" fmla="*/ 6739 h 10000"/>
                <a:gd name="connsiteX80" fmla="*/ 1093 w 10000"/>
                <a:gd name="connsiteY80" fmla="*/ 6887 h 10000"/>
                <a:gd name="connsiteX81" fmla="*/ 1554 w 10000"/>
                <a:gd name="connsiteY81" fmla="*/ 6625 h 10000"/>
                <a:gd name="connsiteX82" fmla="*/ 1496 w 10000"/>
                <a:gd name="connsiteY82" fmla="*/ 6101 h 10000"/>
                <a:gd name="connsiteX83" fmla="*/ 1647 w 10000"/>
                <a:gd name="connsiteY83" fmla="*/ 5822 h 10000"/>
                <a:gd name="connsiteX84" fmla="*/ 1740 w 10000"/>
                <a:gd name="connsiteY84" fmla="*/ 5462 h 10000"/>
                <a:gd name="connsiteX85" fmla="*/ 1923 w 10000"/>
                <a:gd name="connsiteY85" fmla="*/ 5330 h 10000"/>
                <a:gd name="connsiteX0" fmla="*/ 1923 w 10000"/>
                <a:gd name="connsiteY0" fmla="*/ 5330 h 10000"/>
                <a:gd name="connsiteX1" fmla="*/ 2185 w 10000"/>
                <a:gd name="connsiteY1" fmla="*/ 4986 h 10000"/>
                <a:gd name="connsiteX2" fmla="*/ 2376 w 10000"/>
                <a:gd name="connsiteY2" fmla="*/ 4920 h 10000"/>
                <a:gd name="connsiteX3" fmla="*/ 2099 w 10000"/>
                <a:gd name="connsiteY3" fmla="*/ 5134 h 10000"/>
                <a:gd name="connsiteX4" fmla="*/ 2335 w 10000"/>
                <a:gd name="connsiteY4" fmla="*/ 5085 h 10000"/>
                <a:gd name="connsiteX5" fmla="*/ 2485 w 10000"/>
                <a:gd name="connsiteY5" fmla="*/ 5282 h 10000"/>
                <a:gd name="connsiteX6" fmla="*/ 2664 w 10000"/>
                <a:gd name="connsiteY6" fmla="*/ 5348 h 10000"/>
                <a:gd name="connsiteX7" fmla="*/ 2763 w 10000"/>
                <a:gd name="connsiteY7" fmla="*/ 5299 h 10000"/>
                <a:gd name="connsiteX8" fmla="*/ 2922 w 10000"/>
                <a:gd name="connsiteY8" fmla="*/ 4856 h 10000"/>
                <a:gd name="connsiteX9" fmla="*/ 2897 w 10000"/>
                <a:gd name="connsiteY9" fmla="*/ 5218 h 10000"/>
                <a:gd name="connsiteX10" fmla="*/ 3041 w 10000"/>
                <a:gd name="connsiteY10" fmla="*/ 4529 h 10000"/>
                <a:gd name="connsiteX11" fmla="*/ 3183 w 10000"/>
                <a:gd name="connsiteY11" fmla="*/ 4823 h 10000"/>
                <a:gd name="connsiteX12" fmla="*/ 3148 w 10000"/>
                <a:gd name="connsiteY12" fmla="*/ 4578 h 10000"/>
                <a:gd name="connsiteX13" fmla="*/ 3218 w 10000"/>
                <a:gd name="connsiteY13" fmla="*/ 4823 h 10000"/>
                <a:gd name="connsiteX14" fmla="*/ 3234 w 10000"/>
                <a:gd name="connsiteY14" fmla="*/ 4856 h 10000"/>
                <a:gd name="connsiteX15" fmla="*/ 3275 w 10000"/>
                <a:gd name="connsiteY15" fmla="*/ 4856 h 10000"/>
                <a:gd name="connsiteX16" fmla="*/ 3327 w 10000"/>
                <a:gd name="connsiteY16" fmla="*/ 4856 h 10000"/>
                <a:gd name="connsiteX17" fmla="*/ 3376 w 10000"/>
                <a:gd name="connsiteY17" fmla="*/ 4823 h 10000"/>
                <a:gd name="connsiteX18" fmla="*/ 3411 w 10000"/>
                <a:gd name="connsiteY18" fmla="*/ 4725 h 10000"/>
                <a:gd name="connsiteX19" fmla="*/ 3444 w 10000"/>
                <a:gd name="connsiteY19" fmla="*/ 4577 h 10000"/>
                <a:gd name="connsiteX20" fmla="*/ 3460 w 10000"/>
                <a:gd name="connsiteY20" fmla="*/ 4315 h 10000"/>
                <a:gd name="connsiteX21" fmla="*/ 3543 w 10000"/>
                <a:gd name="connsiteY21" fmla="*/ 4332 h 10000"/>
                <a:gd name="connsiteX22" fmla="*/ 3662 w 10000"/>
                <a:gd name="connsiteY22" fmla="*/ 4102 h 10000"/>
                <a:gd name="connsiteX23" fmla="*/ 3796 w 10000"/>
                <a:gd name="connsiteY23" fmla="*/ 4135 h 10000"/>
                <a:gd name="connsiteX24" fmla="*/ 3888 w 10000"/>
                <a:gd name="connsiteY24" fmla="*/ 4135 h 10000"/>
                <a:gd name="connsiteX25" fmla="*/ 3728 w 10000"/>
                <a:gd name="connsiteY25" fmla="*/ 3922 h 10000"/>
                <a:gd name="connsiteX26" fmla="*/ 4006 w 10000"/>
                <a:gd name="connsiteY26" fmla="*/ 4169 h 10000"/>
                <a:gd name="connsiteX27" fmla="*/ 3940 w 10000"/>
                <a:gd name="connsiteY27" fmla="*/ 4365 h 10000"/>
                <a:gd name="connsiteX28" fmla="*/ 4233 w 10000"/>
                <a:gd name="connsiteY28" fmla="*/ 4283 h 10000"/>
                <a:gd name="connsiteX29" fmla="*/ 4522 w 10000"/>
                <a:gd name="connsiteY29" fmla="*/ 3413 h 10000"/>
                <a:gd name="connsiteX30" fmla="*/ 4682 w 10000"/>
                <a:gd name="connsiteY30" fmla="*/ 2633 h 10000"/>
                <a:gd name="connsiteX31" fmla="*/ 4673 w 10000"/>
                <a:gd name="connsiteY31" fmla="*/ 1733 h 10000"/>
                <a:gd name="connsiteX32" fmla="*/ 5062 w 10000"/>
                <a:gd name="connsiteY32" fmla="*/ 1701 h 10000"/>
                <a:gd name="connsiteX33" fmla="*/ 5384 w 10000"/>
                <a:gd name="connsiteY33" fmla="*/ 1478 h 10000"/>
                <a:gd name="connsiteX34" fmla="*/ 5395 w 10000"/>
                <a:gd name="connsiteY34" fmla="*/ 405 h 10000"/>
                <a:gd name="connsiteX35" fmla="*/ 5835 w 10000"/>
                <a:gd name="connsiteY35" fmla="*/ 182 h 10000"/>
                <a:gd name="connsiteX36" fmla="*/ 6268 w 10000"/>
                <a:gd name="connsiteY36" fmla="*/ 1075 h 10000"/>
                <a:gd name="connsiteX37" fmla="*/ 6857 w 10000"/>
                <a:gd name="connsiteY37" fmla="*/ 1258 h 10000"/>
                <a:gd name="connsiteX38" fmla="*/ 7626 w 10000"/>
                <a:gd name="connsiteY38" fmla="*/ 1662 h 10000"/>
                <a:gd name="connsiteX39" fmla="*/ 7851 w 10000"/>
                <a:gd name="connsiteY39" fmla="*/ 823 h 10000"/>
                <a:gd name="connsiteX40" fmla="*/ 8128 w 10000"/>
                <a:gd name="connsiteY40" fmla="*/ 1464 h 10000"/>
                <a:gd name="connsiteX41" fmla="*/ 8562 w 10000"/>
                <a:gd name="connsiteY41" fmla="*/ 1930 h 10000"/>
                <a:gd name="connsiteX42" fmla="*/ 8556 w 10000"/>
                <a:gd name="connsiteY42" fmla="*/ 3124 h 10000"/>
                <a:gd name="connsiteX43" fmla="*/ 9300 w 10000"/>
                <a:gd name="connsiteY43" fmla="*/ 4713 h 10000"/>
                <a:gd name="connsiteX44" fmla="*/ 8222 w 10000"/>
                <a:gd name="connsiteY44" fmla="*/ 6773 h 10000"/>
                <a:gd name="connsiteX45" fmla="*/ 7866 w 10000"/>
                <a:gd name="connsiteY45" fmla="*/ 7896 h 10000"/>
                <a:gd name="connsiteX46" fmla="*/ 2630 w 10000"/>
                <a:gd name="connsiteY46" fmla="*/ 9109 h 10000"/>
                <a:gd name="connsiteX47" fmla="*/ 10000 w 10000"/>
                <a:gd name="connsiteY47" fmla="*/ 5707 h 10000"/>
                <a:gd name="connsiteX48" fmla="*/ 9950 w 10000"/>
                <a:gd name="connsiteY48" fmla="*/ 5789 h 10000"/>
                <a:gd name="connsiteX49" fmla="*/ 9932 w 10000"/>
                <a:gd name="connsiteY49" fmla="*/ 5821 h 10000"/>
                <a:gd name="connsiteX50" fmla="*/ 9916 w 10000"/>
                <a:gd name="connsiteY50" fmla="*/ 5854 h 10000"/>
                <a:gd name="connsiteX51" fmla="*/ 9908 w 10000"/>
                <a:gd name="connsiteY51" fmla="*/ 5854 h 10000"/>
                <a:gd name="connsiteX52" fmla="*/ 9891 w 10000"/>
                <a:gd name="connsiteY52" fmla="*/ 6018 h 10000"/>
                <a:gd name="connsiteX53" fmla="*/ 9739 w 10000"/>
                <a:gd name="connsiteY53" fmla="*/ 6232 h 10000"/>
                <a:gd name="connsiteX54" fmla="*/ 9664 w 10000"/>
                <a:gd name="connsiteY54" fmla="*/ 6296 h 10000"/>
                <a:gd name="connsiteX55" fmla="*/ 9302 w 10000"/>
                <a:gd name="connsiteY55" fmla="*/ 6526 h 10000"/>
                <a:gd name="connsiteX56" fmla="*/ 9176 w 10000"/>
                <a:gd name="connsiteY56" fmla="*/ 6607 h 10000"/>
                <a:gd name="connsiteX57" fmla="*/ 9110 w 10000"/>
                <a:gd name="connsiteY57" fmla="*/ 6739 h 10000"/>
                <a:gd name="connsiteX58" fmla="*/ 9034 w 10000"/>
                <a:gd name="connsiteY58" fmla="*/ 7082 h 10000"/>
                <a:gd name="connsiteX59" fmla="*/ 8891 w 10000"/>
                <a:gd name="connsiteY59" fmla="*/ 7589 h 10000"/>
                <a:gd name="connsiteX60" fmla="*/ 8758 w 10000"/>
                <a:gd name="connsiteY60" fmla="*/ 7836 h 10000"/>
                <a:gd name="connsiteX61" fmla="*/ 8631 w 10000"/>
                <a:gd name="connsiteY61" fmla="*/ 8311 h 10000"/>
                <a:gd name="connsiteX62" fmla="*/ 8514 w 10000"/>
                <a:gd name="connsiteY62" fmla="*/ 8523 h 10000"/>
                <a:gd name="connsiteX63" fmla="*/ 2712 w 10000"/>
                <a:gd name="connsiteY63" fmla="*/ 9029 h 10000"/>
                <a:gd name="connsiteX64" fmla="*/ 2277 w 10000"/>
                <a:gd name="connsiteY64" fmla="*/ 8963 h 10000"/>
                <a:gd name="connsiteX65" fmla="*/ 1856 w 10000"/>
                <a:gd name="connsiteY65" fmla="*/ 9029 h 10000"/>
                <a:gd name="connsiteX66" fmla="*/ 1866 w 10000"/>
                <a:gd name="connsiteY66" fmla="*/ 9702 h 10000"/>
                <a:gd name="connsiteX67" fmla="*/ 1091 w 10000"/>
                <a:gd name="connsiteY67" fmla="*/ 9815 h 10000"/>
                <a:gd name="connsiteX68" fmla="*/ 648 w 10000"/>
                <a:gd name="connsiteY68" fmla="*/ 9948 h 10000"/>
                <a:gd name="connsiteX69" fmla="*/ 0 w 10000"/>
                <a:gd name="connsiteY69" fmla="*/ 10000 h 10000"/>
                <a:gd name="connsiteX70" fmla="*/ 227 w 10000"/>
                <a:gd name="connsiteY70" fmla="*/ 9737 h 10000"/>
                <a:gd name="connsiteX71" fmla="*/ 377 w 10000"/>
                <a:gd name="connsiteY71" fmla="*/ 8719 h 10000"/>
                <a:gd name="connsiteX72" fmla="*/ 235 w 10000"/>
                <a:gd name="connsiteY72" fmla="*/ 7998 h 10000"/>
                <a:gd name="connsiteX73" fmla="*/ 486 w 10000"/>
                <a:gd name="connsiteY73" fmla="*/ 7604 h 10000"/>
                <a:gd name="connsiteX74" fmla="*/ 1278 w 10000"/>
                <a:gd name="connsiteY74" fmla="*/ 8066 h 10000"/>
                <a:gd name="connsiteX75" fmla="*/ 1034 w 10000"/>
                <a:gd name="connsiteY75" fmla="*/ 7164 h 10000"/>
                <a:gd name="connsiteX76" fmla="*/ 1345 w 10000"/>
                <a:gd name="connsiteY76" fmla="*/ 6836 h 10000"/>
                <a:gd name="connsiteX77" fmla="*/ 1345 w 10000"/>
                <a:gd name="connsiteY77" fmla="*/ 6804 h 10000"/>
                <a:gd name="connsiteX78" fmla="*/ 1345 w 10000"/>
                <a:gd name="connsiteY78" fmla="*/ 6739 h 10000"/>
                <a:gd name="connsiteX79" fmla="*/ 1093 w 10000"/>
                <a:gd name="connsiteY79" fmla="*/ 6887 h 10000"/>
                <a:gd name="connsiteX80" fmla="*/ 1554 w 10000"/>
                <a:gd name="connsiteY80" fmla="*/ 6625 h 10000"/>
                <a:gd name="connsiteX81" fmla="*/ 1496 w 10000"/>
                <a:gd name="connsiteY81" fmla="*/ 6101 h 10000"/>
                <a:gd name="connsiteX82" fmla="*/ 1647 w 10000"/>
                <a:gd name="connsiteY82" fmla="*/ 5822 h 10000"/>
                <a:gd name="connsiteX83" fmla="*/ 1740 w 10000"/>
                <a:gd name="connsiteY83" fmla="*/ 5462 h 10000"/>
                <a:gd name="connsiteX84" fmla="*/ 1923 w 10000"/>
                <a:gd name="connsiteY84" fmla="*/ 5330 h 10000"/>
                <a:gd name="connsiteX0" fmla="*/ 1923 w 10000"/>
                <a:gd name="connsiteY0" fmla="*/ 5330 h 10000"/>
                <a:gd name="connsiteX1" fmla="*/ 2185 w 10000"/>
                <a:gd name="connsiteY1" fmla="*/ 4986 h 10000"/>
                <a:gd name="connsiteX2" fmla="*/ 2376 w 10000"/>
                <a:gd name="connsiteY2" fmla="*/ 4920 h 10000"/>
                <a:gd name="connsiteX3" fmla="*/ 2099 w 10000"/>
                <a:gd name="connsiteY3" fmla="*/ 5134 h 10000"/>
                <a:gd name="connsiteX4" fmla="*/ 2335 w 10000"/>
                <a:gd name="connsiteY4" fmla="*/ 5085 h 10000"/>
                <a:gd name="connsiteX5" fmla="*/ 2485 w 10000"/>
                <a:gd name="connsiteY5" fmla="*/ 5282 h 10000"/>
                <a:gd name="connsiteX6" fmla="*/ 2664 w 10000"/>
                <a:gd name="connsiteY6" fmla="*/ 5348 h 10000"/>
                <a:gd name="connsiteX7" fmla="*/ 2763 w 10000"/>
                <a:gd name="connsiteY7" fmla="*/ 5299 h 10000"/>
                <a:gd name="connsiteX8" fmla="*/ 2922 w 10000"/>
                <a:gd name="connsiteY8" fmla="*/ 4856 h 10000"/>
                <a:gd name="connsiteX9" fmla="*/ 2897 w 10000"/>
                <a:gd name="connsiteY9" fmla="*/ 5218 h 10000"/>
                <a:gd name="connsiteX10" fmla="*/ 3041 w 10000"/>
                <a:gd name="connsiteY10" fmla="*/ 4529 h 10000"/>
                <a:gd name="connsiteX11" fmla="*/ 3183 w 10000"/>
                <a:gd name="connsiteY11" fmla="*/ 4823 h 10000"/>
                <a:gd name="connsiteX12" fmla="*/ 3148 w 10000"/>
                <a:gd name="connsiteY12" fmla="*/ 4578 h 10000"/>
                <a:gd name="connsiteX13" fmla="*/ 3218 w 10000"/>
                <a:gd name="connsiteY13" fmla="*/ 4823 h 10000"/>
                <a:gd name="connsiteX14" fmla="*/ 3234 w 10000"/>
                <a:gd name="connsiteY14" fmla="*/ 4856 h 10000"/>
                <a:gd name="connsiteX15" fmla="*/ 3275 w 10000"/>
                <a:gd name="connsiteY15" fmla="*/ 4856 h 10000"/>
                <a:gd name="connsiteX16" fmla="*/ 3327 w 10000"/>
                <a:gd name="connsiteY16" fmla="*/ 4856 h 10000"/>
                <a:gd name="connsiteX17" fmla="*/ 3376 w 10000"/>
                <a:gd name="connsiteY17" fmla="*/ 4823 h 10000"/>
                <a:gd name="connsiteX18" fmla="*/ 3411 w 10000"/>
                <a:gd name="connsiteY18" fmla="*/ 4725 h 10000"/>
                <a:gd name="connsiteX19" fmla="*/ 3444 w 10000"/>
                <a:gd name="connsiteY19" fmla="*/ 4577 h 10000"/>
                <a:gd name="connsiteX20" fmla="*/ 3460 w 10000"/>
                <a:gd name="connsiteY20" fmla="*/ 4315 h 10000"/>
                <a:gd name="connsiteX21" fmla="*/ 3543 w 10000"/>
                <a:gd name="connsiteY21" fmla="*/ 4332 h 10000"/>
                <a:gd name="connsiteX22" fmla="*/ 3662 w 10000"/>
                <a:gd name="connsiteY22" fmla="*/ 4102 h 10000"/>
                <a:gd name="connsiteX23" fmla="*/ 3796 w 10000"/>
                <a:gd name="connsiteY23" fmla="*/ 4135 h 10000"/>
                <a:gd name="connsiteX24" fmla="*/ 3888 w 10000"/>
                <a:gd name="connsiteY24" fmla="*/ 4135 h 10000"/>
                <a:gd name="connsiteX25" fmla="*/ 3728 w 10000"/>
                <a:gd name="connsiteY25" fmla="*/ 3922 h 10000"/>
                <a:gd name="connsiteX26" fmla="*/ 4006 w 10000"/>
                <a:gd name="connsiteY26" fmla="*/ 4169 h 10000"/>
                <a:gd name="connsiteX27" fmla="*/ 3940 w 10000"/>
                <a:gd name="connsiteY27" fmla="*/ 4365 h 10000"/>
                <a:gd name="connsiteX28" fmla="*/ 4233 w 10000"/>
                <a:gd name="connsiteY28" fmla="*/ 4283 h 10000"/>
                <a:gd name="connsiteX29" fmla="*/ 4522 w 10000"/>
                <a:gd name="connsiteY29" fmla="*/ 3413 h 10000"/>
                <a:gd name="connsiteX30" fmla="*/ 4682 w 10000"/>
                <a:gd name="connsiteY30" fmla="*/ 2633 h 10000"/>
                <a:gd name="connsiteX31" fmla="*/ 4673 w 10000"/>
                <a:gd name="connsiteY31" fmla="*/ 1733 h 10000"/>
                <a:gd name="connsiteX32" fmla="*/ 5062 w 10000"/>
                <a:gd name="connsiteY32" fmla="*/ 1701 h 10000"/>
                <a:gd name="connsiteX33" fmla="*/ 5384 w 10000"/>
                <a:gd name="connsiteY33" fmla="*/ 1478 h 10000"/>
                <a:gd name="connsiteX34" fmla="*/ 5395 w 10000"/>
                <a:gd name="connsiteY34" fmla="*/ 405 h 10000"/>
                <a:gd name="connsiteX35" fmla="*/ 5835 w 10000"/>
                <a:gd name="connsiteY35" fmla="*/ 182 h 10000"/>
                <a:gd name="connsiteX36" fmla="*/ 6268 w 10000"/>
                <a:gd name="connsiteY36" fmla="*/ 1075 h 10000"/>
                <a:gd name="connsiteX37" fmla="*/ 6857 w 10000"/>
                <a:gd name="connsiteY37" fmla="*/ 1258 h 10000"/>
                <a:gd name="connsiteX38" fmla="*/ 7626 w 10000"/>
                <a:gd name="connsiteY38" fmla="*/ 1662 h 10000"/>
                <a:gd name="connsiteX39" fmla="*/ 7851 w 10000"/>
                <a:gd name="connsiteY39" fmla="*/ 823 h 10000"/>
                <a:gd name="connsiteX40" fmla="*/ 8128 w 10000"/>
                <a:gd name="connsiteY40" fmla="*/ 1464 h 10000"/>
                <a:gd name="connsiteX41" fmla="*/ 8562 w 10000"/>
                <a:gd name="connsiteY41" fmla="*/ 1930 h 10000"/>
                <a:gd name="connsiteX42" fmla="*/ 8556 w 10000"/>
                <a:gd name="connsiteY42" fmla="*/ 3124 h 10000"/>
                <a:gd name="connsiteX43" fmla="*/ 9300 w 10000"/>
                <a:gd name="connsiteY43" fmla="*/ 4713 h 10000"/>
                <a:gd name="connsiteX44" fmla="*/ 8222 w 10000"/>
                <a:gd name="connsiteY44" fmla="*/ 6773 h 10000"/>
                <a:gd name="connsiteX45" fmla="*/ 7866 w 10000"/>
                <a:gd name="connsiteY45" fmla="*/ 7896 h 10000"/>
                <a:gd name="connsiteX46" fmla="*/ 2630 w 10000"/>
                <a:gd name="connsiteY46" fmla="*/ 9109 h 10000"/>
                <a:gd name="connsiteX47" fmla="*/ 10000 w 10000"/>
                <a:gd name="connsiteY47" fmla="*/ 5707 h 10000"/>
                <a:gd name="connsiteX48" fmla="*/ 9950 w 10000"/>
                <a:gd name="connsiteY48" fmla="*/ 5789 h 10000"/>
                <a:gd name="connsiteX49" fmla="*/ 9932 w 10000"/>
                <a:gd name="connsiteY49" fmla="*/ 5821 h 10000"/>
                <a:gd name="connsiteX50" fmla="*/ 9916 w 10000"/>
                <a:gd name="connsiteY50" fmla="*/ 5854 h 10000"/>
                <a:gd name="connsiteX51" fmla="*/ 9908 w 10000"/>
                <a:gd name="connsiteY51" fmla="*/ 5854 h 10000"/>
                <a:gd name="connsiteX52" fmla="*/ 9891 w 10000"/>
                <a:gd name="connsiteY52" fmla="*/ 6018 h 10000"/>
                <a:gd name="connsiteX53" fmla="*/ 9739 w 10000"/>
                <a:gd name="connsiteY53" fmla="*/ 6232 h 10000"/>
                <a:gd name="connsiteX54" fmla="*/ 9664 w 10000"/>
                <a:gd name="connsiteY54" fmla="*/ 6296 h 10000"/>
                <a:gd name="connsiteX55" fmla="*/ 9302 w 10000"/>
                <a:gd name="connsiteY55" fmla="*/ 6526 h 10000"/>
                <a:gd name="connsiteX56" fmla="*/ 9176 w 10000"/>
                <a:gd name="connsiteY56" fmla="*/ 6607 h 10000"/>
                <a:gd name="connsiteX57" fmla="*/ 9110 w 10000"/>
                <a:gd name="connsiteY57" fmla="*/ 6739 h 10000"/>
                <a:gd name="connsiteX58" fmla="*/ 8891 w 10000"/>
                <a:gd name="connsiteY58" fmla="*/ 7589 h 10000"/>
                <a:gd name="connsiteX59" fmla="*/ 8758 w 10000"/>
                <a:gd name="connsiteY59" fmla="*/ 7836 h 10000"/>
                <a:gd name="connsiteX60" fmla="*/ 8631 w 10000"/>
                <a:gd name="connsiteY60" fmla="*/ 8311 h 10000"/>
                <a:gd name="connsiteX61" fmla="*/ 8514 w 10000"/>
                <a:gd name="connsiteY61" fmla="*/ 8523 h 10000"/>
                <a:gd name="connsiteX62" fmla="*/ 2712 w 10000"/>
                <a:gd name="connsiteY62" fmla="*/ 9029 h 10000"/>
                <a:gd name="connsiteX63" fmla="*/ 2277 w 10000"/>
                <a:gd name="connsiteY63" fmla="*/ 8963 h 10000"/>
                <a:gd name="connsiteX64" fmla="*/ 1856 w 10000"/>
                <a:gd name="connsiteY64" fmla="*/ 9029 h 10000"/>
                <a:gd name="connsiteX65" fmla="*/ 1866 w 10000"/>
                <a:gd name="connsiteY65" fmla="*/ 9702 h 10000"/>
                <a:gd name="connsiteX66" fmla="*/ 1091 w 10000"/>
                <a:gd name="connsiteY66" fmla="*/ 9815 h 10000"/>
                <a:gd name="connsiteX67" fmla="*/ 648 w 10000"/>
                <a:gd name="connsiteY67" fmla="*/ 9948 h 10000"/>
                <a:gd name="connsiteX68" fmla="*/ 0 w 10000"/>
                <a:gd name="connsiteY68" fmla="*/ 10000 h 10000"/>
                <a:gd name="connsiteX69" fmla="*/ 227 w 10000"/>
                <a:gd name="connsiteY69" fmla="*/ 9737 h 10000"/>
                <a:gd name="connsiteX70" fmla="*/ 377 w 10000"/>
                <a:gd name="connsiteY70" fmla="*/ 8719 h 10000"/>
                <a:gd name="connsiteX71" fmla="*/ 235 w 10000"/>
                <a:gd name="connsiteY71" fmla="*/ 7998 h 10000"/>
                <a:gd name="connsiteX72" fmla="*/ 486 w 10000"/>
                <a:gd name="connsiteY72" fmla="*/ 7604 h 10000"/>
                <a:gd name="connsiteX73" fmla="*/ 1278 w 10000"/>
                <a:gd name="connsiteY73" fmla="*/ 8066 h 10000"/>
                <a:gd name="connsiteX74" fmla="*/ 1034 w 10000"/>
                <a:gd name="connsiteY74" fmla="*/ 7164 h 10000"/>
                <a:gd name="connsiteX75" fmla="*/ 1345 w 10000"/>
                <a:gd name="connsiteY75" fmla="*/ 6836 h 10000"/>
                <a:gd name="connsiteX76" fmla="*/ 1345 w 10000"/>
                <a:gd name="connsiteY76" fmla="*/ 6804 h 10000"/>
                <a:gd name="connsiteX77" fmla="*/ 1345 w 10000"/>
                <a:gd name="connsiteY77" fmla="*/ 6739 h 10000"/>
                <a:gd name="connsiteX78" fmla="*/ 1093 w 10000"/>
                <a:gd name="connsiteY78" fmla="*/ 6887 h 10000"/>
                <a:gd name="connsiteX79" fmla="*/ 1554 w 10000"/>
                <a:gd name="connsiteY79" fmla="*/ 6625 h 10000"/>
                <a:gd name="connsiteX80" fmla="*/ 1496 w 10000"/>
                <a:gd name="connsiteY80" fmla="*/ 6101 h 10000"/>
                <a:gd name="connsiteX81" fmla="*/ 1647 w 10000"/>
                <a:gd name="connsiteY81" fmla="*/ 5822 h 10000"/>
                <a:gd name="connsiteX82" fmla="*/ 1740 w 10000"/>
                <a:gd name="connsiteY82" fmla="*/ 5462 h 10000"/>
                <a:gd name="connsiteX83" fmla="*/ 1923 w 10000"/>
                <a:gd name="connsiteY83" fmla="*/ 5330 h 10000"/>
                <a:gd name="connsiteX0" fmla="*/ 8631 w 10000"/>
                <a:gd name="connsiteY0" fmla="*/ 8311 h 10000"/>
                <a:gd name="connsiteX1" fmla="*/ 8514 w 10000"/>
                <a:gd name="connsiteY1" fmla="*/ 8523 h 10000"/>
                <a:gd name="connsiteX2" fmla="*/ 2712 w 10000"/>
                <a:gd name="connsiteY2" fmla="*/ 9029 h 10000"/>
                <a:gd name="connsiteX3" fmla="*/ 2277 w 10000"/>
                <a:gd name="connsiteY3" fmla="*/ 8963 h 10000"/>
                <a:gd name="connsiteX4" fmla="*/ 1856 w 10000"/>
                <a:gd name="connsiteY4" fmla="*/ 9029 h 10000"/>
                <a:gd name="connsiteX5" fmla="*/ 1866 w 10000"/>
                <a:gd name="connsiteY5" fmla="*/ 9702 h 10000"/>
                <a:gd name="connsiteX6" fmla="*/ 1091 w 10000"/>
                <a:gd name="connsiteY6" fmla="*/ 9815 h 10000"/>
                <a:gd name="connsiteX7" fmla="*/ 648 w 10000"/>
                <a:gd name="connsiteY7" fmla="*/ 9948 h 10000"/>
                <a:gd name="connsiteX8" fmla="*/ 0 w 10000"/>
                <a:gd name="connsiteY8" fmla="*/ 10000 h 10000"/>
                <a:gd name="connsiteX9" fmla="*/ 227 w 10000"/>
                <a:gd name="connsiteY9" fmla="*/ 9737 h 10000"/>
                <a:gd name="connsiteX10" fmla="*/ 377 w 10000"/>
                <a:gd name="connsiteY10" fmla="*/ 8719 h 10000"/>
                <a:gd name="connsiteX11" fmla="*/ 235 w 10000"/>
                <a:gd name="connsiteY11" fmla="*/ 7998 h 10000"/>
                <a:gd name="connsiteX12" fmla="*/ 486 w 10000"/>
                <a:gd name="connsiteY12" fmla="*/ 7604 h 10000"/>
                <a:gd name="connsiteX13" fmla="*/ 1278 w 10000"/>
                <a:gd name="connsiteY13" fmla="*/ 8066 h 10000"/>
                <a:gd name="connsiteX14" fmla="*/ 1034 w 10000"/>
                <a:gd name="connsiteY14" fmla="*/ 7164 h 10000"/>
                <a:gd name="connsiteX15" fmla="*/ 1345 w 10000"/>
                <a:gd name="connsiteY15" fmla="*/ 6836 h 10000"/>
                <a:gd name="connsiteX16" fmla="*/ 1345 w 10000"/>
                <a:gd name="connsiteY16" fmla="*/ 6804 h 10000"/>
                <a:gd name="connsiteX17" fmla="*/ 1345 w 10000"/>
                <a:gd name="connsiteY17" fmla="*/ 6739 h 10000"/>
                <a:gd name="connsiteX18" fmla="*/ 1093 w 10000"/>
                <a:gd name="connsiteY18" fmla="*/ 6887 h 10000"/>
                <a:gd name="connsiteX19" fmla="*/ 1554 w 10000"/>
                <a:gd name="connsiteY19" fmla="*/ 6625 h 10000"/>
                <a:gd name="connsiteX20" fmla="*/ 1496 w 10000"/>
                <a:gd name="connsiteY20" fmla="*/ 6101 h 10000"/>
                <a:gd name="connsiteX21" fmla="*/ 1647 w 10000"/>
                <a:gd name="connsiteY21" fmla="*/ 5822 h 10000"/>
                <a:gd name="connsiteX22" fmla="*/ 1740 w 10000"/>
                <a:gd name="connsiteY22" fmla="*/ 5462 h 10000"/>
                <a:gd name="connsiteX23" fmla="*/ 1923 w 10000"/>
                <a:gd name="connsiteY23" fmla="*/ 5330 h 10000"/>
                <a:gd name="connsiteX24" fmla="*/ 2185 w 10000"/>
                <a:gd name="connsiteY24" fmla="*/ 4986 h 10000"/>
                <a:gd name="connsiteX25" fmla="*/ 2376 w 10000"/>
                <a:gd name="connsiteY25" fmla="*/ 4920 h 10000"/>
                <a:gd name="connsiteX26" fmla="*/ 2099 w 10000"/>
                <a:gd name="connsiteY26" fmla="*/ 5134 h 10000"/>
                <a:gd name="connsiteX27" fmla="*/ 2335 w 10000"/>
                <a:gd name="connsiteY27" fmla="*/ 5085 h 10000"/>
                <a:gd name="connsiteX28" fmla="*/ 2485 w 10000"/>
                <a:gd name="connsiteY28" fmla="*/ 5282 h 10000"/>
                <a:gd name="connsiteX29" fmla="*/ 2664 w 10000"/>
                <a:gd name="connsiteY29" fmla="*/ 5348 h 10000"/>
                <a:gd name="connsiteX30" fmla="*/ 2763 w 10000"/>
                <a:gd name="connsiteY30" fmla="*/ 5299 h 10000"/>
                <a:gd name="connsiteX31" fmla="*/ 2922 w 10000"/>
                <a:gd name="connsiteY31" fmla="*/ 4856 h 10000"/>
                <a:gd name="connsiteX32" fmla="*/ 2897 w 10000"/>
                <a:gd name="connsiteY32" fmla="*/ 5218 h 10000"/>
                <a:gd name="connsiteX33" fmla="*/ 3041 w 10000"/>
                <a:gd name="connsiteY33" fmla="*/ 4529 h 10000"/>
                <a:gd name="connsiteX34" fmla="*/ 3183 w 10000"/>
                <a:gd name="connsiteY34" fmla="*/ 4823 h 10000"/>
                <a:gd name="connsiteX35" fmla="*/ 3148 w 10000"/>
                <a:gd name="connsiteY35" fmla="*/ 4578 h 10000"/>
                <a:gd name="connsiteX36" fmla="*/ 3218 w 10000"/>
                <a:gd name="connsiteY36" fmla="*/ 4823 h 10000"/>
                <a:gd name="connsiteX37" fmla="*/ 3234 w 10000"/>
                <a:gd name="connsiteY37" fmla="*/ 4856 h 10000"/>
                <a:gd name="connsiteX38" fmla="*/ 3275 w 10000"/>
                <a:gd name="connsiteY38" fmla="*/ 4856 h 10000"/>
                <a:gd name="connsiteX39" fmla="*/ 3327 w 10000"/>
                <a:gd name="connsiteY39" fmla="*/ 4856 h 10000"/>
                <a:gd name="connsiteX40" fmla="*/ 3376 w 10000"/>
                <a:gd name="connsiteY40" fmla="*/ 4823 h 10000"/>
                <a:gd name="connsiteX41" fmla="*/ 3411 w 10000"/>
                <a:gd name="connsiteY41" fmla="*/ 4725 h 10000"/>
                <a:gd name="connsiteX42" fmla="*/ 3444 w 10000"/>
                <a:gd name="connsiteY42" fmla="*/ 4577 h 10000"/>
                <a:gd name="connsiteX43" fmla="*/ 3460 w 10000"/>
                <a:gd name="connsiteY43" fmla="*/ 4315 h 10000"/>
                <a:gd name="connsiteX44" fmla="*/ 3543 w 10000"/>
                <a:gd name="connsiteY44" fmla="*/ 4332 h 10000"/>
                <a:gd name="connsiteX45" fmla="*/ 3662 w 10000"/>
                <a:gd name="connsiteY45" fmla="*/ 4102 h 10000"/>
                <a:gd name="connsiteX46" fmla="*/ 3796 w 10000"/>
                <a:gd name="connsiteY46" fmla="*/ 4135 h 10000"/>
                <a:gd name="connsiteX47" fmla="*/ 3888 w 10000"/>
                <a:gd name="connsiteY47" fmla="*/ 4135 h 10000"/>
                <a:gd name="connsiteX48" fmla="*/ 3728 w 10000"/>
                <a:gd name="connsiteY48" fmla="*/ 3922 h 10000"/>
                <a:gd name="connsiteX49" fmla="*/ 4006 w 10000"/>
                <a:gd name="connsiteY49" fmla="*/ 4169 h 10000"/>
                <a:gd name="connsiteX50" fmla="*/ 3940 w 10000"/>
                <a:gd name="connsiteY50" fmla="*/ 4365 h 10000"/>
                <a:gd name="connsiteX51" fmla="*/ 4233 w 10000"/>
                <a:gd name="connsiteY51" fmla="*/ 4283 h 10000"/>
                <a:gd name="connsiteX52" fmla="*/ 4522 w 10000"/>
                <a:gd name="connsiteY52" fmla="*/ 3413 h 10000"/>
                <a:gd name="connsiteX53" fmla="*/ 4682 w 10000"/>
                <a:gd name="connsiteY53" fmla="*/ 2633 h 10000"/>
                <a:gd name="connsiteX54" fmla="*/ 4673 w 10000"/>
                <a:gd name="connsiteY54" fmla="*/ 1733 h 10000"/>
                <a:gd name="connsiteX55" fmla="*/ 5062 w 10000"/>
                <a:gd name="connsiteY55" fmla="*/ 1701 h 10000"/>
                <a:gd name="connsiteX56" fmla="*/ 5384 w 10000"/>
                <a:gd name="connsiteY56" fmla="*/ 1478 h 10000"/>
                <a:gd name="connsiteX57" fmla="*/ 5395 w 10000"/>
                <a:gd name="connsiteY57" fmla="*/ 405 h 10000"/>
                <a:gd name="connsiteX58" fmla="*/ 5835 w 10000"/>
                <a:gd name="connsiteY58" fmla="*/ 182 h 10000"/>
                <a:gd name="connsiteX59" fmla="*/ 6268 w 10000"/>
                <a:gd name="connsiteY59" fmla="*/ 1075 h 10000"/>
                <a:gd name="connsiteX60" fmla="*/ 6857 w 10000"/>
                <a:gd name="connsiteY60" fmla="*/ 1258 h 10000"/>
                <a:gd name="connsiteX61" fmla="*/ 7626 w 10000"/>
                <a:gd name="connsiteY61" fmla="*/ 1662 h 10000"/>
                <a:gd name="connsiteX62" fmla="*/ 7851 w 10000"/>
                <a:gd name="connsiteY62" fmla="*/ 823 h 10000"/>
                <a:gd name="connsiteX63" fmla="*/ 8128 w 10000"/>
                <a:gd name="connsiteY63" fmla="*/ 1464 h 10000"/>
                <a:gd name="connsiteX64" fmla="*/ 8562 w 10000"/>
                <a:gd name="connsiteY64" fmla="*/ 1930 h 10000"/>
                <a:gd name="connsiteX65" fmla="*/ 8556 w 10000"/>
                <a:gd name="connsiteY65" fmla="*/ 3124 h 10000"/>
                <a:gd name="connsiteX66" fmla="*/ 9300 w 10000"/>
                <a:gd name="connsiteY66" fmla="*/ 4713 h 10000"/>
                <a:gd name="connsiteX67" fmla="*/ 8222 w 10000"/>
                <a:gd name="connsiteY67" fmla="*/ 6773 h 10000"/>
                <a:gd name="connsiteX68" fmla="*/ 7866 w 10000"/>
                <a:gd name="connsiteY68" fmla="*/ 7896 h 10000"/>
                <a:gd name="connsiteX69" fmla="*/ 2630 w 10000"/>
                <a:gd name="connsiteY69" fmla="*/ 9109 h 10000"/>
                <a:gd name="connsiteX70" fmla="*/ 10000 w 10000"/>
                <a:gd name="connsiteY70" fmla="*/ 5707 h 10000"/>
                <a:gd name="connsiteX71" fmla="*/ 9950 w 10000"/>
                <a:gd name="connsiteY71" fmla="*/ 5789 h 10000"/>
                <a:gd name="connsiteX72" fmla="*/ 9932 w 10000"/>
                <a:gd name="connsiteY72" fmla="*/ 5821 h 10000"/>
                <a:gd name="connsiteX73" fmla="*/ 9916 w 10000"/>
                <a:gd name="connsiteY73" fmla="*/ 5854 h 10000"/>
                <a:gd name="connsiteX74" fmla="*/ 9908 w 10000"/>
                <a:gd name="connsiteY74" fmla="*/ 5854 h 10000"/>
                <a:gd name="connsiteX75" fmla="*/ 9891 w 10000"/>
                <a:gd name="connsiteY75" fmla="*/ 6018 h 10000"/>
                <a:gd name="connsiteX76" fmla="*/ 9739 w 10000"/>
                <a:gd name="connsiteY76" fmla="*/ 6232 h 10000"/>
                <a:gd name="connsiteX77" fmla="*/ 9664 w 10000"/>
                <a:gd name="connsiteY77" fmla="*/ 6296 h 10000"/>
                <a:gd name="connsiteX78" fmla="*/ 9302 w 10000"/>
                <a:gd name="connsiteY78" fmla="*/ 6526 h 10000"/>
                <a:gd name="connsiteX79" fmla="*/ 9176 w 10000"/>
                <a:gd name="connsiteY79" fmla="*/ 6607 h 10000"/>
                <a:gd name="connsiteX80" fmla="*/ 9110 w 10000"/>
                <a:gd name="connsiteY80" fmla="*/ 6739 h 10000"/>
                <a:gd name="connsiteX81" fmla="*/ 8891 w 10000"/>
                <a:gd name="connsiteY81" fmla="*/ 7589 h 10000"/>
                <a:gd name="connsiteX82" fmla="*/ 9726 w 10000"/>
                <a:gd name="connsiteY82" fmla="*/ 9726 h 10000"/>
                <a:gd name="connsiteX0" fmla="*/ 8631 w 10000"/>
                <a:gd name="connsiteY0" fmla="*/ 8311 h 10000"/>
                <a:gd name="connsiteX1" fmla="*/ 8514 w 10000"/>
                <a:gd name="connsiteY1" fmla="*/ 8523 h 10000"/>
                <a:gd name="connsiteX2" fmla="*/ 2712 w 10000"/>
                <a:gd name="connsiteY2" fmla="*/ 9029 h 10000"/>
                <a:gd name="connsiteX3" fmla="*/ 2277 w 10000"/>
                <a:gd name="connsiteY3" fmla="*/ 8963 h 10000"/>
                <a:gd name="connsiteX4" fmla="*/ 1856 w 10000"/>
                <a:gd name="connsiteY4" fmla="*/ 9029 h 10000"/>
                <a:gd name="connsiteX5" fmla="*/ 1866 w 10000"/>
                <a:gd name="connsiteY5" fmla="*/ 9702 h 10000"/>
                <a:gd name="connsiteX6" fmla="*/ 1091 w 10000"/>
                <a:gd name="connsiteY6" fmla="*/ 9815 h 10000"/>
                <a:gd name="connsiteX7" fmla="*/ 648 w 10000"/>
                <a:gd name="connsiteY7" fmla="*/ 9948 h 10000"/>
                <a:gd name="connsiteX8" fmla="*/ 0 w 10000"/>
                <a:gd name="connsiteY8" fmla="*/ 10000 h 10000"/>
                <a:gd name="connsiteX9" fmla="*/ 227 w 10000"/>
                <a:gd name="connsiteY9" fmla="*/ 9737 h 10000"/>
                <a:gd name="connsiteX10" fmla="*/ 377 w 10000"/>
                <a:gd name="connsiteY10" fmla="*/ 8719 h 10000"/>
                <a:gd name="connsiteX11" fmla="*/ 235 w 10000"/>
                <a:gd name="connsiteY11" fmla="*/ 7998 h 10000"/>
                <a:gd name="connsiteX12" fmla="*/ 486 w 10000"/>
                <a:gd name="connsiteY12" fmla="*/ 7604 h 10000"/>
                <a:gd name="connsiteX13" fmla="*/ 1278 w 10000"/>
                <a:gd name="connsiteY13" fmla="*/ 8066 h 10000"/>
                <a:gd name="connsiteX14" fmla="*/ 1034 w 10000"/>
                <a:gd name="connsiteY14" fmla="*/ 7164 h 10000"/>
                <a:gd name="connsiteX15" fmla="*/ 1345 w 10000"/>
                <a:gd name="connsiteY15" fmla="*/ 6836 h 10000"/>
                <a:gd name="connsiteX16" fmla="*/ 1345 w 10000"/>
                <a:gd name="connsiteY16" fmla="*/ 6804 h 10000"/>
                <a:gd name="connsiteX17" fmla="*/ 1345 w 10000"/>
                <a:gd name="connsiteY17" fmla="*/ 6739 h 10000"/>
                <a:gd name="connsiteX18" fmla="*/ 1093 w 10000"/>
                <a:gd name="connsiteY18" fmla="*/ 6887 h 10000"/>
                <a:gd name="connsiteX19" fmla="*/ 1554 w 10000"/>
                <a:gd name="connsiteY19" fmla="*/ 6625 h 10000"/>
                <a:gd name="connsiteX20" fmla="*/ 1496 w 10000"/>
                <a:gd name="connsiteY20" fmla="*/ 6101 h 10000"/>
                <a:gd name="connsiteX21" fmla="*/ 1647 w 10000"/>
                <a:gd name="connsiteY21" fmla="*/ 5822 h 10000"/>
                <a:gd name="connsiteX22" fmla="*/ 1740 w 10000"/>
                <a:gd name="connsiteY22" fmla="*/ 5462 h 10000"/>
                <a:gd name="connsiteX23" fmla="*/ 1923 w 10000"/>
                <a:gd name="connsiteY23" fmla="*/ 5330 h 10000"/>
                <a:gd name="connsiteX24" fmla="*/ 2185 w 10000"/>
                <a:gd name="connsiteY24" fmla="*/ 4986 h 10000"/>
                <a:gd name="connsiteX25" fmla="*/ 2376 w 10000"/>
                <a:gd name="connsiteY25" fmla="*/ 4920 h 10000"/>
                <a:gd name="connsiteX26" fmla="*/ 2099 w 10000"/>
                <a:gd name="connsiteY26" fmla="*/ 5134 h 10000"/>
                <a:gd name="connsiteX27" fmla="*/ 2335 w 10000"/>
                <a:gd name="connsiteY27" fmla="*/ 5085 h 10000"/>
                <a:gd name="connsiteX28" fmla="*/ 2485 w 10000"/>
                <a:gd name="connsiteY28" fmla="*/ 5282 h 10000"/>
                <a:gd name="connsiteX29" fmla="*/ 2664 w 10000"/>
                <a:gd name="connsiteY29" fmla="*/ 5348 h 10000"/>
                <a:gd name="connsiteX30" fmla="*/ 2763 w 10000"/>
                <a:gd name="connsiteY30" fmla="*/ 5299 h 10000"/>
                <a:gd name="connsiteX31" fmla="*/ 2922 w 10000"/>
                <a:gd name="connsiteY31" fmla="*/ 4856 h 10000"/>
                <a:gd name="connsiteX32" fmla="*/ 2897 w 10000"/>
                <a:gd name="connsiteY32" fmla="*/ 5218 h 10000"/>
                <a:gd name="connsiteX33" fmla="*/ 3041 w 10000"/>
                <a:gd name="connsiteY33" fmla="*/ 4529 h 10000"/>
                <a:gd name="connsiteX34" fmla="*/ 3183 w 10000"/>
                <a:gd name="connsiteY34" fmla="*/ 4823 h 10000"/>
                <a:gd name="connsiteX35" fmla="*/ 3148 w 10000"/>
                <a:gd name="connsiteY35" fmla="*/ 4578 h 10000"/>
                <a:gd name="connsiteX36" fmla="*/ 3218 w 10000"/>
                <a:gd name="connsiteY36" fmla="*/ 4823 h 10000"/>
                <a:gd name="connsiteX37" fmla="*/ 3234 w 10000"/>
                <a:gd name="connsiteY37" fmla="*/ 4856 h 10000"/>
                <a:gd name="connsiteX38" fmla="*/ 3275 w 10000"/>
                <a:gd name="connsiteY38" fmla="*/ 4856 h 10000"/>
                <a:gd name="connsiteX39" fmla="*/ 3327 w 10000"/>
                <a:gd name="connsiteY39" fmla="*/ 4856 h 10000"/>
                <a:gd name="connsiteX40" fmla="*/ 3376 w 10000"/>
                <a:gd name="connsiteY40" fmla="*/ 4823 h 10000"/>
                <a:gd name="connsiteX41" fmla="*/ 3411 w 10000"/>
                <a:gd name="connsiteY41" fmla="*/ 4725 h 10000"/>
                <a:gd name="connsiteX42" fmla="*/ 3444 w 10000"/>
                <a:gd name="connsiteY42" fmla="*/ 4577 h 10000"/>
                <a:gd name="connsiteX43" fmla="*/ 3460 w 10000"/>
                <a:gd name="connsiteY43" fmla="*/ 4315 h 10000"/>
                <a:gd name="connsiteX44" fmla="*/ 3543 w 10000"/>
                <a:gd name="connsiteY44" fmla="*/ 4332 h 10000"/>
                <a:gd name="connsiteX45" fmla="*/ 3662 w 10000"/>
                <a:gd name="connsiteY45" fmla="*/ 4102 h 10000"/>
                <a:gd name="connsiteX46" fmla="*/ 3796 w 10000"/>
                <a:gd name="connsiteY46" fmla="*/ 4135 h 10000"/>
                <a:gd name="connsiteX47" fmla="*/ 3888 w 10000"/>
                <a:gd name="connsiteY47" fmla="*/ 4135 h 10000"/>
                <a:gd name="connsiteX48" fmla="*/ 3728 w 10000"/>
                <a:gd name="connsiteY48" fmla="*/ 3922 h 10000"/>
                <a:gd name="connsiteX49" fmla="*/ 4006 w 10000"/>
                <a:gd name="connsiteY49" fmla="*/ 4169 h 10000"/>
                <a:gd name="connsiteX50" fmla="*/ 3940 w 10000"/>
                <a:gd name="connsiteY50" fmla="*/ 4365 h 10000"/>
                <a:gd name="connsiteX51" fmla="*/ 4233 w 10000"/>
                <a:gd name="connsiteY51" fmla="*/ 4283 h 10000"/>
                <a:gd name="connsiteX52" fmla="*/ 4522 w 10000"/>
                <a:gd name="connsiteY52" fmla="*/ 3413 h 10000"/>
                <a:gd name="connsiteX53" fmla="*/ 4682 w 10000"/>
                <a:gd name="connsiteY53" fmla="*/ 2633 h 10000"/>
                <a:gd name="connsiteX54" fmla="*/ 4673 w 10000"/>
                <a:gd name="connsiteY54" fmla="*/ 1733 h 10000"/>
                <a:gd name="connsiteX55" fmla="*/ 5062 w 10000"/>
                <a:gd name="connsiteY55" fmla="*/ 1701 h 10000"/>
                <a:gd name="connsiteX56" fmla="*/ 5384 w 10000"/>
                <a:gd name="connsiteY56" fmla="*/ 1478 h 10000"/>
                <a:gd name="connsiteX57" fmla="*/ 5395 w 10000"/>
                <a:gd name="connsiteY57" fmla="*/ 405 h 10000"/>
                <a:gd name="connsiteX58" fmla="*/ 5835 w 10000"/>
                <a:gd name="connsiteY58" fmla="*/ 182 h 10000"/>
                <a:gd name="connsiteX59" fmla="*/ 6268 w 10000"/>
                <a:gd name="connsiteY59" fmla="*/ 1075 h 10000"/>
                <a:gd name="connsiteX60" fmla="*/ 6857 w 10000"/>
                <a:gd name="connsiteY60" fmla="*/ 1258 h 10000"/>
                <a:gd name="connsiteX61" fmla="*/ 7626 w 10000"/>
                <a:gd name="connsiteY61" fmla="*/ 1662 h 10000"/>
                <a:gd name="connsiteX62" fmla="*/ 7851 w 10000"/>
                <a:gd name="connsiteY62" fmla="*/ 823 h 10000"/>
                <a:gd name="connsiteX63" fmla="*/ 8128 w 10000"/>
                <a:gd name="connsiteY63" fmla="*/ 1464 h 10000"/>
                <a:gd name="connsiteX64" fmla="*/ 8562 w 10000"/>
                <a:gd name="connsiteY64" fmla="*/ 1930 h 10000"/>
                <a:gd name="connsiteX65" fmla="*/ 8556 w 10000"/>
                <a:gd name="connsiteY65" fmla="*/ 3124 h 10000"/>
                <a:gd name="connsiteX66" fmla="*/ 9300 w 10000"/>
                <a:gd name="connsiteY66" fmla="*/ 4713 h 10000"/>
                <a:gd name="connsiteX67" fmla="*/ 8222 w 10000"/>
                <a:gd name="connsiteY67" fmla="*/ 6773 h 10000"/>
                <a:gd name="connsiteX68" fmla="*/ 7866 w 10000"/>
                <a:gd name="connsiteY68" fmla="*/ 7896 h 10000"/>
                <a:gd name="connsiteX69" fmla="*/ 2630 w 10000"/>
                <a:gd name="connsiteY69" fmla="*/ 9109 h 10000"/>
                <a:gd name="connsiteX70" fmla="*/ 10000 w 10000"/>
                <a:gd name="connsiteY70" fmla="*/ 5707 h 10000"/>
                <a:gd name="connsiteX71" fmla="*/ 9950 w 10000"/>
                <a:gd name="connsiteY71" fmla="*/ 5789 h 10000"/>
                <a:gd name="connsiteX72" fmla="*/ 9932 w 10000"/>
                <a:gd name="connsiteY72" fmla="*/ 5821 h 10000"/>
                <a:gd name="connsiteX73" fmla="*/ 9916 w 10000"/>
                <a:gd name="connsiteY73" fmla="*/ 5854 h 10000"/>
                <a:gd name="connsiteX74" fmla="*/ 9908 w 10000"/>
                <a:gd name="connsiteY74" fmla="*/ 5854 h 10000"/>
                <a:gd name="connsiteX75" fmla="*/ 9891 w 10000"/>
                <a:gd name="connsiteY75" fmla="*/ 6018 h 10000"/>
                <a:gd name="connsiteX76" fmla="*/ 9739 w 10000"/>
                <a:gd name="connsiteY76" fmla="*/ 6232 h 10000"/>
                <a:gd name="connsiteX77" fmla="*/ 9664 w 10000"/>
                <a:gd name="connsiteY77" fmla="*/ 6296 h 10000"/>
                <a:gd name="connsiteX78" fmla="*/ 9302 w 10000"/>
                <a:gd name="connsiteY78" fmla="*/ 6526 h 10000"/>
                <a:gd name="connsiteX79" fmla="*/ 9176 w 10000"/>
                <a:gd name="connsiteY79" fmla="*/ 6607 h 10000"/>
                <a:gd name="connsiteX80" fmla="*/ 9110 w 10000"/>
                <a:gd name="connsiteY80" fmla="*/ 6739 h 10000"/>
                <a:gd name="connsiteX81" fmla="*/ 9726 w 10000"/>
                <a:gd name="connsiteY81" fmla="*/ 9726 h 10000"/>
                <a:gd name="connsiteX0" fmla="*/ 8631 w 10000"/>
                <a:gd name="connsiteY0" fmla="*/ 8311 h 10000"/>
                <a:gd name="connsiteX1" fmla="*/ 8514 w 10000"/>
                <a:gd name="connsiteY1" fmla="*/ 8523 h 10000"/>
                <a:gd name="connsiteX2" fmla="*/ 2712 w 10000"/>
                <a:gd name="connsiteY2" fmla="*/ 9029 h 10000"/>
                <a:gd name="connsiteX3" fmla="*/ 2277 w 10000"/>
                <a:gd name="connsiteY3" fmla="*/ 8963 h 10000"/>
                <a:gd name="connsiteX4" fmla="*/ 1856 w 10000"/>
                <a:gd name="connsiteY4" fmla="*/ 9029 h 10000"/>
                <a:gd name="connsiteX5" fmla="*/ 1866 w 10000"/>
                <a:gd name="connsiteY5" fmla="*/ 9702 h 10000"/>
                <a:gd name="connsiteX6" fmla="*/ 1091 w 10000"/>
                <a:gd name="connsiteY6" fmla="*/ 9815 h 10000"/>
                <a:gd name="connsiteX7" fmla="*/ 648 w 10000"/>
                <a:gd name="connsiteY7" fmla="*/ 9948 h 10000"/>
                <a:gd name="connsiteX8" fmla="*/ 0 w 10000"/>
                <a:gd name="connsiteY8" fmla="*/ 10000 h 10000"/>
                <a:gd name="connsiteX9" fmla="*/ 227 w 10000"/>
                <a:gd name="connsiteY9" fmla="*/ 9737 h 10000"/>
                <a:gd name="connsiteX10" fmla="*/ 377 w 10000"/>
                <a:gd name="connsiteY10" fmla="*/ 8719 h 10000"/>
                <a:gd name="connsiteX11" fmla="*/ 235 w 10000"/>
                <a:gd name="connsiteY11" fmla="*/ 7998 h 10000"/>
                <a:gd name="connsiteX12" fmla="*/ 486 w 10000"/>
                <a:gd name="connsiteY12" fmla="*/ 7604 h 10000"/>
                <a:gd name="connsiteX13" fmla="*/ 1278 w 10000"/>
                <a:gd name="connsiteY13" fmla="*/ 8066 h 10000"/>
                <a:gd name="connsiteX14" fmla="*/ 1034 w 10000"/>
                <a:gd name="connsiteY14" fmla="*/ 7164 h 10000"/>
                <a:gd name="connsiteX15" fmla="*/ 1345 w 10000"/>
                <a:gd name="connsiteY15" fmla="*/ 6836 h 10000"/>
                <a:gd name="connsiteX16" fmla="*/ 1345 w 10000"/>
                <a:gd name="connsiteY16" fmla="*/ 6804 h 10000"/>
                <a:gd name="connsiteX17" fmla="*/ 1345 w 10000"/>
                <a:gd name="connsiteY17" fmla="*/ 6739 h 10000"/>
                <a:gd name="connsiteX18" fmla="*/ 1093 w 10000"/>
                <a:gd name="connsiteY18" fmla="*/ 6887 h 10000"/>
                <a:gd name="connsiteX19" fmla="*/ 1554 w 10000"/>
                <a:gd name="connsiteY19" fmla="*/ 6625 h 10000"/>
                <a:gd name="connsiteX20" fmla="*/ 1496 w 10000"/>
                <a:gd name="connsiteY20" fmla="*/ 6101 h 10000"/>
                <a:gd name="connsiteX21" fmla="*/ 1647 w 10000"/>
                <a:gd name="connsiteY21" fmla="*/ 5822 h 10000"/>
                <a:gd name="connsiteX22" fmla="*/ 1740 w 10000"/>
                <a:gd name="connsiteY22" fmla="*/ 5462 h 10000"/>
                <a:gd name="connsiteX23" fmla="*/ 1923 w 10000"/>
                <a:gd name="connsiteY23" fmla="*/ 5330 h 10000"/>
                <a:gd name="connsiteX24" fmla="*/ 2185 w 10000"/>
                <a:gd name="connsiteY24" fmla="*/ 4986 h 10000"/>
                <a:gd name="connsiteX25" fmla="*/ 2376 w 10000"/>
                <a:gd name="connsiteY25" fmla="*/ 4920 h 10000"/>
                <a:gd name="connsiteX26" fmla="*/ 2099 w 10000"/>
                <a:gd name="connsiteY26" fmla="*/ 5134 h 10000"/>
                <a:gd name="connsiteX27" fmla="*/ 2335 w 10000"/>
                <a:gd name="connsiteY27" fmla="*/ 5085 h 10000"/>
                <a:gd name="connsiteX28" fmla="*/ 2485 w 10000"/>
                <a:gd name="connsiteY28" fmla="*/ 5282 h 10000"/>
                <a:gd name="connsiteX29" fmla="*/ 2664 w 10000"/>
                <a:gd name="connsiteY29" fmla="*/ 5348 h 10000"/>
                <a:gd name="connsiteX30" fmla="*/ 2763 w 10000"/>
                <a:gd name="connsiteY30" fmla="*/ 5299 h 10000"/>
                <a:gd name="connsiteX31" fmla="*/ 2922 w 10000"/>
                <a:gd name="connsiteY31" fmla="*/ 4856 h 10000"/>
                <a:gd name="connsiteX32" fmla="*/ 2897 w 10000"/>
                <a:gd name="connsiteY32" fmla="*/ 5218 h 10000"/>
                <a:gd name="connsiteX33" fmla="*/ 3041 w 10000"/>
                <a:gd name="connsiteY33" fmla="*/ 4529 h 10000"/>
                <a:gd name="connsiteX34" fmla="*/ 3183 w 10000"/>
                <a:gd name="connsiteY34" fmla="*/ 4823 h 10000"/>
                <a:gd name="connsiteX35" fmla="*/ 3148 w 10000"/>
                <a:gd name="connsiteY35" fmla="*/ 4578 h 10000"/>
                <a:gd name="connsiteX36" fmla="*/ 3218 w 10000"/>
                <a:gd name="connsiteY36" fmla="*/ 4823 h 10000"/>
                <a:gd name="connsiteX37" fmla="*/ 3234 w 10000"/>
                <a:gd name="connsiteY37" fmla="*/ 4856 h 10000"/>
                <a:gd name="connsiteX38" fmla="*/ 3275 w 10000"/>
                <a:gd name="connsiteY38" fmla="*/ 4856 h 10000"/>
                <a:gd name="connsiteX39" fmla="*/ 3327 w 10000"/>
                <a:gd name="connsiteY39" fmla="*/ 4856 h 10000"/>
                <a:gd name="connsiteX40" fmla="*/ 3376 w 10000"/>
                <a:gd name="connsiteY40" fmla="*/ 4823 h 10000"/>
                <a:gd name="connsiteX41" fmla="*/ 3411 w 10000"/>
                <a:gd name="connsiteY41" fmla="*/ 4725 h 10000"/>
                <a:gd name="connsiteX42" fmla="*/ 3444 w 10000"/>
                <a:gd name="connsiteY42" fmla="*/ 4577 h 10000"/>
                <a:gd name="connsiteX43" fmla="*/ 3460 w 10000"/>
                <a:gd name="connsiteY43" fmla="*/ 4315 h 10000"/>
                <a:gd name="connsiteX44" fmla="*/ 3543 w 10000"/>
                <a:gd name="connsiteY44" fmla="*/ 4332 h 10000"/>
                <a:gd name="connsiteX45" fmla="*/ 3662 w 10000"/>
                <a:gd name="connsiteY45" fmla="*/ 4102 h 10000"/>
                <a:gd name="connsiteX46" fmla="*/ 3796 w 10000"/>
                <a:gd name="connsiteY46" fmla="*/ 4135 h 10000"/>
                <a:gd name="connsiteX47" fmla="*/ 3888 w 10000"/>
                <a:gd name="connsiteY47" fmla="*/ 4135 h 10000"/>
                <a:gd name="connsiteX48" fmla="*/ 3728 w 10000"/>
                <a:gd name="connsiteY48" fmla="*/ 3922 h 10000"/>
                <a:gd name="connsiteX49" fmla="*/ 4006 w 10000"/>
                <a:gd name="connsiteY49" fmla="*/ 4169 h 10000"/>
                <a:gd name="connsiteX50" fmla="*/ 3940 w 10000"/>
                <a:gd name="connsiteY50" fmla="*/ 4365 h 10000"/>
                <a:gd name="connsiteX51" fmla="*/ 4233 w 10000"/>
                <a:gd name="connsiteY51" fmla="*/ 4283 h 10000"/>
                <a:gd name="connsiteX52" fmla="*/ 4522 w 10000"/>
                <a:gd name="connsiteY52" fmla="*/ 3413 h 10000"/>
                <a:gd name="connsiteX53" fmla="*/ 4682 w 10000"/>
                <a:gd name="connsiteY53" fmla="*/ 2633 h 10000"/>
                <a:gd name="connsiteX54" fmla="*/ 4673 w 10000"/>
                <a:gd name="connsiteY54" fmla="*/ 1733 h 10000"/>
                <a:gd name="connsiteX55" fmla="*/ 5062 w 10000"/>
                <a:gd name="connsiteY55" fmla="*/ 1701 h 10000"/>
                <a:gd name="connsiteX56" fmla="*/ 5384 w 10000"/>
                <a:gd name="connsiteY56" fmla="*/ 1478 h 10000"/>
                <a:gd name="connsiteX57" fmla="*/ 5395 w 10000"/>
                <a:gd name="connsiteY57" fmla="*/ 405 h 10000"/>
                <a:gd name="connsiteX58" fmla="*/ 5835 w 10000"/>
                <a:gd name="connsiteY58" fmla="*/ 182 h 10000"/>
                <a:gd name="connsiteX59" fmla="*/ 6268 w 10000"/>
                <a:gd name="connsiteY59" fmla="*/ 1075 h 10000"/>
                <a:gd name="connsiteX60" fmla="*/ 6857 w 10000"/>
                <a:gd name="connsiteY60" fmla="*/ 1258 h 10000"/>
                <a:gd name="connsiteX61" fmla="*/ 7626 w 10000"/>
                <a:gd name="connsiteY61" fmla="*/ 1662 h 10000"/>
                <a:gd name="connsiteX62" fmla="*/ 7851 w 10000"/>
                <a:gd name="connsiteY62" fmla="*/ 823 h 10000"/>
                <a:gd name="connsiteX63" fmla="*/ 8128 w 10000"/>
                <a:gd name="connsiteY63" fmla="*/ 1464 h 10000"/>
                <a:gd name="connsiteX64" fmla="*/ 8562 w 10000"/>
                <a:gd name="connsiteY64" fmla="*/ 1930 h 10000"/>
                <a:gd name="connsiteX65" fmla="*/ 8556 w 10000"/>
                <a:gd name="connsiteY65" fmla="*/ 3124 h 10000"/>
                <a:gd name="connsiteX66" fmla="*/ 9300 w 10000"/>
                <a:gd name="connsiteY66" fmla="*/ 4713 h 10000"/>
                <a:gd name="connsiteX67" fmla="*/ 8222 w 10000"/>
                <a:gd name="connsiteY67" fmla="*/ 6773 h 10000"/>
                <a:gd name="connsiteX68" fmla="*/ 7866 w 10000"/>
                <a:gd name="connsiteY68" fmla="*/ 7896 h 10000"/>
                <a:gd name="connsiteX69" fmla="*/ 2630 w 10000"/>
                <a:gd name="connsiteY69" fmla="*/ 9109 h 10000"/>
                <a:gd name="connsiteX70" fmla="*/ 10000 w 10000"/>
                <a:gd name="connsiteY70" fmla="*/ 5707 h 10000"/>
                <a:gd name="connsiteX71" fmla="*/ 9950 w 10000"/>
                <a:gd name="connsiteY71" fmla="*/ 5789 h 10000"/>
                <a:gd name="connsiteX72" fmla="*/ 9932 w 10000"/>
                <a:gd name="connsiteY72" fmla="*/ 5821 h 10000"/>
                <a:gd name="connsiteX73" fmla="*/ 9916 w 10000"/>
                <a:gd name="connsiteY73" fmla="*/ 5854 h 10000"/>
                <a:gd name="connsiteX74" fmla="*/ 9908 w 10000"/>
                <a:gd name="connsiteY74" fmla="*/ 5854 h 10000"/>
                <a:gd name="connsiteX75" fmla="*/ 9891 w 10000"/>
                <a:gd name="connsiteY75" fmla="*/ 6018 h 10000"/>
                <a:gd name="connsiteX76" fmla="*/ 9739 w 10000"/>
                <a:gd name="connsiteY76" fmla="*/ 6232 h 10000"/>
                <a:gd name="connsiteX77" fmla="*/ 9664 w 10000"/>
                <a:gd name="connsiteY77" fmla="*/ 6296 h 10000"/>
                <a:gd name="connsiteX78" fmla="*/ 9302 w 10000"/>
                <a:gd name="connsiteY78" fmla="*/ 6526 h 10000"/>
                <a:gd name="connsiteX79" fmla="*/ 9176 w 10000"/>
                <a:gd name="connsiteY79" fmla="*/ 6607 h 10000"/>
                <a:gd name="connsiteX80" fmla="*/ 9110 w 10000"/>
                <a:gd name="connsiteY80" fmla="*/ 6739 h 10000"/>
                <a:gd name="connsiteX0" fmla="*/ 8631 w 10000"/>
                <a:gd name="connsiteY0" fmla="*/ 8311 h 10000"/>
                <a:gd name="connsiteX1" fmla="*/ 8514 w 10000"/>
                <a:gd name="connsiteY1" fmla="*/ 8523 h 10000"/>
                <a:gd name="connsiteX2" fmla="*/ 2712 w 10000"/>
                <a:gd name="connsiteY2" fmla="*/ 9029 h 10000"/>
                <a:gd name="connsiteX3" fmla="*/ 2277 w 10000"/>
                <a:gd name="connsiteY3" fmla="*/ 8963 h 10000"/>
                <a:gd name="connsiteX4" fmla="*/ 1856 w 10000"/>
                <a:gd name="connsiteY4" fmla="*/ 9029 h 10000"/>
                <a:gd name="connsiteX5" fmla="*/ 1866 w 10000"/>
                <a:gd name="connsiteY5" fmla="*/ 9702 h 10000"/>
                <a:gd name="connsiteX6" fmla="*/ 1091 w 10000"/>
                <a:gd name="connsiteY6" fmla="*/ 9815 h 10000"/>
                <a:gd name="connsiteX7" fmla="*/ 648 w 10000"/>
                <a:gd name="connsiteY7" fmla="*/ 9948 h 10000"/>
                <a:gd name="connsiteX8" fmla="*/ 0 w 10000"/>
                <a:gd name="connsiteY8" fmla="*/ 10000 h 10000"/>
                <a:gd name="connsiteX9" fmla="*/ 227 w 10000"/>
                <a:gd name="connsiteY9" fmla="*/ 9737 h 10000"/>
                <a:gd name="connsiteX10" fmla="*/ 377 w 10000"/>
                <a:gd name="connsiteY10" fmla="*/ 8719 h 10000"/>
                <a:gd name="connsiteX11" fmla="*/ 235 w 10000"/>
                <a:gd name="connsiteY11" fmla="*/ 7998 h 10000"/>
                <a:gd name="connsiteX12" fmla="*/ 486 w 10000"/>
                <a:gd name="connsiteY12" fmla="*/ 7604 h 10000"/>
                <a:gd name="connsiteX13" fmla="*/ 1278 w 10000"/>
                <a:gd name="connsiteY13" fmla="*/ 8066 h 10000"/>
                <a:gd name="connsiteX14" fmla="*/ 1034 w 10000"/>
                <a:gd name="connsiteY14" fmla="*/ 7164 h 10000"/>
                <a:gd name="connsiteX15" fmla="*/ 1345 w 10000"/>
                <a:gd name="connsiteY15" fmla="*/ 6836 h 10000"/>
                <a:gd name="connsiteX16" fmla="*/ 1345 w 10000"/>
                <a:gd name="connsiteY16" fmla="*/ 6804 h 10000"/>
                <a:gd name="connsiteX17" fmla="*/ 1345 w 10000"/>
                <a:gd name="connsiteY17" fmla="*/ 6739 h 10000"/>
                <a:gd name="connsiteX18" fmla="*/ 1093 w 10000"/>
                <a:gd name="connsiteY18" fmla="*/ 6887 h 10000"/>
                <a:gd name="connsiteX19" fmla="*/ 1554 w 10000"/>
                <a:gd name="connsiteY19" fmla="*/ 6625 h 10000"/>
                <a:gd name="connsiteX20" fmla="*/ 1496 w 10000"/>
                <a:gd name="connsiteY20" fmla="*/ 6101 h 10000"/>
                <a:gd name="connsiteX21" fmla="*/ 1647 w 10000"/>
                <a:gd name="connsiteY21" fmla="*/ 5822 h 10000"/>
                <a:gd name="connsiteX22" fmla="*/ 1740 w 10000"/>
                <a:gd name="connsiteY22" fmla="*/ 5462 h 10000"/>
                <a:gd name="connsiteX23" fmla="*/ 1923 w 10000"/>
                <a:gd name="connsiteY23" fmla="*/ 5330 h 10000"/>
                <a:gd name="connsiteX24" fmla="*/ 2185 w 10000"/>
                <a:gd name="connsiteY24" fmla="*/ 4986 h 10000"/>
                <a:gd name="connsiteX25" fmla="*/ 2376 w 10000"/>
                <a:gd name="connsiteY25" fmla="*/ 4920 h 10000"/>
                <a:gd name="connsiteX26" fmla="*/ 2099 w 10000"/>
                <a:gd name="connsiteY26" fmla="*/ 5134 h 10000"/>
                <a:gd name="connsiteX27" fmla="*/ 2335 w 10000"/>
                <a:gd name="connsiteY27" fmla="*/ 5085 h 10000"/>
                <a:gd name="connsiteX28" fmla="*/ 2485 w 10000"/>
                <a:gd name="connsiteY28" fmla="*/ 5282 h 10000"/>
                <a:gd name="connsiteX29" fmla="*/ 2664 w 10000"/>
                <a:gd name="connsiteY29" fmla="*/ 5348 h 10000"/>
                <a:gd name="connsiteX30" fmla="*/ 2763 w 10000"/>
                <a:gd name="connsiteY30" fmla="*/ 5299 h 10000"/>
                <a:gd name="connsiteX31" fmla="*/ 2922 w 10000"/>
                <a:gd name="connsiteY31" fmla="*/ 4856 h 10000"/>
                <a:gd name="connsiteX32" fmla="*/ 2897 w 10000"/>
                <a:gd name="connsiteY32" fmla="*/ 5218 h 10000"/>
                <a:gd name="connsiteX33" fmla="*/ 3041 w 10000"/>
                <a:gd name="connsiteY33" fmla="*/ 4529 h 10000"/>
                <a:gd name="connsiteX34" fmla="*/ 3183 w 10000"/>
                <a:gd name="connsiteY34" fmla="*/ 4823 h 10000"/>
                <a:gd name="connsiteX35" fmla="*/ 3148 w 10000"/>
                <a:gd name="connsiteY35" fmla="*/ 4578 h 10000"/>
                <a:gd name="connsiteX36" fmla="*/ 3218 w 10000"/>
                <a:gd name="connsiteY36" fmla="*/ 4823 h 10000"/>
                <a:gd name="connsiteX37" fmla="*/ 3234 w 10000"/>
                <a:gd name="connsiteY37" fmla="*/ 4856 h 10000"/>
                <a:gd name="connsiteX38" fmla="*/ 3275 w 10000"/>
                <a:gd name="connsiteY38" fmla="*/ 4856 h 10000"/>
                <a:gd name="connsiteX39" fmla="*/ 3327 w 10000"/>
                <a:gd name="connsiteY39" fmla="*/ 4856 h 10000"/>
                <a:gd name="connsiteX40" fmla="*/ 3376 w 10000"/>
                <a:gd name="connsiteY40" fmla="*/ 4823 h 10000"/>
                <a:gd name="connsiteX41" fmla="*/ 3411 w 10000"/>
                <a:gd name="connsiteY41" fmla="*/ 4725 h 10000"/>
                <a:gd name="connsiteX42" fmla="*/ 3444 w 10000"/>
                <a:gd name="connsiteY42" fmla="*/ 4577 h 10000"/>
                <a:gd name="connsiteX43" fmla="*/ 3460 w 10000"/>
                <a:gd name="connsiteY43" fmla="*/ 4315 h 10000"/>
                <a:gd name="connsiteX44" fmla="*/ 3543 w 10000"/>
                <a:gd name="connsiteY44" fmla="*/ 4332 h 10000"/>
                <a:gd name="connsiteX45" fmla="*/ 3662 w 10000"/>
                <a:gd name="connsiteY45" fmla="*/ 4102 h 10000"/>
                <a:gd name="connsiteX46" fmla="*/ 3796 w 10000"/>
                <a:gd name="connsiteY46" fmla="*/ 4135 h 10000"/>
                <a:gd name="connsiteX47" fmla="*/ 3888 w 10000"/>
                <a:gd name="connsiteY47" fmla="*/ 4135 h 10000"/>
                <a:gd name="connsiteX48" fmla="*/ 3728 w 10000"/>
                <a:gd name="connsiteY48" fmla="*/ 3922 h 10000"/>
                <a:gd name="connsiteX49" fmla="*/ 4006 w 10000"/>
                <a:gd name="connsiteY49" fmla="*/ 4169 h 10000"/>
                <a:gd name="connsiteX50" fmla="*/ 3940 w 10000"/>
                <a:gd name="connsiteY50" fmla="*/ 4365 h 10000"/>
                <a:gd name="connsiteX51" fmla="*/ 4233 w 10000"/>
                <a:gd name="connsiteY51" fmla="*/ 4283 h 10000"/>
                <a:gd name="connsiteX52" fmla="*/ 4522 w 10000"/>
                <a:gd name="connsiteY52" fmla="*/ 3413 h 10000"/>
                <a:gd name="connsiteX53" fmla="*/ 4682 w 10000"/>
                <a:gd name="connsiteY53" fmla="*/ 2633 h 10000"/>
                <a:gd name="connsiteX54" fmla="*/ 4673 w 10000"/>
                <a:gd name="connsiteY54" fmla="*/ 1733 h 10000"/>
                <a:gd name="connsiteX55" fmla="*/ 5062 w 10000"/>
                <a:gd name="connsiteY55" fmla="*/ 1701 h 10000"/>
                <a:gd name="connsiteX56" fmla="*/ 5384 w 10000"/>
                <a:gd name="connsiteY56" fmla="*/ 1478 h 10000"/>
                <a:gd name="connsiteX57" fmla="*/ 5395 w 10000"/>
                <a:gd name="connsiteY57" fmla="*/ 405 h 10000"/>
                <a:gd name="connsiteX58" fmla="*/ 5835 w 10000"/>
                <a:gd name="connsiteY58" fmla="*/ 182 h 10000"/>
                <a:gd name="connsiteX59" fmla="*/ 6268 w 10000"/>
                <a:gd name="connsiteY59" fmla="*/ 1075 h 10000"/>
                <a:gd name="connsiteX60" fmla="*/ 6857 w 10000"/>
                <a:gd name="connsiteY60" fmla="*/ 1258 h 10000"/>
                <a:gd name="connsiteX61" fmla="*/ 7626 w 10000"/>
                <a:gd name="connsiteY61" fmla="*/ 1662 h 10000"/>
                <a:gd name="connsiteX62" fmla="*/ 7851 w 10000"/>
                <a:gd name="connsiteY62" fmla="*/ 823 h 10000"/>
                <a:gd name="connsiteX63" fmla="*/ 8128 w 10000"/>
                <a:gd name="connsiteY63" fmla="*/ 1464 h 10000"/>
                <a:gd name="connsiteX64" fmla="*/ 8562 w 10000"/>
                <a:gd name="connsiteY64" fmla="*/ 1930 h 10000"/>
                <a:gd name="connsiteX65" fmla="*/ 8556 w 10000"/>
                <a:gd name="connsiteY65" fmla="*/ 3124 h 10000"/>
                <a:gd name="connsiteX66" fmla="*/ 9300 w 10000"/>
                <a:gd name="connsiteY66" fmla="*/ 4713 h 10000"/>
                <a:gd name="connsiteX67" fmla="*/ 8222 w 10000"/>
                <a:gd name="connsiteY67" fmla="*/ 6773 h 10000"/>
                <a:gd name="connsiteX68" fmla="*/ 7866 w 10000"/>
                <a:gd name="connsiteY68" fmla="*/ 7896 h 10000"/>
                <a:gd name="connsiteX69" fmla="*/ 2630 w 10000"/>
                <a:gd name="connsiteY69" fmla="*/ 9109 h 10000"/>
                <a:gd name="connsiteX70" fmla="*/ 10000 w 10000"/>
                <a:gd name="connsiteY70" fmla="*/ 5707 h 10000"/>
                <a:gd name="connsiteX71" fmla="*/ 9950 w 10000"/>
                <a:gd name="connsiteY71" fmla="*/ 5789 h 10000"/>
                <a:gd name="connsiteX72" fmla="*/ 9932 w 10000"/>
                <a:gd name="connsiteY72" fmla="*/ 5821 h 10000"/>
                <a:gd name="connsiteX73" fmla="*/ 9916 w 10000"/>
                <a:gd name="connsiteY73" fmla="*/ 5854 h 10000"/>
                <a:gd name="connsiteX74" fmla="*/ 9908 w 10000"/>
                <a:gd name="connsiteY74" fmla="*/ 5854 h 10000"/>
                <a:gd name="connsiteX75" fmla="*/ 9891 w 10000"/>
                <a:gd name="connsiteY75" fmla="*/ 6018 h 10000"/>
                <a:gd name="connsiteX76" fmla="*/ 9739 w 10000"/>
                <a:gd name="connsiteY76" fmla="*/ 6232 h 10000"/>
                <a:gd name="connsiteX77" fmla="*/ 9664 w 10000"/>
                <a:gd name="connsiteY77" fmla="*/ 6296 h 10000"/>
                <a:gd name="connsiteX78" fmla="*/ 9302 w 10000"/>
                <a:gd name="connsiteY78" fmla="*/ 6526 h 10000"/>
                <a:gd name="connsiteX79" fmla="*/ 9176 w 10000"/>
                <a:gd name="connsiteY79" fmla="*/ 6607 h 10000"/>
                <a:gd name="connsiteX80" fmla="*/ 9110 w 10000"/>
                <a:gd name="connsiteY80" fmla="*/ 6739 h 10000"/>
                <a:gd name="connsiteX81" fmla="*/ 8631 w 10000"/>
                <a:gd name="connsiteY81" fmla="*/ 8311 h 10000"/>
                <a:gd name="connsiteX0" fmla="*/ 8631 w 10000"/>
                <a:gd name="connsiteY0" fmla="*/ 8311 h 10000"/>
                <a:gd name="connsiteX1" fmla="*/ 8514 w 10000"/>
                <a:gd name="connsiteY1" fmla="*/ 8523 h 10000"/>
                <a:gd name="connsiteX2" fmla="*/ 2712 w 10000"/>
                <a:gd name="connsiteY2" fmla="*/ 9029 h 10000"/>
                <a:gd name="connsiteX3" fmla="*/ 2277 w 10000"/>
                <a:gd name="connsiteY3" fmla="*/ 8963 h 10000"/>
                <a:gd name="connsiteX4" fmla="*/ 1856 w 10000"/>
                <a:gd name="connsiteY4" fmla="*/ 9029 h 10000"/>
                <a:gd name="connsiteX5" fmla="*/ 1866 w 10000"/>
                <a:gd name="connsiteY5" fmla="*/ 9702 h 10000"/>
                <a:gd name="connsiteX6" fmla="*/ 1091 w 10000"/>
                <a:gd name="connsiteY6" fmla="*/ 9815 h 10000"/>
                <a:gd name="connsiteX7" fmla="*/ 648 w 10000"/>
                <a:gd name="connsiteY7" fmla="*/ 9948 h 10000"/>
                <a:gd name="connsiteX8" fmla="*/ 0 w 10000"/>
                <a:gd name="connsiteY8" fmla="*/ 10000 h 10000"/>
                <a:gd name="connsiteX9" fmla="*/ 227 w 10000"/>
                <a:gd name="connsiteY9" fmla="*/ 9737 h 10000"/>
                <a:gd name="connsiteX10" fmla="*/ 377 w 10000"/>
                <a:gd name="connsiteY10" fmla="*/ 8719 h 10000"/>
                <a:gd name="connsiteX11" fmla="*/ 235 w 10000"/>
                <a:gd name="connsiteY11" fmla="*/ 7998 h 10000"/>
                <a:gd name="connsiteX12" fmla="*/ 486 w 10000"/>
                <a:gd name="connsiteY12" fmla="*/ 7604 h 10000"/>
                <a:gd name="connsiteX13" fmla="*/ 1278 w 10000"/>
                <a:gd name="connsiteY13" fmla="*/ 8066 h 10000"/>
                <a:gd name="connsiteX14" fmla="*/ 1034 w 10000"/>
                <a:gd name="connsiteY14" fmla="*/ 7164 h 10000"/>
                <a:gd name="connsiteX15" fmla="*/ 1345 w 10000"/>
                <a:gd name="connsiteY15" fmla="*/ 6836 h 10000"/>
                <a:gd name="connsiteX16" fmla="*/ 1345 w 10000"/>
                <a:gd name="connsiteY16" fmla="*/ 6804 h 10000"/>
                <a:gd name="connsiteX17" fmla="*/ 1345 w 10000"/>
                <a:gd name="connsiteY17" fmla="*/ 6739 h 10000"/>
                <a:gd name="connsiteX18" fmla="*/ 1093 w 10000"/>
                <a:gd name="connsiteY18" fmla="*/ 6887 h 10000"/>
                <a:gd name="connsiteX19" fmla="*/ 1554 w 10000"/>
                <a:gd name="connsiteY19" fmla="*/ 6625 h 10000"/>
                <a:gd name="connsiteX20" fmla="*/ 1496 w 10000"/>
                <a:gd name="connsiteY20" fmla="*/ 6101 h 10000"/>
                <a:gd name="connsiteX21" fmla="*/ 1647 w 10000"/>
                <a:gd name="connsiteY21" fmla="*/ 5822 h 10000"/>
                <a:gd name="connsiteX22" fmla="*/ 1740 w 10000"/>
                <a:gd name="connsiteY22" fmla="*/ 5462 h 10000"/>
                <a:gd name="connsiteX23" fmla="*/ 1923 w 10000"/>
                <a:gd name="connsiteY23" fmla="*/ 5330 h 10000"/>
                <a:gd name="connsiteX24" fmla="*/ 2185 w 10000"/>
                <a:gd name="connsiteY24" fmla="*/ 4986 h 10000"/>
                <a:gd name="connsiteX25" fmla="*/ 2376 w 10000"/>
                <a:gd name="connsiteY25" fmla="*/ 4920 h 10000"/>
                <a:gd name="connsiteX26" fmla="*/ 2099 w 10000"/>
                <a:gd name="connsiteY26" fmla="*/ 5134 h 10000"/>
                <a:gd name="connsiteX27" fmla="*/ 2335 w 10000"/>
                <a:gd name="connsiteY27" fmla="*/ 5085 h 10000"/>
                <a:gd name="connsiteX28" fmla="*/ 2485 w 10000"/>
                <a:gd name="connsiteY28" fmla="*/ 5282 h 10000"/>
                <a:gd name="connsiteX29" fmla="*/ 2664 w 10000"/>
                <a:gd name="connsiteY29" fmla="*/ 5348 h 10000"/>
                <a:gd name="connsiteX30" fmla="*/ 2763 w 10000"/>
                <a:gd name="connsiteY30" fmla="*/ 5299 h 10000"/>
                <a:gd name="connsiteX31" fmla="*/ 2922 w 10000"/>
                <a:gd name="connsiteY31" fmla="*/ 4856 h 10000"/>
                <a:gd name="connsiteX32" fmla="*/ 2897 w 10000"/>
                <a:gd name="connsiteY32" fmla="*/ 5218 h 10000"/>
                <a:gd name="connsiteX33" fmla="*/ 3041 w 10000"/>
                <a:gd name="connsiteY33" fmla="*/ 4529 h 10000"/>
                <a:gd name="connsiteX34" fmla="*/ 3183 w 10000"/>
                <a:gd name="connsiteY34" fmla="*/ 4823 h 10000"/>
                <a:gd name="connsiteX35" fmla="*/ 3148 w 10000"/>
                <a:gd name="connsiteY35" fmla="*/ 4578 h 10000"/>
                <a:gd name="connsiteX36" fmla="*/ 3218 w 10000"/>
                <a:gd name="connsiteY36" fmla="*/ 4823 h 10000"/>
                <a:gd name="connsiteX37" fmla="*/ 3234 w 10000"/>
                <a:gd name="connsiteY37" fmla="*/ 4856 h 10000"/>
                <a:gd name="connsiteX38" fmla="*/ 3275 w 10000"/>
                <a:gd name="connsiteY38" fmla="*/ 4856 h 10000"/>
                <a:gd name="connsiteX39" fmla="*/ 3327 w 10000"/>
                <a:gd name="connsiteY39" fmla="*/ 4856 h 10000"/>
                <a:gd name="connsiteX40" fmla="*/ 3376 w 10000"/>
                <a:gd name="connsiteY40" fmla="*/ 4823 h 10000"/>
                <a:gd name="connsiteX41" fmla="*/ 3411 w 10000"/>
                <a:gd name="connsiteY41" fmla="*/ 4725 h 10000"/>
                <a:gd name="connsiteX42" fmla="*/ 3444 w 10000"/>
                <a:gd name="connsiteY42" fmla="*/ 4577 h 10000"/>
                <a:gd name="connsiteX43" fmla="*/ 3460 w 10000"/>
                <a:gd name="connsiteY43" fmla="*/ 4315 h 10000"/>
                <a:gd name="connsiteX44" fmla="*/ 3543 w 10000"/>
                <a:gd name="connsiteY44" fmla="*/ 4332 h 10000"/>
                <a:gd name="connsiteX45" fmla="*/ 3662 w 10000"/>
                <a:gd name="connsiteY45" fmla="*/ 4102 h 10000"/>
                <a:gd name="connsiteX46" fmla="*/ 3796 w 10000"/>
                <a:gd name="connsiteY46" fmla="*/ 4135 h 10000"/>
                <a:gd name="connsiteX47" fmla="*/ 3888 w 10000"/>
                <a:gd name="connsiteY47" fmla="*/ 4135 h 10000"/>
                <a:gd name="connsiteX48" fmla="*/ 3728 w 10000"/>
                <a:gd name="connsiteY48" fmla="*/ 3922 h 10000"/>
                <a:gd name="connsiteX49" fmla="*/ 4006 w 10000"/>
                <a:gd name="connsiteY49" fmla="*/ 4169 h 10000"/>
                <a:gd name="connsiteX50" fmla="*/ 3940 w 10000"/>
                <a:gd name="connsiteY50" fmla="*/ 4365 h 10000"/>
                <a:gd name="connsiteX51" fmla="*/ 4233 w 10000"/>
                <a:gd name="connsiteY51" fmla="*/ 4283 h 10000"/>
                <a:gd name="connsiteX52" fmla="*/ 4522 w 10000"/>
                <a:gd name="connsiteY52" fmla="*/ 3413 h 10000"/>
                <a:gd name="connsiteX53" fmla="*/ 4682 w 10000"/>
                <a:gd name="connsiteY53" fmla="*/ 2633 h 10000"/>
                <a:gd name="connsiteX54" fmla="*/ 4673 w 10000"/>
                <a:gd name="connsiteY54" fmla="*/ 1733 h 10000"/>
                <a:gd name="connsiteX55" fmla="*/ 5062 w 10000"/>
                <a:gd name="connsiteY55" fmla="*/ 1701 h 10000"/>
                <a:gd name="connsiteX56" fmla="*/ 5384 w 10000"/>
                <a:gd name="connsiteY56" fmla="*/ 1478 h 10000"/>
                <a:gd name="connsiteX57" fmla="*/ 5395 w 10000"/>
                <a:gd name="connsiteY57" fmla="*/ 405 h 10000"/>
                <a:gd name="connsiteX58" fmla="*/ 5835 w 10000"/>
                <a:gd name="connsiteY58" fmla="*/ 182 h 10000"/>
                <a:gd name="connsiteX59" fmla="*/ 6268 w 10000"/>
                <a:gd name="connsiteY59" fmla="*/ 1075 h 10000"/>
                <a:gd name="connsiteX60" fmla="*/ 6857 w 10000"/>
                <a:gd name="connsiteY60" fmla="*/ 1258 h 10000"/>
                <a:gd name="connsiteX61" fmla="*/ 7626 w 10000"/>
                <a:gd name="connsiteY61" fmla="*/ 1662 h 10000"/>
                <a:gd name="connsiteX62" fmla="*/ 7851 w 10000"/>
                <a:gd name="connsiteY62" fmla="*/ 823 h 10000"/>
                <a:gd name="connsiteX63" fmla="*/ 8128 w 10000"/>
                <a:gd name="connsiteY63" fmla="*/ 1464 h 10000"/>
                <a:gd name="connsiteX64" fmla="*/ 8562 w 10000"/>
                <a:gd name="connsiteY64" fmla="*/ 1930 h 10000"/>
                <a:gd name="connsiteX65" fmla="*/ 8556 w 10000"/>
                <a:gd name="connsiteY65" fmla="*/ 3124 h 10000"/>
                <a:gd name="connsiteX66" fmla="*/ 9300 w 10000"/>
                <a:gd name="connsiteY66" fmla="*/ 4713 h 10000"/>
                <a:gd name="connsiteX67" fmla="*/ 8222 w 10000"/>
                <a:gd name="connsiteY67" fmla="*/ 6773 h 10000"/>
                <a:gd name="connsiteX68" fmla="*/ 7866 w 10000"/>
                <a:gd name="connsiteY68" fmla="*/ 7896 h 10000"/>
                <a:gd name="connsiteX69" fmla="*/ 2630 w 10000"/>
                <a:gd name="connsiteY69" fmla="*/ 9109 h 10000"/>
                <a:gd name="connsiteX70" fmla="*/ 10000 w 10000"/>
                <a:gd name="connsiteY70" fmla="*/ 5707 h 10000"/>
                <a:gd name="connsiteX71" fmla="*/ 9950 w 10000"/>
                <a:gd name="connsiteY71" fmla="*/ 5789 h 10000"/>
                <a:gd name="connsiteX72" fmla="*/ 9932 w 10000"/>
                <a:gd name="connsiteY72" fmla="*/ 5821 h 10000"/>
                <a:gd name="connsiteX73" fmla="*/ 9916 w 10000"/>
                <a:gd name="connsiteY73" fmla="*/ 5854 h 10000"/>
                <a:gd name="connsiteX74" fmla="*/ 9891 w 10000"/>
                <a:gd name="connsiteY74" fmla="*/ 6018 h 10000"/>
                <a:gd name="connsiteX75" fmla="*/ 9739 w 10000"/>
                <a:gd name="connsiteY75" fmla="*/ 6232 h 10000"/>
                <a:gd name="connsiteX76" fmla="*/ 9664 w 10000"/>
                <a:gd name="connsiteY76" fmla="*/ 6296 h 10000"/>
                <a:gd name="connsiteX77" fmla="*/ 9302 w 10000"/>
                <a:gd name="connsiteY77" fmla="*/ 6526 h 10000"/>
                <a:gd name="connsiteX78" fmla="*/ 9176 w 10000"/>
                <a:gd name="connsiteY78" fmla="*/ 6607 h 10000"/>
                <a:gd name="connsiteX79" fmla="*/ 9110 w 10000"/>
                <a:gd name="connsiteY79" fmla="*/ 6739 h 10000"/>
                <a:gd name="connsiteX80" fmla="*/ 8631 w 10000"/>
                <a:gd name="connsiteY80" fmla="*/ 8311 h 10000"/>
                <a:gd name="connsiteX0" fmla="*/ 8631 w 10000"/>
                <a:gd name="connsiteY0" fmla="*/ 8311 h 10000"/>
                <a:gd name="connsiteX1" fmla="*/ 8514 w 10000"/>
                <a:gd name="connsiteY1" fmla="*/ 8523 h 10000"/>
                <a:gd name="connsiteX2" fmla="*/ 2712 w 10000"/>
                <a:gd name="connsiteY2" fmla="*/ 9029 h 10000"/>
                <a:gd name="connsiteX3" fmla="*/ 2277 w 10000"/>
                <a:gd name="connsiteY3" fmla="*/ 8963 h 10000"/>
                <a:gd name="connsiteX4" fmla="*/ 1856 w 10000"/>
                <a:gd name="connsiteY4" fmla="*/ 9029 h 10000"/>
                <a:gd name="connsiteX5" fmla="*/ 1866 w 10000"/>
                <a:gd name="connsiteY5" fmla="*/ 9702 h 10000"/>
                <a:gd name="connsiteX6" fmla="*/ 1091 w 10000"/>
                <a:gd name="connsiteY6" fmla="*/ 9815 h 10000"/>
                <a:gd name="connsiteX7" fmla="*/ 648 w 10000"/>
                <a:gd name="connsiteY7" fmla="*/ 9948 h 10000"/>
                <a:gd name="connsiteX8" fmla="*/ 0 w 10000"/>
                <a:gd name="connsiteY8" fmla="*/ 10000 h 10000"/>
                <a:gd name="connsiteX9" fmla="*/ 227 w 10000"/>
                <a:gd name="connsiteY9" fmla="*/ 9737 h 10000"/>
                <a:gd name="connsiteX10" fmla="*/ 377 w 10000"/>
                <a:gd name="connsiteY10" fmla="*/ 8719 h 10000"/>
                <a:gd name="connsiteX11" fmla="*/ 235 w 10000"/>
                <a:gd name="connsiteY11" fmla="*/ 7998 h 10000"/>
                <a:gd name="connsiteX12" fmla="*/ 486 w 10000"/>
                <a:gd name="connsiteY12" fmla="*/ 7604 h 10000"/>
                <a:gd name="connsiteX13" fmla="*/ 1278 w 10000"/>
                <a:gd name="connsiteY13" fmla="*/ 8066 h 10000"/>
                <a:gd name="connsiteX14" fmla="*/ 1034 w 10000"/>
                <a:gd name="connsiteY14" fmla="*/ 7164 h 10000"/>
                <a:gd name="connsiteX15" fmla="*/ 1345 w 10000"/>
                <a:gd name="connsiteY15" fmla="*/ 6836 h 10000"/>
                <a:gd name="connsiteX16" fmla="*/ 1345 w 10000"/>
                <a:gd name="connsiteY16" fmla="*/ 6804 h 10000"/>
                <a:gd name="connsiteX17" fmla="*/ 1345 w 10000"/>
                <a:gd name="connsiteY17" fmla="*/ 6739 h 10000"/>
                <a:gd name="connsiteX18" fmla="*/ 1093 w 10000"/>
                <a:gd name="connsiteY18" fmla="*/ 6887 h 10000"/>
                <a:gd name="connsiteX19" fmla="*/ 1554 w 10000"/>
                <a:gd name="connsiteY19" fmla="*/ 6625 h 10000"/>
                <a:gd name="connsiteX20" fmla="*/ 1496 w 10000"/>
                <a:gd name="connsiteY20" fmla="*/ 6101 h 10000"/>
                <a:gd name="connsiteX21" fmla="*/ 1647 w 10000"/>
                <a:gd name="connsiteY21" fmla="*/ 5822 h 10000"/>
                <a:gd name="connsiteX22" fmla="*/ 1740 w 10000"/>
                <a:gd name="connsiteY22" fmla="*/ 5462 h 10000"/>
                <a:gd name="connsiteX23" fmla="*/ 1923 w 10000"/>
                <a:gd name="connsiteY23" fmla="*/ 5330 h 10000"/>
                <a:gd name="connsiteX24" fmla="*/ 2185 w 10000"/>
                <a:gd name="connsiteY24" fmla="*/ 4986 h 10000"/>
                <a:gd name="connsiteX25" fmla="*/ 2376 w 10000"/>
                <a:gd name="connsiteY25" fmla="*/ 4920 h 10000"/>
                <a:gd name="connsiteX26" fmla="*/ 2099 w 10000"/>
                <a:gd name="connsiteY26" fmla="*/ 5134 h 10000"/>
                <a:gd name="connsiteX27" fmla="*/ 2335 w 10000"/>
                <a:gd name="connsiteY27" fmla="*/ 5085 h 10000"/>
                <a:gd name="connsiteX28" fmla="*/ 2485 w 10000"/>
                <a:gd name="connsiteY28" fmla="*/ 5282 h 10000"/>
                <a:gd name="connsiteX29" fmla="*/ 2664 w 10000"/>
                <a:gd name="connsiteY29" fmla="*/ 5348 h 10000"/>
                <a:gd name="connsiteX30" fmla="*/ 2763 w 10000"/>
                <a:gd name="connsiteY30" fmla="*/ 5299 h 10000"/>
                <a:gd name="connsiteX31" fmla="*/ 2922 w 10000"/>
                <a:gd name="connsiteY31" fmla="*/ 4856 h 10000"/>
                <a:gd name="connsiteX32" fmla="*/ 2897 w 10000"/>
                <a:gd name="connsiteY32" fmla="*/ 5218 h 10000"/>
                <a:gd name="connsiteX33" fmla="*/ 3041 w 10000"/>
                <a:gd name="connsiteY33" fmla="*/ 4529 h 10000"/>
                <a:gd name="connsiteX34" fmla="*/ 3183 w 10000"/>
                <a:gd name="connsiteY34" fmla="*/ 4823 h 10000"/>
                <a:gd name="connsiteX35" fmla="*/ 3148 w 10000"/>
                <a:gd name="connsiteY35" fmla="*/ 4578 h 10000"/>
                <a:gd name="connsiteX36" fmla="*/ 3218 w 10000"/>
                <a:gd name="connsiteY36" fmla="*/ 4823 h 10000"/>
                <a:gd name="connsiteX37" fmla="*/ 3234 w 10000"/>
                <a:gd name="connsiteY37" fmla="*/ 4856 h 10000"/>
                <a:gd name="connsiteX38" fmla="*/ 3275 w 10000"/>
                <a:gd name="connsiteY38" fmla="*/ 4856 h 10000"/>
                <a:gd name="connsiteX39" fmla="*/ 3327 w 10000"/>
                <a:gd name="connsiteY39" fmla="*/ 4856 h 10000"/>
                <a:gd name="connsiteX40" fmla="*/ 3376 w 10000"/>
                <a:gd name="connsiteY40" fmla="*/ 4823 h 10000"/>
                <a:gd name="connsiteX41" fmla="*/ 3411 w 10000"/>
                <a:gd name="connsiteY41" fmla="*/ 4725 h 10000"/>
                <a:gd name="connsiteX42" fmla="*/ 3444 w 10000"/>
                <a:gd name="connsiteY42" fmla="*/ 4577 h 10000"/>
                <a:gd name="connsiteX43" fmla="*/ 3460 w 10000"/>
                <a:gd name="connsiteY43" fmla="*/ 4315 h 10000"/>
                <a:gd name="connsiteX44" fmla="*/ 3543 w 10000"/>
                <a:gd name="connsiteY44" fmla="*/ 4332 h 10000"/>
                <a:gd name="connsiteX45" fmla="*/ 3662 w 10000"/>
                <a:gd name="connsiteY45" fmla="*/ 4102 h 10000"/>
                <a:gd name="connsiteX46" fmla="*/ 3796 w 10000"/>
                <a:gd name="connsiteY46" fmla="*/ 4135 h 10000"/>
                <a:gd name="connsiteX47" fmla="*/ 3888 w 10000"/>
                <a:gd name="connsiteY47" fmla="*/ 4135 h 10000"/>
                <a:gd name="connsiteX48" fmla="*/ 3728 w 10000"/>
                <a:gd name="connsiteY48" fmla="*/ 3922 h 10000"/>
                <a:gd name="connsiteX49" fmla="*/ 4006 w 10000"/>
                <a:gd name="connsiteY49" fmla="*/ 4169 h 10000"/>
                <a:gd name="connsiteX50" fmla="*/ 3940 w 10000"/>
                <a:gd name="connsiteY50" fmla="*/ 4365 h 10000"/>
                <a:gd name="connsiteX51" fmla="*/ 4233 w 10000"/>
                <a:gd name="connsiteY51" fmla="*/ 4283 h 10000"/>
                <a:gd name="connsiteX52" fmla="*/ 4522 w 10000"/>
                <a:gd name="connsiteY52" fmla="*/ 3413 h 10000"/>
                <a:gd name="connsiteX53" fmla="*/ 4682 w 10000"/>
                <a:gd name="connsiteY53" fmla="*/ 2633 h 10000"/>
                <a:gd name="connsiteX54" fmla="*/ 4673 w 10000"/>
                <a:gd name="connsiteY54" fmla="*/ 1733 h 10000"/>
                <a:gd name="connsiteX55" fmla="*/ 5062 w 10000"/>
                <a:gd name="connsiteY55" fmla="*/ 1701 h 10000"/>
                <a:gd name="connsiteX56" fmla="*/ 5384 w 10000"/>
                <a:gd name="connsiteY56" fmla="*/ 1478 h 10000"/>
                <a:gd name="connsiteX57" fmla="*/ 5395 w 10000"/>
                <a:gd name="connsiteY57" fmla="*/ 405 h 10000"/>
                <a:gd name="connsiteX58" fmla="*/ 5835 w 10000"/>
                <a:gd name="connsiteY58" fmla="*/ 182 h 10000"/>
                <a:gd name="connsiteX59" fmla="*/ 6268 w 10000"/>
                <a:gd name="connsiteY59" fmla="*/ 1075 h 10000"/>
                <a:gd name="connsiteX60" fmla="*/ 6857 w 10000"/>
                <a:gd name="connsiteY60" fmla="*/ 1258 h 10000"/>
                <a:gd name="connsiteX61" fmla="*/ 7626 w 10000"/>
                <a:gd name="connsiteY61" fmla="*/ 1662 h 10000"/>
                <a:gd name="connsiteX62" fmla="*/ 7851 w 10000"/>
                <a:gd name="connsiteY62" fmla="*/ 823 h 10000"/>
                <a:gd name="connsiteX63" fmla="*/ 8128 w 10000"/>
                <a:gd name="connsiteY63" fmla="*/ 1464 h 10000"/>
                <a:gd name="connsiteX64" fmla="*/ 8562 w 10000"/>
                <a:gd name="connsiteY64" fmla="*/ 1930 h 10000"/>
                <a:gd name="connsiteX65" fmla="*/ 8556 w 10000"/>
                <a:gd name="connsiteY65" fmla="*/ 3124 h 10000"/>
                <a:gd name="connsiteX66" fmla="*/ 9300 w 10000"/>
                <a:gd name="connsiteY66" fmla="*/ 4713 h 10000"/>
                <a:gd name="connsiteX67" fmla="*/ 8222 w 10000"/>
                <a:gd name="connsiteY67" fmla="*/ 6773 h 10000"/>
                <a:gd name="connsiteX68" fmla="*/ 7866 w 10000"/>
                <a:gd name="connsiteY68" fmla="*/ 7896 h 10000"/>
                <a:gd name="connsiteX69" fmla="*/ 2630 w 10000"/>
                <a:gd name="connsiteY69" fmla="*/ 9109 h 10000"/>
                <a:gd name="connsiteX70" fmla="*/ 10000 w 10000"/>
                <a:gd name="connsiteY70" fmla="*/ 5707 h 10000"/>
                <a:gd name="connsiteX71" fmla="*/ 9950 w 10000"/>
                <a:gd name="connsiteY71" fmla="*/ 5789 h 10000"/>
                <a:gd name="connsiteX72" fmla="*/ 9932 w 10000"/>
                <a:gd name="connsiteY72" fmla="*/ 5821 h 10000"/>
                <a:gd name="connsiteX73" fmla="*/ 9916 w 10000"/>
                <a:gd name="connsiteY73" fmla="*/ 5854 h 10000"/>
                <a:gd name="connsiteX74" fmla="*/ 9739 w 10000"/>
                <a:gd name="connsiteY74" fmla="*/ 6232 h 10000"/>
                <a:gd name="connsiteX75" fmla="*/ 9664 w 10000"/>
                <a:gd name="connsiteY75" fmla="*/ 6296 h 10000"/>
                <a:gd name="connsiteX76" fmla="*/ 9302 w 10000"/>
                <a:gd name="connsiteY76" fmla="*/ 6526 h 10000"/>
                <a:gd name="connsiteX77" fmla="*/ 9176 w 10000"/>
                <a:gd name="connsiteY77" fmla="*/ 6607 h 10000"/>
                <a:gd name="connsiteX78" fmla="*/ 9110 w 10000"/>
                <a:gd name="connsiteY78" fmla="*/ 6739 h 10000"/>
                <a:gd name="connsiteX79" fmla="*/ 8631 w 10000"/>
                <a:gd name="connsiteY79" fmla="*/ 8311 h 10000"/>
                <a:gd name="connsiteX0" fmla="*/ 8631 w 10000"/>
                <a:gd name="connsiteY0" fmla="*/ 8311 h 10000"/>
                <a:gd name="connsiteX1" fmla="*/ 8514 w 10000"/>
                <a:gd name="connsiteY1" fmla="*/ 8523 h 10000"/>
                <a:gd name="connsiteX2" fmla="*/ 2712 w 10000"/>
                <a:gd name="connsiteY2" fmla="*/ 9029 h 10000"/>
                <a:gd name="connsiteX3" fmla="*/ 2277 w 10000"/>
                <a:gd name="connsiteY3" fmla="*/ 8963 h 10000"/>
                <a:gd name="connsiteX4" fmla="*/ 1856 w 10000"/>
                <a:gd name="connsiteY4" fmla="*/ 9029 h 10000"/>
                <a:gd name="connsiteX5" fmla="*/ 1866 w 10000"/>
                <a:gd name="connsiteY5" fmla="*/ 9702 h 10000"/>
                <a:gd name="connsiteX6" fmla="*/ 1091 w 10000"/>
                <a:gd name="connsiteY6" fmla="*/ 9815 h 10000"/>
                <a:gd name="connsiteX7" fmla="*/ 648 w 10000"/>
                <a:gd name="connsiteY7" fmla="*/ 9948 h 10000"/>
                <a:gd name="connsiteX8" fmla="*/ 0 w 10000"/>
                <a:gd name="connsiteY8" fmla="*/ 10000 h 10000"/>
                <a:gd name="connsiteX9" fmla="*/ 227 w 10000"/>
                <a:gd name="connsiteY9" fmla="*/ 9737 h 10000"/>
                <a:gd name="connsiteX10" fmla="*/ 377 w 10000"/>
                <a:gd name="connsiteY10" fmla="*/ 8719 h 10000"/>
                <a:gd name="connsiteX11" fmla="*/ 235 w 10000"/>
                <a:gd name="connsiteY11" fmla="*/ 7998 h 10000"/>
                <a:gd name="connsiteX12" fmla="*/ 486 w 10000"/>
                <a:gd name="connsiteY12" fmla="*/ 7604 h 10000"/>
                <a:gd name="connsiteX13" fmla="*/ 1278 w 10000"/>
                <a:gd name="connsiteY13" fmla="*/ 8066 h 10000"/>
                <a:gd name="connsiteX14" fmla="*/ 1034 w 10000"/>
                <a:gd name="connsiteY14" fmla="*/ 7164 h 10000"/>
                <a:gd name="connsiteX15" fmla="*/ 1345 w 10000"/>
                <a:gd name="connsiteY15" fmla="*/ 6836 h 10000"/>
                <a:gd name="connsiteX16" fmla="*/ 1345 w 10000"/>
                <a:gd name="connsiteY16" fmla="*/ 6804 h 10000"/>
                <a:gd name="connsiteX17" fmla="*/ 1345 w 10000"/>
                <a:gd name="connsiteY17" fmla="*/ 6739 h 10000"/>
                <a:gd name="connsiteX18" fmla="*/ 1093 w 10000"/>
                <a:gd name="connsiteY18" fmla="*/ 6887 h 10000"/>
                <a:gd name="connsiteX19" fmla="*/ 1554 w 10000"/>
                <a:gd name="connsiteY19" fmla="*/ 6625 h 10000"/>
                <a:gd name="connsiteX20" fmla="*/ 1496 w 10000"/>
                <a:gd name="connsiteY20" fmla="*/ 6101 h 10000"/>
                <a:gd name="connsiteX21" fmla="*/ 1647 w 10000"/>
                <a:gd name="connsiteY21" fmla="*/ 5822 h 10000"/>
                <a:gd name="connsiteX22" fmla="*/ 1740 w 10000"/>
                <a:gd name="connsiteY22" fmla="*/ 5462 h 10000"/>
                <a:gd name="connsiteX23" fmla="*/ 1923 w 10000"/>
                <a:gd name="connsiteY23" fmla="*/ 5330 h 10000"/>
                <a:gd name="connsiteX24" fmla="*/ 2185 w 10000"/>
                <a:gd name="connsiteY24" fmla="*/ 4986 h 10000"/>
                <a:gd name="connsiteX25" fmla="*/ 2376 w 10000"/>
                <a:gd name="connsiteY25" fmla="*/ 4920 h 10000"/>
                <a:gd name="connsiteX26" fmla="*/ 2099 w 10000"/>
                <a:gd name="connsiteY26" fmla="*/ 5134 h 10000"/>
                <a:gd name="connsiteX27" fmla="*/ 2335 w 10000"/>
                <a:gd name="connsiteY27" fmla="*/ 5085 h 10000"/>
                <a:gd name="connsiteX28" fmla="*/ 2485 w 10000"/>
                <a:gd name="connsiteY28" fmla="*/ 5282 h 10000"/>
                <a:gd name="connsiteX29" fmla="*/ 2664 w 10000"/>
                <a:gd name="connsiteY29" fmla="*/ 5348 h 10000"/>
                <a:gd name="connsiteX30" fmla="*/ 2763 w 10000"/>
                <a:gd name="connsiteY30" fmla="*/ 5299 h 10000"/>
                <a:gd name="connsiteX31" fmla="*/ 2922 w 10000"/>
                <a:gd name="connsiteY31" fmla="*/ 4856 h 10000"/>
                <a:gd name="connsiteX32" fmla="*/ 2897 w 10000"/>
                <a:gd name="connsiteY32" fmla="*/ 5218 h 10000"/>
                <a:gd name="connsiteX33" fmla="*/ 3041 w 10000"/>
                <a:gd name="connsiteY33" fmla="*/ 4529 h 10000"/>
                <a:gd name="connsiteX34" fmla="*/ 3183 w 10000"/>
                <a:gd name="connsiteY34" fmla="*/ 4823 h 10000"/>
                <a:gd name="connsiteX35" fmla="*/ 3148 w 10000"/>
                <a:gd name="connsiteY35" fmla="*/ 4578 h 10000"/>
                <a:gd name="connsiteX36" fmla="*/ 3218 w 10000"/>
                <a:gd name="connsiteY36" fmla="*/ 4823 h 10000"/>
                <a:gd name="connsiteX37" fmla="*/ 3234 w 10000"/>
                <a:gd name="connsiteY37" fmla="*/ 4856 h 10000"/>
                <a:gd name="connsiteX38" fmla="*/ 3275 w 10000"/>
                <a:gd name="connsiteY38" fmla="*/ 4856 h 10000"/>
                <a:gd name="connsiteX39" fmla="*/ 3327 w 10000"/>
                <a:gd name="connsiteY39" fmla="*/ 4856 h 10000"/>
                <a:gd name="connsiteX40" fmla="*/ 3376 w 10000"/>
                <a:gd name="connsiteY40" fmla="*/ 4823 h 10000"/>
                <a:gd name="connsiteX41" fmla="*/ 3411 w 10000"/>
                <a:gd name="connsiteY41" fmla="*/ 4725 h 10000"/>
                <a:gd name="connsiteX42" fmla="*/ 3444 w 10000"/>
                <a:gd name="connsiteY42" fmla="*/ 4577 h 10000"/>
                <a:gd name="connsiteX43" fmla="*/ 3460 w 10000"/>
                <a:gd name="connsiteY43" fmla="*/ 4315 h 10000"/>
                <a:gd name="connsiteX44" fmla="*/ 3543 w 10000"/>
                <a:gd name="connsiteY44" fmla="*/ 4332 h 10000"/>
                <a:gd name="connsiteX45" fmla="*/ 3662 w 10000"/>
                <a:gd name="connsiteY45" fmla="*/ 4102 h 10000"/>
                <a:gd name="connsiteX46" fmla="*/ 3796 w 10000"/>
                <a:gd name="connsiteY46" fmla="*/ 4135 h 10000"/>
                <a:gd name="connsiteX47" fmla="*/ 3888 w 10000"/>
                <a:gd name="connsiteY47" fmla="*/ 4135 h 10000"/>
                <a:gd name="connsiteX48" fmla="*/ 3728 w 10000"/>
                <a:gd name="connsiteY48" fmla="*/ 3922 h 10000"/>
                <a:gd name="connsiteX49" fmla="*/ 4006 w 10000"/>
                <a:gd name="connsiteY49" fmla="*/ 4169 h 10000"/>
                <a:gd name="connsiteX50" fmla="*/ 3940 w 10000"/>
                <a:gd name="connsiteY50" fmla="*/ 4365 h 10000"/>
                <a:gd name="connsiteX51" fmla="*/ 4233 w 10000"/>
                <a:gd name="connsiteY51" fmla="*/ 4283 h 10000"/>
                <a:gd name="connsiteX52" fmla="*/ 4522 w 10000"/>
                <a:gd name="connsiteY52" fmla="*/ 3413 h 10000"/>
                <a:gd name="connsiteX53" fmla="*/ 4682 w 10000"/>
                <a:gd name="connsiteY53" fmla="*/ 2633 h 10000"/>
                <a:gd name="connsiteX54" fmla="*/ 4673 w 10000"/>
                <a:gd name="connsiteY54" fmla="*/ 1733 h 10000"/>
                <a:gd name="connsiteX55" fmla="*/ 5062 w 10000"/>
                <a:gd name="connsiteY55" fmla="*/ 1701 h 10000"/>
                <a:gd name="connsiteX56" fmla="*/ 5384 w 10000"/>
                <a:gd name="connsiteY56" fmla="*/ 1478 h 10000"/>
                <a:gd name="connsiteX57" fmla="*/ 5395 w 10000"/>
                <a:gd name="connsiteY57" fmla="*/ 405 h 10000"/>
                <a:gd name="connsiteX58" fmla="*/ 5835 w 10000"/>
                <a:gd name="connsiteY58" fmla="*/ 182 h 10000"/>
                <a:gd name="connsiteX59" fmla="*/ 6268 w 10000"/>
                <a:gd name="connsiteY59" fmla="*/ 1075 h 10000"/>
                <a:gd name="connsiteX60" fmla="*/ 6857 w 10000"/>
                <a:gd name="connsiteY60" fmla="*/ 1258 h 10000"/>
                <a:gd name="connsiteX61" fmla="*/ 7626 w 10000"/>
                <a:gd name="connsiteY61" fmla="*/ 1662 h 10000"/>
                <a:gd name="connsiteX62" fmla="*/ 7851 w 10000"/>
                <a:gd name="connsiteY62" fmla="*/ 823 h 10000"/>
                <a:gd name="connsiteX63" fmla="*/ 8128 w 10000"/>
                <a:gd name="connsiteY63" fmla="*/ 1464 h 10000"/>
                <a:gd name="connsiteX64" fmla="*/ 8562 w 10000"/>
                <a:gd name="connsiteY64" fmla="*/ 1930 h 10000"/>
                <a:gd name="connsiteX65" fmla="*/ 8556 w 10000"/>
                <a:gd name="connsiteY65" fmla="*/ 3124 h 10000"/>
                <a:gd name="connsiteX66" fmla="*/ 9300 w 10000"/>
                <a:gd name="connsiteY66" fmla="*/ 4713 h 10000"/>
                <a:gd name="connsiteX67" fmla="*/ 8222 w 10000"/>
                <a:gd name="connsiteY67" fmla="*/ 6773 h 10000"/>
                <a:gd name="connsiteX68" fmla="*/ 7866 w 10000"/>
                <a:gd name="connsiteY68" fmla="*/ 7896 h 10000"/>
                <a:gd name="connsiteX69" fmla="*/ 2630 w 10000"/>
                <a:gd name="connsiteY69" fmla="*/ 9109 h 10000"/>
                <a:gd name="connsiteX70" fmla="*/ 10000 w 10000"/>
                <a:gd name="connsiteY70" fmla="*/ 5707 h 10000"/>
                <a:gd name="connsiteX71" fmla="*/ 9950 w 10000"/>
                <a:gd name="connsiteY71" fmla="*/ 5789 h 10000"/>
                <a:gd name="connsiteX72" fmla="*/ 9932 w 10000"/>
                <a:gd name="connsiteY72" fmla="*/ 5821 h 10000"/>
                <a:gd name="connsiteX73" fmla="*/ 9739 w 10000"/>
                <a:gd name="connsiteY73" fmla="*/ 6232 h 10000"/>
                <a:gd name="connsiteX74" fmla="*/ 9664 w 10000"/>
                <a:gd name="connsiteY74" fmla="*/ 6296 h 10000"/>
                <a:gd name="connsiteX75" fmla="*/ 9302 w 10000"/>
                <a:gd name="connsiteY75" fmla="*/ 6526 h 10000"/>
                <a:gd name="connsiteX76" fmla="*/ 9176 w 10000"/>
                <a:gd name="connsiteY76" fmla="*/ 6607 h 10000"/>
                <a:gd name="connsiteX77" fmla="*/ 9110 w 10000"/>
                <a:gd name="connsiteY77" fmla="*/ 6739 h 10000"/>
                <a:gd name="connsiteX78" fmla="*/ 8631 w 10000"/>
                <a:gd name="connsiteY78" fmla="*/ 8311 h 10000"/>
                <a:gd name="connsiteX0" fmla="*/ 8631 w 10000"/>
                <a:gd name="connsiteY0" fmla="*/ 8311 h 10000"/>
                <a:gd name="connsiteX1" fmla="*/ 8514 w 10000"/>
                <a:gd name="connsiteY1" fmla="*/ 8523 h 10000"/>
                <a:gd name="connsiteX2" fmla="*/ 2712 w 10000"/>
                <a:gd name="connsiteY2" fmla="*/ 9029 h 10000"/>
                <a:gd name="connsiteX3" fmla="*/ 2277 w 10000"/>
                <a:gd name="connsiteY3" fmla="*/ 8963 h 10000"/>
                <a:gd name="connsiteX4" fmla="*/ 1856 w 10000"/>
                <a:gd name="connsiteY4" fmla="*/ 9029 h 10000"/>
                <a:gd name="connsiteX5" fmla="*/ 1866 w 10000"/>
                <a:gd name="connsiteY5" fmla="*/ 9702 h 10000"/>
                <a:gd name="connsiteX6" fmla="*/ 1091 w 10000"/>
                <a:gd name="connsiteY6" fmla="*/ 9815 h 10000"/>
                <a:gd name="connsiteX7" fmla="*/ 648 w 10000"/>
                <a:gd name="connsiteY7" fmla="*/ 9948 h 10000"/>
                <a:gd name="connsiteX8" fmla="*/ 0 w 10000"/>
                <a:gd name="connsiteY8" fmla="*/ 10000 h 10000"/>
                <a:gd name="connsiteX9" fmla="*/ 227 w 10000"/>
                <a:gd name="connsiteY9" fmla="*/ 9737 h 10000"/>
                <a:gd name="connsiteX10" fmla="*/ 377 w 10000"/>
                <a:gd name="connsiteY10" fmla="*/ 8719 h 10000"/>
                <a:gd name="connsiteX11" fmla="*/ 235 w 10000"/>
                <a:gd name="connsiteY11" fmla="*/ 7998 h 10000"/>
                <a:gd name="connsiteX12" fmla="*/ 486 w 10000"/>
                <a:gd name="connsiteY12" fmla="*/ 7604 h 10000"/>
                <a:gd name="connsiteX13" fmla="*/ 1278 w 10000"/>
                <a:gd name="connsiteY13" fmla="*/ 8066 h 10000"/>
                <a:gd name="connsiteX14" fmla="*/ 1034 w 10000"/>
                <a:gd name="connsiteY14" fmla="*/ 7164 h 10000"/>
                <a:gd name="connsiteX15" fmla="*/ 1345 w 10000"/>
                <a:gd name="connsiteY15" fmla="*/ 6836 h 10000"/>
                <a:gd name="connsiteX16" fmla="*/ 1345 w 10000"/>
                <a:gd name="connsiteY16" fmla="*/ 6804 h 10000"/>
                <a:gd name="connsiteX17" fmla="*/ 1345 w 10000"/>
                <a:gd name="connsiteY17" fmla="*/ 6739 h 10000"/>
                <a:gd name="connsiteX18" fmla="*/ 1093 w 10000"/>
                <a:gd name="connsiteY18" fmla="*/ 6887 h 10000"/>
                <a:gd name="connsiteX19" fmla="*/ 1554 w 10000"/>
                <a:gd name="connsiteY19" fmla="*/ 6625 h 10000"/>
                <a:gd name="connsiteX20" fmla="*/ 1496 w 10000"/>
                <a:gd name="connsiteY20" fmla="*/ 6101 h 10000"/>
                <a:gd name="connsiteX21" fmla="*/ 1647 w 10000"/>
                <a:gd name="connsiteY21" fmla="*/ 5822 h 10000"/>
                <a:gd name="connsiteX22" fmla="*/ 1740 w 10000"/>
                <a:gd name="connsiteY22" fmla="*/ 5462 h 10000"/>
                <a:gd name="connsiteX23" fmla="*/ 1923 w 10000"/>
                <a:gd name="connsiteY23" fmla="*/ 5330 h 10000"/>
                <a:gd name="connsiteX24" fmla="*/ 2185 w 10000"/>
                <a:gd name="connsiteY24" fmla="*/ 4986 h 10000"/>
                <a:gd name="connsiteX25" fmla="*/ 2376 w 10000"/>
                <a:gd name="connsiteY25" fmla="*/ 4920 h 10000"/>
                <a:gd name="connsiteX26" fmla="*/ 2099 w 10000"/>
                <a:gd name="connsiteY26" fmla="*/ 5134 h 10000"/>
                <a:gd name="connsiteX27" fmla="*/ 2335 w 10000"/>
                <a:gd name="connsiteY27" fmla="*/ 5085 h 10000"/>
                <a:gd name="connsiteX28" fmla="*/ 2485 w 10000"/>
                <a:gd name="connsiteY28" fmla="*/ 5282 h 10000"/>
                <a:gd name="connsiteX29" fmla="*/ 2664 w 10000"/>
                <a:gd name="connsiteY29" fmla="*/ 5348 h 10000"/>
                <a:gd name="connsiteX30" fmla="*/ 2763 w 10000"/>
                <a:gd name="connsiteY30" fmla="*/ 5299 h 10000"/>
                <a:gd name="connsiteX31" fmla="*/ 2922 w 10000"/>
                <a:gd name="connsiteY31" fmla="*/ 4856 h 10000"/>
                <a:gd name="connsiteX32" fmla="*/ 2897 w 10000"/>
                <a:gd name="connsiteY32" fmla="*/ 5218 h 10000"/>
                <a:gd name="connsiteX33" fmla="*/ 3041 w 10000"/>
                <a:gd name="connsiteY33" fmla="*/ 4529 h 10000"/>
                <a:gd name="connsiteX34" fmla="*/ 3183 w 10000"/>
                <a:gd name="connsiteY34" fmla="*/ 4823 h 10000"/>
                <a:gd name="connsiteX35" fmla="*/ 3148 w 10000"/>
                <a:gd name="connsiteY35" fmla="*/ 4578 h 10000"/>
                <a:gd name="connsiteX36" fmla="*/ 3218 w 10000"/>
                <a:gd name="connsiteY36" fmla="*/ 4823 h 10000"/>
                <a:gd name="connsiteX37" fmla="*/ 3234 w 10000"/>
                <a:gd name="connsiteY37" fmla="*/ 4856 h 10000"/>
                <a:gd name="connsiteX38" fmla="*/ 3275 w 10000"/>
                <a:gd name="connsiteY38" fmla="*/ 4856 h 10000"/>
                <a:gd name="connsiteX39" fmla="*/ 3327 w 10000"/>
                <a:gd name="connsiteY39" fmla="*/ 4856 h 10000"/>
                <a:gd name="connsiteX40" fmla="*/ 3376 w 10000"/>
                <a:gd name="connsiteY40" fmla="*/ 4823 h 10000"/>
                <a:gd name="connsiteX41" fmla="*/ 3411 w 10000"/>
                <a:gd name="connsiteY41" fmla="*/ 4725 h 10000"/>
                <a:gd name="connsiteX42" fmla="*/ 3444 w 10000"/>
                <a:gd name="connsiteY42" fmla="*/ 4577 h 10000"/>
                <a:gd name="connsiteX43" fmla="*/ 3460 w 10000"/>
                <a:gd name="connsiteY43" fmla="*/ 4315 h 10000"/>
                <a:gd name="connsiteX44" fmla="*/ 3543 w 10000"/>
                <a:gd name="connsiteY44" fmla="*/ 4332 h 10000"/>
                <a:gd name="connsiteX45" fmla="*/ 3662 w 10000"/>
                <a:gd name="connsiteY45" fmla="*/ 4102 h 10000"/>
                <a:gd name="connsiteX46" fmla="*/ 3796 w 10000"/>
                <a:gd name="connsiteY46" fmla="*/ 4135 h 10000"/>
                <a:gd name="connsiteX47" fmla="*/ 3888 w 10000"/>
                <a:gd name="connsiteY47" fmla="*/ 4135 h 10000"/>
                <a:gd name="connsiteX48" fmla="*/ 3728 w 10000"/>
                <a:gd name="connsiteY48" fmla="*/ 3922 h 10000"/>
                <a:gd name="connsiteX49" fmla="*/ 4006 w 10000"/>
                <a:gd name="connsiteY49" fmla="*/ 4169 h 10000"/>
                <a:gd name="connsiteX50" fmla="*/ 3940 w 10000"/>
                <a:gd name="connsiteY50" fmla="*/ 4365 h 10000"/>
                <a:gd name="connsiteX51" fmla="*/ 4233 w 10000"/>
                <a:gd name="connsiteY51" fmla="*/ 4283 h 10000"/>
                <a:gd name="connsiteX52" fmla="*/ 4522 w 10000"/>
                <a:gd name="connsiteY52" fmla="*/ 3413 h 10000"/>
                <a:gd name="connsiteX53" fmla="*/ 4682 w 10000"/>
                <a:gd name="connsiteY53" fmla="*/ 2633 h 10000"/>
                <a:gd name="connsiteX54" fmla="*/ 4673 w 10000"/>
                <a:gd name="connsiteY54" fmla="*/ 1733 h 10000"/>
                <a:gd name="connsiteX55" fmla="*/ 5062 w 10000"/>
                <a:gd name="connsiteY55" fmla="*/ 1701 h 10000"/>
                <a:gd name="connsiteX56" fmla="*/ 5384 w 10000"/>
                <a:gd name="connsiteY56" fmla="*/ 1478 h 10000"/>
                <a:gd name="connsiteX57" fmla="*/ 5395 w 10000"/>
                <a:gd name="connsiteY57" fmla="*/ 405 h 10000"/>
                <a:gd name="connsiteX58" fmla="*/ 5835 w 10000"/>
                <a:gd name="connsiteY58" fmla="*/ 182 h 10000"/>
                <a:gd name="connsiteX59" fmla="*/ 6268 w 10000"/>
                <a:gd name="connsiteY59" fmla="*/ 1075 h 10000"/>
                <a:gd name="connsiteX60" fmla="*/ 6857 w 10000"/>
                <a:gd name="connsiteY60" fmla="*/ 1258 h 10000"/>
                <a:gd name="connsiteX61" fmla="*/ 7626 w 10000"/>
                <a:gd name="connsiteY61" fmla="*/ 1662 h 10000"/>
                <a:gd name="connsiteX62" fmla="*/ 7851 w 10000"/>
                <a:gd name="connsiteY62" fmla="*/ 823 h 10000"/>
                <a:gd name="connsiteX63" fmla="*/ 8128 w 10000"/>
                <a:gd name="connsiteY63" fmla="*/ 1464 h 10000"/>
                <a:gd name="connsiteX64" fmla="*/ 8562 w 10000"/>
                <a:gd name="connsiteY64" fmla="*/ 1930 h 10000"/>
                <a:gd name="connsiteX65" fmla="*/ 8556 w 10000"/>
                <a:gd name="connsiteY65" fmla="*/ 3124 h 10000"/>
                <a:gd name="connsiteX66" fmla="*/ 9300 w 10000"/>
                <a:gd name="connsiteY66" fmla="*/ 4713 h 10000"/>
                <a:gd name="connsiteX67" fmla="*/ 8222 w 10000"/>
                <a:gd name="connsiteY67" fmla="*/ 6773 h 10000"/>
                <a:gd name="connsiteX68" fmla="*/ 7866 w 10000"/>
                <a:gd name="connsiteY68" fmla="*/ 7896 h 10000"/>
                <a:gd name="connsiteX69" fmla="*/ 2630 w 10000"/>
                <a:gd name="connsiteY69" fmla="*/ 9109 h 10000"/>
                <a:gd name="connsiteX70" fmla="*/ 10000 w 10000"/>
                <a:gd name="connsiteY70" fmla="*/ 5707 h 10000"/>
                <a:gd name="connsiteX71" fmla="*/ 9950 w 10000"/>
                <a:gd name="connsiteY71" fmla="*/ 5789 h 10000"/>
                <a:gd name="connsiteX72" fmla="*/ 9739 w 10000"/>
                <a:gd name="connsiteY72" fmla="*/ 6232 h 10000"/>
                <a:gd name="connsiteX73" fmla="*/ 9664 w 10000"/>
                <a:gd name="connsiteY73" fmla="*/ 6296 h 10000"/>
                <a:gd name="connsiteX74" fmla="*/ 9302 w 10000"/>
                <a:gd name="connsiteY74" fmla="*/ 6526 h 10000"/>
                <a:gd name="connsiteX75" fmla="*/ 9176 w 10000"/>
                <a:gd name="connsiteY75" fmla="*/ 6607 h 10000"/>
                <a:gd name="connsiteX76" fmla="*/ 9110 w 10000"/>
                <a:gd name="connsiteY76" fmla="*/ 6739 h 10000"/>
                <a:gd name="connsiteX77" fmla="*/ 8631 w 10000"/>
                <a:gd name="connsiteY77" fmla="*/ 8311 h 10000"/>
                <a:gd name="connsiteX0" fmla="*/ 8631 w 10000"/>
                <a:gd name="connsiteY0" fmla="*/ 8311 h 10000"/>
                <a:gd name="connsiteX1" fmla="*/ 8514 w 10000"/>
                <a:gd name="connsiteY1" fmla="*/ 8523 h 10000"/>
                <a:gd name="connsiteX2" fmla="*/ 2712 w 10000"/>
                <a:gd name="connsiteY2" fmla="*/ 9029 h 10000"/>
                <a:gd name="connsiteX3" fmla="*/ 2277 w 10000"/>
                <a:gd name="connsiteY3" fmla="*/ 8963 h 10000"/>
                <a:gd name="connsiteX4" fmla="*/ 1856 w 10000"/>
                <a:gd name="connsiteY4" fmla="*/ 9029 h 10000"/>
                <a:gd name="connsiteX5" fmla="*/ 1866 w 10000"/>
                <a:gd name="connsiteY5" fmla="*/ 9702 h 10000"/>
                <a:gd name="connsiteX6" fmla="*/ 1091 w 10000"/>
                <a:gd name="connsiteY6" fmla="*/ 9815 h 10000"/>
                <a:gd name="connsiteX7" fmla="*/ 648 w 10000"/>
                <a:gd name="connsiteY7" fmla="*/ 9948 h 10000"/>
                <a:gd name="connsiteX8" fmla="*/ 0 w 10000"/>
                <a:gd name="connsiteY8" fmla="*/ 10000 h 10000"/>
                <a:gd name="connsiteX9" fmla="*/ 227 w 10000"/>
                <a:gd name="connsiteY9" fmla="*/ 9737 h 10000"/>
                <a:gd name="connsiteX10" fmla="*/ 377 w 10000"/>
                <a:gd name="connsiteY10" fmla="*/ 8719 h 10000"/>
                <a:gd name="connsiteX11" fmla="*/ 235 w 10000"/>
                <a:gd name="connsiteY11" fmla="*/ 7998 h 10000"/>
                <a:gd name="connsiteX12" fmla="*/ 486 w 10000"/>
                <a:gd name="connsiteY12" fmla="*/ 7604 h 10000"/>
                <a:gd name="connsiteX13" fmla="*/ 1278 w 10000"/>
                <a:gd name="connsiteY13" fmla="*/ 8066 h 10000"/>
                <a:gd name="connsiteX14" fmla="*/ 1034 w 10000"/>
                <a:gd name="connsiteY14" fmla="*/ 7164 h 10000"/>
                <a:gd name="connsiteX15" fmla="*/ 1345 w 10000"/>
                <a:gd name="connsiteY15" fmla="*/ 6836 h 10000"/>
                <a:gd name="connsiteX16" fmla="*/ 1345 w 10000"/>
                <a:gd name="connsiteY16" fmla="*/ 6804 h 10000"/>
                <a:gd name="connsiteX17" fmla="*/ 1345 w 10000"/>
                <a:gd name="connsiteY17" fmla="*/ 6739 h 10000"/>
                <a:gd name="connsiteX18" fmla="*/ 1093 w 10000"/>
                <a:gd name="connsiteY18" fmla="*/ 6887 h 10000"/>
                <a:gd name="connsiteX19" fmla="*/ 1554 w 10000"/>
                <a:gd name="connsiteY19" fmla="*/ 6625 h 10000"/>
                <a:gd name="connsiteX20" fmla="*/ 1496 w 10000"/>
                <a:gd name="connsiteY20" fmla="*/ 6101 h 10000"/>
                <a:gd name="connsiteX21" fmla="*/ 1647 w 10000"/>
                <a:gd name="connsiteY21" fmla="*/ 5822 h 10000"/>
                <a:gd name="connsiteX22" fmla="*/ 1740 w 10000"/>
                <a:gd name="connsiteY22" fmla="*/ 5462 h 10000"/>
                <a:gd name="connsiteX23" fmla="*/ 1923 w 10000"/>
                <a:gd name="connsiteY23" fmla="*/ 5330 h 10000"/>
                <a:gd name="connsiteX24" fmla="*/ 2185 w 10000"/>
                <a:gd name="connsiteY24" fmla="*/ 4986 h 10000"/>
                <a:gd name="connsiteX25" fmla="*/ 2376 w 10000"/>
                <a:gd name="connsiteY25" fmla="*/ 4920 h 10000"/>
                <a:gd name="connsiteX26" fmla="*/ 2099 w 10000"/>
                <a:gd name="connsiteY26" fmla="*/ 5134 h 10000"/>
                <a:gd name="connsiteX27" fmla="*/ 2335 w 10000"/>
                <a:gd name="connsiteY27" fmla="*/ 5085 h 10000"/>
                <a:gd name="connsiteX28" fmla="*/ 2485 w 10000"/>
                <a:gd name="connsiteY28" fmla="*/ 5282 h 10000"/>
                <a:gd name="connsiteX29" fmla="*/ 2664 w 10000"/>
                <a:gd name="connsiteY29" fmla="*/ 5348 h 10000"/>
                <a:gd name="connsiteX30" fmla="*/ 2763 w 10000"/>
                <a:gd name="connsiteY30" fmla="*/ 5299 h 10000"/>
                <a:gd name="connsiteX31" fmla="*/ 2922 w 10000"/>
                <a:gd name="connsiteY31" fmla="*/ 4856 h 10000"/>
                <a:gd name="connsiteX32" fmla="*/ 2897 w 10000"/>
                <a:gd name="connsiteY32" fmla="*/ 5218 h 10000"/>
                <a:gd name="connsiteX33" fmla="*/ 3041 w 10000"/>
                <a:gd name="connsiteY33" fmla="*/ 4529 h 10000"/>
                <a:gd name="connsiteX34" fmla="*/ 3183 w 10000"/>
                <a:gd name="connsiteY34" fmla="*/ 4823 h 10000"/>
                <a:gd name="connsiteX35" fmla="*/ 3148 w 10000"/>
                <a:gd name="connsiteY35" fmla="*/ 4578 h 10000"/>
                <a:gd name="connsiteX36" fmla="*/ 3218 w 10000"/>
                <a:gd name="connsiteY36" fmla="*/ 4823 h 10000"/>
                <a:gd name="connsiteX37" fmla="*/ 3234 w 10000"/>
                <a:gd name="connsiteY37" fmla="*/ 4856 h 10000"/>
                <a:gd name="connsiteX38" fmla="*/ 3275 w 10000"/>
                <a:gd name="connsiteY38" fmla="*/ 4856 h 10000"/>
                <a:gd name="connsiteX39" fmla="*/ 3327 w 10000"/>
                <a:gd name="connsiteY39" fmla="*/ 4856 h 10000"/>
                <a:gd name="connsiteX40" fmla="*/ 3376 w 10000"/>
                <a:gd name="connsiteY40" fmla="*/ 4823 h 10000"/>
                <a:gd name="connsiteX41" fmla="*/ 3411 w 10000"/>
                <a:gd name="connsiteY41" fmla="*/ 4725 h 10000"/>
                <a:gd name="connsiteX42" fmla="*/ 3444 w 10000"/>
                <a:gd name="connsiteY42" fmla="*/ 4577 h 10000"/>
                <a:gd name="connsiteX43" fmla="*/ 3460 w 10000"/>
                <a:gd name="connsiteY43" fmla="*/ 4315 h 10000"/>
                <a:gd name="connsiteX44" fmla="*/ 3543 w 10000"/>
                <a:gd name="connsiteY44" fmla="*/ 4332 h 10000"/>
                <a:gd name="connsiteX45" fmla="*/ 3662 w 10000"/>
                <a:gd name="connsiteY45" fmla="*/ 4102 h 10000"/>
                <a:gd name="connsiteX46" fmla="*/ 3796 w 10000"/>
                <a:gd name="connsiteY46" fmla="*/ 4135 h 10000"/>
                <a:gd name="connsiteX47" fmla="*/ 3888 w 10000"/>
                <a:gd name="connsiteY47" fmla="*/ 4135 h 10000"/>
                <a:gd name="connsiteX48" fmla="*/ 3728 w 10000"/>
                <a:gd name="connsiteY48" fmla="*/ 3922 h 10000"/>
                <a:gd name="connsiteX49" fmla="*/ 4006 w 10000"/>
                <a:gd name="connsiteY49" fmla="*/ 4169 h 10000"/>
                <a:gd name="connsiteX50" fmla="*/ 3940 w 10000"/>
                <a:gd name="connsiteY50" fmla="*/ 4365 h 10000"/>
                <a:gd name="connsiteX51" fmla="*/ 4233 w 10000"/>
                <a:gd name="connsiteY51" fmla="*/ 4283 h 10000"/>
                <a:gd name="connsiteX52" fmla="*/ 4522 w 10000"/>
                <a:gd name="connsiteY52" fmla="*/ 3413 h 10000"/>
                <a:gd name="connsiteX53" fmla="*/ 4682 w 10000"/>
                <a:gd name="connsiteY53" fmla="*/ 2633 h 10000"/>
                <a:gd name="connsiteX54" fmla="*/ 4673 w 10000"/>
                <a:gd name="connsiteY54" fmla="*/ 1733 h 10000"/>
                <a:gd name="connsiteX55" fmla="*/ 5062 w 10000"/>
                <a:gd name="connsiteY55" fmla="*/ 1701 h 10000"/>
                <a:gd name="connsiteX56" fmla="*/ 5384 w 10000"/>
                <a:gd name="connsiteY56" fmla="*/ 1478 h 10000"/>
                <a:gd name="connsiteX57" fmla="*/ 5395 w 10000"/>
                <a:gd name="connsiteY57" fmla="*/ 405 h 10000"/>
                <a:gd name="connsiteX58" fmla="*/ 5835 w 10000"/>
                <a:gd name="connsiteY58" fmla="*/ 182 h 10000"/>
                <a:gd name="connsiteX59" fmla="*/ 6268 w 10000"/>
                <a:gd name="connsiteY59" fmla="*/ 1075 h 10000"/>
                <a:gd name="connsiteX60" fmla="*/ 6857 w 10000"/>
                <a:gd name="connsiteY60" fmla="*/ 1258 h 10000"/>
                <a:gd name="connsiteX61" fmla="*/ 7626 w 10000"/>
                <a:gd name="connsiteY61" fmla="*/ 1662 h 10000"/>
                <a:gd name="connsiteX62" fmla="*/ 7851 w 10000"/>
                <a:gd name="connsiteY62" fmla="*/ 823 h 10000"/>
                <a:gd name="connsiteX63" fmla="*/ 8128 w 10000"/>
                <a:gd name="connsiteY63" fmla="*/ 1464 h 10000"/>
                <a:gd name="connsiteX64" fmla="*/ 8562 w 10000"/>
                <a:gd name="connsiteY64" fmla="*/ 1930 h 10000"/>
                <a:gd name="connsiteX65" fmla="*/ 8556 w 10000"/>
                <a:gd name="connsiteY65" fmla="*/ 3124 h 10000"/>
                <a:gd name="connsiteX66" fmla="*/ 9300 w 10000"/>
                <a:gd name="connsiteY66" fmla="*/ 4713 h 10000"/>
                <a:gd name="connsiteX67" fmla="*/ 8222 w 10000"/>
                <a:gd name="connsiteY67" fmla="*/ 6773 h 10000"/>
                <a:gd name="connsiteX68" fmla="*/ 7866 w 10000"/>
                <a:gd name="connsiteY68" fmla="*/ 7896 h 10000"/>
                <a:gd name="connsiteX69" fmla="*/ 2630 w 10000"/>
                <a:gd name="connsiteY69" fmla="*/ 9109 h 10000"/>
                <a:gd name="connsiteX70" fmla="*/ 10000 w 10000"/>
                <a:gd name="connsiteY70" fmla="*/ 5707 h 10000"/>
                <a:gd name="connsiteX71" fmla="*/ 9950 w 10000"/>
                <a:gd name="connsiteY71" fmla="*/ 5789 h 10000"/>
                <a:gd name="connsiteX72" fmla="*/ 9739 w 10000"/>
                <a:gd name="connsiteY72" fmla="*/ 6232 h 10000"/>
                <a:gd name="connsiteX73" fmla="*/ 9664 w 10000"/>
                <a:gd name="connsiteY73" fmla="*/ 6296 h 10000"/>
                <a:gd name="connsiteX74" fmla="*/ 9302 w 10000"/>
                <a:gd name="connsiteY74" fmla="*/ 6526 h 10000"/>
                <a:gd name="connsiteX75" fmla="*/ 9110 w 10000"/>
                <a:gd name="connsiteY75" fmla="*/ 6739 h 10000"/>
                <a:gd name="connsiteX76" fmla="*/ 8631 w 10000"/>
                <a:gd name="connsiteY76" fmla="*/ 8311 h 10000"/>
                <a:gd name="connsiteX0" fmla="*/ 8631 w 10000"/>
                <a:gd name="connsiteY0" fmla="*/ 8311 h 10000"/>
                <a:gd name="connsiteX1" fmla="*/ 8514 w 10000"/>
                <a:gd name="connsiteY1" fmla="*/ 8523 h 10000"/>
                <a:gd name="connsiteX2" fmla="*/ 2712 w 10000"/>
                <a:gd name="connsiteY2" fmla="*/ 9029 h 10000"/>
                <a:gd name="connsiteX3" fmla="*/ 2277 w 10000"/>
                <a:gd name="connsiteY3" fmla="*/ 8963 h 10000"/>
                <a:gd name="connsiteX4" fmla="*/ 1856 w 10000"/>
                <a:gd name="connsiteY4" fmla="*/ 9029 h 10000"/>
                <a:gd name="connsiteX5" fmla="*/ 1866 w 10000"/>
                <a:gd name="connsiteY5" fmla="*/ 9702 h 10000"/>
                <a:gd name="connsiteX6" fmla="*/ 1091 w 10000"/>
                <a:gd name="connsiteY6" fmla="*/ 9815 h 10000"/>
                <a:gd name="connsiteX7" fmla="*/ 648 w 10000"/>
                <a:gd name="connsiteY7" fmla="*/ 9948 h 10000"/>
                <a:gd name="connsiteX8" fmla="*/ 0 w 10000"/>
                <a:gd name="connsiteY8" fmla="*/ 10000 h 10000"/>
                <a:gd name="connsiteX9" fmla="*/ 227 w 10000"/>
                <a:gd name="connsiteY9" fmla="*/ 9737 h 10000"/>
                <a:gd name="connsiteX10" fmla="*/ 377 w 10000"/>
                <a:gd name="connsiteY10" fmla="*/ 8719 h 10000"/>
                <a:gd name="connsiteX11" fmla="*/ 235 w 10000"/>
                <a:gd name="connsiteY11" fmla="*/ 7998 h 10000"/>
                <a:gd name="connsiteX12" fmla="*/ 486 w 10000"/>
                <a:gd name="connsiteY12" fmla="*/ 7604 h 10000"/>
                <a:gd name="connsiteX13" fmla="*/ 1278 w 10000"/>
                <a:gd name="connsiteY13" fmla="*/ 8066 h 10000"/>
                <a:gd name="connsiteX14" fmla="*/ 1034 w 10000"/>
                <a:gd name="connsiteY14" fmla="*/ 7164 h 10000"/>
                <a:gd name="connsiteX15" fmla="*/ 1345 w 10000"/>
                <a:gd name="connsiteY15" fmla="*/ 6836 h 10000"/>
                <a:gd name="connsiteX16" fmla="*/ 1345 w 10000"/>
                <a:gd name="connsiteY16" fmla="*/ 6804 h 10000"/>
                <a:gd name="connsiteX17" fmla="*/ 1345 w 10000"/>
                <a:gd name="connsiteY17" fmla="*/ 6739 h 10000"/>
                <a:gd name="connsiteX18" fmla="*/ 1093 w 10000"/>
                <a:gd name="connsiteY18" fmla="*/ 6887 h 10000"/>
                <a:gd name="connsiteX19" fmla="*/ 1554 w 10000"/>
                <a:gd name="connsiteY19" fmla="*/ 6625 h 10000"/>
                <a:gd name="connsiteX20" fmla="*/ 1496 w 10000"/>
                <a:gd name="connsiteY20" fmla="*/ 6101 h 10000"/>
                <a:gd name="connsiteX21" fmla="*/ 1647 w 10000"/>
                <a:gd name="connsiteY21" fmla="*/ 5822 h 10000"/>
                <a:gd name="connsiteX22" fmla="*/ 1740 w 10000"/>
                <a:gd name="connsiteY22" fmla="*/ 5462 h 10000"/>
                <a:gd name="connsiteX23" fmla="*/ 1923 w 10000"/>
                <a:gd name="connsiteY23" fmla="*/ 5330 h 10000"/>
                <a:gd name="connsiteX24" fmla="*/ 2185 w 10000"/>
                <a:gd name="connsiteY24" fmla="*/ 4986 h 10000"/>
                <a:gd name="connsiteX25" fmla="*/ 2376 w 10000"/>
                <a:gd name="connsiteY25" fmla="*/ 4920 h 10000"/>
                <a:gd name="connsiteX26" fmla="*/ 2099 w 10000"/>
                <a:gd name="connsiteY26" fmla="*/ 5134 h 10000"/>
                <a:gd name="connsiteX27" fmla="*/ 2335 w 10000"/>
                <a:gd name="connsiteY27" fmla="*/ 5085 h 10000"/>
                <a:gd name="connsiteX28" fmla="*/ 2485 w 10000"/>
                <a:gd name="connsiteY28" fmla="*/ 5282 h 10000"/>
                <a:gd name="connsiteX29" fmla="*/ 2664 w 10000"/>
                <a:gd name="connsiteY29" fmla="*/ 5348 h 10000"/>
                <a:gd name="connsiteX30" fmla="*/ 2763 w 10000"/>
                <a:gd name="connsiteY30" fmla="*/ 5299 h 10000"/>
                <a:gd name="connsiteX31" fmla="*/ 2922 w 10000"/>
                <a:gd name="connsiteY31" fmla="*/ 4856 h 10000"/>
                <a:gd name="connsiteX32" fmla="*/ 2897 w 10000"/>
                <a:gd name="connsiteY32" fmla="*/ 5218 h 10000"/>
                <a:gd name="connsiteX33" fmla="*/ 3041 w 10000"/>
                <a:gd name="connsiteY33" fmla="*/ 4529 h 10000"/>
                <a:gd name="connsiteX34" fmla="*/ 3183 w 10000"/>
                <a:gd name="connsiteY34" fmla="*/ 4823 h 10000"/>
                <a:gd name="connsiteX35" fmla="*/ 3148 w 10000"/>
                <a:gd name="connsiteY35" fmla="*/ 4578 h 10000"/>
                <a:gd name="connsiteX36" fmla="*/ 3218 w 10000"/>
                <a:gd name="connsiteY36" fmla="*/ 4823 h 10000"/>
                <a:gd name="connsiteX37" fmla="*/ 3234 w 10000"/>
                <a:gd name="connsiteY37" fmla="*/ 4856 h 10000"/>
                <a:gd name="connsiteX38" fmla="*/ 3275 w 10000"/>
                <a:gd name="connsiteY38" fmla="*/ 4856 h 10000"/>
                <a:gd name="connsiteX39" fmla="*/ 3327 w 10000"/>
                <a:gd name="connsiteY39" fmla="*/ 4856 h 10000"/>
                <a:gd name="connsiteX40" fmla="*/ 3376 w 10000"/>
                <a:gd name="connsiteY40" fmla="*/ 4823 h 10000"/>
                <a:gd name="connsiteX41" fmla="*/ 3411 w 10000"/>
                <a:gd name="connsiteY41" fmla="*/ 4725 h 10000"/>
                <a:gd name="connsiteX42" fmla="*/ 3444 w 10000"/>
                <a:gd name="connsiteY42" fmla="*/ 4577 h 10000"/>
                <a:gd name="connsiteX43" fmla="*/ 3460 w 10000"/>
                <a:gd name="connsiteY43" fmla="*/ 4315 h 10000"/>
                <a:gd name="connsiteX44" fmla="*/ 3543 w 10000"/>
                <a:gd name="connsiteY44" fmla="*/ 4332 h 10000"/>
                <a:gd name="connsiteX45" fmla="*/ 3662 w 10000"/>
                <a:gd name="connsiteY45" fmla="*/ 4102 h 10000"/>
                <a:gd name="connsiteX46" fmla="*/ 3796 w 10000"/>
                <a:gd name="connsiteY46" fmla="*/ 4135 h 10000"/>
                <a:gd name="connsiteX47" fmla="*/ 3888 w 10000"/>
                <a:gd name="connsiteY47" fmla="*/ 4135 h 10000"/>
                <a:gd name="connsiteX48" fmla="*/ 3728 w 10000"/>
                <a:gd name="connsiteY48" fmla="*/ 3922 h 10000"/>
                <a:gd name="connsiteX49" fmla="*/ 4006 w 10000"/>
                <a:gd name="connsiteY49" fmla="*/ 4169 h 10000"/>
                <a:gd name="connsiteX50" fmla="*/ 3940 w 10000"/>
                <a:gd name="connsiteY50" fmla="*/ 4365 h 10000"/>
                <a:gd name="connsiteX51" fmla="*/ 4233 w 10000"/>
                <a:gd name="connsiteY51" fmla="*/ 4283 h 10000"/>
                <a:gd name="connsiteX52" fmla="*/ 4522 w 10000"/>
                <a:gd name="connsiteY52" fmla="*/ 3413 h 10000"/>
                <a:gd name="connsiteX53" fmla="*/ 4682 w 10000"/>
                <a:gd name="connsiteY53" fmla="*/ 2633 h 10000"/>
                <a:gd name="connsiteX54" fmla="*/ 4673 w 10000"/>
                <a:gd name="connsiteY54" fmla="*/ 1733 h 10000"/>
                <a:gd name="connsiteX55" fmla="*/ 5062 w 10000"/>
                <a:gd name="connsiteY55" fmla="*/ 1701 h 10000"/>
                <a:gd name="connsiteX56" fmla="*/ 5384 w 10000"/>
                <a:gd name="connsiteY56" fmla="*/ 1478 h 10000"/>
                <a:gd name="connsiteX57" fmla="*/ 5395 w 10000"/>
                <a:gd name="connsiteY57" fmla="*/ 405 h 10000"/>
                <a:gd name="connsiteX58" fmla="*/ 5835 w 10000"/>
                <a:gd name="connsiteY58" fmla="*/ 182 h 10000"/>
                <a:gd name="connsiteX59" fmla="*/ 6268 w 10000"/>
                <a:gd name="connsiteY59" fmla="*/ 1075 h 10000"/>
                <a:gd name="connsiteX60" fmla="*/ 6857 w 10000"/>
                <a:gd name="connsiteY60" fmla="*/ 1258 h 10000"/>
                <a:gd name="connsiteX61" fmla="*/ 7626 w 10000"/>
                <a:gd name="connsiteY61" fmla="*/ 1662 h 10000"/>
                <a:gd name="connsiteX62" fmla="*/ 7851 w 10000"/>
                <a:gd name="connsiteY62" fmla="*/ 823 h 10000"/>
                <a:gd name="connsiteX63" fmla="*/ 8128 w 10000"/>
                <a:gd name="connsiteY63" fmla="*/ 1464 h 10000"/>
                <a:gd name="connsiteX64" fmla="*/ 8562 w 10000"/>
                <a:gd name="connsiteY64" fmla="*/ 1930 h 10000"/>
                <a:gd name="connsiteX65" fmla="*/ 8556 w 10000"/>
                <a:gd name="connsiteY65" fmla="*/ 3124 h 10000"/>
                <a:gd name="connsiteX66" fmla="*/ 9300 w 10000"/>
                <a:gd name="connsiteY66" fmla="*/ 4713 h 10000"/>
                <a:gd name="connsiteX67" fmla="*/ 8222 w 10000"/>
                <a:gd name="connsiteY67" fmla="*/ 6773 h 10000"/>
                <a:gd name="connsiteX68" fmla="*/ 7866 w 10000"/>
                <a:gd name="connsiteY68" fmla="*/ 7896 h 10000"/>
                <a:gd name="connsiteX69" fmla="*/ 2630 w 10000"/>
                <a:gd name="connsiteY69" fmla="*/ 9109 h 10000"/>
                <a:gd name="connsiteX70" fmla="*/ 10000 w 10000"/>
                <a:gd name="connsiteY70" fmla="*/ 5707 h 10000"/>
                <a:gd name="connsiteX71" fmla="*/ 9950 w 10000"/>
                <a:gd name="connsiteY71" fmla="*/ 5789 h 10000"/>
                <a:gd name="connsiteX72" fmla="*/ 9739 w 10000"/>
                <a:gd name="connsiteY72" fmla="*/ 6232 h 10000"/>
                <a:gd name="connsiteX73" fmla="*/ 9664 w 10000"/>
                <a:gd name="connsiteY73" fmla="*/ 6296 h 10000"/>
                <a:gd name="connsiteX74" fmla="*/ 9110 w 10000"/>
                <a:gd name="connsiteY74" fmla="*/ 6739 h 10000"/>
                <a:gd name="connsiteX75" fmla="*/ 8631 w 10000"/>
                <a:gd name="connsiteY75" fmla="*/ 8311 h 10000"/>
                <a:gd name="connsiteX0" fmla="*/ 8631 w 10000"/>
                <a:gd name="connsiteY0" fmla="*/ 8311 h 10000"/>
                <a:gd name="connsiteX1" fmla="*/ 8514 w 10000"/>
                <a:gd name="connsiteY1" fmla="*/ 8523 h 10000"/>
                <a:gd name="connsiteX2" fmla="*/ 2712 w 10000"/>
                <a:gd name="connsiteY2" fmla="*/ 9029 h 10000"/>
                <a:gd name="connsiteX3" fmla="*/ 2277 w 10000"/>
                <a:gd name="connsiteY3" fmla="*/ 8963 h 10000"/>
                <a:gd name="connsiteX4" fmla="*/ 1856 w 10000"/>
                <a:gd name="connsiteY4" fmla="*/ 9029 h 10000"/>
                <a:gd name="connsiteX5" fmla="*/ 1866 w 10000"/>
                <a:gd name="connsiteY5" fmla="*/ 9702 h 10000"/>
                <a:gd name="connsiteX6" fmla="*/ 1091 w 10000"/>
                <a:gd name="connsiteY6" fmla="*/ 9815 h 10000"/>
                <a:gd name="connsiteX7" fmla="*/ 648 w 10000"/>
                <a:gd name="connsiteY7" fmla="*/ 9948 h 10000"/>
                <a:gd name="connsiteX8" fmla="*/ 0 w 10000"/>
                <a:gd name="connsiteY8" fmla="*/ 10000 h 10000"/>
                <a:gd name="connsiteX9" fmla="*/ 227 w 10000"/>
                <a:gd name="connsiteY9" fmla="*/ 9737 h 10000"/>
                <a:gd name="connsiteX10" fmla="*/ 377 w 10000"/>
                <a:gd name="connsiteY10" fmla="*/ 8719 h 10000"/>
                <a:gd name="connsiteX11" fmla="*/ 235 w 10000"/>
                <a:gd name="connsiteY11" fmla="*/ 7998 h 10000"/>
                <a:gd name="connsiteX12" fmla="*/ 486 w 10000"/>
                <a:gd name="connsiteY12" fmla="*/ 7604 h 10000"/>
                <a:gd name="connsiteX13" fmla="*/ 1278 w 10000"/>
                <a:gd name="connsiteY13" fmla="*/ 8066 h 10000"/>
                <a:gd name="connsiteX14" fmla="*/ 1034 w 10000"/>
                <a:gd name="connsiteY14" fmla="*/ 7164 h 10000"/>
                <a:gd name="connsiteX15" fmla="*/ 1345 w 10000"/>
                <a:gd name="connsiteY15" fmla="*/ 6836 h 10000"/>
                <a:gd name="connsiteX16" fmla="*/ 1345 w 10000"/>
                <a:gd name="connsiteY16" fmla="*/ 6804 h 10000"/>
                <a:gd name="connsiteX17" fmla="*/ 1345 w 10000"/>
                <a:gd name="connsiteY17" fmla="*/ 6739 h 10000"/>
                <a:gd name="connsiteX18" fmla="*/ 1093 w 10000"/>
                <a:gd name="connsiteY18" fmla="*/ 6887 h 10000"/>
                <a:gd name="connsiteX19" fmla="*/ 1554 w 10000"/>
                <a:gd name="connsiteY19" fmla="*/ 6625 h 10000"/>
                <a:gd name="connsiteX20" fmla="*/ 1496 w 10000"/>
                <a:gd name="connsiteY20" fmla="*/ 6101 h 10000"/>
                <a:gd name="connsiteX21" fmla="*/ 1647 w 10000"/>
                <a:gd name="connsiteY21" fmla="*/ 5822 h 10000"/>
                <a:gd name="connsiteX22" fmla="*/ 1740 w 10000"/>
                <a:gd name="connsiteY22" fmla="*/ 5462 h 10000"/>
                <a:gd name="connsiteX23" fmla="*/ 1923 w 10000"/>
                <a:gd name="connsiteY23" fmla="*/ 5330 h 10000"/>
                <a:gd name="connsiteX24" fmla="*/ 2185 w 10000"/>
                <a:gd name="connsiteY24" fmla="*/ 4986 h 10000"/>
                <a:gd name="connsiteX25" fmla="*/ 2376 w 10000"/>
                <a:gd name="connsiteY25" fmla="*/ 4920 h 10000"/>
                <a:gd name="connsiteX26" fmla="*/ 2099 w 10000"/>
                <a:gd name="connsiteY26" fmla="*/ 5134 h 10000"/>
                <a:gd name="connsiteX27" fmla="*/ 2335 w 10000"/>
                <a:gd name="connsiteY27" fmla="*/ 5085 h 10000"/>
                <a:gd name="connsiteX28" fmla="*/ 2485 w 10000"/>
                <a:gd name="connsiteY28" fmla="*/ 5282 h 10000"/>
                <a:gd name="connsiteX29" fmla="*/ 2664 w 10000"/>
                <a:gd name="connsiteY29" fmla="*/ 5348 h 10000"/>
                <a:gd name="connsiteX30" fmla="*/ 2763 w 10000"/>
                <a:gd name="connsiteY30" fmla="*/ 5299 h 10000"/>
                <a:gd name="connsiteX31" fmla="*/ 2922 w 10000"/>
                <a:gd name="connsiteY31" fmla="*/ 4856 h 10000"/>
                <a:gd name="connsiteX32" fmla="*/ 2897 w 10000"/>
                <a:gd name="connsiteY32" fmla="*/ 5218 h 10000"/>
                <a:gd name="connsiteX33" fmla="*/ 3041 w 10000"/>
                <a:gd name="connsiteY33" fmla="*/ 4529 h 10000"/>
                <a:gd name="connsiteX34" fmla="*/ 3183 w 10000"/>
                <a:gd name="connsiteY34" fmla="*/ 4823 h 10000"/>
                <a:gd name="connsiteX35" fmla="*/ 3148 w 10000"/>
                <a:gd name="connsiteY35" fmla="*/ 4578 h 10000"/>
                <a:gd name="connsiteX36" fmla="*/ 3218 w 10000"/>
                <a:gd name="connsiteY36" fmla="*/ 4823 h 10000"/>
                <a:gd name="connsiteX37" fmla="*/ 3234 w 10000"/>
                <a:gd name="connsiteY37" fmla="*/ 4856 h 10000"/>
                <a:gd name="connsiteX38" fmla="*/ 3275 w 10000"/>
                <a:gd name="connsiteY38" fmla="*/ 4856 h 10000"/>
                <a:gd name="connsiteX39" fmla="*/ 3327 w 10000"/>
                <a:gd name="connsiteY39" fmla="*/ 4856 h 10000"/>
                <a:gd name="connsiteX40" fmla="*/ 3376 w 10000"/>
                <a:gd name="connsiteY40" fmla="*/ 4823 h 10000"/>
                <a:gd name="connsiteX41" fmla="*/ 3411 w 10000"/>
                <a:gd name="connsiteY41" fmla="*/ 4725 h 10000"/>
                <a:gd name="connsiteX42" fmla="*/ 3444 w 10000"/>
                <a:gd name="connsiteY42" fmla="*/ 4577 h 10000"/>
                <a:gd name="connsiteX43" fmla="*/ 3460 w 10000"/>
                <a:gd name="connsiteY43" fmla="*/ 4315 h 10000"/>
                <a:gd name="connsiteX44" fmla="*/ 3543 w 10000"/>
                <a:gd name="connsiteY44" fmla="*/ 4332 h 10000"/>
                <a:gd name="connsiteX45" fmla="*/ 3662 w 10000"/>
                <a:gd name="connsiteY45" fmla="*/ 4102 h 10000"/>
                <a:gd name="connsiteX46" fmla="*/ 3796 w 10000"/>
                <a:gd name="connsiteY46" fmla="*/ 4135 h 10000"/>
                <a:gd name="connsiteX47" fmla="*/ 3888 w 10000"/>
                <a:gd name="connsiteY47" fmla="*/ 4135 h 10000"/>
                <a:gd name="connsiteX48" fmla="*/ 3728 w 10000"/>
                <a:gd name="connsiteY48" fmla="*/ 3922 h 10000"/>
                <a:gd name="connsiteX49" fmla="*/ 4006 w 10000"/>
                <a:gd name="connsiteY49" fmla="*/ 4169 h 10000"/>
                <a:gd name="connsiteX50" fmla="*/ 3940 w 10000"/>
                <a:gd name="connsiteY50" fmla="*/ 4365 h 10000"/>
                <a:gd name="connsiteX51" fmla="*/ 4233 w 10000"/>
                <a:gd name="connsiteY51" fmla="*/ 4283 h 10000"/>
                <a:gd name="connsiteX52" fmla="*/ 4522 w 10000"/>
                <a:gd name="connsiteY52" fmla="*/ 3413 h 10000"/>
                <a:gd name="connsiteX53" fmla="*/ 4682 w 10000"/>
                <a:gd name="connsiteY53" fmla="*/ 2633 h 10000"/>
                <a:gd name="connsiteX54" fmla="*/ 4673 w 10000"/>
                <a:gd name="connsiteY54" fmla="*/ 1733 h 10000"/>
                <a:gd name="connsiteX55" fmla="*/ 5062 w 10000"/>
                <a:gd name="connsiteY55" fmla="*/ 1701 h 10000"/>
                <a:gd name="connsiteX56" fmla="*/ 5384 w 10000"/>
                <a:gd name="connsiteY56" fmla="*/ 1478 h 10000"/>
                <a:gd name="connsiteX57" fmla="*/ 5395 w 10000"/>
                <a:gd name="connsiteY57" fmla="*/ 405 h 10000"/>
                <a:gd name="connsiteX58" fmla="*/ 5835 w 10000"/>
                <a:gd name="connsiteY58" fmla="*/ 182 h 10000"/>
                <a:gd name="connsiteX59" fmla="*/ 6268 w 10000"/>
                <a:gd name="connsiteY59" fmla="*/ 1075 h 10000"/>
                <a:gd name="connsiteX60" fmla="*/ 6857 w 10000"/>
                <a:gd name="connsiteY60" fmla="*/ 1258 h 10000"/>
                <a:gd name="connsiteX61" fmla="*/ 7626 w 10000"/>
                <a:gd name="connsiteY61" fmla="*/ 1662 h 10000"/>
                <a:gd name="connsiteX62" fmla="*/ 7851 w 10000"/>
                <a:gd name="connsiteY62" fmla="*/ 823 h 10000"/>
                <a:gd name="connsiteX63" fmla="*/ 8128 w 10000"/>
                <a:gd name="connsiteY63" fmla="*/ 1464 h 10000"/>
                <a:gd name="connsiteX64" fmla="*/ 8562 w 10000"/>
                <a:gd name="connsiteY64" fmla="*/ 1930 h 10000"/>
                <a:gd name="connsiteX65" fmla="*/ 8556 w 10000"/>
                <a:gd name="connsiteY65" fmla="*/ 3124 h 10000"/>
                <a:gd name="connsiteX66" fmla="*/ 9300 w 10000"/>
                <a:gd name="connsiteY66" fmla="*/ 4713 h 10000"/>
                <a:gd name="connsiteX67" fmla="*/ 8222 w 10000"/>
                <a:gd name="connsiteY67" fmla="*/ 6773 h 10000"/>
                <a:gd name="connsiteX68" fmla="*/ 7866 w 10000"/>
                <a:gd name="connsiteY68" fmla="*/ 7896 h 10000"/>
                <a:gd name="connsiteX69" fmla="*/ 2630 w 10000"/>
                <a:gd name="connsiteY69" fmla="*/ 9109 h 10000"/>
                <a:gd name="connsiteX70" fmla="*/ 10000 w 10000"/>
                <a:gd name="connsiteY70" fmla="*/ 5707 h 10000"/>
                <a:gd name="connsiteX71" fmla="*/ 9950 w 10000"/>
                <a:gd name="connsiteY71" fmla="*/ 5789 h 10000"/>
                <a:gd name="connsiteX72" fmla="*/ 9664 w 10000"/>
                <a:gd name="connsiteY72" fmla="*/ 6296 h 10000"/>
                <a:gd name="connsiteX73" fmla="*/ 9110 w 10000"/>
                <a:gd name="connsiteY73" fmla="*/ 6739 h 10000"/>
                <a:gd name="connsiteX74" fmla="*/ 8631 w 10000"/>
                <a:gd name="connsiteY74" fmla="*/ 8311 h 10000"/>
                <a:gd name="connsiteX0" fmla="*/ 9110 w 10000"/>
                <a:gd name="connsiteY0" fmla="*/ 6739 h 10000"/>
                <a:gd name="connsiteX1" fmla="*/ 8514 w 10000"/>
                <a:gd name="connsiteY1" fmla="*/ 8523 h 10000"/>
                <a:gd name="connsiteX2" fmla="*/ 2712 w 10000"/>
                <a:gd name="connsiteY2" fmla="*/ 9029 h 10000"/>
                <a:gd name="connsiteX3" fmla="*/ 2277 w 10000"/>
                <a:gd name="connsiteY3" fmla="*/ 8963 h 10000"/>
                <a:gd name="connsiteX4" fmla="*/ 1856 w 10000"/>
                <a:gd name="connsiteY4" fmla="*/ 9029 h 10000"/>
                <a:gd name="connsiteX5" fmla="*/ 1866 w 10000"/>
                <a:gd name="connsiteY5" fmla="*/ 9702 h 10000"/>
                <a:gd name="connsiteX6" fmla="*/ 1091 w 10000"/>
                <a:gd name="connsiteY6" fmla="*/ 9815 h 10000"/>
                <a:gd name="connsiteX7" fmla="*/ 648 w 10000"/>
                <a:gd name="connsiteY7" fmla="*/ 9948 h 10000"/>
                <a:gd name="connsiteX8" fmla="*/ 0 w 10000"/>
                <a:gd name="connsiteY8" fmla="*/ 10000 h 10000"/>
                <a:gd name="connsiteX9" fmla="*/ 227 w 10000"/>
                <a:gd name="connsiteY9" fmla="*/ 9737 h 10000"/>
                <a:gd name="connsiteX10" fmla="*/ 377 w 10000"/>
                <a:gd name="connsiteY10" fmla="*/ 8719 h 10000"/>
                <a:gd name="connsiteX11" fmla="*/ 235 w 10000"/>
                <a:gd name="connsiteY11" fmla="*/ 7998 h 10000"/>
                <a:gd name="connsiteX12" fmla="*/ 486 w 10000"/>
                <a:gd name="connsiteY12" fmla="*/ 7604 h 10000"/>
                <a:gd name="connsiteX13" fmla="*/ 1278 w 10000"/>
                <a:gd name="connsiteY13" fmla="*/ 8066 h 10000"/>
                <a:gd name="connsiteX14" fmla="*/ 1034 w 10000"/>
                <a:gd name="connsiteY14" fmla="*/ 7164 h 10000"/>
                <a:gd name="connsiteX15" fmla="*/ 1345 w 10000"/>
                <a:gd name="connsiteY15" fmla="*/ 6836 h 10000"/>
                <a:gd name="connsiteX16" fmla="*/ 1345 w 10000"/>
                <a:gd name="connsiteY16" fmla="*/ 6804 h 10000"/>
                <a:gd name="connsiteX17" fmla="*/ 1345 w 10000"/>
                <a:gd name="connsiteY17" fmla="*/ 6739 h 10000"/>
                <a:gd name="connsiteX18" fmla="*/ 1093 w 10000"/>
                <a:gd name="connsiteY18" fmla="*/ 6887 h 10000"/>
                <a:gd name="connsiteX19" fmla="*/ 1554 w 10000"/>
                <a:gd name="connsiteY19" fmla="*/ 6625 h 10000"/>
                <a:gd name="connsiteX20" fmla="*/ 1496 w 10000"/>
                <a:gd name="connsiteY20" fmla="*/ 6101 h 10000"/>
                <a:gd name="connsiteX21" fmla="*/ 1647 w 10000"/>
                <a:gd name="connsiteY21" fmla="*/ 5822 h 10000"/>
                <a:gd name="connsiteX22" fmla="*/ 1740 w 10000"/>
                <a:gd name="connsiteY22" fmla="*/ 5462 h 10000"/>
                <a:gd name="connsiteX23" fmla="*/ 1923 w 10000"/>
                <a:gd name="connsiteY23" fmla="*/ 5330 h 10000"/>
                <a:gd name="connsiteX24" fmla="*/ 2185 w 10000"/>
                <a:gd name="connsiteY24" fmla="*/ 4986 h 10000"/>
                <a:gd name="connsiteX25" fmla="*/ 2376 w 10000"/>
                <a:gd name="connsiteY25" fmla="*/ 4920 h 10000"/>
                <a:gd name="connsiteX26" fmla="*/ 2099 w 10000"/>
                <a:gd name="connsiteY26" fmla="*/ 5134 h 10000"/>
                <a:gd name="connsiteX27" fmla="*/ 2335 w 10000"/>
                <a:gd name="connsiteY27" fmla="*/ 5085 h 10000"/>
                <a:gd name="connsiteX28" fmla="*/ 2485 w 10000"/>
                <a:gd name="connsiteY28" fmla="*/ 5282 h 10000"/>
                <a:gd name="connsiteX29" fmla="*/ 2664 w 10000"/>
                <a:gd name="connsiteY29" fmla="*/ 5348 h 10000"/>
                <a:gd name="connsiteX30" fmla="*/ 2763 w 10000"/>
                <a:gd name="connsiteY30" fmla="*/ 5299 h 10000"/>
                <a:gd name="connsiteX31" fmla="*/ 2922 w 10000"/>
                <a:gd name="connsiteY31" fmla="*/ 4856 h 10000"/>
                <a:gd name="connsiteX32" fmla="*/ 2897 w 10000"/>
                <a:gd name="connsiteY32" fmla="*/ 5218 h 10000"/>
                <a:gd name="connsiteX33" fmla="*/ 3041 w 10000"/>
                <a:gd name="connsiteY33" fmla="*/ 4529 h 10000"/>
                <a:gd name="connsiteX34" fmla="*/ 3183 w 10000"/>
                <a:gd name="connsiteY34" fmla="*/ 4823 h 10000"/>
                <a:gd name="connsiteX35" fmla="*/ 3148 w 10000"/>
                <a:gd name="connsiteY35" fmla="*/ 4578 h 10000"/>
                <a:gd name="connsiteX36" fmla="*/ 3218 w 10000"/>
                <a:gd name="connsiteY36" fmla="*/ 4823 h 10000"/>
                <a:gd name="connsiteX37" fmla="*/ 3234 w 10000"/>
                <a:gd name="connsiteY37" fmla="*/ 4856 h 10000"/>
                <a:gd name="connsiteX38" fmla="*/ 3275 w 10000"/>
                <a:gd name="connsiteY38" fmla="*/ 4856 h 10000"/>
                <a:gd name="connsiteX39" fmla="*/ 3327 w 10000"/>
                <a:gd name="connsiteY39" fmla="*/ 4856 h 10000"/>
                <a:gd name="connsiteX40" fmla="*/ 3376 w 10000"/>
                <a:gd name="connsiteY40" fmla="*/ 4823 h 10000"/>
                <a:gd name="connsiteX41" fmla="*/ 3411 w 10000"/>
                <a:gd name="connsiteY41" fmla="*/ 4725 h 10000"/>
                <a:gd name="connsiteX42" fmla="*/ 3444 w 10000"/>
                <a:gd name="connsiteY42" fmla="*/ 4577 h 10000"/>
                <a:gd name="connsiteX43" fmla="*/ 3460 w 10000"/>
                <a:gd name="connsiteY43" fmla="*/ 4315 h 10000"/>
                <a:gd name="connsiteX44" fmla="*/ 3543 w 10000"/>
                <a:gd name="connsiteY44" fmla="*/ 4332 h 10000"/>
                <a:gd name="connsiteX45" fmla="*/ 3662 w 10000"/>
                <a:gd name="connsiteY45" fmla="*/ 4102 h 10000"/>
                <a:gd name="connsiteX46" fmla="*/ 3796 w 10000"/>
                <a:gd name="connsiteY46" fmla="*/ 4135 h 10000"/>
                <a:gd name="connsiteX47" fmla="*/ 3888 w 10000"/>
                <a:gd name="connsiteY47" fmla="*/ 4135 h 10000"/>
                <a:gd name="connsiteX48" fmla="*/ 3728 w 10000"/>
                <a:gd name="connsiteY48" fmla="*/ 3922 h 10000"/>
                <a:gd name="connsiteX49" fmla="*/ 4006 w 10000"/>
                <a:gd name="connsiteY49" fmla="*/ 4169 h 10000"/>
                <a:gd name="connsiteX50" fmla="*/ 3940 w 10000"/>
                <a:gd name="connsiteY50" fmla="*/ 4365 h 10000"/>
                <a:gd name="connsiteX51" fmla="*/ 4233 w 10000"/>
                <a:gd name="connsiteY51" fmla="*/ 4283 h 10000"/>
                <a:gd name="connsiteX52" fmla="*/ 4522 w 10000"/>
                <a:gd name="connsiteY52" fmla="*/ 3413 h 10000"/>
                <a:gd name="connsiteX53" fmla="*/ 4682 w 10000"/>
                <a:gd name="connsiteY53" fmla="*/ 2633 h 10000"/>
                <a:gd name="connsiteX54" fmla="*/ 4673 w 10000"/>
                <a:gd name="connsiteY54" fmla="*/ 1733 h 10000"/>
                <a:gd name="connsiteX55" fmla="*/ 5062 w 10000"/>
                <a:gd name="connsiteY55" fmla="*/ 1701 h 10000"/>
                <a:gd name="connsiteX56" fmla="*/ 5384 w 10000"/>
                <a:gd name="connsiteY56" fmla="*/ 1478 h 10000"/>
                <a:gd name="connsiteX57" fmla="*/ 5395 w 10000"/>
                <a:gd name="connsiteY57" fmla="*/ 405 h 10000"/>
                <a:gd name="connsiteX58" fmla="*/ 5835 w 10000"/>
                <a:gd name="connsiteY58" fmla="*/ 182 h 10000"/>
                <a:gd name="connsiteX59" fmla="*/ 6268 w 10000"/>
                <a:gd name="connsiteY59" fmla="*/ 1075 h 10000"/>
                <a:gd name="connsiteX60" fmla="*/ 6857 w 10000"/>
                <a:gd name="connsiteY60" fmla="*/ 1258 h 10000"/>
                <a:gd name="connsiteX61" fmla="*/ 7626 w 10000"/>
                <a:gd name="connsiteY61" fmla="*/ 1662 h 10000"/>
                <a:gd name="connsiteX62" fmla="*/ 7851 w 10000"/>
                <a:gd name="connsiteY62" fmla="*/ 823 h 10000"/>
                <a:gd name="connsiteX63" fmla="*/ 8128 w 10000"/>
                <a:gd name="connsiteY63" fmla="*/ 1464 h 10000"/>
                <a:gd name="connsiteX64" fmla="*/ 8562 w 10000"/>
                <a:gd name="connsiteY64" fmla="*/ 1930 h 10000"/>
                <a:gd name="connsiteX65" fmla="*/ 8556 w 10000"/>
                <a:gd name="connsiteY65" fmla="*/ 3124 h 10000"/>
                <a:gd name="connsiteX66" fmla="*/ 9300 w 10000"/>
                <a:gd name="connsiteY66" fmla="*/ 4713 h 10000"/>
                <a:gd name="connsiteX67" fmla="*/ 8222 w 10000"/>
                <a:gd name="connsiteY67" fmla="*/ 6773 h 10000"/>
                <a:gd name="connsiteX68" fmla="*/ 7866 w 10000"/>
                <a:gd name="connsiteY68" fmla="*/ 7896 h 10000"/>
                <a:gd name="connsiteX69" fmla="*/ 2630 w 10000"/>
                <a:gd name="connsiteY69" fmla="*/ 9109 h 10000"/>
                <a:gd name="connsiteX70" fmla="*/ 10000 w 10000"/>
                <a:gd name="connsiteY70" fmla="*/ 5707 h 10000"/>
                <a:gd name="connsiteX71" fmla="*/ 9950 w 10000"/>
                <a:gd name="connsiteY71" fmla="*/ 5789 h 10000"/>
                <a:gd name="connsiteX72" fmla="*/ 9664 w 10000"/>
                <a:gd name="connsiteY72" fmla="*/ 6296 h 10000"/>
                <a:gd name="connsiteX73" fmla="*/ 9110 w 10000"/>
                <a:gd name="connsiteY73" fmla="*/ 6739 h 10000"/>
                <a:gd name="connsiteX0" fmla="*/ 9110 w 10000"/>
                <a:gd name="connsiteY0" fmla="*/ 6739 h 10000"/>
                <a:gd name="connsiteX1" fmla="*/ 2712 w 10000"/>
                <a:gd name="connsiteY1" fmla="*/ 9029 h 10000"/>
                <a:gd name="connsiteX2" fmla="*/ 2277 w 10000"/>
                <a:gd name="connsiteY2" fmla="*/ 8963 h 10000"/>
                <a:gd name="connsiteX3" fmla="*/ 1856 w 10000"/>
                <a:gd name="connsiteY3" fmla="*/ 9029 h 10000"/>
                <a:gd name="connsiteX4" fmla="*/ 1866 w 10000"/>
                <a:gd name="connsiteY4" fmla="*/ 9702 h 10000"/>
                <a:gd name="connsiteX5" fmla="*/ 1091 w 10000"/>
                <a:gd name="connsiteY5" fmla="*/ 9815 h 10000"/>
                <a:gd name="connsiteX6" fmla="*/ 648 w 10000"/>
                <a:gd name="connsiteY6" fmla="*/ 9948 h 10000"/>
                <a:gd name="connsiteX7" fmla="*/ 0 w 10000"/>
                <a:gd name="connsiteY7" fmla="*/ 10000 h 10000"/>
                <a:gd name="connsiteX8" fmla="*/ 227 w 10000"/>
                <a:gd name="connsiteY8" fmla="*/ 9737 h 10000"/>
                <a:gd name="connsiteX9" fmla="*/ 377 w 10000"/>
                <a:gd name="connsiteY9" fmla="*/ 8719 h 10000"/>
                <a:gd name="connsiteX10" fmla="*/ 235 w 10000"/>
                <a:gd name="connsiteY10" fmla="*/ 7998 h 10000"/>
                <a:gd name="connsiteX11" fmla="*/ 486 w 10000"/>
                <a:gd name="connsiteY11" fmla="*/ 7604 h 10000"/>
                <a:gd name="connsiteX12" fmla="*/ 1278 w 10000"/>
                <a:gd name="connsiteY12" fmla="*/ 8066 h 10000"/>
                <a:gd name="connsiteX13" fmla="*/ 1034 w 10000"/>
                <a:gd name="connsiteY13" fmla="*/ 7164 h 10000"/>
                <a:gd name="connsiteX14" fmla="*/ 1345 w 10000"/>
                <a:gd name="connsiteY14" fmla="*/ 6836 h 10000"/>
                <a:gd name="connsiteX15" fmla="*/ 1345 w 10000"/>
                <a:gd name="connsiteY15" fmla="*/ 6804 h 10000"/>
                <a:gd name="connsiteX16" fmla="*/ 1345 w 10000"/>
                <a:gd name="connsiteY16" fmla="*/ 6739 h 10000"/>
                <a:gd name="connsiteX17" fmla="*/ 1093 w 10000"/>
                <a:gd name="connsiteY17" fmla="*/ 6887 h 10000"/>
                <a:gd name="connsiteX18" fmla="*/ 1554 w 10000"/>
                <a:gd name="connsiteY18" fmla="*/ 6625 h 10000"/>
                <a:gd name="connsiteX19" fmla="*/ 1496 w 10000"/>
                <a:gd name="connsiteY19" fmla="*/ 6101 h 10000"/>
                <a:gd name="connsiteX20" fmla="*/ 1647 w 10000"/>
                <a:gd name="connsiteY20" fmla="*/ 5822 h 10000"/>
                <a:gd name="connsiteX21" fmla="*/ 1740 w 10000"/>
                <a:gd name="connsiteY21" fmla="*/ 5462 h 10000"/>
                <a:gd name="connsiteX22" fmla="*/ 1923 w 10000"/>
                <a:gd name="connsiteY22" fmla="*/ 5330 h 10000"/>
                <a:gd name="connsiteX23" fmla="*/ 2185 w 10000"/>
                <a:gd name="connsiteY23" fmla="*/ 4986 h 10000"/>
                <a:gd name="connsiteX24" fmla="*/ 2376 w 10000"/>
                <a:gd name="connsiteY24" fmla="*/ 4920 h 10000"/>
                <a:gd name="connsiteX25" fmla="*/ 2099 w 10000"/>
                <a:gd name="connsiteY25" fmla="*/ 5134 h 10000"/>
                <a:gd name="connsiteX26" fmla="*/ 2335 w 10000"/>
                <a:gd name="connsiteY26" fmla="*/ 5085 h 10000"/>
                <a:gd name="connsiteX27" fmla="*/ 2485 w 10000"/>
                <a:gd name="connsiteY27" fmla="*/ 5282 h 10000"/>
                <a:gd name="connsiteX28" fmla="*/ 2664 w 10000"/>
                <a:gd name="connsiteY28" fmla="*/ 5348 h 10000"/>
                <a:gd name="connsiteX29" fmla="*/ 2763 w 10000"/>
                <a:gd name="connsiteY29" fmla="*/ 5299 h 10000"/>
                <a:gd name="connsiteX30" fmla="*/ 2922 w 10000"/>
                <a:gd name="connsiteY30" fmla="*/ 4856 h 10000"/>
                <a:gd name="connsiteX31" fmla="*/ 2897 w 10000"/>
                <a:gd name="connsiteY31" fmla="*/ 5218 h 10000"/>
                <a:gd name="connsiteX32" fmla="*/ 3041 w 10000"/>
                <a:gd name="connsiteY32" fmla="*/ 4529 h 10000"/>
                <a:gd name="connsiteX33" fmla="*/ 3183 w 10000"/>
                <a:gd name="connsiteY33" fmla="*/ 4823 h 10000"/>
                <a:gd name="connsiteX34" fmla="*/ 3148 w 10000"/>
                <a:gd name="connsiteY34" fmla="*/ 4578 h 10000"/>
                <a:gd name="connsiteX35" fmla="*/ 3218 w 10000"/>
                <a:gd name="connsiteY35" fmla="*/ 4823 h 10000"/>
                <a:gd name="connsiteX36" fmla="*/ 3234 w 10000"/>
                <a:gd name="connsiteY36" fmla="*/ 4856 h 10000"/>
                <a:gd name="connsiteX37" fmla="*/ 3275 w 10000"/>
                <a:gd name="connsiteY37" fmla="*/ 4856 h 10000"/>
                <a:gd name="connsiteX38" fmla="*/ 3327 w 10000"/>
                <a:gd name="connsiteY38" fmla="*/ 4856 h 10000"/>
                <a:gd name="connsiteX39" fmla="*/ 3376 w 10000"/>
                <a:gd name="connsiteY39" fmla="*/ 4823 h 10000"/>
                <a:gd name="connsiteX40" fmla="*/ 3411 w 10000"/>
                <a:gd name="connsiteY40" fmla="*/ 4725 h 10000"/>
                <a:gd name="connsiteX41" fmla="*/ 3444 w 10000"/>
                <a:gd name="connsiteY41" fmla="*/ 4577 h 10000"/>
                <a:gd name="connsiteX42" fmla="*/ 3460 w 10000"/>
                <a:gd name="connsiteY42" fmla="*/ 4315 h 10000"/>
                <a:gd name="connsiteX43" fmla="*/ 3543 w 10000"/>
                <a:gd name="connsiteY43" fmla="*/ 4332 h 10000"/>
                <a:gd name="connsiteX44" fmla="*/ 3662 w 10000"/>
                <a:gd name="connsiteY44" fmla="*/ 4102 h 10000"/>
                <a:gd name="connsiteX45" fmla="*/ 3796 w 10000"/>
                <a:gd name="connsiteY45" fmla="*/ 4135 h 10000"/>
                <a:gd name="connsiteX46" fmla="*/ 3888 w 10000"/>
                <a:gd name="connsiteY46" fmla="*/ 4135 h 10000"/>
                <a:gd name="connsiteX47" fmla="*/ 3728 w 10000"/>
                <a:gd name="connsiteY47" fmla="*/ 3922 h 10000"/>
                <a:gd name="connsiteX48" fmla="*/ 4006 w 10000"/>
                <a:gd name="connsiteY48" fmla="*/ 4169 h 10000"/>
                <a:gd name="connsiteX49" fmla="*/ 3940 w 10000"/>
                <a:gd name="connsiteY49" fmla="*/ 4365 h 10000"/>
                <a:gd name="connsiteX50" fmla="*/ 4233 w 10000"/>
                <a:gd name="connsiteY50" fmla="*/ 4283 h 10000"/>
                <a:gd name="connsiteX51" fmla="*/ 4522 w 10000"/>
                <a:gd name="connsiteY51" fmla="*/ 3413 h 10000"/>
                <a:gd name="connsiteX52" fmla="*/ 4682 w 10000"/>
                <a:gd name="connsiteY52" fmla="*/ 2633 h 10000"/>
                <a:gd name="connsiteX53" fmla="*/ 4673 w 10000"/>
                <a:gd name="connsiteY53" fmla="*/ 1733 h 10000"/>
                <a:gd name="connsiteX54" fmla="*/ 5062 w 10000"/>
                <a:gd name="connsiteY54" fmla="*/ 1701 h 10000"/>
                <a:gd name="connsiteX55" fmla="*/ 5384 w 10000"/>
                <a:gd name="connsiteY55" fmla="*/ 1478 h 10000"/>
                <a:gd name="connsiteX56" fmla="*/ 5395 w 10000"/>
                <a:gd name="connsiteY56" fmla="*/ 405 h 10000"/>
                <a:gd name="connsiteX57" fmla="*/ 5835 w 10000"/>
                <a:gd name="connsiteY57" fmla="*/ 182 h 10000"/>
                <a:gd name="connsiteX58" fmla="*/ 6268 w 10000"/>
                <a:gd name="connsiteY58" fmla="*/ 1075 h 10000"/>
                <a:gd name="connsiteX59" fmla="*/ 6857 w 10000"/>
                <a:gd name="connsiteY59" fmla="*/ 1258 h 10000"/>
                <a:gd name="connsiteX60" fmla="*/ 7626 w 10000"/>
                <a:gd name="connsiteY60" fmla="*/ 1662 h 10000"/>
                <a:gd name="connsiteX61" fmla="*/ 7851 w 10000"/>
                <a:gd name="connsiteY61" fmla="*/ 823 h 10000"/>
                <a:gd name="connsiteX62" fmla="*/ 8128 w 10000"/>
                <a:gd name="connsiteY62" fmla="*/ 1464 h 10000"/>
                <a:gd name="connsiteX63" fmla="*/ 8562 w 10000"/>
                <a:gd name="connsiteY63" fmla="*/ 1930 h 10000"/>
                <a:gd name="connsiteX64" fmla="*/ 8556 w 10000"/>
                <a:gd name="connsiteY64" fmla="*/ 3124 h 10000"/>
                <a:gd name="connsiteX65" fmla="*/ 9300 w 10000"/>
                <a:gd name="connsiteY65" fmla="*/ 4713 h 10000"/>
                <a:gd name="connsiteX66" fmla="*/ 8222 w 10000"/>
                <a:gd name="connsiteY66" fmla="*/ 6773 h 10000"/>
                <a:gd name="connsiteX67" fmla="*/ 7866 w 10000"/>
                <a:gd name="connsiteY67" fmla="*/ 7896 h 10000"/>
                <a:gd name="connsiteX68" fmla="*/ 2630 w 10000"/>
                <a:gd name="connsiteY68" fmla="*/ 9109 h 10000"/>
                <a:gd name="connsiteX69" fmla="*/ 10000 w 10000"/>
                <a:gd name="connsiteY69" fmla="*/ 5707 h 10000"/>
                <a:gd name="connsiteX70" fmla="*/ 9950 w 10000"/>
                <a:gd name="connsiteY70" fmla="*/ 5789 h 10000"/>
                <a:gd name="connsiteX71" fmla="*/ 9664 w 10000"/>
                <a:gd name="connsiteY71" fmla="*/ 6296 h 10000"/>
                <a:gd name="connsiteX72" fmla="*/ 9110 w 10000"/>
                <a:gd name="connsiteY72" fmla="*/ 6739 h 10000"/>
                <a:gd name="connsiteX0" fmla="*/ 9664 w 10000"/>
                <a:gd name="connsiteY0" fmla="*/ 6296 h 10000"/>
                <a:gd name="connsiteX1" fmla="*/ 2712 w 10000"/>
                <a:gd name="connsiteY1" fmla="*/ 9029 h 10000"/>
                <a:gd name="connsiteX2" fmla="*/ 2277 w 10000"/>
                <a:gd name="connsiteY2" fmla="*/ 8963 h 10000"/>
                <a:gd name="connsiteX3" fmla="*/ 1856 w 10000"/>
                <a:gd name="connsiteY3" fmla="*/ 9029 h 10000"/>
                <a:gd name="connsiteX4" fmla="*/ 1866 w 10000"/>
                <a:gd name="connsiteY4" fmla="*/ 9702 h 10000"/>
                <a:gd name="connsiteX5" fmla="*/ 1091 w 10000"/>
                <a:gd name="connsiteY5" fmla="*/ 9815 h 10000"/>
                <a:gd name="connsiteX6" fmla="*/ 648 w 10000"/>
                <a:gd name="connsiteY6" fmla="*/ 9948 h 10000"/>
                <a:gd name="connsiteX7" fmla="*/ 0 w 10000"/>
                <a:gd name="connsiteY7" fmla="*/ 10000 h 10000"/>
                <a:gd name="connsiteX8" fmla="*/ 227 w 10000"/>
                <a:gd name="connsiteY8" fmla="*/ 9737 h 10000"/>
                <a:gd name="connsiteX9" fmla="*/ 377 w 10000"/>
                <a:gd name="connsiteY9" fmla="*/ 8719 h 10000"/>
                <a:gd name="connsiteX10" fmla="*/ 235 w 10000"/>
                <a:gd name="connsiteY10" fmla="*/ 7998 h 10000"/>
                <a:gd name="connsiteX11" fmla="*/ 486 w 10000"/>
                <a:gd name="connsiteY11" fmla="*/ 7604 h 10000"/>
                <a:gd name="connsiteX12" fmla="*/ 1278 w 10000"/>
                <a:gd name="connsiteY12" fmla="*/ 8066 h 10000"/>
                <a:gd name="connsiteX13" fmla="*/ 1034 w 10000"/>
                <a:gd name="connsiteY13" fmla="*/ 7164 h 10000"/>
                <a:gd name="connsiteX14" fmla="*/ 1345 w 10000"/>
                <a:gd name="connsiteY14" fmla="*/ 6836 h 10000"/>
                <a:gd name="connsiteX15" fmla="*/ 1345 w 10000"/>
                <a:gd name="connsiteY15" fmla="*/ 6804 h 10000"/>
                <a:gd name="connsiteX16" fmla="*/ 1345 w 10000"/>
                <a:gd name="connsiteY16" fmla="*/ 6739 h 10000"/>
                <a:gd name="connsiteX17" fmla="*/ 1093 w 10000"/>
                <a:gd name="connsiteY17" fmla="*/ 6887 h 10000"/>
                <a:gd name="connsiteX18" fmla="*/ 1554 w 10000"/>
                <a:gd name="connsiteY18" fmla="*/ 6625 h 10000"/>
                <a:gd name="connsiteX19" fmla="*/ 1496 w 10000"/>
                <a:gd name="connsiteY19" fmla="*/ 6101 h 10000"/>
                <a:gd name="connsiteX20" fmla="*/ 1647 w 10000"/>
                <a:gd name="connsiteY20" fmla="*/ 5822 h 10000"/>
                <a:gd name="connsiteX21" fmla="*/ 1740 w 10000"/>
                <a:gd name="connsiteY21" fmla="*/ 5462 h 10000"/>
                <a:gd name="connsiteX22" fmla="*/ 1923 w 10000"/>
                <a:gd name="connsiteY22" fmla="*/ 5330 h 10000"/>
                <a:gd name="connsiteX23" fmla="*/ 2185 w 10000"/>
                <a:gd name="connsiteY23" fmla="*/ 4986 h 10000"/>
                <a:gd name="connsiteX24" fmla="*/ 2376 w 10000"/>
                <a:gd name="connsiteY24" fmla="*/ 4920 h 10000"/>
                <a:gd name="connsiteX25" fmla="*/ 2099 w 10000"/>
                <a:gd name="connsiteY25" fmla="*/ 5134 h 10000"/>
                <a:gd name="connsiteX26" fmla="*/ 2335 w 10000"/>
                <a:gd name="connsiteY26" fmla="*/ 5085 h 10000"/>
                <a:gd name="connsiteX27" fmla="*/ 2485 w 10000"/>
                <a:gd name="connsiteY27" fmla="*/ 5282 h 10000"/>
                <a:gd name="connsiteX28" fmla="*/ 2664 w 10000"/>
                <a:gd name="connsiteY28" fmla="*/ 5348 h 10000"/>
                <a:gd name="connsiteX29" fmla="*/ 2763 w 10000"/>
                <a:gd name="connsiteY29" fmla="*/ 5299 h 10000"/>
                <a:gd name="connsiteX30" fmla="*/ 2922 w 10000"/>
                <a:gd name="connsiteY30" fmla="*/ 4856 h 10000"/>
                <a:gd name="connsiteX31" fmla="*/ 2897 w 10000"/>
                <a:gd name="connsiteY31" fmla="*/ 5218 h 10000"/>
                <a:gd name="connsiteX32" fmla="*/ 3041 w 10000"/>
                <a:gd name="connsiteY32" fmla="*/ 4529 h 10000"/>
                <a:gd name="connsiteX33" fmla="*/ 3183 w 10000"/>
                <a:gd name="connsiteY33" fmla="*/ 4823 h 10000"/>
                <a:gd name="connsiteX34" fmla="*/ 3148 w 10000"/>
                <a:gd name="connsiteY34" fmla="*/ 4578 h 10000"/>
                <a:gd name="connsiteX35" fmla="*/ 3218 w 10000"/>
                <a:gd name="connsiteY35" fmla="*/ 4823 h 10000"/>
                <a:gd name="connsiteX36" fmla="*/ 3234 w 10000"/>
                <a:gd name="connsiteY36" fmla="*/ 4856 h 10000"/>
                <a:gd name="connsiteX37" fmla="*/ 3275 w 10000"/>
                <a:gd name="connsiteY37" fmla="*/ 4856 h 10000"/>
                <a:gd name="connsiteX38" fmla="*/ 3327 w 10000"/>
                <a:gd name="connsiteY38" fmla="*/ 4856 h 10000"/>
                <a:gd name="connsiteX39" fmla="*/ 3376 w 10000"/>
                <a:gd name="connsiteY39" fmla="*/ 4823 h 10000"/>
                <a:gd name="connsiteX40" fmla="*/ 3411 w 10000"/>
                <a:gd name="connsiteY40" fmla="*/ 4725 h 10000"/>
                <a:gd name="connsiteX41" fmla="*/ 3444 w 10000"/>
                <a:gd name="connsiteY41" fmla="*/ 4577 h 10000"/>
                <a:gd name="connsiteX42" fmla="*/ 3460 w 10000"/>
                <a:gd name="connsiteY42" fmla="*/ 4315 h 10000"/>
                <a:gd name="connsiteX43" fmla="*/ 3543 w 10000"/>
                <a:gd name="connsiteY43" fmla="*/ 4332 h 10000"/>
                <a:gd name="connsiteX44" fmla="*/ 3662 w 10000"/>
                <a:gd name="connsiteY44" fmla="*/ 4102 h 10000"/>
                <a:gd name="connsiteX45" fmla="*/ 3796 w 10000"/>
                <a:gd name="connsiteY45" fmla="*/ 4135 h 10000"/>
                <a:gd name="connsiteX46" fmla="*/ 3888 w 10000"/>
                <a:gd name="connsiteY46" fmla="*/ 4135 h 10000"/>
                <a:gd name="connsiteX47" fmla="*/ 3728 w 10000"/>
                <a:gd name="connsiteY47" fmla="*/ 3922 h 10000"/>
                <a:gd name="connsiteX48" fmla="*/ 4006 w 10000"/>
                <a:gd name="connsiteY48" fmla="*/ 4169 h 10000"/>
                <a:gd name="connsiteX49" fmla="*/ 3940 w 10000"/>
                <a:gd name="connsiteY49" fmla="*/ 4365 h 10000"/>
                <a:gd name="connsiteX50" fmla="*/ 4233 w 10000"/>
                <a:gd name="connsiteY50" fmla="*/ 4283 h 10000"/>
                <a:gd name="connsiteX51" fmla="*/ 4522 w 10000"/>
                <a:gd name="connsiteY51" fmla="*/ 3413 h 10000"/>
                <a:gd name="connsiteX52" fmla="*/ 4682 w 10000"/>
                <a:gd name="connsiteY52" fmla="*/ 2633 h 10000"/>
                <a:gd name="connsiteX53" fmla="*/ 4673 w 10000"/>
                <a:gd name="connsiteY53" fmla="*/ 1733 h 10000"/>
                <a:gd name="connsiteX54" fmla="*/ 5062 w 10000"/>
                <a:gd name="connsiteY54" fmla="*/ 1701 h 10000"/>
                <a:gd name="connsiteX55" fmla="*/ 5384 w 10000"/>
                <a:gd name="connsiteY55" fmla="*/ 1478 h 10000"/>
                <a:gd name="connsiteX56" fmla="*/ 5395 w 10000"/>
                <a:gd name="connsiteY56" fmla="*/ 405 h 10000"/>
                <a:gd name="connsiteX57" fmla="*/ 5835 w 10000"/>
                <a:gd name="connsiteY57" fmla="*/ 182 h 10000"/>
                <a:gd name="connsiteX58" fmla="*/ 6268 w 10000"/>
                <a:gd name="connsiteY58" fmla="*/ 1075 h 10000"/>
                <a:gd name="connsiteX59" fmla="*/ 6857 w 10000"/>
                <a:gd name="connsiteY59" fmla="*/ 1258 h 10000"/>
                <a:gd name="connsiteX60" fmla="*/ 7626 w 10000"/>
                <a:gd name="connsiteY60" fmla="*/ 1662 h 10000"/>
                <a:gd name="connsiteX61" fmla="*/ 7851 w 10000"/>
                <a:gd name="connsiteY61" fmla="*/ 823 h 10000"/>
                <a:gd name="connsiteX62" fmla="*/ 8128 w 10000"/>
                <a:gd name="connsiteY62" fmla="*/ 1464 h 10000"/>
                <a:gd name="connsiteX63" fmla="*/ 8562 w 10000"/>
                <a:gd name="connsiteY63" fmla="*/ 1930 h 10000"/>
                <a:gd name="connsiteX64" fmla="*/ 8556 w 10000"/>
                <a:gd name="connsiteY64" fmla="*/ 3124 h 10000"/>
                <a:gd name="connsiteX65" fmla="*/ 9300 w 10000"/>
                <a:gd name="connsiteY65" fmla="*/ 4713 h 10000"/>
                <a:gd name="connsiteX66" fmla="*/ 8222 w 10000"/>
                <a:gd name="connsiteY66" fmla="*/ 6773 h 10000"/>
                <a:gd name="connsiteX67" fmla="*/ 7866 w 10000"/>
                <a:gd name="connsiteY67" fmla="*/ 7896 h 10000"/>
                <a:gd name="connsiteX68" fmla="*/ 2630 w 10000"/>
                <a:gd name="connsiteY68" fmla="*/ 9109 h 10000"/>
                <a:gd name="connsiteX69" fmla="*/ 10000 w 10000"/>
                <a:gd name="connsiteY69" fmla="*/ 5707 h 10000"/>
                <a:gd name="connsiteX70" fmla="*/ 9950 w 10000"/>
                <a:gd name="connsiteY70" fmla="*/ 5789 h 10000"/>
                <a:gd name="connsiteX71" fmla="*/ 9664 w 10000"/>
                <a:gd name="connsiteY71" fmla="*/ 6296 h 10000"/>
                <a:gd name="connsiteX0" fmla="*/ 9950 w 10000"/>
                <a:gd name="connsiteY0" fmla="*/ 5789 h 10000"/>
                <a:gd name="connsiteX1" fmla="*/ 2712 w 10000"/>
                <a:gd name="connsiteY1" fmla="*/ 9029 h 10000"/>
                <a:gd name="connsiteX2" fmla="*/ 2277 w 10000"/>
                <a:gd name="connsiteY2" fmla="*/ 8963 h 10000"/>
                <a:gd name="connsiteX3" fmla="*/ 1856 w 10000"/>
                <a:gd name="connsiteY3" fmla="*/ 9029 h 10000"/>
                <a:gd name="connsiteX4" fmla="*/ 1866 w 10000"/>
                <a:gd name="connsiteY4" fmla="*/ 9702 h 10000"/>
                <a:gd name="connsiteX5" fmla="*/ 1091 w 10000"/>
                <a:gd name="connsiteY5" fmla="*/ 9815 h 10000"/>
                <a:gd name="connsiteX6" fmla="*/ 648 w 10000"/>
                <a:gd name="connsiteY6" fmla="*/ 9948 h 10000"/>
                <a:gd name="connsiteX7" fmla="*/ 0 w 10000"/>
                <a:gd name="connsiteY7" fmla="*/ 10000 h 10000"/>
                <a:gd name="connsiteX8" fmla="*/ 227 w 10000"/>
                <a:gd name="connsiteY8" fmla="*/ 9737 h 10000"/>
                <a:gd name="connsiteX9" fmla="*/ 377 w 10000"/>
                <a:gd name="connsiteY9" fmla="*/ 8719 h 10000"/>
                <a:gd name="connsiteX10" fmla="*/ 235 w 10000"/>
                <a:gd name="connsiteY10" fmla="*/ 7998 h 10000"/>
                <a:gd name="connsiteX11" fmla="*/ 486 w 10000"/>
                <a:gd name="connsiteY11" fmla="*/ 7604 h 10000"/>
                <a:gd name="connsiteX12" fmla="*/ 1278 w 10000"/>
                <a:gd name="connsiteY12" fmla="*/ 8066 h 10000"/>
                <a:gd name="connsiteX13" fmla="*/ 1034 w 10000"/>
                <a:gd name="connsiteY13" fmla="*/ 7164 h 10000"/>
                <a:gd name="connsiteX14" fmla="*/ 1345 w 10000"/>
                <a:gd name="connsiteY14" fmla="*/ 6836 h 10000"/>
                <a:gd name="connsiteX15" fmla="*/ 1345 w 10000"/>
                <a:gd name="connsiteY15" fmla="*/ 6804 h 10000"/>
                <a:gd name="connsiteX16" fmla="*/ 1345 w 10000"/>
                <a:gd name="connsiteY16" fmla="*/ 6739 h 10000"/>
                <a:gd name="connsiteX17" fmla="*/ 1093 w 10000"/>
                <a:gd name="connsiteY17" fmla="*/ 6887 h 10000"/>
                <a:gd name="connsiteX18" fmla="*/ 1554 w 10000"/>
                <a:gd name="connsiteY18" fmla="*/ 6625 h 10000"/>
                <a:gd name="connsiteX19" fmla="*/ 1496 w 10000"/>
                <a:gd name="connsiteY19" fmla="*/ 6101 h 10000"/>
                <a:gd name="connsiteX20" fmla="*/ 1647 w 10000"/>
                <a:gd name="connsiteY20" fmla="*/ 5822 h 10000"/>
                <a:gd name="connsiteX21" fmla="*/ 1740 w 10000"/>
                <a:gd name="connsiteY21" fmla="*/ 5462 h 10000"/>
                <a:gd name="connsiteX22" fmla="*/ 1923 w 10000"/>
                <a:gd name="connsiteY22" fmla="*/ 5330 h 10000"/>
                <a:gd name="connsiteX23" fmla="*/ 2185 w 10000"/>
                <a:gd name="connsiteY23" fmla="*/ 4986 h 10000"/>
                <a:gd name="connsiteX24" fmla="*/ 2376 w 10000"/>
                <a:gd name="connsiteY24" fmla="*/ 4920 h 10000"/>
                <a:gd name="connsiteX25" fmla="*/ 2099 w 10000"/>
                <a:gd name="connsiteY25" fmla="*/ 5134 h 10000"/>
                <a:gd name="connsiteX26" fmla="*/ 2335 w 10000"/>
                <a:gd name="connsiteY26" fmla="*/ 5085 h 10000"/>
                <a:gd name="connsiteX27" fmla="*/ 2485 w 10000"/>
                <a:gd name="connsiteY27" fmla="*/ 5282 h 10000"/>
                <a:gd name="connsiteX28" fmla="*/ 2664 w 10000"/>
                <a:gd name="connsiteY28" fmla="*/ 5348 h 10000"/>
                <a:gd name="connsiteX29" fmla="*/ 2763 w 10000"/>
                <a:gd name="connsiteY29" fmla="*/ 5299 h 10000"/>
                <a:gd name="connsiteX30" fmla="*/ 2922 w 10000"/>
                <a:gd name="connsiteY30" fmla="*/ 4856 h 10000"/>
                <a:gd name="connsiteX31" fmla="*/ 2897 w 10000"/>
                <a:gd name="connsiteY31" fmla="*/ 5218 h 10000"/>
                <a:gd name="connsiteX32" fmla="*/ 3041 w 10000"/>
                <a:gd name="connsiteY32" fmla="*/ 4529 h 10000"/>
                <a:gd name="connsiteX33" fmla="*/ 3183 w 10000"/>
                <a:gd name="connsiteY33" fmla="*/ 4823 h 10000"/>
                <a:gd name="connsiteX34" fmla="*/ 3148 w 10000"/>
                <a:gd name="connsiteY34" fmla="*/ 4578 h 10000"/>
                <a:gd name="connsiteX35" fmla="*/ 3218 w 10000"/>
                <a:gd name="connsiteY35" fmla="*/ 4823 h 10000"/>
                <a:gd name="connsiteX36" fmla="*/ 3234 w 10000"/>
                <a:gd name="connsiteY36" fmla="*/ 4856 h 10000"/>
                <a:gd name="connsiteX37" fmla="*/ 3275 w 10000"/>
                <a:gd name="connsiteY37" fmla="*/ 4856 h 10000"/>
                <a:gd name="connsiteX38" fmla="*/ 3327 w 10000"/>
                <a:gd name="connsiteY38" fmla="*/ 4856 h 10000"/>
                <a:gd name="connsiteX39" fmla="*/ 3376 w 10000"/>
                <a:gd name="connsiteY39" fmla="*/ 4823 h 10000"/>
                <a:gd name="connsiteX40" fmla="*/ 3411 w 10000"/>
                <a:gd name="connsiteY40" fmla="*/ 4725 h 10000"/>
                <a:gd name="connsiteX41" fmla="*/ 3444 w 10000"/>
                <a:gd name="connsiteY41" fmla="*/ 4577 h 10000"/>
                <a:gd name="connsiteX42" fmla="*/ 3460 w 10000"/>
                <a:gd name="connsiteY42" fmla="*/ 4315 h 10000"/>
                <a:gd name="connsiteX43" fmla="*/ 3543 w 10000"/>
                <a:gd name="connsiteY43" fmla="*/ 4332 h 10000"/>
                <a:gd name="connsiteX44" fmla="*/ 3662 w 10000"/>
                <a:gd name="connsiteY44" fmla="*/ 4102 h 10000"/>
                <a:gd name="connsiteX45" fmla="*/ 3796 w 10000"/>
                <a:gd name="connsiteY45" fmla="*/ 4135 h 10000"/>
                <a:gd name="connsiteX46" fmla="*/ 3888 w 10000"/>
                <a:gd name="connsiteY46" fmla="*/ 4135 h 10000"/>
                <a:gd name="connsiteX47" fmla="*/ 3728 w 10000"/>
                <a:gd name="connsiteY47" fmla="*/ 3922 h 10000"/>
                <a:gd name="connsiteX48" fmla="*/ 4006 w 10000"/>
                <a:gd name="connsiteY48" fmla="*/ 4169 h 10000"/>
                <a:gd name="connsiteX49" fmla="*/ 3940 w 10000"/>
                <a:gd name="connsiteY49" fmla="*/ 4365 h 10000"/>
                <a:gd name="connsiteX50" fmla="*/ 4233 w 10000"/>
                <a:gd name="connsiteY50" fmla="*/ 4283 h 10000"/>
                <a:gd name="connsiteX51" fmla="*/ 4522 w 10000"/>
                <a:gd name="connsiteY51" fmla="*/ 3413 h 10000"/>
                <a:gd name="connsiteX52" fmla="*/ 4682 w 10000"/>
                <a:gd name="connsiteY52" fmla="*/ 2633 h 10000"/>
                <a:gd name="connsiteX53" fmla="*/ 4673 w 10000"/>
                <a:gd name="connsiteY53" fmla="*/ 1733 h 10000"/>
                <a:gd name="connsiteX54" fmla="*/ 5062 w 10000"/>
                <a:gd name="connsiteY54" fmla="*/ 1701 h 10000"/>
                <a:gd name="connsiteX55" fmla="*/ 5384 w 10000"/>
                <a:gd name="connsiteY55" fmla="*/ 1478 h 10000"/>
                <a:gd name="connsiteX56" fmla="*/ 5395 w 10000"/>
                <a:gd name="connsiteY56" fmla="*/ 405 h 10000"/>
                <a:gd name="connsiteX57" fmla="*/ 5835 w 10000"/>
                <a:gd name="connsiteY57" fmla="*/ 182 h 10000"/>
                <a:gd name="connsiteX58" fmla="*/ 6268 w 10000"/>
                <a:gd name="connsiteY58" fmla="*/ 1075 h 10000"/>
                <a:gd name="connsiteX59" fmla="*/ 6857 w 10000"/>
                <a:gd name="connsiteY59" fmla="*/ 1258 h 10000"/>
                <a:gd name="connsiteX60" fmla="*/ 7626 w 10000"/>
                <a:gd name="connsiteY60" fmla="*/ 1662 h 10000"/>
                <a:gd name="connsiteX61" fmla="*/ 7851 w 10000"/>
                <a:gd name="connsiteY61" fmla="*/ 823 h 10000"/>
                <a:gd name="connsiteX62" fmla="*/ 8128 w 10000"/>
                <a:gd name="connsiteY62" fmla="*/ 1464 h 10000"/>
                <a:gd name="connsiteX63" fmla="*/ 8562 w 10000"/>
                <a:gd name="connsiteY63" fmla="*/ 1930 h 10000"/>
                <a:gd name="connsiteX64" fmla="*/ 8556 w 10000"/>
                <a:gd name="connsiteY64" fmla="*/ 3124 h 10000"/>
                <a:gd name="connsiteX65" fmla="*/ 9300 w 10000"/>
                <a:gd name="connsiteY65" fmla="*/ 4713 h 10000"/>
                <a:gd name="connsiteX66" fmla="*/ 8222 w 10000"/>
                <a:gd name="connsiteY66" fmla="*/ 6773 h 10000"/>
                <a:gd name="connsiteX67" fmla="*/ 7866 w 10000"/>
                <a:gd name="connsiteY67" fmla="*/ 7896 h 10000"/>
                <a:gd name="connsiteX68" fmla="*/ 2630 w 10000"/>
                <a:gd name="connsiteY68" fmla="*/ 9109 h 10000"/>
                <a:gd name="connsiteX69" fmla="*/ 10000 w 10000"/>
                <a:gd name="connsiteY69" fmla="*/ 5707 h 10000"/>
                <a:gd name="connsiteX70" fmla="*/ 9950 w 10000"/>
                <a:gd name="connsiteY70" fmla="*/ 5789 h 10000"/>
                <a:gd name="connsiteX0" fmla="*/ 10000 w 10000"/>
                <a:gd name="connsiteY0" fmla="*/ 5707 h 10000"/>
                <a:gd name="connsiteX1" fmla="*/ 2712 w 10000"/>
                <a:gd name="connsiteY1" fmla="*/ 9029 h 10000"/>
                <a:gd name="connsiteX2" fmla="*/ 2277 w 10000"/>
                <a:gd name="connsiteY2" fmla="*/ 8963 h 10000"/>
                <a:gd name="connsiteX3" fmla="*/ 1856 w 10000"/>
                <a:gd name="connsiteY3" fmla="*/ 9029 h 10000"/>
                <a:gd name="connsiteX4" fmla="*/ 1866 w 10000"/>
                <a:gd name="connsiteY4" fmla="*/ 9702 h 10000"/>
                <a:gd name="connsiteX5" fmla="*/ 1091 w 10000"/>
                <a:gd name="connsiteY5" fmla="*/ 9815 h 10000"/>
                <a:gd name="connsiteX6" fmla="*/ 648 w 10000"/>
                <a:gd name="connsiteY6" fmla="*/ 9948 h 10000"/>
                <a:gd name="connsiteX7" fmla="*/ 0 w 10000"/>
                <a:gd name="connsiteY7" fmla="*/ 10000 h 10000"/>
                <a:gd name="connsiteX8" fmla="*/ 227 w 10000"/>
                <a:gd name="connsiteY8" fmla="*/ 9737 h 10000"/>
                <a:gd name="connsiteX9" fmla="*/ 377 w 10000"/>
                <a:gd name="connsiteY9" fmla="*/ 8719 h 10000"/>
                <a:gd name="connsiteX10" fmla="*/ 235 w 10000"/>
                <a:gd name="connsiteY10" fmla="*/ 7998 h 10000"/>
                <a:gd name="connsiteX11" fmla="*/ 486 w 10000"/>
                <a:gd name="connsiteY11" fmla="*/ 7604 h 10000"/>
                <a:gd name="connsiteX12" fmla="*/ 1278 w 10000"/>
                <a:gd name="connsiteY12" fmla="*/ 8066 h 10000"/>
                <a:gd name="connsiteX13" fmla="*/ 1034 w 10000"/>
                <a:gd name="connsiteY13" fmla="*/ 7164 h 10000"/>
                <a:gd name="connsiteX14" fmla="*/ 1345 w 10000"/>
                <a:gd name="connsiteY14" fmla="*/ 6836 h 10000"/>
                <a:gd name="connsiteX15" fmla="*/ 1345 w 10000"/>
                <a:gd name="connsiteY15" fmla="*/ 6804 h 10000"/>
                <a:gd name="connsiteX16" fmla="*/ 1345 w 10000"/>
                <a:gd name="connsiteY16" fmla="*/ 6739 h 10000"/>
                <a:gd name="connsiteX17" fmla="*/ 1093 w 10000"/>
                <a:gd name="connsiteY17" fmla="*/ 6887 h 10000"/>
                <a:gd name="connsiteX18" fmla="*/ 1554 w 10000"/>
                <a:gd name="connsiteY18" fmla="*/ 6625 h 10000"/>
                <a:gd name="connsiteX19" fmla="*/ 1496 w 10000"/>
                <a:gd name="connsiteY19" fmla="*/ 6101 h 10000"/>
                <a:gd name="connsiteX20" fmla="*/ 1647 w 10000"/>
                <a:gd name="connsiteY20" fmla="*/ 5822 h 10000"/>
                <a:gd name="connsiteX21" fmla="*/ 1740 w 10000"/>
                <a:gd name="connsiteY21" fmla="*/ 5462 h 10000"/>
                <a:gd name="connsiteX22" fmla="*/ 1923 w 10000"/>
                <a:gd name="connsiteY22" fmla="*/ 5330 h 10000"/>
                <a:gd name="connsiteX23" fmla="*/ 2185 w 10000"/>
                <a:gd name="connsiteY23" fmla="*/ 4986 h 10000"/>
                <a:gd name="connsiteX24" fmla="*/ 2376 w 10000"/>
                <a:gd name="connsiteY24" fmla="*/ 4920 h 10000"/>
                <a:gd name="connsiteX25" fmla="*/ 2099 w 10000"/>
                <a:gd name="connsiteY25" fmla="*/ 5134 h 10000"/>
                <a:gd name="connsiteX26" fmla="*/ 2335 w 10000"/>
                <a:gd name="connsiteY26" fmla="*/ 5085 h 10000"/>
                <a:gd name="connsiteX27" fmla="*/ 2485 w 10000"/>
                <a:gd name="connsiteY27" fmla="*/ 5282 h 10000"/>
                <a:gd name="connsiteX28" fmla="*/ 2664 w 10000"/>
                <a:gd name="connsiteY28" fmla="*/ 5348 h 10000"/>
                <a:gd name="connsiteX29" fmla="*/ 2763 w 10000"/>
                <a:gd name="connsiteY29" fmla="*/ 5299 h 10000"/>
                <a:gd name="connsiteX30" fmla="*/ 2922 w 10000"/>
                <a:gd name="connsiteY30" fmla="*/ 4856 h 10000"/>
                <a:gd name="connsiteX31" fmla="*/ 2897 w 10000"/>
                <a:gd name="connsiteY31" fmla="*/ 5218 h 10000"/>
                <a:gd name="connsiteX32" fmla="*/ 3041 w 10000"/>
                <a:gd name="connsiteY32" fmla="*/ 4529 h 10000"/>
                <a:gd name="connsiteX33" fmla="*/ 3183 w 10000"/>
                <a:gd name="connsiteY33" fmla="*/ 4823 h 10000"/>
                <a:gd name="connsiteX34" fmla="*/ 3148 w 10000"/>
                <a:gd name="connsiteY34" fmla="*/ 4578 h 10000"/>
                <a:gd name="connsiteX35" fmla="*/ 3218 w 10000"/>
                <a:gd name="connsiteY35" fmla="*/ 4823 h 10000"/>
                <a:gd name="connsiteX36" fmla="*/ 3234 w 10000"/>
                <a:gd name="connsiteY36" fmla="*/ 4856 h 10000"/>
                <a:gd name="connsiteX37" fmla="*/ 3275 w 10000"/>
                <a:gd name="connsiteY37" fmla="*/ 4856 h 10000"/>
                <a:gd name="connsiteX38" fmla="*/ 3327 w 10000"/>
                <a:gd name="connsiteY38" fmla="*/ 4856 h 10000"/>
                <a:gd name="connsiteX39" fmla="*/ 3376 w 10000"/>
                <a:gd name="connsiteY39" fmla="*/ 4823 h 10000"/>
                <a:gd name="connsiteX40" fmla="*/ 3411 w 10000"/>
                <a:gd name="connsiteY40" fmla="*/ 4725 h 10000"/>
                <a:gd name="connsiteX41" fmla="*/ 3444 w 10000"/>
                <a:gd name="connsiteY41" fmla="*/ 4577 h 10000"/>
                <a:gd name="connsiteX42" fmla="*/ 3460 w 10000"/>
                <a:gd name="connsiteY42" fmla="*/ 4315 h 10000"/>
                <a:gd name="connsiteX43" fmla="*/ 3543 w 10000"/>
                <a:gd name="connsiteY43" fmla="*/ 4332 h 10000"/>
                <a:gd name="connsiteX44" fmla="*/ 3662 w 10000"/>
                <a:gd name="connsiteY44" fmla="*/ 4102 h 10000"/>
                <a:gd name="connsiteX45" fmla="*/ 3796 w 10000"/>
                <a:gd name="connsiteY45" fmla="*/ 4135 h 10000"/>
                <a:gd name="connsiteX46" fmla="*/ 3888 w 10000"/>
                <a:gd name="connsiteY46" fmla="*/ 4135 h 10000"/>
                <a:gd name="connsiteX47" fmla="*/ 3728 w 10000"/>
                <a:gd name="connsiteY47" fmla="*/ 3922 h 10000"/>
                <a:gd name="connsiteX48" fmla="*/ 4006 w 10000"/>
                <a:gd name="connsiteY48" fmla="*/ 4169 h 10000"/>
                <a:gd name="connsiteX49" fmla="*/ 3940 w 10000"/>
                <a:gd name="connsiteY49" fmla="*/ 4365 h 10000"/>
                <a:gd name="connsiteX50" fmla="*/ 4233 w 10000"/>
                <a:gd name="connsiteY50" fmla="*/ 4283 h 10000"/>
                <a:gd name="connsiteX51" fmla="*/ 4522 w 10000"/>
                <a:gd name="connsiteY51" fmla="*/ 3413 h 10000"/>
                <a:gd name="connsiteX52" fmla="*/ 4682 w 10000"/>
                <a:gd name="connsiteY52" fmla="*/ 2633 h 10000"/>
                <a:gd name="connsiteX53" fmla="*/ 4673 w 10000"/>
                <a:gd name="connsiteY53" fmla="*/ 1733 h 10000"/>
                <a:gd name="connsiteX54" fmla="*/ 5062 w 10000"/>
                <a:gd name="connsiteY54" fmla="*/ 1701 h 10000"/>
                <a:gd name="connsiteX55" fmla="*/ 5384 w 10000"/>
                <a:gd name="connsiteY55" fmla="*/ 1478 h 10000"/>
                <a:gd name="connsiteX56" fmla="*/ 5395 w 10000"/>
                <a:gd name="connsiteY56" fmla="*/ 405 h 10000"/>
                <a:gd name="connsiteX57" fmla="*/ 5835 w 10000"/>
                <a:gd name="connsiteY57" fmla="*/ 182 h 10000"/>
                <a:gd name="connsiteX58" fmla="*/ 6268 w 10000"/>
                <a:gd name="connsiteY58" fmla="*/ 1075 h 10000"/>
                <a:gd name="connsiteX59" fmla="*/ 6857 w 10000"/>
                <a:gd name="connsiteY59" fmla="*/ 1258 h 10000"/>
                <a:gd name="connsiteX60" fmla="*/ 7626 w 10000"/>
                <a:gd name="connsiteY60" fmla="*/ 1662 h 10000"/>
                <a:gd name="connsiteX61" fmla="*/ 7851 w 10000"/>
                <a:gd name="connsiteY61" fmla="*/ 823 h 10000"/>
                <a:gd name="connsiteX62" fmla="*/ 8128 w 10000"/>
                <a:gd name="connsiteY62" fmla="*/ 1464 h 10000"/>
                <a:gd name="connsiteX63" fmla="*/ 8562 w 10000"/>
                <a:gd name="connsiteY63" fmla="*/ 1930 h 10000"/>
                <a:gd name="connsiteX64" fmla="*/ 8556 w 10000"/>
                <a:gd name="connsiteY64" fmla="*/ 3124 h 10000"/>
                <a:gd name="connsiteX65" fmla="*/ 9300 w 10000"/>
                <a:gd name="connsiteY65" fmla="*/ 4713 h 10000"/>
                <a:gd name="connsiteX66" fmla="*/ 8222 w 10000"/>
                <a:gd name="connsiteY66" fmla="*/ 6773 h 10000"/>
                <a:gd name="connsiteX67" fmla="*/ 7866 w 10000"/>
                <a:gd name="connsiteY67" fmla="*/ 7896 h 10000"/>
                <a:gd name="connsiteX68" fmla="*/ 2630 w 10000"/>
                <a:gd name="connsiteY68" fmla="*/ 9109 h 10000"/>
                <a:gd name="connsiteX69" fmla="*/ 10000 w 10000"/>
                <a:gd name="connsiteY69" fmla="*/ 5707 h 10000"/>
                <a:gd name="connsiteX0" fmla="*/ 2630 w 9300"/>
                <a:gd name="connsiteY0" fmla="*/ 9109 h 10000"/>
                <a:gd name="connsiteX1" fmla="*/ 2712 w 9300"/>
                <a:gd name="connsiteY1" fmla="*/ 9029 h 10000"/>
                <a:gd name="connsiteX2" fmla="*/ 2277 w 9300"/>
                <a:gd name="connsiteY2" fmla="*/ 8963 h 10000"/>
                <a:gd name="connsiteX3" fmla="*/ 1856 w 9300"/>
                <a:gd name="connsiteY3" fmla="*/ 9029 h 10000"/>
                <a:gd name="connsiteX4" fmla="*/ 1866 w 9300"/>
                <a:gd name="connsiteY4" fmla="*/ 9702 h 10000"/>
                <a:gd name="connsiteX5" fmla="*/ 1091 w 9300"/>
                <a:gd name="connsiteY5" fmla="*/ 9815 h 10000"/>
                <a:gd name="connsiteX6" fmla="*/ 648 w 9300"/>
                <a:gd name="connsiteY6" fmla="*/ 9948 h 10000"/>
                <a:gd name="connsiteX7" fmla="*/ 0 w 9300"/>
                <a:gd name="connsiteY7" fmla="*/ 10000 h 10000"/>
                <a:gd name="connsiteX8" fmla="*/ 227 w 9300"/>
                <a:gd name="connsiteY8" fmla="*/ 9737 h 10000"/>
                <a:gd name="connsiteX9" fmla="*/ 377 w 9300"/>
                <a:gd name="connsiteY9" fmla="*/ 8719 h 10000"/>
                <a:gd name="connsiteX10" fmla="*/ 235 w 9300"/>
                <a:gd name="connsiteY10" fmla="*/ 7998 h 10000"/>
                <a:gd name="connsiteX11" fmla="*/ 486 w 9300"/>
                <a:gd name="connsiteY11" fmla="*/ 7604 h 10000"/>
                <a:gd name="connsiteX12" fmla="*/ 1278 w 9300"/>
                <a:gd name="connsiteY12" fmla="*/ 8066 h 10000"/>
                <a:gd name="connsiteX13" fmla="*/ 1034 w 9300"/>
                <a:gd name="connsiteY13" fmla="*/ 7164 h 10000"/>
                <a:gd name="connsiteX14" fmla="*/ 1345 w 9300"/>
                <a:gd name="connsiteY14" fmla="*/ 6836 h 10000"/>
                <a:gd name="connsiteX15" fmla="*/ 1345 w 9300"/>
                <a:gd name="connsiteY15" fmla="*/ 6804 h 10000"/>
                <a:gd name="connsiteX16" fmla="*/ 1345 w 9300"/>
                <a:gd name="connsiteY16" fmla="*/ 6739 h 10000"/>
                <a:gd name="connsiteX17" fmla="*/ 1093 w 9300"/>
                <a:gd name="connsiteY17" fmla="*/ 6887 h 10000"/>
                <a:gd name="connsiteX18" fmla="*/ 1554 w 9300"/>
                <a:gd name="connsiteY18" fmla="*/ 6625 h 10000"/>
                <a:gd name="connsiteX19" fmla="*/ 1496 w 9300"/>
                <a:gd name="connsiteY19" fmla="*/ 6101 h 10000"/>
                <a:gd name="connsiteX20" fmla="*/ 1647 w 9300"/>
                <a:gd name="connsiteY20" fmla="*/ 5822 h 10000"/>
                <a:gd name="connsiteX21" fmla="*/ 1740 w 9300"/>
                <a:gd name="connsiteY21" fmla="*/ 5462 h 10000"/>
                <a:gd name="connsiteX22" fmla="*/ 1923 w 9300"/>
                <a:gd name="connsiteY22" fmla="*/ 5330 h 10000"/>
                <a:gd name="connsiteX23" fmla="*/ 2185 w 9300"/>
                <a:gd name="connsiteY23" fmla="*/ 4986 h 10000"/>
                <a:gd name="connsiteX24" fmla="*/ 2376 w 9300"/>
                <a:gd name="connsiteY24" fmla="*/ 4920 h 10000"/>
                <a:gd name="connsiteX25" fmla="*/ 2099 w 9300"/>
                <a:gd name="connsiteY25" fmla="*/ 5134 h 10000"/>
                <a:gd name="connsiteX26" fmla="*/ 2335 w 9300"/>
                <a:gd name="connsiteY26" fmla="*/ 5085 h 10000"/>
                <a:gd name="connsiteX27" fmla="*/ 2485 w 9300"/>
                <a:gd name="connsiteY27" fmla="*/ 5282 h 10000"/>
                <a:gd name="connsiteX28" fmla="*/ 2664 w 9300"/>
                <a:gd name="connsiteY28" fmla="*/ 5348 h 10000"/>
                <a:gd name="connsiteX29" fmla="*/ 2763 w 9300"/>
                <a:gd name="connsiteY29" fmla="*/ 5299 h 10000"/>
                <a:gd name="connsiteX30" fmla="*/ 2922 w 9300"/>
                <a:gd name="connsiteY30" fmla="*/ 4856 h 10000"/>
                <a:gd name="connsiteX31" fmla="*/ 2897 w 9300"/>
                <a:gd name="connsiteY31" fmla="*/ 5218 h 10000"/>
                <a:gd name="connsiteX32" fmla="*/ 3041 w 9300"/>
                <a:gd name="connsiteY32" fmla="*/ 4529 h 10000"/>
                <a:gd name="connsiteX33" fmla="*/ 3183 w 9300"/>
                <a:gd name="connsiteY33" fmla="*/ 4823 h 10000"/>
                <a:gd name="connsiteX34" fmla="*/ 3148 w 9300"/>
                <a:gd name="connsiteY34" fmla="*/ 4578 h 10000"/>
                <a:gd name="connsiteX35" fmla="*/ 3218 w 9300"/>
                <a:gd name="connsiteY35" fmla="*/ 4823 h 10000"/>
                <a:gd name="connsiteX36" fmla="*/ 3234 w 9300"/>
                <a:gd name="connsiteY36" fmla="*/ 4856 h 10000"/>
                <a:gd name="connsiteX37" fmla="*/ 3275 w 9300"/>
                <a:gd name="connsiteY37" fmla="*/ 4856 h 10000"/>
                <a:gd name="connsiteX38" fmla="*/ 3327 w 9300"/>
                <a:gd name="connsiteY38" fmla="*/ 4856 h 10000"/>
                <a:gd name="connsiteX39" fmla="*/ 3376 w 9300"/>
                <a:gd name="connsiteY39" fmla="*/ 4823 h 10000"/>
                <a:gd name="connsiteX40" fmla="*/ 3411 w 9300"/>
                <a:gd name="connsiteY40" fmla="*/ 4725 h 10000"/>
                <a:gd name="connsiteX41" fmla="*/ 3444 w 9300"/>
                <a:gd name="connsiteY41" fmla="*/ 4577 h 10000"/>
                <a:gd name="connsiteX42" fmla="*/ 3460 w 9300"/>
                <a:gd name="connsiteY42" fmla="*/ 4315 h 10000"/>
                <a:gd name="connsiteX43" fmla="*/ 3543 w 9300"/>
                <a:gd name="connsiteY43" fmla="*/ 4332 h 10000"/>
                <a:gd name="connsiteX44" fmla="*/ 3662 w 9300"/>
                <a:gd name="connsiteY44" fmla="*/ 4102 h 10000"/>
                <a:gd name="connsiteX45" fmla="*/ 3796 w 9300"/>
                <a:gd name="connsiteY45" fmla="*/ 4135 h 10000"/>
                <a:gd name="connsiteX46" fmla="*/ 3888 w 9300"/>
                <a:gd name="connsiteY46" fmla="*/ 4135 h 10000"/>
                <a:gd name="connsiteX47" fmla="*/ 3728 w 9300"/>
                <a:gd name="connsiteY47" fmla="*/ 3922 h 10000"/>
                <a:gd name="connsiteX48" fmla="*/ 4006 w 9300"/>
                <a:gd name="connsiteY48" fmla="*/ 4169 h 10000"/>
                <a:gd name="connsiteX49" fmla="*/ 3940 w 9300"/>
                <a:gd name="connsiteY49" fmla="*/ 4365 h 10000"/>
                <a:gd name="connsiteX50" fmla="*/ 4233 w 9300"/>
                <a:gd name="connsiteY50" fmla="*/ 4283 h 10000"/>
                <a:gd name="connsiteX51" fmla="*/ 4522 w 9300"/>
                <a:gd name="connsiteY51" fmla="*/ 3413 h 10000"/>
                <a:gd name="connsiteX52" fmla="*/ 4682 w 9300"/>
                <a:gd name="connsiteY52" fmla="*/ 2633 h 10000"/>
                <a:gd name="connsiteX53" fmla="*/ 4673 w 9300"/>
                <a:gd name="connsiteY53" fmla="*/ 1733 h 10000"/>
                <a:gd name="connsiteX54" fmla="*/ 5062 w 9300"/>
                <a:gd name="connsiteY54" fmla="*/ 1701 h 10000"/>
                <a:gd name="connsiteX55" fmla="*/ 5384 w 9300"/>
                <a:gd name="connsiteY55" fmla="*/ 1478 h 10000"/>
                <a:gd name="connsiteX56" fmla="*/ 5395 w 9300"/>
                <a:gd name="connsiteY56" fmla="*/ 405 h 10000"/>
                <a:gd name="connsiteX57" fmla="*/ 5835 w 9300"/>
                <a:gd name="connsiteY57" fmla="*/ 182 h 10000"/>
                <a:gd name="connsiteX58" fmla="*/ 6268 w 9300"/>
                <a:gd name="connsiteY58" fmla="*/ 1075 h 10000"/>
                <a:gd name="connsiteX59" fmla="*/ 6857 w 9300"/>
                <a:gd name="connsiteY59" fmla="*/ 1258 h 10000"/>
                <a:gd name="connsiteX60" fmla="*/ 7626 w 9300"/>
                <a:gd name="connsiteY60" fmla="*/ 1662 h 10000"/>
                <a:gd name="connsiteX61" fmla="*/ 7851 w 9300"/>
                <a:gd name="connsiteY61" fmla="*/ 823 h 10000"/>
                <a:gd name="connsiteX62" fmla="*/ 8128 w 9300"/>
                <a:gd name="connsiteY62" fmla="*/ 1464 h 10000"/>
                <a:gd name="connsiteX63" fmla="*/ 8562 w 9300"/>
                <a:gd name="connsiteY63" fmla="*/ 1930 h 10000"/>
                <a:gd name="connsiteX64" fmla="*/ 8556 w 9300"/>
                <a:gd name="connsiteY64" fmla="*/ 3124 h 10000"/>
                <a:gd name="connsiteX65" fmla="*/ 9300 w 9300"/>
                <a:gd name="connsiteY65" fmla="*/ 4713 h 10000"/>
                <a:gd name="connsiteX66" fmla="*/ 8222 w 9300"/>
                <a:gd name="connsiteY66" fmla="*/ 6773 h 10000"/>
                <a:gd name="connsiteX67" fmla="*/ 7866 w 9300"/>
                <a:gd name="connsiteY67" fmla="*/ 7896 h 10000"/>
                <a:gd name="connsiteX68" fmla="*/ 2630 w 9300"/>
                <a:gd name="connsiteY68" fmla="*/ 9109 h 10000"/>
                <a:gd name="connsiteX0" fmla="*/ 8458 w 10000"/>
                <a:gd name="connsiteY0" fmla="*/ 7896 h 10000"/>
                <a:gd name="connsiteX1" fmla="*/ 2916 w 10000"/>
                <a:gd name="connsiteY1" fmla="*/ 9029 h 10000"/>
                <a:gd name="connsiteX2" fmla="*/ 2448 w 10000"/>
                <a:gd name="connsiteY2" fmla="*/ 8963 h 10000"/>
                <a:gd name="connsiteX3" fmla="*/ 1996 w 10000"/>
                <a:gd name="connsiteY3" fmla="*/ 9029 h 10000"/>
                <a:gd name="connsiteX4" fmla="*/ 2006 w 10000"/>
                <a:gd name="connsiteY4" fmla="*/ 9702 h 10000"/>
                <a:gd name="connsiteX5" fmla="*/ 1173 w 10000"/>
                <a:gd name="connsiteY5" fmla="*/ 9815 h 10000"/>
                <a:gd name="connsiteX6" fmla="*/ 697 w 10000"/>
                <a:gd name="connsiteY6" fmla="*/ 9948 h 10000"/>
                <a:gd name="connsiteX7" fmla="*/ 0 w 10000"/>
                <a:gd name="connsiteY7" fmla="*/ 10000 h 10000"/>
                <a:gd name="connsiteX8" fmla="*/ 244 w 10000"/>
                <a:gd name="connsiteY8" fmla="*/ 9737 h 10000"/>
                <a:gd name="connsiteX9" fmla="*/ 405 w 10000"/>
                <a:gd name="connsiteY9" fmla="*/ 8719 h 10000"/>
                <a:gd name="connsiteX10" fmla="*/ 253 w 10000"/>
                <a:gd name="connsiteY10" fmla="*/ 7998 h 10000"/>
                <a:gd name="connsiteX11" fmla="*/ 523 w 10000"/>
                <a:gd name="connsiteY11" fmla="*/ 7604 h 10000"/>
                <a:gd name="connsiteX12" fmla="*/ 1374 w 10000"/>
                <a:gd name="connsiteY12" fmla="*/ 8066 h 10000"/>
                <a:gd name="connsiteX13" fmla="*/ 1112 w 10000"/>
                <a:gd name="connsiteY13" fmla="*/ 7164 h 10000"/>
                <a:gd name="connsiteX14" fmla="*/ 1446 w 10000"/>
                <a:gd name="connsiteY14" fmla="*/ 6836 h 10000"/>
                <a:gd name="connsiteX15" fmla="*/ 1446 w 10000"/>
                <a:gd name="connsiteY15" fmla="*/ 6804 h 10000"/>
                <a:gd name="connsiteX16" fmla="*/ 1446 w 10000"/>
                <a:gd name="connsiteY16" fmla="*/ 6739 h 10000"/>
                <a:gd name="connsiteX17" fmla="*/ 1175 w 10000"/>
                <a:gd name="connsiteY17" fmla="*/ 6887 h 10000"/>
                <a:gd name="connsiteX18" fmla="*/ 1671 w 10000"/>
                <a:gd name="connsiteY18" fmla="*/ 6625 h 10000"/>
                <a:gd name="connsiteX19" fmla="*/ 1609 w 10000"/>
                <a:gd name="connsiteY19" fmla="*/ 6101 h 10000"/>
                <a:gd name="connsiteX20" fmla="*/ 1771 w 10000"/>
                <a:gd name="connsiteY20" fmla="*/ 5822 h 10000"/>
                <a:gd name="connsiteX21" fmla="*/ 1871 w 10000"/>
                <a:gd name="connsiteY21" fmla="*/ 5462 h 10000"/>
                <a:gd name="connsiteX22" fmla="*/ 2068 w 10000"/>
                <a:gd name="connsiteY22" fmla="*/ 5330 h 10000"/>
                <a:gd name="connsiteX23" fmla="*/ 2349 w 10000"/>
                <a:gd name="connsiteY23" fmla="*/ 4986 h 10000"/>
                <a:gd name="connsiteX24" fmla="*/ 2555 w 10000"/>
                <a:gd name="connsiteY24" fmla="*/ 4920 h 10000"/>
                <a:gd name="connsiteX25" fmla="*/ 2257 w 10000"/>
                <a:gd name="connsiteY25" fmla="*/ 5134 h 10000"/>
                <a:gd name="connsiteX26" fmla="*/ 2511 w 10000"/>
                <a:gd name="connsiteY26" fmla="*/ 5085 h 10000"/>
                <a:gd name="connsiteX27" fmla="*/ 2672 w 10000"/>
                <a:gd name="connsiteY27" fmla="*/ 5282 h 10000"/>
                <a:gd name="connsiteX28" fmla="*/ 2865 w 10000"/>
                <a:gd name="connsiteY28" fmla="*/ 5348 h 10000"/>
                <a:gd name="connsiteX29" fmla="*/ 2971 w 10000"/>
                <a:gd name="connsiteY29" fmla="*/ 5299 h 10000"/>
                <a:gd name="connsiteX30" fmla="*/ 3142 w 10000"/>
                <a:gd name="connsiteY30" fmla="*/ 4856 h 10000"/>
                <a:gd name="connsiteX31" fmla="*/ 3115 w 10000"/>
                <a:gd name="connsiteY31" fmla="*/ 5218 h 10000"/>
                <a:gd name="connsiteX32" fmla="*/ 3270 w 10000"/>
                <a:gd name="connsiteY32" fmla="*/ 4529 h 10000"/>
                <a:gd name="connsiteX33" fmla="*/ 3423 w 10000"/>
                <a:gd name="connsiteY33" fmla="*/ 4823 h 10000"/>
                <a:gd name="connsiteX34" fmla="*/ 3385 w 10000"/>
                <a:gd name="connsiteY34" fmla="*/ 4578 h 10000"/>
                <a:gd name="connsiteX35" fmla="*/ 3460 w 10000"/>
                <a:gd name="connsiteY35" fmla="*/ 4823 h 10000"/>
                <a:gd name="connsiteX36" fmla="*/ 3477 w 10000"/>
                <a:gd name="connsiteY36" fmla="*/ 4856 h 10000"/>
                <a:gd name="connsiteX37" fmla="*/ 3522 w 10000"/>
                <a:gd name="connsiteY37" fmla="*/ 4856 h 10000"/>
                <a:gd name="connsiteX38" fmla="*/ 3577 w 10000"/>
                <a:gd name="connsiteY38" fmla="*/ 4856 h 10000"/>
                <a:gd name="connsiteX39" fmla="*/ 3630 w 10000"/>
                <a:gd name="connsiteY39" fmla="*/ 4823 h 10000"/>
                <a:gd name="connsiteX40" fmla="*/ 3668 w 10000"/>
                <a:gd name="connsiteY40" fmla="*/ 4725 h 10000"/>
                <a:gd name="connsiteX41" fmla="*/ 3703 w 10000"/>
                <a:gd name="connsiteY41" fmla="*/ 4577 h 10000"/>
                <a:gd name="connsiteX42" fmla="*/ 3720 w 10000"/>
                <a:gd name="connsiteY42" fmla="*/ 4315 h 10000"/>
                <a:gd name="connsiteX43" fmla="*/ 3810 w 10000"/>
                <a:gd name="connsiteY43" fmla="*/ 4332 h 10000"/>
                <a:gd name="connsiteX44" fmla="*/ 3938 w 10000"/>
                <a:gd name="connsiteY44" fmla="*/ 4102 h 10000"/>
                <a:gd name="connsiteX45" fmla="*/ 4082 w 10000"/>
                <a:gd name="connsiteY45" fmla="*/ 4135 h 10000"/>
                <a:gd name="connsiteX46" fmla="*/ 4181 w 10000"/>
                <a:gd name="connsiteY46" fmla="*/ 4135 h 10000"/>
                <a:gd name="connsiteX47" fmla="*/ 4009 w 10000"/>
                <a:gd name="connsiteY47" fmla="*/ 3922 h 10000"/>
                <a:gd name="connsiteX48" fmla="*/ 4308 w 10000"/>
                <a:gd name="connsiteY48" fmla="*/ 4169 h 10000"/>
                <a:gd name="connsiteX49" fmla="*/ 4237 w 10000"/>
                <a:gd name="connsiteY49" fmla="*/ 4365 h 10000"/>
                <a:gd name="connsiteX50" fmla="*/ 4552 w 10000"/>
                <a:gd name="connsiteY50" fmla="*/ 4283 h 10000"/>
                <a:gd name="connsiteX51" fmla="*/ 4862 w 10000"/>
                <a:gd name="connsiteY51" fmla="*/ 3413 h 10000"/>
                <a:gd name="connsiteX52" fmla="*/ 5034 w 10000"/>
                <a:gd name="connsiteY52" fmla="*/ 2633 h 10000"/>
                <a:gd name="connsiteX53" fmla="*/ 5025 w 10000"/>
                <a:gd name="connsiteY53" fmla="*/ 1733 h 10000"/>
                <a:gd name="connsiteX54" fmla="*/ 5443 w 10000"/>
                <a:gd name="connsiteY54" fmla="*/ 1701 h 10000"/>
                <a:gd name="connsiteX55" fmla="*/ 5789 w 10000"/>
                <a:gd name="connsiteY55" fmla="*/ 1478 h 10000"/>
                <a:gd name="connsiteX56" fmla="*/ 5801 w 10000"/>
                <a:gd name="connsiteY56" fmla="*/ 405 h 10000"/>
                <a:gd name="connsiteX57" fmla="*/ 6274 w 10000"/>
                <a:gd name="connsiteY57" fmla="*/ 182 h 10000"/>
                <a:gd name="connsiteX58" fmla="*/ 6740 w 10000"/>
                <a:gd name="connsiteY58" fmla="*/ 1075 h 10000"/>
                <a:gd name="connsiteX59" fmla="*/ 7373 w 10000"/>
                <a:gd name="connsiteY59" fmla="*/ 1258 h 10000"/>
                <a:gd name="connsiteX60" fmla="*/ 8200 w 10000"/>
                <a:gd name="connsiteY60" fmla="*/ 1662 h 10000"/>
                <a:gd name="connsiteX61" fmla="*/ 8442 w 10000"/>
                <a:gd name="connsiteY61" fmla="*/ 823 h 10000"/>
                <a:gd name="connsiteX62" fmla="*/ 8740 w 10000"/>
                <a:gd name="connsiteY62" fmla="*/ 1464 h 10000"/>
                <a:gd name="connsiteX63" fmla="*/ 9206 w 10000"/>
                <a:gd name="connsiteY63" fmla="*/ 1930 h 10000"/>
                <a:gd name="connsiteX64" fmla="*/ 9200 w 10000"/>
                <a:gd name="connsiteY64" fmla="*/ 3124 h 10000"/>
                <a:gd name="connsiteX65" fmla="*/ 10000 w 10000"/>
                <a:gd name="connsiteY65" fmla="*/ 4713 h 10000"/>
                <a:gd name="connsiteX66" fmla="*/ 8841 w 10000"/>
                <a:gd name="connsiteY66" fmla="*/ 6773 h 10000"/>
                <a:gd name="connsiteX67" fmla="*/ 8458 w 10000"/>
                <a:gd name="connsiteY67" fmla="*/ 7896 h 10000"/>
                <a:gd name="connsiteX0" fmla="*/ 8458 w 10000"/>
                <a:gd name="connsiteY0" fmla="*/ 7896 h 10000"/>
                <a:gd name="connsiteX1" fmla="*/ 2916 w 10000"/>
                <a:gd name="connsiteY1" fmla="*/ 9029 h 10000"/>
                <a:gd name="connsiteX2" fmla="*/ 2448 w 10000"/>
                <a:gd name="connsiteY2" fmla="*/ 8963 h 10000"/>
                <a:gd name="connsiteX3" fmla="*/ 1996 w 10000"/>
                <a:gd name="connsiteY3" fmla="*/ 9029 h 10000"/>
                <a:gd name="connsiteX4" fmla="*/ 2006 w 10000"/>
                <a:gd name="connsiteY4" fmla="*/ 9702 h 10000"/>
                <a:gd name="connsiteX5" fmla="*/ 1173 w 10000"/>
                <a:gd name="connsiteY5" fmla="*/ 9815 h 10000"/>
                <a:gd name="connsiteX6" fmla="*/ 697 w 10000"/>
                <a:gd name="connsiteY6" fmla="*/ 9948 h 10000"/>
                <a:gd name="connsiteX7" fmla="*/ 0 w 10000"/>
                <a:gd name="connsiteY7" fmla="*/ 10000 h 10000"/>
                <a:gd name="connsiteX8" fmla="*/ 244 w 10000"/>
                <a:gd name="connsiteY8" fmla="*/ 9737 h 10000"/>
                <a:gd name="connsiteX9" fmla="*/ 405 w 10000"/>
                <a:gd name="connsiteY9" fmla="*/ 8719 h 10000"/>
                <a:gd name="connsiteX10" fmla="*/ 253 w 10000"/>
                <a:gd name="connsiteY10" fmla="*/ 7998 h 10000"/>
                <a:gd name="connsiteX11" fmla="*/ 523 w 10000"/>
                <a:gd name="connsiteY11" fmla="*/ 7604 h 10000"/>
                <a:gd name="connsiteX12" fmla="*/ 1374 w 10000"/>
                <a:gd name="connsiteY12" fmla="*/ 8066 h 10000"/>
                <a:gd name="connsiteX13" fmla="*/ 1112 w 10000"/>
                <a:gd name="connsiteY13" fmla="*/ 7164 h 10000"/>
                <a:gd name="connsiteX14" fmla="*/ 1446 w 10000"/>
                <a:gd name="connsiteY14" fmla="*/ 6836 h 10000"/>
                <a:gd name="connsiteX15" fmla="*/ 1446 w 10000"/>
                <a:gd name="connsiteY15" fmla="*/ 6804 h 10000"/>
                <a:gd name="connsiteX16" fmla="*/ 1446 w 10000"/>
                <a:gd name="connsiteY16" fmla="*/ 6739 h 10000"/>
                <a:gd name="connsiteX17" fmla="*/ 1175 w 10000"/>
                <a:gd name="connsiteY17" fmla="*/ 6887 h 10000"/>
                <a:gd name="connsiteX18" fmla="*/ 1671 w 10000"/>
                <a:gd name="connsiteY18" fmla="*/ 6625 h 10000"/>
                <a:gd name="connsiteX19" fmla="*/ 1609 w 10000"/>
                <a:gd name="connsiteY19" fmla="*/ 6101 h 10000"/>
                <a:gd name="connsiteX20" fmla="*/ 1771 w 10000"/>
                <a:gd name="connsiteY20" fmla="*/ 5822 h 10000"/>
                <a:gd name="connsiteX21" fmla="*/ 1871 w 10000"/>
                <a:gd name="connsiteY21" fmla="*/ 5462 h 10000"/>
                <a:gd name="connsiteX22" fmla="*/ 2068 w 10000"/>
                <a:gd name="connsiteY22" fmla="*/ 5330 h 10000"/>
                <a:gd name="connsiteX23" fmla="*/ 2349 w 10000"/>
                <a:gd name="connsiteY23" fmla="*/ 4986 h 10000"/>
                <a:gd name="connsiteX24" fmla="*/ 2555 w 10000"/>
                <a:gd name="connsiteY24" fmla="*/ 4920 h 10000"/>
                <a:gd name="connsiteX25" fmla="*/ 2257 w 10000"/>
                <a:gd name="connsiteY25" fmla="*/ 5134 h 10000"/>
                <a:gd name="connsiteX26" fmla="*/ 2511 w 10000"/>
                <a:gd name="connsiteY26" fmla="*/ 5085 h 10000"/>
                <a:gd name="connsiteX27" fmla="*/ 2672 w 10000"/>
                <a:gd name="connsiteY27" fmla="*/ 5282 h 10000"/>
                <a:gd name="connsiteX28" fmla="*/ 2865 w 10000"/>
                <a:gd name="connsiteY28" fmla="*/ 5348 h 10000"/>
                <a:gd name="connsiteX29" fmla="*/ 2971 w 10000"/>
                <a:gd name="connsiteY29" fmla="*/ 5299 h 10000"/>
                <a:gd name="connsiteX30" fmla="*/ 3142 w 10000"/>
                <a:gd name="connsiteY30" fmla="*/ 4856 h 10000"/>
                <a:gd name="connsiteX31" fmla="*/ 3115 w 10000"/>
                <a:gd name="connsiteY31" fmla="*/ 5218 h 10000"/>
                <a:gd name="connsiteX32" fmla="*/ 3270 w 10000"/>
                <a:gd name="connsiteY32" fmla="*/ 4529 h 10000"/>
                <a:gd name="connsiteX33" fmla="*/ 3423 w 10000"/>
                <a:gd name="connsiteY33" fmla="*/ 4823 h 10000"/>
                <a:gd name="connsiteX34" fmla="*/ 3385 w 10000"/>
                <a:gd name="connsiteY34" fmla="*/ 4578 h 10000"/>
                <a:gd name="connsiteX35" fmla="*/ 3460 w 10000"/>
                <a:gd name="connsiteY35" fmla="*/ 4823 h 10000"/>
                <a:gd name="connsiteX36" fmla="*/ 3477 w 10000"/>
                <a:gd name="connsiteY36" fmla="*/ 4856 h 10000"/>
                <a:gd name="connsiteX37" fmla="*/ 3522 w 10000"/>
                <a:gd name="connsiteY37" fmla="*/ 4856 h 10000"/>
                <a:gd name="connsiteX38" fmla="*/ 3577 w 10000"/>
                <a:gd name="connsiteY38" fmla="*/ 4856 h 10000"/>
                <a:gd name="connsiteX39" fmla="*/ 3630 w 10000"/>
                <a:gd name="connsiteY39" fmla="*/ 4823 h 10000"/>
                <a:gd name="connsiteX40" fmla="*/ 3668 w 10000"/>
                <a:gd name="connsiteY40" fmla="*/ 4725 h 10000"/>
                <a:gd name="connsiteX41" fmla="*/ 3703 w 10000"/>
                <a:gd name="connsiteY41" fmla="*/ 4577 h 10000"/>
                <a:gd name="connsiteX42" fmla="*/ 3720 w 10000"/>
                <a:gd name="connsiteY42" fmla="*/ 4315 h 10000"/>
                <a:gd name="connsiteX43" fmla="*/ 3810 w 10000"/>
                <a:gd name="connsiteY43" fmla="*/ 4332 h 10000"/>
                <a:gd name="connsiteX44" fmla="*/ 3938 w 10000"/>
                <a:gd name="connsiteY44" fmla="*/ 4102 h 10000"/>
                <a:gd name="connsiteX45" fmla="*/ 4082 w 10000"/>
                <a:gd name="connsiteY45" fmla="*/ 4135 h 10000"/>
                <a:gd name="connsiteX46" fmla="*/ 4181 w 10000"/>
                <a:gd name="connsiteY46" fmla="*/ 4135 h 10000"/>
                <a:gd name="connsiteX47" fmla="*/ 4009 w 10000"/>
                <a:gd name="connsiteY47" fmla="*/ 3922 h 10000"/>
                <a:gd name="connsiteX48" fmla="*/ 4308 w 10000"/>
                <a:gd name="connsiteY48" fmla="*/ 4169 h 10000"/>
                <a:gd name="connsiteX49" fmla="*/ 4237 w 10000"/>
                <a:gd name="connsiteY49" fmla="*/ 4365 h 10000"/>
                <a:gd name="connsiteX50" fmla="*/ 4552 w 10000"/>
                <a:gd name="connsiteY50" fmla="*/ 4283 h 10000"/>
                <a:gd name="connsiteX51" fmla="*/ 4862 w 10000"/>
                <a:gd name="connsiteY51" fmla="*/ 3413 h 10000"/>
                <a:gd name="connsiteX52" fmla="*/ 5034 w 10000"/>
                <a:gd name="connsiteY52" fmla="*/ 2633 h 10000"/>
                <a:gd name="connsiteX53" fmla="*/ 5025 w 10000"/>
                <a:gd name="connsiteY53" fmla="*/ 1733 h 10000"/>
                <a:gd name="connsiteX54" fmla="*/ 5443 w 10000"/>
                <a:gd name="connsiteY54" fmla="*/ 1701 h 10000"/>
                <a:gd name="connsiteX55" fmla="*/ 5789 w 10000"/>
                <a:gd name="connsiteY55" fmla="*/ 1478 h 10000"/>
                <a:gd name="connsiteX56" fmla="*/ 5801 w 10000"/>
                <a:gd name="connsiteY56" fmla="*/ 405 h 10000"/>
                <a:gd name="connsiteX57" fmla="*/ 6274 w 10000"/>
                <a:gd name="connsiteY57" fmla="*/ 182 h 10000"/>
                <a:gd name="connsiteX58" fmla="*/ 6740 w 10000"/>
                <a:gd name="connsiteY58" fmla="*/ 1075 h 10000"/>
                <a:gd name="connsiteX59" fmla="*/ 7373 w 10000"/>
                <a:gd name="connsiteY59" fmla="*/ 1258 h 10000"/>
                <a:gd name="connsiteX60" fmla="*/ 8200 w 10000"/>
                <a:gd name="connsiteY60" fmla="*/ 1662 h 10000"/>
                <a:gd name="connsiteX61" fmla="*/ 8632 w 10000"/>
                <a:gd name="connsiteY61" fmla="*/ 774 h 10000"/>
                <a:gd name="connsiteX62" fmla="*/ 8740 w 10000"/>
                <a:gd name="connsiteY62" fmla="*/ 1464 h 10000"/>
                <a:gd name="connsiteX63" fmla="*/ 9206 w 10000"/>
                <a:gd name="connsiteY63" fmla="*/ 1930 h 10000"/>
                <a:gd name="connsiteX64" fmla="*/ 9200 w 10000"/>
                <a:gd name="connsiteY64" fmla="*/ 3124 h 10000"/>
                <a:gd name="connsiteX65" fmla="*/ 10000 w 10000"/>
                <a:gd name="connsiteY65" fmla="*/ 4713 h 10000"/>
                <a:gd name="connsiteX66" fmla="*/ 8841 w 10000"/>
                <a:gd name="connsiteY66" fmla="*/ 6773 h 10000"/>
                <a:gd name="connsiteX67" fmla="*/ 8458 w 10000"/>
                <a:gd name="connsiteY67" fmla="*/ 7896 h 10000"/>
                <a:gd name="connsiteX0" fmla="*/ 8458 w 10000"/>
                <a:gd name="connsiteY0" fmla="*/ 7896 h 10000"/>
                <a:gd name="connsiteX1" fmla="*/ 2916 w 10000"/>
                <a:gd name="connsiteY1" fmla="*/ 9029 h 10000"/>
                <a:gd name="connsiteX2" fmla="*/ 2448 w 10000"/>
                <a:gd name="connsiteY2" fmla="*/ 8963 h 10000"/>
                <a:gd name="connsiteX3" fmla="*/ 1996 w 10000"/>
                <a:gd name="connsiteY3" fmla="*/ 9029 h 10000"/>
                <a:gd name="connsiteX4" fmla="*/ 2006 w 10000"/>
                <a:gd name="connsiteY4" fmla="*/ 9702 h 10000"/>
                <a:gd name="connsiteX5" fmla="*/ 1173 w 10000"/>
                <a:gd name="connsiteY5" fmla="*/ 9815 h 10000"/>
                <a:gd name="connsiteX6" fmla="*/ 697 w 10000"/>
                <a:gd name="connsiteY6" fmla="*/ 9948 h 10000"/>
                <a:gd name="connsiteX7" fmla="*/ 0 w 10000"/>
                <a:gd name="connsiteY7" fmla="*/ 10000 h 10000"/>
                <a:gd name="connsiteX8" fmla="*/ 244 w 10000"/>
                <a:gd name="connsiteY8" fmla="*/ 9737 h 10000"/>
                <a:gd name="connsiteX9" fmla="*/ 405 w 10000"/>
                <a:gd name="connsiteY9" fmla="*/ 8719 h 10000"/>
                <a:gd name="connsiteX10" fmla="*/ 253 w 10000"/>
                <a:gd name="connsiteY10" fmla="*/ 7998 h 10000"/>
                <a:gd name="connsiteX11" fmla="*/ 523 w 10000"/>
                <a:gd name="connsiteY11" fmla="*/ 7604 h 10000"/>
                <a:gd name="connsiteX12" fmla="*/ 1374 w 10000"/>
                <a:gd name="connsiteY12" fmla="*/ 8066 h 10000"/>
                <a:gd name="connsiteX13" fmla="*/ 1112 w 10000"/>
                <a:gd name="connsiteY13" fmla="*/ 7164 h 10000"/>
                <a:gd name="connsiteX14" fmla="*/ 1446 w 10000"/>
                <a:gd name="connsiteY14" fmla="*/ 6836 h 10000"/>
                <a:gd name="connsiteX15" fmla="*/ 1446 w 10000"/>
                <a:gd name="connsiteY15" fmla="*/ 6804 h 10000"/>
                <a:gd name="connsiteX16" fmla="*/ 1446 w 10000"/>
                <a:gd name="connsiteY16" fmla="*/ 6739 h 10000"/>
                <a:gd name="connsiteX17" fmla="*/ 1175 w 10000"/>
                <a:gd name="connsiteY17" fmla="*/ 6887 h 10000"/>
                <a:gd name="connsiteX18" fmla="*/ 1671 w 10000"/>
                <a:gd name="connsiteY18" fmla="*/ 6625 h 10000"/>
                <a:gd name="connsiteX19" fmla="*/ 1609 w 10000"/>
                <a:gd name="connsiteY19" fmla="*/ 6101 h 10000"/>
                <a:gd name="connsiteX20" fmla="*/ 1771 w 10000"/>
                <a:gd name="connsiteY20" fmla="*/ 5822 h 10000"/>
                <a:gd name="connsiteX21" fmla="*/ 1871 w 10000"/>
                <a:gd name="connsiteY21" fmla="*/ 5462 h 10000"/>
                <a:gd name="connsiteX22" fmla="*/ 2068 w 10000"/>
                <a:gd name="connsiteY22" fmla="*/ 5330 h 10000"/>
                <a:gd name="connsiteX23" fmla="*/ 2349 w 10000"/>
                <a:gd name="connsiteY23" fmla="*/ 4986 h 10000"/>
                <a:gd name="connsiteX24" fmla="*/ 2555 w 10000"/>
                <a:gd name="connsiteY24" fmla="*/ 4920 h 10000"/>
                <a:gd name="connsiteX25" fmla="*/ 2257 w 10000"/>
                <a:gd name="connsiteY25" fmla="*/ 5134 h 10000"/>
                <a:gd name="connsiteX26" fmla="*/ 2511 w 10000"/>
                <a:gd name="connsiteY26" fmla="*/ 5085 h 10000"/>
                <a:gd name="connsiteX27" fmla="*/ 2672 w 10000"/>
                <a:gd name="connsiteY27" fmla="*/ 5282 h 10000"/>
                <a:gd name="connsiteX28" fmla="*/ 2865 w 10000"/>
                <a:gd name="connsiteY28" fmla="*/ 5348 h 10000"/>
                <a:gd name="connsiteX29" fmla="*/ 2971 w 10000"/>
                <a:gd name="connsiteY29" fmla="*/ 5299 h 10000"/>
                <a:gd name="connsiteX30" fmla="*/ 3142 w 10000"/>
                <a:gd name="connsiteY30" fmla="*/ 4856 h 10000"/>
                <a:gd name="connsiteX31" fmla="*/ 3115 w 10000"/>
                <a:gd name="connsiteY31" fmla="*/ 5218 h 10000"/>
                <a:gd name="connsiteX32" fmla="*/ 3270 w 10000"/>
                <a:gd name="connsiteY32" fmla="*/ 4529 h 10000"/>
                <a:gd name="connsiteX33" fmla="*/ 3423 w 10000"/>
                <a:gd name="connsiteY33" fmla="*/ 4823 h 10000"/>
                <a:gd name="connsiteX34" fmla="*/ 3385 w 10000"/>
                <a:gd name="connsiteY34" fmla="*/ 4578 h 10000"/>
                <a:gd name="connsiteX35" fmla="*/ 3460 w 10000"/>
                <a:gd name="connsiteY35" fmla="*/ 4823 h 10000"/>
                <a:gd name="connsiteX36" fmla="*/ 3477 w 10000"/>
                <a:gd name="connsiteY36" fmla="*/ 4856 h 10000"/>
                <a:gd name="connsiteX37" fmla="*/ 3522 w 10000"/>
                <a:gd name="connsiteY37" fmla="*/ 4856 h 10000"/>
                <a:gd name="connsiteX38" fmla="*/ 3577 w 10000"/>
                <a:gd name="connsiteY38" fmla="*/ 4856 h 10000"/>
                <a:gd name="connsiteX39" fmla="*/ 3630 w 10000"/>
                <a:gd name="connsiteY39" fmla="*/ 4823 h 10000"/>
                <a:gd name="connsiteX40" fmla="*/ 3668 w 10000"/>
                <a:gd name="connsiteY40" fmla="*/ 4725 h 10000"/>
                <a:gd name="connsiteX41" fmla="*/ 3703 w 10000"/>
                <a:gd name="connsiteY41" fmla="*/ 4577 h 10000"/>
                <a:gd name="connsiteX42" fmla="*/ 3720 w 10000"/>
                <a:gd name="connsiteY42" fmla="*/ 4315 h 10000"/>
                <a:gd name="connsiteX43" fmla="*/ 3810 w 10000"/>
                <a:gd name="connsiteY43" fmla="*/ 4332 h 10000"/>
                <a:gd name="connsiteX44" fmla="*/ 3938 w 10000"/>
                <a:gd name="connsiteY44" fmla="*/ 4102 h 10000"/>
                <a:gd name="connsiteX45" fmla="*/ 4082 w 10000"/>
                <a:gd name="connsiteY45" fmla="*/ 4135 h 10000"/>
                <a:gd name="connsiteX46" fmla="*/ 4181 w 10000"/>
                <a:gd name="connsiteY46" fmla="*/ 4135 h 10000"/>
                <a:gd name="connsiteX47" fmla="*/ 4009 w 10000"/>
                <a:gd name="connsiteY47" fmla="*/ 3922 h 10000"/>
                <a:gd name="connsiteX48" fmla="*/ 4308 w 10000"/>
                <a:gd name="connsiteY48" fmla="*/ 4169 h 10000"/>
                <a:gd name="connsiteX49" fmla="*/ 4237 w 10000"/>
                <a:gd name="connsiteY49" fmla="*/ 4365 h 10000"/>
                <a:gd name="connsiteX50" fmla="*/ 4552 w 10000"/>
                <a:gd name="connsiteY50" fmla="*/ 4283 h 10000"/>
                <a:gd name="connsiteX51" fmla="*/ 4862 w 10000"/>
                <a:gd name="connsiteY51" fmla="*/ 3413 h 10000"/>
                <a:gd name="connsiteX52" fmla="*/ 5034 w 10000"/>
                <a:gd name="connsiteY52" fmla="*/ 2633 h 10000"/>
                <a:gd name="connsiteX53" fmla="*/ 5025 w 10000"/>
                <a:gd name="connsiteY53" fmla="*/ 1733 h 10000"/>
                <a:gd name="connsiteX54" fmla="*/ 5443 w 10000"/>
                <a:gd name="connsiteY54" fmla="*/ 1701 h 10000"/>
                <a:gd name="connsiteX55" fmla="*/ 5789 w 10000"/>
                <a:gd name="connsiteY55" fmla="*/ 1478 h 10000"/>
                <a:gd name="connsiteX56" fmla="*/ 5801 w 10000"/>
                <a:gd name="connsiteY56" fmla="*/ 405 h 10000"/>
                <a:gd name="connsiteX57" fmla="*/ 6274 w 10000"/>
                <a:gd name="connsiteY57" fmla="*/ 182 h 10000"/>
                <a:gd name="connsiteX58" fmla="*/ 6740 w 10000"/>
                <a:gd name="connsiteY58" fmla="*/ 1075 h 10000"/>
                <a:gd name="connsiteX59" fmla="*/ 7373 w 10000"/>
                <a:gd name="connsiteY59" fmla="*/ 1258 h 10000"/>
                <a:gd name="connsiteX60" fmla="*/ 8200 w 10000"/>
                <a:gd name="connsiteY60" fmla="*/ 1662 h 10000"/>
                <a:gd name="connsiteX61" fmla="*/ 8632 w 10000"/>
                <a:gd name="connsiteY61" fmla="*/ 774 h 10000"/>
                <a:gd name="connsiteX62" fmla="*/ 8984 w 10000"/>
                <a:gd name="connsiteY62" fmla="*/ 1562 h 10000"/>
                <a:gd name="connsiteX63" fmla="*/ 9206 w 10000"/>
                <a:gd name="connsiteY63" fmla="*/ 1930 h 10000"/>
                <a:gd name="connsiteX64" fmla="*/ 9200 w 10000"/>
                <a:gd name="connsiteY64" fmla="*/ 3124 h 10000"/>
                <a:gd name="connsiteX65" fmla="*/ 10000 w 10000"/>
                <a:gd name="connsiteY65" fmla="*/ 4713 h 10000"/>
                <a:gd name="connsiteX66" fmla="*/ 8841 w 10000"/>
                <a:gd name="connsiteY66" fmla="*/ 6773 h 10000"/>
                <a:gd name="connsiteX67" fmla="*/ 8458 w 10000"/>
                <a:gd name="connsiteY67" fmla="*/ 7896 h 10000"/>
                <a:gd name="connsiteX0" fmla="*/ 8458 w 10000"/>
                <a:gd name="connsiteY0" fmla="*/ 7908 h 10012"/>
                <a:gd name="connsiteX1" fmla="*/ 2916 w 10000"/>
                <a:gd name="connsiteY1" fmla="*/ 9041 h 10012"/>
                <a:gd name="connsiteX2" fmla="*/ 2448 w 10000"/>
                <a:gd name="connsiteY2" fmla="*/ 8975 h 10012"/>
                <a:gd name="connsiteX3" fmla="*/ 1996 w 10000"/>
                <a:gd name="connsiteY3" fmla="*/ 9041 h 10012"/>
                <a:gd name="connsiteX4" fmla="*/ 2006 w 10000"/>
                <a:gd name="connsiteY4" fmla="*/ 9714 h 10012"/>
                <a:gd name="connsiteX5" fmla="*/ 1173 w 10000"/>
                <a:gd name="connsiteY5" fmla="*/ 9827 h 10012"/>
                <a:gd name="connsiteX6" fmla="*/ 697 w 10000"/>
                <a:gd name="connsiteY6" fmla="*/ 9960 h 10012"/>
                <a:gd name="connsiteX7" fmla="*/ 0 w 10000"/>
                <a:gd name="connsiteY7" fmla="*/ 10012 h 10012"/>
                <a:gd name="connsiteX8" fmla="*/ 244 w 10000"/>
                <a:gd name="connsiteY8" fmla="*/ 9749 h 10012"/>
                <a:gd name="connsiteX9" fmla="*/ 405 w 10000"/>
                <a:gd name="connsiteY9" fmla="*/ 8731 h 10012"/>
                <a:gd name="connsiteX10" fmla="*/ 253 w 10000"/>
                <a:gd name="connsiteY10" fmla="*/ 8010 h 10012"/>
                <a:gd name="connsiteX11" fmla="*/ 523 w 10000"/>
                <a:gd name="connsiteY11" fmla="*/ 7616 h 10012"/>
                <a:gd name="connsiteX12" fmla="*/ 1374 w 10000"/>
                <a:gd name="connsiteY12" fmla="*/ 8078 h 10012"/>
                <a:gd name="connsiteX13" fmla="*/ 1112 w 10000"/>
                <a:gd name="connsiteY13" fmla="*/ 7176 h 10012"/>
                <a:gd name="connsiteX14" fmla="*/ 1446 w 10000"/>
                <a:gd name="connsiteY14" fmla="*/ 6848 h 10012"/>
                <a:gd name="connsiteX15" fmla="*/ 1446 w 10000"/>
                <a:gd name="connsiteY15" fmla="*/ 6816 h 10012"/>
                <a:gd name="connsiteX16" fmla="*/ 1446 w 10000"/>
                <a:gd name="connsiteY16" fmla="*/ 6751 h 10012"/>
                <a:gd name="connsiteX17" fmla="*/ 1175 w 10000"/>
                <a:gd name="connsiteY17" fmla="*/ 6899 h 10012"/>
                <a:gd name="connsiteX18" fmla="*/ 1671 w 10000"/>
                <a:gd name="connsiteY18" fmla="*/ 6637 h 10012"/>
                <a:gd name="connsiteX19" fmla="*/ 1609 w 10000"/>
                <a:gd name="connsiteY19" fmla="*/ 6113 h 10012"/>
                <a:gd name="connsiteX20" fmla="*/ 1771 w 10000"/>
                <a:gd name="connsiteY20" fmla="*/ 5834 h 10012"/>
                <a:gd name="connsiteX21" fmla="*/ 1871 w 10000"/>
                <a:gd name="connsiteY21" fmla="*/ 5474 h 10012"/>
                <a:gd name="connsiteX22" fmla="*/ 2068 w 10000"/>
                <a:gd name="connsiteY22" fmla="*/ 5342 h 10012"/>
                <a:gd name="connsiteX23" fmla="*/ 2349 w 10000"/>
                <a:gd name="connsiteY23" fmla="*/ 4998 h 10012"/>
                <a:gd name="connsiteX24" fmla="*/ 2555 w 10000"/>
                <a:gd name="connsiteY24" fmla="*/ 4932 h 10012"/>
                <a:gd name="connsiteX25" fmla="*/ 2257 w 10000"/>
                <a:gd name="connsiteY25" fmla="*/ 5146 h 10012"/>
                <a:gd name="connsiteX26" fmla="*/ 2511 w 10000"/>
                <a:gd name="connsiteY26" fmla="*/ 5097 h 10012"/>
                <a:gd name="connsiteX27" fmla="*/ 2672 w 10000"/>
                <a:gd name="connsiteY27" fmla="*/ 5294 h 10012"/>
                <a:gd name="connsiteX28" fmla="*/ 2865 w 10000"/>
                <a:gd name="connsiteY28" fmla="*/ 5360 h 10012"/>
                <a:gd name="connsiteX29" fmla="*/ 2971 w 10000"/>
                <a:gd name="connsiteY29" fmla="*/ 5311 h 10012"/>
                <a:gd name="connsiteX30" fmla="*/ 3142 w 10000"/>
                <a:gd name="connsiteY30" fmla="*/ 4868 h 10012"/>
                <a:gd name="connsiteX31" fmla="*/ 3115 w 10000"/>
                <a:gd name="connsiteY31" fmla="*/ 5230 h 10012"/>
                <a:gd name="connsiteX32" fmla="*/ 3270 w 10000"/>
                <a:gd name="connsiteY32" fmla="*/ 4541 h 10012"/>
                <a:gd name="connsiteX33" fmla="*/ 3423 w 10000"/>
                <a:gd name="connsiteY33" fmla="*/ 4835 h 10012"/>
                <a:gd name="connsiteX34" fmla="*/ 3385 w 10000"/>
                <a:gd name="connsiteY34" fmla="*/ 4590 h 10012"/>
                <a:gd name="connsiteX35" fmla="*/ 3460 w 10000"/>
                <a:gd name="connsiteY35" fmla="*/ 4835 h 10012"/>
                <a:gd name="connsiteX36" fmla="*/ 3477 w 10000"/>
                <a:gd name="connsiteY36" fmla="*/ 4868 h 10012"/>
                <a:gd name="connsiteX37" fmla="*/ 3522 w 10000"/>
                <a:gd name="connsiteY37" fmla="*/ 4868 h 10012"/>
                <a:gd name="connsiteX38" fmla="*/ 3577 w 10000"/>
                <a:gd name="connsiteY38" fmla="*/ 4868 h 10012"/>
                <a:gd name="connsiteX39" fmla="*/ 3630 w 10000"/>
                <a:gd name="connsiteY39" fmla="*/ 4835 h 10012"/>
                <a:gd name="connsiteX40" fmla="*/ 3668 w 10000"/>
                <a:gd name="connsiteY40" fmla="*/ 4737 h 10012"/>
                <a:gd name="connsiteX41" fmla="*/ 3703 w 10000"/>
                <a:gd name="connsiteY41" fmla="*/ 4589 h 10012"/>
                <a:gd name="connsiteX42" fmla="*/ 3720 w 10000"/>
                <a:gd name="connsiteY42" fmla="*/ 4327 h 10012"/>
                <a:gd name="connsiteX43" fmla="*/ 3810 w 10000"/>
                <a:gd name="connsiteY43" fmla="*/ 4344 h 10012"/>
                <a:gd name="connsiteX44" fmla="*/ 3938 w 10000"/>
                <a:gd name="connsiteY44" fmla="*/ 4114 h 10012"/>
                <a:gd name="connsiteX45" fmla="*/ 4082 w 10000"/>
                <a:gd name="connsiteY45" fmla="*/ 4147 h 10012"/>
                <a:gd name="connsiteX46" fmla="*/ 4181 w 10000"/>
                <a:gd name="connsiteY46" fmla="*/ 4147 h 10012"/>
                <a:gd name="connsiteX47" fmla="*/ 4009 w 10000"/>
                <a:gd name="connsiteY47" fmla="*/ 3934 h 10012"/>
                <a:gd name="connsiteX48" fmla="*/ 4308 w 10000"/>
                <a:gd name="connsiteY48" fmla="*/ 4181 h 10012"/>
                <a:gd name="connsiteX49" fmla="*/ 4237 w 10000"/>
                <a:gd name="connsiteY49" fmla="*/ 4377 h 10012"/>
                <a:gd name="connsiteX50" fmla="*/ 4552 w 10000"/>
                <a:gd name="connsiteY50" fmla="*/ 4295 h 10012"/>
                <a:gd name="connsiteX51" fmla="*/ 4862 w 10000"/>
                <a:gd name="connsiteY51" fmla="*/ 3425 h 10012"/>
                <a:gd name="connsiteX52" fmla="*/ 5034 w 10000"/>
                <a:gd name="connsiteY52" fmla="*/ 2645 h 10012"/>
                <a:gd name="connsiteX53" fmla="*/ 5025 w 10000"/>
                <a:gd name="connsiteY53" fmla="*/ 1745 h 10012"/>
                <a:gd name="connsiteX54" fmla="*/ 5443 w 10000"/>
                <a:gd name="connsiteY54" fmla="*/ 1713 h 10012"/>
                <a:gd name="connsiteX55" fmla="*/ 5789 w 10000"/>
                <a:gd name="connsiteY55" fmla="*/ 1490 h 10012"/>
                <a:gd name="connsiteX56" fmla="*/ 5801 w 10000"/>
                <a:gd name="connsiteY56" fmla="*/ 417 h 10012"/>
                <a:gd name="connsiteX57" fmla="*/ 6274 w 10000"/>
                <a:gd name="connsiteY57" fmla="*/ 194 h 10012"/>
                <a:gd name="connsiteX58" fmla="*/ 6767 w 10000"/>
                <a:gd name="connsiteY58" fmla="*/ 890 h 10012"/>
                <a:gd name="connsiteX59" fmla="*/ 7373 w 10000"/>
                <a:gd name="connsiteY59" fmla="*/ 1270 h 10012"/>
                <a:gd name="connsiteX60" fmla="*/ 8200 w 10000"/>
                <a:gd name="connsiteY60" fmla="*/ 1674 h 10012"/>
                <a:gd name="connsiteX61" fmla="*/ 8632 w 10000"/>
                <a:gd name="connsiteY61" fmla="*/ 786 h 10012"/>
                <a:gd name="connsiteX62" fmla="*/ 8984 w 10000"/>
                <a:gd name="connsiteY62" fmla="*/ 1574 h 10012"/>
                <a:gd name="connsiteX63" fmla="*/ 9206 w 10000"/>
                <a:gd name="connsiteY63" fmla="*/ 1942 h 10012"/>
                <a:gd name="connsiteX64" fmla="*/ 9200 w 10000"/>
                <a:gd name="connsiteY64" fmla="*/ 3136 h 10012"/>
                <a:gd name="connsiteX65" fmla="*/ 10000 w 10000"/>
                <a:gd name="connsiteY65" fmla="*/ 4725 h 10012"/>
                <a:gd name="connsiteX66" fmla="*/ 8841 w 10000"/>
                <a:gd name="connsiteY66" fmla="*/ 6785 h 10012"/>
                <a:gd name="connsiteX67" fmla="*/ 8458 w 10000"/>
                <a:gd name="connsiteY67" fmla="*/ 7908 h 10012"/>
                <a:gd name="connsiteX0" fmla="*/ 8458 w 10000"/>
                <a:gd name="connsiteY0" fmla="*/ 7908 h 10012"/>
                <a:gd name="connsiteX1" fmla="*/ 2916 w 10000"/>
                <a:gd name="connsiteY1" fmla="*/ 9041 h 10012"/>
                <a:gd name="connsiteX2" fmla="*/ 2448 w 10000"/>
                <a:gd name="connsiteY2" fmla="*/ 8975 h 10012"/>
                <a:gd name="connsiteX3" fmla="*/ 1996 w 10000"/>
                <a:gd name="connsiteY3" fmla="*/ 9041 h 10012"/>
                <a:gd name="connsiteX4" fmla="*/ 2006 w 10000"/>
                <a:gd name="connsiteY4" fmla="*/ 9714 h 10012"/>
                <a:gd name="connsiteX5" fmla="*/ 1173 w 10000"/>
                <a:gd name="connsiteY5" fmla="*/ 9827 h 10012"/>
                <a:gd name="connsiteX6" fmla="*/ 697 w 10000"/>
                <a:gd name="connsiteY6" fmla="*/ 9960 h 10012"/>
                <a:gd name="connsiteX7" fmla="*/ 0 w 10000"/>
                <a:gd name="connsiteY7" fmla="*/ 10012 h 10012"/>
                <a:gd name="connsiteX8" fmla="*/ 244 w 10000"/>
                <a:gd name="connsiteY8" fmla="*/ 9749 h 10012"/>
                <a:gd name="connsiteX9" fmla="*/ 405 w 10000"/>
                <a:gd name="connsiteY9" fmla="*/ 8731 h 10012"/>
                <a:gd name="connsiteX10" fmla="*/ 253 w 10000"/>
                <a:gd name="connsiteY10" fmla="*/ 8010 h 10012"/>
                <a:gd name="connsiteX11" fmla="*/ 523 w 10000"/>
                <a:gd name="connsiteY11" fmla="*/ 7616 h 10012"/>
                <a:gd name="connsiteX12" fmla="*/ 1374 w 10000"/>
                <a:gd name="connsiteY12" fmla="*/ 8078 h 10012"/>
                <a:gd name="connsiteX13" fmla="*/ 1112 w 10000"/>
                <a:gd name="connsiteY13" fmla="*/ 7176 h 10012"/>
                <a:gd name="connsiteX14" fmla="*/ 1446 w 10000"/>
                <a:gd name="connsiteY14" fmla="*/ 6848 h 10012"/>
                <a:gd name="connsiteX15" fmla="*/ 1446 w 10000"/>
                <a:gd name="connsiteY15" fmla="*/ 6816 h 10012"/>
                <a:gd name="connsiteX16" fmla="*/ 1446 w 10000"/>
                <a:gd name="connsiteY16" fmla="*/ 6751 h 10012"/>
                <a:gd name="connsiteX17" fmla="*/ 1175 w 10000"/>
                <a:gd name="connsiteY17" fmla="*/ 6899 h 10012"/>
                <a:gd name="connsiteX18" fmla="*/ 1671 w 10000"/>
                <a:gd name="connsiteY18" fmla="*/ 6637 h 10012"/>
                <a:gd name="connsiteX19" fmla="*/ 1609 w 10000"/>
                <a:gd name="connsiteY19" fmla="*/ 6113 h 10012"/>
                <a:gd name="connsiteX20" fmla="*/ 1771 w 10000"/>
                <a:gd name="connsiteY20" fmla="*/ 5834 h 10012"/>
                <a:gd name="connsiteX21" fmla="*/ 1871 w 10000"/>
                <a:gd name="connsiteY21" fmla="*/ 5474 h 10012"/>
                <a:gd name="connsiteX22" fmla="*/ 2068 w 10000"/>
                <a:gd name="connsiteY22" fmla="*/ 5342 h 10012"/>
                <a:gd name="connsiteX23" fmla="*/ 2349 w 10000"/>
                <a:gd name="connsiteY23" fmla="*/ 4998 h 10012"/>
                <a:gd name="connsiteX24" fmla="*/ 2555 w 10000"/>
                <a:gd name="connsiteY24" fmla="*/ 4932 h 10012"/>
                <a:gd name="connsiteX25" fmla="*/ 2257 w 10000"/>
                <a:gd name="connsiteY25" fmla="*/ 5146 h 10012"/>
                <a:gd name="connsiteX26" fmla="*/ 2511 w 10000"/>
                <a:gd name="connsiteY26" fmla="*/ 5097 h 10012"/>
                <a:gd name="connsiteX27" fmla="*/ 2672 w 10000"/>
                <a:gd name="connsiteY27" fmla="*/ 5294 h 10012"/>
                <a:gd name="connsiteX28" fmla="*/ 2865 w 10000"/>
                <a:gd name="connsiteY28" fmla="*/ 5360 h 10012"/>
                <a:gd name="connsiteX29" fmla="*/ 2971 w 10000"/>
                <a:gd name="connsiteY29" fmla="*/ 5311 h 10012"/>
                <a:gd name="connsiteX30" fmla="*/ 3142 w 10000"/>
                <a:gd name="connsiteY30" fmla="*/ 4868 h 10012"/>
                <a:gd name="connsiteX31" fmla="*/ 3115 w 10000"/>
                <a:gd name="connsiteY31" fmla="*/ 5230 h 10012"/>
                <a:gd name="connsiteX32" fmla="*/ 3270 w 10000"/>
                <a:gd name="connsiteY32" fmla="*/ 4541 h 10012"/>
                <a:gd name="connsiteX33" fmla="*/ 3423 w 10000"/>
                <a:gd name="connsiteY33" fmla="*/ 4835 h 10012"/>
                <a:gd name="connsiteX34" fmla="*/ 3385 w 10000"/>
                <a:gd name="connsiteY34" fmla="*/ 4590 h 10012"/>
                <a:gd name="connsiteX35" fmla="*/ 3460 w 10000"/>
                <a:gd name="connsiteY35" fmla="*/ 4835 h 10012"/>
                <a:gd name="connsiteX36" fmla="*/ 3477 w 10000"/>
                <a:gd name="connsiteY36" fmla="*/ 4868 h 10012"/>
                <a:gd name="connsiteX37" fmla="*/ 3522 w 10000"/>
                <a:gd name="connsiteY37" fmla="*/ 4868 h 10012"/>
                <a:gd name="connsiteX38" fmla="*/ 3577 w 10000"/>
                <a:gd name="connsiteY38" fmla="*/ 4868 h 10012"/>
                <a:gd name="connsiteX39" fmla="*/ 3630 w 10000"/>
                <a:gd name="connsiteY39" fmla="*/ 4835 h 10012"/>
                <a:gd name="connsiteX40" fmla="*/ 3668 w 10000"/>
                <a:gd name="connsiteY40" fmla="*/ 4737 h 10012"/>
                <a:gd name="connsiteX41" fmla="*/ 3703 w 10000"/>
                <a:gd name="connsiteY41" fmla="*/ 4589 h 10012"/>
                <a:gd name="connsiteX42" fmla="*/ 3720 w 10000"/>
                <a:gd name="connsiteY42" fmla="*/ 4327 h 10012"/>
                <a:gd name="connsiteX43" fmla="*/ 3810 w 10000"/>
                <a:gd name="connsiteY43" fmla="*/ 4344 h 10012"/>
                <a:gd name="connsiteX44" fmla="*/ 3938 w 10000"/>
                <a:gd name="connsiteY44" fmla="*/ 4114 h 10012"/>
                <a:gd name="connsiteX45" fmla="*/ 4082 w 10000"/>
                <a:gd name="connsiteY45" fmla="*/ 4147 h 10012"/>
                <a:gd name="connsiteX46" fmla="*/ 4181 w 10000"/>
                <a:gd name="connsiteY46" fmla="*/ 4147 h 10012"/>
                <a:gd name="connsiteX47" fmla="*/ 4009 w 10000"/>
                <a:gd name="connsiteY47" fmla="*/ 3934 h 10012"/>
                <a:gd name="connsiteX48" fmla="*/ 4308 w 10000"/>
                <a:gd name="connsiteY48" fmla="*/ 4181 h 10012"/>
                <a:gd name="connsiteX49" fmla="*/ 4237 w 10000"/>
                <a:gd name="connsiteY49" fmla="*/ 4377 h 10012"/>
                <a:gd name="connsiteX50" fmla="*/ 4552 w 10000"/>
                <a:gd name="connsiteY50" fmla="*/ 4295 h 10012"/>
                <a:gd name="connsiteX51" fmla="*/ 4808 w 10000"/>
                <a:gd name="connsiteY51" fmla="*/ 3376 h 10012"/>
                <a:gd name="connsiteX52" fmla="*/ 5034 w 10000"/>
                <a:gd name="connsiteY52" fmla="*/ 2645 h 10012"/>
                <a:gd name="connsiteX53" fmla="*/ 5025 w 10000"/>
                <a:gd name="connsiteY53" fmla="*/ 1745 h 10012"/>
                <a:gd name="connsiteX54" fmla="*/ 5443 w 10000"/>
                <a:gd name="connsiteY54" fmla="*/ 1713 h 10012"/>
                <a:gd name="connsiteX55" fmla="*/ 5789 w 10000"/>
                <a:gd name="connsiteY55" fmla="*/ 1490 h 10012"/>
                <a:gd name="connsiteX56" fmla="*/ 5801 w 10000"/>
                <a:gd name="connsiteY56" fmla="*/ 417 h 10012"/>
                <a:gd name="connsiteX57" fmla="*/ 6274 w 10000"/>
                <a:gd name="connsiteY57" fmla="*/ 194 h 10012"/>
                <a:gd name="connsiteX58" fmla="*/ 6767 w 10000"/>
                <a:gd name="connsiteY58" fmla="*/ 890 h 10012"/>
                <a:gd name="connsiteX59" fmla="*/ 7373 w 10000"/>
                <a:gd name="connsiteY59" fmla="*/ 1270 h 10012"/>
                <a:gd name="connsiteX60" fmla="*/ 8200 w 10000"/>
                <a:gd name="connsiteY60" fmla="*/ 1674 h 10012"/>
                <a:gd name="connsiteX61" fmla="*/ 8632 w 10000"/>
                <a:gd name="connsiteY61" fmla="*/ 786 h 10012"/>
                <a:gd name="connsiteX62" fmla="*/ 8984 w 10000"/>
                <a:gd name="connsiteY62" fmla="*/ 1574 h 10012"/>
                <a:gd name="connsiteX63" fmla="*/ 9206 w 10000"/>
                <a:gd name="connsiteY63" fmla="*/ 1942 h 10012"/>
                <a:gd name="connsiteX64" fmla="*/ 9200 w 10000"/>
                <a:gd name="connsiteY64" fmla="*/ 3136 h 10012"/>
                <a:gd name="connsiteX65" fmla="*/ 10000 w 10000"/>
                <a:gd name="connsiteY65" fmla="*/ 4725 h 10012"/>
                <a:gd name="connsiteX66" fmla="*/ 8841 w 10000"/>
                <a:gd name="connsiteY66" fmla="*/ 6785 h 10012"/>
                <a:gd name="connsiteX67" fmla="*/ 8458 w 10000"/>
                <a:gd name="connsiteY67" fmla="*/ 7908 h 10012"/>
                <a:gd name="connsiteX0" fmla="*/ 8458 w 10000"/>
                <a:gd name="connsiteY0" fmla="*/ 7908 h 10012"/>
                <a:gd name="connsiteX1" fmla="*/ 2916 w 10000"/>
                <a:gd name="connsiteY1" fmla="*/ 9041 h 10012"/>
                <a:gd name="connsiteX2" fmla="*/ 2448 w 10000"/>
                <a:gd name="connsiteY2" fmla="*/ 8975 h 10012"/>
                <a:gd name="connsiteX3" fmla="*/ 1996 w 10000"/>
                <a:gd name="connsiteY3" fmla="*/ 9041 h 10012"/>
                <a:gd name="connsiteX4" fmla="*/ 2006 w 10000"/>
                <a:gd name="connsiteY4" fmla="*/ 9714 h 10012"/>
                <a:gd name="connsiteX5" fmla="*/ 1173 w 10000"/>
                <a:gd name="connsiteY5" fmla="*/ 9827 h 10012"/>
                <a:gd name="connsiteX6" fmla="*/ 697 w 10000"/>
                <a:gd name="connsiteY6" fmla="*/ 9960 h 10012"/>
                <a:gd name="connsiteX7" fmla="*/ 0 w 10000"/>
                <a:gd name="connsiteY7" fmla="*/ 10012 h 10012"/>
                <a:gd name="connsiteX8" fmla="*/ 244 w 10000"/>
                <a:gd name="connsiteY8" fmla="*/ 9749 h 10012"/>
                <a:gd name="connsiteX9" fmla="*/ 405 w 10000"/>
                <a:gd name="connsiteY9" fmla="*/ 8731 h 10012"/>
                <a:gd name="connsiteX10" fmla="*/ 253 w 10000"/>
                <a:gd name="connsiteY10" fmla="*/ 8010 h 10012"/>
                <a:gd name="connsiteX11" fmla="*/ 523 w 10000"/>
                <a:gd name="connsiteY11" fmla="*/ 7616 h 10012"/>
                <a:gd name="connsiteX12" fmla="*/ 1374 w 10000"/>
                <a:gd name="connsiteY12" fmla="*/ 8078 h 10012"/>
                <a:gd name="connsiteX13" fmla="*/ 1112 w 10000"/>
                <a:gd name="connsiteY13" fmla="*/ 7176 h 10012"/>
                <a:gd name="connsiteX14" fmla="*/ 1446 w 10000"/>
                <a:gd name="connsiteY14" fmla="*/ 6848 h 10012"/>
                <a:gd name="connsiteX15" fmla="*/ 1446 w 10000"/>
                <a:gd name="connsiteY15" fmla="*/ 6816 h 10012"/>
                <a:gd name="connsiteX16" fmla="*/ 1446 w 10000"/>
                <a:gd name="connsiteY16" fmla="*/ 6751 h 10012"/>
                <a:gd name="connsiteX17" fmla="*/ 1175 w 10000"/>
                <a:gd name="connsiteY17" fmla="*/ 6899 h 10012"/>
                <a:gd name="connsiteX18" fmla="*/ 1671 w 10000"/>
                <a:gd name="connsiteY18" fmla="*/ 6637 h 10012"/>
                <a:gd name="connsiteX19" fmla="*/ 1609 w 10000"/>
                <a:gd name="connsiteY19" fmla="*/ 6113 h 10012"/>
                <a:gd name="connsiteX20" fmla="*/ 1771 w 10000"/>
                <a:gd name="connsiteY20" fmla="*/ 5834 h 10012"/>
                <a:gd name="connsiteX21" fmla="*/ 1871 w 10000"/>
                <a:gd name="connsiteY21" fmla="*/ 5474 h 10012"/>
                <a:gd name="connsiteX22" fmla="*/ 2068 w 10000"/>
                <a:gd name="connsiteY22" fmla="*/ 5342 h 10012"/>
                <a:gd name="connsiteX23" fmla="*/ 2349 w 10000"/>
                <a:gd name="connsiteY23" fmla="*/ 4998 h 10012"/>
                <a:gd name="connsiteX24" fmla="*/ 2555 w 10000"/>
                <a:gd name="connsiteY24" fmla="*/ 4932 h 10012"/>
                <a:gd name="connsiteX25" fmla="*/ 2257 w 10000"/>
                <a:gd name="connsiteY25" fmla="*/ 5146 h 10012"/>
                <a:gd name="connsiteX26" fmla="*/ 2511 w 10000"/>
                <a:gd name="connsiteY26" fmla="*/ 5097 h 10012"/>
                <a:gd name="connsiteX27" fmla="*/ 2672 w 10000"/>
                <a:gd name="connsiteY27" fmla="*/ 5294 h 10012"/>
                <a:gd name="connsiteX28" fmla="*/ 2865 w 10000"/>
                <a:gd name="connsiteY28" fmla="*/ 5360 h 10012"/>
                <a:gd name="connsiteX29" fmla="*/ 2971 w 10000"/>
                <a:gd name="connsiteY29" fmla="*/ 5311 h 10012"/>
                <a:gd name="connsiteX30" fmla="*/ 3142 w 10000"/>
                <a:gd name="connsiteY30" fmla="*/ 4868 h 10012"/>
                <a:gd name="connsiteX31" fmla="*/ 3115 w 10000"/>
                <a:gd name="connsiteY31" fmla="*/ 5230 h 10012"/>
                <a:gd name="connsiteX32" fmla="*/ 3270 w 10000"/>
                <a:gd name="connsiteY32" fmla="*/ 4541 h 10012"/>
                <a:gd name="connsiteX33" fmla="*/ 3423 w 10000"/>
                <a:gd name="connsiteY33" fmla="*/ 4835 h 10012"/>
                <a:gd name="connsiteX34" fmla="*/ 3385 w 10000"/>
                <a:gd name="connsiteY34" fmla="*/ 4590 h 10012"/>
                <a:gd name="connsiteX35" fmla="*/ 3460 w 10000"/>
                <a:gd name="connsiteY35" fmla="*/ 4835 h 10012"/>
                <a:gd name="connsiteX36" fmla="*/ 3477 w 10000"/>
                <a:gd name="connsiteY36" fmla="*/ 4868 h 10012"/>
                <a:gd name="connsiteX37" fmla="*/ 3522 w 10000"/>
                <a:gd name="connsiteY37" fmla="*/ 4868 h 10012"/>
                <a:gd name="connsiteX38" fmla="*/ 3577 w 10000"/>
                <a:gd name="connsiteY38" fmla="*/ 4868 h 10012"/>
                <a:gd name="connsiteX39" fmla="*/ 3630 w 10000"/>
                <a:gd name="connsiteY39" fmla="*/ 4835 h 10012"/>
                <a:gd name="connsiteX40" fmla="*/ 3703 w 10000"/>
                <a:gd name="connsiteY40" fmla="*/ 4589 h 10012"/>
                <a:gd name="connsiteX41" fmla="*/ 3720 w 10000"/>
                <a:gd name="connsiteY41" fmla="*/ 4327 h 10012"/>
                <a:gd name="connsiteX42" fmla="*/ 3810 w 10000"/>
                <a:gd name="connsiteY42" fmla="*/ 4344 h 10012"/>
                <a:gd name="connsiteX43" fmla="*/ 3938 w 10000"/>
                <a:gd name="connsiteY43" fmla="*/ 4114 h 10012"/>
                <a:gd name="connsiteX44" fmla="*/ 4082 w 10000"/>
                <a:gd name="connsiteY44" fmla="*/ 4147 h 10012"/>
                <a:gd name="connsiteX45" fmla="*/ 4181 w 10000"/>
                <a:gd name="connsiteY45" fmla="*/ 4147 h 10012"/>
                <a:gd name="connsiteX46" fmla="*/ 4009 w 10000"/>
                <a:gd name="connsiteY46" fmla="*/ 3934 h 10012"/>
                <a:gd name="connsiteX47" fmla="*/ 4308 w 10000"/>
                <a:gd name="connsiteY47" fmla="*/ 4181 h 10012"/>
                <a:gd name="connsiteX48" fmla="*/ 4237 w 10000"/>
                <a:gd name="connsiteY48" fmla="*/ 4377 h 10012"/>
                <a:gd name="connsiteX49" fmla="*/ 4552 w 10000"/>
                <a:gd name="connsiteY49" fmla="*/ 4295 h 10012"/>
                <a:gd name="connsiteX50" fmla="*/ 4808 w 10000"/>
                <a:gd name="connsiteY50" fmla="*/ 3376 h 10012"/>
                <a:gd name="connsiteX51" fmla="*/ 5034 w 10000"/>
                <a:gd name="connsiteY51" fmla="*/ 2645 h 10012"/>
                <a:gd name="connsiteX52" fmla="*/ 5025 w 10000"/>
                <a:gd name="connsiteY52" fmla="*/ 1745 h 10012"/>
                <a:gd name="connsiteX53" fmla="*/ 5443 w 10000"/>
                <a:gd name="connsiteY53" fmla="*/ 1713 h 10012"/>
                <a:gd name="connsiteX54" fmla="*/ 5789 w 10000"/>
                <a:gd name="connsiteY54" fmla="*/ 1490 h 10012"/>
                <a:gd name="connsiteX55" fmla="*/ 5801 w 10000"/>
                <a:gd name="connsiteY55" fmla="*/ 417 h 10012"/>
                <a:gd name="connsiteX56" fmla="*/ 6274 w 10000"/>
                <a:gd name="connsiteY56" fmla="*/ 194 h 10012"/>
                <a:gd name="connsiteX57" fmla="*/ 6767 w 10000"/>
                <a:gd name="connsiteY57" fmla="*/ 890 h 10012"/>
                <a:gd name="connsiteX58" fmla="*/ 7373 w 10000"/>
                <a:gd name="connsiteY58" fmla="*/ 1270 h 10012"/>
                <a:gd name="connsiteX59" fmla="*/ 8200 w 10000"/>
                <a:gd name="connsiteY59" fmla="*/ 1674 h 10012"/>
                <a:gd name="connsiteX60" fmla="*/ 8632 w 10000"/>
                <a:gd name="connsiteY60" fmla="*/ 786 h 10012"/>
                <a:gd name="connsiteX61" fmla="*/ 8984 w 10000"/>
                <a:gd name="connsiteY61" fmla="*/ 1574 h 10012"/>
                <a:gd name="connsiteX62" fmla="*/ 9206 w 10000"/>
                <a:gd name="connsiteY62" fmla="*/ 1942 h 10012"/>
                <a:gd name="connsiteX63" fmla="*/ 9200 w 10000"/>
                <a:gd name="connsiteY63" fmla="*/ 3136 h 10012"/>
                <a:gd name="connsiteX64" fmla="*/ 10000 w 10000"/>
                <a:gd name="connsiteY64" fmla="*/ 4725 h 10012"/>
                <a:gd name="connsiteX65" fmla="*/ 8841 w 10000"/>
                <a:gd name="connsiteY65" fmla="*/ 6785 h 10012"/>
                <a:gd name="connsiteX66" fmla="*/ 8458 w 10000"/>
                <a:gd name="connsiteY66" fmla="*/ 7908 h 10012"/>
                <a:gd name="connsiteX0" fmla="*/ 8458 w 10000"/>
                <a:gd name="connsiteY0" fmla="*/ 7908 h 10012"/>
                <a:gd name="connsiteX1" fmla="*/ 2916 w 10000"/>
                <a:gd name="connsiteY1" fmla="*/ 9041 h 10012"/>
                <a:gd name="connsiteX2" fmla="*/ 2448 w 10000"/>
                <a:gd name="connsiteY2" fmla="*/ 8975 h 10012"/>
                <a:gd name="connsiteX3" fmla="*/ 1996 w 10000"/>
                <a:gd name="connsiteY3" fmla="*/ 9041 h 10012"/>
                <a:gd name="connsiteX4" fmla="*/ 2006 w 10000"/>
                <a:gd name="connsiteY4" fmla="*/ 9714 h 10012"/>
                <a:gd name="connsiteX5" fmla="*/ 1173 w 10000"/>
                <a:gd name="connsiteY5" fmla="*/ 9827 h 10012"/>
                <a:gd name="connsiteX6" fmla="*/ 697 w 10000"/>
                <a:gd name="connsiteY6" fmla="*/ 9960 h 10012"/>
                <a:gd name="connsiteX7" fmla="*/ 0 w 10000"/>
                <a:gd name="connsiteY7" fmla="*/ 10012 h 10012"/>
                <a:gd name="connsiteX8" fmla="*/ 244 w 10000"/>
                <a:gd name="connsiteY8" fmla="*/ 9749 h 10012"/>
                <a:gd name="connsiteX9" fmla="*/ 405 w 10000"/>
                <a:gd name="connsiteY9" fmla="*/ 8731 h 10012"/>
                <a:gd name="connsiteX10" fmla="*/ 253 w 10000"/>
                <a:gd name="connsiteY10" fmla="*/ 8010 h 10012"/>
                <a:gd name="connsiteX11" fmla="*/ 523 w 10000"/>
                <a:gd name="connsiteY11" fmla="*/ 7616 h 10012"/>
                <a:gd name="connsiteX12" fmla="*/ 1374 w 10000"/>
                <a:gd name="connsiteY12" fmla="*/ 8078 h 10012"/>
                <a:gd name="connsiteX13" fmla="*/ 1112 w 10000"/>
                <a:gd name="connsiteY13" fmla="*/ 7176 h 10012"/>
                <a:gd name="connsiteX14" fmla="*/ 1446 w 10000"/>
                <a:gd name="connsiteY14" fmla="*/ 6848 h 10012"/>
                <a:gd name="connsiteX15" fmla="*/ 1446 w 10000"/>
                <a:gd name="connsiteY15" fmla="*/ 6816 h 10012"/>
                <a:gd name="connsiteX16" fmla="*/ 1446 w 10000"/>
                <a:gd name="connsiteY16" fmla="*/ 6751 h 10012"/>
                <a:gd name="connsiteX17" fmla="*/ 1175 w 10000"/>
                <a:gd name="connsiteY17" fmla="*/ 6899 h 10012"/>
                <a:gd name="connsiteX18" fmla="*/ 1671 w 10000"/>
                <a:gd name="connsiteY18" fmla="*/ 6637 h 10012"/>
                <a:gd name="connsiteX19" fmla="*/ 1609 w 10000"/>
                <a:gd name="connsiteY19" fmla="*/ 6113 h 10012"/>
                <a:gd name="connsiteX20" fmla="*/ 1771 w 10000"/>
                <a:gd name="connsiteY20" fmla="*/ 5834 h 10012"/>
                <a:gd name="connsiteX21" fmla="*/ 1871 w 10000"/>
                <a:gd name="connsiteY21" fmla="*/ 5474 h 10012"/>
                <a:gd name="connsiteX22" fmla="*/ 2068 w 10000"/>
                <a:gd name="connsiteY22" fmla="*/ 5342 h 10012"/>
                <a:gd name="connsiteX23" fmla="*/ 2349 w 10000"/>
                <a:gd name="connsiteY23" fmla="*/ 4998 h 10012"/>
                <a:gd name="connsiteX24" fmla="*/ 2555 w 10000"/>
                <a:gd name="connsiteY24" fmla="*/ 4932 h 10012"/>
                <a:gd name="connsiteX25" fmla="*/ 2257 w 10000"/>
                <a:gd name="connsiteY25" fmla="*/ 5146 h 10012"/>
                <a:gd name="connsiteX26" fmla="*/ 2511 w 10000"/>
                <a:gd name="connsiteY26" fmla="*/ 5097 h 10012"/>
                <a:gd name="connsiteX27" fmla="*/ 2672 w 10000"/>
                <a:gd name="connsiteY27" fmla="*/ 5294 h 10012"/>
                <a:gd name="connsiteX28" fmla="*/ 2865 w 10000"/>
                <a:gd name="connsiteY28" fmla="*/ 5360 h 10012"/>
                <a:gd name="connsiteX29" fmla="*/ 2971 w 10000"/>
                <a:gd name="connsiteY29" fmla="*/ 5311 h 10012"/>
                <a:gd name="connsiteX30" fmla="*/ 3142 w 10000"/>
                <a:gd name="connsiteY30" fmla="*/ 4868 h 10012"/>
                <a:gd name="connsiteX31" fmla="*/ 3115 w 10000"/>
                <a:gd name="connsiteY31" fmla="*/ 5230 h 10012"/>
                <a:gd name="connsiteX32" fmla="*/ 3270 w 10000"/>
                <a:gd name="connsiteY32" fmla="*/ 4541 h 10012"/>
                <a:gd name="connsiteX33" fmla="*/ 3423 w 10000"/>
                <a:gd name="connsiteY33" fmla="*/ 4835 h 10012"/>
                <a:gd name="connsiteX34" fmla="*/ 3385 w 10000"/>
                <a:gd name="connsiteY34" fmla="*/ 4590 h 10012"/>
                <a:gd name="connsiteX35" fmla="*/ 3460 w 10000"/>
                <a:gd name="connsiteY35" fmla="*/ 4835 h 10012"/>
                <a:gd name="connsiteX36" fmla="*/ 3477 w 10000"/>
                <a:gd name="connsiteY36" fmla="*/ 4868 h 10012"/>
                <a:gd name="connsiteX37" fmla="*/ 3522 w 10000"/>
                <a:gd name="connsiteY37" fmla="*/ 4868 h 10012"/>
                <a:gd name="connsiteX38" fmla="*/ 3577 w 10000"/>
                <a:gd name="connsiteY38" fmla="*/ 4868 h 10012"/>
                <a:gd name="connsiteX39" fmla="*/ 3703 w 10000"/>
                <a:gd name="connsiteY39" fmla="*/ 4589 h 10012"/>
                <a:gd name="connsiteX40" fmla="*/ 3720 w 10000"/>
                <a:gd name="connsiteY40" fmla="*/ 4327 h 10012"/>
                <a:gd name="connsiteX41" fmla="*/ 3810 w 10000"/>
                <a:gd name="connsiteY41" fmla="*/ 4344 h 10012"/>
                <a:gd name="connsiteX42" fmla="*/ 3938 w 10000"/>
                <a:gd name="connsiteY42" fmla="*/ 4114 h 10012"/>
                <a:gd name="connsiteX43" fmla="*/ 4082 w 10000"/>
                <a:gd name="connsiteY43" fmla="*/ 4147 h 10012"/>
                <a:gd name="connsiteX44" fmla="*/ 4181 w 10000"/>
                <a:gd name="connsiteY44" fmla="*/ 4147 h 10012"/>
                <a:gd name="connsiteX45" fmla="*/ 4009 w 10000"/>
                <a:gd name="connsiteY45" fmla="*/ 3934 h 10012"/>
                <a:gd name="connsiteX46" fmla="*/ 4308 w 10000"/>
                <a:gd name="connsiteY46" fmla="*/ 4181 h 10012"/>
                <a:gd name="connsiteX47" fmla="*/ 4237 w 10000"/>
                <a:gd name="connsiteY47" fmla="*/ 4377 h 10012"/>
                <a:gd name="connsiteX48" fmla="*/ 4552 w 10000"/>
                <a:gd name="connsiteY48" fmla="*/ 4295 h 10012"/>
                <a:gd name="connsiteX49" fmla="*/ 4808 w 10000"/>
                <a:gd name="connsiteY49" fmla="*/ 3376 h 10012"/>
                <a:gd name="connsiteX50" fmla="*/ 5034 w 10000"/>
                <a:gd name="connsiteY50" fmla="*/ 2645 h 10012"/>
                <a:gd name="connsiteX51" fmla="*/ 5025 w 10000"/>
                <a:gd name="connsiteY51" fmla="*/ 1745 h 10012"/>
                <a:gd name="connsiteX52" fmla="*/ 5443 w 10000"/>
                <a:gd name="connsiteY52" fmla="*/ 1713 h 10012"/>
                <a:gd name="connsiteX53" fmla="*/ 5789 w 10000"/>
                <a:gd name="connsiteY53" fmla="*/ 1490 h 10012"/>
                <a:gd name="connsiteX54" fmla="*/ 5801 w 10000"/>
                <a:gd name="connsiteY54" fmla="*/ 417 h 10012"/>
                <a:gd name="connsiteX55" fmla="*/ 6274 w 10000"/>
                <a:gd name="connsiteY55" fmla="*/ 194 h 10012"/>
                <a:gd name="connsiteX56" fmla="*/ 6767 w 10000"/>
                <a:gd name="connsiteY56" fmla="*/ 890 h 10012"/>
                <a:gd name="connsiteX57" fmla="*/ 7373 w 10000"/>
                <a:gd name="connsiteY57" fmla="*/ 1270 h 10012"/>
                <a:gd name="connsiteX58" fmla="*/ 8200 w 10000"/>
                <a:gd name="connsiteY58" fmla="*/ 1674 h 10012"/>
                <a:gd name="connsiteX59" fmla="*/ 8632 w 10000"/>
                <a:gd name="connsiteY59" fmla="*/ 786 h 10012"/>
                <a:gd name="connsiteX60" fmla="*/ 8984 w 10000"/>
                <a:gd name="connsiteY60" fmla="*/ 1574 h 10012"/>
                <a:gd name="connsiteX61" fmla="*/ 9206 w 10000"/>
                <a:gd name="connsiteY61" fmla="*/ 1942 h 10012"/>
                <a:gd name="connsiteX62" fmla="*/ 9200 w 10000"/>
                <a:gd name="connsiteY62" fmla="*/ 3136 h 10012"/>
                <a:gd name="connsiteX63" fmla="*/ 10000 w 10000"/>
                <a:gd name="connsiteY63" fmla="*/ 4725 h 10012"/>
                <a:gd name="connsiteX64" fmla="*/ 8841 w 10000"/>
                <a:gd name="connsiteY64" fmla="*/ 6785 h 10012"/>
                <a:gd name="connsiteX65" fmla="*/ 8458 w 10000"/>
                <a:gd name="connsiteY65" fmla="*/ 7908 h 10012"/>
                <a:gd name="connsiteX0" fmla="*/ 8458 w 10000"/>
                <a:gd name="connsiteY0" fmla="*/ 7908 h 10012"/>
                <a:gd name="connsiteX1" fmla="*/ 2916 w 10000"/>
                <a:gd name="connsiteY1" fmla="*/ 9041 h 10012"/>
                <a:gd name="connsiteX2" fmla="*/ 2448 w 10000"/>
                <a:gd name="connsiteY2" fmla="*/ 8975 h 10012"/>
                <a:gd name="connsiteX3" fmla="*/ 1996 w 10000"/>
                <a:gd name="connsiteY3" fmla="*/ 9041 h 10012"/>
                <a:gd name="connsiteX4" fmla="*/ 2006 w 10000"/>
                <a:gd name="connsiteY4" fmla="*/ 9714 h 10012"/>
                <a:gd name="connsiteX5" fmla="*/ 1173 w 10000"/>
                <a:gd name="connsiteY5" fmla="*/ 9827 h 10012"/>
                <a:gd name="connsiteX6" fmla="*/ 697 w 10000"/>
                <a:gd name="connsiteY6" fmla="*/ 9960 h 10012"/>
                <a:gd name="connsiteX7" fmla="*/ 0 w 10000"/>
                <a:gd name="connsiteY7" fmla="*/ 10012 h 10012"/>
                <a:gd name="connsiteX8" fmla="*/ 244 w 10000"/>
                <a:gd name="connsiteY8" fmla="*/ 9749 h 10012"/>
                <a:gd name="connsiteX9" fmla="*/ 405 w 10000"/>
                <a:gd name="connsiteY9" fmla="*/ 8731 h 10012"/>
                <a:gd name="connsiteX10" fmla="*/ 253 w 10000"/>
                <a:gd name="connsiteY10" fmla="*/ 8010 h 10012"/>
                <a:gd name="connsiteX11" fmla="*/ 523 w 10000"/>
                <a:gd name="connsiteY11" fmla="*/ 7616 h 10012"/>
                <a:gd name="connsiteX12" fmla="*/ 1374 w 10000"/>
                <a:gd name="connsiteY12" fmla="*/ 8078 h 10012"/>
                <a:gd name="connsiteX13" fmla="*/ 1112 w 10000"/>
                <a:gd name="connsiteY13" fmla="*/ 7176 h 10012"/>
                <a:gd name="connsiteX14" fmla="*/ 1446 w 10000"/>
                <a:gd name="connsiteY14" fmla="*/ 6848 h 10012"/>
                <a:gd name="connsiteX15" fmla="*/ 1446 w 10000"/>
                <a:gd name="connsiteY15" fmla="*/ 6816 h 10012"/>
                <a:gd name="connsiteX16" fmla="*/ 1446 w 10000"/>
                <a:gd name="connsiteY16" fmla="*/ 6751 h 10012"/>
                <a:gd name="connsiteX17" fmla="*/ 1175 w 10000"/>
                <a:gd name="connsiteY17" fmla="*/ 6899 h 10012"/>
                <a:gd name="connsiteX18" fmla="*/ 1671 w 10000"/>
                <a:gd name="connsiteY18" fmla="*/ 6637 h 10012"/>
                <a:gd name="connsiteX19" fmla="*/ 1609 w 10000"/>
                <a:gd name="connsiteY19" fmla="*/ 6113 h 10012"/>
                <a:gd name="connsiteX20" fmla="*/ 1771 w 10000"/>
                <a:gd name="connsiteY20" fmla="*/ 5834 h 10012"/>
                <a:gd name="connsiteX21" fmla="*/ 1871 w 10000"/>
                <a:gd name="connsiteY21" fmla="*/ 5474 h 10012"/>
                <a:gd name="connsiteX22" fmla="*/ 2068 w 10000"/>
                <a:gd name="connsiteY22" fmla="*/ 5342 h 10012"/>
                <a:gd name="connsiteX23" fmla="*/ 2349 w 10000"/>
                <a:gd name="connsiteY23" fmla="*/ 4998 h 10012"/>
                <a:gd name="connsiteX24" fmla="*/ 2555 w 10000"/>
                <a:gd name="connsiteY24" fmla="*/ 4932 h 10012"/>
                <a:gd name="connsiteX25" fmla="*/ 2257 w 10000"/>
                <a:gd name="connsiteY25" fmla="*/ 5146 h 10012"/>
                <a:gd name="connsiteX26" fmla="*/ 2511 w 10000"/>
                <a:gd name="connsiteY26" fmla="*/ 5097 h 10012"/>
                <a:gd name="connsiteX27" fmla="*/ 2672 w 10000"/>
                <a:gd name="connsiteY27" fmla="*/ 5294 h 10012"/>
                <a:gd name="connsiteX28" fmla="*/ 2865 w 10000"/>
                <a:gd name="connsiteY28" fmla="*/ 5360 h 10012"/>
                <a:gd name="connsiteX29" fmla="*/ 2971 w 10000"/>
                <a:gd name="connsiteY29" fmla="*/ 5311 h 10012"/>
                <a:gd name="connsiteX30" fmla="*/ 3142 w 10000"/>
                <a:gd name="connsiteY30" fmla="*/ 4868 h 10012"/>
                <a:gd name="connsiteX31" fmla="*/ 3115 w 10000"/>
                <a:gd name="connsiteY31" fmla="*/ 5230 h 10012"/>
                <a:gd name="connsiteX32" fmla="*/ 3270 w 10000"/>
                <a:gd name="connsiteY32" fmla="*/ 4541 h 10012"/>
                <a:gd name="connsiteX33" fmla="*/ 3423 w 10000"/>
                <a:gd name="connsiteY33" fmla="*/ 4835 h 10012"/>
                <a:gd name="connsiteX34" fmla="*/ 3385 w 10000"/>
                <a:gd name="connsiteY34" fmla="*/ 4590 h 10012"/>
                <a:gd name="connsiteX35" fmla="*/ 3460 w 10000"/>
                <a:gd name="connsiteY35" fmla="*/ 4835 h 10012"/>
                <a:gd name="connsiteX36" fmla="*/ 3477 w 10000"/>
                <a:gd name="connsiteY36" fmla="*/ 4868 h 10012"/>
                <a:gd name="connsiteX37" fmla="*/ 3522 w 10000"/>
                <a:gd name="connsiteY37" fmla="*/ 4868 h 10012"/>
                <a:gd name="connsiteX38" fmla="*/ 3703 w 10000"/>
                <a:gd name="connsiteY38" fmla="*/ 4589 h 10012"/>
                <a:gd name="connsiteX39" fmla="*/ 3720 w 10000"/>
                <a:gd name="connsiteY39" fmla="*/ 4327 h 10012"/>
                <a:gd name="connsiteX40" fmla="*/ 3810 w 10000"/>
                <a:gd name="connsiteY40" fmla="*/ 4344 h 10012"/>
                <a:gd name="connsiteX41" fmla="*/ 3938 w 10000"/>
                <a:gd name="connsiteY41" fmla="*/ 4114 h 10012"/>
                <a:gd name="connsiteX42" fmla="*/ 4082 w 10000"/>
                <a:gd name="connsiteY42" fmla="*/ 4147 h 10012"/>
                <a:gd name="connsiteX43" fmla="*/ 4181 w 10000"/>
                <a:gd name="connsiteY43" fmla="*/ 4147 h 10012"/>
                <a:gd name="connsiteX44" fmla="*/ 4009 w 10000"/>
                <a:gd name="connsiteY44" fmla="*/ 3934 h 10012"/>
                <a:gd name="connsiteX45" fmla="*/ 4308 w 10000"/>
                <a:gd name="connsiteY45" fmla="*/ 4181 h 10012"/>
                <a:gd name="connsiteX46" fmla="*/ 4237 w 10000"/>
                <a:gd name="connsiteY46" fmla="*/ 4377 h 10012"/>
                <a:gd name="connsiteX47" fmla="*/ 4552 w 10000"/>
                <a:gd name="connsiteY47" fmla="*/ 4295 h 10012"/>
                <a:gd name="connsiteX48" fmla="*/ 4808 w 10000"/>
                <a:gd name="connsiteY48" fmla="*/ 3376 h 10012"/>
                <a:gd name="connsiteX49" fmla="*/ 5034 w 10000"/>
                <a:gd name="connsiteY49" fmla="*/ 2645 h 10012"/>
                <a:gd name="connsiteX50" fmla="*/ 5025 w 10000"/>
                <a:gd name="connsiteY50" fmla="*/ 1745 h 10012"/>
                <a:gd name="connsiteX51" fmla="*/ 5443 w 10000"/>
                <a:gd name="connsiteY51" fmla="*/ 1713 h 10012"/>
                <a:gd name="connsiteX52" fmla="*/ 5789 w 10000"/>
                <a:gd name="connsiteY52" fmla="*/ 1490 h 10012"/>
                <a:gd name="connsiteX53" fmla="*/ 5801 w 10000"/>
                <a:gd name="connsiteY53" fmla="*/ 417 h 10012"/>
                <a:gd name="connsiteX54" fmla="*/ 6274 w 10000"/>
                <a:gd name="connsiteY54" fmla="*/ 194 h 10012"/>
                <a:gd name="connsiteX55" fmla="*/ 6767 w 10000"/>
                <a:gd name="connsiteY55" fmla="*/ 890 h 10012"/>
                <a:gd name="connsiteX56" fmla="*/ 7373 w 10000"/>
                <a:gd name="connsiteY56" fmla="*/ 1270 h 10012"/>
                <a:gd name="connsiteX57" fmla="*/ 8200 w 10000"/>
                <a:gd name="connsiteY57" fmla="*/ 1674 h 10012"/>
                <a:gd name="connsiteX58" fmla="*/ 8632 w 10000"/>
                <a:gd name="connsiteY58" fmla="*/ 786 h 10012"/>
                <a:gd name="connsiteX59" fmla="*/ 8984 w 10000"/>
                <a:gd name="connsiteY59" fmla="*/ 1574 h 10012"/>
                <a:gd name="connsiteX60" fmla="*/ 9206 w 10000"/>
                <a:gd name="connsiteY60" fmla="*/ 1942 h 10012"/>
                <a:gd name="connsiteX61" fmla="*/ 9200 w 10000"/>
                <a:gd name="connsiteY61" fmla="*/ 3136 h 10012"/>
                <a:gd name="connsiteX62" fmla="*/ 10000 w 10000"/>
                <a:gd name="connsiteY62" fmla="*/ 4725 h 10012"/>
                <a:gd name="connsiteX63" fmla="*/ 8841 w 10000"/>
                <a:gd name="connsiteY63" fmla="*/ 6785 h 10012"/>
                <a:gd name="connsiteX64" fmla="*/ 8458 w 10000"/>
                <a:gd name="connsiteY64" fmla="*/ 7908 h 10012"/>
                <a:gd name="connsiteX0" fmla="*/ 8458 w 10000"/>
                <a:gd name="connsiteY0" fmla="*/ 7908 h 10012"/>
                <a:gd name="connsiteX1" fmla="*/ 2916 w 10000"/>
                <a:gd name="connsiteY1" fmla="*/ 9041 h 10012"/>
                <a:gd name="connsiteX2" fmla="*/ 2448 w 10000"/>
                <a:gd name="connsiteY2" fmla="*/ 8975 h 10012"/>
                <a:gd name="connsiteX3" fmla="*/ 1996 w 10000"/>
                <a:gd name="connsiteY3" fmla="*/ 9041 h 10012"/>
                <a:gd name="connsiteX4" fmla="*/ 2006 w 10000"/>
                <a:gd name="connsiteY4" fmla="*/ 9714 h 10012"/>
                <a:gd name="connsiteX5" fmla="*/ 1173 w 10000"/>
                <a:gd name="connsiteY5" fmla="*/ 9827 h 10012"/>
                <a:gd name="connsiteX6" fmla="*/ 697 w 10000"/>
                <a:gd name="connsiteY6" fmla="*/ 9960 h 10012"/>
                <a:gd name="connsiteX7" fmla="*/ 0 w 10000"/>
                <a:gd name="connsiteY7" fmla="*/ 10012 h 10012"/>
                <a:gd name="connsiteX8" fmla="*/ 244 w 10000"/>
                <a:gd name="connsiteY8" fmla="*/ 9749 h 10012"/>
                <a:gd name="connsiteX9" fmla="*/ 405 w 10000"/>
                <a:gd name="connsiteY9" fmla="*/ 8731 h 10012"/>
                <a:gd name="connsiteX10" fmla="*/ 253 w 10000"/>
                <a:gd name="connsiteY10" fmla="*/ 8010 h 10012"/>
                <a:gd name="connsiteX11" fmla="*/ 523 w 10000"/>
                <a:gd name="connsiteY11" fmla="*/ 7616 h 10012"/>
                <a:gd name="connsiteX12" fmla="*/ 1374 w 10000"/>
                <a:gd name="connsiteY12" fmla="*/ 8078 h 10012"/>
                <a:gd name="connsiteX13" fmla="*/ 1112 w 10000"/>
                <a:gd name="connsiteY13" fmla="*/ 7176 h 10012"/>
                <a:gd name="connsiteX14" fmla="*/ 1446 w 10000"/>
                <a:gd name="connsiteY14" fmla="*/ 6848 h 10012"/>
                <a:gd name="connsiteX15" fmla="*/ 1446 w 10000"/>
                <a:gd name="connsiteY15" fmla="*/ 6816 h 10012"/>
                <a:gd name="connsiteX16" fmla="*/ 1446 w 10000"/>
                <a:gd name="connsiteY16" fmla="*/ 6751 h 10012"/>
                <a:gd name="connsiteX17" fmla="*/ 1175 w 10000"/>
                <a:gd name="connsiteY17" fmla="*/ 6899 h 10012"/>
                <a:gd name="connsiteX18" fmla="*/ 1671 w 10000"/>
                <a:gd name="connsiteY18" fmla="*/ 6637 h 10012"/>
                <a:gd name="connsiteX19" fmla="*/ 1609 w 10000"/>
                <a:gd name="connsiteY19" fmla="*/ 6113 h 10012"/>
                <a:gd name="connsiteX20" fmla="*/ 1771 w 10000"/>
                <a:gd name="connsiteY20" fmla="*/ 5834 h 10012"/>
                <a:gd name="connsiteX21" fmla="*/ 1871 w 10000"/>
                <a:gd name="connsiteY21" fmla="*/ 5474 h 10012"/>
                <a:gd name="connsiteX22" fmla="*/ 2068 w 10000"/>
                <a:gd name="connsiteY22" fmla="*/ 5342 h 10012"/>
                <a:gd name="connsiteX23" fmla="*/ 2349 w 10000"/>
                <a:gd name="connsiteY23" fmla="*/ 4998 h 10012"/>
                <a:gd name="connsiteX24" fmla="*/ 2555 w 10000"/>
                <a:gd name="connsiteY24" fmla="*/ 4932 h 10012"/>
                <a:gd name="connsiteX25" fmla="*/ 2257 w 10000"/>
                <a:gd name="connsiteY25" fmla="*/ 5146 h 10012"/>
                <a:gd name="connsiteX26" fmla="*/ 2511 w 10000"/>
                <a:gd name="connsiteY26" fmla="*/ 5097 h 10012"/>
                <a:gd name="connsiteX27" fmla="*/ 2672 w 10000"/>
                <a:gd name="connsiteY27" fmla="*/ 5294 h 10012"/>
                <a:gd name="connsiteX28" fmla="*/ 2865 w 10000"/>
                <a:gd name="connsiteY28" fmla="*/ 5360 h 10012"/>
                <a:gd name="connsiteX29" fmla="*/ 2971 w 10000"/>
                <a:gd name="connsiteY29" fmla="*/ 5311 h 10012"/>
                <a:gd name="connsiteX30" fmla="*/ 3142 w 10000"/>
                <a:gd name="connsiteY30" fmla="*/ 4868 h 10012"/>
                <a:gd name="connsiteX31" fmla="*/ 3115 w 10000"/>
                <a:gd name="connsiteY31" fmla="*/ 5230 h 10012"/>
                <a:gd name="connsiteX32" fmla="*/ 3270 w 10000"/>
                <a:gd name="connsiteY32" fmla="*/ 4541 h 10012"/>
                <a:gd name="connsiteX33" fmla="*/ 3423 w 10000"/>
                <a:gd name="connsiteY33" fmla="*/ 4835 h 10012"/>
                <a:gd name="connsiteX34" fmla="*/ 3385 w 10000"/>
                <a:gd name="connsiteY34" fmla="*/ 4590 h 10012"/>
                <a:gd name="connsiteX35" fmla="*/ 3460 w 10000"/>
                <a:gd name="connsiteY35" fmla="*/ 4835 h 10012"/>
                <a:gd name="connsiteX36" fmla="*/ 3477 w 10000"/>
                <a:gd name="connsiteY36" fmla="*/ 4868 h 10012"/>
                <a:gd name="connsiteX37" fmla="*/ 3522 w 10000"/>
                <a:gd name="connsiteY37" fmla="*/ 4868 h 10012"/>
                <a:gd name="connsiteX38" fmla="*/ 3703 w 10000"/>
                <a:gd name="connsiteY38" fmla="*/ 4589 h 10012"/>
                <a:gd name="connsiteX39" fmla="*/ 3720 w 10000"/>
                <a:gd name="connsiteY39" fmla="*/ 4327 h 10012"/>
                <a:gd name="connsiteX40" fmla="*/ 3938 w 10000"/>
                <a:gd name="connsiteY40" fmla="*/ 4114 h 10012"/>
                <a:gd name="connsiteX41" fmla="*/ 4082 w 10000"/>
                <a:gd name="connsiteY41" fmla="*/ 4147 h 10012"/>
                <a:gd name="connsiteX42" fmla="*/ 4181 w 10000"/>
                <a:gd name="connsiteY42" fmla="*/ 4147 h 10012"/>
                <a:gd name="connsiteX43" fmla="*/ 4009 w 10000"/>
                <a:gd name="connsiteY43" fmla="*/ 3934 h 10012"/>
                <a:gd name="connsiteX44" fmla="*/ 4308 w 10000"/>
                <a:gd name="connsiteY44" fmla="*/ 4181 h 10012"/>
                <a:gd name="connsiteX45" fmla="*/ 4237 w 10000"/>
                <a:gd name="connsiteY45" fmla="*/ 4377 h 10012"/>
                <a:gd name="connsiteX46" fmla="*/ 4552 w 10000"/>
                <a:gd name="connsiteY46" fmla="*/ 4295 h 10012"/>
                <a:gd name="connsiteX47" fmla="*/ 4808 w 10000"/>
                <a:gd name="connsiteY47" fmla="*/ 3376 h 10012"/>
                <a:gd name="connsiteX48" fmla="*/ 5034 w 10000"/>
                <a:gd name="connsiteY48" fmla="*/ 2645 h 10012"/>
                <a:gd name="connsiteX49" fmla="*/ 5025 w 10000"/>
                <a:gd name="connsiteY49" fmla="*/ 1745 h 10012"/>
                <a:gd name="connsiteX50" fmla="*/ 5443 w 10000"/>
                <a:gd name="connsiteY50" fmla="*/ 1713 h 10012"/>
                <a:gd name="connsiteX51" fmla="*/ 5789 w 10000"/>
                <a:gd name="connsiteY51" fmla="*/ 1490 h 10012"/>
                <a:gd name="connsiteX52" fmla="*/ 5801 w 10000"/>
                <a:gd name="connsiteY52" fmla="*/ 417 h 10012"/>
                <a:gd name="connsiteX53" fmla="*/ 6274 w 10000"/>
                <a:gd name="connsiteY53" fmla="*/ 194 h 10012"/>
                <a:gd name="connsiteX54" fmla="*/ 6767 w 10000"/>
                <a:gd name="connsiteY54" fmla="*/ 890 h 10012"/>
                <a:gd name="connsiteX55" fmla="*/ 7373 w 10000"/>
                <a:gd name="connsiteY55" fmla="*/ 1270 h 10012"/>
                <a:gd name="connsiteX56" fmla="*/ 8200 w 10000"/>
                <a:gd name="connsiteY56" fmla="*/ 1674 h 10012"/>
                <a:gd name="connsiteX57" fmla="*/ 8632 w 10000"/>
                <a:gd name="connsiteY57" fmla="*/ 786 h 10012"/>
                <a:gd name="connsiteX58" fmla="*/ 8984 w 10000"/>
                <a:gd name="connsiteY58" fmla="*/ 1574 h 10012"/>
                <a:gd name="connsiteX59" fmla="*/ 9206 w 10000"/>
                <a:gd name="connsiteY59" fmla="*/ 1942 h 10012"/>
                <a:gd name="connsiteX60" fmla="*/ 9200 w 10000"/>
                <a:gd name="connsiteY60" fmla="*/ 3136 h 10012"/>
                <a:gd name="connsiteX61" fmla="*/ 10000 w 10000"/>
                <a:gd name="connsiteY61" fmla="*/ 4725 h 10012"/>
                <a:gd name="connsiteX62" fmla="*/ 8841 w 10000"/>
                <a:gd name="connsiteY62" fmla="*/ 6785 h 10012"/>
                <a:gd name="connsiteX63" fmla="*/ 8458 w 10000"/>
                <a:gd name="connsiteY63" fmla="*/ 7908 h 10012"/>
                <a:gd name="connsiteX0" fmla="*/ 8458 w 10000"/>
                <a:gd name="connsiteY0" fmla="*/ 7908 h 10012"/>
                <a:gd name="connsiteX1" fmla="*/ 2916 w 10000"/>
                <a:gd name="connsiteY1" fmla="*/ 9041 h 10012"/>
                <a:gd name="connsiteX2" fmla="*/ 2448 w 10000"/>
                <a:gd name="connsiteY2" fmla="*/ 8975 h 10012"/>
                <a:gd name="connsiteX3" fmla="*/ 1996 w 10000"/>
                <a:gd name="connsiteY3" fmla="*/ 9041 h 10012"/>
                <a:gd name="connsiteX4" fmla="*/ 2006 w 10000"/>
                <a:gd name="connsiteY4" fmla="*/ 9714 h 10012"/>
                <a:gd name="connsiteX5" fmla="*/ 1173 w 10000"/>
                <a:gd name="connsiteY5" fmla="*/ 9827 h 10012"/>
                <a:gd name="connsiteX6" fmla="*/ 697 w 10000"/>
                <a:gd name="connsiteY6" fmla="*/ 9960 h 10012"/>
                <a:gd name="connsiteX7" fmla="*/ 0 w 10000"/>
                <a:gd name="connsiteY7" fmla="*/ 10012 h 10012"/>
                <a:gd name="connsiteX8" fmla="*/ 244 w 10000"/>
                <a:gd name="connsiteY8" fmla="*/ 9749 h 10012"/>
                <a:gd name="connsiteX9" fmla="*/ 405 w 10000"/>
                <a:gd name="connsiteY9" fmla="*/ 8731 h 10012"/>
                <a:gd name="connsiteX10" fmla="*/ 253 w 10000"/>
                <a:gd name="connsiteY10" fmla="*/ 8010 h 10012"/>
                <a:gd name="connsiteX11" fmla="*/ 523 w 10000"/>
                <a:gd name="connsiteY11" fmla="*/ 7616 h 10012"/>
                <a:gd name="connsiteX12" fmla="*/ 1374 w 10000"/>
                <a:gd name="connsiteY12" fmla="*/ 8078 h 10012"/>
                <a:gd name="connsiteX13" fmla="*/ 1112 w 10000"/>
                <a:gd name="connsiteY13" fmla="*/ 7176 h 10012"/>
                <a:gd name="connsiteX14" fmla="*/ 1446 w 10000"/>
                <a:gd name="connsiteY14" fmla="*/ 6848 h 10012"/>
                <a:gd name="connsiteX15" fmla="*/ 1446 w 10000"/>
                <a:gd name="connsiteY15" fmla="*/ 6816 h 10012"/>
                <a:gd name="connsiteX16" fmla="*/ 1446 w 10000"/>
                <a:gd name="connsiteY16" fmla="*/ 6751 h 10012"/>
                <a:gd name="connsiteX17" fmla="*/ 1175 w 10000"/>
                <a:gd name="connsiteY17" fmla="*/ 6899 h 10012"/>
                <a:gd name="connsiteX18" fmla="*/ 1671 w 10000"/>
                <a:gd name="connsiteY18" fmla="*/ 6637 h 10012"/>
                <a:gd name="connsiteX19" fmla="*/ 1609 w 10000"/>
                <a:gd name="connsiteY19" fmla="*/ 6113 h 10012"/>
                <a:gd name="connsiteX20" fmla="*/ 1771 w 10000"/>
                <a:gd name="connsiteY20" fmla="*/ 5834 h 10012"/>
                <a:gd name="connsiteX21" fmla="*/ 1871 w 10000"/>
                <a:gd name="connsiteY21" fmla="*/ 5474 h 10012"/>
                <a:gd name="connsiteX22" fmla="*/ 2068 w 10000"/>
                <a:gd name="connsiteY22" fmla="*/ 5342 h 10012"/>
                <a:gd name="connsiteX23" fmla="*/ 2349 w 10000"/>
                <a:gd name="connsiteY23" fmla="*/ 4998 h 10012"/>
                <a:gd name="connsiteX24" fmla="*/ 2555 w 10000"/>
                <a:gd name="connsiteY24" fmla="*/ 4932 h 10012"/>
                <a:gd name="connsiteX25" fmla="*/ 2257 w 10000"/>
                <a:gd name="connsiteY25" fmla="*/ 5146 h 10012"/>
                <a:gd name="connsiteX26" fmla="*/ 2511 w 10000"/>
                <a:gd name="connsiteY26" fmla="*/ 5097 h 10012"/>
                <a:gd name="connsiteX27" fmla="*/ 2672 w 10000"/>
                <a:gd name="connsiteY27" fmla="*/ 5294 h 10012"/>
                <a:gd name="connsiteX28" fmla="*/ 2865 w 10000"/>
                <a:gd name="connsiteY28" fmla="*/ 5360 h 10012"/>
                <a:gd name="connsiteX29" fmla="*/ 2971 w 10000"/>
                <a:gd name="connsiteY29" fmla="*/ 5311 h 10012"/>
                <a:gd name="connsiteX30" fmla="*/ 3115 w 10000"/>
                <a:gd name="connsiteY30" fmla="*/ 5230 h 10012"/>
                <a:gd name="connsiteX31" fmla="*/ 3270 w 10000"/>
                <a:gd name="connsiteY31" fmla="*/ 4541 h 10012"/>
                <a:gd name="connsiteX32" fmla="*/ 3423 w 10000"/>
                <a:gd name="connsiteY32" fmla="*/ 4835 h 10012"/>
                <a:gd name="connsiteX33" fmla="*/ 3385 w 10000"/>
                <a:gd name="connsiteY33" fmla="*/ 4590 h 10012"/>
                <a:gd name="connsiteX34" fmla="*/ 3460 w 10000"/>
                <a:gd name="connsiteY34" fmla="*/ 4835 h 10012"/>
                <a:gd name="connsiteX35" fmla="*/ 3477 w 10000"/>
                <a:gd name="connsiteY35" fmla="*/ 4868 h 10012"/>
                <a:gd name="connsiteX36" fmla="*/ 3522 w 10000"/>
                <a:gd name="connsiteY36" fmla="*/ 4868 h 10012"/>
                <a:gd name="connsiteX37" fmla="*/ 3703 w 10000"/>
                <a:gd name="connsiteY37" fmla="*/ 4589 h 10012"/>
                <a:gd name="connsiteX38" fmla="*/ 3720 w 10000"/>
                <a:gd name="connsiteY38" fmla="*/ 4327 h 10012"/>
                <a:gd name="connsiteX39" fmla="*/ 3938 w 10000"/>
                <a:gd name="connsiteY39" fmla="*/ 4114 h 10012"/>
                <a:gd name="connsiteX40" fmla="*/ 4082 w 10000"/>
                <a:gd name="connsiteY40" fmla="*/ 4147 h 10012"/>
                <a:gd name="connsiteX41" fmla="*/ 4181 w 10000"/>
                <a:gd name="connsiteY41" fmla="*/ 4147 h 10012"/>
                <a:gd name="connsiteX42" fmla="*/ 4009 w 10000"/>
                <a:gd name="connsiteY42" fmla="*/ 3934 h 10012"/>
                <a:gd name="connsiteX43" fmla="*/ 4308 w 10000"/>
                <a:gd name="connsiteY43" fmla="*/ 4181 h 10012"/>
                <a:gd name="connsiteX44" fmla="*/ 4237 w 10000"/>
                <a:gd name="connsiteY44" fmla="*/ 4377 h 10012"/>
                <a:gd name="connsiteX45" fmla="*/ 4552 w 10000"/>
                <a:gd name="connsiteY45" fmla="*/ 4295 h 10012"/>
                <a:gd name="connsiteX46" fmla="*/ 4808 w 10000"/>
                <a:gd name="connsiteY46" fmla="*/ 3376 h 10012"/>
                <a:gd name="connsiteX47" fmla="*/ 5034 w 10000"/>
                <a:gd name="connsiteY47" fmla="*/ 2645 h 10012"/>
                <a:gd name="connsiteX48" fmla="*/ 5025 w 10000"/>
                <a:gd name="connsiteY48" fmla="*/ 1745 h 10012"/>
                <a:gd name="connsiteX49" fmla="*/ 5443 w 10000"/>
                <a:gd name="connsiteY49" fmla="*/ 1713 h 10012"/>
                <a:gd name="connsiteX50" fmla="*/ 5789 w 10000"/>
                <a:gd name="connsiteY50" fmla="*/ 1490 h 10012"/>
                <a:gd name="connsiteX51" fmla="*/ 5801 w 10000"/>
                <a:gd name="connsiteY51" fmla="*/ 417 h 10012"/>
                <a:gd name="connsiteX52" fmla="*/ 6274 w 10000"/>
                <a:gd name="connsiteY52" fmla="*/ 194 h 10012"/>
                <a:gd name="connsiteX53" fmla="*/ 6767 w 10000"/>
                <a:gd name="connsiteY53" fmla="*/ 890 h 10012"/>
                <a:gd name="connsiteX54" fmla="*/ 7373 w 10000"/>
                <a:gd name="connsiteY54" fmla="*/ 1270 h 10012"/>
                <a:gd name="connsiteX55" fmla="*/ 8200 w 10000"/>
                <a:gd name="connsiteY55" fmla="*/ 1674 h 10012"/>
                <a:gd name="connsiteX56" fmla="*/ 8632 w 10000"/>
                <a:gd name="connsiteY56" fmla="*/ 786 h 10012"/>
                <a:gd name="connsiteX57" fmla="*/ 8984 w 10000"/>
                <a:gd name="connsiteY57" fmla="*/ 1574 h 10012"/>
                <a:gd name="connsiteX58" fmla="*/ 9206 w 10000"/>
                <a:gd name="connsiteY58" fmla="*/ 1942 h 10012"/>
                <a:gd name="connsiteX59" fmla="*/ 9200 w 10000"/>
                <a:gd name="connsiteY59" fmla="*/ 3136 h 10012"/>
                <a:gd name="connsiteX60" fmla="*/ 10000 w 10000"/>
                <a:gd name="connsiteY60" fmla="*/ 4725 h 10012"/>
                <a:gd name="connsiteX61" fmla="*/ 8841 w 10000"/>
                <a:gd name="connsiteY61" fmla="*/ 6785 h 10012"/>
                <a:gd name="connsiteX62" fmla="*/ 8458 w 10000"/>
                <a:gd name="connsiteY62" fmla="*/ 7908 h 1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0000" h="10012">
                  <a:moveTo>
                    <a:pt x="8458" y="7908"/>
                  </a:moveTo>
                  <a:cubicBezTo>
                    <a:pt x="7471" y="8284"/>
                    <a:pt x="3918" y="8863"/>
                    <a:pt x="2916" y="9041"/>
                  </a:cubicBezTo>
                  <a:cubicBezTo>
                    <a:pt x="2806" y="8789"/>
                    <a:pt x="2559" y="9227"/>
                    <a:pt x="2448" y="8975"/>
                  </a:cubicBezTo>
                  <a:lnTo>
                    <a:pt x="1996" y="9041"/>
                  </a:lnTo>
                  <a:cubicBezTo>
                    <a:pt x="1999" y="9265"/>
                    <a:pt x="2003" y="9490"/>
                    <a:pt x="2006" y="9714"/>
                  </a:cubicBezTo>
                  <a:cubicBezTo>
                    <a:pt x="1937" y="9637"/>
                    <a:pt x="1243" y="9904"/>
                    <a:pt x="1173" y="9827"/>
                  </a:cubicBezTo>
                  <a:cubicBezTo>
                    <a:pt x="1072" y="9835"/>
                    <a:pt x="897" y="9913"/>
                    <a:pt x="697" y="9960"/>
                  </a:cubicBezTo>
                  <a:lnTo>
                    <a:pt x="0" y="10012"/>
                  </a:lnTo>
                  <a:lnTo>
                    <a:pt x="244" y="9749"/>
                  </a:lnTo>
                  <a:cubicBezTo>
                    <a:pt x="298" y="9410"/>
                    <a:pt x="353" y="9071"/>
                    <a:pt x="405" y="8731"/>
                  </a:cubicBezTo>
                  <a:cubicBezTo>
                    <a:pt x="401" y="8720"/>
                    <a:pt x="260" y="8021"/>
                    <a:pt x="253" y="8010"/>
                  </a:cubicBezTo>
                  <a:cubicBezTo>
                    <a:pt x="271" y="7978"/>
                    <a:pt x="506" y="7649"/>
                    <a:pt x="523" y="7616"/>
                  </a:cubicBezTo>
                  <a:cubicBezTo>
                    <a:pt x="584" y="7570"/>
                    <a:pt x="1367" y="8259"/>
                    <a:pt x="1374" y="8078"/>
                  </a:cubicBezTo>
                  <a:cubicBezTo>
                    <a:pt x="1346" y="8012"/>
                    <a:pt x="1100" y="7380"/>
                    <a:pt x="1112" y="7176"/>
                  </a:cubicBezTo>
                  <a:cubicBezTo>
                    <a:pt x="1138" y="7067"/>
                    <a:pt x="1391" y="6909"/>
                    <a:pt x="1446" y="6848"/>
                  </a:cubicBezTo>
                  <a:lnTo>
                    <a:pt x="1446" y="6816"/>
                  </a:lnTo>
                  <a:lnTo>
                    <a:pt x="1446" y="6751"/>
                  </a:lnTo>
                  <a:lnTo>
                    <a:pt x="1175" y="6899"/>
                  </a:lnTo>
                  <a:cubicBezTo>
                    <a:pt x="1213" y="6880"/>
                    <a:pt x="1644" y="6744"/>
                    <a:pt x="1671" y="6637"/>
                  </a:cubicBezTo>
                  <a:cubicBezTo>
                    <a:pt x="1682" y="6634"/>
                    <a:pt x="1569" y="6156"/>
                    <a:pt x="1609" y="6113"/>
                  </a:cubicBezTo>
                  <a:cubicBezTo>
                    <a:pt x="1654" y="6217"/>
                    <a:pt x="1726" y="5731"/>
                    <a:pt x="1771" y="5834"/>
                  </a:cubicBezTo>
                  <a:cubicBezTo>
                    <a:pt x="1810" y="5826"/>
                    <a:pt x="1822" y="5477"/>
                    <a:pt x="1871" y="5474"/>
                  </a:cubicBezTo>
                  <a:lnTo>
                    <a:pt x="2068" y="5342"/>
                  </a:lnTo>
                  <a:cubicBezTo>
                    <a:pt x="2149" y="5312"/>
                    <a:pt x="2268" y="5068"/>
                    <a:pt x="2349" y="4998"/>
                  </a:cubicBezTo>
                  <a:lnTo>
                    <a:pt x="2555" y="4932"/>
                  </a:lnTo>
                  <a:lnTo>
                    <a:pt x="2257" y="5146"/>
                  </a:lnTo>
                  <a:lnTo>
                    <a:pt x="2511" y="5097"/>
                  </a:lnTo>
                  <a:cubicBezTo>
                    <a:pt x="2474" y="5228"/>
                    <a:pt x="2709" y="5163"/>
                    <a:pt x="2672" y="5294"/>
                  </a:cubicBezTo>
                  <a:cubicBezTo>
                    <a:pt x="2701" y="5283"/>
                    <a:pt x="2834" y="5371"/>
                    <a:pt x="2865" y="5360"/>
                  </a:cubicBezTo>
                  <a:cubicBezTo>
                    <a:pt x="2881" y="5507"/>
                    <a:pt x="2955" y="5163"/>
                    <a:pt x="2971" y="5311"/>
                  </a:cubicBezTo>
                  <a:cubicBezTo>
                    <a:pt x="3013" y="5289"/>
                    <a:pt x="3065" y="5358"/>
                    <a:pt x="3115" y="5230"/>
                  </a:cubicBezTo>
                  <a:cubicBezTo>
                    <a:pt x="3122" y="5131"/>
                    <a:pt x="3265" y="4639"/>
                    <a:pt x="3270" y="4541"/>
                  </a:cubicBezTo>
                  <a:cubicBezTo>
                    <a:pt x="3322" y="4639"/>
                    <a:pt x="3373" y="4737"/>
                    <a:pt x="3423" y="4835"/>
                  </a:cubicBezTo>
                  <a:cubicBezTo>
                    <a:pt x="3410" y="4754"/>
                    <a:pt x="3397" y="4671"/>
                    <a:pt x="3385" y="4590"/>
                  </a:cubicBezTo>
                  <a:cubicBezTo>
                    <a:pt x="3410" y="4671"/>
                    <a:pt x="3435" y="4754"/>
                    <a:pt x="3460" y="4835"/>
                  </a:cubicBezTo>
                  <a:cubicBezTo>
                    <a:pt x="3466" y="4847"/>
                    <a:pt x="3471" y="4857"/>
                    <a:pt x="3477" y="4868"/>
                  </a:cubicBezTo>
                  <a:lnTo>
                    <a:pt x="3522" y="4868"/>
                  </a:lnTo>
                  <a:lnTo>
                    <a:pt x="3703" y="4589"/>
                  </a:lnTo>
                  <a:cubicBezTo>
                    <a:pt x="3708" y="4500"/>
                    <a:pt x="3715" y="4414"/>
                    <a:pt x="3720" y="4327"/>
                  </a:cubicBezTo>
                  <a:cubicBezTo>
                    <a:pt x="3759" y="4248"/>
                    <a:pt x="3878" y="4144"/>
                    <a:pt x="3938" y="4114"/>
                  </a:cubicBezTo>
                  <a:lnTo>
                    <a:pt x="4082" y="4147"/>
                  </a:lnTo>
                  <a:lnTo>
                    <a:pt x="4181" y="4147"/>
                  </a:lnTo>
                  <a:lnTo>
                    <a:pt x="4009" y="3934"/>
                  </a:lnTo>
                  <a:lnTo>
                    <a:pt x="4308" y="4181"/>
                  </a:lnTo>
                  <a:cubicBezTo>
                    <a:pt x="4285" y="4246"/>
                    <a:pt x="4258" y="4311"/>
                    <a:pt x="4237" y="4377"/>
                  </a:cubicBezTo>
                  <a:lnTo>
                    <a:pt x="4552" y="4295"/>
                  </a:lnTo>
                  <a:cubicBezTo>
                    <a:pt x="4654" y="4006"/>
                    <a:pt x="4704" y="3667"/>
                    <a:pt x="4808" y="3376"/>
                  </a:cubicBezTo>
                  <a:cubicBezTo>
                    <a:pt x="4857" y="3182"/>
                    <a:pt x="4986" y="2839"/>
                    <a:pt x="5034" y="2645"/>
                  </a:cubicBezTo>
                  <a:cubicBezTo>
                    <a:pt x="4917" y="1899"/>
                    <a:pt x="5144" y="2492"/>
                    <a:pt x="5025" y="1745"/>
                  </a:cubicBezTo>
                  <a:lnTo>
                    <a:pt x="5443" y="1713"/>
                  </a:lnTo>
                  <a:cubicBezTo>
                    <a:pt x="5427" y="904"/>
                    <a:pt x="5806" y="2298"/>
                    <a:pt x="5789" y="1490"/>
                  </a:cubicBezTo>
                  <a:cubicBezTo>
                    <a:pt x="5692" y="345"/>
                    <a:pt x="5898" y="1562"/>
                    <a:pt x="5801" y="417"/>
                  </a:cubicBezTo>
                  <a:cubicBezTo>
                    <a:pt x="5771" y="-787"/>
                    <a:pt x="6304" y="1398"/>
                    <a:pt x="6274" y="194"/>
                  </a:cubicBezTo>
                  <a:cubicBezTo>
                    <a:pt x="6298" y="-689"/>
                    <a:pt x="6743" y="1774"/>
                    <a:pt x="6767" y="890"/>
                  </a:cubicBezTo>
                  <a:lnTo>
                    <a:pt x="7373" y="1270"/>
                  </a:lnTo>
                  <a:lnTo>
                    <a:pt x="8200" y="1674"/>
                  </a:lnTo>
                  <a:cubicBezTo>
                    <a:pt x="8280" y="1394"/>
                    <a:pt x="8550" y="1066"/>
                    <a:pt x="8632" y="786"/>
                  </a:cubicBezTo>
                  <a:cubicBezTo>
                    <a:pt x="8731" y="1000"/>
                    <a:pt x="8885" y="1360"/>
                    <a:pt x="8984" y="1574"/>
                  </a:cubicBezTo>
                  <a:lnTo>
                    <a:pt x="9206" y="1942"/>
                  </a:lnTo>
                  <a:lnTo>
                    <a:pt x="9200" y="3136"/>
                  </a:lnTo>
                  <a:lnTo>
                    <a:pt x="10000" y="4725"/>
                  </a:lnTo>
                  <a:lnTo>
                    <a:pt x="8841" y="6785"/>
                  </a:lnTo>
                  <a:cubicBezTo>
                    <a:pt x="8712" y="7158"/>
                    <a:pt x="8587" y="7533"/>
                    <a:pt x="8458" y="7908"/>
                  </a:cubicBezTo>
                  <a:close/>
                </a:path>
              </a:pathLst>
            </a:custGeom>
            <a:pattFill prst="ltUpDiag">
              <a:fgClr>
                <a:schemeClr val="tx1"/>
              </a:fgClr>
              <a:bgClr>
                <a:schemeClr val="bg1"/>
              </a:bgClr>
            </a:pattFill>
            <a:ln w="15875">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300" name="Kansas">
              <a:extLst>
                <a:ext uri="{FF2B5EF4-FFF2-40B4-BE49-F238E27FC236}">
                  <a16:creationId xmlns:a16="http://schemas.microsoft.com/office/drawing/2014/main" id="{0FA6F11D-F379-2485-54A7-5E266F99CF94}"/>
                </a:ext>
              </a:extLst>
            </p:cNvPr>
            <p:cNvSpPr>
              <a:spLocks/>
            </p:cNvSpPr>
            <p:nvPr/>
          </p:nvSpPr>
          <p:spPr bwMode="auto">
            <a:xfrm>
              <a:off x="5778500" y="4356100"/>
              <a:ext cx="919163" cy="490538"/>
            </a:xfrm>
            <a:custGeom>
              <a:avLst/>
              <a:gdLst>
                <a:gd name="T0" fmla="*/ 25 w 1158"/>
                <a:gd name="T1" fmla="*/ 106 h 618"/>
                <a:gd name="T2" fmla="*/ 18 w 1158"/>
                <a:gd name="T3" fmla="*/ 240 h 618"/>
                <a:gd name="T4" fmla="*/ 12 w 1158"/>
                <a:gd name="T5" fmla="*/ 348 h 618"/>
                <a:gd name="T6" fmla="*/ 8 w 1158"/>
                <a:gd name="T7" fmla="*/ 432 h 618"/>
                <a:gd name="T8" fmla="*/ 4 w 1158"/>
                <a:gd name="T9" fmla="*/ 496 h 618"/>
                <a:gd name="T10" fmla="*/ 2 w 1158"/>
                <a:gd name="T11" fmla="*/ 553 h 618"/>
                <a:gd name="T12" fmla="*/ 0 w 1158"/>
                <a:gd name="T13" fmla="*/ 593 h 618"/>
                <a:gd name="T14" fmla="*/ 0 w 1158"/>
                <a:gd name="T15" fmla="*/ 603 h 618"/>
                <a:gd name="T16" fmla="*/ 20 w 1158"/>
                <a:gd name="T17" fmla="*/ 603 h 618"/>
                <a:gd name="T18" fmla="*/ 77 w 1158"/>
                <a:gd name="T19" fmla="*/ 605 h 618"/>
                <a:gd name="T20" fmla="*/ 164 w 1158"/>
                <a:gd name="T21" fmla="*/ 609 h 618"/>
                <a:gd name="T22" fmla="*/ 275 w 1158"/>
                <a:gd name="T23" fmla="*/ 611 h 618"/>
                <a:gd name="T24" fmla="*/ 450 w 1158"/>
                <a:gd name="T25" fmla="*/ 615 h 618"/>
                <a:gd name="T26" fmla="*/ 736 w 1158"/>
                <a:gd name="T27" fmla="*/ 618 h 618"/>
                <a:gd name="T28" fmla="*/ 1007 w 1158"/>
                <a:gd name="T29" fmla="*/ 616 h 618"/>
                <a:gd name="T30" fmla="*/ 1120 w 1158"/>
                <a:gd name="T31" fmla="*/ 613 h 618"/>
                <a:gd name="T32" fmla="*/ 1154 w 1158"/>
                <a:gd name="T33" fmla="*/ 580 h 618"/>
                <a:gd name="T34" fmla="*/ 1154 w 1158"/>
                <a:gd name="T35" fmla="*/ 499 h 618"/>
                <a:gd name="T36" fmla="*/ 1154 w 1158"/>
                <a:gd name="T37" fmla="*/ 367 h 618"/>
                <a:gd name="T38" fmla="*/ 1154 w 1158"/>
                <a:gd name="T39" fmla="*/ 281 h 618"/>
                <a:gd name="T40" fmla="*/ 1154 w 1158"/>
                <a:gd name="T41" fmla="*/ 233 h 618"/>
                <a:gd name="T42" fmla="*/ 1154 w 1158"/>
                <a:gd name="T43" fmla="*/ 221 h 618"/>
                <a:gd name="T44" fmla="*/ 1154 w 1158"/>
                <a:gd name="T45" fmla="*/ 208 h 618"/>
                <a:gd name="T46" fmla="*/ 1158 w 1158"/>
                <a:gd name="T47" fmla="*/ 204 h 618"/>
                <a:gd name="T48" fmla="*/ 1149 w 1158"/>
                <a:gd name="T49" fmla="*/ 194 h 618"/>
                <a:gd name="T50" fmla="*/ 1126 w 1158"/>
                <a:gd name="T51" fmla="*/ 183 h 618"/>
                <a:gd name="T52" fmla="*/ 1116 w 1158"/>
                <a:gd name="T53" fmla="*/ 177 h 618"/>
                <a:gd name="T54" fmla="*/ 1112 w 1158"/>
                <a:gd name="T55" fmla="*/ 165 h 618"/>
                <a:gd name="T56" fmla="*/ 1089 w 1158"/>
                <a:gd name="T57" fmla="*/ 138 h 618"/>
                <a:gd name="T58" fmla="*/ 1072 w 1158"/>
                <a:gd name="T59" fmla="*/ 115 h 618"/>
                <a:gd name="T60" fmla="*/ 1081 w 1158"/>
                <a:gd name="T61" fmla="*/ 87 h 618"/>
                <a:gd name="T62" fmla="*/ 1099 w 1158"/>
                <a:gd name="T63" fmla="*/ 79 h 618"/>
                <a:gd name="T64" fmla="*/ 1110 w 1158"/>
                <a:gd name="T65" fmla="*/ 69 h 618"/>
                <a:gd name="T66" fmla="*/ 1093 w 1158"/>
                <a:gd name="T67" fmla="*/ 44 h 618"/>
                <a:gd name="T68" fmla="*/ 1095 w 1158"/>
                <a:gd name="T69" fmla="*/ 46 h 618"/>
                <a:gd name="T70" fmla="*/ 1076 w 1158"/>
                <a:gd name="T71" fmla="*/ 46 h 618"/>
                <a:gd name="T72" fmla="*/ 1058 w 1158"/>
                <a:gd name="T73" fmla="*/ 46 h 618"/>
                <a:gd name="T74" fmla="*/ 1053 w 1158"/>
                <a:gd name="T75" fmla="*/ 46 h 618"/>
                <a:gd name="T76" fmla="*/ 1024 w 1158"/>
                <a:gd name="T77" fmla="*/ 25 h 618"/>
                <a:gd name="T78" fmla="*/ 1007 w 1158"/>
                <a:gd name="T79" fmla="*/ 12 h 618"/>
                <a:gd name="T80" fmla="*/ 995 w 1158"/>
                <a:gd name="T81" fmla="*/ 14 h 618"/>
                <a:gd name="T82" fmla="*/ 960 w 1158"/>
                <a:gd name="T83" fmla="*/ 16 h 618"/>
                <a:gd name="T84" fmla="*/ 905 w 1158"/>
                <a:gd name="T85" fmla="*/ 19 h 618"/>
                <a:gd name="T86" fmla="*/ 832 w 1158"/>
                <a:gd name="T87" fmla="*/ 21 h 618"/>
                <a:gd name="T88" fmla="*/ 638 w 1158"/>
                <a:gd name="T89" fmla="*/ 27 h 618"/>
                <a:gd name="T90" fmla="*/ 396 w 1158"/>
                <a:gd name="T91" fmla="*/ 23 h 618"/>
                <a:gd name="T92" fmla="*/ 125 w 1158"/>
                <a:gd name="T93" fmla="*/ 8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58" h="618">
                  <a:moveTo>
                    <a:pt x="29" y="0"/>
                  </a:moveTo>
                  <a:lnTo>
                    <a:pt x="27" y="54"/>
                  </a:lnTo>
                  <a:lnTo>
                    <a:pt x="25" y="106"/>
                  </a:lnTo>
                  <a:lnTo>
                    <a:pt x="22" y="154"/>
                  </a:lnTo>
                  <a:lnTo>
                    <a:pt x="20" y="198"/>
                  </a:lnTo>
                  <a:lnTo>
                    <a:pt x="18" y="240"/>
                  </a:lnTo>
                  <a:lnTo>
                    <a:pt x="16" y="279"/>
                  </a:lnTo>
                  <a:lnTo>
                    <a:pt x="14" y="315"/>
                  </a:lnTo>
                  <a:lnTo>
                    <a:pt x="12" y="348"/>
                  </a:lnTo>
                  <a:lnTo>
                    <a:pt x="10" y="378"/>
                  </a:lnTo>
                  <a:lnTo>
                    <a:pt x="10" y="407"/>
                  </a:lnTo>
                  <a:lnTo>
                    <a:pt x="8" y="432"/>
                  </a:lnTo>
                  <a:lnTo>
                    <a:pt x="6" y="455"/>
                  </a:lnTo>
                  <a:lnTo>
                    <a:pt x="6" y="476"/>
                  </a:lnTo>
                  <a:lnTo>
                    <a:pt x="4" y="496"/>
                  </a:lnTo>
                  <a:lnTo>
                    <a:pt x="4" y="513"/>
                  </a:lnTo>
                  <a:lnTo>
                    <a:pt x="4" y="528"/>
                  </a:lnTo>
                  <a:lnTo>
                    <a:pt x="2" y="553"/>
                  </a:lnTo>
                  <a:lnTo>
                    <a:pt x="0" y="570"/>
                  </a:lnTo>
                  <a:lnTo>
                    <a:pt x="0" y="584"/>
                  </a:lnTo>
                  <a:lnTo>
                    <a:pt x="0" y="593"/>
                  </a:lnTo>
                  <a:lnTo>
                    <a:pt x="0" y="599"/>
                  </a:lnTo>
                  <a:lnTo>
                    <a:pt x="0" y="601"/>
                  </a:lnTo>
                  <a:lnTo>
                    <a:pt x="0" y="603"/>
                  </a:lnTo>
                  <a:lnTo>
                    <a:pt x="2" y="603"/>
                  </a:lnTo>
                  <a:lnTo>
                    <a:pt x="8" y="603"/>
                  </a:lnTo>
                  <a:lnTo>
                    <a:pt x="20" y="603"/>
                  </a:lnTo>
                  <a:lnTo>
                    <a:pt x="35" y="605"/>
                  </a:lnTo>
                  <a:lnTo>
                    <a:pt x="54" y="605"/>
                  </a:lnTo>
                  <a:lnTo>
                    <a:pt x="77" y="605"/>
                  </a:lnTo>
                  <a:lnTo>
                    <a:pt x="102" y="607"/>
                  </a:lnTo>
                  <a:lnTo>
                    <a:pt x="133" y="607"/>
                  </a:lnTo>
                  <a:lnTo>
                    <a:pt x="164" y="609"/>
                  </a:lnTo>
                  <a:lnTo>
                    <a:pt x="198" y="609"/>
                  </a:lnTo>
                  <a:lnTo>
                    <a:pt x="237" y="611"/>
                  </a:lnTo>
                  <a:lnTo>
                    <a:pt x="275" y="611"/>
                  </a:lnTo>
                  <a:lnTo>
                    <a:pt x="315" y="613"/>
                  </a:lnTo>
                  <a:lnTo>
                    <a:pt x="359" y="613"/>
                  </a:lnTo>
                  <a:lnTo>
                    <a:pt x="450" y="615"/>
                  </a:lnTo>
                  <a:lnTo>
                    <a:pt x="542" y="616"/>
                  </a:lnTo>
                  <a:lnTo>
                    <a:pt x="638" y="618"/>
                  </a:lnTo>
                  <a:lnTo>
                    <a:pt x="736" y="618"/>
                  </a:lnTo>
                  <a:lnTo>
                    <a:pt x="830" y="618"/>
                  </a:lnTo>
                  <a:lnTo>
                    <a:pt x="920" y="618"/>
                  </a:lnTo>
                  <a:lnTo>
                    <a:pt x="1007" y="616"/>
                  </a:lnTo>
                  <a:lnTo>
                    <a:pt x="1047" y="616"/>
                  </a:lnTo>
                  <a:lnTo>
                    <a:pt x="1085" y="615"/>
                  </a:lnTo>
                  <a:lnTo>
                    <a:pt x="1120" y="613"/>
                  </a:lnTo>
                  <a:lnTo>
                    <a:pt x="1154" y="611"/>
                  </a:lnTo>
                  <a:lnTo>
                    <a:pt x="1154" y="599"/>
                  </a:lnTo>
                  <a:lnTo>
                    <a:pt x="1154" y="580"/>
                  </a:lnTo>
                  <a:lnTo>
                    <a:pt x="1154" y="557"/>
                  </a:lnTo>
                  <a:lnTo>
                    <a:pt x="1154" y="530"/>
                  </a:lnTo>
                  <a:lnTo>
                    <a:pt x="1154" y="499"/>
                  </a:lnTo>
                  <a:lnTo>
                    <a:pt x="1154" y="467"/>
                  </a:lnTo>
                  <a:lnTo>
                    <a:pt x="1154" y="400"/>
                  </a:lnTo>
                  <a:lnTo>
                    <a:pt x="1154" y="367"/>
                  </a:lnTo>
                  <a:lnTo>
                    <a:pt x="1154" y="336"/>
                  </a:lnTo>
                  <a:lnTo>
                    <a:pt x="1154" y="307"/>
                  </a:lnTo>
                  <a:lnTo>
                    <a:pt x="1154" y="281"/>
                  </a:lnTo>
                  <a:lnTo>
                    <a:pt x="1154" y="259"/>
                  </a:lnTo>
                  <a:lnTo>
                    <a:pt x="1154" y="242"/>
                  </a:lnTo>
                  <a:lnTo>
                    <a:pt x="1154" y="233"/>
                  </a:lnTo>
                  <a:lnTo>
                    <a:pt x="1154" y="229"/>
                  </a:lnTo>
                  <a:lnTo>
                    <a:pt x="1154" y="229"/>
                  </a:lnTo>
                  <a:lnTo>
                    <a:pt x="1154" y="221"/>
                  </a:lnTo>
                  <a:lnTo>
                    <a:pt x="1154" y="215"/>
                  </a:lnTo>
                  <a:lnTo>
                    <a:pt x="1154" y="210"/>
                  </a:lnTo>
                  <a:lnTo>
                    <a:pt x="1154" y="208"/>
                  </a:lnTo>
                  <a:lnTo>
                    <a:pt x="1154" y="206"/>
                  </a:lnTo>
                  <a:lnTo>
                    <a:pt x="1156" y="206"/>
                  </a:lnTo>
                  <a:lnTo>
                    <a:pt x="1158" y="204"/>
                  </a:lnTo>
                  <a:lnTo>
                    <a:pt x="1156" y="200"/>
                  </a:lnTo>
                  <a:lnTo>
                    <a:pt x="1154" y="198"/>
                  </a:lnTo>
                  <a:lnTo>
                    <a:pt x="1149" y="194"/>
                  </a:lnTo>
                  <a:lnTo>
                    <a:pt x="1141" y="188"/>
                  </a:lnTo>
                  <a:lnTo>
                    <a:pt x="1133" y="185"/>
                  </a:lnTo>
                  <a:lnTo>
                    <a:pt x="1126" y="183"/>
                  </a:lnTo>
                  <a:lnTo>
                    <a:pt x="1118" y="179"/>
                  </a:lnTo>
                  <a:lnTo>
                    <a:pt x="1116" y="177"/>
                  </a:lnTo>
                  <a:lnTo>
                    <a:pt x="1116" y="177"/>
                  </a:lnTo>
                  <a:lnTo>
                    <a:pt x="1114" y="175"/>
                  </a:lnTo>
                  <a:lnTo>
                    <a:pt x="1114" y="173"/>
                  </a:lnTo>
                  <a:lnTo>
                    <a:pt x="1112" y="165"/>
                  </a:lnTo>
                  <a:lnTo>
                    <a:pt x="1106" y="154"/>
                  </a:lnTo>
                  <a:lnTo>
                    <a:pt x="1099" y="146"/>
                  </a:lnTo>
                  <a:lnTo>
                    <a:pt x="1089" y="138"/>
                  </a:lnTo>
                  <a:lnTo>
                    <a:pt x="1079" y="133"/>
                  </a:lnTo>
                  <a:lnTo>
                    <a:pt x="1074" y="127"/>
                  </a:lnTo>
                  <a:lnTo>
                    <a:pt x="1072" y="115"/>
                  </a:lnTo>
                  <a:lnTo>
                    <a:pt x="1074" y="106"/>
                  </a:lnTo>
                  <a:lnTo>
                    <a:pt x="1078" y="96"/>
                  </a:lnTo>
                  <a:lnTo>
                    <a:pt x="1081" y="87"/>
                  </a:lnTo>
                  <a:lnTo>
                    <a:pt x="1085" y="81"/>
                  </a:lnTo>
                  <a:lnTo>
                    <a:pt x="1091" y="81"/>
                  </a:lnTo>
                  <a:lnTo>
                    <a:pt x="1099" y="79"/>
                  </a:lnTo>
                  <a:lnTo>
                    <a:pt x="1108" y="75"/>
                  </a:lnTo>
                  <a:lnTo>
                    <a:pt x="1110" y="71"/>
                  </a:lnTo>
                  <a:lnTo>
                    <a:pt x="1110" y="69"/>
                  </a:lnTo>
                  <a:lnTo>
                    <a:pt x="1104" y="60"/>
                  </a:lnTo>
                  <a:lnTo>
                    <a:pt x="1093" y="46"/>
                  </a:lnTo>
                  <a:lnTo>
                    <a:pt x="1093" y="44"/>
                  </a:lnTo>
                  <a:lnTo>
                    <a:pt x="1093" y="44"/>
                  </a:lnTo>
                  <a:lnTo>
                    <a:pt x="1095" y="46"/>
                  </a:lnTo>
                  <a:lnTo>
                    <a:pt x="1095" y="46"/>
                  </a:lnTo>
                  <a:lnTo>
                    <a:pt x="1091" y="48"/>
                  </a:lnTo>
                  <a:lnTo>
                    <a:pt x="1085" y="48"/>
                  </a:lnTo>
                  <a:lnTo>
                    <a:pt x="1076" y="46"/>
                  </a:lnTo>
                  <a:lnTo>
                    <a:pt x="1068" y="46"/>
                  </a:lnTo>
                  <a:lnTo>
                    <a:pt x="1062" y="46"/>
                  </a:lnTo>
                  <a:lnTo>
                    <a:pt x="1058" y="46"/>
                  </a:lnTo>
                  <a:lnTo>
                    <a:pt x="1056" y="48"/>
                  </a:lnTo>
                  <a:lnTo>
                    <a:pt x="1055" y="48"/>
                  </a:lnTo>
                  <a:lnTo>
                    <a:pt x="1053" y="46"/>
                  </a:lnTo>
                  <a:lnTo>
                    <a:pt x="1051" y="42"/>
                  </a:lnTo>
                  <a:lnTo>
                    <a:pt x="1037" y="35"/>
                  </a:lnTo>
                  <a:lnTo>
                    <a:pt x="1024" y="25"/>
                  </a:lnTo>
                  <a:lnTo>
                    <a:pt x="1012" y="16"/>
                  </a:lnTo>
                  <a:lnTo>
                    <a:pt x="1008" y="14"/>
                  </a:lnTo>
                  <a:lnTo>
                    <a:pt x="1007" y="12"/>
                  </a:lnTo>
                  <a:lnTo>
                    <a:pt x="1007" y="12"/>
                  </a:lnTo>
                  <a:lnTo>
                    <a:pt x="1003" y="14"/>
                  </a:lnTo>
                  <a:lnTo>
                    <a:pt x="995" y="14"/>
                  </a:lnTo>
                  <a:lnTo>
                    <a:pt x="985" y="14"/>
                  </a:lnTo>
                  <a:lnTo>
                    <a:pt x="974" y="16"/>
                  </a:lnTo>
                  <a:lnTo>
                    <a:pt x="960" y="16"/>
                  </a:lnTo>
                  <a:lnTo>
                    <a:pt x="943" y="18"/>
                  </a:lnTo>
                  <a:lnTo>
                    <a:pt x="926" y="18"/>
                  </a:lnTo>
                  <a:lnTo>
                    <a:pt x="905" y="19"/>
                  </a:lnTo>
                  <a:lnTo>
                    <a:pt x="882" y="19"/>
                  </a:lnTo>
                  <a:lnTo>
                    <a:pt x="859" y="21"/>
                  </a:lnTo>
                  <a:lnTo>
                    <a:pt x="832" y="21"/>
                  </a:lnTo>
                  <a:lnTo>
                    <a:pt x="772" y="23"/>
                  </a:lnTo>
                  <a:lnTo>
                    <a:pt x="709" y="25"/>
                  </a:lnTo>
                  <a:lnTo>
                    <a:pt x="638" y="27"/>
                  </a:lnTo>
                  <a:lnTo>
                    <a:pt x="561" y="27"/>
                  </a:lnTo>
                  <a:lnTo>
                    <a:pt x="480" y="25"/>
                  </a:lnTo>
                  <a:lnTo>
                    <a:pt x="396" y="23"/>
                  </a:lnTo>
                  <a:lnTo>
                    <a:pt x="308" y="19"/>
                  </a:lnTo>
                  <a:lnTo>
                    <a:pt x="217" y="16"/>
                  </a:lnTo>
                  <a:lnTo>
                    <a:pt x="125" y="8"/>
                  </a:lnTo>
                  <a:lnTo>
                    <a:pt x="29" y="0"/>
                  </a:lnTo>
                </a:path>
              </a:pathLst>
            </a:custGeom>
            <a:pattFill prst="ltUpDiag">
              <a:fgClr>
                <a:schemeClr val="accent2"/>
              </a:fgClr>
              <a:bgClr>
                <a:schemeClr val="bg1"/>
              </a:bgClr>
            </a:pattFill>
            <a:ln w="15875">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301" name="Iowa">
              <a:extLst>
                <a:ext uri="{FF2B5EF4-FFF2-40B4-BE49-F238E27FC236}">
                  <a16:creationId xmlns:a16="http://schemas.microsoft.com/office/drawing/2014/main" id="{5941852D-97B3-AD46-1B54-94BEF5B53C7D}"/>
                </a:ext>
              </a:extLst>
            </p:cNvPr>
            <p:cNvSpPr>
              <a:spLocks/>
            </p:cNvSpPr>
            <p:nvPr/>
          </p:nvSpPr>
          <p:spPr bwMode="auto">
            <a:xfrm>
              <a:off x="6445250" y="3805238"/>
              <a:ext cx="739775" cy="498475"/>
            </a:xfrm>
            <a:custGeom>
              <a:avLst/>
              <a:gdLst>
                <a:gd name="T0" fmla="*/ 755 w 932"/>
                <a:gd name="T1" fmla="*/ 0 h 628"/>
                <a:gd name="T2" fmla="*/ 718 w 932"/>
                <a:gd name="T3" fmla="*/ 2 h 628"/>
                <a:gd name="T4" fmla="*/ 657 w 932"/>
                <a:gd name="T5" fmla="*/ 6 h 628"/>
                <a:gd name="T6" fmla="*/ 548 w 932"/>
                <a:gd name="T7" fmla="*/ 10 h 628"/>
                <a:gd name="T8" fmla="*/ 352 w 932"/>
                <a:gd name="T9" fmla="*/ 19 h 628"/>
                <a:gd name="T10" fmla="*/ 166 w 932"/>
                <a:gd name="T11" fmla="*/ 23 h 628"/>
                <a:gd name="T12" fmla="*/ 91 w 932"/>
                <a:gd name="T13" fmla="*/ 23 h 628"/>
                <a:gd name="T14" fmla="*/ 37 w 932"/>
                <a:gd name="T15" fmla="*/ 19 h 628"/>
                <a:gd name="T16" fmla="*/ 14 w 932"/>
                <a:gd name="T17" fmla="*/ 25 h 628"/>
                <a:gd name="T18" fmla="*/ 2 w 932"/>
                <a:gd name="T19" fmla="*/ 31 h 628"/>
                <a:gd name="T20" fmla="*/ 4 w 932"/>
                <a:gd name="T21" fmla="*/ 44 h 628"/>
                <a:gd name="T22" fmla="*/ 8 w 932"/>
                <a:gd name="T23" fmla="*/ 67 h 628"/>
                <a:gd name="T24" fmla="*/ 8 w 932"/>
                <a:gd name="T25" fmla="*/ 85 h 628"/>
                <a:gd name="T26" fmla="*/ 10 w 932"/>
                <a:gd name="T27" fmla="*/ 127 h 628"/>
                <a:gd name="T28" fmla="*/ 6 w 932"/>
                <a:gd name="T29" fmla="*/ 171 h 628"/>
                <a:gd name="T30" fmla="*/ 33 w 932"/>
                <a:gd name="T31" fmla="*/ 238 h 628"/>
                <a:gd name="T32" fmla="*/ 39 w 932"/>
                <a:gd name="T33" fmla="*/ 294 h 628"/>
                <a:gd name="T34" fmla="*/ 60 w 932"/>
                <a:gd name="T35" fmla="*/ 321 h 628"/>
                <a:gd name="T36" fmla="*/ 73 w 932"/>
                <a:gd name="T37" fmla="*/ 365 h 628"/>
                <a:gd name="T38" fmla="*/ 89 w 932"/>
                <a:gd name="T39" fmla="*/ 417 h 628"/>
                <a:gd name="T40" fmla="*/ 102 w 932"/>
                <a:gd name="T41" fmla="*/ 446 h 628"/>
                <a:gd name="T42" fmla="*/ 108 w 932"/>
                <a:gd name="T43" fmla="*/ 499 h 628"/>
                <a:gd name="T44" fmla="*/ 112 w 932"/>
                <a:gd name="T45" fmla="*/ 553 h 628"/>
                <a:gd name="T46" fmla="*/ 119 w 932"/>
                <a:gd name="T47" fmla="*/ 574 h 628"/>
                <a:gd name="T48" fmla="*/ 129 w 932"/>
                <a:gd name="T49" fmla="*/ 597 h 628"/>
                <a:gd name="T50" fmla="*/ 169 w 932"/>
                <a:gd name="T51" fmla="*/ 595 h 628"/>
                <a:gd name="T52" fmla="*/ 250 w 932"/>
                <a:gd name="T53" fmla="*/ 592 h 628"/>
                <a:gd name="T54" fmla="*/ 358 w 932"/>
                <a:gd name="T55" fmla="*/ 590 h 628"/>
                <a:gd name="T56" fmla="*/ 565 w 932"/>
                <a:gd name="T57" fmla="*/ 582 h 628"/>
                <a:gd name="T58" fmla="*/ 686 w 932"/>
                <a:gd name="T59" fmla="*/ 576 h 628"/>
                <a:gd name="T60" fmla="*/ 732 w 932"/>
                <a:gd name="T61" fmla="*/ 593 h 628"/>
                <a:gd name="T62" fmla="*/ 770 w 932"/>
                <a:gd name="T63" fmla="*/ 615 h 628"/>
                <a:gd name="T64" fmla="*/ 770 w 932"/>
                <a:gd name="T65" fmla="*/ 586 h 628"/>
                <a:gd name="T66" fmla="*/ 772 w 932"/>
                <a:gd name="T67" fmla="*/ 582 h 628"/>
                <a:gd name="T68" fmla="*/ 788 w 932"/>
                <a:gd name="T69" fmla="*/ 567 h 628"/>
                <a:gd name="T70" fmla="*/ 809 w 932"/>
                <a:gd name="T71" fmla="*/ 544 h 628"/>
                <a:gd name="T72" fmla="*/ 820 w 932"/>
                <a:gd name="T73" fmla="*/ 517 h 628"/>
                <a:gd name="T74" fmla="*/ 836 w 932"/>
                <a:gd name="T75" fmla="*/ 484 h 628"/>
                <a:gd name="T76" fmla="*/ 816 w 932"/>
                <a:gd name="T77" fmla="*/ 453 h 628"/>
                <a:gd name="T78" fmla="*/ 815 w 932"/>
                <a:gd name="T79" fmla="*/ 440 h 628"/>
                <a:gd name="T80" fmla="*/ 815 w 932"/>
                <a:gd name="T81" fmla="*/ 423 h 628"/>
                <a:gd name="T82" fmla="*/ 828 w 932"/>
                <a:gd name="T83" fmla="*/ 415 h 628"/>
                <a:gd name="T84" fmla="*/ 849 w 932"/>
                <a:gd name="T85" fmla="*/ 407 h 628"/>
                <a:gd name="T86" fmla="*/ 855 w 932"/>
                <a:gd name="T87" fmla="*/ 405 h 628"/>
                <a:gd name="T88" fmla="*/ 880 w 932"/>
                <a:gd name="T89" fmla="*/ 390 h 628"/>
                <a:gd name="T90" fmla="*/ 905 w 932"/>
                <a:gd name="T91" fmla="*/ 380 h 628"/>
                <a:gd name="T92" fmla="*/ 914 w 932"/>
                <a:gd name="T93" fmla="*/ 355 h 628"/>
                <a:gd name="T94" fmla="*/ 922 w 932"/>
                <a:gd name="T95" fmla="*/ 330 h 628"/>
                <a:gd name="T96" fmla="*/ 932 w 932"/>
                <a:gd name="T97" fmla="*/ 311 h 628"/>
                <a:gd name="T98" fmla="*/ 932 w 932"/>
                <a:gd name="T99" fmla="*/ 300 h 628"/>
                <a:gd name="T100" fmla="*/ 932 w 932"/>
                <a:gd name="T101" fmla="*/ 290 h 628"/>
                <a:gd name="T102" fmla="*/ 924 w 932"/>
                <a:gd name="T103" fmla="*/ 267 h 628"/>
                <a:gd name="T104" fmla="*/ 922 w 932"/>
                <a:gd name="T105" fmla="*/ 259 h 628"/>
                <a:gd name="T106" fmla="*/ 909 w 932"/>
                <a:gd name="T107" fmla="*/ 248 h 628"/>
                <a:gd name="T108" fmla="*/ 872 w 932"/>
                <a:gd name="T109" fmla="*/ 213 h 628"/>
                <a:gd name="T110" fmla="*/ 863 w 932"/>
                <a:gd name="T111" fmla="*/ 185 h 628"/>
                <a:gd name="T112" fmla="*/ 857 w 932"/>
                <a:gd name="T113" fmla="*/ 165 h 628"/>
                <a:gd name="T114" fmla="*/ 816 w 932"/>
                <a:gd name="T115" fmla="*/ 152 h 628"/>
                <a:gd name="T116" fmla="*/ 784 w 932"/>
                <a:gd name="T117" fmla="*/ 121 h 628"/>
                <a:gd name="T118" fmla="*/ 782 w 932"/>
                <a:gd name="T119" fmla="*/ 85 h 628"/>
                <a:gd name="T120" fmla="*/ 782 w 932"/>
                <a:gd name="T121" fmla="*/ 62 h 628"/>
                <a:gd name="T122" fmla="*/ 784 w 932"/>
                <a:gd name="T123" fmla="*/ 52 h 628"/>
                <a:gd name="T124" fmla="*/ 768 w 932"/>
                <a:gd name="T125" fmla="*/ 17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2" h="628">
                  <a:moveTo>
                    <a:pt x="763" y="0"/>
                  </a:moveTo>
                  <a:lnTo>
                    <a:pt x="761" y="0"/>
                  </a:lnTo>
                  <a:lnTo>
                    <a:pt x="755" y="0"/>
                  </a:lnTo>
                  <a:lnTo>
                    <a:pt x="745" y="0"/>
                  </a:lnTo>
                  <a:lnTo>
                    <a:pt x="734" y="0"/>
                  </a:lnTo>
                  <a:lnTo>
                    <a:pt x="718" y="2"/>
                  </a:lnTo>
                  <a:lnTo>
                    <a:pt x="701" y="2"/>
                  </a:lnTo>
                  <a:lnTo>
                    <a:pt x="680" y="4"/>
                  </a:lnTo>
                  <a:lnTo>
                    <a:pt x="657" y="6"/>
                  </a:lnTo>
                  <a:lnTo>
                    <a:pt x="632" y="6"/>
                  </a:lnTo>
                  <a:lnTo>
                    <a:pt x="605" y="8"/>
                  </a:lnTo>
                  <a:lnTo>
                    <a:pt x="548" y="10"/>
                  </a:lnTo>
                  <a:lnTo>
                    <a:pt x="484" y="14"/>
                  </a:lnTo>
                  <a:lnTo>
                    <a:pt x="419" y="16"/>
                  </a:lnTo>
                  <a:lnTo>
                    <a:pt x="352" y="19"/>
                  </a:lnTo>
                  <a:lnTo>
                    <a:pt x="286" y="21"/>
                  </a:lnTo>
                  <a:lnTo>
                    <a:pt x="223" y="23"/>
                  </a:lnTo>
                  <a:lnTo>
                    <a:pt x="166" y="23"/>
                  </a:lnTo>
                  <a:lnTo>
                    <a:pt x="139" y="23"/>
                  </a:lnTo>
                  <a:lnTo>
                    <a:pt x="114" y="23"/>
                  </a:lnTo>
                  <a:lnTo>
                    <a:pt x="91" y="23"/>
                  </a:lnTo>
                  <a:lnTo>
                    <a:pt x="71" y="23"/>
                  </a:lnTo>
                  <a:lnTo>
                    <a:pt x="52" y="21"/>
                  </a:lnTo>
                  <a:lnTo>
                    <a:pt x="37" y="19"/>
                  </a:lnTo>
                  <a:lnTo>
                    <a:pt x="25" y="19"/>
                  </a:lnTo>
                  <a:lnTo>
                    <a:pt x="16" y="17"/>
                  </a:lnTo>
                  <a:lnTo>
                    <a:pt x="14" y="25"/>
                  </a:lnTo>
                  <a:lnTo>
                    <a:pt x="10" y="29"/>
                  </a:lnTo>
                  <a:lnTo>
                    <a:pt x="6" y="31"/>
                  </a:lnTo>
                  <a:lnTo>
                    <a:pt x="2" y="31"/>
                  </a:lnTo>
                  <a:lnTo>
                    <a:pt x="0" y="33"/>
                  </a:lnTo>
                  <a:lnTo>
                    <a:pt x="0" y="37"/>
                  </a:lnTo>
                  <a:lnTo>
                    <a:pt x="4" y="44"/>
                  </a:lnTo>
                  <a:lnTo>
                    <a:pt x="12" y="56"/>
                  </a:lnTo>
                  <a:lnTo>
                    <a:pt x="10" y="64"/>
                  </a:lnTo>
                  <a:lnTo>
                    <a:pt x="8" y="67"/>
                  </a:lnTo>
                  <a:lnTo>
                    <a:pt x="4" y="75"/>
                  </a:lnTo>
                  <a:lnTo>
                    <a:pt x="6" y="79"/>
                  </a:lnTo>
                  <a:lnTo>
                    <a:pt x="8" y="85"/>
                  </a:lnTo>
                  <a:lnTo>
                    <a:pt x="12" y="90"/>
                  </a:lnTo>
                  <a:lnTo>
                    <a:pt x="22" y="98"/>
                  </a:lnTo>
                  <a:lnTo>
                    <a:pt x="10" y="127"/>
                  </a:lnTo>
                  <a:lnTo>
                    <a:pt x="6" y="140"/>
                  </a:lnTo>
                  <a:lnTo>
                    <a:pt x="4" y="156"/>
                  </a:lnTo>
                  <a:lnTo>
                    <a:pt x="6" y="171"/>
                  </a:lnTo>
                  <a:lnTo>
                    <a:pt x="12" y="190"/>
                  </a:lnTo>
                  <a:lnTo>
                    <a:pt x="20" y="211"/>
                  </a:lnTo>
                  <a:lnTo>
                    <a:pt x="33" y="238"/>
                  </a:lnTo>
                  <a:lnTo>
                    <a:pt x="35" y="259"/>
                  </a:lnTo>
                  <a:lnTo>
                    <a:pt x="37" y="282"/>
                  </a:lnTo>
                  <a:lnTo>
                    <a:pt x="39" y="294"/>
                  </a:lnTo>
                  <a:lnTo>
                    <a:pt x="43" y="304"/>
                  </a:lnTo>
                  <a:lnTo>
                    <a:pt x="50" y="313"/>
                  </a:lnTo>
                  <a:lnTo>
                    <a:pt x="60" y="321"/>
                  </a:lnTo>
                  <a:lnTo>
                    <a:pt x="66" y="330"/>
                  </a:lnTo>
                  <a:lnTo>
                    <a:pt x="70" y="342"/>
                  </a:lnTo>
                  <a:lnTo>
                    <a:pt x="73" y="365"/>
                  </a:lnTo>
                  <a:lnTo>
                    <a:pt x="77" y="386"/>
                  </a:lnTo>
                  <a:lnTo>
                    <a:pt x="81" y="407"/>
                  </a:lnTo>
                  <a:lnTo>
                    <a:pt x="89" y="417"/>
                  </a:lnTo>
                  <a:lnTo>
                    <a:pt x="96" y="428"/>
                  </a:lnTo>
                  <a:lnTo>
                    <a:pt x="98" y="436"/>
                  </a:lnTo>
                  <a:lnTo>
                    <a:pt x="102" y="446"/>
                  </a:lnTo>
                  <a:lnTo>
                    <a:pt x="104" y="459"/>
                  </a:lnTo>
                  <a:lnTo>
                    <a:pt x="108" y="476"/>
                  </a:lnTo>
                  <a:lnTo>
                    <a:pt x="108" y="499"/>
                  </a:lnTo>
                  <a:lnTo>
                    <a:pt x="110" y="520"/>
                  </a:lnTo>
                  <a:lnTo>
                    <a:pt x="110" y="540"/>
                  </a:lnTo>
                  <a:lnTo>
                    <a:pt x="112" y="553"/>
                  </a:lnTo>
                  <a:lnTo>
                    <a:pt x="112" y="561"/>
                  </a:lnTo>
                  <a:lnTo>
                    <a:pt x="114" y="567"/>
                  </a:lnTo>
                  <a:lnTo>
                    <a:pt x="119" y="574"/>
                  </a:lnTo>
                  <a:lnTo>
                    <a:pt x="125" y="582"/>
                  </a:lnTo>
                  <a:lnTo>
                    <a:pt x="127" y="588"/>
                  </a:lnTo>
                  <a:lnTo>
                    <a:pt x="129" y="597"/>
                  </a:lnTo>
                  <a:lnTo>
                    <a:pt x="137" y="595"/>
                  </a:lnTo>
                  <a:lnTo>
                    <a:pt x="150" y="595"/>
                  </a:lnTo>
                  <a:lnTo>
                    <a:pt x="169" y="595"/>
                  </a:lnTo>
                  <a:lnTo>
                    <a:pt x="192" y="593"/>
                  </a:lnTo>
                  <a:lnTo>
                    <a:pt x="219" y="593"/>
                  </a:lnTo>
                  <a:lnTo>
                    <a:pt x="250" y="592"/>
                  </a:lnTo>
                  <a:lnTo>
                    <a:pt x="283" y="592"/>
                  </a:lnTo>
                  <a:lnTo>
                    <a:pt x="319" y="590"/>
                  </a:lnTo>
                  <a:lnTo>
                    <a:pt x="358" y="590"/>
                  </a:lnTo>
                  <a:lnTo>
                    <a:pt x="398" y="588"/>
                  </a:lnTo>
                  <a:lnTo>
                    <a:pt x="480" y="586"/>
                  </a:lnTo>
                  <a:lnTo>
                    <a:pt x="565" y="582"/>
                  </a:lnTo>
                  <a:lnTo>
                    <a:pt x="646" y="580"/>
                  </a:lnTo>
                  <a:lnTo>
                    <a:pt x="670" y="576"/>
                  </a:lnTo>
                  <a:lnTo>
                    <a:pt x="686" y="576"/>
                  </a:lnTo>
                  <a:lnTo>
                    <a:pt x="699" y="580"/>
                  </a:lnTo>
                  <a:lnTo>
                    <a:pt x="717" y="584"/>
                  </a:lnTo>
                  <a:lnTo>
                    <a:pt x="732" y="593"/>
                  </a:lnTo>
                  <a:lnTo>
                    <a:pt x="749" y="607"/>
                  </a:lnTo>
                  <a:lnTo>
                    <a:pt x="767" y="628"/>
                  </a:lnTo>
                  <a:lnTo>
                    <a:pt x="770" y="615"/>
                  </a:lnTo>
                  <a:lnTo>
                    <a:pt x="770" y="601"/>
                  </a:lnTo>
                  <a:lnTo>
                    <a:pt x="770" y="590"/>
                  </a:lnTo>
                  <a:lnTo>
                    <a:pt x="770" y="586"/>
                  </a:lnTo>
                  <a:lnTo>
                    <a:pt x="770" y="584"/>
                  </a:lnTo>
                  <a:lnTo>
                    <a:pt x="770" y="584"/>
                  </a:lnTo>
                  <a:lnTo>
                    <a:pt x="772" y="582"/>
                  </a:lnTo>
                  <a:lnTo>
                    <a:pt x="776" y="576"/>
                  </a:lnTo>
                  <a:lnTo>
                    <a:pt x="782" y="572"/>
                  </a:lnTo>
                  <a:lnTo>
                    <a:pt x="788" y="567"/>
                  </a:lnTo>
                  <a:lnTo>
                    <a:pt x="795" y="561"/>
                  </a:lnTo>
                  <a:lnTo>
                    <a:pt x="801" y="555"/>
                  </a:lnTo>
                  <a:lnTo>
                    <a:pt x="809" y="544"/>
                  </a:lnTo>
                  <a:lnTo>
                    <a:pt x="811" y="536"/>
                  </a:lnTo>
                  <a:lnTo>
                    <a:pt x="815" y="528"/>
                  </a:lnTo>
                  <a:lnTo>
                    <a:pt x="820" y="517"/>
                  </a:lnTo>
                  <a:lnTo>
                    <a:pt x="826" y="505"/>
                  </a:lnTo>
                  <a:lnTo>
                    <a:pt x="834" y="494"/>
                  </a:lnTo>
                  <a:lnTo>
                    <a:pt x="836" y="484"/>
                  </a:lnTo>
                  <a:lnTo>
                    <a:pt x="832" y="474"/>
                  </a:lnTo>
                  <a:lnTo>
                    <a:pt x="824" y="463"/>
                  </a:lnTo>
                  <a:lnTo>
                    <a:pt x="816" y="453"/>
                  </a:lnTo>
                  <a:lnTo>
                    <a:pt x="815" y="451"/>
                  </a:lnTo>
                  <a:lnTo>
                    <a:pt x="815" y="449"/>
                  </a:lnTo>
                  <a:lnTo>
                    <a:pt x="815" y="440"/>
                  </a:lnTo>
                  <a:lnTo>
                    <a:pt x="815" y="432"/>
                  </a:lnTo>
                  <a:lnTo>
                    <a:pt x="815" y="426"/>
                  </a:lnTo>
                  <a:lnTo>
                    <a:pt x="815" y="423"/>
                  </a:lnTo>
                  <a:lnTo>
                    <a:pt x="815" y="421"/>
                  </a:lnTo>
                  <a:lnTo>
                    <a:pt x="815" y="419"/>
                  </a:lnTo>
                  <a:lnTo>
                    <a:pt x="828" y="415"/>
                  </a:lnTo>
                  <a:lnTo>
                    <a:pt x="838" y="411"/>
                  </a:lnTo>
                  <a:lnTo>
                    <a:pt x="843" y="409"/>
                  </a:lnTo>
                  <a:lnTo>
                    <a:pt x="849" y="407"/>
                  </a:lnTo>
                  <a:lnTo>
                    <a:pt x="853" y="407"/>
                  </a:lnTo>
                  <a:lnTo>
                    <a:pt x="853" y="407"/>
                  </a:lnTo>
                  <a:lnTo>
                    <a:pt x="855" y="405"/>
                  </a:lnTo>
                  <a:lnTo>
                    <a:pt x="861" y="400"/>
                  </a:lnTo>
                  <a:lnTo>
                    <a:pt x="870" y="394"/>
                  </a:lnTo>
                  <a:lnTo>
                    <a:pt x="880" y="390"/>
                  </a:lnTo>
                  <a:lnTo>
                    <a:pt x="887" y="386"/>
                  </a:lnTo>
                  <a:lnTo>
                    <a:pt x="893" y="384"/>
                  </a:lnTo>
                  <a:lnTo>
                    <a:pt x="905" y="380"/>
                  </a:lnTo>
                  <a:lnTo>
                    <a:pt x="909" y="376"/>
                  </a:lnTo>
                  <a:lnTo>
                    <a:pt x="911" y="369"/>
                  </a:lnTo>
                  <a:lnTo>
                    <a:pt x="914" y="355"/>
                  </a:lnTo>
                  <a:lnTo>
                    <a:pt x="914" y="350"/>
                  </a:lnTo>
                  <a:lnTo>
                    <a:pt x="916" y="344"/>
                  </a:lnTo>
                  <a:lnTo>
                    <a:pt x="922" y="330"/>
                  </a:lnTo>
                  <a:lnTo>
                    <a:pt x="928" y="319"/>
                  </a:lnTo>
                  <a:lnTo>
                    <a:pt x="930" y="313"/>
                  </a:lnTo>
                  <a:lnTo>
                    <a:pt x="932" y="311"/>
                  </a:lnTo>
                  <a:lnTo>
                    <a:pt x="932" y="309"/>
                  </a:lnTo>
                  <a:lnTo>
                    <a:pt x="932" y="307"/>
                  </a:lnTo>
                  <a:lnTo>
                    <a:pt x="932" y="300"/>
                  </a:lnTo>
                  <a:lnTo>
                    <a:pt x="932" y="292"/>
                  </a:lnTo>
                  <a:lnTo>
                    <a:pt x="932" y="290"/>
                  </a:lnTo>
                  <a:lnTo>
                    <a:pt x="932" y="290"/>
                  </a:lnTo>
                  <a:lnTo>
                    <a:pt x="928" y="281"/>
                  </a:lnTo>
                  <a:lnTo>
                    <a:pt x="926" y="273"/>
                  </a:lnTo>
                  <a:lnTo>
                    <a:pt x="924" y="267"/>
                  </a:lnTo>
                  <a:lnTo>
                    <a:pt x="924" y="263"/>
                  </a:lnTo>
                  <a:lnTo>
                    <a:pt x="922" y="259"/>
                  </a:lnTo>
                  <a:lnTo>
                    <a:pt x="922" y="259"/>
                  </a:lnTo>
                  <a:lnTo>
                    <a:pt x="920" y="257"/>
                  </a:lnTo>
                  <a:lnTo>
                    <a:pt x="916" y="254"/>
                  </a:lnTo>
                  <a:lnTo>
                    <a:pt x="909" y="248"/>
                  </a:lnTo>
                  <a:lnTo>
                    <a:pt x="899" y="240"/>
                  </a:lnTo>
                  <a:lnTo>
                    <a:pt x="880" y="223"/>
                  </a:lnTo>
                  <a:lnTo>
                    <a:pt x="872" y="213"/>
                  </a:lnTo>
                  <a:lnTo>
                    <a:pt x="866" y="204"/>
                  </a:lnTo>
                  <a:lnTo>
                    <a:pt x="863" y="192"/>
                  </a:lnTo>
                  <a:lnTo>
                    <a:pt x="863" y="185"/>
                  </a:lnTo>
                  <a:lnTo>
                    <a:pt x="861" y="173"/>
                  </a:lnTo>
                  <a:lnTo>
                    <a:pt x="861" y="169"/>
                  </a:lnTo>
                  <a:lnTo>
                    <a:pt x="857" y="165"/>
                  </a:lnTo>
                  <a:lnTo>
                    <a:pt x="851" y="163"/>
                  </a:lnTo>
                  <a:lnTo>
                    <a:pt x="839" y="160"/>
                  </a:lnTo>
                  <a:lnTo>
                    <a:pt x="816" y="152"/>
                  </a:lnTo>
                  <a:lnTo>
                    <a:pt x="797" y="138"/>
                  </a:lnTo>
                  <a:lnTo>
                    <a:pt x="790" y="131"/>
                  </a:lnTo>
                  <a:lnTo>
                    <a:pt x="784" y="121"/>
                  </a:lnTo>
                  <a:lnTo>
                    <a:pt x="782" y="112"/>
                  </a:lnTo>
                  <a:lnTo>
                    <a:pt x="780" y="98"/>
                  </a:lnTo>
                  <a:lnTo>
                    <a:pt x="782" y="85"/>
                  </a:lnTo>
                  <a:lnTo>
                    <a:pt x="782" y="73"/>
                  </a:lnTo>
                  <a:lnTo>
                    <a:pt x="782" y="67"/>
                  </a:lnTo>
                  <a:lnTo>
                    <a:pt x="782" y="62"/>
                  </a:lnTo>
                  <a:lnTo>
                    <a:pt x="782" y="58"/>
                  </a:lnTo>
                  <a:lnTo>
                    <a:pt x="784" y="56"/>
                  </a:lnTo>
                  <a:lnTo>
                    <a:pt x="784" y="52"/>
                  </a:lnTo>
                  <a:lnTo>
                    <a:pt x="782" y="42"/>
                  </a:lnTo>
                  <a:lnTo>
                    <a:pt x="776" y="33"/>
                  </a:lnTo>
                  <a:lnTo>
                    <a:pt x="768" y="17"/>
                  </a:lnTo>
                  <a:lnTo>
                    <a:pt x="763" y="0"/>
                  </a:lnTo>
                  <a:close/>
                </a:path>
              </a:pathLst>
            </a:custGeom>
            <a:pattFill prst="ltUpDiag">
              <a:fgClr>
                <a:schemeClr val="accent4"/>
              </a:fgClr>
              <a:bgClr>
                <a:schemeClr val="bg1"/>
              </a:bgClr>
            </a:patt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302" name="Indiana">
              <a:extLst>
                <a:ext uri="{FF2B5EF4-FFF2-40B4-BE49-F238E27FC236}">
                  <a16:creationId xmlns:a16="http://schemas.microsoft.com/office/drawing/2014/main" id="{22F44D81-091B-0B6E-A090-0614F2DC3B9E}"/>
                </a:ext>
              </a:extLst>
            </p:cNvPr>
            <p:cNvSpPr>
              <a:spLocks/>
            </p:cNvSpPr>
            <p:nvPr/>
          </p:nvSpPr>
          <p:spPr bwMode="auto">
            <a:xfrm>
              <a:off x="7483475" y="4008438"/>
              <a:ext cx="377825" cy="668338"/>
            </a:xfrm>
            <a:custGeom>
              <a:avLst/>
              <a:gdLst>
                <a:gd name="T0" fmla="*/ 19 w 476"/>
                <a:gd name="T1" fmla="*/ 67 h 842"/>
                <a:gd name="T2" fmla="*/ 27 w 476"/>
                <a:gd name="T3" fmla="*/ 151 h 842"/>
                <a:gd name="T4" fmla="*/ 42 w 476"/>
                <a:gd name="T5" fmla="*/ 299 h 842"/>
                <a:gd name="T6" fmla="*/ 56 w 476"/>
                <a:gd name="T7" fmla="*/ 428 h 842"/>
                <a:gd name="T8" fmla="*/ 59 w 476"/>
                <a:gd name="T9" fmla="*/ 464 h 842"/>
                <a:gd name="T10" fmla="*/ 59 w 476"/>
                <a:gd name="T11" fmla="*/ 474 h 842"/>
                <a:gd name="T12" fmla="*/ 58 w 476"/>
                <a:gd name="T13" fmla="*/ 503 h 842"/>
                <a:gd name="T14" fmla="*/ 48 w 476"/>
                <a:gd name="T15" fmla="*/ 531 h 842"/>
                <a:gd name="T16" fmla="*/ 46 w 476"/>
                <a:gd name="T17" fmla="*/ 556 h 842"/>
                <a:gd name="T18" fmla="*/ 59 w 476"/>
                <a:gd name="T19" fmla="*/ 581 h 842"/>
                <a:gd name="T20" fmla="*/ 65 w 476"/>
                <a:gd name="T21" fmla="*/ 595 h 842"/>
                <a:gd name="T22" fmla="*/ 69 w 476"/>
                <a:gd name="T23" fmla="*/ 629 h 842"/>
                <a:gd name="T24" fmla="*/ 65 w 476"/>
                <a:gd name="T25" fmla="*/ 662 h 842"/>
                <a:gd name="T26" fmla="*/ 56 w 476"/>
                <a:gd name="T27" fmla="*/ 693 h 842"/>
                <a:gd name="T28" fmla="*/ 52 w 476"/>
                <a:gd name="T29" fmla="*/ 698 h 842"/>
                <a:gd name="T30" fmla="*/ 33 w 476"/>
                <a:gd name="T31" fmla="*/ 729 h 842"/>
                <a:gd name="T32" fmla="*/ 15 w 476"/>
                <a:gd name="T33" fmla="*/ 754 h 842"/>
                <a:gd name="T34" fmla="*/ 4 w 476"/>
                <a:gd name="T35" fmla="*/ 802 h 842"/>
                <a:gd name="T36" fmla="*/ 8 w 476"/>
                <a:gd name="T37" fmla="*/ 829 h 842"/>
                <a:gd name="T38" fmla="*/ 17 w 476"/>
                <a:gd name="T39" fmla="*/ 840 h 842"/>
                <a:gd name="T40" fmla="*/ 42 w 476"/>
                <a:gd name="T41" fmla="*/ 817 h 842"/>
                <a:gd name="T42" fmla="*/ 79 w 476"/>
                <a:gd name="T43" fmla="*/ 806 h 842"/>
                <a:gd name="T44" fmla="*/ 109 w 476"/>
                <a:gd name="T45" fmla="*/ 800 h 842"/>
                <a:gd name="T46" fmla="*/ 134 w 476"/>
                <a:gd name="T47" fmla="*/ 817 h 842"/>
                <a:gd name="T48" fmla="*/ 144 w 476"/>
                <a:gd name="T49" fmla="*/ 821 h 842"/>
                <a:gd name="T50" fmla="*/ 171 w 476"/>
                <a:gd name="T51" fmla="*/ 790 h 842"/>
                <a:gd name="T52" fmla="*/ 194 w 476"/>
                <a:gd name="T53" fmla="*/ 781 h 842"/>
                <a:gd name="T54" fmla="*/ 217 w 476"/>
                <a:gd name="T55" fmla="*/ 790 h 842"/>
                <a:gd name="T56" fmla="*/ 246 w 476"/>
                <a:gd name="T57" fmla="*/ 762 h 842"/>
                <a:gd name="T58" fmla="*/ 257 w 476"/>
                <a:gd name="T59" fmla="*/ 733 h 842"/>
                <a:gd name="T60" fmla="*/ 271 w 476"/>
                <a:gd name="T61" fmla="*/ 746 h 842"/>
                <a:gd name="T62" fmla="*/ 311 w 476"/>
                <a:gd name="T63" fmla="*/ 764 h 842"/>
                <a:gd name="T64" fmla="*/ 332 w 476"/>
                <a:gd name="T65" fmla="*/ 744 h 842"/>
                <a:gd name="T66" fmla="*/ 338 w 476"/>
                <a:gd name="T67" fmla="*/ 714 h 842"/>
                <a:gd name="T68" fmla="*/ 355 w 476"/>
                <a:gd name="T69" fmla="*/ 700 h 842"/>
                <a:gd name="T70" fmla="*/ 363 w 476"/>
                <a:gd name="T71" fmla="*/ 694 h 842"/>
                <a:gd name="T72" fmla="*/ 371 w 476"/>
                <a:gd name="T73" fmla="*/ 668 h 842"/>
                <a:gd name="T74" fmla="*/ 392 w 476"/>
                <a:gd name="T75" fmla="*/ 622 h 842"/>
                <a:gd name="T76" fmla="*/ 399 w 476"/>
                <a:gd name="T77" fmla="*/ 599 h 842"/>
                <a:gd name="T78" fmla="*/ 424 w 476"/>
                <a:gd name="T79" fmla="*/ 604 h 842"/>
                <a:gd name="T80" fmla="*/ 440 w 476"/>
                <a:gd name="T81" fmla="*/ 600 h 842"/>
                <a:gd name="T82" fmla="*/ 472 w 476"/>
                <a:gd name="T83" fmla="*/ 581 h 842"/>
                <a:gd name="T84" fmla="*/ 474 w 476"/>
                <a:gd name="T85" fmla="*/ 575 h 842"/>
                <a:gd name="T86" fmla="*/ 472 w 476"/>
                <a:gd name="T87" fmla="*/ 526 h 842"/>
                <a:gd name="T88" fmla="*/ 472 w 476"/>
                <a:gd name="T89" fmla="*/ 501 h 842"/>
                <a:gd name="T90" fmla="*/ 465 w 476"/>
                <a:gd name="T91" fmla="*/ 431 h 842"/>
                <a:gd name="T92" fmla="*/ 443 w 476"/>
                <a:gd name="T93" fmla="*/ 264 h 842"/>
                <a:gd name="T94" fmla="*/ 424 w 476"/>
                <a:gd name="T95" fmla="*/ 101 h 842"/>
                <a:gd name="T96" fmla="*/ 417 w 476"/>
                <a:gd name="T97" fmla="*/ 40 h 842"/>
                <a:gd name="T98" fmla="*/ 415 w 476"/>
                <a:gd name="T99" fmla="*/ 26 h 842"/>
                <a:gd name="T100" fmla="*/ 411 w 476"/>
                <a:gd name="T101" fmla="*/ 5 h 842"/>
                <a:gd name="T102" fmla="*/ 344 w 476"/>
                <a:gd name="T103" fmla="*/ 7 h 842"/>
                <a:gd name="T104" fmla="*/ 207 w 476"/>
                <a:gd name="T105" fmla="*/ 30 h 842"/>
                <a:gd name="T106" fmla="*/ 109 w 476"/>
                <a:gd name="T107" fmla="*/ 26 h 842"/>
                <a:gd name="T108" fmla="*/ 65 w 476"/>
                <a:gd name="T109" fmla="*/ 55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76" h="842">
                  <a:moveTo>
                    <a:pt x="19" y="59"/>
                  </a:moveTo>
                  <a:lnTo>
                    <a:pt x="19" y="59"/>
                  </a:lnTo>
                  <a:lnTo>
                    <a:pt x="19" y="63"/>
                  </a:lnTo>
                  <a:lnTo>
                    <a:pt x="19" y="67"/>
                  </a:lnTo>
                  <a:lnTo>
                    <a:pt x="19" y="74"/>
                  </a:lnTo>
                  <a:lnTo>
                    <a:pt x="21" y="94"/>
                  </a:lnTo>
                  <a:lnTo>
                    <a:pt x="23" y="120"/>
                  </a:lnTo>
                  <a:lnTo>
                    <a:pt x="27" y="151"/>
                  </a:lnTo>
                  <a:lnTo>
                    <a:pt x="31" y="186"/>
                  </a:lnTo>
                  <a:lnTo>
                    <a:pt x="35" y="222"/>
                  </a:lnTo>
                  <a:lnTo>
                    <a:pt x="38" y="261"/>
                  </a:lnTo>
                  <a:lnTo>
                    <a:pt x="42" y="299"/>
                  </a:lnTo>
                  <a:lnTo>
                    <a:pt x="46" y="336"/>
                  </a:lnTo>
                  <a:lnTo>
                    <a:pt x="48" y="370"/>
                  </a:lnTo>
                  <a:lnTo>
                    <a:pt x="52" y="401"/>
                  </a:lnTo>
                  <a:lnTo>
                    <a:pt x="56" y="428"/>
                  </a:lnTo>
                  <a:lnTo>
                    <a:pt x="58" y="447"/>
                  </a:lnTo>
                  <a:lnTo>
                    <a:pt x="58" y="455"/>
                  </a:lnTo>
                  <a:lnTo>
                    <a:pt x="58" y="460"/>
                  </a:lnTo>
                  <a:lnTo>
                    <a:pt x="59" y="464"/>
                  </a:lnTo>
                  <a:lnTo>
                    <a:pt x="59" y="466"/>
                  </a:lnTo>
                  <a:lnTo>
                    <a:pt x="59" y="466"/>
                  </a:lnTo>
                  <a:lnTo>
                    <a:pt x="59" y="468"/>
                  </a:lnTo>
                  <a:lnTo>
                    <a:pt x="59" y="474"/>
                  </a:lnTo>
                  <a:lnTo>
                    <a:pt x="59" y="479"/>
                  </a:lnTo>
                  <a:lnTo>
                    <a:pt x="59" y="487"/>
                  </a:lnTo>
                  <a:lnTo>
                    <a:pt x="58" y="495"/>
                  </a:lnTo>
                  <a:lnTo>
                    <a:pt x="58" y="503"/>
                  </a:lnTo>
                  <a:lnTo>
                    <a:pt x="56" y="512"/>
                  </a:lnTo>
                  <a:lnTo>
                    <a:pt x="54" y="518"/>
                  </a:lnTo>
                  <a:lnTo>
                    <a:pt x="50" y="526"/>
                  </a:lnTo>
                  <a:lnTo>
                    <a:pt x="48" y="531"/>
                  </a:lnTo>
                  <a:lnTo>
                    <a:pt x="46" y="535"/>
                  </a:lnTo>
                  <a:lnTo>
                    <a:pt x="44" y="543"/>
                  </a:lnTo>
                  <a:lnTo>
                    <a:pt x="44" y="551"/>
                  </a:lnTo>
                  <a:lnTo>
                    <a:pt x="46" y="556"/>
                  </a:lnTo>
                  <a:lnTo>
                    <a:pt x="50" y="564"/>
                  </a:lnTo>
                  <a:lnTo>
                    <a:pt x="54" y="572"/>
                  </a:lnTo>
                  <a:lnTo>
                    <a:pt x="58" y="577"/>
                  </a:lnTo>
                  <a:lnTo>
                    <a:pt x="59" y="581"/>
                  </a:lnTo>
                  <a:lnTo>
                    <a:pt x="61" y="585"/>
                  </a:lnTo>
                  <a:lnTo>
                    <a:pt x="63" y="587"/>
                  </a:lnTo>
                  <a:lnTo>
                    <a:pt x="65" y="591"/>
                  </a:lnTo>
                  <a:lnTo>
                    <a:pt x="65" y="595"/>
                  </a:lnTo>
                  <a:lnTo>
                    <a:pt x="65" y="600"/>
                  </a:lnTo>
                  <a:lnTo>
                    <a:pt x="65" y="606"/>
                  </a:lnTo>
                  <a:lnTo>
                    <a:pt x="67" y="612"/>
                  </a:lnTo>
                  <a:lnTo>
                    <a:pt x="69" y="629"/>
                  </a:lnTo>
                  <a:lnTo>
                    <a:pt x="71" y="639"/>
                  </a:lnTo>
                  <a:lnTo>
                    <a:pt x="71" y="645"/>
                  </a:lnTo>
                  <a:lnTo>
                    <a:pt x="71" y="647"/>
                  </a:lnTo>
                  <a:lnTo>
                    <a:pt x="65" y="662"/>
                  </a:lnTo>
                  <a:lnTo>
                    <a:pt x="61" y="675"/>
                  </a:lnTo>
                  <a:lnTo>
                    <a:pt x="59" y="683"/>
                  </a:lnTo>
                  <a:lnTo>
                    <a:pt x="56" y="689"/>
                  </a:lnTo>
                  <a:lnTo>
                    <a:pt x="56" y="693"/>
                  </a:lnTo>
                  <a:lnTo>
                    <a:pt x="54" y="694"/>
                  </a:lnTo>
                  <a:lnTo>
                    <a:pt x="54" y="694"/>
                  </a:lnTo>
                  <a:lnTo>
                    <a:pt x="54" y="696"/>
                  </a:lnTo>
                  <a:lnTo>
                    <a:pt x="52" y="698"/>
                  </a:lnTo>
                  <a:lnTo>
                    <a:pt x="46" y="710"/>
                  </a:lnTo>
                  <a:lnTo>
                    <a:pt x="38" y="721"/>
                  </a:lnTo>
                  <a:lnTo>
                    <a:pt x="35" y="727"/>
                  </a:lnTo>
                  <a:lnTo>
                    <a:pt x="33" y="729"/>
                  </a:lnTo>
                  <a:lnTo>
                    <a:pt x="21" y="737"/>
                  </a:lnTo>
                  <a:lnTo>
                    <a:pt x="17" y="741"/>
                  </a:lnTo>
                  <a:lnTo>
                    <a:pt x="15" y="746"/>
                  </a:lnTo>
                  <a:lnTo>
                    <a:pt x="15" y="754"/>
                  </a:lnTo>
                  <a:lnTo>
                    <a:pt x="13" y="764"/>
                  </a:lnTo>
                  <a:lnTo>
                    <a:pt x="11" y="785"/>
                  </a:lnTo>
                  <a:lnTo>
                    <a:pt x="8" y="794"/>
                  </a:lnTo>
                  <a:lnTo>
                    <a:pt x="4" y="802"/>
                  </a:lnTo>
                  <a:lnTo>
                    <a:pt x="0" y="812"/>
                  </a:lnTo>
                  <a:lnTo>
                    <a:pt x="0" y="815"/>
                  </a:lnTo>
                  <a:lnTo>
                    <a:pt x="2" y="819"/>
                  </a:lnTo>
                  <a:lnTo>
                    <a:pt x="8" y="829"/>
                  </a:lnTo>
                  <a:lnTo>
                    <a:pt x="11" y="837"/>
                  </a:lnTo>
                  <a:lnTo>
                    <a:pt x="15" y="840"/>
                  </a:lnTo>
                  <a:lnTo>
                    <a:pt x="15" y="842"/>
                  </a:lnTo>
                  <a:lnTo>
                    <a:pt x="17" y="840"/>
                  </a:lnTo>
                  <a:lnTo>
                    <a:pt x="21" y="837"/>
                  </a:lnTo>
                  <a:lnTo>
                    <a:pt x="33" y="825"/>
                  </a:lnTo>
                  <a:lnTo>
                    <a:pt x="36" y="821"/>
                  </a:lnTo>
                  <a:lnTo>
                    <a:pt x="42" y="817"/>
                  </a:lnTo>
                  <a:lnTo>
                    <a:pt x="52" y="814"/>
                  </a:lnTo>
                  <a:lnTo>
                    <a:pt x="63" y="808"/>
                  </a:lnTo>
                  <a:lnTo>
                    <a:pt x="73" y="806"/>
                  </a:lnTo>
                  <a:lnTo>
                    <a:pt x="79" y="806"/>
                  </a:lnTo>
                  <a:lnTo>
                    <a:pt x="84" y="806"/>
                  </a:lnTo>
                  <a:lnTo>
                    <a:pt x="88" y="802"/>
                  </a:lnTo>
                  <a:lnTo>
                    <a:pt x="100" y="798"/>
                  </a:lnTo>
                  <a:lnTo>
                    <a:pt x="109" y="800"/>
                  </a:lnTo>
                  <a:lnTo>
                    <a:pt x="117" y="802"/>
                  </a:lnTo>
                  <a:lnTo>
                    <a:pt x="119" y="802"/>
                  </a:lnTo>
                  <a:lnTo>
                    <a:pt x="129" y="814"/>
                  </a:lnTo>
                  <a:lnTo>
                    <a:pt x="134" y="817"/>
                  </a:lnTo>
                  <a:lnTo>
                    <a:pt x="136" y="819"/>
                  </a:lnTo>
                  <a:lnTo>
                    <a:pt x="136" y="819"/>
                  </a:lnTo>
                  <a:lnTo>
                    <a:pt x="138" y="821"/>
                  </a:lnTo>
                  <a:lnTo>
                    <a:pt x="144" y="821"/>
                  </a:lnTo>
                  <a:lnTo>
                    <a:pt x="152" y="819"/>
                  </a:lnTo>
                  <a:lnTo>
                    <a:pt x="155" y="817"/>
                  </a:lnTo>
                  <a:lnTo>
                    <a:pt x="159" y="812"/>
                  </a:lnTo>
                  <a:lnTo>
                    <a:pt x="171" y="790"/>
                  </a:lnTo>
                  <a:lnTo>
                    <a:pt x="177" y="783"/>
                  </a:lnTo>
                  <a:lnTo>
                    <a:pt x="184" y="777"/>
                  </a:lnTo>
                  <a:lnTo>
                    <a:pt x="190" y="777"/>
                  </a:lnTo>
                  <a:lnTo>
                    <a:pt x="194" y="781"/>
                  </a:lnTo>
                  <a:lnTo>
                    <a:pt x="198" y="785"/>
                  </a:lnTo>
                  <a:lnTo>
                    <a:pt x="202" y="790"/>
                  </a:lnTo>
                  <a:lnTo>
                    <a:pt x="209" y="790"/>
                  </a:lnTo>
                  <a:lnTo>
                    <a:pt x="217" y="790"/>
                  </a:lnTo>
                  <a:lnTo>
                    <a:pt x="225" y="789"/>
                  </a:lnTo>
                  <a:lnTo>
                    <a:pt x="232" y="781"/>
                  </a:lnTo>
                  <a:lnTo>
                    <a:pt x="240" y="771"/>
                  </a:lnTo>
                  <a:lnTo>
                    <a:pt x="246" y="762"/>
                  </a:lnTo>
                  <a:lnTo>
                    <a:pt x="250" y="754"/>
                  </a:lnTo>
                  <a:lnTo>
                    <a:pt x="250" y="746"/>
                  </a:lnTo>
                  <a:lnTo>
                    <a:pt x="253" y="739"/>
                  </a:lnTo>
                  <a:lnTo>
                    <a:pt x="257" y="733"/>
                  </a:lnTo>
                  <a:lnTo>
                    <a:pt x="259" y="731"/>
                  </a:lnTo>
                  <a:lnTo>
                    <a:pt x="263" y="733"/>
                  </a:lnTo>
                  <a:lnTo>
                    <a:pt x="267" y="737"/>
                  </a:lnTo>
                  <a:lnTo>
                    <a:pt x="271" y="746"/>
                  </a:lnTo>
                  <a:lnTo>
                    <a:pt x="284" y="752"/>
                  </a:lnTo>
                  <a:lnTo>
                    <a:pt x="294" y="758"/>
                  </a:lnTo>
                  <a:lnTo>
                    <a:pt x="301" y="762"/>
                  </a:lnTo>
                  <a:lnTo>
                    <a:pt x="311" y="764"/>
                  </a:lnTo>
                  <a:lnTo>
                    <a:pt x="324" y="756"/>
                  </a:lnTo>
                  <a:lnTo>
                    <a:pt x="330" y="750"/>
                  </a:lnTo>
                  <a:lnTo>
                    <a:pt x="332" y="746"/>
                  </a:lnTo>
                  <a:lnTo>
                    <a:pt x="332" y="744"/>
                  </a:lnTo>
                  <a:lnTo>
                    <a:pt x="332" y="739"/>
                  </a:lnTo>
                  <a:lnTo>
                    <a:pt x="332" y="733"/>
                  </a:lnTo>
                  <a:lnTo>
                    <a:pt x="332" y="729"/>
                  </a:lnTo>
                  <a:lnTo>
                    <a:pt x="338" y="714"/>
                  </a:lnTo>
                  <a:lnTo>
                    <a:pt x="340" y="708"/>
                  </a:lnTo>
                  <a:lnTo>
                    <a:pt x="346" y="702"/>
                  </a:lnTo>
                  <a:lnTo>
                    <a:pt x="349" y="702"/>
                  </a:lnTo>
                  <a:lnTo>
                    <a:pt x="355" y="700"/>
                  </a:lnTo>
                  <a:lnTo>
                    <a:pt x="361" y="700"/>
                  </a:lnTo>
                  <a:lnTo>
                    <a:pt x="363" y="698"/>
                  </a:lnTo>
                  <a:lnTo>
                    <a:pt x="363" y="698"/>
                  </a:lnTo>
                  <a:lnTo>
                    <a:pt x="363" y="694"/>
                  </a:lnTo>
                  <a:lnTo>
                    <a:pt x="365" y="685"/>
                  </a:lnTo>
                  <a:lnTo>
                    <a:pt x="369" y="675"/>
                  </a:lnTo>
                  <a:lnTo>
                    <a:pt x="371" y="671"/>
                  </a:lnTo>
                  <a:lnTo>
                    <a:pt x="371" y="668"/>
                  </a:lnTo>
                  <a:lnTo>
                    <a:pt x="380" y="662"/>
                  </a:lnTo>
                  <a:lnTo>
                    <a:pt x="388" y="650"/>
                  </a:lnTo>
                  <a:lnTo>
                    <a:pt x="392" y="631"/>
                  </a:lnTo>
                  <a:lnTo>
                    <a:pt x="392" y="622"/>
                  </a:lnTo>
                  <a:lnTo>
                    <a:pt x="388" y="616"/>
                  </a:lnTo>
                  <a:lnTo>
                    <a:pt x="390" y="610"/>
                  </a:lnTo>
                  <a:lnTo>
                    <a:pt x="392" y="602"/>
                  </a:lnTo>
                  <a:lnTo>
                    <a:pt x="399" y="599"/>
                  </a:lnTo>
                  <a:lnTo>
                    <a:pt x="407" y="597"/>
                  </a:lnTo>
                  <a:lnTo>
                    <a:pt x="415" y="599"/>
                  </a:lnTo>
                  <a:lnTo>
                    <a:pt x="420" y="602"/>
                  </a:lnTo>
                  <a:lnTo>
                    <a:pt x="424" y="604"/>
                  </a:lnTo>
                  <a:lnTo>
                    <a:pt x="428" y="606"/>
                  </a:lnTo>
                  <a:lnTo>
                    <a:pt x="430" y="606"/>
                  </a:lnTo>
                  <a:lnTo>
                    <a:pt x="434" y="604"/>
                  </a:lnTo>
                  <a:lnTo>
                    <a:pt x="440" y="600"/>
                  </a:lnTo>
                  <a:lnTo>
                    <a:pt x="449" y="595"/>
                  </a:lnTo>
                  <a:lnTo>
                    <a:pt x="459" y="589"/>
                  </a:lnTo>
                  <a:lnTo>
                    <a:pt x="465" y="585"/>
                  </a:lnTo>
                  <a:lnTo>
                    <a:pt x="472" y="581"/>
                  </a:lnTo>
                  <a:lnTo>
                    <a:pt x="474" y="581"/>
                  </a:lnTo>
                  <a:lnTo>
                    <a:pt x="476" y="581"/>
                  </a:lnTo>
                  <a:lnTo>
                    <a:pt x="474" y="579"/>
                  </a:lnTo>
                  <a:lnTo>
                    <a:pt x="474" y="575"/>
                  </a:lnTo>
                  <a:lnTo>
                    <a:pt x="472" y="568"/>
                  </a:lnTo>
                  <a:lnTo>
                    <a:pt x="470" y="558"/>
                  </a:lnTo>
                  <a:lnTo>
                    <a:pt x="470" y="537"/>
                  </a:lnTo>
                  <a:lnTo>
                    <a:pt x="472" y="526"/>
                  </a:lnTo>
                  <a:lnTo>
                    <a:pt x="476" y="518"/>
                  </a:lnTo>
                  <a:lnTo>
                    <a:pt x="474" y="514"/>
                  </a:lnTo>
                  <a:lnTo>
                    <a:pt x="474" y="508"/>
                  </a:lnTo>
                  <a:lnTo>
                    <a:pt x="472" y="501"/>
                  </a:lnTo>
                  <a:lnTo>
                    <a:pt x="472" y="489"/>
                  </a:lnTo>
                  <a:lnTo>
                    <a:pt x="470" y="478"/>
                  </a:lnTo>
                  <a:lnTo>
                    <a:pt x="468" y="464"/>
                  </a:lnTo>
                  <a:lnTo>
                    <a:pt x="465" y="431"/>
                  </a:lnTo>
                  <a:lnTo>
                    <a:pt x="459" y="395"/>
                  </a:lnTo>
                  <a:lnTo>
                    <a:pt x="455" y="353"/>
                  </a:lnTo>
                  <a:lnTo>
                    <a:pt x="449" y="309"/>
                  </a:lnTo>
                  <a:lnTo>
                    <a:pt x="443" y="264"/>
                  </a:lnTo>
                  <a:lnTo>
                    <a:pt x="438" y="220"/>
                  </a:lnTo>
                  <a:lnTo>
                    <a:pt x="432" y="178"/>
                  </a:lnTo>
                  <a:lnTo>
                    <a:pt x="428" y="138"/>
                  </a:lnTo>
                  <a:lnTo>
                    <a:pt x="424" y="101"/>
                  </a:lnTo>
                  <a:lnTo>
                    <a:pt x="420" y="72"/>
                  </a:lnTo>
                  <a:lnTo>
                    <a:pt x="419" y="59"/>
                  </a:lnTo>
                  <a:lnTo>
                    <a:pt x="417" y="48"/>
                  </a:lnTo>
                  <a:lnTo>
                    <a:pt x="417" y="40"/>
                  </a:lnTo>
                  <a:lnTo>
                    <a:pt x="415" y="34"/>
                  </a:lnTo>
                  <a:lnTo>
                    <a:pt x="415" y="30"/>
                  </a:lnTo>
                  <a:lnTo>
                    <a:pt x="415" y="28"/>
                  </a:lnTo>
                  <a:lnTo>
                    <a:pt x="415" y="26"/>
                  </a:lnTo>
                  <a:lnTo>
                    <a:pt x="417" y="23"/>
                  </a:lnTo>
                  <a:lnTo>
                    <a:pt x="417" y="17"/>
                  </a:lnTo>
                  <a:lnTo>
                    <a:pt x="417" y="11"/>
                  </a:lnTo>
                  <a:lnTo>
                    <a:pt x="411" y="5"/>
                  </a:lnTo>
                  <a:lnTo>
                    <a:pt x="403" y="1"/>
                  </a:lnTo>
                  <a:lnTo>
                    <a:pt x="390" y="0"/>
                  </a:lnTo>
                  <a:lnTo>
                    <a:pt x="371" y="1"/>
                  </a:lnTo>
                  <a:lnTo>
                    <a:pt x="344" y="7"/>
                  </a:lnTo>
                  <a:lnTo>
                    <a:pt x="311" y="15"/>
                  </a:lnTo>
                  <a:lnTo>
                    <a:pt x="276" y="21"/>
                  </a:lnTo>
                  <a:lnTo>
                    <a:pt x="242" y="26"/>
                  </a:lnTo>
                  <a:lnTo>
                    <a:pt x="207" y="30"/>
                  </a:lnTo>
                  <a:lnTo>
                    <a:pt x="173" y="32"/>
                  </a:lnTo>
                  <a:lnTo>
                    <a:pt x="142" y="30"/>
                  </a:lnTo>
                  <a:lnTo>
                    <a:pt x="115" y="25"/>
                  </a:lnTo>
                  <a:lnTo>
                    <a:pt x="109" y="26"/>
                  </a:lnTo>
                  <a:lnTo>
                    <a:pt x="102" y="32"/>
                  </a:lnTo>
                  <a:lnTo>
                    <a:pt x="90" y="40"/>
                  </a:lnTo>
                  <a:lnTo>
                    <a:pt x="79" y="48"/>
                  </a:lnTo>
                  <a:lnTo>
                    <a:pt x="65" y="55"/>
                  </a:lnTo>
                  <a:lnTo>
                    <a:pt x="52" y="59"/>
                  </a:lnTo>
                  <a:lnTo>
                    <a:pt x="36" y="61"/>
                  </a:lnTo>
                  <a:lnTo>
                    <a:pt x="19" y="59"/>
                  </a:lnTo>
                </a:path>
              </a:pathLst>
            </a:custGeom>
            <a:pattFill prst="ltUpDiag">
              <a:fgClr>
                <a:schemeClr val="accent4"/>
              </a:fgClr>
              <a:bgClr>
                <a:schemeClr val="bg1"/>
              </a:bgClr>
            </a:pattFill>
            <a:ln w="15875">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303" name="Illinois">
              <a:extLst>
                <a:ext uri="{FF2B5EF4-FFF2-40B4-BE49-F238E27FC236}">
                  <a16:creationId xmlns:a16="http://schemas.microsoft.com/office/drawing/2014/main" id="{C654C1BF-26C9-BBB5-27B8-E0B5F31843D6}"/>
                </a:ext>
              </a:extLst>
            </p:cNvPr>
            <p:cNvSpPr>
              <a:spLocks/>
            </p:cNvSpPr>
            <p:nvPr/>
          </p:nvSpPr>
          <p:spPr bwMode="auto">
            <a:xfrm>
              <a:off x="7046913" y="3932238"/>
              <a:ext cx="492125" cy="877888"/>
            </a:xfrm>
            <a:custGeom>
              <a:avLst/>
              <a:gdLst>
                <a:gd name="T0" fmla="*/ 148 w 620"/>
                <a:gd name="T1" fmla="*/ 23 h 1105"/>
                <a:gd name="T2" fmla="*/ 338 w 620"/>
                <a:gd name="T3" fmla="*/ 13 h 1105"/>
                <a:gd name="T4" fmla="*/ 536 w 620"/>
                <a:gd name="T5" fmla="*/ 0 h 1105"/>
                <a:gd name="T6" fmla="*/ 536 w 620"/>
                <a:gd name="T7" fmla="*/ 42 h 1105"/>
                <a:gd name="T8" fmla="*/ 551 w 620"/>
                <a:gd name="T9" fmla="*/ 74 h 1105"/>
                <a:gd name="T10" fmla="*/ 560 w 620"/>
                <a:gd name="T11" fmla="*/ 107 h 1105"/>
                <a:gd name="T12" fmla="*/ 580 w 620"/>
                <a:gd name="T13" fmla="*/ 243 h 1105"/>
                <a:gd name="T14" fmla="*/ 601 w 620"/>
                <a:gd name="T15" fmla="*/ 460 h 1105"/>
                <a:gd name="T16" fmla="*/ 608 w 620"/>
                <a:gd name="T17" fmla="*/ 558 h 1105"/>
                <a:gd name="T18" fmla="*/ 614 w 620"/>
                <a:gd name="T19" fmla="*/ 581 h 1105"/>
                <a:gd name="T20" fmla="*/ 597 w 620"/>
                <a:gd name="T21" fmla="*/ 635 h 1105"/>
                <a:gd name="T22" fmla="*/ 610 w 620"/>
                <a:gd name="T23" fmla="*/ 670 h 1105"/>
                <a:gd name="T24" fmla="*/ 616 w 620"/>
                <a:gd name="T25" fmla="*/ 691 h 1105"/>
                <a:gd name="T26" fmla="*/ 618 w 620"/>
                <a:gd name="T27" fmla="*/ 725 h 1105"/>
                <a:gd name="T28" fmla="*/ 608 w 620"/>
                <a:gd name="T29" fmla="*/ 779 h 1105"/>
                <a:gd name="T30" fmla="*/ 576 w 620"/>
                <a:gd name="T31" fmla="*/ 829 h 1105"/>
                <a:gd name="T32" fmla="*/ 566 w 620"/>
                <a:gd name="T33" fmla="*/ 850 h 1105"/>
                <a:gd name="T34" fmla="*/ 555 w 620"/>
                <a:gd name="T35" fmla="*/ 915 h 1105"/>
                <a:gd name="T36" fmla="*/ 562 w 620"/>
                <a:gd name="T37" fmla="*/ 927 h 1105"/>
                <a:gd name="T38" fmla="*/ 555 w 620"/>
                <a:gd name="T39" fmla="*/ 946 h 1105"/>
                <a:gd name="T40" fmla="*/ 557 w 620"/>
                <a:gd name="T41" fmla="*/ 969 h 1105"/>
                <a:gd name="T42" fmla="*/ 562 w 620"/>
                <a:gd name="T43" fmla="*/ 992 h 1105"/>
                <a:gd name="T44" fmla="*/ 516 w 620"/>
                <a:gd name="T45" fmla="*/ 1006 h 1105"/>
                <a:gd name="T46" fmla="*/ 505 w 620"/>
                <a:gd name="T47" fmla="*/ 1030 h 1105"/>
                <a:gd name="T48" fmla="*/ 522 w 620"/>
                <a:gd name="T49" fmla="*/ 1075 h 1105"/>
                <a:gd name="T50" fmla="*/ 511 w 620"/>
                <a:gd name="T51" fmla="*/ 1088 h 1105"/>
                <a:gd name="T52" fmla="*/ 476 w 620"/>
                <a:gd name="T53" fmla="*/ 1071 h 1105"/>
                <a:gd name="T54" fmla="*/ 428 w 620"/>
                <a:gd name="T55" fmla="*/ 1059 h 1105"/>
                <a:gd name="T56" fmla="*/ 403 w 620"/>
                <a:gd name="T57" fmla="*/ 1098 h 1105"/>
                <a:gd name="T58" fmla="*/ 367 w 620"/>
                <a:gd name="T59" fmla="*/ 1092 h 1105"/>
                <a:gd name="T60" fmla="*/ 342 w 620"/>
                <a:gd name="T61" fmla="*/ 1054 h 1105"/>
                <a:gd name="T62" fmla="*/ 347 w 620"/>
                <a:gd name="T63" fmla="*/ 1007 h 1105"/>
                <a:gd name="T64" fmla="*/ 324 w 620"/>
                <a:gd name="T65" fmla="*/ 967 h 1105"/>
                <a:gd name="T66" fmla="*/ 286 w 620"/>
                <a:gd name="T67" fmla="*/ 940 h 1105"/>
                <a:gd name="T68" fmla="*/ 259 w 620"/>
                <a:gd name="T69" fmla="*/ 925 h 1105"/>
                <a:gd name="T70" fmla="*/ 215 w 620"/>
                <a:gd name="T71" fmla="*/ 896 h 1105"/>
                <a:gd name="T72" fmla="*/ 203 w 620"/>
                <a:gd name="T73" fmla="*/ 821 h 1105"/>
                <a:gd name="T74" fmla="*/ 226 w 620"/>
                <a:gd name="T75" fmla="*/ 779 h 1105"/>
                <a:gd name="T76" fmla="*/ 223 w 620"/>
                <a:gd name="T77" fmla="*/ 748 h 1105"/>
                <a:gd name="T78" fmla="*/ 194 w 620"/>
                <a:gd name="T79" fmla="*/ 739 h 1105"/>
                <a:gd name="T80" fmla="*/ 146 w 620"/>
                <a:gd name="T81" fmla="*/ 741 h 1105"/>
                <a:gd name="T82" fmla="*/ 134 w 620"/>
                <a:gd name="T83" fmla="*/ 691 h 1105"/>
                <a:gd name="T84" fmla="*/ 100 w 620"/>
                <a:gd name="T85" fmla="*/ 652 h 1105"/>
                <a:gd name="T86" fmla="*/ 34 w 620"/>
                <a:gd name="T87" fmla="*/ 587 h 1105"/>
                <a:gd name="T88" fmla="*/ 8 w 620"/>
                <a:gd name="T89" fmla="*/ 539 h 1105"/>
                <a:gd name="T90" fmla="*/ 0 w 620"/>
                <a:gd name="T91" fmla="*/ 493 h 1105"/>
                <a:gd name="T92" fmla="*/ 13 w 620"/>
                <a:gd name="T93" fmla="*/ 428 h 1105"/>
                <a:gd name="T94" fmla="*/ 34 w 620"/>
                <a:gd name="T95" fmla="*/ 403 h 1105"/>
                <a:gd name="T96" fmla="*/ 46 w 620"/>
                <a:gd name="T97" fmla="*/ 391 h 1105"/>
                <a:gd name="T98" fmla="*/ 75 w 620"/>
                <a:gd name="T99" fmla="*/ 334 h 1105"/>
                <a:gd name="T100" fmla="*/ 65 w 620"/>
                <a:gd name="T101" fmla="*/ 299 h 1105"/>
                <a:gd name="T102" fmla="*/ 59 w 620"/>
                <a:gd name="T103" fmla="*/ 293 h 1105"/>
                <a:gd name="T104" fmla="*/ 65 w 620"/>
                <a:gd name="T105" fmla="*/ 253 h 1105"/>
                <a:gd name="T106" fmla="*/ 125 w 620"/>
                <a:gd name="T107" fmla="*/ 228 h 1105"/>
                <a:gd name="T108" fmla="*/ 155 w 620"/>
                <a:gd name="T109" fmla="*/ 193 h 1105"/>
                <a:gd name="T110" fmla="*/ 171 w 620"/>
                <a:gd name="T111" fmla="*/ 144 h 1105"/>
                <a:gd name="T112" fmla="*/ 171 w 620"/>
                <a:gd name="T113" fmla="*/ 92 h 1105"/>
                <a:gd name="T114" fmla="*/ 125 w 620"/>
                <a:gd name="T115" fmla="*/ 69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20" h="1105">
                  <a:moveTo>
                    <a:pt x="100" y="25"/>
                  </a:moveTo>
                  <a:lnTo>
                    <a:pt x="102" y="25"/>
                  </a:lnTo>
                  <a:lnTo>
                    <a:pt x="111" y="25"/>
                  </a:lnTo>
                  <a:lnTo>
                    <a:pt x="127" y="25"/>
                  </a:lnTo>
                  <a:lnTo>
                    <a:pt x="148" y="23"/>
                  </a:lnTo>
                  <a:lnTo>
                    <a:pt x="173" y="21"/>
                  </a:lnTo>
                  <a:lnTo>
                    <a:pt x="201" y="21"/>
                  </a:lnTo>
                  <a:lnTo>
                    <a:pt x="232" y="19"/>
                  </a:lnTo>
                  <a:lnTo>
                    <a:pt x="265" y="17"/>
                  </a:lnTo>
                  <a:lnTo>
                    <a:pt x="338" y="13"/>
                  </a:lnTo>
                  <a:lnTo>
                    <a:pt x="409" y="9"/>
                  </a:lnTo>
                  <a:lnTo>
                    <a:pt x="445" y="5"/>
                  </a:lnTo>
                  <a:lnTo>
                    <a:pt x="478" y="3"/>
                  </a:lnTo>
                  <a:lnTo>
                    <a:pt x="509" y="1"/>
                  </a:lnTo>
                  <a:lnTo>
                    <a:pt x="536" y="0"/>
                  </a:lnTo>
                  <a:lnTo>
                    <a:pt x="536" y="9"/>
                  </a:lnTo>
                  <a:lnTo>
                    <a:pt x="532" y="21"/>
                  </a:lnTo>
                  <a:lnTo>
                    <a:pt x="532" y="32"/>
                  </a:lnTo>
                  <a:lnTo>
                    <a:pt x="534" y="38"/>
                  </a:lnTo>
                  <a:lnTo>
                    <a:pt x="536" y="42"/>
                  </a:lnTo>
                  <a:lnTo>
                    <a:pt x="541" y="48"/>
                  </a:lnTo>
                  <a:lnTo>
                    <a:pt x="543" y="51"/>
                  </a:lnTo>
                  <a:lnTo>
                    <a:pt x="545" y="61"/>
                  </a:lnTo>
                  <a:lnTo>
                    <a:pt x="547" y="69"/>
                  </a:lnTo>
                  <a:lnTo>
                    <a:pt x="551" y="74"/>
                  </a:lnTo>
                  <a:lnTo>
                    <a:pt x="555" y="80"/>
                  </a:lnTo>
                  <a:lnTo>
                    <a:pt x="555" y="84"/>
                  </a:lnTo>
                  <a:lnTo>
                    <a:pt x="557" y="90"/>
                  </a:lnTo>
                  <a:lnTo>
                    <a:pt x="559" y="97"/>
                  </a:lnTo>
                  <a:lnTo>
                    <a:pt x="560" y="107"/>
                  </a:lnTo>
                  <a:lnTo>
                    <a:pt x="564" y="119"/>
                  </a:lnTo>
                  <a:lnTo>
                    <a:pt x="566" y="132"/>
                  </a:lnTo>
                  <a:lnTo>
                    <a:pt x="570" y="165"/>
                  </a:lnTo>
                  <a:lnTo>
                    <a:pt x="574" y="201"/>
                  </a:lnTo>
                  <a:lnTo>
                    <a:pt x="580" y="243"/>
                  </a:lnTo>
                  <a:lnTo>
                    <a:pt x="584" y="288"/>
                  </a:lnTo>
                  <a:lnTo>
                    <a:pt x="589" y="332"/>
                  </a:lnTo>
                  <a:lnTo>
                    <a:pt x="593" y="376"/>
                  </a:lnTo>
                  <a:lnTo>
                    <a:pt x="597" y="420"/>
                  </a:lnTo>
                  <a:lnTo>
                    <a:pt x="601" y="460"/>
                  </a:lnTo>
                  <a:lnTo>
                    <a:pt x="605" y="495"/>
                  </a:lnTo>
                  <a:lnTo>
                    <a:pt x="607" y="526"/>
                  </a:lnTo>
                  <a:lnTo>
                    <a:pt x="607" y="539"/>
                  </a:lnTo>
                  <a:lnTo>
                    <a:pt x="608" y="549"/>
                  </a:lnTo>
                  <a:lnTo>
                    <a:pt x="608" y="558"/>
                  </a:lnTo>
                  <a:lnTo>
                    <a:pt x="610" y="564"/>
                  </a:lnTo>
                  <a:lnTo>
                    <a:pt x="610" y="568"/>
                  </a:lnTo>
                  <a:lnTo>
                    <a:pt x="610" y="570"/>
                  </a:lnTo>
                  <a:lnTo>
                    <a:pt x="612" y="574"/>
                  </a:lnTo>
                  <a:lnTo>
                    <a:pt x="614" y="581"/>
                  </a:lnTo>
                  <a:lnTo>
                    <a:pt x="616" y="593"/>
                  </a:lnTo>
                  <a:lnTo>
                    <a:pt x="614" y="600"/>
                  </a:lnTo>
                  <a:lnTo>
                    <a:pt x="610" y="608"/>
                  </a:lnTo>
                  <a:lnTo>
                    <a:pt x="603" y="623"/>
                  </a:lnTo>
                  <a:lnTo>
                    <a:pt x="597" y="635"/>
                  </a:lnTo>
                  <a:lnTo>
                    <a:pt x="597" y="647"/>
                  </a:lnTo>
                  <a:lnTo>
                    <a:pt x="601" y="660"/>
                  </a:lnTo>
                  <a:lnTo>
                    <a:pt x="605" y="666"/>
                  </a:lnTo>
                  <a:lnTo>
                    <a:pt x="607" y="668"/>
                  </a:lnTo>
                  <a:lnTo>
                    <a:pt x="610" y="670"/>
                  </a:lnTo>
                  <a:lnTo>
                    <a:pt x="612" y="670"/>
                  </a:lnTo>
                  <a:lnTo>
                    <a:pt x="614" y="671"/>
                  </a:lnTo>
                  <a:lnTo>
                    <a:pt x="614" y="675"/>
                  </a:lnTo>
                  <a:lnTo>
                    <a:pt x="614" y="681"/>
                  </a:lnTo>
                  <a:lnTo>
                    <a:pt x="616" y="691"/>
                  </a:lnTo>
                  <a:lnTo>
                    <a:pt x="616" y="696"/>
                  </a:lnTo>
                  <a:lnTo>
                    <a:pt x="618" y="706"/>
                  </a:lnTo>
                  <a:lnTo>
                    <a:pt x="618" y="714"/>
                  </a:lnTo>
                  <a:lnTo>
                    <a:pt x="618" y="718"/>
                  </a:lnTo>
                  <a:lnTo>
                    <a:pt x="618" y="725"/>
                  </a:lnTo>
                  <a:lnTo>
                    <a:pt x="620" y="737"/>
                  </a:lnTo>
                  <a:lnTo>
                    <a:pt x="620" y="744"/>
                  </a:lnTo>
                  <a:lnTo>
                    <a:pt x="618" y="754"/>
                  </a:lnTo>
                  <a:lnTo>
                    <a:pt x="614" y="764"/>
                  </a:lnTo>
                  <a:lnTo>
                    <a:pt x="608" y="779"/>
                  </a:lnTo>
                  <a:lnTo>
                    <a:pt x="601" y="796"/>
                  </a:lnTo>
                  <a:lnTo>
                    <a:pt x="591" y="812"/>
                  </a:lnTo>
                  <a:lnTo>
                    <a:pt x="584" y="825"/>
                  </a:lnTo>
                  <a:lnTo>
                    <a:pt x="580" y="829"/>
                  </a:lnTo>
                  <a:lnTo>
                    <a:pt x="576" y="829"/>
                  </a:lnTo>
                  <a:lnTo>
                    <a:pt x="570" y="831"/>
                  </a:lnTo>
                  <a:lnTo>
                    <a:pt x="568" y="833"/>
                  </a:lnTo>
                  <a:lnTo>
                    <a:pt x="568" y="835"/>
                  </a:lnTo>
                  <a:lnTo>
                    <a:pt x="566" y="840"/>
                  </a:lnTo>
                  <a:lnTo>
                    <a:pt x="566" y="850"/>
                  </a:lnTo>
                  <a:lnTo>
                    <a:pt x="562" y="873"/>
                  </a:lnTo>
                  <a:lnTo>
                    <a:pt x="555" y="890"/>
                  </a:lnTo>
                  <a:lnTo>
                    <a:pt x="551" y="906"/>
                  </a:lnTo>
                  <a:lnTo>
                    <a:pt x="551" y="910"/>
                  </a:lnTo>
                  <a:lnTo>
                    <a:pt x="555" y="915"/>
                  </a:lnTo>
                  <a:lnTo>
                    <a:pt x="559" y="923"/>
                  </a:lnTo>
                  <a:lnTo>
                    <a:pt x="562" y="927"/>
                  </a:lnTo>
                  <a:lnTo>
                    <a:pt x="562" y="929"/>
                  </a:lnTo>
                  <a:lnTo>
                    <a:pt x="562" y="929"/>
                  </a:lnTo>
                  <a:lnTo>
                    <a:pt x="562" y="927"/>
                  </a:lnTo>
                  <a:lnTo>
                    <a:pt x="560" y="927"/>
                  </a:lnTo>
                  <a:lnTo>
                    <a:pt x="559" y="929"/>
                  </a:lnTo>
                  <a:lnTo>
                    <a:pt x="557" y="933"/>
                  </a:lnTo>
                  <a:lnTo>
                    <a:pt x="555" y="938"/>
                  </a:lnTo>
                  <a:lnTo>
                    <a:pt x="555" y="946"/>
                  </a:lnTo>
                  <a:lnTo>
                    <a:pt x="555" y="954"/>
                  </a:lnTo>
                  <a:lnTo>
                    <a:pt x="555" y="959"/>
                  </a:lnTo>
                  <a:lnTo>
                    <a:pt x="555" y="963"/>
                  </a:lnTo>
                  <a:lnTo>
                    <a:pt x="555" y="965"/>
                  </a:lnTo>
                  <a:lnTo>
                    <a:pt x="557" y="969"/>
                  </a:lnTo>
                  <a:lnTo>
                    <a:pt x="557" y="973"/>
                  </a:lnTo>
                  <a:lnTo>
                    <a:pt x="559" y="977"/>
                  </a:lnTo>
                  <a:lnTo>
                    <a:pt x="560" y="984"/>
                  </a:lnTo>
                  <a:lnTo>
                    <a:pt x="562" y="990"/>
                  </a:lnTo>
                  <a:lnTo>
                    <a:pt x="562" y="992"/>
                  </a:lnTo>
                  <a:lnTo>
                    <a:pt x="560" y="994"/>
                  </a:lnTo>
                  <a:lnTo>
                    <a:pt x="557" y="996"/>
                  </a:lnTo>
                  <a:lnTo>
                    <a:pt x="549" y="998"/>
                  </a:lnTo>
                  <a:lnTo>
                    <a:pt x="532" y="1002"/>
                  </a:lnTo>
                  <a:lnTo>
                    <a:pt x="516" y="1006"/>
                  </a:lnTo>
                  <a:lnTo>
                    <a:pt x="509" y="1007"/>
                  </a:lnTo>
                  <a:lnTo>
                    <a:pt x="505" y="1011"/>
                  </a:lnTo>
                  <a:lnTo>
                    <a:pt x="501" y="1017"/>
                  </a:lnTo>
                  <a:lnTo>
                    <a:pt x="501" y="1023"/>
                  </a:lnTo>
                  <a:lnTo>
                    <a:pt x="505" y="1030"/>
                  </a:lnTo>
                  <a:lnTo>
                    <a:pt x="507" y="1036"/>
                  </a:lnTo>
                  <a:lnTo>
                    <a:pt x="512" y="1044"/>
                  </a:lnTo>
                  <a:lnTo>
                    <a:pt x="516" y="1052"/>
                  </a:lnTo>
                  <a:lnTo>
                    <a:pt x="518" y="1063"/>
                  </a:lnTo>
                  <a:lnTo>
                    <a:pt x="522" y="1075"/>
                  </a:lnTo>
                  <a:lnTo>
                    <a:pt x="524" y="1084"/>
                  </a:lnTo>
                  <a:lnTo>
                    <a:pt x="524" y="1086"/>
                  </a:lnTo>
                  <a:lnTo>
                    <a:pt x="522" y="1088"/>
                  </a:lnTo>
                  <a:lnTo>
                    <a:pt x="518" y="1090"/>
                  </a:lnTo>
                  <a:lnTo>
                    <a:pt x="511" y="1088"/>
                  </a:lnTo>
                  <a:lnTo>
                    <a:pt x="503" y="1086"/>
                  </a:lnTo>
                  <a:lnTo>
                    <a:pt x="497" y="1084"/>
                  </a:lnTo>
                  <a:lnTo>
                    <a:pt x="489" y="1080"/>
                  </a:lnTo>
                  <a:lnTo>
                    <a:pt x="484" y="1077"/>
                  </a:lnTo>
                  <a:lnTo>
                    <a:pt x="476" y="1071"/>
                  </a:lnTo>
                  <a:lnTo>
                    <a:pt x="468" y="1067"/>
                  </a:lnTo>
                  <a:lnTo>
                    <a:pt x="459" y="1061"/>
                  </a:lnTo>
                  <a:lnTo>
                    <a:pt x="447" y="1057"/>
                  </a:lnTo>
                  <a:lnTo>
                    <a:pt x="438" y="1057"/>
                  </a:lnTo>
                  <a:lnTo>
                    <a:pt x="428" y="1059"/>
                  </a:lnTo>
                  <a:lnTo>
                    <a:pt x="418" y="1063"/>
                  </a:lnTo>
                  <a:lnTo>
                    <a:pt x="411" y="1071"/>
                  </a:lnTo>
                  <a:lnTo>
                    <a:pt x="407" y="1080"/>
                  </a:lnTo>
                  <a:lnTo>
                    <a:pt x="405" y="1088"/>
                  </a:lnTo>
                  <a:lnTo>
                    <a:pt x="403" y="1098"/>
                  </a:lnTo>
                  <a:lnTo>
                    <a:pt x="401" y="1101"/>
                  </a:lnTo>
                  <a:lnTo>
                    <a:pt x="399" y="1105"/>
                  </a:lnTo>
                  <a:lnTo>
                    <a:pt x="393" y="1103"/>
                  </a:lnTo>
                  <a:lnTo>
                    <a:pt x="384" y="1101"/>
                  </a:lnTo>
                  <a:lnTo>
                    <a:pt x="367" y="1092"/>
                  </a:lnTo>
                  <a:lnTo>
                    <a:pt x="349" y="1082"/>
                  </a:lnTo>
                  <a:lnTo>
                    <a:pt x="345" y="1077"/>
                  </a:lnTo>
                  <a:lnTo>
                    <a:pt x="342" y="1071"/>
                  </a:lnTo>
                  <a:lnTo>
                    <a:pt x="340" y="1063"/>
                  </a:lnTo>
                  <a:lnTo>
                    <a:pt x="342" y="1054"/>
                  </a:lnTo>
                  <a:lnTo>
                    <a:pt x="347" y="1038"/>
                  </a:lnTo>
                  <a:lnTo>
                    <a:pt x="351" y="1027"/>
                  </a:lnTo>
                  <a:lnTo>
                    <a:pt x="351" y="1019"/>
                  </a:lnTo>
                  <a:lnTo>
                    <a:pt x="349" y="1015"/>
                  </a:lnTo>
                  <a:lnTo>
                    <a:pt x="347" y="1007"/>
                  </a:lnTo>
                  <a:lnTo>
                    <a:pt x="345" y="998"/>
                  </a:lnTo>
                  <a:lnTo>
                    <a:pt x="340" y="988"/>
                  </a:lnTo>
                  <a:lnTo>
                    <a:pt x="332" y="981"/>
                  </a:lnTo>
                  <a:lnTo>
                    <a:pt x="328" y="973"/>
                  </a:lnTo>
                  <a:lnTo>
                    <a:pt x="324" y="967"/>
                  </a:lnTo>
                  <a:lnTo>
                    <a:pt x="317" y="959"/>
                  </a:lnTo>
                  <a:lnTo>
                    <a:pt x="311" y="956"/>
                  </a:lnTo>
                  <a:lnTo>
                    <a:pt x="303" y="950"/>
                  </a:lnTo>
                  <a:lnTo>
                    <a:pt x="292" y="944"/>
                  </a:lnTo>
                  <a:lnTo>
                    <a:pt x="286" y="940"/>
                  </a:lnTo>
                  <a:lnTo>
                    <a:pt x="280" y="938"/>
                  </a:lnTo>
                  <a:lnTo>
                    <a:pt x="276" y="936"/>
                  </a:lnTo>
                  <a:lnTo>
                    <a:pt x="269" y="933"/>
                  </a:lnTo>
                  <a:lnTo>
                    <a:pt x="265" y="929"/>
                  </a:lnTo>
                  <a:lnTo>
                    <a:pt x="259" y="925"/>
                  </a:lnTo>
                  <a:lnTo>
                    <a:pt x="251" y="919"/>
                  </a:lnTo>
                  <a:lnTo>
                    <a:pt x="244" y="913"/>
                  </a:lnTo>
                  <a:lnTo>
                    <a:pt x="228" y="908"/>
                  </a:lnTo>
                  <a:lnTo>
                    <a:pt x="221" y="902"/>
                  </a:lnTo>
                  <a:lnTo>
                    <a:pt x="215" y="896"/>
                  </a:lnTo>
                  <a:lnTo>
                    <a:pt x="209" y="888"/>
                  </a:lnTo>
                  <a:lnTo>
                    <a:pt x="207" y="877"/>
                  </a:lnTo>
                  <a:lnTo>
                    <a:pt x="201" y="856"/>
                  </a:lnTo>
                  <a:lnTo>
                    <a:pt x="201" y="838"/>
                  </a:lnTo>
                  <a:lnTo>
                    <a:pt x="203" y="821"/>
                  </a:lnTo>
                  <a:lnTo>
                    <a:pt x="211" y="802"/>
                  </a:lnTo>
                  <a:lnTo>
                    <a:pt x="217" y="792"/>
                  </a:lnTo>
                  <a:lnTo>
                    <a:pt x="221" y="787"/>
                  </a:lnTo>
                  <a:lnTo>
                    <a:pt x="224" y="781"/>
                  </a:lnTo>
                  <a:lnTo>
                    <a:pt x="226" y="779"/>
                  </a:lnTo>
                  <a:lnTo>
                    <a:pt x="228" y="771"/>
                  </a:lnTo>
                  <a:lnTo>
                    <a:pt x="226" y="767"/>
                  </a:lnTo>
                  <a:lnTo>
                    <a:pt x="224" y="760"/>
                  </a:lnTo>
                  <a:lnTo>
                    <a:pt x="223" y="754"/>
                  </a:lnTo>
                  <a:lnTo>
                    <a:pt x="223" y="748"/>
                  </a:lnTo>
                  <a:lnTo>
                    <a:pt x="223" y="739"/>
                  </a:lnTo>
                  <a:lnTo>
                    <a:pt x="221" y="737"/>
                  </a:lnTo>
                  <a:lnTo>
                    <a:pt x="217" y="735"/>
                  </a:lnTo>
                  <a:lnTo>
                    <a:pt x="207" y="737"/>
                  </a:lnTo>
                  <a:lnTo>
                    <a:pt x="194" y="739"/>
                  </a:lnTo>
                  <a:lnTo>
                    <a:pt x="180" y="741"/>
                  </a:lnTo>
                  <a:lnTo>
                    <a:pt x="167" y="741"/>
                  </a:lnTo>
                  <a:lnTo>
                    <a:pt x="157" y="743"/>
                  </a:lnTo>
                  <a:lnTo>
                    <a:pt x="152" y="743"/>
                  </a:lnTo>
                  <a:lnTo>
                    <a:pt x="146" y="741"/>
                  </a:lnTo>
                  <a:lnTo>
                    <a:pt x="140" y="735"/>
                  </a:lnTo>
                  <a:lnTo>
                    <a:pt x="136" y="727"/>
                  </a:lnTo>
                  <a:lnTo>
                    <a:pt x="134" y="716"/>
                  </a:lnTo>
                  <a:lnTo>
                    <a:pt x="134" y="698"/>
                  </a:lnTo>
                  <a:lnTo>
                    <a:pt x="134" y="691"/>
                  </a:lnTo>
                  <a:lnTo>
                    <a:pt x="128" y="681"/>
                  </a:lnTo>
                  <a:lnTo>
                    <a:pt x="125" y="675"/>
                  </a:lnTo>
                  <a:lnTo>
                    <a:pt x="119" y="670"/>
                  </a:lnTo>
                  <a:lnTo>
                    <a:pt x="109" y="658"/>
                  </a:lnTo>
                  <a:lnTo>
                    <a:pt x="100" y="652"/>
                  </a:lnTo>
                  <a:lnTo>
                    <a:pt x="90" y="643"/>
                  </a:lnTo>
                  <a:lnTo>
                    <a:pt x="69" y="625"/>
                  </a:lnTo>
                  <a:lnTo>
                    <a:pt x="52" y="608"/>
                  </a:lnTo>
                  <a:lnTo>
                    <a:pt x="40" y="597"/>
                  </a:lnTo>
                  <a:lnTo>
                    <a:pt x="34" y="587"/>
                  </a:lnTo>
                  <a:lnTo>
                    <a:pt x="31" y="581"/>
                  </a:lnTo>
                  <a:lnTo>
                    <a:pt x="25" y="574"/>
                  </a:lnTo>
                  <a:lnTo>
                    <a:pt x="19" y="562"/>
                  </a:lnTo>
                  <a:lnTo>
                    <a:pt x="13" y="551"/>
                  </a:lnTo>
                  <a:lnTo>
                    <a:pt x="8" y="539"/>
                  </a:lnTo>
                  <a:lnTo>
                    <a:pt x="4" y="527"/>
                  </a:lnTo>
                  <a:lnTo>
                    <a:pt x="0" y="518"/>
                  </a:lnTo>
                  <a:lnTo>
                    <a:pt x="0" y="514"/>
                  </a:lnTo>
                  <a:lnTo>
                    <a:pt x="0" y="504"/>
                  </a:lnTo>
                  <a:lnTo>
                    <a:pt x="0" y="493"/>
                  </a:lnTo>
                  <a:lnTo>
                    <a:pt x="4" y="479"/>
                  </a:lnTo>
                  <a:lnTo>
                    <a:pt x="8" y="466"/>
                  </a:lnTo>
                  <a:lnTo>
                    <a:pt x="11" y="453"/>
                  </a:lnTo>
                  <a:lnTo>
                    <a:pt x="13" y="437"/>
                  </a:lnTo>
                  <a:lnTo>
                    <a:pt x="13" y="428"/>
                  </a:lnTo>
                  <a:lnTo>
                    <a:pt x="13" y="424"/>
                  </a:lnTo>
                  <a:lnTo>
                    <a:pt x="11" y="422"/>
                  </a:lnTo>
                  <a:lnTo>
                    <a:pt x="23" y="414"/>
                  </a:lnTo>
                  <a:lnTo>
                    <a:pt x="31" y="408"/>
                  </a:lnTo>
                  <a:lnTo>
                    <a:pt x="34" y="403"/>
                  </a:lnTo>
                  <a:lnTo>
                    <a:pt x="38" y="401"/>
                  </a:lnTo>
                  <a:lnTo>
                    <a:pt x="42" y="397"/>
                  </a:lnTo>
                  <a:lnTo>
                    <a:pt x="42" y="397"/>
                  </a:lnTo>
                  <a:lnTo>
                    <a:pt x="44" y="395"/>
                  </a:lnTo>
                  <a:lnTo>
                    <a:pt x="46" y="391"/>
                  </a:lnTo>
                  <a:lnTo>
                    <a:pt x="50" y="384"/>
                  </a:lnTo>
                  <a:lnTo>
                    <a:pt x="56" y="370"/>
                  </a:lnTo>
                  <a:lnTo>
                    <a:pt x="63" y="357"/>
                  </a:lnTo>
                  <a:lnTo>
                    <a:pt x="71" y="345"/>
                  </a:lnTo>
                  <a:lnTo>
                    <a:pt x="75" y="334"/>
                  </a:lnTo>
                  <a:lnTo>
                    <a:pt x="75" y="324"/>
                  </a:lnTo>
                  <a:lnTo>
                    <a:pt x="73" y="314"/>
                  </a:lnTo>
                  <a:lnTo>
                    <a:pt x="69" y="305"/>
                  </a:lnTo>
                  <a:lnTo>
                    <a:pt x="67" y="299"/>
                  </a:lnTo>
                  <a:lnTo>
                    <a:pt x="65" y="299"/>
                  </a:lnTo>
                  <a:lnTo>
                    <a:pt x="65" y="299"/>
                  </a:lnTo>
                  <a:lnTo>
                    <a:pt x="63" y="301"/>
                  </a:lnTo>
                  <a:lnTo>
                    <a:pt x="63" y="301"/>
                  </a:lnTo>
                  <a:lnTo>
                    <a:pt x="61" y="299"/>
                  </a:lnTo>
                  <a:lnTo>
                    <a:pt x="59" y="293"/>
                  </a:lnTo>
                  <a:lnTo>
                    <a:pt x="56" y="278"/>
                  </a:lnTo>
                  <a:lnTo>
                    <a:pt x="54" y="272"/>
                  </a:lnTo>
                  <a:lnTo>
                    <a:pt x="54" y="264"/>
                  </a:lnTo>
                  <a:lnTo>
                    <a:pt x="57" y="257"/>
                  </a:lnTo>
                  <a:lnTo>
                    <a:pt x="65" y="253"/>
                  </a:lnTo>
                  <a:lnTo>
                    <a:pt x="77" y="247"/>
                  </a:lnTo>
                  <a:lnTo>
                    <a:pt x="94" y="245"/>
                  </a:lnTo>
                  <a:lnTo>
                    <a:pt x="105" y="238"/>
                  </a:lnTo>
                  <a:lnTo>
                    <a:pt x="115" y="234"/>
                  </a:lnTo>
                  <a:lnTo>
                    <a:pt x="125" y="228"/>
                  </a:lnTo>
                  <a:lnTo>
                    <a:pt x="134" y="224"/>
                  </a:lnTo>
                  <a:lnTo>
                    <a:pt x="144" y="218"/>
                  </a:lnTo>
                  <a:lnTo>
                    <a:pt x="150" y="213"/>
                  </a:lnTo>
                  <a:lnTo>
                    <a:pt x="152" y="203"/>
                  </a:lnTo>
                  <a:lnTo>
                    <a:pt x="155" y="193"/>
                  </a:lnTo>
                  <a:lnTo>
                    <a:pt x="159" y="186"/>
                  </a:lnTo>
                  <a:lnTo>
                    <a:pt x="163" y="176"/>
                  </a:lnTo>
                  <a:lnTo>
                    <a:pt x="169" y="167"/>
                  </a:lnTo>
                  <a:lnTo>
                    <a:pt x="173" y="159"/>
                  </a:lnTo>
                  <a:lnTo>
                    <a:pt x="171" y="144"/>
                  </a:lnTo>
                  <a:lnTo>
                    <a:pt x="171" y="132"/>
                  </a:lnTo>
                  <a:lnTo>
                    <a:pt x="173" y="121"/>
                  </a:lnTo>
                  <a:lnTo>
                    <a:pt x="173" y="107"/>
                  </a:lnTo>
                  <a:lnTo>
                    <a:pt x="173" y="97"/>
                  </a:lnTo>
                  <a:lnTo>
                    <a:pt x="171" y="92"/>
                  </a:lnTo>
                  <a:lnTo>
                    <a:pt x="163" y="90"/>
                  </a:lnTo>
                  <a:lnTo>
                    <a:pt x="157" y="88"/>
                  </a:lnTo>
                  <a:lnTo>
                    <a:pt x="148" y="84"/>
                  </a:lnTo>
                  <a:lnTo>
                    <a:pt x="136" y="76"/>
                  </a:lnTo>
                  <a:lnTo>
                    <a:pt x="125" y="69"/>
                  </a:lnTo>
                  <a:lnTo>
                    <a:pt x="115" y="59"/>
                  </a:lnTo>
                  <a:lnTo>
                    <a:pt x="105" y="48"/>
                  </a:lnTo>
                  <a:lnTo>
                    <a:pt x="100" y="36"/>
                  </a:lnTo>
                  <a:lnTo>
                    <a:pt x="100" y="25"/>
                  </a:lnTo>
                </a:path>
              </a:pathLst>
            </a:custGeom>
            <a:pattFill prst="ltUpDiag">
              <a:fgClr>
                <a:schemeClr val="accent4"/>
              </a:fgClr>
              <a:bgClr>
                <a:schemeClr val="bg1"/>
              </a:bgClr>
            </a:patt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304" name="Idaho">
              <a:extLst>
                <a:ext uri="{FF2B5EF4-FFF2-40B4-BE49-F238E27FC236}">
                  <a16:creationId xmlns:a16="http://schemas.microsoft.com/office/drawing/2014/main" id="{77C1B63E-E757-5A35-7F84-49BF893E0943}"/>
                </a:ext>
              </a:extLst>
            </p:cNvPr>
            <p:cNvSpPr>
              <a:spLocks/>
            </p:cNvSpPr>
            <p:nvPr/>
          </p:nvSpPr>
          <p:spPr bwMode="auto">
            <a:xfrm>
              <a:off x="4106863" y="2741613"/>
              <a:ext cx="727075" cy="1200150"/>
            </a:xfrm>
            <a:custGeom>
              <a:avLst/>
              <a:gdLst>
                <a:gd name="T0" fmla="*/ 252 w 918"/>
                <a:gd name="T1" fmla="*/ 150 h 1513"/>
                <a:gd name="T2" fmla="*/ 221 w 918"/>
                <a:gd name="T3" fmla="*/ 288 h 1513"/>
                <a:gd name="T4" fmla="*/ 194 w 918"/>
                <a:gd name="T5" fmla="*/ 419 h 1513"/>
                <a:gd name="T6" fmla="*/ 184 w 918"/>
                <a:gd name="T7" fmla="*/ 457 h 1513"/>
                <a:gd name="T8" fmla="*/ 173 w 918"/>
                <a:gd name="T9" fmla="*/ 486 h 1513"/>
                <a:gd name="T10" fmla="*/ 184 w 918"/>
                <a:gd name="T11" fmla="*/ 567 h 1513"/>
                <a:gd name="T12" fmla="*/ 184 w 918"/>
                <a:gd name="T13" fmla="*/ 611 h 1513"/>
                <a:gd name="T14" fmla="*/ 215 w 918"/>
                <a:gd name="T15" fmla="*/ 647 h 1513"/>
                <a:gd name="T16" fmla="*/ 215 w 918"/>
                <a:gd name="T17" fmla="*/ 674 h 1513"/>
                <a:gd name="T18" fmla="*/ 165 w 918"/>
                <a:gd name="T19" fmla="*/ 755 h 1513"/>
                <a:gd name="T20" fmla="*/ 113 w 918"/>
                <a:gd name="T21" fmla="*/ 822 h 1513"/>
                <a:gd name="T22" fmla="*/ 73 w 918"/>
                <a:gd name="T23" fmla="*/ 874 h 1513"/>
                <a:gd name="T24" fmla="*/ 64 w 918"/>
                <a:gd name="T25" fmla="*/ 885 h 1513"/>
                <a:gd name="T26" fmla="*/ 75 w 918"/>
                <a:gd name="T27" fmla="*/ 922 h 1513"/>
                <a:gd name="T28" fmla="*/ 92 w 918"/>
                <a:gd name="T29" fmla="*/ 964 h 1513"/>
                <a:gd name="T30" fmla="*/ 71 w 918"/>
                <a:gd name="T31" fmla="*/ 1029 h 1513"/>
                <a:gd name="T32" fmla="*/ 60 w 918"/>
                <a:gd name="T33" fmla="*/ 1068 h 1513"/>
                <a:gd name="T34" fmla="*/ 25 w 918"/>
                <a:gd name="T35" fmla="*/ 1235 h 1513"/>
                <a:gd name="T36" fmla="*/ 4 w 918"/>
                <a:gd name="T37" fmla="*/ 1333 h 1513"/>
                <a:gd name="T38" fmla="*/ 0 w 918"/>
                <a:gd name="T39" fmla="*/ 1357 h 1513"/>
                <a:gd name="T40" fmla="*/ 27 w 918"/>
                <a:gd name="T41" fmla="*/ 1363 h 1513"/>
                <a:gd name="T42" fmla="*/ 152 w 918"/>
                <a:gd name="T43" fmla="*/ 1388 h 1513"/>
                <a:gd name="T44" fmla="*/ 457 w 918"/>
                <a:gd name="T45" fmla="*/ 1448 h 1513"/>
                <a:gd name="T46" fmla="*/ 851 w 918"/>
                <a:gd name="T47" fmla="*/ 1505 h 1513"/>
                <a:gd name="T48" fmla="*/ 864 w 918"/>
                <a:gd name="T49" fmla="*/ 1411 h 1513"/>
                <a:gd name="T50" fmla="*/ 899 w 918"/>
                <a:gd name="T51" fmla="*/ 1158 h 1513"/>
                <a:gd name="T52" fmla="*/ 916 w 918"/>
                <a:gd name="T53" fmla="*/ 1035 h 1513"/>
                <a:gd name="T54" fmla="*/ 912 w 918"/>
                <a:gd name="T55" fmla="*/ 1008 h 1513"/>
                <a:gd name="T56" fmla="*/ 903 w 918"/>
                <a:gd name="T57" fmla="*/ 993 h 1513"/>
                <a:gd name="T58" fmla="*/ 899 w 918"/>
                <a:gd name="T59" fmla="*/ 975 h 1513"/>
                <a:gd name="T60" fmla="*/ 866 w 918"/>
                <a:gd name="T61" fmla="*/ 995 h 1513"/>
                <a:gd name="T62" fmla="*/ 839 w 918"/>
                <a:gd name="T63" fmla="*/ 1006 h 1513"/>
                <a:gd name="T64" fmla="*/ 787 w 918"/>
                <a:gd name="T65" fmla="*/ 991 h 1513"/>
                <a:gd name="T66" fmla="*/ 766 w 918"/>
                <a:gd name="T67" fmla="*/ 983 h 1513"/>
                <a:gd name="T68" fmla="*/ 695 w 918"/>
                <a:gd name="T69" fmla="*/ 985 h 1513"/>
                <a:gd name="T70" fmla="*/ 651 w 918"/>
                <a:gd name="T71" fmla="*/ 989 h 1513"/>
                <a:gd name="T72" fmla="*/ 647 w 918"/>
                <a:gd name="T73" fmla="*/ 972 h 1513"/>
                <a:gd name="T74" fmla="*/ 641 w 918"/>
                <a:gd name="T75" fmla="*/ 929 h 1513"/>
                <a:gd name="T76" fmla="*/ 616 w 918"/>
                <a:gd name="T77" fmla="*/ 912 h 1513"/>
                <a:gd name="T78" fmla="*/ 613 w 918"/>
                <a:gd name="T79" fmla="*/ 872 h 1513"/>
                <a:gd name="T80" fmla="*/ 605 w 918"/>
                <a:gd name="T81" fmla="*/ 830 h 1513"/>
                <a:gd name="T82" fmla="*/ 584 w 918"/>
                <a:gd name="T83" fmla="*/ 759 h 1513"/>
                <a:gd name="T84" fmla="*/ 572 w 918"/>
                <a:gd name="T85" fmla="*/ 741 h 1513"/>
                <a:gd name="T86" fmla="*/ 559 w 918"/>
                <a:gd name="T87" fmla="*/ 726 h 1513"/>
                <a:gd name="T88" fmla="*/ 519 w 918"/>
                <a:gd name="T89" fmla="*/ 759 h 1513"/>
                <a:gd name="T90" fmla="*/ 496 w 918"/>
                <a:gd name="T91" fmla="*/ 743 h 1513"/>
                <a:gd name="T92" fmla="*/ 496 w 918"/>
                <a:gd name="T93" fmla="*/ 684 h 1513"/>
                <a:gd name="T94" fmla="*/ 507 w 918"/>
                <a:gd name="T95" fmla="*/ 632 h 1513"/>
                <a:gd name="T96" fmla="*/ 524 w 918"/>
                <a:gd name="T97" fmla="*/ 578 h 1513"/>
                <a:gd name="T98" fmla="*/ 547 w 918"/>
                <a:gd name="T99" fmla="*/ 530 h 1513"/>
                <a:gd name="T100" fmla="*/ 522 w 918"/>
                <a:gd name="T101" fmla="*/ 526 h 1513"/>
                <a:gd name="T102" fmla="*/ 486 w 918"/>
                <a:gd name="T103" fmla="*/ 497 h 1513"/>
                <a:gd name="T104" fmla="*/ 459 w 918"/>
                <a:gd name="T105" fmla="*/ 455 h 1513"/>
                <a:gd name="T106" fmla="*/ 419 w 918"/>
                <a:gd name="T107" fmla="*/ 390 h 1513"/>
                <a:gd name="T108" fmla="*/ 396 w 918"/>
                <a:gd name="T109" fmla="*/ 371 h 1513"/>
                <a:gd name="T110" fmla="*/ 398 w 918"/>
                <a:gd name="T111" fmla="*/ 332 h 1513"/>
                <a:gd name="T112" fmla="*/ 390 w 918"/>
                <a:gd name="T113" fmla="*/ 286 h 1513"/>
                <a:gd name="T114" fmla="*/ 371 w 918"/>
                <a:gd name="T115" fmla="*/ 223 h 1513"/>
                <a:gd name="T116" fmla="*/ 380 w 918"/>
                <a:gd name="T117" fmla="*/ 158 h 1513"/>
                <a:gd name="T118" fmla="*/ 388 w 918"/>
                <a:gd name="T119" fmla="*/ 112 h 1513"/>
                <a:gd name="T120" fmla="*/ 413 w 918"/>
                <a:gd name="T121" fmla="*/ 56 h 1513"/>
                <a:gd name="T122" fmla="*/ 430 w 918"/>
                <a:gd name="T123" fmla="*/ 18 h 1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18" h="1513">
                  <a:moveTo>
                    <a:pt x="284" y="0"/>
                  </a:moveTo>
                  <a:lnTo>
                    <a:pt x="275" y="41"/>
                  </a:lnTo>
                  <a:lnTo>
                    <a:pt x="267" y="81"/>
                  </a:lnTo>
                  <a:lnTo>
                    <a:pt x="259" y="117"/>
                  </a:lnTo>
                  <a:lnTo>
                    <a:pt x="252" y="150"/>
                  </a:lnTo>
                  <a:lnTo>
                    <a:pt x="244" y="183"/>
                  </a:lnTo>
                  <a:lnTo>
                    <a:pt x="238" y="211"/>
                  </a:lnTo>
                  <a:lnTo>
                    <a:pt x="232" y="238"/>
                  </a:lnTo>
                  <a:lnTo>
                    <a:pt x="227" y="265"/>
                  </a:lnTo>
                  <a:lnTo>
                    <a:pt x="221" y="288"/>
                  </a:lnTo>
                  <a:lnTo>
                    <a:pt x="217" y="309"/>
                  </a:lnTo>
                  <a:lnTo>
                    <a:pt x="209" y="346"/>
                  </a:lnTo>
                  <a:lnTo>
                    <a:pt x="202" y="377"/>
                  </a:lnTo>
                  <a:lnTo>
                    <a:pt x="198" y="400"/>
                  </a:lnTo>
                  <a:lnTo>
                    <a:pt x="194" y="419"/>
                  </a:lnTo>
                  <a:lnTo>
                    <a:pt x="190" y="434"/>
                  </a:lnTo>
                  <a:lnTo>
                    <a:pt x="188" y="444"/>
                  </a:lnTo>
                  <a:lnTo>
                    <a:pt x="186" y="449"/>
                  </a:lnTo>
                  <a:lnTo>
                    <a:pt x="186" y="455"/>
                  </a:lnTo>
                  <a:lnTo>
                    <a:pt x="184" y="457"/>
                  </a:lnTo>
                  <a:lnTo>
                    <a:pt x="184" y="457"/>
                  </a:lnTo>
                  <a:lnTo>
                    <a:pt x="184" y="459"/>
                  </a:lnTo>
                  <a:lnTo>
                    <a:pt x="181" y="465"/>
                  </a:lnTo>
                  <a:lnTo>
                    <a:pt x="177" y="474"/>
                  </a:lnTo>
                  <a:lnTo>
                    <a:pt x="173" y="486"/>
                  </a:lnTo>
                  <a:lnTo>
                    <a:pt x="171" y="499"/>
                  </a:lnTo>
                  <a:lnTo>
                    <a:pt x="173" y="517"/>
                  </a:lnTo>
                  <a:lnTo>
                    <a:pt x="177" y="534"/>
                  </a:lnTo>
                  <a:lnTo>
                    <a:pt x="184" y="553"/>
                  </a:lnTo>
                  <a:lnTo>
                    <a:pt x="184" y="567"/>
                  </a:lnTo>
                  <a:lnTo>
                    <a:pt x="184" y="576"/>
                  </a:lnTo>
                  <a:lnTo>
                    <a:pt x="183" y="586"/>
                  </a:lnTo>
                  <a:lnTo>
                    <a:pt x="183" y="593"/>
                  </a:lnTo>
                  <a:lnTo>
                    <a:pt x="183" y="605"/>
                  </a:lnTo>
                  <a:lnTo>
                    <a:pt x="184" y="611"/>
                  </a:lnTo>
                  <a:lnTo>
                    <a:pt x="188" y="618"/>
                  </a:lnTo>
                  <a:lnTo>
                    <a:pt x="198" y="630"/>
                  </a:lnTo>
                  <a:lnTo>
                    <a:pt x="208" y="640"/>
                  </a:lnTo>
                  <a:lnTo>
                    <a:pt x="213" y="645"/>
                  </a:lnTo>
                  <a:lnTo>
                    <a:pt x="215" y="647"/>
                  </a:lnTo>
                  <a:lnTo>
                    <a:pt x="215" y="649"/>
                  </a:lnTo>
                  <a:lnTo>
                    <a:pt x="215" y="653"/>
                  </a:lnTo>
                  <a:lnTo>
                    <a:pt x="217" y="659"/>
                  </a:lnTo>
                  <a:lnTo>
                    <a:pt x="217" y="664"/>
                  </a:lnTo>
                  <a:lnTo>
                    <a:pt x="215" y="674"/>
                  </a:lnTo>
                  <a:lnTo>
                    <a:pt x="213" y="684"/>
                  </a:lnTo>
                  <a:lnTo>
                    <a:pt x="209" y="695"/>
                  </a:lnTo>
                  <a:lnTo>
                    <a:pt x="202" y="709"/>
                  </a:lnTo>
                  <a:lnTo>
                    <a:pt x="183" y="734"/>
                  </a:lnTo>
                  <a:lnTo>
                    <a:pt x="165" y="755"/>
                  </a:lnTo>
                  <a:lnTo>
                    <a:pt x="150" y="776"/>
                  </a:lnTo>
                  <a:lnTo>
                    <a:pt x="136" y="793"/>
                  </a:lnTo>
                  <a:lnTo>
                    <a:pt x="127" y="807"/>
                  </a:lnTo>
                  <a:lnTo>
                    <a:pt x="119" y="816"/>
                  </a:lnTo>
                  <a:lnTo>
                    <a:pt x="113" y="822"/>
                  </a:lnTo>
                  <a:lnTo>
                    <a:pt x="112" y="826"/>
                  </a:lnTo>
                  <a:lnTo>
                    <a:pt x="98" y="843"/>
                  </a:lnTo>
                  <a:lnTo>
                    <a:pt x="87" y="858"/>
                  </a:lnTo>
                  <a:lnTo>
                    <a:pt x="79" y="868"/>
                  </a:lnTo>
                  <a:lnTo>
                    <a:pt x="73" y="874"/>
                  </a:lnTo>
                  <a:lnTo>
                    <a:pt x="71" y="878"/>
                  </a:lnTo>
                  <a:lnTo>
                    <a:pt x="69" y="879"/>
                  </a:lnTo>
                  <a:lnTo>
                    <a:pt x="69" y="881"/>
                  </a:lnTo>
                  <a:lnTo>
                    <a:pt x="67" y="881"/>
                  </a:lnTo>
                  <a:lnTo>
                    <a:pt x="64" y="885"/>
                  </a:lnTo>
                  <a:lnTo>
                    <a:pt x="60" y="891"/>
                  </a:lnTo>
                  <a:lnTo>
                    <a:pt x="58" y="899"/>
                  </a:lnTo>
                  <a:lnTo>
                    <a:pt x="62" y="906"/>
                  </a:lnTo>
                  <a:lnTo>
                    <a:pt x="69" y="916"/>
                  </a:lnTo>
                  <a:lnTo>
                    <a:pt x="75" y="922"/>
                  </a:lnTo>
                  <a:lnTo>
                    <a:pt x="83" y="926"/>
                  </a:lnTo>
                  <a:lnTo>
                    <a:pt x="94" y="931"/>
                  </a:lnTo>
                  <a:lnTo>
                    <a:pt x="108" y="937"/>
                  </a:lnTo>
                  <a:lnTo>
                    <a:pt x="98" y="952"/>
                  </a:lnTo>
                  <a:lnTo>
                    <a:pt x="92" y="964"/>
                  </a:lnTo>
                  <a:lnTo>
                    <a:pt x="87" y="974"/>
                  </a:lnTo>
                  <a:lnTo>
                    <a:pt x="87" y="975"/>
                  </a:lnTo>
                  <a:lnTo>
                    <a:pt x="81" y="993"/>
                  </a:lnTo>
                  <a:lnTo>
                    <a:pt x="77" y="1006"/>
                  </a:lnTo>
                  <a:lnTo>
                    <a:pt x="71" y="1029"/>
                  </a:lnTo>
                  <a:lnTo>
                    <a:pt x="65" y="1045"/>
                  </a:lnTo>
                  <a:lnTo>
                    <a:pt x="64" y="1056"/>
                  </a:lnTo>
                  <a:lnTo>
                    <a:pt x="62" y="1062"/>
                  </a:lnTo>
                  <a:lnTo>
                    <a:pt x="60" y="1066"/>
                  </a:lnTo>
                  <a:lnTo>
                    <a:pt x="60" y="1068"/>
                  </a:lnTo>
                  <a:lnTo>
                    <a:pt x="60" y="1068"/>
                  </a:lnTo>
                  <a:lnTo>
                    <a:pt x="48" y="1118"/>
                  </a:lnTo>
                  <a:lnTo>
                    <a:pt x="40" y="1162"/>
                  </a:lnTo>
                  <a:lnTo>
                    <a:pt x="31" y="1202"/>
                  </a:lnTo>
                  <a:lnTo>
                    <a:pt x="25" y="1235"/>
                  </a:lnTo>
                  <a:lnTo>
                    <a:pt x="19" y="1263"/>
                  </a:lnTo>
                  <a:lnTo>
                    <a:pt x="14" y="1286"/>
                  </a:lnTo>
                  <a:lnTo>
                    <a:pt x="10" y="1306"/>
                  </a:lnTo>
                  <a:lnTo>
                    <a:pt x="6" y="1321"/>
                  </a:lnTo>
                  <a:lnTo>
                    <a:pt x="4" y="1333"/>
                  </a:lnTo>
                  <a:lnTo>
                    <a:pt x="2" y="1342"/>
                  </a:lnTo>
                  <a:lnTo>
                    <a:pt x="0" y="1348"/>
                  </a:lnTo>
                  <a:lnTo>
                    <a:pt x="0" y="1352"/>
                  </a:lnTo>
                  <a:lnTo>
                    <a:pt x="0" y="1356"/>
                  </a:lnTo>
                  <a:lnTo>
                    <a:pt x="0" y="1357"/>
                  </a:lnTo>
                  <a:lnTo>
                    <a:pt x="0" y="1357"/>
                  </a:lnTo>
                  <a:lnTo>
                    <a:pt x="4" y="1357"/>
                  </a:lnTo>
                  <a:lnTo>
                    <a:pt x="10" y="1359"/>
                  </a:lnTo>
                  <a:lnTo>
                    <a:pt x="17" y="1361"/>
                  </a:lnTo>
                  <a:lnTo>
                    <a:pt x="27" y="1363"/>
                  </a:lnTo>
                  <a:lnTo>
                    <a:pt x="40" y="1365"/>
                  </a:lnTo>
                  <a:lnTo>
                    <a:pt x="54" y="1369"/>
                  </a:lnTo>
                  <a:lnTo>
                    <a:pt x="69" y="1371"/>
                  </a:lnTo>
                  <a:lnTo>
                    <a:pt x="108" y="1381"/>
                  </a:lnTo>
                  <a:lnTo>
                    <a:pt x="152" y="1388"/>
                  </a:lnTo>
                  <a:lnTo>
                    <a:pt x="204" y="1400"/>
                  </a:lnTo>
                  <a:lnTo>
                    <a:pt x="259" y="1409"/>
                  </a:lnTo>
                  <a:lnTo>
                    <a:pt x="321" y="1423"/>
                  </a:lnTo>
                  <a:lnTo>
                    <a:pt x="386" y="1434"/>
                  </a:lnTo>
                  <a:lnTo>
                    <a:pt x="457" y="1448"/>
                  </a:lnTo>
                  <a:lnTo>
                    <a:pt x="530" y="1461"/>
                  </a:lnTo>
                  <a:lnTo>
                    <a:pt x="607" y="1475"/>
                  </a:lnTo>
                  <a:lnTo>
                    <a:pt x="686" y="1486"/>
                  </a:lnTo>
                  <a:lnTo>
                    <a:pt x="849" y="1513"/>
                  </a:lnTo>
                  <a:lnTo>
                    <a:pt x="851" y="1505"/>
                  </a:lnTo>
                  <a:lnTo>
                    <a:pt x="851" y="1498"/>
                  </a:lnTo>
                  <a:lnTo>
                    <a:pt x="853" y="1486"/>
                  </a:lnTo>
                  <a:lnTo>
                    <a:pt x="855" y="1475"/>
                  </a:lnTo>
                  <a:lnTo>
                    <a:pt x="858" y="1446"/>
                  </a:lnTo>
                  <a:lnTo>
                    <a:pt x="864" y="1411"/>
                  </a:lnTo>
                  <a:lnTo>
                    <a:pt x="870" y="1373"/>
                  </a:lnTo>
                  <a:lnTo>
                    <a:pt x="876" y="1331"/>
                  </a:lnTo>
                  <a:lnTo>
                    <a:pt x="887" y="1242"/>
                  </a:lnTo>
                  <a:lnTo>
                    <a:pt x="893" y="1200"/>
                  </a:lnTo>
                  <a:lnTo>
                    <a:pt x="899" y="1158"/>
                  </a:lnTo>
                  <a:lnTo>
                    <a:pt x="904" y="1119"/>
                  </a:lnTo>
                  <a:lnTo>
                    <a:pt x="908" y="1085"/>
                  </a:lnTo>
                  <a:lnTo>
                    <a:pt x="912" y="1056"/>
                  </a:lnTo>
                  <a:lnTo>
                    <a:pt x="914" y="1045"/>
                  </a:lnTo>
                  <a:lnTo>
                    <a:pt x="916" y="1035"/>
                  </a:lnTo>
                  <a:lnTo>
                    <a:pt x="918" y="1025"/>
                  </a:lnTo>
                  <a:lnTo>
                    <a:pt x="918" y="1020"/>
                  </a:lnTo>
                  <a:lnTo>
                    <a:pt x="918" y="1016"/>
                  </a:lnTo>
                  <a:lnTo>
                    <a:pt x="918" y="1016"/>
                  </a:lnTo>
                  <a:lnTo>
                    <a:pt x="912" y="1008"/>
                  </a:lnTo>
                  <a:lnTo>
                    <a:pt x="908" y="1002"/>
                  </a:lnTo>
                  <a:lnTo>
                    <a:pt x="903" y="997"/>
                  </a:lnTo>
                  <a:lnTo>
                    <a:pt x="901" y="995"/>
                  </a:lnTo>
                  <a:lnTo>
                    <a:pt x="901" y="993"/>
                  </a:lnTo>
                  <a:lnTo>
                    <a:pt x="903" y="993"/>
                  </a:lnTo>
                  <a:lnTo>
                    <a:pt x="904" y="989"/>
                  </a:lnTo>
                  <a:lnTo>
                    <a:pt x="908" y="981"/>
                  </a:lnTo>
                  <a:lnTo>
                    <a:pt x="908" y="977"/>
                  </a:lnTo>
                  <a:lnTo>
                    <a:pt x="904" y="975"/>
                  </a:lnTo>
                  <a:lnTo>
                    <a:pt x="899" y="975"/>
                  </a:lnTo>
                  <a:lnTo>
                    <a:pt x="889" y="975"/>
                  </a:lnTo>
                  <a:lnTo>
                    <a:pt x="878" y="979"/>
                  </a:lnTo>
                  <a:lnTo>
                    <a:pt x="870" y="983"/>
                  </a:lnTo>
                  <a:lnTo>
                    <a:pt x="866" y="989"/>
                  </a:lnTo>
                  <a:lnTo>
                    <a:pt x="866" y="995"/>
                  </a:lnTo>
                  <a:lnTo>
                    <a:pt x="864" y="1000"/>
                  </a:lnTo>
                  <a:lnTo>
                    <a:pt x="862" y="1004"/>
                  </a:lnTo>
                  <a:lnTo>
                    <a:pt x="858" y="1006"/>
                  </a:lnTo>
                  <a:lnTo>
                    <a:pt x="849" y="1006"/>
                  </a:lnTo>
                  <a:lnTo>
                    <a:pt x="839" y="1006"/>
                  </a:lnTo>
                  <a:lnTo>
                    <a:pt x="832" y="1006"/>
                  </a:lnTo>
                  <a:lnTo>
                    <a:pt x="818" y="1002"/>
                  </a:lnTo>
                  <a:lnTo>
                    <a:pt x="807" y="999"/>
                  </a:lnTo>
                  <a:lnTo>
                    <a:pt x="793" y="993"/>
                  </a:lnTo>
                  <a:lnTo>
                    <a:pt x="787" y="991"/>
                  </a:lnTo>
                  <a:lnTo>
                    <a:pt x="785" y="987"/>
                  </a:lnTo>
                  <a:lnTo>
                    <a:pt x="780" y="983"/>
                  </a:lnTo>
                  <a:lnTo>
                    <a:pt x="778" y="981"/>
                  </a:lnTo>
                  <a:lnTo>
                    <a:pt x="772" y="981"/>
                  </a:lnTo>
                  <a:lnTo>
                    <a:pt x="766" y="983"/>
                  </a:lnTo>
                  <a:lnTo>
                    <a:pt x="755" y="985"/>
                  </a:lnTo>
                  <a:lnTo>
                    <a:pt x="741" y="987"/>
                  </a:lnTo>
                  <a:lnTo>
                    <a:pt x="730" y="987"/>
                  </a:lnTo>
                  <a:lnTo>
                    <a:pt x="711" y="987"/>
                  </a:lnTo>
                  <a:lnTo>
                    <a:pt x="695" y="985"/>
                  </a:lnTo>
                  <a:lnTo>
                    <a:pt x="686" y="985"/>
                  </a:lnTo>
                  <a:lnTo>
                    <a:pt x="682" y="987"/>
                  </a:lnTo>
                  <a:lnTo>
                    <a:pt x="676" y="989"/>
                  </a:lnTo>
                  <a:lnTo>
                    <a:pt x="663" y="991"/>
                  </a:lnTo>
                  <a:lnTo>
                    <a:pt x="651" y="989"/>
                  </a:lnTo>
                  <a:lnTo>
                    <a:pt x="647" y="989"/>
                  </a:lnTo>
                  <a:lnTo>
                    <a:pt x="647" y="989"/>
                  </a:lnTo>
                  <a:lnTo>
                    <a:pt x="647" y="987"/>
                  </a:lnTo>
                  <a:lnTo>
                    <a:pt x="647" y="981"/>
                  </a:lnTo>
                  <a:lnTo>
                    <a:pt x="647" y="972"/>
                  </a:lnTo>
                  <a:lnTo>
                    <a:pt x="645" y="960"/>
                  </a:lnTo>
                  <a:lnTo>
                    <a:pt x="645" y="951"/>
                  </a:lnTo>
                  <a:lnTo>
                    <a:pt x="645" y="939"/>
                  </a:lnTo>
                  <a:lnTo>
                    <a:pt x="643" y="933"/>
                  </a:lnTo>
                  <a:lnTo>
                    <a:pt x="641" y="929"/>
                  </a:lnTo>
                  <a:lnTo>
                    <a:pt x="636" y="926"/>
                  </a:lnTo>
                  <a:lnTo>
                    <a:pt x="628" y="920"/>
                  </a:lnTo>
                  <a:lnTo>
                    <a:pt x="620" y="914"/>
                  </a:lnTo>
                  <a:lnTo>
                    <a:pt x="616" y="912"/>
                  </a:lnTo>
                  <a:lnTo>
                    <a:pt x="616" y="912"/>
                  </a:lnTo>
                  <a:lnTo>
                    <a:pt x="616" y="908"/>
                  </a:lnTo>
                  <a:lnTo>
                    <a:pt x="616" y="903"/>
                  </a:lnTo>
                  <a:lnTo>
                    <a:pt x="615" y="893"/>
                  </a:lnTo>
                  <a:lnTo>
                    <a:pt x="615" y="881"/>
                  </a:lnTo>
                  <a:lnTo>
                    <a:pt x="613" y="872"/>
                  </a:lnTo>
                  <a:lnTo>
                    <a:pt x="613" y="860"/>
                  </a:lnTo>
                  <a:lnTo>
                    <a:pt x="613" y="853"/>
                  </a:lnTo>
                  <a:lnTo>
                    <a:pt x="613" y="847"/>
                  </a:lnTo>
                  <a:lnTo>
                    <a:pt x="609" y="841"/>
                  </a:lnTo>
                  <a:lnTo>
                    <a:pt x="605" y="830"/>
                  </a:lnTo>
                  <a:lnTo>
                    <a:pt x="601" y="814"/>
                  </a:lnTo>
                  <a:lnTo>
                    <a:pt x="595" y="799"/>
                  </a:lnTo>
                  <a:lnTo>
                    <a:pt x="590" y="782"/>
                  </a:lnTo>
                  <a:lnTo>
                    <a:pt x="586" y="768"/>
                  </a:lnTo>
                  <a:lnTo>
                    <a:pt x="584" y="759"/>
                  </a:lnTo>
                  <a:lnTo>
                    <a:pt x="582" y="757"/>
                  </a:lnTo>
                  <a:lnTo>
                    <a:pt x="582" y="757"/>
                  </a:lnTo>
                  <a:lnTo>
                    <a:pt x="580" y="753"/>
                  </a:lnTo>
                  <a:lnTo>
                    <a:pt x="576" y="747"/>
                  </a:lnTo>
                  <a:lnTo>
                    <a:pt x="572" y="741"/>
                  </a:lnTo>
                  <a:lnTo>
                    <a:pt x="568" y="739"/>
                  </a:lnTo>
                  <a:lnTo>
                    <a:pt x="567" y="734"/>
                  </a:lnTo>
                  <a:lnTo>
                    <a:pt x="565" y="726"/>
                  </a:lnTo>
                  <a:lnTo>
                    <a:pt x="563" y="724"/>
                  </a:lnTo>
                  <a:lnTo>
                    <a:pt x="559" y="726"/>
                  </a:lnTo>
                  <a:lnTo>
                    <a:pt x="555" y="728"/>
                  </a:lnTo>
                  <a:lnTo>
                    <a:pt x="547" y="734"/>
                  </a:lnTo>
                  <a:lnTo>
                    <a:pt x="536" y="747"/>
                  </a:lnTo>
                  <a:lnTo>
                    <a:pt x="524" y="757"/>
                  </a:lnTo>
                  <a:lnTo>
                    <a:pt x="519" y="759"/>
                  </a:lnTo>
                  <a:lnTo>
                    <a:pt x="515" y="760"/>
                  </a:lnTo>
                  <a:lnTo>
                    <a:pt x="509" y="759"/>
                  </a:lnTo>
                  <a:lnTo>
                    <a:pt x="505" y="757"/>
                  </a:lnTo>
                  <a:lnTo>
                    <a:pt x="499" y="751"/>
                  </a:lnTo>
                  <a:lnTo>
                    <a:pt x="496" y="743"/>
                  </a:lnTo>
                  <a:lnTo>
                    <a:pt x="490" y="724"/>
                  </a:lnTo>
                  <a:lnTo>
                    <a:pt x="488" y="703"/>
                  </a:lnTo>
                  <a:lnTo>
                    <a:pt x="490" y="695"/>
                  </a:lnTo>
                  <a:lnTo>
                    <a:pt x="492" y="691"/>
                  </a:lnTo>
                  <a:lnTo>
                    <a:pt x="496" y="684"/>
                  </a:lnTo>
                  <a:lnTo>
                    <a:pt x="503" y="674"/>
                  </a:lnTo>
                  <a:lnTo>
                    <a:pt x="509" y="663"/>
                  </a:lnTo>
                  <a:lnTo>
                    <a:pt x="509" y="655"/>
                  </a:lnTo>
                  <a:lnTo>
                    <a:pt x="509" y="647"/>
                  </a:lnTo>
                  <a:lnTo>
                    <a:pt x="507" y="632"/>
                  </a:lnTo>
                  <a:lnTo>
                    <a:pt x="509" y="616"/>
                  </a:lnTo>
                  <a:lnTo>
                    <a:pt x="513" y="603"/>
                  </a:lnTo>
                  <a:lnTo>
                    <a:pt x="517" y="592"/>
                  </a:lnTo>
                  <a:lnTo>
                    <a:pt x="520" y="586"/>
                  </a:lnTo>
                  <a:lnTo>
                    <a:pt x="524" y="578"/>
                  </a:lnTo>
                  <a:lnTo>
                    <a:pt x="534" y="559"/>
                  </a:lnTo>
                  <a:lnTo>
                    <a:pt x="540" y="547"/>
                  </a:lnTo>
                  <a:lnTo>
                    <a:pt x="544" y="540"/>
                  </a:lnTo>
                  <a:lnTo>
                    <a:pt x="545" y="534"/>
                  </a:lnTo>
                  <a:lnTo>
                    <a:pt x="547" y="530"/>
                  </a:lnTo>
                  <a:lnTo>
                    <a:pt x="540" y="530"/>
                  </a:lnTo>
                  <a:lnTo>
                    <a:pt x="532" y="528"/>
                  </a:lnTo>
                  <a:lnTo>
                    <a:pt x="524" y="528"/>
                  </a:lnTo>
                  <a:lnTo>
                    <a:pt x="522" y="526"/>
                  </a:lnTo>
                  <a:lnTo>
                    <a:pt x="522" y="526"/>
                  </a:lnTo>
                  <a:lnTo>
                    <a:pt x="520" y="526"/>
                  </a:lnTo>
                  <a:lnTo>
                    <a:pt x="517" y="522"/>
                  </a:lnTo>
                  <a:lnTo>
                    <a:pt x="505" y="515"/>
                  </a:lnTo>
                  <a:lnTo>
                    <a:pt x="492" y="503"/>
                  </a:lnTo>
                  <a:lnTo>
                    <a:pt x="486" y="497"/>
                  </a:lnTo>
                  <a:lnTo>
                    <a:pt x="482" y="492"/>
                  </a:lnTo>
                  <a:lnTo>
                    <a:pt x="480" y="490"/>
                  </a:lnTo>
                  <a:lnTo>
                    <a:pt x="478" y="486"/>
                  </a:lnTo>
                  <a:lnTo>
                    <a:pt x="469" y="472"/>
                  </a:lnTo>
                  <a:lnTo>
                    <a:pt x="459" y="455"/>
                  </a:lnTo>
                  <a:lnTo>
                    <a:pt x="448" y="438"/>
                  </a:lnTo>
                  <a:lnTo>
                    <a:pt x="436" y="419"/>
                  </a:lnTo>
                  <a:lnTo>
                    <a:pt x="426" y="403"/>
                  </a:lnTo>
                  <a:lnTo>
                    <a:pt x="421" y="392"/>
                  </a:lnTo>
                  <a:lnTo>
                    <a:pt x="419" y="390"/>
                  </a:lnTo>
                  <a:lnTo>
                    <a:pt x="419" y="388"/>
                  </a:lnTo>
                  <a:lnTo>
                    <a:pt x="417" y="388"/>
                  </a:lnTo>
                  <a:lnTo>
                    <a:pt x="413" y="386"/>
                  </a:lnTo>
                  <a:lnTo>
                    <a:pt x="401" y="377"/>
                  </a:lnTo>
                  <a:lnTo>
                    <a:pt x="396" y="371"/>
                  </a:lnTo>
                  <a:lnTo>
                    <a:pt x="392" y="363"/>
                  </a:lnTo>
                  <a:lnTo>
                    <a:pt x="390" y="355"/>
                  </a:lnTo>
                  <a:lnTo>
                    <a:pt x="392" y="346"/>
                  </a:lnTo>
                  <a:lnTo>
                    <a:pt x="396" y="338"/>
                  </a:lnTo>
                  <a:lnTo>
                    <a:pt x="398" y="332"/>
                  </a:lnTo>
                  <a:lnTo>
                    <a:pt x="400" y="325"/>
                  </a:lnTo>
                  <a:lnTo>
                    <a:pt x="400" y="317"/>
                  </a:lnTo>
                  <a:lnTo>
                    <a:pt x="396" y="305"/>
                  </a:lnTo>
                  <a:lnTo>
                    <a:pt x="394" y="298"/>
                  </a:lnTo>
                  <a:lnTo>
                    <a:pt x="390" y="286"/>
                  </a:lnTo>
                  <a:lnTo>
                    <a:pt x="386" y="271"/>
                  </a:lnTo>
                  <a:lnTo>
                    <a:pt x="382" y="257"/>
                  </a:lnTo>
                  <a:lnTo>
                    <a:pt x="378" y="242"/>
                  </a:lnTo>
                  <a:lnTo>
                    <a:pt x="375" y="231"/>
                  </a:lnTo>
                  <a:lnTo>
                    <a:pt x="371" y="223"/>
                  </a:lnTo>
                  <a:lnTo>
                    <a:pt x="371" y="219"/>
                  </a:lnTo>
                  <a:lnTo>
                    <a:pt x="373" y="200"/>
                  </a:lnTo>
                  <a:lnTo>
                    <a:pt x="376" y="185"/>
                  </a:lnTo>
                  <a:lnTo>
                    <a:pt x="378" y="169"/>
                  </a:lnTo>
                  <a:lnTo>
                    <a:pt x="380" y="158"/>
                  </a:lnTo>
                  <a:lnTo>
                    <a:pt x="384" y="138"/>
                  </a:lnTo>
                  <a:lnTo>
                    <a:pt x="386" y="125"/>
                  </a:lnTo>
                  <a:lnTo>
                    <a:pt x="386" y="117"/>
                  </a:lnTo>
                  <a:lnTo>
                    <a:pt x="388" y="113"/>
                  </a:lnTo>
                  <a:lnTo>
                    <a:pt x="388" y="112"/>
                  </a:lnTo>
                  <a:lnTo>
                    <a:pt x="388" y="112"/>
                  </a:lnTo>
                  <a:lnTo>
                    <a:pt x="396" y="94"/>
                  </a:lnTo>
                  <a:lnTo>
                    <a:pt x="401" y="81"/>
                  </a:lnTo>
                  <a:lnTo>
                    <a:pt x="407" y="67"/>
                  </a:lnTo>
                  <a:lnTo>
                    <a:pt x="413" y="56"/>
                  </a:lnTo>
                  <a:lnTo>
                    <a:pt x="421" y="41"/>
                  </a:lnTo>
                  <a:lnTo>
                    <a:pt x="426" y="29"/>
                  </a:lnTo>
                  <a:lnTo>
                    <a:pt x="428" y="21"/>
                  </a:lnTo>
                  <a:lnTo>
                    <a:pt x="430" y="18"/>
                  </a:lnTo>
                  <a:lnTo>
                    <a:pt x="430" y="18"/>
                  </a:lnTo>
                  <a:lnTo>
                    <a:pt x="430" y="18"/>
                  </a:lnTo>
                  <a:lnTo>
                    <a:pt x="284" y="0"/>
                  </a:lnTo>
                  <a:lnTo>
                    <a:pt x="284" y="0"/>
                  </a:lnTo>
                  <a:close/>
                </a:path>
              </a:pathLst>
            </a:custGeom>
            <a:pattFill prst="ltUpDiag">
              <a:fgClr>
                <a:schemeClr val="accent4"/>
              </a:fgClr>
              <a:bgClr>
                <a:schemeClr val="bg1"/>
              </a:bgClr>
            </a:patt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305" name="Georgia">
              <a:extLst>
                <a:ext uri="{FF2B5EF4-FFF2-40B4-BE49-F238E27FC236}">
                  <a16:creationId xmlns:a16="http://schemas.microsoft.com/office/drawing/2014/main" id="{2D203883-3266-3CE4-E486-E42F9EDA5D24}"/>
                </a:ext>
              </a:extLst>
            </p:cNvPr>
            <p:cNvSpPr>
              <a:spLocks/>
            </p:cNvSpPr>
            <p:nvPr/>
          </p:nvSpPr>
          <p:spPr bwMode="auto">
            <a:xfrm>
              <a:off x="7840663" y="5035550"/>
              <a:ext cx="688975" cy="693738"/>
            </a:xfrm>
            <a:custGeom>
              <a:avLst/>
              <a:gdLst>
                <a:gd name="T0" fmla="*/ 33 w 868"/>
                <a:gd name="T1" fmla="*/ 171 h 876"/>
                <a:gd name="T2" fmla="*/ 69 w 868"/>
                <a:gd name="T3" fmla="*/ 292 h 876"/>
                <a:gd name="T4" fmla="*/ 100 w 868"/>
                <a:gd name="T5" fmla="*/ 398 h 876"/>
                <a:gd name="T6" fmla="*/ 127 w 868"/>
                <a:gd name="T7" fmla="*/ 486 h 876"/>
                <a:gd name="T8" fmla="*/ 133 w 868"/>
                <a:gd name="T9" fmla="*/ 509 h 876"/>
                <a:gd name="T10" fmla="*/ 152 w 868"/>
                <a:gd name="T11" fmla="*/ 519 h 876"/>
                <a:gd name="T12" fmla="*/ 183 w 868"/>
                <a:gd name="T13" fmla="*/ 563 h 876"/>
                <a:gd name="T14" fmla="*/ 169 w 868"/>
                <a:gd name="T15" fmla="*/ 601 h 876"/>
                <a:gd name="T16" fmla="*/ 162 w 868"/>
                <a:gd name="T17" fmla="*/ 611 h 876"/>
                <a:gd name="T18" fmla="*/ 154 w 868"/>
                <a:gd name="T19" fmla="*/ 649 h 876"/>
                <a:gd name="T20" fmla="*/ 148 w 868"/>
                <a:gd name="T21" fmla="*/ 678 h 876"/>
                <a:gd name="T22" fmla="*/ 169 w 868"/>
                <a:gd name="T23" fmla="*/ 707 h 876"/>
                <a:gd name="T24" fmla="*/ 181 w 868"/>
                <a:gd name="T25" fmla="*/ 755 h 876"/>
                <a:gd name="T26" fmla="*/ 181 w 868"/>
                <a:gd name="T27" fmla="*/ 795 h 876"/>
                <a:gd name="T28" fmla="*/ 192 w 868"/>
                <a:gd name="T29" fmla="*/ 824 h 876"/>
                <a:gd name="T30" fmla="*/ 215 w 868"/>
                <a:gd name="T31" fmla="*/ 868 h 876"/>
                <a:gd name="T32" fmla="*/ 219 w 868"/>
                <a:gd name="T33" fmla="*/ 872 h 876"/>
                <a:gd name="T34" fmla="*/ 256 w 868"/>
                <a:gd name="T35" fmla="*/ 874 h 876"/>
                <a:gd name="T36" fmla="*/ 448 w 868"/>
                <a:gd name="T37" fmla="*/ 864 h 876"/>
                <a:gd name="T38" fmla="*/ 578 w 868"/>
                <a:gd name="T39" fmla="*/ 855 h 876"/>
                <a:gd name="T40" fmla="*/ 632 w 868"/>
                <a:gd name="T41" fmla="*/ 851 h 876"/>
                <a:gd name="T42" fmla="*/ 642 w 868"/>
                <a:gd name="T43" fmla="*/ 847 h 876"/>
                <a:gd name="T44" fmla="*/ 674 w 868"/>
                <a:gd name="T45" fmla="*/ 862 h 876"/>
                <a:gd name="T46" fmla="*/ 705 w 868"/>
                <a:gd name="T47" fmla="*/ 874 h 876"/>
                <a:gd name="T48" fmla="*/ 713 w 868"/>
                <a:gd name="T49" fmla="*/ 864 h 876"/>
                <a:gd name="T50" fmla="*/ 705 w 868"/>
                <a:gd name="T51" fmla="*/ 826 h 876"/>
                <a:gd name="T52" fmla="*/ 703 w 868"/>
                <a:gd name="T53" fmla="*/ 801 h 876"/>
                <a:gd name="T54" fmla="*/ 738 w 868"/>
                <a:gd name="T55" fmla="*/ 799 h 876"/>
                <a:gd name="T56" fmla="*/ 787 w 868"/>
                <a:gd name="T57" fmla="*/ 797 h 876"/>
                <a:gd name="T58" fmla="*/ 809 w 868"/>
                <a:gd name="T59" fmla="*/ 770 h 876"/>
                <a:gd name="T60" fmla="*/ 828 w 868"/>
                <a:gd name="T61" fmla="*/ 715 h 876"/>
                <a:gd name="T62" fmla="*/ 822 w 868"/>
                <a:gd name="T63" fmla="*/ 690 h 876"/>
                <a:gd name="T64" fmla="*/ 797 w 868"/>
                <a:gd name="T65" fmla="*/ 678 h 876"/>
                <a:gd name="T66" fmla="*/ 780 w 868"/>
                <a:gd name="T67" fmla="*/ 672 h 876"/>
                <a:gd name="T68" fmla="*/ 810 w 868"/>
                <a:gd name="T69" fmla="*/ 653 h 876"/>
                <a:gd name="T70" fmla="*/ 843 w 868"/>
                <a:gd name="T71" fmla="*/ 624 h 876"/>
                <a:gd name="T72" fmla="*/ 828 w 868"/>
                <a:gd name="T73" fmla="*/ 599 h 876"/>
                <a:gd name="T74" fmla="*/ 820 w 868"/>
                <a:gd name="T75" fmla="*/ 588 h 876"/>
                <a:gd name="T76" fmla="*/ 855 w 868"/>
                <a:gd name="T77" fmla="*/ 573 h 876"/>
                <a:gd name="T78" fmla="*/ 868 w 868"/>
                <a:gd name="T79" fmla="*/ 546 h 876"/>
                <a:gd name="T80" fmla="*/ 845 w 868"/>
                <a:gd name="T81" fmla="*/ 532 h 876"/>
                <a:gd name="T82" fmla="*/ 812 w 868"/>
                <a:gd name="T83" fmla="*/ 515 h 876"/>
                <a:gd name="T84" fmla="*/ 797 w 868"/>
                <a:gd name="T85" fmla="*/ 475 h 876"/>
                <a:gd name="T86" fmla="*/ 762 w 868"/>
                <a:gd name="T87" fmla="*/ 442 h 876"/>
                <a:gd name="T88" fmla="*/ 741 w 868"/>
                <a:gd name="T89" fmla="*/ 406 h 876"/>
                <a:gd name="T90" fmla="*/ 726 w 868"/>
                <a:gd name="T91" fmla="*/ 354 h 876"/>
                <a:gd name="T92" fmla="*/ 668 w 868"/>
                <a:gd name="T93" fmla="*/ 331 h 876"/>
                <a:gd name="T94" fmla="*/ 651 w 868"/>
                <a:gd name="T95" fmla="*/ 323 h 876"/>
                <a:gd name="T96" fmla="*/ 642 w 868"/>
                <a:gd name="T97" fmla="*/ 294 h 876"/>
                <a:gd name="T98" fmla="*/ 617 w 868"/>
                <a:gd name="T99" fmla="*/ 263 h 876"/>
                <a:gd name="T100" fmla="*/ 574 w 868"/>
                <a:gd name="T101" fmla="*/ 246 h 876"/>
                <a:gd name="T102" fmla="*/ 570 w 868"/>
                <a:gd name="T103" fmla="*/ 235 h 876"/>
                <a:gd name="T104" fmla="*/ 522 w 868"/>
                <a:gd name="T105" fmla="*/ 156 h 876"/>
                <a:gd name="T106" fmla="*/ 444 w 868"/>
                <a:gd name="T107" fmla="*/ 104 h 876"/>
                <a:gd name="T108" fmla="*/ 388 w 868"/>
                <a:gd name="T109" fmla="*/ 75 h 876"/>
                <a:gd name="T110" fmla="*/ 390 w 868"/>
                <a:gd name="T111" fmla="*/ 22 h 876"/>
                <a:gd name="T112" fmla="*/ 332 w 868"/>
                <a:gd name="T113" fmla="*/ 12 h 876"/>
                <a:gd name="T114" fmla="*/ 167 w 868"/>
                <a:gd name="T115" fmla="*/ 35 h 876"/>
                <a:gd name="T116" fmla="*/ 50 w 868"/>
                <a:gd name="T117" fmla="*/ 50 h 876"/>
                <a:gd name="T118" fmla="*/ 0 w 868"/>
                <a:gd name="T119" fmla="*/ 56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68" h="876">
                  <a:moveTo>
                    <a:pt x="0" y="56"/>
                  </a:moveTo>
                  <a:lnTo>
                    <a:pt x="12" y="96"/>
                  </a:lnTo>
                  <a:lnTo>
                    <a:pt x="23" y="135"/>
                  </a:lnTo>
                  <a:lnTo>
                    <a:pt x="33" y="171"/>
                  </a:lnTo>
                  <a:lnTo>
                    <a:pt x="44" y="206"/>
                  </a:lnTo>
                  <a:lnTo>
                    <a:pt x="52" y="237"/>
                  </a:lnTo>
                  <a:lnTo>
                    <a:pt x="62" y="265"/>
                  </a:lnTo>
                  <a:lnTo>
                    <a:pt x="69" y="292"/>
                  </a:lnTo>
                  <a:lnTo>
                    <a:pt x="77" y="317"/>
                  </a:lnTo>
                  <a:lnTo>
                    <a:pt x="83" y="340"/>
                  </a:lnTo>
                  <a:lnTo>
                    <a:pt x="90" y="361"/>
                  </a:lnTo>
                  <a:lnTo>
                    <a:pt x="100" y="398"/>
                  </a:lnTo>
                  <a:lnTo>
                    <a:pt x="110" y="429"/>
                  </a:lnTo>
                  <a:lnTo>
                    <a:pt x="117" y="452"/>
                  </a:lnTo>
                  <a:lnTo>
                    <a:pt x="123" y="471"/>
                  </a:lnTo>
                  <a:lnTo>
                    <a:pt x="127" y="486"/>
                  </a:lnTo>
                  <a:lnTo>
                    <a:pt x="129" y="496"/>
                  </a:lnTo>
                  <a:lnTo>
                    <a:pt x="131" y="502"/>
                  </a:lnTo>
                  <a:lnTo>
                    <a:pt x="133" y="505"/>
                  </a:lnTo>
                  <a:lnTo>
                    <a:pt x="133" y="509"/>
                  </a:lnTo>
                  <a:lnTo>
                    <a:pt x="133" y="509"/>
                  </a:lnTo>
                  <a:lnTo>
                    <a:pt x="137" y="511"/>
                  </a:lnTo>
                  <a:lnTo>
                    <a:pt x="142" y="513"/>
                  </a:lnTo>
                  <a:lnTo>
                    <a:pt x="152" y="519"/>
                  </a:lnTo>
                  <a:lnTo>
                    <a:pt x="162" y="528"/>
                  </a:lnTo>
                  <a:lnTo>
                    <a:pt x="171" y="538"/>
                  </a:lnTo>
                  <a:lnTo>
                    <a:pt x="179" y="550"/>
                  </a:lnTo>
                  <a:lnTo>
                    <a:pt x="183" y="563"/>
                  </a:lnTo>
                  <a:lnTo>
                    <a:pt x="181" y="578"/>
                  </a:lnTo>
                  <a:lnTo>
                    <a:pt x="177" y="586"/>
                  </a:lnTo>
                  <a:lnTo>
                    <a:pt x="173" y="592"/>
                  </a:lnTo>
                  <a:lnTo>
                    <a:pt x="169" y="601"/>
                  </a:lnTo>
                  <a:lnTo>
                    <a:pt x="165" y="605"/>
                  </a:lnTo>
                  <a:lnTo>
                    <a:pt x="163" y="607"/>
                  </a:lnTo>
                  <a:lnTo>
                    <a:pt x="162" y="609"/>
                  </a:lnTo>
                  <a:lnTo>
                    <a:pt x="162" y="611"/>
                  </a:lnTo>
                  <a:lnTo>
                    <a:pt x="160" y="617"/>
                  </a:lnTo>
                  <a:lnTo>
                    <a:pt x="160" y="626"/>
                  </a:lnTo>
                  <a:lnTo>
                    <a:pt x="158" y="638"/>
                  </a:lnTo>
                  <a:lnTo>
                    <a:pt x="154" y="649"/>
                  </a:lnTo>
                  <a:lnTo>
                    <a:pt x="152" y="657"/>
                  </a:lnTo>
                  <a:lnTo>
                    <a:pt x="150" y="663"/>
                  </a:lnTo>
                  <a:lnTo>
                    <a:pt x="148" y="672"/>
                  </a:lnTo>
                  <a:lnTo>
                    <a:pt x="148" y="678"/>
                  </a:lnTo>
                  <a:lnTo>
                    <a:pt x="150" y="686"/>
                  </a:lnTo>
                  <a:lnTo>
                    <a:pt x="154" y="693"/>
                  </a:lnTo>
                  <a:lnTo>
                    <a:pt x="160" y="699"/>
                  </a:lnTo>
                  <a:lnTo>
                    <a:pt x="169" y="707"/>
                  </a:lnTo>
                  <a:lnTo>
                    <a:pt x="177" y="717"/>
                  </a:lnTo>
                  <a:lnTo>
                    <a:pt x="179" y="724"/>
                  </a:lnTo>
                  <a:lnTo>
                    <a:pt x="181" y="734"/>
                  </a:lnTo>
                  <a:lnTo>
                    <a:pt x="181" y="755"/>
                  </a:lnTo>
                  <a:lnTo>
                    <a:pt x="181" y="774"/>
                  </a:lnTo>
                  <a:lnTo>
                    <a:pt x="181" y="784"/>
                  </a:lnTo>
                  <a:lnTo>
                    <a:pt x="181" y="789"/>
                  </a:lnTo>
                  <a:lnTo>
                    <a:pt x="181" y="795"/>
                  </a:lnTo>
                  <a:lnTo>
                    <a:pt x="181" y="799"/>
                  </a:lnTo>
                  <a:lnTo>
                    <a:pt x="181" y="803"/>
                  </a:lnTo>
                  <a:lnTo>
                    <a:pt x="185" y="809"/>
                  </a:lnTo>
                  <a:lnTo>
                    <a:pt x="192" y="824"/>
                  </a:lnTo>
                  <a:lnTo>
                    <a:pt x="202" y="841"/>
                  </a:lnTo>
                  <a:lnTo>
                    <a:pt x="215" y="859"/>
                  </a:lnTo>
                  <a:lnTo>
                    <a:pt x="217" y="864"/>
                  </a:lnTo>
                  <a:lnTo>
                    <a:pt x="215" y="868"/>
                  </a:lnTo>
                  <a:lnTo>
                    <a:pt x="213" y="870"/>
                  </a:lnTo>
                  <a:lnTo>
                    <a:pt x="213" y="870"/>
                  </a:lnTo>
                  <a:lnTo>
                    <a:pt x="215" y="872"/>
                  </a:lnTo>
                  <a:lnTo>
                    <a:pt x="219" y="872"/>
                  </a:lnTo>
                  <a:lnTo>
                    <a:pt x="225" y="872"/>
                  </a:lnTo>
                  <a:lnTo>
                    <a:pt x="233" y="872"/>
                  </a:lnTo>
                  <a:lnTo>
                    <a:pt x="242" y="874"/>
                  </a:lnTo>
                  <a:lnTo>
                    <a:pt x="256" y="874"/>
                  </a:lnTo>
                  <a:lnTo>
                    <a:pt x="271" y="876"/>
                  </a:lnTo>
                  <a:lnTo>
                    <a:pt x="329" y="872"/>
                  </a:lnTo>
                  <a:lnTo>
                    <a:pt x="388" y="868"/>
                  </a:lnTo>
                  <a:lnTo>
                    <a:pt x="448" y="864"/>
                  </a:lnTo>
                  <a:lnTo>
                    <a:pt x="505" y="861"/>
                  </a:lnTo>
                  <a:lnTo>
                    <a:pt x="532" y="859"/>
                  </a:lnTo>
                  <a:lnTo>
                    <a:pt x="557" y="857"/>
                  </a:lnTo>
                  <a:lnTo>
                    <a:pt x="578" y="855"/>
                  </a:lnTo>
                  <a:lnTo>
                    <a:pt x="597" y="853"/>
                  </a:lnTo>
                  <a:lnTo>
                    <a:pt x="613" y="853"/>
                  </a:lnTo>
                  <a:lnTo>
                    <a:pt x="624" y="851"/>
                  </a:lnTo>
                  <a:lnTo>
                    <a:pt x="632" y="851"/>
                  </a:lnTo>
                  <a:lnTo>
                    <a:pt x="634" y="851"/>
                  </a:lnTo>
                  <a:lnTo>
                    <a:pt x="634" y="849"/>
                  </a:lnTo>
                  <a:lnTo>
                    <a:pt x="638" y="849"/>
                  </a:lnTo>
                  <a:lnTo>
                    <a:pt x="642" y="847"/>
                  </a:lnTo>
                  <a:lnTo>
                    <a:pt x="647" y="847"/>
                  </a:lnTo>
                  <a:lnTo>
                    <a:pt x="655" y="849"/>
                  </a:lnTo>
                  <a:lnTo>
                    <a:pt x="665" y="855"/>
                  </a:lnTo>
                  <a:lnTo>
                    <a:pt x="674" y="862"/>
                  </a:lnTo>
                  <a:lnTo>
                    <a:pt x="686" y="876"/>
                  </a:lnTo>
                  <a:lnTo>
                    <a:pt x="693" y="872"/>
                  </a:lnTo>
                  <a:lnTo>
                    <a:pt x="699" y="872"/>
                  </a:lnTo>
                  <a:lnTo>
                    <a:pt x="705" y="874"/>
                  </a:lnTo>
                  <a:lnTo>
                    <a:pt x="709" y="874"/>
                  </a:lnTo>
                  <a:lnTo>
                    <a:pt x="711" y="874"/>
                  </a:lnTo>
                  <a:lnTo>
                    <a:pt x="713" y="868"/>
                  </a:lnTo>
                  <a:lnTo>
                    <a:pt x="713" y="864"/>
                  </a:lnTo>
                  <a:lnTo>
                    <a:pt x="711" y="857"/>
                  </a:lnTo>
                  <a:lnTo>
                    <a:pt x="709" y="849"/>
                  </a:lnTo>
                  <a:lnTo>
                    <a:pt x="707" y="837"/>
                  </a:lnTo>
                  <a:lnTo>
                    <a:pt x="705" y="826"/>
                  </a:lnTo>
                  <a:lnTo>
                    <a:pt x="701" y="816"/>
                  </a:lnTo>
                  <a:lnTo>
                    <a:pt x="697" y="811"/>
                  </a:lnTo>
                  <a:lnTo>
                    <a:pt x="697" y="805"/>
                  </a:lnTo>
                  <a:lnTo>
                    <a:pt x="703" y="801"/>
                  </a:lnTo>
                  <a:lnTo>
                    <a:pt x="709" y="801"/>
                  </a:lnTo>
                  <a:lnTo>
                    <a:pt x="714" y="799"/>
                  </a:lnTo>
                  <a:lnTo>
                    <a:pt x="726" y="799"/>
                  </a:lnTo>
                  <a:lnTo>
                    <a:pt x="738" y="799"/>
                  </a:lnTo>
                  <a:lnTo>
                    <a:pt x="753" y="799"/>
                  </a:lnTo>
                  <a:lnTo>
                    <a:pt x="772" y="799"/>
                  </a:lnTo>
                  <a:lnTo>
                    <a:pt x="780" y="797"/>
                  </a:lnTo>
                  <a:lnTo>
                    <a:pt x="787" y="797"/>
                  </a:lnTo>
                  <a:lnTo>
                    <a:pt x="793" y="793"/>
                  </a:lnTo>
                  <a:lnTo>
                    <a:pt x="799" y="788"/>
                  </a:lnTo>
                  <a:lnTo>
                    <a:pt x="803" y="782"/>
                  </a:lnTo>
                  <a:lnTo>
                    <a:pt x="809" y="770"/>
                  </a:lnTo>
                  <a:lnTo>
                    <a:pt x="812" y="759"/>
                  </a:lnTo>
                  <a:lnTo>
                    <a:pt x="818" y="741"/>
                  </a:lnTo>
                  <a:lnTo>
                    <a:pt x="826" y="728"/>
                  </a:lnTo>
                  <a:lnTo>
                    <a:pt x="828" y="715"/>
                  </a:lnTo>
                  <a:lnTo>
                    <a:pt x="828" y="705"/>
                  </a:lnTo>
                  <a:lnTo>
                    <a:pt x="828" y="697"/>
                  </a:lnTo>
                  <a:lnTo>
                    <a:pt x="824" y="693"/>
                  </a:lnTo>
                  <a:lnTo>
                    <a:pt x="822" y="690"/>
                  </a:lnTo>
                  <a:lnTo>
                    <a:pt x="820" y="688"/>
                  </a:lnTo>
                  <a:lnTo>
                    <a:pt x="818" y="686"/>
                  </a:lnTo>
                  <a:lnTo>
                    <a:pt x="807" y="682"/>
                  </a:lnTo>
                  <a:lnTo>
                    <a:pt x="797" y="678"/>
                  </a:lnTo>
                  <a:lnTo>
                    <a:pt x="789" y="676"/>
                  </a:lnTo>
                  <a:lnTo>
                    <a:pt x="786" y="674"/>
                  </a:lnTo>
                  <a:lnTo>
                    <a:pt x="782" y="674"/>
                  </a:lnTo>
                  <a:lnTo>
                    <a:pt x="780" y="672"/>
                  </a:lnTo>
                  <a:lnTo>
                    <a:pt x="782" y="672"/>
                  </a:lnTo>
                  <a:lnTo>
                    <a:pt x="786" y="670"/>
                  </a:lnTo>
                  <a:lnTo>
                    <a:pt x="795" y="663"/>
                  </a:lnTo>
                  <a:lnTo>
                    <a:pt x="810" y="653"/>
                  </a:lnTo>
                  <a:lnTo>
                    <a:pt x="828" y="644"/>
                  </a:lnTo>
                  <a:lnTo>
                    <a:pt x="835" y="636"/>
                  </a:lnTo>
                  <a:lnTo>
                    <a:pt x="841" y="630"/>
                  </a:lnTo>
                  <a:lnTo>
                    <a:pt x="843" y="624"/>
                  </a:lnTo>
                  <a:lnTo>
                    <a:pt x="843" y="621"/>
                  </a:lnTo>
                  <a:lnTo>
                    <a:pt x="841" y="615"/>
                  </a:lnTo>
                  <a:lnTo>
                    <a:pt x="839" y="609"/>
                  </a:lnTo>
                  <a:lnTo>
                    <a:pt x="828" y="599"/>
                  </a:lnTo>
                  <a:lnTo>
                    <a:pt x="820" y="596"/>
                  </a:lnTo>
                  <a:lnTo>
                    <a:pt x="818" y="592"/>
                  </a:lnTo>
                  <a:lnTo>
                    <a:pt x="818" y="590"/>
                  </a:lnTo>
                  <a:lnTo>
                    <a:pt x="820" y="588"/>
                  </a:lnTo>
                  <a:lnTo>
                    <a:pt x="826" y="586"/>
                  </a:lnTo>
                  <a:lnTo>
                    <a:pt x="834" y="582"/>
                  </a:lnTo>
                  <a:lnTo>
                    <a:pt x="845" y="578"/>
                  </a:lnTo>
                  <a:lnTo>
                    <a:pt x="855" y="573"/>
                  </a:lnTo>
                  <a:lnTo>
                    <a:pt x="862" y="569"/>
                  </a:lnTo>
                  <a:lnTo>
                    <a:pt x="866" y="563"/>
                  </a:lnTo>
                  <a:lnTo>
                    <a:pt x="868" y="557"/>
                  </a:lnTo>
                  <a:lnTo>
                    <a:pt x="868" y="546"/>
                  </a:lnTo>
                  <a:lnTo>
                    <a:pt x="862" y="534"/>
                  </a:lnTo>
                  <a:lnTo>
                    <a:pt x="860" y="532"/>
                  </a:lnTo>
                  <a:lnTo>
                    <a:pt x="857" y="532"/>
                  </a:lnTo>
                  <a:lnTo>
                    <a:pt x="845" y="532"/>
                  </a:lnTo>
                  <a:lnTo>
                    <a:pt x="832" y="530"/>
                  </a:lnTo>
                  <a:lnTo>
                    <a:pt x="826" y="526"/>
                  </a:lnTo>
                  <a:lnTo>
                    <a:pt x="818" y="523"/>
                  </a:lnTo>
                  <a:lnTo>
                    <a:pt x="812" y="515"/>
                  </a:lnTo>
                  <a:lnTo>
                    <a:pt x="809" y="509"/>
                  </a:lnTo>
                  <a:lnTo>
                    <a:pt x="803" y="496"/>
                  </a:lnTo>
                  <a:lnTo>
                    <a:pt x="799" y="482"/>
                  </a:lnTo>
                  <a:lnTo>
                    <a:pt x="797" y="475"/>
                  </a:lnTo>
                  <a:lnTo>
                    <a:pt x="793" y="465"/>
                  </a:lnTo>
                  <a:lnTo>
                    <a:pt x="784" y="455"/>
                  </a:lnTo>
                  <a:lnTo>
                    <a:pt x="772" y="448"/>
                  </a:lnTo>
                  <a:lnTo>
                    <a:pt x="762" y="442"/>
                  </a:lnTo>
                  <a:lnTo>
                    <a:pt x="755" y="436"/>
                  </a:lnTo>
                  <a:lnTo>
                    <a:pt x="751" y="430"/>
                  </a:lnTo>
                  <a:lnTo>
                    <a:pt x="745" y="419"/>
                  </a:lnTo>
                  <a:lnTo>
                    <a:pt x="741" y="406"/>
                  </a:lnTo>
                  <a:lnTo>
                    <a:pt x="736" y="390"/>
                  </a:lnTo>
                  <a:lnTo>
                    <a:pt x="732" y="375"/>
                  </a:lnTo>
                  <a:lnTo>
                    <a:pt x="728" y="361"/>
                  </a:lnTo>
                  <a:lnTo>
                    <a:pt x="726" y="354"/>
                  </a:lnTo>
                  <a:lnTo>
                    <a:pt x="724" y="350"/>
                  </a:lnTo>
                  <a:lnTo>
                    <a:pt x="699" y="340"/>
                  </a:lnTo>
                  <a:lnTo>
                    <a:pt x="682" y="334"/>
                  </a:lnTo>
                  <a:lnTo>
                    <a:pt x="668" y="331"/>
                  </a:lnTo>
                  <a:lnTo>
                    <a:pt x="661" y="327"/>
                  </a:lnTo>
                  <a:lnTo>
                    <a:pt x="655" y="325"/>
                  </a:lnTo>
                  <a:lnTo>
                    <a:pt x="651" y="325"/>
                  </a:lnTo>
                  <a:lnTo>
                    <a:pt x="651" y="323"/>
                  </a:lnTo>
                  <a:lnTo>
                    <a:pt x="651" y="321"/>
                  </a:lnTo>
                  <a:lnTo>
                    <a:pt x="649" y="315"/>
                  </a:lnTo>
                  <a:lnTo>
                    <a:pt x="645" y="306"/>
                  </a:lnTo>
                  <a:lnTo>
                    <a:pt x="642" y="294"/>
                  </a:lnTo>
                  <a:lnTo>
                    <a:pt x="636" y="285"/>
                  </a:lnTo>
                  <a:lnTo>
                    <a:pt x="630" y="275"/>
                  </a:lnTo>
                  <a:lnTo>
                    <a:pt x="624" y="267"/>
                  </a:lnTo>
                  <a:lnTo>
                    <a:pt x="617" y="263"/>
                  </a:lnTo>
                  <a:lnTo>
                    <a:pt x="603" y="258"/>
                  </a:lnTo>
                  <a:lnTo>
                    <a:pt x="588" y="252"/>
                  </a:lnTo>
                  <a:lnTo>
                    <a:pt x="578" y="248"/>
                  </a:lnTo>
                  <a:lnTo>
                    <a:pt x="574" y="246"/>
                  </a:lnTo>
                  <a:lnTo>
                    <a:pt x="572" y="246"/>
                  </a:lnTo>
                  <a:lnTo>
                    <a:pt x="572" y="244"/>
                  </a:lnTo>
                  <a:lnTo>
                    <a:pt x="572" y="240"/>
                  </a:lnTo>
                  <a:lnTo>
                    <a:pt x="570" y="235"/>
                  </a:lnTo>
                  <a:lnTo>
                    <a:pt x="567" y="227"/>
                  </a:lnTo>
                  <a:lnTo>
                    <a:pt x="557" y="206"/>
                  </a:lnTo>
                  <a:lnTo>
                    <a:pt x="544" y="183"/>
                  </a:lnTo>
                  <a:lnTo>
                    <a:pt x="522" y="156"/>
                  </a:lnTo>
                  <a:lnTo>
                    <a:pt x="498" y="133"/>
                  </a:lnTo>
                  <a:lnTo>
                    <a:pt x="480" y="121"/>
                  </a:lnTo>
                  <a:lnTo>
                    <a:pt x="463" y="114"/>
                  </a:lnTo>
                  <a:lnTo>
                    <a:pt x="444" y="104"/>
                  </a:lnTo>
                  <a:lnTo>
                    <a:pt x="423" y="98"/>
                  </a:lnTo>
                  <a:lnTo>
                    <a:pt x="409" y="91"/>
                  </a:lnTo>
                  <a:lnTo>
                    <a:pt x="396" y="83"/>
                  </a:lnTo>
                  <a:lnTo>
                    <a:pt x="388" y="75"/>
                  </a:lnTo>
                  <a:lnTo>
                    <a:pt x="380" y="66"/>
                  </a:lnTo>
                  <a:lnTo>
                    <a:pt x="378" y="54"/>
                  </a:lnTo>
                  <a:lnTo>
                    <a:pt x="382" y="39"/>
                  </a:lnTo>
                  <a:lnTo>
                    <a:pt x="390" y="22"/>
                  </a:lnTo>
                  <a:lnTo>
                    <a:pt x="405" y="0"/>
                  </a:lnTo>
                  <a:lnTo>
                    <a:pt x="384" y="2"/>
                  </a:lnTo>
                  <a:lnTo>
                    <a:pt x="361" y="6"/>
                  </a:lnTo>
                  <a:lnTo>
                    <a:pt x="332" y="12"/>
                  </a:lnTo>
                  <a:lnTo>
                    <a:pt x="302" y="16"/>
                  </a:lnTo>
                  <a:lnTo>
                    <a:pt x="269" y="20"/>
                  </a:lnTo>
                  <a:lnTo>
                    <a:pt x="234" y="25"/>
                  </a:lnTo>
                  <a:lnTo>
                    <a:pt x="167" y="35"/>
                  </a:lnTo>
                  <a:lnTo>
                    <a:pt x="135" y="39"/>
                  </a:lnTo>
                  <a:lnTo>
                    <a:pt x="102" y="43"/>
                  </a:lnTo>
                  <a:lnTo>
                    <a:pt x="75" y="47"/>
                  </a:lnTo>
                  <a:lnTo>
                    <a:pt x="50" y="50"/>
                  </a:lnTo>
                  <a:lnTo>
                    <a:pt x="29" y="52"/>
                  </a:lnTo>
                  <a:lnTo>
                    <a:pt x="14" y="54"/>
                  </a:lnTo>
                  <a:lnTo>
                    <a:pt x="2" y="56"/>
                  </a:lnTo>
                  <a:lnTo>
                    <a:pt x="0" y="56"/>
                  </a:lnTo>
                </a:path>
              </a:pathLst>
            </a:custGeom>
            <a:pattFill prst="ltUpDiag">
              <a:fgClr>
                <a:schemeClr val="accent2"/>
              </a:fgClr>
              <a:bgClr>
                <a:schemeClr val="bg1"/>
              </a:bgClr>
            </a:pattFill>
            <a:ln w="15875">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306" name="Florida">
              <a:extLst>
                <a:ext uri="{FF2B5EF4-FFF2-40B4-BE49-F238E27FC236}">
                  <a16:creationId xmlns:a16="http://schemas.microsoft.com/office/drawing/2014/main" id="{DA5C4ED3-D9D3-A9CB-1716-C9302CDD0715}"/>
                </a:ext>
              </a:extLst>
            </p:cNvPr>
            <p:cNvSpPr>
              <a:spLocks/>
            </p:cNvSpPr>
            <p:nvPr/>
          </p:nvSpPr>
          <p:spPr bwMode="auto">
            <a:xfrm>
              <a:off x="7651750" y="5667375"/>
              <a:ext cx="1138238" cy="858838"/>
            </a:xfrm>
            <a:custGeom>
              <a:avLst/>
              <a:gdLst>
                <a:gd name="T0" fmla="*/ 125 w 1434"/>
                <a:gd name="T1" fmla="*/ 65 h 1083"/>
                <a:gd name="T2" fmla="*/ 27 w 1434"/>
                <a:gd name="T3" fmla="*/ 77 h 1083"/>
                <a:gd name="T4" fmla="*/ 29 w 1434"/>
                <a:gd name="T5" fmla="*/ 146 h 1083"/>
                <a:gd name="T6" fmla="*/ 35 w 1434"/>
                <a:gd name="T7" fmla="*/ 202 h 1083"/>
                <a:gd name="T8" fmla="*/ 83 w 1434"/>
                <a:gd name="T9" fmla="*/ 190 h 1083"/>
                <a:gd name="T10" fmla="*/ 115 w 1434"/>
                <a:gd name="T11" fmla="*/ 202 h 1083"/>
                <a:gd name="T12" fmla="*/ 202 w 1434"/>
                <a:gd name="T13" fmla="*/ 175 h 1083"/>
                <a:gd name="T14" fmla="*/ 263 w 1434"/>
                <a:gd name="T15" fmla="*/ 163 h 1083"/>
                <a:gd name="T16" fmla="*/ 190 w 1434"/>
                <a:gd name="T17" fmla="*/ 190 h 1083"/>
                <a:gd name="T18" fmla="*/ 271 w 1434"/>
                <a:gd name="T19" fmla="*/ 204 h 1083"/>
                <a:gd name="T20" fmla="*/ 336 w 1434"/>
                <a:gd name="T21" fmla="*/ 213 h 1083"/>
                <a:gd name="T22" fmla="*/ 325 w 1434"/>
                <a:gd name="T23" fmla="*/ 192 h 1083"/>
                <a:gd name="T24" fmla="*/ 352 w 1434"/>
                <a:gd name="T25" fmla="*/ 242 h 1083"/>
                <a:gd name="T26" fmla="*/ 424 w 1434"/>
                <a:gd name="T27" fmla="*/ 309 h 1083"/>
                <a:gd name="T28" fmla="*/ 497 w 1434"/>
                <a:gd name="T29" fmla="*/ 279 h 1083"/>
                <a:gd name="T30" fmla="*/ 565 w 1434"/>
                <a:gd name="T31" fmla="*/ 257 h 1083"/>
                <a:gd name="T32" fmla="*/ 584 w 1434"/>
                <a:gd name="T33" fmla="*/ 217 h 1083"/>
                <a:gd name="T34" fmla="*/ 632 w 1434"/>
                <a:gd name="T35" fmla="*/ 198 h 1083"/>
                <a:gd name="T36" fmla="*/ 714 w 1434"/>
                <a:gd name="T37" fmla="*/ 261 h 1083"/>
                <a:gd name="T38" fmla="*/ 760 w 1434"/>
                <a:gd name="T39" fmla="*/ 332 h 1083"/>
                <a:gd name="T40" fmla="*/ 858 w 1434"/>
                <a:gd name="T41" fmla="*/ 342 h 1083"/>
                <a:gd name="T42" fmla="*/ 862 w 1434"/>
                <a:gd name="T43" fmla="*/ 373 h 1083"/>
                <a:gd name="T44" fmla="*/ 872 w 1434"/>
                <a:gd name="T45" fmla="*/ 530 h 1083"/>
                <a:gd name="T46" fmla="*/ 916 w 1434"/>
                <a:gd name="T47" fmla="*/ 632 h 1083"/>
                <a:gd name="T48" fmla="*/ 926 w 1434"/>
                <a:gd name="T49" fmla="*/ 576 h 1083"/>
                <a:gd name="T50" fmla="*/ 956 w 1434"/>
                <a:gd name="T51" fmla="*/ 590 h 1083"/>
                <a:gd name="T52" fmla="*/ 903 w 1434"/>
                <a:gd name="T53" fmla="*/ 670 h 1083"/>
                <a:gd name="T54" fmla="*/ 1006 w 1434"/>
                <a:gd name="T55" fmla="*/ 791 h 1083"/>
                <a:gd name="T56" fmla="*/ 1037 w 1434"/>
                <a:gd name="T57" fmla="*/ 780 h 1083"/>
                <a:gd name="T58" fmla="*/ 1077 w 1434"/>
                <a:gd name="T59" fmla="*/ 829 h 1083"/>
                <a:gd name="T60" fmla="*/ 1091 w 1434"/>
                <a:gd name="T61" fmla="*/ 866 h 1083"/>
                <a:gd name="T62" fmla="*/ 1121 w 1434"/>
                <a:gd name="T63" fmla="*/ 933 h 1083"/>
                <a:gd name="T64" fmla="*/ 1181 w 1434"/>
                <a:gd name="T65" fmla="*/ 943 h 1083"/>
                <a:gd name="T66" fmla="*/ 1244 w 1434"/>
                <a:gd name="T67" fmla="*/ 1031 h 1083"/>
                <a:gd name="T68" fmla="*/ 1246 w 1434"/>
                <a:gd name="T69" fmla="*/ 1062 h 1083"/>
                <a:gd name="T70" fmla="*/ 1319 w 1434"/>
                <a:gd name="T71" fmla="*/ 1069 h 1083"/>
                <a:gd name="T72" fmla="*/ 1365 w 1434"/>
                <a:gd name="T73" fmla="*/ 1048 h 1083"/>
                <a:gd name="T74" fmla="*/ 1415 w 1434"/>
                <a:gd name="T75" fmla="*/ 1025 h 1083"/>
                <a:gd name="T76" fmla="*/ 1423 w 1434"/>
                <a:gd name="T77" fmla="*/ 952 h 1083"/>
                <a:gd name="T78" fmla="*/ 1432 w 1434"/>
                <a:gd name="T79" fmla="*/ 818 h 1083"/>
                <a:gd name="T80" fmla="*/ 1417 w 1434"/>
                <a:gd name="T81" fmla="*/ 707 h 1083"/>
                <a:gd name="T82" fmla="*/ 1346 w 1434"/>
                <a:gd name="T83" fmla="*/ 588 h 1083"/>
                <a:gd name="T84" fmla="*/ 1296 w 1434"/>
                <a:gd name="T85" fmla="*/ 494 h 1083"/>
                <a:gd name="T86" fmla="*/ 1229 w 1434"/>
                <a:gd name="T87" fmla="*/ 423 h 1083"/>
                <a:gd name="T88" fmla="*/ 1235 w 1434"/>
                <a:gd name="T89" fmla="*/ 407 h 1083"/>
                <a:gd name="T90" fmla="*/ 1273 w 1434"/>
                <a:gd name="T91" fmla="*/ 442 h 1083"/>
                <a:gd name="T92" fmla="*/ 1252 w 1434"/>
                <a:gd name="T93" fmla="*/ 367 h 1083"/>
                <a:gd name="T94" fmla="*/ 1196 w 1434"/>
                <a:gd name="T95" fmla="*/ 296 h 1083"/>
                <a:gd name="T96" fmla="*/ 1106 w 1434"/>
                <a:gd name="T97" fmla="*/ 148 h 1083"/>
                <a:gd name="T98" fmla="*/ 1083 w 1434"/>
                <a:gd name="T99" fmla="*/ 75 h 1083"/>
                <a:gd name="T100" fmla="*/ 1058 w 1434"/>
                <a:gd name="T101" fmla="*/ 12 h 1083"/>
                <a:gd name="T102" fmla="*/ 1002 w 1434"/>
                <a:gd name="T103" fmla="*/ 0 h 1083"/>
                <a:gd name="T104" fmla="*/ 945 w 1434"/>
                <a:gd name="T105" fmla="*/ 35 h 1083"/>
                <a:gd name="T106" fmla="*/ 935 w 1434"/>
                <a:gd name="T107" fmla="*/ 77 h 1083"/>
                <a:gd name="T108" fmla="*/ 914 w 1434"/>
                <a:gd name="T109" fmla="*/ 50 h 1083"/>
                <a:gd name="T110" fmla="*/ 784 w 1434"/>
                <a:gd name="T111" fmla="*/ 60 h 1083"/>
                <a:gd name="T112" fmla="*/ 519 w 1434"/>
                <a:gd name="T113" fmla="*/ 77 h 1083"/>
                <a:gd name="T114" fmla="*/ 469 w 1434"/>
                <a:gd name="T115" fmla="*/ 81 h 1083"/>
                <a:gd name="T116" fmla="*/ 436 w 1434"/>
                <a:gd name="T117" fmla="*/ 39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34" h="1083">
                  <a:moveTo>
                    <a:pt x="419" y="29"/>
                  </a:moveTo>
                  <a:lnTo>
                    <a:pt x="382" y="35"/>
                  </a:lnTo>
                  <a:lnTo>
                    <a:pt x="350" y="39"/>
                  </a:lnTo>
                  <a:lnTo>
                    <a:pt x="319" y="42"/>
                  </a:lnTo>
                  <a:lnTo>
                    <a:pt x="290" y="46"/>
                  </a:lnTo>
                  <a:lnTo>
                    <a:pt x="263" y="48"/>
                  </a:lnTo>
                  <a:lnTo>
                    <a:pt x="238" y="52"/>
                  </a:lnTo>
                  <a:lnTo>
                    <a:pt x="194" y="58"/>
                  </a:lnTo>
                  <a:lnTo>
                    <a:pt x="156" y="62"/>
                  </a:lnTo>
                  <a:lnTo>
                    <a:pt x="125" y="65"/>
                  </a:lnTo>
                  <a:lnTo>
                    <a:pt x="98" y="69"/>
                  </a:lnTo>
                  <a:lnTo>
                    <a:pt x="79" y="71"/>
                  </a:lnTo>
                  <a:lnTo>
                    <a:pt x="62" y="73"/>
                  </a:lnTo>
                  <a:lnTo>
                    <a:pt x="50" y="75"/>
                  </a:lnTo>
                  <a:lnTo>
                    <a:pt x="40" y="75"/>
                  </a:lnTo>
                  <a:lnTo>
                    <a:pt x="35" y="77"/>
                  </a:lnTo>
                  <a:lnTo>
                    <a:pt x="33" y="77"/>
                  </a:lnTo>
                  <a:lnTo>
                    <a:pt x="31" y="77"/>
                  </a:lnTo>
                  <a:lnTo>
                    <a:pt x="29" y="77"/>
                  </a:lnTo>
                  <a:lnTo>
                    <a:pt x="27" y="77"/>
                  </a:lnTo>
                  <a:lnTo>
                    <a:pt x="23" y="79"/>
                  </a:lnTo>
                  <a:lnTo>
                    <a:pt x="10" y="83"/>
                  </a:lnTo>
                  <a:lnTo>
                    <a:pt x="4" y="87"/>
                  </a:lnTo>
                  <a:lnTo>
                    <a:pt x="0" y="92"/>
                  </a:lnTo>
                  <a:lnTo>
                    <a:pt x="0" y="98"/>
                  </a:lnTo>
                  <a:lnTo>
                    <a:pt x="4" y="108"/>
                  </a:lnTo>
                  <a:lnTo>
                    <a:pt x="16" y="121"/>
                  </a:lnTo>
                  <a:lnTo>
                    <a:pt x="23" y="133"/>
                  </a:lnTo>
                  <a:lnTo>
                    <a:pt x="27" y="140"/>
                  </a:lnTo>
                  <a:lnTo>
                    <a:pt x="29" y="146"/>
                  </a:lnTo>
                  <a:lnTo>
                    <a:pt x="35" y="158"/>
                  </a:lnTo>
                  <a:lnTo>
                    <a:pt x="40" y="167"/>
                  </a:lnTo>
                  <a:lnTo>
                    <a:pt x="44" y="175"/>
                  </a:lnTo>
                  <a:lnTo>
                    <a:pt x="46" y="177"/>
                  </a:lnTo>
                  <a:lnTo>
                    <a:pt x="46" y="177"/>
                  </a:lnTo>
                  <a:lnTo>
                    <a:pt x="46" y="177"/>
                  </a:lnTo>
                  <a:lnTo>
                    <a:pt x="42" y="179"/>
                  </a:lnTo>
                  <a:lnTo>
                    <a:pt x="39" y="186"/>
                  </a:lnTo>
                  <a:lnTo>
                    <a:pt x="35" y="192"/>
                  </a:lnTo>
                  <a:lnTo>
                    <a:pt x="35" y="202"/>
                  </a:lnTo>
                  <a:lnTo>
                    <a:pt x="37" y="219"/>
                  </a:lnTo>
                  <a:lnTo>
                    <a:pt x="39" y="227"/>
                  </a:lnTo>
                  <a:lnTo>
                    <a:pt x="42" y="232"/>
                  </a:lnTo>
                  <a:lnTo>
                    <a:pt x="46" y="234"/>
                  </a:lnTo>
                  <a:lnTo>
                    <a:pt x="50" y="232"/>
                  </a:lnTo>
                  <a:lnTo>
                    <a:pt x="60" y="229"/>
                  </a:lnTo>
                  <a:lnTo>
                    <a:pt x="65" y="223"/>
                  </a:lnTo>
                  <a:lnTo>
                    <a:pt x="71" y="217"/>
                  </a:lnTo>
                  <a:lnTo>
                    <a:pt x="77" y="207"/>
                  </a:lnTo>
                  <a:lnTo>
                    <a:pt x="83" y="190"/>
                  </a:lnTo>
                  <a:lnTo>
                    <a:pt x="92" y="175"/>
                  </a:lnTo>
                  <a:lnTo>
                    <a:pt x="100" y="163"/>
                  </a:lnTo>
                  <a:lnTo>
                    <a:pt x="102" y="161"/>
                  </a:lnTo>
                  <a:lnTo>
                    <a:pt x="102" y="159"/>
                  </a:lnTo>
                  <a:lnTo>
                    <a:pt x="104" y="161"/>
                  </a:lnTo>
                  <a:lnTo>
                    <a:pt x="110" y="167"/>
                  </a:lnTo>
                  <a:lnTo>
                    <a:pt x="112" y="179"/>
                  </a:lnTo>
                  <a:lnTo>
                    <a:pt x="112" y="194"/>
                  </a:lnTo>
                  <a:lnTo>
                    <a:pt x="112" y="200"/>
                  </a:lnTo>
                  <a:lnTo>
                    <a:pt x="115" y="202"/>
                  </a:lnTo>
                  <a:lnTo>
                    <a:pt x="123" y="202"/>
                  </a:lnTo>
                  <a:lnTo>
                    <a:pt x="131" y="200"/>
                  </a:lnTo>
                  <a:lnTo>
                    <a:pt x="148" y="192"/>
                  </a:lnTo>
                  <a:lnTo>
                    <a:pt x="154" y="188"/>
                  </a:lnTo>
                  <a:lnTo>
                    <a:pt x="160" y="186"/>
                  </a:lnTo>
                  <a:lnTo>
                    <a:pt x="169" y="184"/>
                  </a:lnTo>
                  <a:lnTo>
                    <a:pt x="177" y="183"/>
                  </a:lnTo>
                  <a:lnTo>
                    <a:pt x="183" y="183"/>
                  </a:lnTo>
                  <a:lnTo>
                    <a:pt x="184" y="181"/>
                  </a:lnTo>
                  <a:lnTo>
                    <a:pt x="202" y="175"/>
                  </a:lnTo>
                  <a:lnTo>
                    <a:pt x="215" y="169"/>
                  </a:lnTo>
                  <a:lnTo>
                    <a:pt x="225" y="165"/>
                  </a:lnTo>
                  <a:lnTo>
                    <a:pt x="231" y="163"/>
                  </a:lnTo>
                  <a:lnTo>
                    <a:pt x="234" y="161"/>
                  </a:lnTo>
                  <a:lnTo>
                    <a:pt x="236" y="159"/>
                  </a:lnTo>
                  <a:lnTo>
                    <a:pt x="236" y="159"/>
                  </a:lnTo>
                  <a:lnTo>
                    <a:pt x="246" y="161"/>
                  </a:lnTo>
                  <a:lnTo>
                    <a:pt x="252" y="161"/>
                  </a:lnTo>
                  <a:lnTo>
                    <a:pt x="259" y="163"/>
                  </a:lnTo>
                  <a:lnTo>
                    <a:pt x="263" y="163"/>
                  </a:lnTo>
                  <a:lnTo>
                    <a:pt x="263" y="163"/>
                  </a:lnTo>
                  <a:lnTo>
                    <a:pt x="259" y="163"/>
                  </a:lnTo>
                  <a:lnTo>
                    <a:pt x="254" y="165"/>
                  </a:lnTo>
                  <a:lnTo>
                    <a:pt x="242" y="165"/>
                  </a:lnTo>
                  <a:lnTo>
                    <a:pt x="229" y="169"/>
                  </a:lnTo>
                  <a:lnTo>
                    <a:pt x="209" y="175"/>
                  </a:lnTo>
                  <a:lnTo>
                    <a:pt x="202" y="179"/>
                  </a:lnTo>
                  <a:lnTo>
                    <a:pt x="194" y="183"/>
                  </a:lnTo>
                  <a:lnTo>
                    <a:pt x="190" y="186"/>
                  </a:lnTo>
                  <a:lnTo>
                    <a:pt x="190" y="190"/>
                  </a:lnTo>
                  <a:lnTo>
                    <a:pt x="196" y="192"/>
                  </a:lnTo>
                  <a:lnTo>
                    <a:pt x="206" y="194"/>
                  </a:lnTo>
                  <a:lnTo>
                    <a:pt x="219" y="196"/>
                  </a:lnTo>
                  <a:lnTo>
                    <a:pt x="229" y="196"/>
                  </a:lnTo>
                  <a:lnTo>
                    <a:pt x="234" y="196"/>
                  </a:lnTo>
                  <a:lnTo>
                    <a:pt x="240" y="198"/>
                  </a:lnTo>
                  <a:lnTo>
                    <a:pt x="246" y="198"/>
                  </a:lnTo>
                  <a:lnTo>
                    <a:pt x="252" y="198"/>
                  </a:lnTo>
                  <a:lnTo>
                    <a:pt x="259" y="200"/>
                  </a:lnTo>
                  <a:lnTo>
                    <a:pt x="271" y="204"/>
                  </a:lnTo>
                  <a:lnTo>
                    <a:pt x="282" y="207"/>
                  </a:lnTo>
                  <a:lnTo>
                    <a:pt x="292" y="211"/>
                  </a:lnTo>
                  <a:lnTo>
                    <a:pt x="300" y="217"/>
                  </a:lnTo>
                  <a:lnTo>
                    <a:pt x="305" y="219"/>
                  </a:lnTo>
                  <a:lnTo>
                    <a:pt x="313" y="221"/>
                  </a:lnTo>
                  <a:lnTo>
                    <a:pt x="315" y="219"/>
                  </a:lnTo>
                  <a:lnTo>
                    <a:pt x="319" y="215"/>
                  </a:lnTo>
                  <a:lnTo>
                    <a:pt x="321" y="213"/>
                  </a:lnTo>
                  <a:lnTo>
                    <a:pt x="325" y="213"/>
                  </a:lnTo>
                  <a:lnTo>
                    <a:pt x="336" y="213"/>
                  </a:lnTo>
                  <a:lnTo>
                    <a:pt x="340" y="213"/>
                  </a:lnTo>
                  <a:lnTo>
                    <a:pt x="346" y="211"/>
                  </a:lnTo>
                  <a:lnTo>
                    <a:pt x="348" y="206"/>
                  </a:lnTo>
                  <a:lnTo>
                    <a:pt x="350" y="198"/>
                  </a:lnTo>
                  <a:lnTo>
                    <a:pt x="346" y="186"/>
                  </a:lnTo>
                  <a:lnTo>
                    <a:pt x="340" y="179"/>
                  </a:lnTo>
                  <a:lnTo>
                    <a:pt x="336" y="177"/>
                  </a:lnTo>
                  <a:lnTo>
                    <a:pt x="332" y="181"/>
                  </a:lnTo>
                  <a:lnTo>
                    <a:pt x="328" y="188"/>
                  </a:lnTo>
                  <a:lnTo>
                    <a:pt x="325" y="192"/>
                  </a:lnTo>
                  <a:lnTo>
                    <a:pt x="325" y="194"/>
                  </a:lnTo>
                  <a:lnTo>
                    <a:pt x="327" y="196"/>
                  </a:lnTo>
                  <a:lnTo>
                    <a:pt x="330" y="198"/>
                  </a:lnTo>
                  <a:lnTo>
                    <a:pt x="336" y="204"/>
                  </a:lnTo>
                  <a:lnTo>
                    <a:pt x="342" y="209"/>
                  </a:lnTo>
                  <a:lnTo>
                    <a:pt x="344" y="215"/>
                  </a:lnTo>
                  <a:lnTo>
                    <a:pt x="346" y="227"/>
                  </a:lnTo>
                  <a:lnTo>
                    <a:pt x="346" y="231"/>
                  </a:lnTo>
                  <a:lnTo>
                    <a:pt x="348" y="236"/>
                  </a:lnTo>
                  <a:lnTo>
                    <a:pt x="352" y="242"/>
                  </a:lnTo>
                  <a:lnTo>
                    <a:pt x="357" y="246"/>
                  </a:lnTo>
                  <a:lnTo>
                    <a:pt x="369" y="252"/>
                  </a:lnTo>
                  <a:lnTo>
                    <a:pt x="378" y="257"/>
                  </a:lnTo>
                  <a:lnTo>
                    <a:pt x="388" y="263"/>
                  </a:lnTo>
                  <a:lnTo>
                    <a:pt x="396" y="273"/>
                  </a:lnTo>
                  <a:lnTo>
                    <a:pt x="401" y="286"/>
                  </a:lnTo>
                  <a:lnTo>
                    <a:pt x="407" y="302"/>
                  </a:lnTo>
                  <a:lnTo>
                    <a:pt x="411" y="305"/>
                  </a:lnTo>
                  <a:lnTo>
                    <a:pt x="417" y="309"/>
                  </a:lnTo>
                  <a:lnTo>
                    <a:pt x="424" y="309"/>
                  </a:lnTo>
                  <a:lnTo>
                    <a:pt x="436" y="307"/>
                  </a:lnTo>
                  <a:lnTo>
                    <a:pt x="446" y="303"/>
                  </a:lnTo>
                  <a:lnTo>
                    <a:pt x="453" y="300"/>
                  </a:lnTo>
                  <a:lnTo>
                    <a:pt x="459" y="298"/>
                  </a:lnTo>
                  <a:lnTo>
                    <a:pt x="463" y="294"/>
                  </a:lnTo>
                  <a:lnTo>
                    <a:pt x="467" y="290"/>
                  </a:lnTo>
                  <a:lnTo>
                    <a:pt x="471" y="288"/>
                  </a:lnTo>
                  <a:lnTo>
                    <a:pt x="478" y="284"/>
                  </a:lnTo>
                  <a:lnTo>
                    <a:pt x="488" y="280"/>
                  </a:lnTo>
                  <a:lnTo>
                    <a:pt x="497" y="279"/>
                  </a:lnTo>
                  <a:lnTo>
                    <a:pt x="503" y="275"/>
                  </a:lnTo>
                  <a:lnTo>
                    <a:pt x="507" y="271"/>
                  </a:lnTo>
                  <a:lnTo>
                    <a:pt x="511" y="269"/>
                  </a:lnTo>
                  <a:lnTo>
                    <a:pt x="515" y="265"/>
                  </a:lnTo>
                  <a:lnTo>
                    <a:pt x="519" y="263"/>
                  </a:lnTo>
                  <a:lnTo>
                    <a:pt x="526" y="261"/>
                  </a:lnTo>
                  <a:lnTo>
                    <a:pt x="534" y="259"/>
                  </a:lnTo>
                  <a:lnTo>
                    <a:pt x="545" y="257"/>
                  </a:lnTo>
                  <a:lnTo>
                    <a:pt x="553" y="257"/>
                  </a:lnTo>
                  <a:lnTo>
                    <a:pt x="565" y="257"/>
                  </a:lnTo>
                  <a:lnTo>
                    <a:pt x="572" y="257"/>
                  </a:lnTo>
                  <a:lnTo>
                    <a:pt x="574" y="255"/>
                  </a:lnTo>
                  <a:lnTo>
                    <a:pt x="578" y="250"/>
                  </a:lnTo>
                  <a:lnTo>
                    <a:pt x="586" y="240"/>
                  </a:lnTo>
                  <a:lnTo>
                    <a:pt x="588" y="229"/>
                  </a:lnTo>
                  <a:lnTo>
                    <a:pt x="588" y="219"/>
                  </a:lnTo>
                  <a:lnTo>
                    <a:pt x="588" y="217"/>
                  </a:lnTo>
                  <a:lnTo>
                    <a:pt x="586" y="215"/>
                  </a:lnTo>
                  <a:lnTo>
                    <a:pt x="586" y="215"/>
                  </a:lnTo>
                  <a:lnTo>
                    <a:pt x="584" y="217"/>
                  </a:lnTo>
                  <a:lnTo>
                    <a:pt x="576" y="217"/>
                  </a:lnTo>
                  <a:lnTo>
                    <a:pt x="572" y="215"/>
                  </a:lnTo>
                  <a:lnTo>
                    <a:pt x="572" y="215"/>
                  </a:lnTo>
                  <a:lnTo>
                    <a:pt x="574" y="211"/>
                  </a:lnTo>
                  <a:lnTo>
                    <a:pt x="580" y="204"/>
                  </a:lnTo>
                  <a:lnTo>
                    <a:pt x="590" y="198"/>
                  </a:lnTo>
                  <a:lnTo>
                    <a:pt x="601" y="194"/>
                  </a:lnTo>
                  <a:lnTo>
                    <a:pt x="616" y="194"/>
                  </a:lnTo>
                  <a:lnTo>
                    <a:pt x="626" y="196"/>
                  </a:lnTo>
                  <a:lnTo>
                    <a:pt x="632" y="198"/>
                  </a:lnTo>
                  <a:lnTo>
                    <a:pt x="641" y="207"/>
                  </a:lnTo>
                  <a:lnTo>
                    <a:pt x="649" y="219"/>
                  </a:lnTo>
                  <a:lnTo>
                    <a:pt x="661" y="229"/>
                  </a:lnTo>
                  <a:lnTo>
                    <a:pt x="672" y="236"/>
                  </a:lnTo>
                  <a:lnTo>
                    <a:pt x="682" y="242"/>
                  </a:lnTo>
                  <a:lnTo>
                    <a:pt x="689" y="246"/>
                  </a:lnTo>
                  <a:lnTo>
                    <a:pt x="695" y="250"/>
                  </a:lnTo>
                  <a:lnTo>
                    <a:pt x="697" y="254"/>
                  </a:lnTo>
                  <a:lnTo>
                    <a:pt x="701" y="255"/>
                  </a:lnTo>
                  <a:lnTo>
                    <a:pt x="714" y="261"/>
                  </a:lnTo>
                  <a:lnTo>
                    <a:pt x="724" y="267"/>
                  </a:lnTo>
                  <a:lnTo>
                    <a:pt x="728" y="271"/>
                  </a:lnTo>
                  <a:lnTo>
                    <a:pt x="730" y="273"/>
                  </a:lnTo>
                  <a:lnTo>
                    <a:pt x="730" y="275"/>
                  </a:lnTo>
                  <a:lnTo>
                    <a:pt x="732" y="280"/>
                  </a:lnTo>
                  <a:lnTo>
                    <a:pt x="736" y="298"/>
                  </a:lnTo>
                  <a:lnTo>
                    <a:pt x="743" y="315"/>
                  </a:lnTo>
                  <a:lnTo>
                    <a:pt x="749" y="323"/>
                  </a:lnTo>
                  <a:lnTo>
                    <a:pt x="755" y="328"/>
                  </a:lnTo>
                  <a:lnTo>
                    <a:pt x="760" y="332"/>
                  </a:lnTo>
                  <a:lnTo>
                    <a:pt x="764" y="334"/>
                  </a:lnTo>
                  <a:lnTo>
                    <a:pt x="772" y="342"/>
                  </a:lnTo>
                  <a:lnTo>
                    <a:pt x="780" y="346"/>
                  </a:lnTo>
                  <a:lnTo>
                    <a:pt x="785" y="348"/>
                  </a:lnTo>
                  <a:lnTo>
                    <a:pt x="795" y="350"/>
                  </a:lnTo>
                  <a:lnTo>
                    <a:pt x="816" y="348"/>
                  </a:lnTo>
                  <a:lnTo>
                    <a:pt x="837" y="344"/>
                  </a:lnTo>
                  <a:lnTo>
                    <a:pt x="847" y="342"/>
                  </a:lnTo>
                  <a:lnTo>
                    <a:pt x="855" y="342"/>
                  </a:lnTo>
                  <a:lnTo>
                    <a:pt x="858" y="342"/>
                  </a:lnTo>
                  <a:lnTo>
                    <a:pt x="858" y="346"/>
                  </a:lnTo>
                  <a:lnTo>
                    <a:pt x="856" y="355"/>
                  </a:lnTo>
                  <a:lnTo>
                    <a:pt x="855" y="367"/>
                  </a:lnTo>
                  <a:lnTo>
                    <a:pt x="853" y="378"/>
                  </a:lnTo>
                  <a:lnTo>
                    <a:pt x="855" y="382"/>
                  </a:lnTo>
                  <a:lnTo>
                    <a:pt x="858" y="384"/>
                  </a:lnTo>
                  <a:lnTo>
                    <a:pt x="862" y="384"/>
                  </a:lnTo>
                  <a:lnTo>
                    <a:pt x="862" y="380"/>
                  </a:lnTo>
                  <a:lnTo>
                    <a:pt x="862" y="375"/>
                  </a:lnTo>
                  <a:lnTo>
                    <a:pt x="862" y="373"/>
                  </a:lnTo>
                  <a:lnTo>
                    <a:pt x="862" y="375"/>
                  </a:lnTo>
                  <a:lnTo>
                    <a:pt x="864" y="376"/>
                  </a:lnTo>
                  <a:lnTo>
                    <a:pt x="868" y="384"/>
                  </a:lnTo>
                  <a:lnTo>
                    <a:pt x="872" y="398"/>
                  </a:lnTo>
                  <a:lnTo>
                    <a:pt x="876" y="415"/>
                  </a:lnTo>
                  <a:lnTo>
                    <a:pt x="878" y="436"/>
                  </a:lnTo>
                  <a:lnTo>
                    <a:pt x="878" y="461"/>
                  </a:lnTo>
                  <a:lnTo>
                    <a:pt x="878" y="486"/>
                  </a:lnTo>
                  <a:lnTo>
                    <a:pt x="876" y="509"/>
                  </a:lnTo>
                  <a:lnTo>
                    <a:pt x="872" y="530"/>
                  </a:lnTo>
                  <a:lnTo>
                    <a:pt x="868" y="549"/>
                  </a:lnTo>
                  <a:lnTo>
                    <a:pt x="870" y="565"/>
                  </a:lnTo>
                  <a:lnTo>
                    <a:pt x="870" y="578"/>
                  </a:lnTo>
                  <a:lnTo>
                    <a:pt x="870" y="588"/>
                  </a:lnTo>
                  <a:lnTo>
                    <a:pt x="872" y="597"/>
                  </a:lnTo>
                  <a:lnTo>
                    <a:pt x="876" y="613"/>
                  </a:lnTo>
                  <a:lnTo>
                    <a:pt x="880" y="618"/>
                  </a:lnTo>
                  <a:lnTo>
                    <a:pt x="885" y="622"/>
                  </a:lnTo>
                  <a:lnTo>
                    <a:pt x="903" y="628"/>
                  </a:lnTo>
                  <a:lnTo>
                    <a:pt x="916" y="632"/>
                  </a:lnTo>
                  <a:lnTo>
                    <a:pt x="920" y="630"/>
                  </a:lnTo>
                  <a:lnTo>
                    <a:pt x="922" y="628"/>
                  </a:lnTo>
                  <a:lnTo>
                    <a:pt x="922" y="624"/>
                  </a:lnTo>
                  <a:lnTo>
                    <a:pt x="924" y="622"/>
                  </a:lnTo>
                  <a:lnTo>
                    <a:pt x="933" y="614"/>
                  </a:lnTo>
                  <a:lnTo>
                    <a:pt x="939" y="607"/>
                  </a:lnTo>
                  <a:lnTo>
                    <a:pt x="941" y="599"/>
                  </a:lnTo>
                  <a:lnTo>
                    <a:pt x="941" y="597"/>
                  </a:lnTo>
                  <a:lnTo>
                    <a:pt x="933" y="586"/>
                  </a:lnTo>
                  <a:lnTo>
                    <a:pt x="926" y="576"/>
                  </a:lnTo>
                  <a:lnTo>
                    <a:pt x="922" y="570"/>
                  </a:lnTo>
                  <a:lnTo>
                    <a:pt x="918" y="566"/>
                  </a:lnTo>
                  <a:lnTo>
                    <a:pt x="916" y="563"/>
                  </a:lnTo>
                  <a:lnTo>
                    <a:pt x="916" y="563"/>
                  </a:lnTo>
                  <a:lnTo>
                    <a:pt x="916" y="563"/>
                  </a:lnTo>
                  <a:lnTo>
                    <a:pt x="918" y="563"/>
                  </a:lnTo>
                  <a:lnTo>
                    <a:pt x="928" y="566"/>
                  </a:lnTo>
                  <a:lnTo>
                    <a:pt x="941" y="574"/>
                  </a:lnTo>
                  <a:lnTo>
                    <a:pt x="954" y="584"/>
                  </a:lnTo>
                  <a:lnTo>
                    <a:pt x="956" y="590"/>
                  </a:lnTo>
                  <a:lnTo>
                    <a:pt x="956" y="593"/>
                  </a:lnTo>
                  <a:lnTo>
                    <a:pt x="954" y="599"/>
                  </a:lnTo>
                  <a:lnTo>
                    <a:pt x="951" y="605"/>
                  </a:lnTo>
                  <a:lnTo>
                    <a:pt x="939" y="616"/>
                  </a:lnTo>
                  <a:lnTo>
                    <a:pt x="926" y="630"/>
                  </a:lnTo>
                  <a:lnTo>
                    <a:pt x="912" y="641"/>
                  </a:lnTo>
                  <a:lnTo>
                    <a:pt x="904" y="653"/>
                  </a:lnTo>
                  <a:lnTo>
                    <a:pt x="901" y="659"/>
                  </a:lnTo>
                  <a:lnTo>
                    <a:pt x="901" y="664"/>
                  </a:lnTo>
                  <a:lnTo>
                    <a:pt x="903" y="670"/>
                  </a:lnTo>
                  <a:lnTo>
                    <a:pt x="906" y="674"/>
                  </a:lnTo>
                  <a:lnTo>
                    <a:pt x="918" y="686"/>
                  </a:lnTo>
                  <a:lnTo>
                    <a:pt x="929" y="701"/>
                  </a:lnTo>
                  <a:lnTo>
                    <a:pt x="952" y="734"/>
                  </a:lnTo>
                  <a:lnTo>
                    <a:pt x="964" y="751"/>
                  </a:lnTo>
                  <a:lnTo>
                    <a:pt x="974" y="764"/>
                  </a:lnTo>
                  <a:lnTo>
                    <a:pt x="981" y="776"/>
                  </a:lnTo>
                  <a:lnTo>
                    <a:pt x="989" y="783"/>
                  </a:lnTo>
                  <a:lnTo>
                    <a:pt x="999" y="789"/>
                  </a:lnTo>
                  <a:lnTo>
                    <a:pt x="1006" y="791"/>
                  </a:lnTo>
                  <a:lnTo>
                    <a:pt x="1020" y="793"/>
                  </a:lnTo>
                  <a:lnTo>
                    <a:pt x="1029" y="789"/>
                  </a:lnTo>
                  <a:lnTo>
                    <a:pt x="1033" y="783"/>
                  </a:lnTo>
                  <a:lnTo>
                    <a:pt x="1035" y="774"/>
                  </a:lnTo>
                  <a:lnTo>
                    <a:pt x="1037" y="766"/>
                  </a:lnTo>
                  <a:lnTo>
                    <a:pt x="1037" y="760"/>
                  </a:lnTo>
                  <a:lnTo>
                    <a:pt x="1037" y="757"/>
                  </a:lnTo>
                  <a:lnTo>
                    <a:pt x="1037" y="760"/>
                  </a:lnTo>
                  <a:lnTo>
                    <a:pt x="1037" y="768"/>
                  </a:lnTo>
                  <a:lnTo>
                    <a:pt x="1037" y="780"/>
                  </a:lnTo>
                  <a:lnTo>
                    <a:pt x="1037" y="795"/>
                  </a:lnTo>
                  <a:lnTo>
                    <a:pt x="1039" y="808"/>
                  </a:lnTo>
                  <a:lnTo>
                    <a:pt x="1039" y="822"/>
                  </a:lnTo>
                  <a:lnTo>
                    <a:pt x="1043" y="829"/>
                  </a:lnTo>
                  <a:lnTo>
                    <a:pt x="1045" y="835"/>
                  </a:lnTo>
                  <a:lnTo>
                    <a:pt x="1052" y="839"/>
                  </a:lnTo>
                  <a:lnTo>
                    <a:pt x="1060" y="839"/>
                  </a:lnTo>
                  <a:lnTo>
                    <a:pt x="1066" y="837"/>
                  </a:lnTo>
                  <a:lnTo>
                    <a:pt x="1070" y="835"/>
                  </a:lnTo>
                  <a:lnTo>
                    <a:pt x="1077" y="829"/>
                  </a:lnTo>
                  <a:lnTo>
                    <a:pt x="1079" y="828"/>
                  </a:lnTo>
                  <a:lnTo>
                    <a:pt x="1079" y="826"/>
                  </a:lnTo>
                  <a:lnTo>
                    <a:pt x="1079" y="828"/>
                  </a:lnTo>
                  <a:lnTo>
                    <a:pt x="1079" y="829"/>
                  </a:lnTo>
                  <a:lnTo>
                    <a:pt x="1077" y="839"/>
                  </a:lnTo>
                  <a:lnTo>
                    <a:pt x="1077" y="851"/>
                  </a:lnTo>
                  <a:lnTo>
                    <a:pt x="1079" y="860"/>
                  </a:lnTo>
                  <a:lnTo>
                    <a:pt x="1081" y="864"/>
                  </a:lnTo>
                  <a:lnTo>
                    <a:pt x="1083" y="864"/>
                  </a:lnTo>
                  <a:lnTo>
                    <a:pt x="1091" y="866"/>
                  </a:lnTo>
                  <a:lnTo>
                    <a:pt x="1093" y="868"/>
                  </a:lnTo>
                  <a:lnTo>
                    <a:pt x="1096" y="872"/>
                  </a:lnTo>
                  <a:lnTo>
                    <a:pt x="1098" y="877"/>
                  </a:lnTo>
                  <a:lnTo>
                    <a:pt x="1100" y="887"/>
                  </a:lnTo>
                  <a:lnTo>
                    <a:pt x="1106" y="902"/>
                  </a:lnTo>
                  <a:lnTo>
                    <a:pt x="1114" y="914"/>
                  </a:lnTo>
                  <a:lnTo>
                    <a:pt x="1120" y="924"/>
                  </a:lnTo>
                  <a:lnTo>
                    <a:pt x="1123" y="925"/>
                  </a:lnTo>
                  <a:lnTo>
                    <a:pt x="1121" y="927"/>
                  </a:lnTo>
                  <a:lnTo>
                    <a:pt x="1121" y="933"/>
                  </a:lnTo>
                  <a:lnTo>
                    <a:pt x="1121" y="941"/>
                  </a:lnTo>
                  <a:lnTo>
                    <a:pt x="1123" y="947"/>
                  </a:lnTo>
                  <a:lnTo>
                    <a:pt x="1131" y="950"/>
                  </a:lnTo>
                  <a:lnTo>
                    <a:pt x="1141" y="950"/>
                  </a:lnTo>
                  <a:lnTo>
                    <a:pt x="1150" y="950"/>
                  </a:lnTo>
                  <a:lnTo>
                    <a:pt x="1158" y="947"/>
                  </a:lnTo>
                  <a:lnTo>
                    <a:pt x="1164" y="943"/>
                  </a:lnTo>
                  <a:lnTo>
                    <a:pt x="1169" y="939"/>
                  </a:lnTo>
                  <a:lnTo>
                    <a:pt x="1175" y="941"/>
                  </a:lnTo>
                  <a:lnTo>
                    <a:pt x="1181" y="943"/>
                  </a:lnTo>
                  <a:lnTo>
                    <a:pt x="1187" y="950"/>
                  </a:lnTo>
                  <a:lnTo>
                    <a:pt x="1196" y="960"/>
                  </a:lnTo>
                  <a:lnTo>
                    <a:pt x="1206" y="972"/>
                  </a:lnTo>
                  <a:lnTo>
                    <a:pt x="1214" y="979"/>
                  </a:lnTo>
                  <a:lnTo>
                    <a:pt x="1225" y="993"/>
                  </a:lnTo>
                  <a:lnTo>
                    <a:pt x="1231" y="1002"/>
                  </a:lnTo>
                  <a:lnTo>
                    <a:pt x="1235" y="1018"/>
                  </a:lnTo>
                  <a:lnTo>
                    <a:pt x="1237" y="1023"/>
                  </a:lnTo>
                  <a:lnTo>
                    <a:pt x="1240" y="1027"/>
                  </a:lnTo>
                  <a:lnTo>
                    <a:pt x="1244" y="1031"/>
                  </a:lnTo>
                  <a:lnTo>
                    <a:pt x="1250" y="1031"/>
                  </a:lnTo>
                  <a:lnTo>
                    <a:pt x="1258" y="1031"/>
                  </a:lnTo>
                  <a:lnTo>
                    <a:pt x="1260" y="1031"/>
                  </a:lnTo>
                  <a:lnTo>
                    <a:pt x="1262" y="1029"/>
                  </a:lnTo>
                  <a:lnTo>
                    <a:pt x="1260" y="1033"/>
                  </a:lnTo>
                  <a:lnTo>
                    <a:pt x="1254" y="1039"/>
                  </a:lnTo>
                  <a:lnTo>
                    <a:pt x="1250" y="1048"/>
                  </a:lnTo>
                  <a:lnTo>
                    <a:pt x="1248" y="1056"/>
                  </a:lnTo>
                  <a:lnTo>
                    <a:pt x="1246" y="1058"/>
                  </a:lnTo>
                  <a:lnTo>
                    <a:pt x="1246" y="1062"/>
                  </a:lnTo>
                  <a:lnTo>
                    <a:pt x="1252" y="1071"/>
                  </a:lnTo>
                  <a:lnTo>
                    <a:pt x="1262" y="1081"/>
                  </a:lnTo>
                  <a:lnTo>
                    <a:pt x="1269" y="1083"/>
                  </a:lnTo>
                  <a:lnTo>
                    <a:pt x="1279" y="1081"/>
                  </a:lnTo>
                  <a:lnTo>
                    <a:pt x="1288" y="1079"/>
                  </a:lnTo>
                  <a:lnTo>
                    <a:pt x="1296" y="1077"/>
                  </a:lnTo>
                  <a:lnTo>
                    <a:pt x="1310" y="1073"/>
                  </a:lnTo>
                  <a:lnTo>
                    <a:pt x="1315" y="1069"/>
                  </a:lnTo>
                  <a:lnTo>
                    <a:pt x="1317" y="1069"/>
                  </a:lnTo>
                  <a:lnTo>
                    <a:pt x="1319" y="1069"/>
                  </a:lnTo>
                  <a:lnTo>
                    <a:pt x="1325" y="1069"/>
                  </a:lnTo>
                  <a:lnTo>
                    <a:pt x="1333" y="1069"/>
                  </a:lnTo>
                  <a:lnTo>
                    <a:pt x="1348" y="1069"/>
                  </a:lnTo>
                  <a:lnTo>
                    <a:pt x="1354" y="1068"/>
                  </a:lnTo>
                  <a:lnTo>
                    <a:pt x="1358" y="1066"/>
                  </a:lnTo>
                  <a:lnTo>
                    <a:pt x="1361" y="1058"/>
                  </a:lnTo>
                  <a:lnTo>
                    <a:pt x="1363" y="1050"/>
                  </a:lnTo>
                  <a:lnTo>
                    <a:pt x="1365" y="1048"/>
                  </a:lnTo>
                  <a:lnTo>
                    <a:pt x="1365" y="1046"/>
                  </a:lnTo>
                  <a:lnTo>
                    <a:pt x="1365" y="1048"/>
                  </a:lnTo>
                  <a:lnTo>
                    <a:pt x="1367" y="1048"/>
                  </a:lnTo>
                  <a:lnTo>
                    <a:pt x="1377" y="1052"/>
                  </a:lnTo>
                  <a:lnTo>
                    <a:pt x="1386" y="1054"/>
                  </a:lnTo>
                  <a:lnTo>
                    <a:pt x="1394" y="1056"/>
                  </a:lnTo>
                  <a:lnTo>
                    <a:pt x="1402" y="1050"/>
                  </a:lnTo>
                  <a:lnTo>
                    <a:pt x="1411" y="1045"/>
                  </a:lnTo>
                  <a:lnTo>
                    <a:pt x="1415" y="1035"/>
                  </a:lnTo>
                  <a:lnTo>
                    <a:pt x="1417" y="1031"/>
                  </a:lnTo>
                  <a:lnTo>
                    <a:pt x="1417" y="1025"/>
                  </a:lnTo>
                  <a:lnTo>
                    <a:pt x="1415" y="1025"/>
                  </a:lnTo>
                  <a:lnTo>
                    <a:pt x="1411" y="1025"/>
                  </a:lnTo>
                  <a:lnTo>
                    <a:pt x="1411" y="1021"/>
                  </a:lnTo>
                  <a:lnTo>
                    <a:pt x="1413" y="1016"/>
                  </a:lnTo>
                  <a:lnTo>
                    <a:pt x="1415" y="1008"/>
                  </a:lnTo>
                  <a:lnTo>
                    <a:pt x="1421" y="995"/>
                  </a:lnTo>
                  <a:lnTo>
                    <a:pt x="1421" y="987"/>
                  </a:lnTo>
                  <a:lnTo>
                    <a:pt x="1421" y="977"/>
                  </a:lnTo>
                  <a:lnTo>
                    <a:pt x="1419" y="970"/>
                  </a:lnTo>
                  <a:lnTo>
                    <a:pt x="1421" y="960"/>
                  </a:lnTo>
                  <a:lnTo>
                    <a:pt x="1423" y="952"/>
                  </a:lnTo>
                  <a:lnTo>
                    <a:pt x="1425" y="941"/>
                  </a:lnTo>
                  <a:lnTo>
                    <a:pt x="1431" y="927"/>
                  </a:lnTo>
                  <a:lnTo>
                    <a:pt x="1434" y="918"/>
                  </a:lnTo>
                  <a:lnTo>
                    <a:pt x="1434" y="910"/>
                  </a:lnTo>
                  <a:lnTo>
                    <a:pt x="1432" y="897"/>
                  </a:lnTo>
                  <a:lnTo>
                    <a:pt x="1432" y="881"/>
                  </a:lnTo>
                  <a:lnTo>
                    <a:pt x="1432" y="864"/>
                  </a:lnTo>
                  <a:lnTo>
                    <a:pt x="1432" y="847"/>
                  </a:lnTo>
                  <a:lnTo>
                    <a:pt x="1432" y="831"/>
                  </a:lnTo>
                  <a:lnTo>
                    <a:pt x="1432" y="818"/>
                  </a:lnTo>
                  <a:lnTo>
                    <a:pt x="1434" y="808"/>
                  </a:lnTo>
                  <a:lnTo>
                    <a:pt x="1434" y="803"/>
                  </a:lnTo>
                  <a:lnTo>
                    <a:pt x="1434" y="795"/>
                  </a:lnTo>
                  <a:lnTo>
                    <a:pt x="1434" y="778"/>
                  </a:lnTo>
                  <a:lnTo>
                    <a:pt x="1434" y="760"/>
                  </a:lnTo>
                  <a:lnTo>
                    <a:pt x="1434" y="753"/>
                  </a:lnTo>
                  <a:lnTo>
                    <a:pt x="1434" y="749"/>
                  </a:lnTo>
                  <a:lnTo>
                    <a:pt x="1431" y="735"/>
                  </a:lnTo>
                  <a:lnTo>
                    <a:pt x="1425" y="720"/>
                  </a:lnTo>
                  <a:lnTo>
                    <a:pt x="1417" y="707"/>
                  </a:lnTo>
                  <a:lnTo>
                    <a:pt x="1413" y="701"/>
                  </a:lnTo>
                  <a:lnTo>
                    <a:pt x="1411" y="697"/>
                  </a:lnTo>
                  <a:lnTo>
                    <a:pt x="1411" y="693"/>
                  </a:lnTo>
                  <a:lnTo>
                    <a:pt x="1408" y="687"/>
                  </a:lnTo>
                  <a:lnTo>
                    <a:pt x="1400" y="674"/>
                  </a:lnTo>
                  <a:lnTo>
                    <a:pt x="1388" y="655"/>
                  </a:lnTo>
                  <a:lnTo>
                    <a:pt x="1377" y="636"/>
                  </a:lnTo>
                  <a:lnTo>
                    <a:pt x="1363" y="616"/>
                  </a:lnTo>
                  <a:lnTo>
                    <a:pt x="1354" y="599"/>
                  </a:lnTo>
                  <a:lnTo>
                    <a:pt x="1346" y="588"/>
                  </a:lnTo>
                  <a:lnTo>
                    <a:pt x="1344" y="586"/>
                  </a:lnTo>
                  <a:lnTo>
                    <a:pt x="1342" y="584"/>
                  </a:lnTo>
                  <a:lnTo>
                    <a:pt x="1342" y="584"/>
                  </a:lnTo>
                  <a:lnTo>
                    <a:pt x="1340" y="580"/>
                  </a:lnTo>
                  <a:lnTo>
                    <a:pt x="1336" y="570"/>
                  </a:lnTo>
                  <a:lnTo>
                    <a:pt x="1329" y="555"/>
                  </a:lnTo>
                  <a:lnTo>
                    <a:pt x="1321" y="538"/>
                  </a:lnTo>
                  <a:lnTo>
                    <a:pt x="1312" y="520"/>
                  </a:lnTo>
                  <a:lnTo>
                    <a:pt x="1302" y="505"/>
                  </a:lnTo>
                  <a:lnTo>
                    <a:pt x="1296" y="494"/>
                  </a:lnTo>
                  <a:lnTo>
                    <a:pt x="1292" y="490"/>
                  </a:lnTo>
                  <a:lnTo>
                    <a:pt x="1290" y="488"/>
                  </a:lnTo>
                  <a:lnTo>
                    <a:pt x="1288" y="486"/>
                  </a:lnTo>
                  <a:lnTo>
                    <a:pt x="1285" y="480"/>
                  </a:lnTo>
                  <a:lnTo>
                    <a:pt x="1273" y="467"/>
                  </a:lnTo>
                  <a:lnTo>
                    <a:pt x="1260" y="449"/>
                  </a:lnTo>
                  <a:lnTo>
                    <a:pt x="1252" y="442"/>
                  </a:lnTo>
                  <a:lnTo>
                    <a:pt x="1244" y="436"/>
                  </a:lnTo>
                  <a:lnTo>
                    <a:pt x="1237" y="430"/>
                  </a:lnTo>
                  <a:lnTo>
                    <a:pt x="1229" y="423"/>
                  </a:lnTo>
                  <a:lnTo>
                    <a:pt x="1217" y="401"/>
                  </a:lnTo>
                  <a:lnTo>
                    <a:pt x="1214" y="392"/>
                  </a:lnTo>
                  <a:lnTo>
                    <a:pt x="1212" y="384"/>
                  </a:lnTo>
                  <a:lnTo>
                    <a:pt x="1210" y="378"/>
                  </a:lnTo>
                  <a:lnTo>
                    <a:pt x="1210" y="376"/>
                  </a:lnTo>
                  <a:lnTo>
                    <a:pt x="1210" y="376"/>
                  </a:lnTo>
                  <a:lnTo>
                    <a:pt x="1214" y="378"/>
                  </a:lnTo>
                  <a:lnTo>
                    <a:pt x="1221" y="388"/>
                  </a:lnTo>
                  <a:lnTo>
                    <a:pt x="1231" y="399"/>
                  </a:lnTo>
                  <a:lnTo>
                    <a:pt x="1235" y="407"/>
                  </a:lnTo>
                  <a:lnTo>
                    <a:pt x="1235" y="415"/>
                  </a:lnTo>
                  <a:lnTo>
                    <a:pt x="1237" y="424"/>
                  </a:lnTo>
                  <a:lnTo>
                    <a:pt x="1240" y="432"/>
                  </a:lnTo>
                  <a:lnTo>
                    <a:pt x="1246" y="438"/>
                  </a:lnTo>
                  <a:lnTo>
                    <a:pt x="1252" y="442"/>
                  </a:lnTo>
                  <a:lnTo>
                    <a:pt x="1264" y="446"/>
                  </a:lnTo>
                  <a:lnTo>
                    <a:pt x="1267" y="446"/>
                  </a:lnTo>
                  <a:lnTo>
                    <a:pt x="1269" y="446"/>
                  </a:lnTo>
                  <a:lnTo>
                    <a:pt x="1271" y="446"/>
                  </a:lnTo>
                  <a:lnTo>
                    <a:pt x="1273" y="442"/>
                  </a:lnTo>
                  <a:lnTo>
                    <a:pt x="1283" y="436"/>
                  </a:lnTo>
                  <a:lnTo>
                    <a:pt x="1290" y="426"/>
                  </a:lnTo>
                  <a:lnTo>
                    <a:pt x="1294" y="423"/>
                  </a:lnTo>
                  <a:lnTo>
                    <a:pt x="1296" y="419"/>
                  </a:lnTo>
                  <a:lnTo>
                    <a:pt x="1292" y="415"/>
                  </a:lnTo>
                  <a:lnTo>
                    <a:pt x="1287" y="407"/>
                  </a:lnTo>
                  <a:lnTo>
                    <a:pt x="1279" y="398"/>
                  </a:lnTo>
                  <a:lnTo>
                    <a:pt x="1269" y="386"/>
                  </a:lnTo>
                  <a:lnTo>
                    <a:pt x="1260" y="376"/>
                  </a:lnTo>
                  <a:lnTo>
                    <a:pt x="1252" y="367"/>
                  </a:lnTo>
                  <a:lnTo>
                    <a:pt x="1246" y="359"/>
                  </a:lnTo>
                  <a:lnTo>
                    <a:pt x="1244" y="355"/>
                  </a:lnTo>
                  <a:lnTo>
                    <a:pt x="1242" y="350"/>
                  </a:lnTo>
                  <a:lnTo>
                    <a:pt x="1239" y="344"/>
                  </a:lnTo>
                  <a:lnTo>
                    <a:pt x="1225" y="330"/>
                  </a:lnTo>
                  <a:lnTo>
                    <a:pt x="1212" y="317"/>
                  </a:lnTo>
                  <a:lnTo>
                    <a:pt x="1208" y="311"/>
                  </a:lnTo>
                  <a:lnTo>
                    <a:pt x="1204" y="307"/>
                  </a:lnTo>
                  <a:lnTo>
                    <a:pt x="1202" y="302"/>
                  </a:lnTo>
                  <a:lnTo>
                    <a:pt x="1196" y="296"/>
                  </a:lnTo>
                  <a:lnTo>
                    <a:pt x="1183" y="282"/>
                  </a:lnTo>
                  <a:lnTo>
                    <a:pt x="1168" y="267"/>
                  </a:lnTo>
                  <a:lnTo>
                    <a:pt x="1162" y="259"/>
                  </a:lnTo>
                  <a:lnTo>
                    <a:pt x="1158" y="250"/>
                  </a:lnTo>
                  <a:lnTo>
                    <a:pt x="1156" y="246"/>
                  </a:lnTo>
                  <a:lnTo>
                    <a:pt x="1152" y="238"/>
                  </a:lnTo>
                  <a:lnTo>
                    <a:pt x="1144" y="219"/>
                  </a:lnTo>
                  <a:lnTo>
                    <a:pt x="1133" y="196"/>
                  </a:lnTo>
                  <a:lnTo>
                    <a:pt x="1120" y="171"/>
                  </a:lnTo>
                  <a:lnTo>
                    <a:pt x="1106" y="148"/>
                  </a:lnTo>
                  <a:lnTo>
                    <a:pt x="1095" y="127"/>
                  </a:lnTo>
                  <a:lnTo>
                    <a:pt x="1091" y="119"/>
                  </a:lnTo>
                  <a:lnTo>
                    <a:pt x="1087" y="113"/>
                  </a:lnTo>
                  <a:lnTo>
                    <a:pt x="1085" y="110"/>
                  </a:lnTo>
                  <a:lnTo>
                    <a:pt x="1083" y="108"/>
                  </a:lnTo>
                  <a:lnTo>
                    <a:pt x="1083" y="106"/>
                  </a:lnTo>
                  <a:lnTo>
                    <a:pt x="1083" y="100"/>
                  </a:lnTo>
                  <a:lnTo>
                    <a:pt x="1083" y="92"/>
                  </a:lnTo>
                  <a:lnTo>
                    <a:pt x="1083" y="83"/>
                  </a:lnTo>
                  <a:lnTo>
                    <a:pt x="1083" y="75"/>
                  </a:lnTo>
                  <a:lnTo>
                    <a:pt x="1081" y="65"/>
                  </a:lnTo>
                  <a:lnTo>
                    <a:pt x="1081" y="60"/>
                  </a:lnTo>
                  <a:lnTo>
                    <a:pt x="1079" y="56"/>
                  </a:lnTo>
                  <a:lnTo>
                    <a:pt x="1075" y="50"/>
                  </a:lnTo>
                  <a:lnTo>
                    <a:pt x="1070" y="42"/>
                  </a:lnTo>
                  <a:lnTo>
                    <a:pt x="1064" y="35"/>
                  </a:lnTo>
                  <a:lnTo>
                    <a:pt x="1062" y="29"/>
                  </a:lnTo>
                  <a:lnTo>
                    <a:pt x="1062" y="25"/>
                  </a:lnTo>
                  <a:lnTo>
                    <a:pt x="1060" y="17"/>
                  </a:lnTo>
                  <a:lnTo>
                    <a:pt x="1058" y="12"/>
                  </a:lnTo>
                  <a:lnTo>
                    <a:pt x="1058" y="8"/>
                  </a:lnTo>
                  <a:lnTo>
                    <a:pt x="1058" y="8"/>
                  </a:lnTo>
                  <a:lnTo>
                    <a:pt x="1062" y="6"/>
                  </a:lnTo>
                  <a:lnTo>
                    <a:pt x="1064" y="6"/>
                  </a:lnTo>
                  <a:lnTo>
                    <a:pt x="1066" y="4"/>
                  </a:lnTo>
                  <a:lnTo>
                    <a:pt x="1064" y="2"/>
                  </a:lnTo>
                  <a:lnTo>
                    <a:pt x="1060" y="0"/>
                  </a:lnTo>
                  <a:lnTo>
                    <a:pt x="1050" y="0"/>
                  </a:lnTo>
                  <a:lnTo>
                    <a:pt x="1037" y="0"/>
                  </a:lnTo>
                  <a:lnTo>
                    <a:pt x="1002" y="0"/>
                  </a:lnTo>
                  <a:lnTo>
                    <a:pt x="987" y="0"/>
                  </a:lnTo>
                  <a:lnTo>
                    <a:pt x="972" y="2"/>
                  </a:lnTo>
                  <a:lnTo>
                    <a:pt x="960" y="2"/>
                  </a:lnTo>
                  <a:lnTo>
                    <a:pt x="951" y="4"/>
                  </a:lnTo>
                  <a:lnTo>
                    <a:pt x="943" y="4"/>
                  </a:lnTo>
                  <a:lnTo>
                    <a:pt x="941" y="4"/>
                  </a:lnTo>
                  <a:lnTo>
                    <a:pt x="941" y="6"/>
                  </a:lnTo>
                  <a:lnTo>
                    <a:pt x="943" y="14"/>
                  </a:lnTo>
                  <a:lnTo>
                    <a:pt x="945" y="23"/>
                  </a:lnTo>
                  <a:lnTo>
                    <a:pt x="945" y="35"/>
                  </a:lnTo>
                  <a:lnTo>
                    <a:pt x="947" y="46"/>
                  </a:lnTo>
                  <a:lnTo>
                    <a:pt x="949" y="56"/>
                  </a:lnTo>
                  <a:lnTo>
                    <a:pt x="949" y="65"/>
                  </a:lnTo>
                  <a:lnTo>
                    <a:pt x="951" y="69"/>
                  </a:lnTo>
                  <a:lnTo>
                    <a:pt x="951" y="73"/>
                  </a:lnTo>
                  <a:lnTo>
                    <a:pt x="952" y="77"/>
                  </a:lnTo>
                  <a:lnTo>
                    <a:pt x="951" y="79"/>
                  </a:lnTo>
                  <a:lnTo>
                    <a:pt x="947" y="79"/>
                  </a:lnTo>
                  <a:lnTo>
                    <a:pt x="941" y="77"/>
                  </a:lnTo>
                  <a:lnTo>
                    <a:pt x="935" y="77"/>
                  </a:lnTo>
                  <a:lnTo>
                    <a:pt x="933" y="79"/>
                  </a:lnTo>
                  <a:lnTo>
                    <a:pt x="929" y="81"/>
                  </a:lnTo>
                  <a:lnTo>
                    <a:pt x="928" y="79"/>
                  </a:lnTo>
                  <a:lnTo>
                    <a:pt x="926" y="77"/>
                  </a:lnTo>
                  <a:lnTo>
                    <a:pt x="920" y="73"/>
                  </a:lnTo>
                  <a:lnTo>
                    <a:pt x="916" y="67"/>
                  </a:lnTo>
                  <a:lnTo>
                    <a:pt x="914" y="62"/>
                  </a:lnTo>
                  <a:lnTo>
                    <a:pt x="916" y="54"/>
                  </a:lnTo>
                  <a:lnTo>
                    <a:pt x="916" y="52"/>
                  </a:lnTo>
                  <a:lnTo>
                    <a:pt x="914" y="50"/>
                  </a:lnTo>
                  <a:lnTo>
                    <a:pt x="906" y="50"/>
                  </a:lnTo>
                  <a:lnTo>
                    <a:pt x="893" y="52"/>
                  </a:lnTo>
                  <a:lnTo>
                    <a:pt x="880" y="52"/>
                  </a:lnTo>
                  <a:lnTo>
                    <a:pt x="870" y="54"/>
                  </a:lnTo>
                  <a:lnTo>
                    <a:pt x="860" y="54"/>
                  </a:lnTo>
                  <a:lnTo>
                    <a:pt x="853" y="56"/>
                  </a:lnTo>
                  <a:lnTo>
                    <a:pt x="845" y="56"/>
                  </a:lnTo>
                  <a:lnTo>
                    <a:pt x="841" y="56"/>
                  </a:lnTo>
                  <a:lnTo>
                    <a:pt x="812" y="58"/>
                  </a:lnTo>
                  <a:lnTo>
                    <a:pt x="784" y="60"/>
                  </a:lnTo>
                  <a:lnTo>
                    <a:pt x="732" y="64"/>
                  </a:lnTo>
                  <a:lnTo>
                    <a:pt x="688" y="65"/>
                  </a:lnTo>
                  <a:lnTo>
                    <a:pt x="649" y="67"/>
                  </a:lnTo>
                  <a:lnTo>
                    <a:pt x="616" y="71"/>
                  </a:lnTo>
                  <a:lnTo>
                    <a:pt x="590" y="71"/>
                  </a:lnTo>
                  <a:lnTo>
                    <a:pt x="568" y="73"/>
                  </a:lnTo>
                  <a:lnTo>
                    <a:pt x="551" y="75"/>
                  </a:lnTo>
                  <a:lnTo>
                    <a:pt x="536" y="75"/>
                  </a:lnTo>
                  <a:lnTo>
                    <a:pt x="526" y="77"/>
                  </a:lnTo>
                  <a:lnTo>
                    <a:pt x="519" y="77"/>
                  </a:lnTo>
                  <a:lnTo>
                    <a:pt x="515" y="77"/>
                  </a:lnTo>
                  <a:lnTo>
                    <a:pt x="511" y="77"/>
                  </a:lnTo>
                  <a:lnTo>
                    <a:pt x="509" y="77"/>
                  </a:lnTo>
                  <a:lnTo>
                    <a:pt x="509" y="77"/>
                  </a:lnTo>
                  <a:lnTo>
                    <a:pt x="507" y="77"/>
                  </a:lnTo>
                  <a:lnTo>
                    <a:pt x="503" y="79"/>
                  </a:lnTo>
                  <a:lnTo>
                    <a:pt x="496" y="79"/>
                  </a:lnTo>
                  <a:lnTo>
                    <a:pt x="490" y="81"/>
                  </a:lnTo>
                  <a:lnTo>
                    <a:pt x="474" y="81"/>
                  </a:lnTo>
                  <a:lnTo>
                    <a:pt x="469" y="81"/>
                  </a:lnTo>
                  <a:lnTo>
                    <a:pt x="465" y="77"/>
                  </a:lnTo>
                  <a:lnTo>
                    <a:pt x="461" y="77"/>
                  </a:lnTo>
                  <a:lnTo>
                    <a:pt x="457" y="77"/>
                  </a:lnTo>
                  <a:lnTo>
                    <a:pt x="453" y="75"/>
                  </a:lnTo>
                  <a:lnTo>
                    <a:pt x="453" y="73"/>
                  </a:lnTo>
                  <a:lnTo>
                    <a:pt x="453" y="69"/>
                  </a:lnTo>
                  <a:lnTo>
                    <a:pt x="451" y="64"/>
                  </a:lnTo>
                  <a:lnTo>
                    <a:pt x="449" y="58"/>
                  </a:lnTo>
                  <a:lnTo>
                    <a:pt x="442" y="44"/>
                  </a:lnTo>
                  <a:lnTo>
                    <a:pt x="436" y="39"/>
                  </a:lnTo>
                  <a:lnTo>
                    <a:pt x="430" y="33"/>
                  </a:lnTo>
                  <a:lnTo>
                    <a:pt x="424" y="31"/>
                  </a:lnTo>
                  <a:lnTo>
                    <a:pt x="419" y="29"/>
                  </a:lnTo>
                </a:path>
              </a:pathLst>
            </a:custGeom>
            <a:pattFill prst="ltUpDiag">
              <a:fgClr>
                <a:schemeClr val="accent4"/>
              </a:fgClr>
              <a:bgClr>
                <a:schemeClr val="bg1"/>
              </a:bgClr>
            </a:pattFill>
            <a:ln w="15875">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307" name="Delaware">
              <a:extLst>
                <a:ext uri="{FF2B5EF4-FFF2-40B4-BE49-F238E27FC236}">
                  <a16:creationId xmlns:a16="http://schemas.microsoft.com/office/drawing/2014/main" id="{B63DD5E7-BBD9-896E-C1DC-468F1938841F}"/>
                </a:ext>
              </a:extLst>
            </p:cNvPr>
            <p:cNvSpPr>
              <a:spLocks/>
            </p:cNvSpPr>
            <p:nvPr/>
          </p:nvSpPr>
          <p:spPr bwMode="auto">
            <a:xfrm>
              <a:off x="8910638" y="4127500"/>
              <a:ext cx="142875" cy="203200"/>
            </a:xfrm>
            <a:custGeom>
              <a:avLst/>
              <a:gdLst>
                <a:gd name="T0" fmla="*/ 12 w 181"/>
                <a:gd name="T1" fmla="*/ 56 h 258"/>
                <a:gd name="T2" fmla="*/ 31 w 181"/>
                <a:gd name="T3" fmla="*/ 127 h 258"/>
                <a:gd name="T4" fmla="*/ 46 w 181"/>
                <a:gd name="T5" fmla="*/ 179 h 258"/>
                <a:gd name="T6" fmla="*/ 56 w 181"/>
                <a:gd name="T7" fmla="*/ 213 h 258"/>
                <a:gd name="T8" fmla="*/ 63 w 181"/>
                <a:gd name="T9" fmla="*/ 236 h 258"/>
                <a:gd name="T10" fmla="*/ 67 w 181"/>
                <a:gd name="T11" fmla="*/ 250 h 258"/>
                <a:gd name="T12" fmla="*/ 69 w 181"/>
                <a:gd name="T13" fmla="*/ 256 h 258"/>
                <a:gd name="T14" fmla="*/ 87 w 181"/>
                <a:gd name="T15" fmla="*/ 254 h 258"/>
                <a:gd name="T16" fmla="*/ 117 w 181"/>
                <a:gd name="T17" fmla="*/ 252 h 258"/>
                <a:gd name="T18" fmla="*/ 146 w 181"/>
                <a:gd name="T19" fmla="*/ 248 h 258"/>
                <a:gd name="T20" fmla="*/ 167 w 181"/>
                <a:gd name="T21" fmla="*/ 244 h 258"/>
                <a:gd name="T22" fmla="*/ 173 w 181"/>
                <a:gd name="T23" fmla="*/ 244 h 258"/>
                <a:gd name="T24" fmla="*/ 173 w 181"/>
                <a:gd name="T25" fmla="*/ 242 h 258"/>
                <a:gd name="T26" fmla="*/ 179 w 181"/>
                <a:gd name="T27" fmla="*/ 233 h 258"/>
                <a:gd name="T28" fmla="*/ 179 w 181"/>
                <a:gd name="T29" fmla="*/ 223 h 258"/>
                <a:gd name="T30" fmla="*/ 173 w 181"/>
                <a:gd name="T31" fmla="*/ 213 h 258"/>
                <a:gd name="T32" fmla="*/ 163 w 181"/>
                <a:gd name="T33" fmla="*/ 206 h 258"/>
                <a:gd name="T34" fmla="*/ 158 w 181"/>
                <a:gd name="T35" fmla="*/ 190 h 258"/>
                <a:gd name="T36" fmla="*/ 154 w 181"/>
                <a:gd name="T37" fmla="*/ 173 h 258"/>
                <a:gd name="T38" fmla="*/ 146 w 181"/>
                <a:gd name="T39" fmla="*/ 165 h 258"/>
                <a:gd name="T40" fmla="*/ 135 w 181"/>
                <a:gd name="T41" fmla="*/ 158 h 258"/>
                <a:gd name="T42" fmla="*/ 111 w 181"/>
                <a:gd name="T43" fmla="*/ 133 h 258"/>
                <a:gd name="T44" fmla="*/ 96 w 181"/>
                <a:gd name="T45" fmla="*/ 110 h 258"/>
                <a:gd name="T46" fmla="*/ 81 w 181"/>
                <a:gd name="T47" fmla="*/ 96 h 258"/>
                <a:gd name="T48" fmla="*/ 65 w 181"/>
                <a:gd name="T49" fmla="*/ 81 h 258"/>
                <a:gd name="T50" fmla="*/ 63 w 181"/>
                <a:gd name="T51" fmla="*/ 67 h 258"/>
                <a:gd name="T52" fmla="*/ 50 w 181"/>
                <a:gd name="T53" fmla="*/ 39 h 258"/>
                <a:gd name="T54" fmla="*/ 40 w 181"/>
                <a:gd name="T55" fmla="*/ 18 h 258"/>
                <a:gd name="T56" fmla="*/ 39 w 181"/>
                <a:gd name="T57" fmla="*/ 6 h 258"/>
                <a:gd name="T58" fmla="*/ 35 w 181"/>
                <a:gd name="T59" fmla="*/ 2 h 258"/>
                <a:gd name="T60" fmla="*/ 21 w 181"/>
                <a:gd name="T61" fmla="*/ 0 h 258"/>
                <a:gd name="T62" fmla="*/ 8 w 181"/>
                <a:gd name="T63" fmla="*/ 2 h 258"/>
                <a:gd name="T64" fmla="*/ 0 w 181"/>
                <a:gd name="T65" fmla="*/ 14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1" h="258">
                  <a:moveTo>
                    <a:pt x="0" y="14"/>
                  </a:moveTo>
                  <a:lnTo>
                    <a:pt x="12" y="56"/>
                  </a:lnTo>
                  <a:lnTo>
                    <a:pt x="23" y="94"/>
                  </a:lnTo>
                  <a:lnTo>
                    <a:pt x="31" y="127"/>
                  </a:lnTo>
                  <a:lnTo>
                    <a:pt x="39" y="154"/>
                  </a:lnTo>
                  <a:lnTo>
                    <a:pt x="46" y="179"/>
                  </a:lnTo>
                  <a:lnTo>
                    <a:pt x="52" y="198"/>
                  </a:lnTo>
                  <a:lnTo>
                    <a:pt x="56" y="213"/>
                  </a:lnTo>
                  <a:lnTo>
                    <a:pt x="60" y="227"/>
                  </a:lnTo>
                  <a:lnTo>
                    <a:pt x="63" y="236"/>
                  </a:lnTo>
                  <a:lnTo>
                    <a:pt x="65" y="244"/>
                  </a:lnTo>
                  <a:lnTo>
                    <a:pt x="67" y="250"/>
                  </a:lnTo>
                  <a:lnTo>
                    <a:pt x="67" y="254"/>
                  </a:lnTo>
                  <a:lnTo>
                    <a:pt x="69" y="256"/>
                  </a:lnTo>
                  <a:lnTo>
                    <a:pt x="69" y="258"/>
                  </a:lnTo>
                  <a:lnTo>
                    <a:pt x="87" y="254"/>
                  </a:lnTo>
                  <a:lnTo>
                    <a:pt x="102" y="252"/>
                  </a:lnTo>
                  <a:lnTo>
                    <a:pt x="117" y="252"/>
                  </a:lnTo>
                  <a:lnTo>
                    <a:pt x="129" y="250"/>
                  </a:lnTo>
                  <a:lnTo>
                    <a:pt x="146" y="248"/>
                  </a:lnTo>
                  <a:lnTo>
                    <a:pt x="159" y="246"/>
                  </a:lnTo>
                  <a:lnTo>
                    <a:pt x="167" y="244"/>
                  </a:lnTo>
                  <a:lnTo>
                    <a:pt x="171" y="244"/>
                  </a:lnTo>
                  <a:lnTo>
                    <a:pt x="173" y="244"/>
                  </a:lnTo>
                  <a:lnTo>
                    <a:pt x="173" y="244"/>
                  </a:lnTo>
                  <a:lnTo>
                    <a:pt x="173" y="242"/>
                  </a:lnTo>
                  <a:lnTo>
                    <a:pt x="175" y="240"/>
                  </a:lnTo>
                  <a:lnTo>
                    <a:pt x="179" y="233"/>
                  </a:lnTo>
                  <a:lnTo>
                    <a:pt x="181" y="227"/>
                  </a:lnTo>
                  <a:lnTo>
                    <a:pt x="179" y="223"/>
                  </a:lnTo>
                  <a:lnTo>
                    <a:pt x="177" y="217"/>
                  </a:lnTo>
                  <a:lnTo>
                    <a:pt x="173" y="213"/>
                  </a:lnTo>
                  <a:lnTo>
                    <a:pt x="167" y="210"/>
                  </a:lnTo>
                  <a:lnTo>
                    <a:pt x="163" y="206"/>
                  </a:lnTo>
                  <a:lnTo>
                    <a:pt x="159" y="198"/>
                  </a:lnTo>
                  <a:lnTo>
                    <a:pt x="158" y="190"/>
                  </a:lnTo>
                  <a:lnTo>
                    <a:pt x="156" y="179"/>
                  </a:lnTo>
                  <a:lnTo>
                    <a:pt x="154" y="173"/>
                  </a:lnTo>
                  <a:lnTo>
                    <a:pt x="152" y="169"/>
                  </a:lnTo>
                  <a:lnTo>
                    <a:pt x="146" y="165"/>
                  </a:lnTo>
                  <a:lnTo>
                    <a:pt x="138" y="162"/>
                  </a:lnTo>
                  <a:lnTo>
                    <a:pt x="135" y="158"/>
                  </a:lnTo>
                  <a:lnTo>
                    <a:pt x="129" y="152"/>
                  </a:lnTo>
                  <a:lnTo>
                    <a:pt x="111" y="133"/>
                  </a:lnTo>
                  <a:lnTo>
                    <a:pt x="98" y="114"/>
                  </a:lnTo>
                  <a:lnTo>
                    <a:pt x="96" y="110"/>
                  </a:lnTo>
                  <a:lnTo>
                    <a:pt x="92" y="104"/>
                  </a:lnTo>
                  <a:lnTo>
                    <a:pt x="81" y="96"/>
                  </a:lnTo>
                  <a:lnTo>
                    <a:pt x="69" y="87"/>
                  </a:lnTo>
                  <a:lnTo>
                    <a:pt x="65" y="81"/>
                  </a:lnTo>
                  <a:lnTo>
                    <a:pt x="63" y="75"/>
                  </a:lnTo>
                  <a:lnTo>
                    <a:pt x="63" y="67"/>
                  </a:lnTo>
                  <a:lnTo>
                    <a:pt x="60" y="60"/>
                  </a:lnTo>
                  <a:lnTo>
                    <a:pt x="50" y="39"/>
                  </a:lnTo>
                  <a:lnTo>
                    <a:pt x="44" y="27"/>
                  </a:lnTo>
                  <a:lnTo>
                    <a:pt x="40" y="18"/>
                  </a:lnTo>
                  <a:lnTo>
                    <a:pt x="39" y="10"/>
                  </a:lnTo>
                  <a:lnTo>
                    <a:pt x="39" y="6"/>
                  </a:lnTo>
                  <a:lnTo>
                    <a:pt x="39" y="4"/>
                  </a:lnTo>
                  <a:lnTo>
                    <a:pt x="35" y="2"/>
                  </a:lnTo>
                  <a:lnTo>
                    <a:pt x="29" y="0"/>
                  </a:lnTo>
                  <a:lnTo>
                    <a:pt x="21" y="0"/>
                  </a:lnTo>
                  <a:lnTo>
                    <a:pt x="15" y="0"/>
                  </a:lnTo>
                  <a:lnTo>
                    <a:pt x="8" y="2"/>
                  </a:lnTo>
                  <a:lnTo>
                    <a:pt x="2" y="8"/>
                  </a:lnTo>
                  <a:lnTo>
                    <a:pt x="0" y="14"/>
                  </a:lnTo>
                </a:path>
              </a:pathLst>
            </a:custGeom>
            <a:pattFill prst="ltUpDiag">
              <a:fgClr>
                <a:schemeClr val="accent4"/>
              </a:fgClr>
              <a:bgClr>
                <a:schemeClr val="bg1"/>
              </a:bgClr>
            </a:pattFill>
            <a:ln w="15875">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308" name="Connecticut">
              <a:extLst>
                <a:ext uri="{FF2B5EF4-FFF2-40B4-BE49-F238E27FC236}">
                  <a16:creationId xmlns:a16="http://schemas.microsoft.com/office/drawing/2014/main" id="{CEBD86F4-0196-A128-2ABC-328123785B8F}"/>
                </a:ext>
              </a:extLst>
            </p:cNvPr>
            <p:cNvSpPr>
              <a:spLocks/>
            </p:cNvSpPr>
            <p:nvPr/>
          </p:nvSpPr>
          <p:spPr bwMode="auto">
            <a:xfrm>
              <a:off x="9088438" y="3675063"/>
              <a:ext cx="211138" cy="227013"/>
            </a:xfrm>
            <a:custGeom>
              <a:avLst/>
              <a:gdLst>
                <a:gd name="T0" fmla="*/ 42 w 267"/>
                <a:gd name="T1" fmla="*/ 46 h 286"/>
                <a:gd name="T2" fmla="*/ 111 w 267"/>
                <a:gd name="T3" fmla="*/ 29 h 286"/>
                <a:gd name="T4" fmla="*/ 163 w 267"/>
                <a:gd name="T5" fmla="*/ 17 h 286"/>
                <a:gd name="T6" fmla="*/ 198 w 267"/>
                <a:gd name="T7" fmla="*/ 10 h 286"/>
                <a:gd name="T8" fmla="*/ 221 w 267"/>
                <a:gd name="T9" fmla="*/ 4 h 286"/>
                <a:gd name="T10" fmla="*/ 234 w 267"/>
                <a:gd name="T11" fmla="*/ 2 h 286"/>
                <a:gd name="T12" fmla="*/ 240 w 267"/>
                <a:gd name="T13" fmla="*/ 0 h 286"/>
                <a:gd name="T14" fmla="*/ 240 w 267"/>
                <a:gd name="T15" fmla="*/ 0 h 286"/>
                <a:gd name="T16" fmla="*/ 240 w 267"/>
                <a:gd name="T17" fmla="*/ 8 h 286"/>
                <a:gd name="T18" fmla="*/ 246 w 267"/>
                <a:gd name="T19" fmla="*/ 35 h 286"/>
                <a:gd name="T20" fmla="*/ 257 w 267"/>
                <a:gd name="T21" fmla="*/ 60 h 286"/>
                <a:gd name="T22" fmla="*/ 267 w 267"/>
                <a:gd name="T23" fmla="*/ 156 h 286"/>
                <a:gd name="T24" fmla="*/ 207 w 267"/>
                <a:gd name="T25" fmla="*/ 173 h 286"/>
                <a:gd name="T26" fmla="*/ 186 w 267"/>
                <a:gd name="T27" fmla="*/ 179 h 286"/>
                <a:gd name="T28" fmla="*/ 176 w 267"/>
                <a:gd name="T29" fmla="*/ 182 h 286"/>
                <a:gd name="T30" fmla="*/ 165 w 267"/>
                <a:gd name="T31" fmla="*/ 192 h 286"/>
                <a:gd name="T32" fmla="*/ 138 w 267"/>
                <a:gd name="T33" fmla="*/ 211 h 286"/>
                <a:gd name="T34" fmla="*/ 126 w 267"/>
                <a:gd name="T35" fmla="*/ 219 h 286"/>
                <a:gd name="T36" fmla="*/ 123 w 267"/>
                <a:gd name="T37" fmla="*/ 221 h 286"/>
                <a:gd name="T38" fmla="*/ 111 w 267"/>
                <a:gd name="T39" fmla="*/ 232 h 286"/>
                <a:gd name="T40" fmla="*/ 90 w 267"/>
                <a:gd name="T41" fmla="*/ 246 h 286"/>
                <a:gd name="T42" fmla="*/ 75 w 267"/>
                <a:gd name="T43" fmla="*/ 259 h 286"/>
                <a:gd name="T44" fmla="*/ 65 w 267"/>
                <a:gd name="T45" fmla="*/ 265 h 286"/>
                <a:gd name="T46" fmla="*/ 61 w 267"/>
                <a:gd name="T47" fmla="*/ 269 h 286"/>
                <a:gd name="T48" fmla="*/ 57 w 267"/>
                <a:gd name="T49" fmla="*/ 267 h 286"/>
                <a:gd name="T50" fmla="*/ 48 w 267"/>
                <a:gd name="T51" fmla="*/ 265 h 286"/>
                <a:gd name="T52" fmla="*/ 42 w 267"/>
                <a:gd name="T53" fmla="*/ 271 h 286"/>
                <a:gd name="T54" fmla="*/ 32 w 267"/>
                <a:gd name="T55" fmla="*/ 280 h 286"/>
                <a:gd name="T56" fmla="*/ 23 w 267"/>
                <a:gd name="T57" fmla="*/ 284 h 286"/>
                <a:gd name="T58" fmla="*/ 25 w 267"/>
                <a:gd name="T59" fmla="*/ 278 h 286"/>
                <a:gd name="T60" fmla="*/ 29 w 267"/>
                <a:gd name="T61" fmla="*/ 267 h 286"/>
                <a:gd name="T62" fmla="*/ 30 w 267"/>
                <a:gd name="T63" fmla="*/ 263 h 286"/>
                <a:gd name="T64" fmla="*/ 19 w 267"/>
                <a:gd name="T65" fmla="*/ 255 h 286"/>
                <a:gd name="T66" fmla="*/ 17 w 267"/>
                <a:gd name="T67" fmla="*/ 255 h 286"/>
                <a:gd name="T68" fmla="*/ 19 w 267"/>
                <a:gd name="T69" fmla="*/ 250 h 286"/>
                <a:gd name="T70" fmla="*/ 29 w 267"/>
                <a:gd name="T71" fmla="*/ 225 h 286"/>
                <a:gd name="T72" fmla="*/ 30 w 267"/>
                <a:gd name="T73" fmla="*/ 217 h 286"/>
                <a:gd name="T74" fmla="*/ 29 w 267"/>
                <a:gd name="T75" fmla="*/ 211 h 286"/>
                <a:gd name="T76" fmla="*/ 25 w 267"/>
                <a:gd name="T77" fmla="*/ 194 h 286"/>
                <a:gd name="T78" fmla="*/ 13 w 267"/>
                <a:gd name="T79" fmla="*/ 144 h 286"/>
                <a:gd name="T80" fmla="*/ 2 w 267"/>
                <a:gd name="T81" fmla="*/ 90 h 286"/>
                <a:gd name="T82" fmla="*/ 0 w 267"/>
                <a:gd name="T83" fmla="*/ 69 h 286"/>
                <a:gd name="T84" fmla="*/ 0 w 267"/>
                <a:gd name="T85" fmla="*/ 5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7" h="286">
                  <a:moveTo>
                    <a:pt x="0" y="56"/>
                  </a:moveTo>
                  <a:lnTo>
                    <a:pt x="42" y="46"/>
                  </a:lnTo>
                  <a:lnTo>
                    <a:pt x="78" y="37"/>
                  </a:lnTo>
                  <a:lnTo>
                    <a:pt x="111" y="29"/>
                  </a:lnTo>
                  <a:lnTo>
                    <a:pt x="138" y="23"/>
                  </a:lnTo>
                  <a:lnTo>
                    <a:pt x="163" y="17"/>
                  </a:lnTo>
                  <a:lnTo>
                    <a:pt x="182" y="14"/>
                  </a:lnTo>
                  <a:lnTo>
                    <a:pt x="198" y="10"/>
                  </a:lnTo>
                  <a:lnTo>
                    <a:pt x="211" y="6"/>
                  </a:lnTo>
                  <a:lnTo>
                    <a:pt x="221" y="4"/>
                  </a:lnTo>
                  <a:lnTo>
                    <a:pt x="228" y="2"/>
                  </a:lnTo>
                  <a:lnTo>
                    <a:pt x="234" y="2"/>
                  </a:lnTo>
                  <a:lnTo>
                    <a:pt x="236" y="0"/>
                  </a:lnTo>
                  <a:lnTo>
                    <a:pt x="240" y="0"/>
                  </a:lnTo>
                  <a:lnTo>
                    <a:pt x="240" y="0"/>
                  </a:lnTo>
                  <a:lnTo>
                    <a:pt x="240" y="0"/>
                  </a:lnTo>
                  <a:lnTo>
                    <a:pt x="240" y="4"/>
                  </a:lnTo>
                  <a:lnTo>
                    <a:pt x="240" y="8"/>
                  </a:lnTo>
                  <a:lnTo>
                    <a:pt x="242" y="15"/>
                  </a:lnTo>
                  <a:lnTo>
                    <a:pt x="246" y="35"/>
                  </a:lnTo>
                  <a:lnTo>
                    <a:pt x="251" y="46"/>
                  </a:lnTo>
                  <a:lnTo>
                    <a:pt x="257" y="60"/>
                  </a:lnTo>
                  <a:lnTo>
                    <a:pt x="263" y="108"/>
                  </a:lnTo>
                  <a:lnTo>
                    <a:pt x="267" y="156"/>
                  </a:lnTo>
                  <a:lnTo>
                    <a:pt x="234" y="167"/>
                  </a:lnTo>
                  <a:lnTo>
                    <a:pt x="207" y="173"/>
                  </a:lnTo>
                  <a:lnTo>
                    <a:pt x="196" y="177"/>
                  </a:lnTo>
                  <a:lnTo>
                    <a:pt x="186" y="179"/>
                  </a:lnTo>
                  <a:lnTo>
                    <a:pt x="178" y="181"/>
                  </a:lnTo>
                  <a:lnTo>
                    <a:pt x="176" y="182"/>
                  </a:lnTo>
                  <a:lnTo>
                    <a:pt x="171" y="186"/>
                  </a:lnTo>
                  <a:lnTo>
                    <a:pt x="165" y="192"/>
                  </a:lnTo>
                  <a:lnTo>
                    <a:pt x="148" y="204"/>
                  </a:lnTo>
                  <a:lnTo>
                    <a:pt x="138" y="211"/>
                  </a:lnTo>
                  <a:lnTo>
                    <a:pt x="130" y="215"/>
                  </a:lnTo>
                  <a:lnTo>
                    <a:pt x="126" y="219"/>
                  </a:lnTo>
                  <a:lnTo>
                    <a:pt x="125" y="221"/>
                  </a:lnTo>
                  <a:lnTo>
                    <a:pt x="123" y="221"/>
                  </a:lnTo>
                  <a:lnTo>
                    <a:pt x="121" y="225"/>
                  </a:lnTo>
                  <a:lnTo>
                    <a:pt x="111" y="232"/>
                  </a:lnTo>
                  <a:lnTo>
                    <a:pt x="102" y="240"/>
                  </a:lnTo>
                  <a:lnTo>
                    <a:pt x="90" y="246"/>
                  </a:lnTo>
                  <a:lnTo>
                    <a:pt x="78" y="255"/>
                  </a:lnTo>
                  <a:lnTo>
                    <a:pt x="75" y="259"/>
                  </a:lnTo>
                  <a:lnTo>
                    <a:pt x="73" y="259"/>
                  </a:lnTo>
                  <a:lnTo>
                    <a:pt x="65" y="265"/>
                  </a:lnTo>
                  <a:lnTo>
                    <a:pt x="61" y="267"/>
                  </a:lnTo>
                  <a:lnTo>
                    <a:pt x="61" y="269"/>
                  </a:lnTo>
                  <a:lnTo>
                    <a:pt x="59" y="269"/>
                  </a:lnTo>
                  <a:lnTo>
                    <a:pt x="57" y="267"/>
                  </a:lnTo>
                  <a:lnTo>
                    <a:pt x="54" y="265"/>
                  </a:lnTo>
                  <a:lnTo>
                    <a:pt x="48" y="265"/>
                  </a:lnTo>
                  <a:lnTo>
                    <a:pt x="42" y="269"/>
                  </a:lnTo>
                  <a:lnTo>
                    <a:pt x="42" y="271"/>
                  </a:lnTo>
                  <a:lnTo>
                    <a:pt x="40" y="275"/>
                  </a:lnTo>
                  <a:lnTo>
                    <a:pt x="32" y="280"/>
                  </a:lnTo>
                  <a:lnTo>
                    <a:pt x="25" y="284"/>
                  </a:lnTo>
                  <a:lnTo>
                    <a:pt x="23" y="284"/>
                  </a:lnTo>
                  <a:lnTo>
                    <a:pt x="21" y="286"/>
                  </a:lnTo>
                  <a:lnTo>
                    <a:pt x="25" y="278"/>
                  </a:lnTo>
                  <a:lnTo>
                    <a:pt x="27" y="273"/>
                  </a:lnTo>
                  <a:lnTo>
                    <a:pt x="29" y="267"/>
                  </a:lnTo>
                  <a:lnTo>
                    <a:pt x="30" y="265"/>
                  </a:lnTo>
                  <a:lnTo>
                    <a:pt x="30" y="263"/>
                  </a:lnTo>
                  <a:lnTo>
                    <a:pt x="23" y="259"/>
                  </a:lnTo>
                  <a:lnTo>
                    <a:pt x="19" y="255"/>
                  </a:lnTo>
                  <a:lnTo>
                    <a:pt x="17" y="255"/>
                  </a:lnTo>
                  <a:lnTo>
                    <a:pt x="17" y="255"/>
                  </a:lnTo>
                  <a:lnTo>
                    <a:pt x="17" y="254"/>
                  </a:lnTo>
                  <a:lnTo>
                    <a:pt x="19" y="250"/>
                  </a:lnTo>
                  <a:lnTo>
                    <a:pt x="23" y="238"/>
                  </a:lnTo>
                  <a:lnTo>
                    <a:pt x="29" y="225"/>
                  </a:lnTo>
                  <a:lnTo>
                    <a:pt x="29" y="219"/>
                  </a:lnTo>
                  <a:lnTo>
                    <a:pt x="30" y="217"/>
                  </a:lnTo>
                  <a:lnTo>
                    <a:pt x="29" y="215"/>
                  </a:lnTo>
                  <a:lnTo>
                    <a:pt x="29" y="211"/>
                  </a:lnTo>
                  <a:lnTo>
                    <a:pt x="27" y="204"/>
                  </a:lnTo>
                  <a:lnTo>
                    <a:pt x="25" y="194"/>
                  </a:lnTo>
                  <a:lnTo>
                    <a:pt x="19" y="171"/>
                  </a:lnTo>
                  <a:lnTo>
                    <a:pt x="13" y="144"/>
                  </a:lnTo>
                  <a:lnTo>
                    <a:pt x="7" y="117"/>
                  </a:lnTo>
                  <a:lnTo>
                    <a:pt x="2" y="90"/>
                  </a:lnTo>
                  <a:lnTo>
                    <a:pt x="2" y="79"/>
                  </a:lnTo>
                  <a:lnTo>
                    <a:pt x="0" y="69"/>
                  </a:lnTo>
                  <a:lnTo>
                    <a:pt x="0" y="62"/>
                  </a:lnTo>
                  <a:lnTo>
                    <a:pt x="0" y="56"/>
                  </a:lnTo>
                </a:path>
              </a:pathLst>
            </a:custGeom>
            <a:pattFill prst="ltUpDiag">
              <a:fgClr>
                <a:schemeClr val="accent4"/>
              </a:fgClr>
              <a:bgClr>
                <a:schemeClr val="bg1"/>
              </a:bgClr>
            </a:pattFill>
            <a:ln w="15875">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309" name="Colorado">
              <a:extLst>
                <a:ext uri="{FF2B5EF4-FFF2-40B4-BE49-F238E27FC236}">
                  <a16:creationId xmlns:a16="http://schemas.microsoft.com/office/drawing/2014/main" id="{4FDE205C-D00C-5B0D-8AB4-330E5E429D87}"/>
                </a:ext>
              </a:extLst>
            </p:cNvPr>
            <p:cNvSpPr>
              <a:spLocks/>
            </p:cNvSpPr>
            <p:nvPr/>
          </p:nvSpPr>
          <p:spPr bwMode="auto">
            <a:xfrm>
              <a:off x="4916488" y="4127500"/>
              <a:ext cx="893763" cy="706438"/>
            </a:xfrm>
            <a:custGeom>
              <a:avLst/>
              <a:gdLst>
                <a:gd name="T0" fmla="*/ 94 w 1125"/>
                <a:gd name="T1" fmla="*/ 71 h 891"/>
                <a:gd name="T2" fmla="*/ 76 w 1125"/>
                <a:gd name="T3" fmla="*/ 204 h 891"/>
                <a:gd name="T4" fmla="*/ 61 w 1125"/>
                <a:gd name="T5" fmla="*/ 319 h 891"/>
                <a:gd name="T6" fmla="*/ 48 w 1125"/>
                <a:gd name="T7" fmla="*/ 419 h 891"/>
                <a:gd name="T8" fmla="*/ 38 w 1125"/>
                <a:gd name="T9" fmla="*/ 503 h 891"/>
                <a:gd name="T10" fmla="*/ 28 w 1125"/>
                <a:gd name="T11" fmla="*/ 574 h 891"/>
                <a:gd name="T12" fmla="*/ 21 w 1125"/>
                <a:gd name="T13" fmla="*/ 632 h 891"/>
                <a:gd name="T14" fmla="*/ 15 w 1125"/>
                <a:gd name="T15" fmla="*/ 680 h 891"/>
                <a:gd name="T16" fmla="*/ 9 w 1125"/>
                <a:gd name="T17" fmla="*/ 716 h 891"/>
                <a:gd name="T18" fmla="*/ 5 w 1125"/>
                <a:gd name="T19" fmla="*/ 745 h 891"/>
                <a:gd name="T20" fmla="*/ 2 w 1125"/>
                <a:gd name="T21" fmla="*/ 776 h 891"/>
                <a:gd name="T22" fmla="*/ 0 w 1125"/>
                <a:gd name="T23" fmla="*/ 795 h 891"/>
                <a:gd name="T24" fmla="*/ 0 w 1125"/>
                <a:gd name="T25" fmla="*/ 799 h 891"/>
                <a:gd name="T26" fmla="*/ 2 w 1125"/>
                <a:gd name="T27" fmla="*/ 799 h 891"/>
                <a:gd name="T28" fmla="*/ 15 w 1125"/>
                <a:gd name="T29" fmla="*/ 801 h 891"/>
                <a:gd name="T30" fmla="*/ 44 w 1125"/>
                <a:gd name="T31" fmla="*/ 805 h 891"/>
                <a:gd name="T32" fmla="*/ 84 w 1125"/>
                <a:gd name="T33" fmla="*/ 809 h 891"/>
                <a:gd name="T34" fmla="*/ 136 w 1125"/>
                <a:gd name="T35" fmla="*/ 814 h 891"/>
                <a:gd name="T36" fmla="*/ 197 w 1125"/>
                <a:gd name="T37" fmla="*/ 822 h 891"/>
                <a:gd name="T38" fmla="*/ 303 w 1125"/>
                <a:gd name="T39" fmla="*/ 832 h 891"/>
                <a:gd name="T40" fmla="*/ 468 w 1125"/>
                <a:gd name="T41" fmla="*/ 849 h 891"/>
                <a:gd name="T42" fmla="*/ 645 w 1125"/>
                <a:gd name="T43" fmla="*/ 864 h 891"/>
                <a:gd name="T44" fmla="*/ 827 w 1125"/>
                <a:gd name="T45" fmla="*/ 878 h 891"/>
                <a:gd name="T46" fmla="*/ 1004 w 1125"/>
                <a:gd name="T47" fmla="*/ 887 h 891"/>
                <a:gd name="T48" fmla="*/ 1086 w 1125"/>
                <a:gd name="T49" fmla="*/ 880 h 891"/>
                <a:gd name="T50" fmla="*/ 1086 w 1125"/>
                <a:gd name="T51" fmla="*/ 851 h 891"/>
                <a:gd name="T52" fmla="*/ 1088 w 1125"/>
                <a:gd name="T53" fmla="*/ 809 h 891"/>
                <a:gd name="T54" fmla="*/ 1092 w 1125"/>
                <a:gd name="T55" fmla="*/ 757 h 891"/>
                <a:gd name="T56" fmla="*/ 1096 w 1125"/>
                <a:gd name="T57" fmla="*/ 668 h 891"/>
                <a:gd name="T58" fmla="*/ 1104 w 1125"/>
                <a:gd name="T59" fmla="*/ 532 h 891"/>
                <a:gd name="T60" fmla="*/ 1109 w 1125"/>
                <a:gd name="T61" fmla="*/ 394 h 891"/>
                <a:gd name="T62" fmla="*/ 1115 w 1125"/>
                <a:gd name="T63" fmla="*/ 267 h 891"/>
                <a:gd name="T64" fmla="*/ 1119 w 1125"/>
                <a:gd name="T65" fmla="*/ 213 h 891"/>
                <a:gd name="T66" fmla="*/ 1121 w 1125"/>
                <a:gd name="T67" fmla="*/ 167 h 891"/>
                <a:gd name="T68" fmla="*/ 1123 w 1125"/>
                <a:gd name="T69" fmla="*/ 133 h 891"/>
                <a:gd name="T70" fmla="*/ 1123 w 1125"/>
                <a:gd name="T71" fmla="*/ 112 h 891"/>
                <a:gd name="T72" fmla="*/ 1125 w 1125"/>
                <a:gd name="T73" fmla="*/ 104 h 891"/>
                <a:gd name="T74" fmla="*/ 1083 w 1125"/>
                <a:gd name="T75" fmla="*/ 96 h 891"/>
                <a:gd name="T76" fmla="*/ 1052 w 1125"/>
                <a:gd name="T77" fmla="*/ 92 h 891"/>
                <a:gd name="T78" fmla="*/ 1008 w 1125"/>
                <a:gd name="T79" fmla="*/ 87 h 891"/>
                <a:gd name="T80" fmla="*/ 977 w 1125"/>
                <a:gd name="T81" fmla="*/ 87 h 891"/>
                <a:gd name="T82" fmla="*/ 944 w 1125"/>
                <a:gd name="T83" fmla="*/ 85 h 891"/>
                <a:gd name="T84" fmla="*/ 883 w 1125"/>
                <a:gd name="T85" fmla="*/ 81 h 891"/>
                <a:gd name="T86" fmla="*/ 798 w 1125"/>
                <a:gd name="T87" fmla="*/ 75 h 891"/>
                <a:gd name="T88" fmla="*/ 764 w 1125"/>
                <a:gd name="T89" fmla="*/ 71 h 891"/>
                <a:gd name="T90" fmla="*/ 739 w 1125"/>
                <a:gd name="T91" fmla="*/ 69 h 891"/>
                <a:gd name="T92" fmla="*/ 731 w 1125"/>
                <a:gd name="T93" fmla="*/ 69 h 891"/>
                <a:gd name="T94" fmla="*/ 658 w 1125"/>
                <a:gd name="T95" fmla="*/ 62 h 891"/>
                <a:gd name="T96" fmla="*/ 593 w 1125"/>
                <a:gd name="T97" fmla="*/ 54 h 891"/>
                <a:gd name="T98" fmla="*/ 537 w 1125"/>
                <a:gd name="T99" fmla="*/ 48 h 891"/>
                <a:gd name="T100" fmla="*/ 491 w 1125"/>
                <a:gd name="T101" fmla="*/ 44 h 891"/>
                <a:gd name="T102" fmla="*/ 416 w 1125"/>
                <a:gd name="T103" fmla="*/ 37 h 891"/>
                <a:gd name="T104" fmla="*/ 366 w 1125"/>
                <a:gd name="T105" fmla="*/ 31 h 891"/>
                <a:gd name="T106" fmla="*/ 338 w 1125"/>
                <a:gd name="T107" fmla="*/ 27 h 891"/>
                <a:gd name="T108" fmla="*/ 322 w 1125"/>
                <a:gd name="T109" fmla="*/ 27 h 891"/>
                <a:gd name="T110" fmla="*/ 316 w 1125"/>
                <a:gd name="T111" fmla="*/ 25 h 891"/>
                <a:gd name="T112" fmla="*/ 103 w 1125"/>
                <a:gd name="T113" fmla="*/ 0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25" h="891">
                  <a:moveTo>
                    <a:pt x="103" y="0"/>
                  </a:moveTo>
                  <a:lnTo>
                    <a:pt x="94" y="71"/>
                  </a:lnTo>
                  <a:lnTo>
                    <a:pt x="84" y="140"/>
                  </a:lnTo>
                  <a:lnTo>
                    <a:pt x="76" y="204"/>
                  </a:lnTo>
                  <a:lnTo>
                    <a:pt x="69" y="263"/>
                  </a:lnTo>
                  <a:lnTo>
                    <a:pt x="61" y="319"/>
                  </a:lnTo>
                  <a:lnTo>
                    <a:pt x="55" y="371"/>
                  </a:lnTo>
                  <a:lnTo>
                    <a:pt x="48" y="419"/>
                  </a:lnTo>
                  <a:lnTo>
                    <a:pt x="42" y="463"/>
                  </a:lnTo>
                  <a:lnTo>
                    <a:pt x="38" y="503"/>
                  </a:lnTo>
                  <a:lnTo>
                    <a:pt x="32" y="540"/>
                  </a:lnTo>
                  <a:lnTo>
                    <a:pt x="28" y="574"/>
                  </a:lnTo>
                  <a:lnTo>
                    <a:pt x="25" y="605"/>
                  </a:lnTo>
                  <a:lnTo>
                    <a:pt x="21" y="632"/>
                  </a:lnTo>
                  <a:lnTo>
                    <a:pt x="17" y="657"/>
                  </a:lnTo>
                  <a:lnTo>
                    <a:pt x="15" y="680"/>
                  </a:lnTo>
                  <a:lnTo>
                    <a:pt x="11" y="699"/>
                  </a:lnTo>
                  <a:lnTo>
                    <a:pt x="9" y="716"/>
                  </a:lnTo>
                  <a:lnTo>
                    <a:pt x="7" y="732"/>
                  </a:lnTo>
                  <a:lnTo>
                    <a:pt x="5" y="745"/>
                  </a:lnTo>
                  <a:lnTo>
                    <a:pt x="3" y="757"/>
                  </a:lnTo>
                  <a:lnTo>
                    <a:pt x="2" y="776"/>
                  </a:lnTo>
                  <a:lnTo>
                    <a:pt x="0" y="787"/>
                  </a:lnTo>
                  <a:lnTo>
                    <a:pt x="0" y="795"/>
                  </a:lnTo>
                  <a:lnTo>
                    <a:pt x="0" y="799"/>
                  </a:lnTo>
                  <a:lnTo>
                    <a:pt x="0" y="799"/>
                  </a:lnTo>
                  <a:lnTo>
                    <a:pt x="0" y="799"/>
                  </a:lnTo>
                  <a:lnTo>
                    <a:pt x="2" y="799"/>
                  </a:lnTo>
                  <a:lnTo>
                    <a:pt x="7" y="801"/>
                  </a:lnTo>
                  <a:lnTo>
                    <a:pt x="15" y="801"/>
                  </a:lnTo>
                  <a:lnTo>
                    <a:pt x="28" y="803"/>
                  </a:lnTo>
                  <a:lnTo>
                    <a:pt x="44" y="805"/>
                  </a:lnTo>
                  <a:lnTo>
                    <a:pt x="63" y="807"/>
                  </a:lnTo>
                  <a:lnTo>
                    <a:pt x="84" y="809"/>
                  </a:lnTo>
                  <a:lnTo>
                    <a:pt x="109" y="812"/>
                  </a:lnTo>
                  <a:lnTo>
                    <a:pt x="136" y="814"/>
                  </a:lnTo>
                  <a:lnTo>
                    <a:pt x="165" y="818"/>
                  </a:lnTo>
                  <a:lnTo>
                    <a:pt x="197" y="822"/>
                  </a:lnTo>
                  <a:lnTo>
                    <a:pt x="230" y="826"/>
                  </a:lnTo>
                  <a:lnTo>
                    <a:pt x="303" y="832"/>
                  </a:lnTo>
                  <a:lnTo>
                    <a:pt x="384" y="839"/>
                  </a:lnTo>
                  <a:lnTo>
                    <a:pt x="468" y="849"/>
                  </a:lnTo>
                  <a:lnTo>
                    <a:pt x="555" y="856"/>
                  </a:lnTo>
                  <a:lnTo>
                    <a:pt x="645" y="864"/>
                  </a:lnTo>
                  <a:lnTo>
                    <a:pt x="737" y="870"/>
                  </a:lnTo>
                  <a:lnTo>
                    <a:pt x="827" y="878"/>
                  </a:lnTo>
                  <a:lnTo>
                    <a:pt x="917" y="883"/>
                  </a:lnTo>
                  <a:lnTo>
                    <a:pt x="1004" y="887"/>
                  </a:lnTo>
                  <a:lnTo>
                    <a:pt x="1084" y="891"/>
                  </a:lnTo>
                  <a:lnTo>
                    <a:pt x="1086" y="880"/>
                  </a:lnTo>
                  <a:lnTo>
                    <a:pt x="1086" y="866"/>
                  </a:lnTo>
                  <a:lnTo>
                    <a:pt x="1086" y="851"/>
                  </a:lnTo>
                  <a:lnTo>
                    <a:pt x="1088" y="830"/>
                  </a:lnTo>
                  <a:lnTo>
                    <a:pt x="1088" y="809"/>
                  </a:lnTo>
                  <a:lnTo>
                    <a:pt x="1090" y="784"/>
                  </a:lnTo>
                  <a:lnTo>
                    <a:pt x="1092" y="757"/>
                  </a:lnTo>
                  <a:lnTo>
                    <a:pt x="1092" y="730"/>
                  </a:lnTo>
                  <a:lnTo>
                    <a:pt x="1096" y="668"/>
                  </a:lnTo>
                  <a:lnTo>
                    <a:pt x="1100" y="601"/>
                  </a:lnTo>
                  <a:lnTo>
                    <a:pt x="1104" y="532"/>
                  </a:lnTo>
                  <a:lnTo>
                    <a:pt x="1106" y="463"/>
                  </a:lnTo>
                  <a:lnTo>
                    <a:pt x="1109" y="394"/>
                  </a:lnTo>
                  <a:lnTo>
                    <a:pt x="1113" y="329"/>
                  </a:lnTo>
                  <a:lnTo>
                    <a:pt x="1115" y="267"/>
                  </a:lnTo>
                  <a:lnTo>
                    <a:pt x="1117" y="240"/>
                  </a:lnTo>
                  <a:lnTo>
                    <a:pt x="1119" y="213"/>
                  </a:lnTo>
                  <a:lnTo>
                    <a:pt x="1119" y="190"/>
                  </a:lnTo>
                  <a:lnTo>
                    <a:pt x="1121" y="167"/>
                  </a:lnTo>
                  <a:lnTo>
                    <a:pt x="1121" y="150"/>
                  </a:lnTo>
                  <a:lnTo>
                    <a:pt x="1123" y="133"/>
                  </a:lnTo>
                  <a:lnTo>
                    <a:pt x="1123" y="121"/>
                  </a:lnTo>
                  <a:lnTo>
                    <a:pt x="1123" y="112"/>
                  </a:lnTo>
                  <a:lnTo>
                    <a:pt x="1125" y="106"/>
                  </a:lnTo>
                  <a:lnTo>
                    <a:pt x="1125" y="104"/>
                  </a:lnTo>
                  <a:lnTo>
                    <a:pt x="1102" y="98"/>
                  </a:lnTo>
                  <a:lnTo>
                    <a:pt x="1083" y="96"/>
                  </a:lnTo>
                  <a:lnTo>
                    <a:pt x="1067" y="92"/>
                  </a:lnTo>
                  <a:lnTo>
                    <a:pt x="1052" y="92"/>
                  </a:lnTo>
                  <a:lnTo>
                    <a:pt x="1023" y="89"/>
                  </a:lnTo>
                  <a:lnTo>
                    <a:pt x="1008" y="87"/>
                  </a:lnTo>
                  <a:lnTo>
                    <a:pt x="990" y="87"/>
                  </a:lnTo>
                  <a:lnTo>
                    <a:pt x="977" y="87"/>
                  </a:lnTo>
                  <a:lnTo>
                    <a:pt x="963" y="85"/>
                  </a:lnTo>
                  <a:lnTo>
                    <a:pt x="944" y="85"/>
                  </a:lnTo>
                  <a:lnTo>
                    <a:pt x="925" y="83"/>
                  </a:lnTo>
                  <a:lnTo>
                    <a:pt x="883" y="81"/>
                  </a:lnTo>
                  <a:lnTo>
                    <a:pt x="839" y="77"/>
                  </a:lnTo>
                  <a:lnTo>
                    <a:pt x="798" y="75"/>
                  </a:lnTo>
                  <a:lnTo>
                    <a:pt x="779" y="73"/>
                  </a:lnTo>
                  <a:lnTo>
                    <a:pt x="764" y="71"/>
                  </a:lnTo>
                  <a:lnTo>
                    <a:pt x="750" y="71"/>
                  </a:lnTo>
                  <a:lnTo>
                    <a:pt x="739" y="69"/>
                  </a:lnTo>
                  <a:lnTo>
                    <a:pt x="733" y="69"/>
                  </a:lnTo>
                  <a:lnTo>
                    <a:pt x="731" y="69"/>
                  </a:lnTo>
                  <a:lnTo>
                    <a:pt x="693" y="66"/>
                  </a:lnTo>
                  <a:lnTo>
                    <a:pt x="658" y="62"/>
                  </a:lnTo>
                  <a:lnTo>
                    <a:pt x="624" y="58"/>
                  </a:lnTo>
                  <a:lnTo>
                    <a:pt x="593" y="54"/>
                  </a:lnTo>
                  <a:lnTo>
                    <a:pt x="564" y="52"/>
                  </a:lnTo>
                  <a:lnTo>
                    <a:pt x="537" y="48"/>
                  </a:lnTo>
                  <a:lnTo>
                    <a:pt x="512" y="46"/>
                  </a:lnTo>
                  <a:lnTo>
                    <a:pt x="491" y="44"/>
                  </a:lnTo>
                  <a:lnTo>
                    <a:pt x="451" y="41"/>
                  </a:lnTo>
                  <a:lnTo>
                    <a:pt x="416" y="37"/>
                  </a:lnTo>
                  <a:lnTo>
                    <a:pt x="389" y="33"/>
                  </a:lnTo>
                  <a:lnTo>
                    <a:pt x="366" y="31"/>
                  </a:lnTo>
                  <a:lnTo>
                    <a:pt x="349" y="29"/>
                  </a:lnTo>
                  <a:lnTo>
                    <a:pt x="338" y="27"/>
                  </a:lnTo>
                  <a:lnTo>
                    <a:pt x="328" y="27"/>
                  </a:lnTo>
                  <a:lnTo>
                    <a:pt x="322" y="27"/>
                  </a:lnTo>
                  <a:lnTo>
                    <a:pt x="318" y="25"/>
                  </a:lnTo>
                  <a:lnTo>
                    <a:pt x="316" y="25"/>
                  </a:lnTo>
                  <a:lnTo>
                    <a:pt x="314" y="25"/>
                  </a:lnTo>
                  <a:lnTo>
                    <a:pt x="103" y="0"/>
                  </a:lnTo>
                  <a:lnTo>
                    <a:pt x="103" y="0"/>
                  </a:lnTo>
                  <a:close/>
                </a:path>
              </a:pathLst>
            </a:custGeom>
            <a:pattFill prst="ltUpDiag">
              <a:fgClr>
                <a:schemeClr val="accent2"/>
              </a:fgClr>
              <a:bgClr>
                <a:schemeClr val="bg1"/>
              </a:bgClr>
            </a:patt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310" name="California">
              <a:extLst>
                <a:ext uri="{FF2B5EF4-FFF2-40B4-BE49-F238E27FC236}">
                  <a16:creationId xmlns:a16="http://schemas.microsoft.com/office/drawing/2014/main" id="{40D37B8B-E927-4484-F9BD-0FAFD71B6CF9}"/>
                </a:ext>
              </a:extLst>
            </p:cNvPr>
            <p:cNvSpPr>
              <a:spLocks/>
            </p:cNvSpPr>
            <p:nvPr/>
          </p:nvSpPr>
          <p:spPr bwMode="auto">
            <a:xfrm>
              <a:off x="3200400" y="3605213"/>
              <a:ext cx="1008063" cy="1716088"/>
            </a:xfrm>
            <a:custGeom>
              <a:avLst/>
              <a:gdLst>
                <a:gd name="T0" fmla="*/ 94 w 1269"/>
                <a:gd name="T1" fmla="*/ 36 h 2161"/>
                <a:gd name="T2" fmla="*/ 94 w 1269"/>
                <a:gd name="T3" fmla="*/ 128 h 2161"/>
                <a:gd name="T4" fmla="*/ 40 w 1269"/>
                <a:gd name="T5" fmla="*/ 230 h 2161"/>
                <a:gd name="T6" fmla="*/ 11 w 1269"/>
                <a:gd name="T7" fmla="*/ 284 h 2161"/>
                <a:gd name="T8" fmla="*/ 30 w 1269"/>
                <a:gd name="T9" fmla="*/ 401 h 2161"/>
                <a:gd name="T10" fmla="*/ 40 w 1269"/>
                <a:gd name="T11" fmla="*/ 501 h 2161"/>
                <a:gd name="T12" fmla="*/ 17 w 1269"/>
                <a:gd name="T13" fmla="*/ 572 h 2161"/>
                <a:gd name="T14" fmla="*/ 21 w 1269"/>
                <a:gd name="T15" fmla="*/ 631 h 2161"/>
                <a:gd name="T16" fmla="*/ 75 w 1269"/>
                <a:gd name="T17" fmla="*/ 756 h 2161"/>
                <a:gd name="T18" fmla="*/ 80 w 1269"/>
                <a:gd name="T19" fmla="*/ 843 h 2161"/>
                <a:gd name="T20" fmla="*/ 126 w 1269"/>
                <a:gd name="T21" fmla="*/ 890 h 2161"/>
                <a:gd name="T22" fmla="*/ 165 w 1269"/>
                <a:gd name="T23" fmla="*/ 867 h 2161"/>
                <a:gd name="T24" fmla="*/ 217 w 1269"/>
                <a:gd name="T25" fmla="*/ 848 h 2161"/>
                <a:gd name="T26" fmla="*/ 172 w 1269"/>
                <a:gd name="T27" fmla="*/ 854 h 2161"/>
                <a:gd name="T28" fmla="*/ 186 w 1269"/>
                <a:gd name="T29" fmla="*/ 915 h 2161"/>
                <a:gd name="T30" fmla="*/ 174 w 1269"/>
                <a:gd name="T31" fmla="*/ 962 h 2161"/>
                <a:gd name="T32" fmla="*/ 147 w 1269"/>
                <a:gd name="T33" fmla="*/ 896 h 2161"/>
                <a:gd name="T34" fmla="*/ 117 w 1269"/>
                <a:gd name="T35" fmla="*/ 996 h 2161"/>
                <a:gd name="T36" fmla="*/ 165 w 1269"/>
                <a:gd name="T37" fmla="*/ 1082 h 2161"/>
                <a:gd name="T38" fmla="*/ 174 w 1269"/>
                <a:gd name="T39" fmla="*/ 1109 h 2161"/>
                <a:gd name="T40" fmla="*/ 144 w 1269"/>
                <a:gd name="T41" fmla="*/ 1154 h 2161"/>
                <a:gd name="T42" fmla="*/ 188 w 1269"/>
                <a:gd name="T43" fmla="*/ 1271 h 2161"/>
                <a:gd name="T44" fmla="*/ 220 w 1269"/>
                <a:gd name="T45" fmla="*/ 1374 h 2161"/>
                <a:gd name="T46" fmla="*/ 253 w 1269"/>
                <a:gd name="T47" fmla="*/ 1413 h 2161"/>
                <a:gd name="T48" fmla="*/ 278 w 1269"/>
                <a:gd name="T49" fmla="*/ 1482 h 2161"/>
                <a:gd name="T50" fmla="*/ 257 w 1269"/>
                <a:gd name="T51" fmla="*/ 1553 h 2161"/>
                <a:gd name="T52" fmla="*/ 338 w 1269"/>
                <a:gd name="T53" fmla="*/ 1645 h 2161"/>
                <a:gd name="T54" fmla="*/ 418 w 1269"/>
                <a:gd name="T55" fmla="*/ 1660 h 2161"/>
                <a:gd name="T56" fmla="*/ 472 w 1269"/>
                <a:gd name="T57" fmla="*/ 1733 h 2161"/>
                <a:gd name="T58" fmla="*/ 545 w 1269"/>
                <a:gd name="T59" fmla="*/ 1770 h 2161"/>
                <a:gd name="T60" fmla="*/ 572 w 1269"/>
                <a:gd name="T61" fmla="*/ 1814 h 2161"/>
                <a:gd name="T62" fmla="*/ 608 w 1269"/>
                <a:gd name="T63" fmla="*/ 1850 h 2161"/>
                <a:gd name="T64" fmla="*/ 687 w 1269"/>
                <a:gd name="T65" fmla="*/ 1944 h 2161"/>
                <a:gd name="T66" fmla="*/ 710 w 1269"/>
                <a:gd name="T67" fmla="*/ 2075 h 2161"/>
                <a:gd name="T68" fmla="*/ 731 w 1269"/>
                <a:gd name="T69" fmla="*/ 2127 h 2161"/>
                <a:gd name="T70" fmla="*/ 927 w 1269"/>
                <a:gd name="T71" fmla="*/ 2148 h 2161"/>
                <a:gd name="T72" fmla="*/ 1083 w 1269"/>
                <a:gd name="T73" fmla="*/ 2159 h 2161"/>
                <a:gd name="T74" fmla="*/ 1129 w 1269"/>
                <a:gd name="T75" fmla="*/ 2138 h 2161"/>
                <a:gd name="T76" fmla="*/ 1180 w 1269"/>
                <a:gd name="T77" fmla="*/ 2121 h 2161"/>
                <a:gd name="T78" fmla="*/ 1148 w 1269"/>
                <a:gd name="T79" fmla="*/ 2040 h 2161"/>
                <a:gd name="T80" fmla="*/ 1171 w 1269"/>
                <a:gd name="T81" fmla="*/ 2002 h 2161"/>
                <a:gd name="T82" fmla="*/ 1204 w 1269"/>
                <a:gd name="T83" fmla="*/ 1921 h 2161"/>
                <a:gd name="T84" fmla="*/ 1234 w 1269"/>
                <a:gd name="T85" fmla="*/ 1893 h 2161"/>
                <a:gd name="T86" fmla="*/ 1269 w 1269"/>
                <a:gd name="T87" fmla="*/ 1850 h 2161"/>
                <a:gd name="T88" fmla="*/ 1230 w 1269"/>
                <a:gd name="T89" fmla="*/ 1739 h 2161"/>
                <a:gd name="T90" fmla="*/ 1109 w 1269"/>
                <a:gd name="T91" fmla="*/ 1530 h 2161"/>
                <a:gd name="T92" fmla="*/ 812 w 1269"/>
                <a:gd name="T93" fmla="*/ 1100 h 2161"/>
                <a:gd name="T94" fmla="*/ 651 w 1269"/>
                <a:gd name="T95" fmla="*/ 866 h 2161"/>
                <a:gd name="T96" fmla="*/ 578 w 1269"/>
                <a:gd name="T97" fmla="*/ 762 h 2161"/>
                <a:gd name="T98" fmla="*/ 608 w 1269"/>
                <a:gd name="T99" fmla="*/ 599 h 2161"/>
                <a:gd name="T100" fmla="*/ 672 w 1269"/>
                <a:gd name="T101" fmla="*/ 357 h 2161"/>
                <a:gd name="T102" fmla="*/ 714 w 1269"/>
                <a:gd name="T103" fmla="*/ 197 h 2161"/>
                <a:gd name="T104" fmla="*/ 718 w 1269"/>
                <a:gd name="T105" fmla="*/ 167 h 2161"/>
                <a:gd name="T106" fmla="*/ 576 w 1269"/>
                <a:gd name="T107" fmla="*/ 132 h 2161"/>
                <a:gd name="T108" fmla="*/ 232 w 1269"/>
                <a:gd name="T109" fmla="*/ 38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69" h="2161">
                  <a:moveTo>
                    <a:pt x="115" y="0"/>
                  </a:moveTo>
                  <a:lnTo>
                    <a:pt x="113" y="0"/>
                  </a:lnTo>
                  <a:lnTo>
                    <a:pt x="109" y="2"/>
                  </a:lnTo>
                  <a:lnTo>
                    <a:pt x="105" y="7"/>
                  </a:lnTo>
                  <a:lnTo>
                    <a:pt x="103" y="13"/>
                  </a:lnTo>
                  <a:lnTo>
                    <a:pt x="101" y="21"/>
                  </a:lnTo>
                  <a:lnTo>
                    <a:pt x="94" y="36"/>
                  </a:lnTo>
                  <a:lnTo>
                    <a:pt x="88" y="52"/>
                  </a:lnTo>
                  <a:lnTo>
                    <a:pt x="88" y="67"/>
                  </a:lnTo>
                  <a:lnTo>
                    <a:pt x="88" y="77"/>
                  </a:lnTo>
                  <a:lnTo>
                    <a:pt x="92" y="86"/>
                  </a:lnTo>
                  <a:lnTo>
                    <a:pt x="98" y="100"/>
                  </a:lnTo>
                  <a:lnTo>
                    <a:pt x="98" y="113"/>
                  </a:lnTo>
                  <a:lnTo>
                    <a:pt x="94" y="128"/>
                  </a:lnTo>
                  <a:lnTo>
                    <a:pt x="88" y="146"/>
                  </a:lnTo>
                  <a:lnTo>
                    <a:pt x="78" y="161"/>
                  </a:lnTo>
                  <a:lnTo>
                    <a:pt x="69" y="178"/>
                  </a:lnTo>
                  <a:lnTo>
                    <a:pt x="59" y="194"/>
                  </a:lnTo>
                  <a:lnTo>
                    <a:pt x="50" y="211"/>
                  </a:lnTo>
                  <a:lnTo>
                    <a:pt x="44" y="222"/>
                  </a:lnTo>
                  <a:lnTo>
                    <a:pt x="40" y="230"/>
                  </a:lnTo>
                  <a:lnTo>
                    <a:pt x="38" y="234"/>
                  </a:lnTo>
                  <a:lnTo>
                    <a:pt x="34" y="238"/>
                  </a:lnTo>
                  <a:lnTo>
                    <a:pt x="32" y="244"/>
                  </a:lnTo>
                  <a:lnTo>
                    <a:pt x="27" y="251"/>
                  </a:lnTo>
                  <a:lnTo>
                    <a:pt x="21" y="265"/>
                  </a:lnTo>
                  <a:lnTo>
                    <a:pt x="15" y="274"/>
                  </a:lnTo>
                  <a:lnTo>
                    <a:pt x="11" y="284"/>
                  </a:lnTo>
                  <a:lnTo>
                    <a:pt x="5" y="297"/>
                  </a:lnTo>
                  <a:lnTo>
                    <a:pt x="2" y="309"/>
                  </a:lnTo>
                  <a:lnTo>
                    <a:pt x="0" y="330"/>
                  </a:lnTo>
                  <a:lnTo>
                    <a:pt x="5" y="351"/>
                  </a:lnTo>
                  <a:lnTo>
                    <a:pt x="13" y="368"/>
                  </a:lnTo>
                  <a:lnTo>
                    <a:pt x="23" y="386"/>
                  </a:lnTo>
                  <a:lnTo>
                    <a:pt x="30" y="401"/>
                  </a:lnTo>
                  <a:lnTo>
                    <a:pt x="38" y="414"/>
                  </a:lnTo>
                  <a:lnTo>
                    <a:pt x="40" y="428"/>
                  </a:lnTo>
                  <a:lnTo>
                    <a:pt x="42" y="451"/>
                  </a:lnTo>
                  <a:lnTo>
                    <a:pt x="42" y="472"/>
                  </a:lnTo>
                  <a:lnTo>
                    <a:pt x="42" y="489"/>
                  </a:lnTo>
                  <a:lnTo>
                    <a:pt x="42" y="497"/>
                  </a:lnTo>
                  <a:lnTo>
                    <a:pt x="40" y="501"/>
                  </a:lnTo>
                  <a:lnTo>
                    <a:pt x="38" y="505"/>
                  </a:lnTo>
                  <a:lnTo>
                    <a:pt x="34" y="512"/>
                  </a:lnTo>
                  <a:lnTo>
                    <a:pt x="30" y="522"/>
                  </a:lnTo>
                  <a:lnTo>
                    <a:pt x="25" y="533"/>
                  </a:lnTo>
                  <a:lnTo>
                    <a:pt x="21" y="545"/>
                  </a:lnTo>
                  <a:lnTo>
                    <a:pt x="19" y="558"/>
                  </a:lnTo>
                  <a:lnTo>
                    <a:pt x="17" y="572"/>
                  </a:lnTo>
                  <a:lnTo>
                    <a:pt x="19" y="583"/>
                  </a:lnTo>
                  <a:lnTo>
                    <a:pt x="23" y="593"/>
                  </a:lnTo>
                  <a:lnTo>
                    <a:pt x="23" y="601"/>
                  </a:lnTo>
                  <a:lnTo>
                    <a:pt x="21" y="612"/>
                  </a:lnTo>
                  <a:lnTo>
                    <a:pt x="19" y="616"/>
                  </a:lnTo>
                  <a:lnTo>
                    <a:pt x="19" y="624"/>
                  </a:lnTo>
                  <a:lnTo>
                    <a:pt x="21" y="631"/>
                  </a:lnTo>
                  <a:lnTo>
                    <a:pt x="23" y="643"/>
                  </a:lnTo>
                  <a:lnTo>
                    <a:pt x="36" y="675"/>
                  </a:lnTo>
                  <a:lnTo>
                    <a:pt x="50" y="708"/>
                  </a:lnTo>
                  <a:lnTo>
                    <a:pt x="55" y="723"/>
                  </a:lnTo>
                  <a:lnTo>
                    <a:pt x="63" y="737"/>
                  </a:lnTo>
                  <a:lnTo>
                    <a:pt x="69" y="747"/>
                  </a:lnTo>
                  <a:lnTo>
                    <a:pt x="75" y="756"/>
                  </a:lnTo>
                  <a:lnTo>
                    <a:pt x="78" y="764"/>
                  </a:lnTo>
                  <a:lnTo>
                    <a:pt x="78" y="773"/>
                  </a:lnTo>
                  <a:lnTo>
                    <a:pt x="76" y="796"/>
                  </a:lnTo>
                  <a:lnTo>
                    <a:pt x="75" y="810"/>
                  </a:lnTo>
                  <a:lnTo>
                    <a:pt x="73" y="821"/>
                  </a:lnTo>
                  <a:lnTo>
                    <a:pt x="75" y="833"/>
                  </a:lnTo>
                  <a:lnTo>
                    <a:pt x="80" y="843"/>
                  </a:lnTo>
                  <a:lnTo>
                    <a:pt x="86" y="850"/>
                  </a:lnTo>
                  <a:lnTo>
                    <a:pt x="92" y="858"/>
                  </a:lnTo>
                  <a:lnTo>
                    <a:pt x="109" y="873"/>
                  </a:lnTo>
                  <a:lnTo>
                    <a:pt x="115" y="881"/>
                  </a:lnTo>
                  <a:lnTo>
                    <a:pt x="121" y="885"/>
                  </a:lnTo>
                  <a:lnTo>
                    <a:pt x="126" y="889"/>
                  </a:lnTo>
                  <a:lnTo>
                    <a:pt x="126" y="890"/>
                  </a:lnTo>
                  <a:lnTo>
                    <a:pt x="130" y="890"/>
                  </a:lnTo>
                  <a:lnTo>
                    <a:pt x="138" y="890"/>
                  </a:lnTo>
                  <a:lnTo>
                    <a:pt x="149" y="887"/>
                  </a:lnTo>
                  <a:lnTo>
                    <a:pt x="155" y="883"/>
                  </a:lnTo>
                  <a:lnTo>
                    <a:pt x="161" y="877"/>
                  </a:lnTo>
                  <a:lnTo>
                    <a:pt x="165" y="873"/>
                  </a:lnTo>
                  <a:lnTo>
                    <a:pt x="165" y="867"/>
                  </a:lnTo>
                  <a:lnTo>
                    <a:pt x="167" y="854"/>
                  </a:lnTo>
                  <a:lnTo>
                    <a:pt x="169" y="848"/>
                  </a:lnTo>
                  <a:lnTo>
                    <a:pt x="174" y="843"/>
                  </a:lnTo>
                  <a:lnTo>
                    <a:pt x="180" y="841"/>
                  </a:lnTo>
                  <a:lnTo>
                    <a:pt x="192" y="843"/>
                  </a:lnTo>
                  <a:lnTo>
                    <a:pt x="207" y="846"/>
                  </a:lnTo>
                  <a:lnTo>
                    <a:pt x="217" y="848"/>
                  </a:lnTo>
                  <a:lnTo>
                    <a:pt x="220" y="850"/>
                  </a:lnTo>
                  <a:lnTo>
                    <a:pt x="220" y="850"/>
                  </a:lnTo>
                  <a:lnTo>
                    <a:pt x="219" y="850"/>
                  </a:lnTo>
                  <a:lnTo>
                    <a:pt x="213" y="850"/>
                  </a:lnTo>
                  <a:lnTo>
                    <a:pt x="197" y="850"/>
                  </a:lnTo>
                  <a:lnTo>
                    <a:pt x="180" y="852"/>
                  </a:lnTo>
                  <a:lnTo>
                    <a:pt x="172" y="854"/>
                  </a:lnTo>
                  <a:lnTo>
                    <a:pt x="167" y="858"/>
                  </a:lnTo>
                  <a:lnTo>
                    <a:pt x="165" y="864"/>
                  </a:lnTo>
                  <a:lnTo>
                    <a:pt x="165" y="871"/>
                  </a:lnTo>
                  <a:lnTo>
                    <a:pt x="169" y="881"/>
                  </a:lnTo>
                  <a:lnTo>
                    <a:pt x="178" y="894"/>
                  </a:lnTo>
                  <a:lnTo>
                    <a:pt x="184" y="904"/>
                  </a:lnTo>
                  <a:lnTo>
                    <a:pt x="186" y="915"/>
                  </a:lnTo>
                  <a:lnTo>
                    <a:pt x="186" y="927"/>
                  </a:lnTo>
                  <a:lnTo>
                    <a:pt x="184" y="938"/>
                  </a:lnTo>
                  <a:lnTo>
                    <a:pt x="180" y="948"/>
                  </a:lnTo>
                  <a:lnTo>
                    <a:pt x="178" y="956"/>
                  </a:lnTo>
                  <a:lnTo>
                    <a:pt x="176" y="962"/>
                  </a:lnTo>
                  <a:lnTo>
                    <a:pt x="174" y="963"/>
                  </a:lnTo>
                  <a:lnTo>
                    <a:pt x="174" y="962"/>
                  </a:lnTo>
                  <a:lnTo>
                    <a:pt x="172" y="958"/>
                  </a:lnTo>
                  <a:lnTo>
                    <a:pt x="172" y="952"/>
                  </a:lnTo>
                  <a:lnTo>
                    <a:pt x="171" y="944"/>
                  </a:lnTo>
                  <a:lnTo>
                    <a:pt x="165" y="927"/>
                  </a:lnTo>
                  <a:lnTo>
                    <a:pt x="161" y="912"/>
                  </a:lnTo>
                  <a:lnTo>
                    <a:pt x="155" y="902"/>
                  </a:lnTo>
                  <a:lnTo>
                    <a:pt x="147" y="896"/>
                  </a:lnTo>
                  <a:lnTo>
                    <a:pt x="140" y="898"/>
                  </a:lnTo>
                  <a:lnTo>
                    <a:pt x="132" y="906"/>
                  </a:lnTo>
                  <a:lnTo>
                    <a:pt x="124" y="917"/>
                  </a:lnTo>
                  <a:lnTo>
                    <a:pt x="119" y="935"/>
                  </a:lnTo>
                  <a:lnTo>
                    <a:pt x="115" y="956"/>
                  </a:lnTo>
                  <a:lnTo>
                    <a:pt x="115" y="981"/>
                  </a:lnTo>
                  <a:lnTo>
                    <a:pt x="117" y="996"/>
                  </a:lnTo>
                  <a:lnTo>
                    <a:pt x="123" y="1015"/>
                  </a:lnTo>
                  <a:lnTo>
                    <a:pt x="130" y="1034"/>
                  </a:lnTo>
                  <a:lnTo>
                    <a:pt x="140" y="1058"/>
                  </a:lnTo>
                  <a:lnTo>
                    <a:pt x="144" y="1069"/>
                  </a:lnTo>
                  <a:lnTo>
                    <a:pt x="151" y="1077"/>
                  </a:lnTo>
                  <a:lnTo>
                    <a:pt x="157" y="1081"/>
                  </a:lnTo>
                  <a:lnTo>
                    <a:pt x="165" y="1082"/>
                  </a:lnTo>
                  <a:lnTo>
                    <a:pt x="178" y="1081"/>
                  </a:lnTo>
                  <a:lnTo>
                    <a:pt x="182" y="1081"/>
                  </a:lnTo>
                  <a:lnTo>
                    <a:pt x="184" y="1081"/>
                  </a:lnTo>
                  <a:lnTo>
                    <a:pt x="184" y="1082"/>
                  </a:lnTo>
                  <a:lnTo>
                    <a:pt x="182" y="1088"/>
                  </a:lnTo>
                  <a:lnTo>
                    <a:pt x="180" y="1098"/>
                  </a:lnTo>
                  <a:lnTo>
                    <a:pt x="174" y="1109"/>
                  </a:lnTo>
                  <a:lnTo>
                    <a:pt x="171" y="1113"/>
                  </a:lnTo>
                  <a:lnTo>
                    <a:pt x="165" y="1117"/>
                  </a:lnTo>
                  <a:lnTo>
                    <a:pt x="157" y="1121"/>
                  </a:lnTo>
                  <a:lnTo>
                    <a:pt x="153" y="1125"/>
                  </a:lnTo>
                  <a:lnTo>
                    <a:pt x="149" y="1130"/>
                  </a:lnTo>
                  <a:lnTo>
                    <a:pt x="146" y="1140"/>
                  </a:lnTo>
                  <a:lnTo>
                    <a:pt x="144" y="1154"/>
                  </a:lnTo>
                  <a:lnTo>
                    <a:pt x="146" y="1178"/>
                  </a:lnTo>
                  <a:lnTo>
                    <a:pt x="149" y="1196"/>
                  </a:lnTo>
                  <a:lnTo>
                    <a:pt x="153" y="1209"/>
                  </a:lnTo>
                  <a:lnTo>
                    <a:pt x="159" y="1221"/>
                  </a:lnTo>
                  <a:lnTo>
                    <a:pt x="174" y="1242"/>
                  </a:lnTo>
                  <a:lnTo>
                    <a:pt x="180" y="1255"/>
                  </a:lnTo>
                  <a:lnTo>
                    <a:pt x="188" y="1271"/>
                  </a:lnTo>
                  <a:lnTo>
                    <a:pt x="192" y="1286"/>
                  </a:lnTo>
                  <a:lnTo>
                    <a:pt x="195" y="1301"/>
                  </a:lnTo>
                  <a:lnTo>
                    <a:pt x="199" y="1328"/>
                  </a:lnTo>
                  <a:lnTo>
                    <a:pt x="203" y="1347"/>
                  </a:lnTo>
                  <a:lnTo>
                    <a:pt x="207" y="1357"/>
                  </a:lnTo>
                  <a:lnTo>
                    <a:pt x="213" y="1365"/>
                  </a:lnTo>
                  <a:lnTo>
                    <a:pt x="220" y="1374"/>
                  </a:lnTo>
                  <a:lnTo>
                    <a:pt x="226" y="1380"/>
                  </a:lnTo>
                  <a:lnTo>
                    <a:pt x="234" y="1384"/>
                  </a:lnTo>
                  <a:lnTo>
                    <a:pt x="240" y="1388"/>
                  </a:lnTo>
                  <a:lnTo>
                    <a:pt x="245" y="1392"/>
                  </a:lnTo>
                  <a:lnTo>
                    <a:pt x="249" y="1395"/>
                  </a:lnTo>
                  <a:lnTo>
                    <a:pt x="251" y="1403"/>
                  </a:lnTo>
                  <a:lnTo>
                    <a:pt x="253" y="1413"/>
                  </a:lnTo>
                  <a:lnTo>
                    <a:pt x="253" y="1428"/>
                  </a:lnTo>
                  <a:lnTo>
                    <a:pt x="255" y="1438"/>
                  </a:lnTo>
                  <a:lnTo>
                    <a:pt x="257" y="1447"/>
                  </a:lnTo>
                  <a:lnTo>
                    <a:pt x="259" y="1453"/>
                  </a:lnTo>
                  <a:lnTo>
                    <a:pt x="267" y="1466"/>
                  </a:lnTo>
                  <a:lnTo>
                    <a:pt x="270" y="1474"/>
                  </a:lnTo>
                  <a:lnTo>
                    <a:pt x="278" y="1482"/>
                  </a:lnTo>
                  <a:lnTo>
                    <a:pt x="284" y="1493"/>
                  </a:lnTo>
                  <a:lnTo>
                    <a:pt x="284" y="1505"/>
                  </a:lnTo>
                  <a:lnTo>
                    <a:pt x="280" y="1514"/>
                  </a:lnTo>
                  <a:lnTo>
                    <a:pt x="274" y="1522"/>
                  </a:lnTo>
                  <a:lnTo>
                    <a:pt x="267" y="1532"/>
                  </a:lnTo>
                  <a:lnTo>
                    <a:pt x="261" y="1541"/>
                  </a:lnTo>
                  <a:lnTo>
                    <a:pt x="257" y="1553"/>
                  </a:lnTo>
                  <a:lnTo>
                    <a:pt x="257" y="1564"/>
                  </a:lnTo>
                  <a:lnTo>
                    <a:pt x="257" y="1576"/>
                  </a:lnTo>
                  <a:lnTo>
                    <a:pt x="261" y="1585"/>
                  </a:lnTo>
                  <a:lnTo>
                    <a:pt x="272" y="1605"/>
                  </a:lnTo>
                  <a:lnTo>
                    <a:pt x="288" y="1622"/>
                  </a:lnTo>
                  <a:lnTo>
                    <a:pt x="305" y="1633"/>
                  </a:lnTo>
                  <a:lnTo>
                    <a:pt x="338" y="1645"/>
                  </a:lnTo>
                  <a:lnTo>
                    <a:pt x="357" y="1649"/>
                  </a:lnTo>
                  <a:lnTo>
                    <a:pt x="378" y="1655"/>
                  </a:lnTo>
                  <a:lnTo>
                    <a:pt x="387" y="1658"/>
                  </a:lnTo>
                  <a:lnTo>
                    <a:pt x="395" y="1658"/>
                  </a:lnTo>
                  <a:lnTo>
                    <a:pt x="405" y="1658"/>
                  </a:lnTo>
                  <a:lnTo>
                    <a:pt x="412" y="1660"/>
                  </a:lnTo>
                  <a:lnTo>
                    <a:pt x="418" y="1660"/>
                  </a:lnTo>
                  <a:lnTo>
                    <a:pt x="426" y="1664"/>
                  </a:lnTo>
                  <a:lnTo>
                    <a:pt x="434" y="1668"/>
                  </a:lnTo>
                  <a:lnTo>
                    <a:pt x="441" y="1676"/>
                  </a:lnTo>
                  <a:lnTo>
                    <a:pt x="451" y="1693"/>
                  </a:lnTo>
                  <a:lnTo>
                    <a:pt x="460" y="1714"/>
                  </a:lnTo>
                  <a:lnTo>
                    <a:pt x="466" y="1724"/>
                  </a:lnTo>
                  <a:lnTo>
                    <a:pt x="472" y="1733"/>
                  </a:lnTo>
                  <a:lnTo>
                    <a:pt x="485" y="1747"/>
                  </a:lnTo>
                  <a:lnTo>
                    <a:pt x="497" y="1756"/>
                  </a:lnTo>
                  <a:lnTo>
                    <a:pt x="510" y="1764"/>
                  </a:lnTo>
                  <a:lnTo>
                    <a:pt x="518" y="1766"/>
                  </a:lnTo>
                  <a:lnTo>
                    <a:pt x="530" y="1768"/>
                  </a:lnTo>
                  <a:lnTo>
                    <a:pt x="539" y="1768"/>
                  </a:lnTo>
                  <a:lnTo>
                    <a:pt x="545" y="1770"/>
                  </a:lnTo>
                  <a:lnTo>
                    <a:pt x="556" y="1774"/>
                  </a:lnTo>
                  <a:lnTo>
                    <a:pt x="560" y="1777"/>
                  </a:lnTo>
                  <a:lnTo>
                    <a:pt x="562" y="1781"/>
                  </a:lnTo>
                  <a:lnTo>
                    <a:pt x="562" y="1793"/>
                  </a:lnTo>
                  <a:lnTo>
                    <a:pt x="564" y="1800"/>
                  </a:lnTo>
                  <a:lnTo>
                    <a:pt x="568" y="1806"/>
                  </a:lnTo>
                  <a:lnTo>
                    <a:pt x="572" y="1814"/>
                  </a:lnTo>
                  <a:lnTo>
                    <a:pt x="574" y="1820"/>
                  </a:lnTo>
                  <a:lnTo>
                    <a:pt x="574" y="1835"/>
                  </a:lnTo>
                  <a:lnTo>
                    <a:pt x="574" y="1841"/>
                  </a:lnTo>
                  <a:lnTo>
                    <a:pt x="578" y="1845"/>
                  </a:lnTo>
                  <a:lnTo>
                    <a:pt x="581" y="1848"/>
                  </a:lnTo>
                  <a:lnTo>
                    <a:pt x="589" y="1848"/>
                  </a:lnTo>
                  <a:lnTo>
                    <a:pt x="608" y="1850"/>
                  </a:lnTo>
                  <a:lnTo>
                    <a:pt x="624" y="1854"/>
                  </a:lnTo>
                  <a:lnTo>
                    <a:pt x="631" y="1858"/>
                  </a:lnTo>
                  <a:lnTo>
                    <a:pt x="637" y="1864"/>
                  </a:lnTo>
                  <a:lnTo>
                    <a:pt x="643" y="1873"/>
                  </a:lnTo>
                  <a:lnTo>
                    <a:pt x="649" y="1889"/>
                  </a:lnTo>
                  <a:lnTo>
                    <a:pt x="668" y="1918"/>
                  </a:lnTo>
                  <a:lnTo>
                    <a:pt x="687" y="1944"/>
                  </a:lnTo>
                  <a:lnTo>
                    <a:pt x="697" y="1958"/>
                  </a:lnTo>
                  <a:lnTo>
                    <a:pt x="704" y="1971"/>
                  </a:lnTo>
                  <a:lnTo>
                    <a:pt x="708" y="1985"/>
                  </a:lnTo>
                  <a:lnTo>
                    <a:pt x="710" y="2000"/>
                  </a:lnTo>
                  <a:lnTo>
                    <a:pt x="708" y="2031"/>
                  </a:lnTo>
                  <a:lnTo>
                    <a:pt x="708" y="2056"/>
                  </a:lnTo>
                  <a:lnTo>
                    <a:pt x="710" y="2075"/>
                  </a:lnTo>
                  <a:lnTo>
                    <a:pt x="710" y="2087"/>
                  </a:lnTo>
                  <a:lnTo>
                    <a:pt x="710" y="2100"/>
                  </a:lnTo>
                  <a:lnTo>
                    <a:pt x="712" y="2110"/>
                  </a:lnTo>
                  <a:lnTo>
                    <a:pt x="714" y="2115"/>
                  </a:lnTo>
                  <a:lnTo>
                    <a:pt x="718" y="2119"/>
                  </a:lnTo>
                  <a:lnTo>
                    <a:pt x="724" y="2123"/>
                  </a:lnTo>
                  <a:lnTo>
                    <a:pt x="731" y="2127"/>
                  </a:lnTo>
                  <a:lnTo>
                    <a:pt x="743" y="2129"/>
                  </a:lnTo>
                  <a:lnTo>
                    <a:pt x="760" y="2131"/>
                  </a:lnTo>
                  <a:lnTo>
                    <a:pt x="781" y="2134"/>
                  </a:lnTo>
                  <a:lnTo>
                    <a:pt x="806" y="2136"/>
                  </a:lnTo>
                  <a:lnTo>
                    <a:pt x="835" y="2140"/>
                  </a:lnTo>
                  <a:lnTo>
                    <a:pt x="864" y="2142"/>
                  </a:lnTo>
                  <a:lnTo>
                    <a:pt x="927" y="2148"/>
                  </a:lnTo>
                  <a:lnTo>
                    <a:pt x="958" y="2150"/>
                  </a:lnTo>
                  <a:lnTo>
                    <a:pt x="987" y="2154"/>
                  </a:lnTo>
                  <a:lnTo>
                    <a:pt x="1013" y="2156"/>
                  </a:lnTo>
                  <a:lnTo>
                    <a:pt x="1036" y="2158"/>
                  </a:lnTo>
                  <a:lnTo>
                    <a:pt x="1058" y="2159"/>
                  </a:lnTo>
                  <a:lnTo>
                    <a:pt x="1073" y="2159"/>
                  </a:lnTo>
                  <a:lnTo>
                    <a:pt x="1083" y="2159"/>
                  </a:lnTo>
                  <a:lnTo>
                    <a:pt x="1086" y="2161"/>
                  </a:lnTo>
                  <a:lnTo>
                    <a:pt x="1086" y="2159"/>
                  </a:lnTo>
                  <a:lnTo>
                    <a:pt x="1090" y="2158"/>
                  </a:lnTo>
                  <a:lnTo>
                    <a:pt x="1102" y="2150"/>
                  </a:lnTo>
                  <a:lnTo>
                    <a:pt x="1117" y="2142"/>
                  </a:lnTo>
                  <a:lnTo>
                    <a:pt x="1123" y="2140"/>
                  </a:lnTo>
                  <a:lnTo>
                    <a:pt x="1129" y="2138"/>
                  </a:lnTo>
                  <a:lnTo>
                    <a:pt x="1138" y="2142"/>
                  </a:lnTo>
                  <a:lnTo>
                    <a:pt x="1148" y="2146"/>
                  </a:lnTo>
                  <a:lnTo>
                    <a:pt x="1156" y="2148"/>
                  </a:lnTo>
                  <a:lnTo>
                    <a:pt x="1161" y="2146"/>
                  </a:lnTo>
                  <a:lnTo>
                    <a:pt x="1167" y="2144"/>
                  </a:lnTo>
                  <a:lnTo>
                    <a:pt x="1179" y="2131"/>
                  </a:lnTo>
                  <a:lnTo>
                    <a:pt x="1180" y="2121"/>
                  </a:lnTo>
                  <a:lnTo>
                    <a:pt x="1179" y="2108"/>
                  </a:lnTo>
                  <a:lnTo>
                    <a:pt x="1167" y="2092"/>
                  </a:lnTo>
                  <a:lnTo>
                    <a:pt x="1156" y="2077"/>
                  </a:lnTo>
                  <a:lnTo>
                    <a:pt x="1148" y="2065"/>
                  </a:lnTo>
                  <a:lnTo>
                    <a:pt x="1144" y="2054"/>
                  </a:lnTo>
                  <a:lnTo>
                    <a:pt x="1146" y="2044"/>
                  </a:lnTo>
                  <a:lnTo>
                    <a:pt x="1148" y="2040"/>
                  </a:lnTo>
                  <a:lnTo>
                    <a:pt x="1152" y="2035"/>
                  </a:lnTo>
                  <a:lnTo>
                    <a:pt x="1159" y="2021"/>
                  </a:lnTo>
                  <a:lnTo>
                    <a:pt x="1165" y="2010"/>
                  </a:lnTo>
                  <a:lnTo>
                    <a:pt x="1167" y="2006"/>
                  </a:lnTo>
                  <a:lnTo>
                    <a:pt x="1167" y="2006"/>
                  </a:lnTo>
                  <a:lnTo>
                    <a:pt x="1169" y="2004"/>
                  </a:lnTo>
                  <a:lnTo>
                    <a:pt x="1171" y="2002"/>
                  </a:lnTo>
                  <a:lnTo>
                    <a:pt x="1175" y="1992"/>
                  </a:lnTo>
                  <a:lnTo>
                    <a:pt x="1182" y="1977"/>
                  </a:lnTo>
                  <a:lnTo>
                    <a:pt x="1190" y="1962"/>
                  </a:lnTo>
                  <a:lnTo>
                    <a:pt x="1194" y="1948"/>
                  </a:lnTo>
                  <a:lnTo>
                    <a:pt x="1196" y="1939"/>
                  </a:lnTo>
                  <a:lnTo>
                    <a:pt x="1200" y="1927"/>
                  </a:lnTo>
                  <a:lnTo>
                    <a:pt x="1204" y="1921"/>
                  </a:lnTo>
                  <a:lnTo>
                    <a:pt x="1211" y="1914"/>
                  </a:lnTo>
                  <a:lnTo>
                    <a:pt x="1217" y="1906"/>
                  </a:lnTo>
                  <a:lnTo>
                    <a:pt x="1221" y="1902"/>
                  </a:lnTo>
                  <a:lnTo>
                    <a:pt x="1223" y="1898"/>
                  </a:lnTo>
                  <a:lnTo>
                    <a:pt x="1227" y="1896"/>
                  </a:lnTo>
                  <a:lnTo>
                    <a:pt x="1228" y="1895"/>
                  </a:lnTo>
                  <a:lnTo>
                    <a:pt x="1234" y="1893"/>
                  </a:lnTo>
                  <a:lnTo>
                    <a:pt x="1240" y="1887"/>
                  </a:lnTo>
                  <a:lnTo>
                    <a:pt x="1250" y="1879"/>
                  </a:lnTo>
                  <a:lnTo>
                    <a:pt x="1259" y="1871"/>
                  </a:lnTo>
                  <a:lnTo>
                    <a:pt x="1265" y="1866"/>
                  </a:lnTo>
                  <a:lnTo>
                    <a:pt x="1269" y="1862"/>
                  </a:lnTo>
                  <a:lnTo>
                    <a:pt x="1269" y="1856"/>
                  </a:lnTo>
                  <a:lnTo>
                    <a:pt x="1269" y="1850"/>
                  </a:lnTo>
                  <a:lnTo>
                    <a:pt x="1265" y="1841"/>
                  </a:lnTo>
                  <a:lnTo>
                    <a:pt x="1259" y="1825"/>
                  </a:lnTo>
                  <a:lnTo>
                    <a:pt x="1255" y="1814"/>
                  </a:lnTo>
                  <a:lnTo>
                    <a:pt x="1250" y="1802"/>
                  </a:lnTo>
                  <a:lnTo>
                    <a:pt x="1242" y="1777"/>
                  </a:lnTo>
                  <a:lnTo>
                    <a:pt x="1234" y="1756"/>
                  </a:lnTo>
                  <a:lnTo>
                    <a:pt x="1230" y="1739"/>
                  </a:lnTo>
                  <a:lnTo>
                    <a:pt x="1227" y="1724"/>
                  </a:lnTo>
                  <a:lnTo>
                    <a:pt x="1225" y="1712"/>
                  </a:lnTo>
                  <a:lnTo>
                    <a:pt x="1225" y="1704"/>
                  </a:lnTo>
                  <a:lnTo>
                    <a:pt x="1225" y="1701"/>
                  </a:lnTo>
                  <a:lnTo>
                    <a:pt x="1225" y="1699"/>
                  </a:lnTo>
                  <a:lnTo>
                    <a:pt x="1165" y="1612"/>
                  </a:lnTo>
                  <a:lnTo>
                    <a:pt x="1109" y="1530"/>
                  </a:lnTo>
                  <a:lnTo>
                    <a:pt x="1056" y="1455"/>
                  </a:lnTo>
                  <a:lnTo>
                    <a:pt x="1008" y="1384"/>
                  </a:lnTo>
                  <a:lnTo>
                    <a:pt x="962" y="1319"/>
                  </a:lnTo>
                  <a:lnTo>
                    <a:pt x="919" y="1257"/>
                  </a:lnTo>
                  <a:lnTo>
                    <a:pt x="881" y="1200"/>
                  </a:lnTo>
                  <a:lnTo>
                    <a:pt x="844" y="1148"/>
                  </a:lnTo>
                  <a:lnTo>
                    <a:pt x="812" y="1100"/>
                  </a:lnTo>
                  <a:lnTo>
                    <a:pt x="781" y="1056"/>
                  </a:lnTo>
                  <a:lnTo>
                    <a:pt x="752" y="1015"/>
                  </a:lnTo>
                  <a:lnTo>
                    <a:pt x="727" y="979"/>
                  </a:lnTo>
                  <a:lnTo>
                    <a:pt x="704" y="946"/>
                  </a:lnTo>
                  <a:lnTo>
                    <a:pt x="685" y="915"/>
                  </a:lnTo>
                  <a:lnTo>
                    <a:pt x="666" y="890"/>
                  </a:lnTo>
                  <a:lnTo>
                    <a:pt x="651" y="866"/>
                  </a:lnTo>
                  <a:lnTo>
                    <a:pt x="635" y="844"/>
                  </a:lnTo>
                  <a:lnTo>
                    <a:pt x="622" y="827"/>
                  </a:lnTo>
                  <a:lnTo>
                    <a:pt x="612" y="810"/>
                  </a:lnTo>
                  <a:lnTo>
                    <a:pt x="603" y="796"/>
                  </a:lnTo>
                  <a:lnTo>
                    <a:pt x="595" y="785"/>
                  </a:lnTo>
                  <a:lnTo>
                    <a:pt x="587" y="775"/>
                  </a:lnTo>
                  <a:lnTo>
                    <a:pt x="578" y="762"/>
                  </a:lnTo>
                  <a:lnTo>
                    <a:pt x="572" y="752"/>
                  </a:lnTo>
                  <a:lnTo>
                    <a:pt x="570" y="748"/>
                  </a:lnTo>
                  <a:lnTo>
                    <a:pt x="568" y="747"/>
                  </a:lnTo>
                  <a:lnTo>
                    <a:pt x="568" y="747"/>
                  </a:lnTo>
                  <a:lnTo>
                    <a:pt x="581" y="695"/>
                  </a:lnTo>
                  <a:lnTo>
                    <a:pt x="595" y="645"/>
                  </a:lnTo>
                  <a:lnTo>
                    <a:pt x="608" y="599"/>
                  </a:lnTo>
                  <a:lnTo>
                    <a:pt x="620" y="556"/>
                  </a:lnTo>
                  <a:lnTo>
                    <a:pt x="629" y="516"/>
                  </a:lnTo>
                  <a:lnTo>
                    <a:pt x="639" y="478"/>
                  </a:lnTo>
                  <a:lnTo>
                    <a:pt x="649" y="443"/>
                  </a:lnTo>
                  <a:lnTo>
                    <a:pt x="658" y="412"/>
                  </a:lnTo>
                  <a:lnTo>
                    <a:pt x="666" y="384"/>
                  </a:lnTo>
                  <a:lnTo>
                    <a:pt x="672" y="357"/>
                  </a:lnTo>
                  <a:lnTo>
                    <a:pt x="679" y="332"/>
                  </a:lnTo>
                  <a:lnTo>
                    <a:pt x="685" y="309"/>
                  </a:lnTo>
                  <a:lnTo>
                    <a:pt x="691" y="290"/>
                  </a:lnTo>
                  <a:lnTo>
                    <a:pt x="695" y="270"/>
                  </a:lnTo>
                  <a:lnTo>
                    <a:pt x="704" y="240"/>
                  </a:lnTo>
                  <a:lnTo>
                    <a:pt x="710" y="217"/>
                  </a:lnTo>
                  <a:lnTo>
                    <a:pt x="714" y="197"/>
                  </a:lnTo>
                  <a:lnTo>
                    <a:pt x="718" y="186"/>
                  </a:lnTo>
                  <a:lnTo>
                    <a:pt x="720" y="176"/>
                  </a:lnTo>
                  <a:lnTo>
                    <a:pt x="722" y="171"/>
                  </a:lnTo>
                  <a:lnTo>
                    <a:pt x="724" y="169"/>
                  </a:lnTo>
                  <a:lnTo>
                    <a:pt x="724" y="167"/>
                  </a:lnTo>
                  <a:lnTo>
                    <a:pt x="722" y="167"/>
                  </a:lnTo>
                  <a:lnTo>
                    <a:pt x="718" y="167"/>
                  </a:lnTo>
                  <a:lnTo>
                    <a:pt x="712" y="165"/>
                  </a:lnTo>
                  <a:lnTo>
                    <a:pt x="704" y="163"/>
                  </a:lnTo>
                  <a:lnTo>
                    <a:pt x="693" y="161"/>
                  </a:lnTo>
                  <a:lnTo>
                    <a:pt x="681" y="157"/>
                  </a:lnTo>
                  <a:lnTo>
                    <a:pt x="652" y="151"/>
                  </a:lnTo>
                  <a:lnTo>
                    <a:pt x="616" y="142"/>
                  </a:lnTo>
                  <a:lnTo>
                    <a:pt x="576" y="132"/>
                  </a:lnTo>
                  <a:lnTo>
                    <a:pt x="530" y="121"/>
                  </a:lnTo>
                  <a:lnTo>
                    <a:pt x="482" y="107"/>
                  </a:lnTo>
                  <a:lnTo>
                    <a:pt x="432" y="94"/>
                  </a:lnTo>
                  <a:lnTo>
                    <a:pt x="380" y="80"/>
                  </a:lnTo>
                  <a:lnTo>
                    <a:pt x="330" y="67"/>
                  </a:lnTo>
                  <a:lnTo>
                    <a:pt x="280" y="53"/>
                  </a:lnTo>
                  <a:lnTo>
                    <a:pt x="232" y="38"/>
                  </a:lnTo>
                  <a:lnTo>
                    <a:pt x="188" y="25"/>
                  </a:lnTo>
                  <a:lnTo>
                    <a:pt x="149" y="11"/>
                  </a:lnTo>
                  <a:lnTo>
                    <a:pt x="115" y="0"/>
                  </a:lnTo>
                  <a:close/>
                </a:path>
              </a:pathLst>
            </a:custGeom>
            <a:pattFill prst="ltUpDiag">
              <a:fgClr>
                <a:schemeClr val="accent2"/>
              </a:fgClr>
              <a:bgClr>
                <a:schemeClr val="bg1"/>
              </a:bgClr>
            </a:patt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311" name="Arkansas">
              <a:extLst>
                <a:ext uri="{FF2B5EF4-FFF2-40B4-BE49-F238E27FC236}">
                  <a16:creationId xmlns:a16="http://schemas.microsoft.com/office/drawing/2014/main" id="{D70D8BD6-280B-3979-ADA9-085E1FA22E7C}"/>
                </a:ext>
              </a:extLst>
            </p:cNvPr>
            <p:cNvSpPr>
              <a:spLocks/>
            </p:cNvSpPr>
            <p:nvPr/>
          </p:nvSpPr>
          <p:spPr bwMode="auto">
            <a:xfrm>
              <a:off x="6697663" y="4899025"/>
              <a:ext cx="611188" cy="566738"/>
            </a:xfrm>
            <a:custGeom>
              <a:avLst/>
              <a:gdLst>
                <a:gd name="T0" fmla="*/ 478 w 770"/>
                <a:gd name="T1" fmla="*/ 11 h 714"/>
                <a:gd name="T2" fmla="*/ 307 w 770"/>
                <a:gd name="T3" fmla="*/ 19 h 714"/>
                <a:gd name="T4" fmla="*/ 181 w 770"/>
                <a:gd name="T5" fmla="*/ 23 h 714"/>
                <a:gd name="T6" fmla="*/ 96 w 770"/>
                <a:gd name="T7" fmla="*/ 26 h 714"/>
                <a:gd name="T8" fmla="*/ 19 w 770"/>
                <a:gd name="T9" fmla="*/ 30 h 714"/>
                <a:gd name="T10" fmla="*/ 0 w 770"/>
                <a:gd name="T11" fmla="*/ 30 h 714"/>
                <a:gd name="T12" fmla="*/ 17 w 770"/>
                <a:gd name="T13" fmla="*/ 153 h 714"/>
                <a:gd name="T14" fmla="*/ 25 w 770"/>
                <a:gd name="T15" fmla="*/ 215 h 714"/>
                <a:gd name="T16" fmla="*/ 29 w 770"/>
                <a:gd name="T17" fmla="*/ 241 h 714"/>
                <a:gd name="T18" fmla="*/ 31 w 770"/>
                <a:gd name="T19" fmla="*/ 332 h 714"/>
                <a:gd name="T20" fmla="*/ 33 w 770"/>
                <a:gd name="T21" fmla="*/ 481 h 714"/>
                <a:gd name="T22" fmla="*/ 35 w 770"/>
                <a:gd name="T23" fmla="*/ 566 h 714"/>
                <a:gd name="T24" fmla="*/ 35 w 770"/>
                <a:gd name="T25" fmla="*/ 595 h 714"/>
                <a:gd name="T26" fmla="*/ 41 w 770"/>
                <a:gd name="T27" fmla="*/ 604 h 714"/>
                <a:gd name="T28" fmla="*/ 81 w 770"/>
                <a:gd name="T29" fmla="*/ 614 h 714"/>
                <a:gd name="T30" fmla="*/ 104 w 770"/>
                <a:gd name="T31" fmla="*/ 631 h 714"/>
                <a:gd name="T32" fmla="*/ 106 w 770"/>
                <a:gd name="T33" fmla="*/ 689 h 714"/>
                <a:gd name="T34" fmla="*/ 108 w 770"/>
                <a:gd name="T35" fmla="*/ 712 h 714"/>
                <a:gd name="T36" fmla="*/ 123 w 770"/>
                <a:gd name="T37" fmla="*/ 712 h 714"/>
                <a:gd name="T38" fmla="*/ 221 w 770"/>
                <a:gd name="T39" fmla="*/ 712 h 714"/>
                <a:gd name="T40" fmla="*/ 446 w 770"/>
                <a:gd name="T41" fmla="*/ 706 h 714"/>
                <a:gd name="T42" fmla="*/ 574 w 770"/>
                <a:gd name="T43" fmla="*/ 700 h 714"/>
                <a:gd name="T44" fmla="*/ 584 w 770"/>
                <a:gd name="T45" fmla="*/ 656 h 714"/>
                <a:gd name="T46" fmla="*/ 584 w 770"/>
                <a:gd name="T47" fmla="*/ 635 h 714"/>
                <a:gd name="T48" fmla="*/ 565 w 770"/>
                <a:gd name="T49" fmla="*/ 587 h 714"/>
                <a:gd name="T50" fmla="*/ 567 w 770"/>
                <a:gd name="T51" fmla="*/ 556 h 714"/>
                <a:gd name="T52" fmla="*/ 582 w 770"/>
                <a:gd name="T53" fmla="*/ 543 h 714"/>
                <a:gd name="T54" fmla="*/ 595 w 770"/>
                <a:gd name="T55" fmla="*/ 541 h 714"/>
                <a:gd name="T56" fmla="*/ 584 w 770"/>
                <a:gd name="T57" fmla="*/ 501 h 714"/>
                <a:gd name="T58" fmla="*/ 607 w 770"/>
                <a:gd name="T59" fmla="*/ 493 h 714"/>
                <a:gd name="T60" fmla="*/ 615 w 770"/>
                <a:gd name="T61" fmla="*/ 480 h 714"/>
                <a:gd name="T62" fmla="*/ 603 w 770"/>
                <a:gd name="T63" fmla="*/ 458 h 714"/>
                <a:gd name="T64" fmla="*/ 620 w 770"/>
                <a:gd name="T65" fmla="*/ 451 h 714"/>
                <a:gd name="T66" fmla="*/ 624 w 770"/>
                <a:gd name="T67" fmla="*/ 435 h 714"/>
                <a:gd name="T68" fmla="*/ 642 w 770"/>
                <a:gd name="T69" fmla="*/ 418 h 714"/>
                <a:gd name="T70" fmla="*/ 653 w 770"/>
                <a:gd name="T71" fmla="*/ 410 h 714"/>
                <a:gd name="T72" fmla="*/ 661 w 770"/>
                <a:gd name="T73" fmla="*/ 372 h 714"/>
                <a:gd name="T74" fmla="*/ 653 w 770"/>
                <a:gd name="T75" fmla="*/ 355 h 714"/>
                <a:gd name="T76" fmla="*/ 657 w 770"/>
                <a:gd name="T77" fmla="*/ 337 h 714"/>
                <a:gd name="T78" fmla="*/ 686 w 770"/>
                <a:gd name="T79" fmla="*/ 318 h 714"/>
                <a:gd name="T80" fmla="*/ 701 w 770"/>
                <a:gd name="T81" fmla="*/ 286 h 714"/>
                <a:gd name="T82" fmla="*/ 730 w 770"/>
                <a:gd name="T83" fmla="*/ 255 h 714"/>
                <a:gd name="T84" fmla="*/ 739 w 770"/>
                <a:gd name="T85" fmla="*/ 238 h 714"/>
                <a:gd name="T86" fmla="*/ 711 w 770"/>
                <a:gd name="T87" fmla="*/ 213 h 714"/>
                <a:gd name="T88" fmla="*/ 718 w 770"/>
                <a:gd name="T89" fmla="*/ 203 h 714"/>
                <a:gd name="T90" fmla="*/ 736 w 770"/>
                <a:gd name="T91" fmla="*/ 203 h 714"/>
                <a:gd name="T92" fmla="*/ 741 w 770"/>
                <a:gd name="T93" fmla="*/ 163 h 714"/>
                <a:gd name="T94" fmla="*/ 743 w 770"/>
                <a:gd name="T95" fmla="*/ 149 h 714"/>
                <a:gd name="T96" fmla="*/ 762 w 770"/>
                <a:gd name="T97" fmla="*/ 134 h 714"/>
                <a:gd name="T98" fmla="*/ 766 w 770"/>
                <a:gd name="T99" fmla="*/ 107 h 714"/>
                <a:gd name="T100" fmla="*/ 741 w 770"/>
                <a:gd name="T101" fmla="*/ 99 h 714"/>
                <a:gd name="T102" fmla="*/ 699 w 770"/>
                <a:gd name="T103" fmla="*/ 99 h 714"/>
                <a:gd name="T104" fmla="*/ 690 w 770"/>
                <a:gd name="T105" fmla="*/ 99 h 714"/>
                <a:gd name="T106" fmla="*/ 686 w 770"/>
                <a:gd name="T107" fmla="*/ 73 h 714"/>
                <a:gd name="T108" fmla="*/ 713 w 770"/>
                <a:gd name="T109" fmla="*/ 28 h 714"/>
                <a:gd name="T110" fmla="*/ 701 w 770"/>
                <a:gd name="T111" fmla="*/ 7 h 714"/>
                <a:gd name="T112" fmla="*/ 688 w 770"/>
                <a:gd name="T113" fmla="*/ 2 h 714"/>
                <a:gd name="T114" fmla="*/ 643 w 770"/>
                <a:gd name="T115" fmla="*/ 3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70" h="714">
                  <a:moveTo>
                    <a:pt x="643" y="3"/>
                  </a:moveTo>
                  <a:lnTo>
                    <a:pt x="586" y="7"/>
                  </a:lnTo>
                  <a:lnTo>
                    <a:pt x="530" y="9"/>
                  </a:lnTo>
                  <a:lnTo>
                    <a:pt x="478" y="11"/>
                  </a:lnTo>
                  <a:lnTo>
                    <a:pt x="432" y="13"/>
                  </a:lnTo>
                  <a:lnTo>
                    <a:pt x="386" y="15"/>
                  </a:lnTo>
                  <a:lnTo>
                    <a:pt x="346" y="17"/>
                  </a:lnTo>
                  <a:lnTo>
                    <a:pt x="307" y="19"/>
                  </a:lnTo>
                  <a:lnTo>
                    <a:pt x="271" y="19"/>
                  </a:lnTo>
                  <a:lnTo>
                    <a:pt x="238" y="21"/>
                  </a:lnTo>
                  <a:lnTo>
                    <a:pt x="209" y="23"/>
                  </a:lnTo>
                  <a:lnTo>
                    <a:pt x="181" y="23"/>
                  </a:lnTo>
                  <a:lnTo>
                    <a:pt x="158" y="25"/>
                  </a:lnTo>
                  <a:lnTo>
                    <a:pt x="135" y="25"/>
                  </a:lnTo>
                  <a:lnTo>
                    <a:pt x="113" y="26"/>
                  </a:lnTo>
                  <a:lnTo>
                    <a:pt x="96" y="26"/>
                  </a:lnTo>
                  <a:lnTo>
                    <a:pt x="81" y="26"/>
                  </a:lnTo>
                  <a:lnTo>
                    <a:pt x="54" y="28"/>
                  </a:lnTo>
                  <a:lnTo>
                    <a:pt x="33" y="28"/>
                  </a:lnTo>
                  <a:lnTo>
                    <a:pt x="19" y="30"/>
                  </a:lnTo>
                  <a:lnTo>
                    <a:pt x="10" y="30"/>
                  </a:lnTo>
                  <a:lnTo>
                    <a:pt x="4" y="30"/>
                  </a:lnTo>
                  <a:lnTo>
                    <a:pt x="0" y="30"/>
                  </a:lnTo>
                  <a:lnTo>
                    <a:pt x="0" y="30"/>
                  </a:lnTo>
                  <a:lnTo>
                    <a:pt x="4" y="67"/>
                  </a:lnTo>
                  <a:lnTo>
                    <a:pt x="10" y="99"/>
                  </a:lnTo>
                  <a:lnTo>
                    <a:pt x="14" y="128"/>
                  </a:lnTo>
                  <a:lnTo>
                    <a:pt x="17" y="153"/>
                  </a:lnTo>
                  <a:lnTo>
                    <a:pt x="19" y="172"/>
                  </a:lnTo>
                  <a:lnTo>
                    <a:pt x="23" y="190"/>
                  </a:lnTo>
                  <a:lnTo>
                    <a:pt x="25" y="205"/>
                  </a:lnTo>
                  <a:lnTo>
                    <a:pt x="25" y="215"/>
                  </a:lnTo>
                  <a:lnTo>
                    <a:pt x="27" y="224"/>
                  </a:lnTo>
                  <a:lnTo>
                    <a:pt x="29" y="230"/>
                  </a:lnTo>
                  <a:lnTo>
                    <a:pt x="29" y="238"/>
                  </a:lnTo>
                  <a:lnTo>
                    <a:pt x="29" y="241"/>
                  </a:lnTo>
                  <a:lnTo>
                    <a:pt x="29" y="241"/>
                  </a:lnTo>
                  <a:lnTo>
                    <a:pt x="31" y="274"/>
                  </a:lnTo>
                  <a:lnTo>
                    <a:pt x="31" y="305"/>
                  </a:lnTo>
                  <a:lnTo>
                    <a:pt x="31" y="332"/>
                  </a:lnTo>
                  <a:lnTo>
                    <a:pt x="31" y="359"/>
                  </a:lnTo>
                  <a:lnTo>
                    <a:pt x="33" y="407"/>
                  </a:lnTo>
                  <a:lnTo>
                    <a:pt x="33" y="447"/>
                  </a:lnTo>
                  <a:lnTo>
                    <a:pt x="33" y="481"/>
                  </a:lnTo>
                  <a:lnTo>
                    <a:pt x="33" y="510"/>
                  </a:lnTo>
                  <a:lnTo>
                    <a:pt x="33" y="533"/>
                  </a:lnTo>
                  <a:lnTo>
                    <a:pt x="33" y="552"/>
                  </a:lnTo>
                  <a:lnTo>
                    <a:pt x="35" y="566"/>
                  </a:lnTo>
                  <a:lnTo>
                    <a:pt x="35" y="577"/>
                  </a:lnTo>
                  <a:lnTo>
                    <a:pt x="35" y="585"/>
                  </a:lnTo>
                  <a:lnTo>
                    <a:pt x="35" y="591"/>
                  </a:lnTo>
                  <a:lnTo>
                    <a:pt x="35" y="595"/>
                  </a:lnTo>
                  <a:lnTo>
                    <a:pt x="35" y="595"/>
                  </a:lnTo>
                  <a:lnTo>
                    <a:pt x="35" y="597"/>
                  </a:lnTo>
                  <a:lnTo>
                    <a:pt x="35" y="599"/>
                  </a:lnTo>
                  <a:lnTo>
                    <a:pt x="41" y="604"/>
                  </a:lnTo>
                  <a:lnTo>
                    <a:pt x="44" y="610"/>
                  </a:lnTo>
                  <a:lnTo>
                    <a:pt x="52" y="614"/>
                  </a:lnTo>
                  <a:lnTo>
                    <a:pt x="67" y="614"/>
                  </a:lnTo>
                  <a:lnTo>
                    <a:pt x="81" y="614"/>
                  </a:lnTo>
                  <a:lnTo>
                    <a:pt x="96" y="614"/>
                  </a:lnTo>
                  <a:lnTo>
                    <a:pt x="102" y="614"/>
                  </a:lnTo>
                  <a:lnTo>
                    <a:pt x="104" y="614"/>
                  </a:lnTo>
                  <a:lnTo>
                    <a:pt x="104" y="631"/>
                  </a:lnTo>
                  <a:lnTo>
                    <a:pt x="104" y="647"/>
                  </a:lnTo>
                  <a:lnTo>
                    <a:pt x="106" y="660"/>
                  </a:lnTo>
                  <a:lnTo>
                    <a:pt x="106" y="672"/>
                  </a:lnTo>
                  <a:lnTo>
                    <a:pt x="106" y="689"/>
                  </a:lnTo>
                  <a:lnTo>
                    <a:pt x="108" y="700"/>
                  </a:lnTo>
                  <a:lnTo>
                    <a:pt x="108" y="708"/>
                  </a:lnTo>
                  <a:lnTo>
                    <a:pt x="108" y="712"/>
                  </a:lnTo>
                  <a:lnTo>
                    <a:pt x="108" y="712"/>
                  </a:lnTo>
                  <a:lnTo>
                    <a:pt x="108" y="714"/>
                  </a:lnTo>
                  <a:lnTo>
                    <a:pt x="108" y="714"/>
                  </a:lnTo>
                  <a:lnTo>
                    <a:pt x="112" y="714"/>
                  </a:lnTo>
                  <a:lnTo>
                    <a:pt x="123" y="712"/>
                  </a:lnTo>
                  <a:lnTo>
                    <a:pt x="138" y="712"/>
                  </a:lnTo>
                  <a:lnTo>
                    <a:pt x="161" y="712"/>
                  </a:lnTo>
                  <a:lnTo>
                    <a:pt x="188" y="712"/>
                  </a:lnTo>
                  <a:lnTo>
                    <a:pt x="221" y="712"/>
                  </a:lnTo>
                  <a:lnTo>
                    <a:pt x="254" y="710"/>
                  </a:lnTo>
                  <a:lnTo>
                    <a:pt x="290" y="710"/>
                  </a:lnTo>
                  <a:lnTo>
                    <a:pt x="369" y="708"/>
                  </a:lnTo>
                  <a:lnTo>
                    <a:pt x="446" y="706"/>
                  </a:lnTo>
                  <a:lnTo>
                    <a:pt x="482" y="704"/>
                  </a:lnTo>
                  <a:lnTo>
                    <a:pt x="517" y="702"/>
                  </a:lnTo>
                  <a:lnTo>
                    <a:pt x="547" y="702"/>
                  </a:lnTo>
                  <a:lnTo>
                    <a:pt x="574" y="700"/>
                  </a:lnTo>
                  <a:lnTo>
                    <a:pt x="578" y="685"/>
                  </a:lnTo>
                  <a:lnTo>
                    <a:pt x="580" y="673"/>
                  </a:lnTo>
                  <a:lnTo>
                    <a:pt x="582" y="664"/>
                  </a:lnTo>
                  <a:lnTo>
                    <a:pt x="584" y="656"/>
                  </a:lnTo>
                  <a:lnTo>
                    <a:pt x="586" y="652"/>
                  </a:lnTo>
                  <a:lnTo>
                    <a:pt x="588" y="648"/>
                  </a:lnTo>
                  <a:lnTo>
                    <a:pt x="586" y="643"/>
                  </a:lnTo>
                  <a:lnTo>
                    <a:pt x="584" y="635"/>
                  </a:lnTo>
                  <a:lnTo>
                    <a:pt x="582" y="627"/>
                  </a:lnTo>
                  <a:lnTo>
                    <a:pt x="578" y="620"/>
                  </a:lnTo>
                  <a:lnTo>
                    <a:pt x="570" y="597"/>
                  </a:lnTo>
                  <a:lnTo>
                    <a:pt x="565" y="587"/>
                  </a:lnTo>
                  <a:lnTo>
                    <a:pt x="561" y="579"/>
                  </a:lnTo>
                  <a:lnTo>
                    <a:pt x="561" y="574"/>
                  </a:lnTo>
                  <a:lnTo>
                    <a:pt x="561" y="566"/>
                  </a:lnTo>
                  <a:lnTo>
                    <a:pt x="567" y="556"/>
                  </a:lnTo>
                  <a:lnTo>
                    <a:pt x="570" y="551"/>
                  </a:lnTo>
                  <a:lnTo>
                    <a:pt x="574" y="547"/>
                  </a:lnTo>
                  <a:lnTo>
                    <a:pt x="578" y="545"/>
                  </a:lnTo>
                  <a:lnTo>
                    <a:pt x="582" y="543"/>
                  </a:lnTo>
                  <a:lnTo>
                    <a:pt x="586" y="545"/>
                  </a:lnTo>
                  <a:lnTo>
                    <a:pt x="592" y="545"/>
                  </a:lnTo>
                  <a:lnTo>
                    <a:pt x="594" y="543"/>
                  </a:lnTo>
                  <a:lnTo>
                    <a:pt x="595" y="541"/>
                  </a:lnTo>
                  <a:lnTo>
                    <a:pt x="595" y="533"/>
                  </a:lnTo>
                  <a:lnTo>
                    <a:pt x="592" y="524"/>
                  </a:lnTo>
                  <a:lnTo>
                    <a:pt x="586" y="510"/>
                  </a:lnTo>
                  <a:lnTo>
                    <a:pt x="584" y="501"/>
                  </a:lnTo>
                  <a:lnTo>
                    <a:pt x="586" y="497"/>
                  </a:lnTo>
                  <a:lnTo>
                    <a:pt x="592" y="493"/>
                  </a:lnTo>
                  <a:lnTo>
                    <a:pt x="601" y="493"/>
                  </a:lnTo>
                  <a:lnTo>
                    <a:pt x="607" y="493"/>
                  </a:lnTo>
                  <a:lnTo>
                    <a:pt x="615" y="489"/>
                  </a:lnTo>
                  <a:lnTo>
                    <a:pt x="617" y="487"/>
                  </a:lnTo>
                  <a:lnTo>
                    <a:pt x="617" y="485"/>
                  </a:lnTo>
                  <a:lnTo>
                    <a:pt x="615" y="480"/>
                  </a:lnTo>
                  <a:lnTo>
                    <a:pt x="609" y="476"/>
                  </a:lnTo>
                  <a:lnTo>
                    <a:pt x="605" y="472"/>
                  </a:lnTo>
                  <a:lnTo>
                    <a:pt x="603" y="462"/>
                  </a:lnTo>
                  <a:lnTo>
                    <a:pt x="603" y="458"/>
                  </a:lnTo>
                  <a:lnTo>
                    <a:pt x="605" y="455"/>
                  </a:lnTo>
                  <a:lnTo>
                    <a:pt x="609" y="453"/>
                  </a:lnTo>
                  <a:lnTo>
                    <a:pt x="615" y="453"/>
                  </a:lnTo>
                  <a:lnTo>
                    <a:pt x="620" y="451"/>
                  </a:lnTo>
                  <a:lnTo>
                    <a:pt x="622" y="449"/>
                  </a:lnTo>
                  <a:lnTo>
                    <a:pt x="622" y="445"/>
                  </a:lnTo>
                  <a:lnTo>
                    <a:pt x="624" y="439"/>
                  </a:lnTo>
                  <a:lnTo>
                    <a:pt x="624" y="435"/>
                  </a:lnTo>
                  <a:lnTo>
                    <a:pt x="624" y="432"/>
                  </a:lnTo>
                  <a:lnTo>
                    <a:pt x="626" y="428"/>
                  </a:lnTo>
                  <a:lnTo>
                    <a:pt x="632" y="424"/>
                  </a:lnTo>
                  <a:lnTo>
                    <a:pt x="642" y="418"/>
                  </a:lnTo>
                  <a:lnTo>
                    <a:pt x="649" y="412"/>
                  </a:lnTo>
                  <a:lnTo>
                    <a:pt x="651" y="410"/>
                  </a:lnTo>
                  <a:lnTo>
                    <a:pt x="653" y="410"/>
                  </a:lnTo>
                  <a:lnTo>
                    <a:pt x="653" y="410"/>
                  </a:lnTo>
                  <a:lnTo>
                    <a:pt x="655" y="407"/>
                  </a:lnTo>
                  <a:lnTo>
                    <a:pt x="657" y="397"/>
                  </a:lnTo>
                  <a:lnTo>
                    <a:pt x="661" y="384"/>
                  </a:lnTo>
                  <a:lnTo>
                    <a:pt x="661" y="372"/>
                  </a:lnTo>
                  <a:lnTo>
                    <a:pt x="659" y="366"/>
                  </a:lnTo>
                  <a:lnTo>
                    <a:pt x="655" y="364"/>
                  </a:lnTo>
                  <a:lnTo>
                    <a:pt x="653" y="361"/>
                  </a:lnTo>
                  <a:lnTo>
                    <a:pt x="653" y="355"/>
                  </a:lnTo>
                  <a:lnTo>
                    <a:pt x="651" y="349"/>
                  </a:lnTo>
                  <a:lnTo>
                    <a:pt x="651" y="343"/>
                  </a:lnTo>
                  <a:lnTo>
                    <a:pt x="653" y="339"/>
                  </a:lnTo>
                  <a:lnTo>
                    <a:pt x="657" y="337"/>
                  </a:lnTo>
                  <a:lnTo>
                    <a:pt x="663" y="334"/>
                  </a:lnTo>
                  <a:lnTo>
                    <a:pt x="670" y="328"/>
                  </a:lnTo>
                  <a:lnTo>
                    <a:pt x="678" y="324"/>
                  </a:lnTo>
                  <a:lnTo>
                    <a:pt x="686" y="318"/>
                  </a:lnTo>
                  <a:lnTo>
                    <a:pt x="695" y="309"/>
                  </a:lnTo>
                  <a:lnTo>
                    <a:pt x="699" y="301"/>
                  </a:lnTo>
                  <a:lnTo>
                    <a:pt x="701" y="293"/>
                  </a:lnTo>
                  <a:lnTo>
                    <a:pt x="701" y="286"/>
                  </a:lnTo>
                  <a:lnTo>
                    <a:pt x="705" y="278"/>
                  </a:lnTo>
                  <a:lnTo>
                    <a:pt x="709" y="272"/>
                  </a:lnTo>
                  <a:lnTo>
                    <a:pt x="718" y="263"/>
                  </a:lnTo>
                  <a:lnTo>
                    <a:pt x="730" y="255"/>
                  </a:lnTo>
                  <a:lnTo>
                    <a:pt x="739" y="249"/>
                  </a:lnTo>
                  <a:lnTo>
                    <a:pt x="741" y="245"/>
                  </a:lnTo>
                  <a:lnTo>
                    <a:pt x="741" y="241"/>
                  </a:lnTo>
                  <a:lnTo>
                    <a:pt x="739" y="238"/>
                  </a:lnTo>
                  <a:lnTo>
                    <a:pt x="736" y="234"/>
                  </a:lnTo>
                  <a:lnTo>
                    <a:pt x="726" y="226"/>
                  </a:lnTo>
                  <a:lnTo>
                    <a:pt x="716" y="218"/>
                  </a:lnTo>
                  <a:lnTo>
                    <a:pt x="711" y="213"/>
                  </a:lnTo>
                  <a:lnTo>
                    <a:pt x="709" y="207"/>
                  </a:lnTo>
                  <a:lnTo>
                    <a:pt x="711" y="205"/>
                  </a:lnTo>
                  <a:lnTo>
                    <a:pt x="713" y="203"/>
                  </a:lnTo>
                  <a:lnTo>
                    <a:pt x="718" y="203"/>
                  </a:lnTo>
                  <a:lnTo>
                    <a:pt x="722" y="203"/>
                  </a:lnTo>
                  <a:lnTo>
                    <a:pt x="728" y="205"/>
                  </a:lnTo>
                  <a:lnTo>
                    <a:pt x="734" y="205"/>
                  </a:lnTo>
                  <a:lnTo>
                    <a:pt x="736" y="203"/>
                  </a:lnTo>
                  <a:lnTo>
                    <a:pt x="732" y="193"/>
                  </a:lnTo>
                  <a:lnTo>
                    <a:pt x="736" y="182"/>
                  </a:lnTo>
                  <a:lnTo>
                    <a:pt x="738" y="172"/>
                  </a:lnTo>
                  <a:lnTo>
                    <a:pt x="741" y="163"/>
                  </a:lnTo>
                  <a:lnTo>
                    <a:pt x="743" y="155"/>
                  </a:lnTo>
                  <a:lnTo>
                    <a:pt x="743" y="151"/>
                  </a:lnTo>
                  <a:lnTo>
                    <a:pt x="743" y="151"/>
                  </a:lnTo>
                  <a:lnTo>
                    <a:pt x="743" y="149"/>
                  </a:lnTo>
                  <a:lnTo>
                    <a:pt x="745" y="146"/>
                  </a:lnTo>
                  <a:lnTo>
                    <a:pt x="749" y="142"/>
                  </a:lnTo>
                  <a:lnTo>
                    <a:pt x="757" y="138"/>
                  </a:lnTo>
                  <a:lnTo>
                    <a:pt x="762" y="134"/>
                  </a:lnTo>
                  <a:lnTo>
                    <a:pt x="766" y="126"/>
                  </a:lnTo>
                  <a:lnTo>
                    <a:pt x="768" y="119"/>
                  </a:lnTo>
                  <a:lnTo>
                    <a:pt x="770" y="117"/>
                  </a:lnTo>
                  <a:lnTo>
                    <a:pt x="766" y="107"/>
                  </a:lnTo>
                  <a:lnTo>
                    <a:pt x="766" y="101"/>
                  </a:lnTo>
                  <a:lnTo>
                    <a:pt x="764" y="99"/>
                  </a:lnTo>
                  <a:lnTo>
                    <a:pt x="764" y="99"/>
                  </a:lnTo>
                  <a:lnTo>
                    <a:pt x="741" y="99"/>
                  </a:lnTo>
                  <a:lnTo>
                    <a:pt x="726" y="99"/>
                  </a:lnTo>
                  <a:lnTo>
                    <a:pt x="713" y="99"/>
                  </a:lnTo>
                  <a:lnTo>
                    <a:pt x="705" y="99"/>
                  </a:lnTo>
                  <a:lnTo>
                    <a:pt x="699" y="99"/>
                  </a:lnTo>
                  <a:lnTo>
                    <a:pt x="697" y="99"/>
                  </a:lnTo>
                  <a:lnTo>
                    <a:pt x="695" y="99"/>
                  </a:lnTo>
                  <a:lnTo>
                    <a:pt x="695" y="99"/>
                  </a:lnTo>
                  <a:lnTo>
                    <a:pt x="690" y="99"/>
                  </a:lnTo>
                  <a:lnTo>
                    <a:pt x="682" y="94"/>
                  </a:lnTo>
                  <a:lnTo>
                    <a:pt x="678" y="90"/>
                  </a:lnTo>
                  <a:lnTo>
                    <a:pt x="680" y="82"/>
                  </a:lnTo>
                  <a:lnTo>
                    <a:pt x="686" y="73"/>
                  </a:lnTo>
                  <a:lnTo>
                    <a:pt x="695" y="61"/>
                  </a:lnTo>
                  <a:lnTo>
                    <a:pt x="705" y="46"/>
                  </a:lnTo>
                  <a:lnTo>
                    <a:pt x="709" y="36"/>
                  </a:lnTo>
                  <a:lnTo>
                    <a:pt x="713" y="28"/>
                  </a:lnTo>
                  <a:lnTo>
                    <a:pt x="713" y="21"/>
                  </a:lnTo>
                  <a:lnTo>
                    <a:pt x="709" y="17"/>
                  </a:lnTo>
                  <a:lnTo>
                    <a:pt x="705" y="11"/>
                  </a:lnTo>
                  <a:lnTo>
                    <a:pt x="701" y="7"/>
                  </a:lnTo>
                  <a:lnTo>
                    <a:pt x="701" y="3"/>
                  </a:lnTo>
                  <a:lnTo>
                    <a:pt x="699" y="3"/>
                  </a:lnTo>
                  <a:lnTo>
                    <a:pt x="693" y="3"/>
                  </a:lnTo>
                  <a:lnTo>
                    <a:pt x="688" y="2"/>
                  </a:lnTo>
                  <a:lnTo>
                    <a:pt x="678" y="0"/>
                  </a:lnTo>
                  <a:lnTo>
                    <a:pt x="661" y="0"/>
                  </a:lnTo>
                  <a:lnTo>
                    <a:pt x="651" y="0"/>
                  </a:lnTo>
                  <a:lnTo>
                    <a:pt x="643" y="3"/>
                  </a:lnTo>
                </a:path>
              </a:pathLst>
            </a:custGeom>
            <a:pattFill prst="ltUpDiag">
              <a:fgClr>
                <a:schemeClr val="accent2"/>
              </a:fgClr>
              <a:bgClr>
                <a:schemeClr val="bg1"/>
              </a:bgClr>
            </a:pattFill>
            <a:ln w="15875">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312" name="Arizona">
              <a:extLst>
                <a:ext uri="{FF2B5EF4-FFF2-40B4-BE49-F238E27FC236}">
                  <a16:creationId xmlns:a16="http://schemas.microsoft.com/office/drawing/2014/main" id="{996D3E46-1851-DACE-5AE2-7D228CB0EA8C}"/>
                </a:ext>
              </a:extLst>
            </p:cNvPr>
            <p:cNvSpPr>
              <a:spLocks/>
            </p:cNvSpPr>
            <p:nvPr/>
          </p:nvSpPr>
          <p:spPr bwMode="auto">
            <a:xfrm>
              <a:off x="4065588" y="4660900"/>
              <a:ext cx="850900" cy="993775"/>
            </a:xfrm>
            <a:custGeom>
              <a:avLst/>
              <a:gdLst>
                <a:gd name="T0" fmla="*/ 308 w 1074"/>
                <a:gd name="T1" fmla="*/ 2 h 1254"/>
                <a:gd name="T2" fmla="*/ 356 w 1074"/>
                <a:gd name="T3" fmla="*/ 12 h 1254"/>
                <a:gd name="T4" fmla="*/ 503 w 1074"/>
                <a:gd name="T5" fmla="*/ 41 h 1254"/>
                <a:gd name="T6" fmla="*/ 743 w 1074"/>
                <a:gd name="T7" fmla="*/ 83 h 1254"/>
                <a:gd name="T8" fmla="*/ 1074 w 1074"/>
                <a:gd name="T9" fmla="*/ 129 h 1254"/>
                <a:gd name="T10" fmla="*/ 1064 w 1074"/>
                <a:gd name="T11" fmla="*/ 198 h 1254"/>
                <a:gd name="T12" fmla="*/ 1047 w 1074"/>
                <a:gd name="T13" fmla="*/ 336 h 1254"/>
                <a:gd name="T14" fmla="*/ 1024 w 1074"/>
                <a:gd name="T15" fmla="*/ 517 h 1254"/>
                <a:gd name="T16" fmla="*/ 970 w 1074"/>
                <a:gd name="T17" fmla="*/ 916 h 1254"/>
                <a:gd name="T18" fmla="*/ 949 w 1074"/>
                <a:gd name="T19" fmla="*/ 1089 h 1254"/>
                <a:gd name="T20" fmla="*/ 932 w 1074"/>
                <a:gd name="T21" fmla="*/ 1208 h 1254"/>
                <a:gd name="T22" fmla="*/ 926 w 1074"/>
                <a:gd name="T23" fmla="*/ 1254 h 1254"/>
                <a:gd name="T24" fmla="*/ 766 w 1074"/>
                <a:gd name="T25" fmla="*/ 1227 h 1254"/>
                <a:gd name="T26" fmla="*/ 644 w 1074"/>
                <a:gd name="T27" fmla="*/ 1208 h 1254"/>
                <a:gd name="T28" fmla="*/ 592 w 1074"/>
                <a:gd name="T29" fmla="*/ 1198 h 1254"/>
                <a:gd name="T30" fmla="*/ 582 w 1074"/>
                <a:gd name="T31" fmla="*/ 1196 h 1254"/>
                <a:gd name="T32" fmla="*/ 398 w 1074"/>
                <a:gd name="T33" fmla="*/ 1093 h 1254"/>
                <a:gd name="T34" fmla="*/ 260 w 1074"/>
                <a:gd name="T35" fmla="*/ 1014 h 1254"/>
                <a:gd name="T36" fmla="*/ 162 w 1074"/>
                <a:gd name="T37" fmla="*/ 958 h 1254"/>
                <a:gd name="T38" fmla="*/ 71 w 1074"/>
                <a:gd name="T39" fmla="*/ 908 h 1254"/>
                <a:gd name="T40" fmla="*/ 29 w 1074"/>
                <a:gd name="T41" fmla="*/ 883 h 1254"/>
                <a:gd name="T42" fmla="*/ 21 w 1074"/>
                <a:gd name="T43" fmla="*/ 879 h 1254"/>
                <a:gd name="T44" fmla="*/ 0 w 1074"/>
                <a:gd name="T45" fmla="*/ 851 h 1254"/>
                <a:gd name="T46" fmla="*/ 29 w 1074"/>
                <a:gd name="T47" fmla="*/ 824 h 1254"/>
                <a:gd name="T48" fmla="*/ 43 w 1074"/>
                <a:gd name="T49" fmla="*/ 814 h 1254"/>
                <a:gd name="T50" fmla="*/ 71 w 1074"/>
                <a:gd name="T51" fmla="*/ 816 h 1254"/>
                <a:gd name="T52" fmla="*/ 83 w 1074"/>
                <a:gd name="T53" fmla="*/ 816 h 1254"/>
                <a:gd name="T54" fmla="*/ 92 w 1074"/>
                <a:gd name="T55" fmla="*/ 783 h 1254"/>
                <a:gd name="T56" fmla="*/ 71 w 1074"/>
                <a:gd name="T57" fmla="*/ 743 h 1254"/>
                <a:gd name="T58" fmla="*/ 60 w 1074"/>
                <a:gd name="T59" fmla="*/ 716 h 1254"/>
                <a:gd name="T60" fmla="*/ 79 w 1074"/>
                <a:gd name="T61" fmla="*/ 684 h 1254"/>
                <a:gd name="T62" fmla="*/ 87 w 1074"/>
                <a:gd name="T63" fmla="*/ 668 h 1254"/>
                <a:gd name="T64" fmla="*/ 119 w 1074"/>
                <a:gd name="T65" fmla="*/ 599 h 1254"/>
                <a:gd name="T66" fmla="*/ 129 w 1074"/>
                <a:gd name="T67" fmla="*/ 584 h 1254"/>
                <a:gd name="T68" fmla="*/ 175 w 1074"/>
                <a:gd name="T69" fmla="*/ 545 h 1254"/>
                <a:gd name="T70" fmla="*/ 190 w 1074"/>
                <a:gd name="T71" fmla="*/ 528 h 1254"/>
                <a:gd name="T72" fmla="*/ 158 w 1074"/>
                <a:gd name="T73" fmla="*/ 457 h 1254"/>
                <a:gd name="T74" fmla="*/ 144 w 1074"/>
                <a:gd name="T75" fmla="*/ 417 h 1254"/>
                <a:gd name="T76" fmla="*/ 139 w 1074"/>
                <a:gd name="T77" fmla="*/ 373 h 1254"/>
                <a:gd name="T78" fmla="*/ 140 w 1074"/>
                <a:gd name="T79" fmla="*/ 350 h 1254"/>
                <a:gd name="T80" fmla="*/ 150 w 1074"/>
                <a:gd name="T81" fmla="*/ 280 h 1254"/>
                <a:gd name="T82" fmla="*/ 158 w 1074"/>
                <a:gd name="T83" fmla="*/ 221 h 1254"/>
                <a:gd name="T84" fmla="*/ 160 w 1074"/>
                <a:gd name="T85" fmla="*/ 202 h 1254"/>
                <a:gd name="T86" fmla="*/ 156 w 1074"/>
                <a:gd name="T87" fmla="*/ 175 h 1254"/>
                <a:gd name="T88" fmla="*/ 190 w 1074"/>
                <a:gd name="T89" fmla="*/ 161 h 1254"/>
                <a:gd name="T90" fmla="*/ 196 w 1074"/>
                <a:gd name="T91" fmla="*/ 163 h 1254"/>
                <a:gd name="T92" fmla="*/ 233 w 1074"/>
                <a:gd name="T93" fmla="*/ 184 h 1254"/>
                <a:gd name="T94" fmla="*/ 265 w 1074"/>
                <a:gd name="T95" fmla="*/ 163 h 1254"/>
                <a:gd name="T96" fmla="*/ 298 w 1074"/>
                <a:gd name="T97" fmla="*/ 0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74" h="1254">
                  <a:moveTo>
                    <a:pt x="298" y="0"/>
                  </a:moveTo>
                  <a:lnTo>
                    <a:pt x="298" y="0"/>
                  </a:lnTo>
                  <a:lnTo>
                    <a:pt x="302" y="0"/>
                  </a:lnTo>
                  <a:lnTo>
                    <a:pt x="308" y="2"/>
                  </a:lnTo>
                  <a:lnTo>
                    <a:pt x="317" y="4"/>
                  </a:lnTo>
                  <a:lnTo>
                    <a:pt x="327" y="6"/>
                  </a:lnTo>
                  <a:lnTo>
                    <a:pt x="340" y="8"/>
                  </a:lnTo>
                  <a:lnTo>
                    <a:pt x="356" y="12"/>
                  </a:lnTo>
                  <a:lnTo>
                    <a:pt x="371" y="14"/>
                  </a:lnTo>
                  <a:lnTo>
                    <a:pt x="409" y="21"/>
                  </a:lnTo>
                  <a:lnTo>
                    <a:pt x="453" y="31"/>
                  </a:lnTo>
                  <a:lnTo>
                    <a:pt x="503" y="41"/>
                  </a:lnTo>
                  <a:lnTo>
                    <a:pt x="559" y="50"/>
                  </a:lnTo>
                  <a:lnTo>
                    <a:pt x="619" y="60"/>
                  </a:lnTo>
                  <a:lnTo>
                    <a:pt x="680" y="71"/>
                  </a:lnTo>
                  <a:lnTo>
                    <a:pt x="743" y="83"/>
                  </a:lnTo>
                  <a:lnTo>
                    <a:pt x="811" y="92"/>
                  </a:lnTo>
                  <a:lnTo>
                    <a:pt x="943" y="112"/>
                  </a:lnTo>
                  <a:lnTo>
                    <a:pt x="1008" y="121"/>
                  </a:lnTo>
                  <a:lnTo>
                    <a:pt x="1074" y="129"/>
                  </a:lnTo>
                  <a:lnTo>
                    <a:pt x="1072" y="138"/>
                  </a:lnTo>
                  <a:lnTo>
                    <a:pt x="1070" y="154"/>
                  </a:lnTo>
                  <a:lnTo>
                    <a:pt x="1068" y="175"/>
                  </a:lnTo>
                  <a:lnTo>
                    <a:pt x="1064" y="198"/>
                  </a:lnTo>
                  <a:lnTo>
                    <a:pt x="1060" y="227"/>
                  </a:lnTo>
                  <a:lnTo>
                    <a:pt x="1056" y="259"/>
                  </a:lnTo>
                  <a:lnTo>
                    <a:pt x="1051" y="296"/>
                  </a:lnTo>
                  <a:lnTo>
                    <a:pt x="1047" y="336"/>
                  </a:lnTo>
                  <a:lnTo>
                    <a:pt x="1041" y="378"/>
                  </a:lnTo>
                  <a:lnTo>
                    <a:pt x="1035" y="423"/>
                  </a:lnTo>
                  <a:lnTo>
                    <a:pt x="1029" y="469"/>
                  </a:lnTo>
                  <a:lnTo>
                    <a:pt x="1024" y="517"/>
                  </a:lnTo>
                  <a:lnTo>
                    <a:pt x="1010" y="616"/>
                  </a:lnTo>
                  <a:lnTo>
                    <a:pt x="997" y="718"/>
                  </a:lnTo>
                  <a:lnTo>
                    <a:pt x="983" y="820"/>
                  </a:lnTo>
                  <a:lnTo>
                    <a:pt x="970" y="916"/>
                  </a:lnTo>
                  <a:lnTo>
                    <a:pt x="964" y="964"/>
                  </a:lnTo>
                  <a:lnTo>
                    <a:pt x="958" y="1008"/>
                  </a:lnTo>
                  <a:lnTo>
                    <a:pt x="953" y="1048"/>
                  </a:lnTo>
                  <a:lnTo>
                    <a:pt x="949" y="1089"/>
                  </a:lnTo>
                  <a:lnTo>
                    <a:pt x="943" y="1123"/>
                  </a:lnTo>
                  <a:lnTo>
                    <a:pt x="939" y="1156"/>
                  </a:lnTo>
                  <a:lnTo>
                    <a:pt x="935" y="1185"/>
                  </a:lnTo>
                  <a:lnTo>
                    <a:pt x="932" y="1208"/>
                  </a:lnTo>
                  <a:lnTo>
                    <a:pt x="930" y="1227"/>
                  </a:lnTo>
                  <a:lnTo>
                    <a:pt x="928" y="1240"/>
                  </a:lnTo>
                  <a:lnTo>
                    <a:pt x="928" y="1250"/>
                  </a:lnTo>
                  <a:lnTo>
                    <a:pt x="926" y="1254"/>
                  </a:lnTo>
                  <a:lnTo>
                    <a:pt x="895" y="1248"/>
                  </a:lnTo>
                  <a:lnTo>
                    <a:pt x="866" y="1242"/>
                  </a:lnTo>
                  <a:lnTo>
                    <a:pt x="812" y="1235"/>
                  </a:lnTo>
                  <a:lnTo>
                    <a:pt x="766" y="1227"/>
                  </a:lnTo>
                  <a:lnTo>
                    <a:pt x="726" y="1221"/>
                  </a:lnTo>
                  <a:lnTo>
                    <a:pt x="693" y="1215"/>
                  </a:lnTo>
                  <a:lnTo>
                    <a:pt x="667" y="1210"/>
                  </a:lnTo>
                  <a:lnTo>
                    <a:pt x="644" y="1208"/>
                  </a:lnTo>
                  <a:lnTo>
                    <a:pt x="624" y="1204"/>
                  </a:lnTo>
                  <a:lnTo>
                    <a:pt x="611" y="1202"/>
                  </a:lnTo>
                  <a:lnTo>
                    <a:pt x="599" y="1200"/>
                  </a:lnTo>
                  <a:lnTo>
                    <a:pt x="592" y="1198"/>
                  </a:lnTo>
                  <a:lnTo>
                    <a:pt x="588" y="1198"/>
                  </a:lnTo>
                  <a:lnTo>
                    <a:pt x="584" y="1198"/>
                  </a:lnTo>
                  <a:lnTo>
                    <a:pt x="582" y="1196"/>
                  </a:lnTo>
                  <a:lnTo>
                    <a:pt x="582" y="1196"/>
                  </a:lnTo>
                  <a:lnTo>
                    <a:pt x="530" y="1167"/>
                  </a:lnTo>
                  <a:lnTo>
                    <a:pt x="484" y="1141"/>
                  </a:lnTo>
                  <a:lnTo>
                    <a:pt x="440" y="1116"/>
                  </a:lnTo>
                  <a:lnTo>
                    <a:pt x="398" y="1093"/>
                  </a:lnTo>
                  <a:lnTo>
                    <a:pt x="359" y="1071"/>
                  </a:lnTo>
                  <a:lnTo>
                    <a:pt x="323" y="1050"/>
                  </a:lnTo>
                  <a:lnTo>
                    <a:pt x="290" y="1031"/>
                  </a:lnTo>
                  <a:lnTo>
                    <a:pt x="260" y="1014"/>
                  </a:lnTo>
                  <a:lnTo>
                    <a:pt x="233" y="998"/>
                  </a:lnTo>
                  <a:lnTo>
                    <a:pt x="206" y="983"/>
                  </a:lnTo>
                  <a:lnTo>
                    <a:pt x="183" y="970"/>
                  </a:lnTo>
                  <a:lnTo>
                    <a:pt x="162" y="958"/>
                  </a:lnTo>
                  <a:lnTo>
                    <a:pt x="142" y="947"/>
                  </a:lnTo>
                  <a:lnTo>
                    <a:pt x="125" y="937"/>
                  </a:lnTo>
                  <a:lnTo>
                    <a:pt x="94" y="922"/>
                  </a:lnTo>
                  <a:lnTo>
                    <a:pt x="71" y="908"/>
                  </a:lnTo>
                  <a:lnTo>
                    <a:pt x="54" y="899"/>
                  </a:lnTo>
                  <a:lnTo>
                    <a:pt x="43" y="891"/>
                  </a:lnTo>
                  <a:lnTo>
                    <a:pt x="35" y="887"/>
                  </a:lnTo>
                  <a:lnTo>
                    <a:pt x="29" y="883"/>
                  </a:lnTo>
                  <a:lnTo>
                    <a:pt x="27" y="881"/>
                  </a:lnTo>
                  <a:lnTo>
                    <a:pt x="25" y="881"/>
                  </a:lnTo>
                  <a:lnTo>
                    <a:pt x="25" y="881"/>
                  </a:lnTo>
                  <a:lnTo>
                    <a:pt x="21" y="879"/>
                  </a:lnTo>
                  <a:lnTo>
                    <a:pt x="12" y="874"/>
                  </a:lnTo>
                  <a:lnTo>
                    <a:pt x="4" y="864"/>
                  </a:lnTo>
                  <a:lnTo>
                    <a:pt x="0" y="858"/>
                  </a:lnTo>
                  <a:lnTo>
                    <a:pt x="0" y="851"/>
                  </a:lnTo>
                  <a:lnTo>
                    <a:pt x="0" y="845"/>
                  </a:lnTo>
                  <a:lnTo>
                    <a:pt x="4" y="839"/>
                  </a:lnTo>
                  <a:lnTo>
                    <a:pt x="18" y="830"/>
                  </a:lnTo>
                  <a:lnTo>
                    <a:pt x="29" y="824"/>
                  </a:lnTo>
                  <a:lnTo>
                    <a:pt x="33" y="822"/>
                  </a:lnTo>
                  <a:lnTo>
                    <a:pt x="35" y="820"/>
                  </a:lnTo>
                  <a:lnTo>
                    <a:pt x="39" y="816"/>
                  </a:lnTo>
                  <a:lnTo>
                    <a:pt x="43" y="814"/>
                  </a:lnTo>
                  <a:lnTo>
                    <a:pt x="43" y="812"/>
                  </a:lnTo>
                  <a:lnTo>
                    <a:pt x="56" y="814"/>
                  </a:lnTo>
                  <a:lnTo>
                    <a:pt x="66" y="814"/>
                  </a:lnTo>
                  <a:lnTo>
                    <a:pt x="71" y="816"/>
                  </a:lnTo>
                  <a:lnTo>
                    <a:pt x="77" y="816"/>
                  </a:lnTo>
                  <a:lnTo>
                    <a:pt x="81" y="816"/>
                  </a:lnTo>
                  <a:lnTo>
                    <a:pt x="81" y="816"/>
                  </a:lnTo>
                  <a:lnTo>
                    <a:pt x="83" y="816"/>
                  </a:lnTo>
                  <a:lnTo>
                    <a:pt x="85" y="812"/>
                  </a:lnTo>
                  <a:lnTo>
                    <a:pt x="89" y="803"/>
                  </a:lnTo>
                  <a:lnTo>
                    <a:pt x="92" y="789"/>
                  </a:lnTo>
                  <a:lnTo>
                    <a:pt x="92" y="783"/>
                  </a:lnTo>
                  <a:lnTo>
                    <a:pt x="91" y="778"/>
                  </a:lnTo>
                  <a:lnTo>
                    <a:pt x="87" y="772"/>
                  </a:lnTo>
                  <a:lnTo>
                    <a:pt x="81" y="762"/>
                  </a:lnTo>
                  <a:lnTo>
                    <a:pt x="71" y="743"/>
                  </a:lnTo>
                  <a:lnTo>
                    <a:pt x="68" y="734"/>
                  </a:lnTo>
                  <a:lnTo>
                    <a:pt x="64" y="724"/>
                  </a:lnTo>
                  <a:lnTo>
                    <a:pt x="62" y="720"/>
                  </a:lnTo>
                  <a:lnTo>
                    <a:pt x="60" y="716"/>
                  </a:lnTo>
                  <a:lnTo>
                    <a:pt x="68" y="705"/>
                  </a:lnTo>
                  <a:lnTo>
                    <a:pt x="73" y="695"/>
                  </a:lnTo>
                  <a:lnTo>
                    <a:pt x="77" y="687"/>
                  </a:lnTo>
                  <a:lnTo>
                    <a:pt x="79" y="684"/>
                  </a:lnTo>
                  <a:lnTo>
                    <a:pt x="81" y="680"/>
                  </a:lnTo>
                  <a:lnTo>
                    <a:pt x="81" y="678"/>
                  </a:lnTo>
                  <a:lnTo>
                    <a:pt x="83" y="676"/>
                  </a:lnTo>
                  <a:lnTo>
                    <a:pt x="87" y="668"/>
                  </a:lnTo>
                  <a:lnTo>
                    <a:pt x="94" y="655"/>
                  </a:lnTo>
                  <a:lnTo>
                    <a:pt x="104" y="636"/>
                  </a:lnTo>
                  <a:lnTo>
                    <a:pt x="112" y="615"/>
                  </a:lnTo>
                  <a:lnTo>
                    <a:pt x="119" y="599"/>
                  </a:lnTo>
                  <a:lnTo>
                    <a:pt x="123" y="590"/>
                  </a:lnTo>
                  <a:lnTo>
                    <a:pt x="125" y="588"/>
                  </a:lnTo>
                  <a:lnTo>
                    <a:pt x="125" y="586"/>
                  </a:lnTo>
                  <a:lnTo>
                    <a:pt x="129" y="584"/>
                  </a:lnTo>
                  <a:lnTo>
                    <a:pt x="139" y="574"/>
                  </a:lnTo>
                  <a:lnTo>
                    <a:pt x="152" y="563"/>
                  </a:lnTo>
                  <a:lnTo>
                    <a:pt x="164" y="553"/>
                  </a:lnTo>
                  <a:lnTo>
                    <a:pt x="175" y="545"/>
                  </a:lnTo>
                  <a:lnTo>
                    <a:pt x="185" y="540"/>
                  </a:lnTo>
                  <a:lnTo>
                    <a:pt x="188" y="536"/>
                  </a:lnTo>
                  <a:lnTo>
                    <a:pt x="190" y="532"/>
                  </a:lnTo>
                  <a:lnTo>
                    <a:pt x="190" y="528"/>
                  </a:lnTo>
                  <a:lnTo>
                    <a:pt x="188" y="522"/>
                  </a:lnTo>
                  <a:lnTo>
                    <a:pt x="181" y="503"/>
                  </a:lnTo>
                  <a:lnTo>
                    <a:pt x="169" y="480"/>
                  </a:lnTo>
                  <a:lnTo>
                    <a:pt x="158" y="457"/>
                  </a:lnTo>
                  <a:lnTo>
                    <a:pt x="154" y="446"/>
                  </a:lnTo>
                  <a:lnTo>
                    <a:pt x="150" y="436"/>
                  </a:lnTo>
                  <a:lnTo>
                    <a:pt x="148" y="426"/>
                  </a:lnTo>
                  <a:lnTo>
                    <a:pt x="144" y="417"/>
                  </a:lnTo>
                  <a:lnTo>
                    <a:pt x="140" y="396"/>
                  </a:lnTo>
                  <a:lnTo>
                    <a:pt x="139" y="386"/>
                  </a:lnTo>
                  <a:lnTo>
                    <a:pt x="139" y="378"/>
                  </a:lnTo>
                  <a:lnTo>
                    <a:pt x="139" y="373"/>
                  </a:lnTo>
                  <a:lnTo>
                    <a:pt x="137" y="371"/>
                  </a:lnTo>
                  <a:lnTo>
                    <a:pt x="139" y="369"/>
                  </a:lnTo>
                  <a:lnTo>
                    <a:pt x="139" y="361"/>
                  </a:lnTo>
                  <a:lnTo>
                    <a:pt x="140" y="350"/>
                  </a:lnTo>
                  <a:lnTo>
                    <a:pt x="142" y="336"/>
                  </a:lnTo>
                  <a:lnTo>
                    <a:pt x="146" y="305"/>
                  </a:lnTo>
                  <a:lnTo>
                    <a:pt x="148" y="292"/>
                  </a:lnTo>
                  <a:lnTo>
                    <a:pt x="150" y="280"/>
                  </a:lnTo>
                  <a:lnTo>
                    <a:pt x="152" y="269"/>
                  </a:lnTo>
                  <a:lnTo>
                    <a:pt x="154" y="257"/>
                  </a:lnTo>
                  <a:lnTo>
                    <a:pt x="156" y="232"/>
                  </a:lnTo>
                  <a:lnTo>
                    <a:pt x="158" y="221"/>
                  </a:lnTo>
                  <a:lnTo>
                    <a:pt x="158" y="211"/>
                  </a:lnTo>
                  <a:lnTo>
                    <a:pt x="160" y="206"/>
                  </a:lnTo>
                  <a:lnTo>
                    <a:pt x="160" y="202"/>
                  </a:lnTo>
                  <a:lnTo>
                    <a:pt x="160" y="202"/>
                  </a:lnTo>
                  <a:lnTo>
                    <a:pt x="158" y="198"/>
                  </a:lnTo>
                  <a:lnTo>
                    <a:pt x="156" y="188"/>
                  </a:lnTo>
                  <a:lnTo>
                    <a:pt x="156" y="179"/>
                  </a:lnTo>
                  <a:lnTo>
                    <a:pt x="156" y="175"/>
                  </a:lnTo>
                  <a:lnTo>
                    <a:pt x="160" y="173"/>
                  </a:lnTo>
                  <a:lnTo>
                    <a:pt x="169" y="169"/>
                  </a:lnTo>
                  <a:lnTo>
                    <a:pt x="181" y="165"/>
                  </a:lnTo>
                  <a:lnTo>
                    <a:pt x="190" y="161"/>
                  </a:lnTo>
                  <a:lnTo>
                    <a:pt x="192" y="160"/>
                  </a:lnTo>
                  <a:lnTo>
                    <a:pt x="194" y="160"/>
                  </a:lnTo>
                  <a:lnTo>
                    <a:pt x="194" y="161"/>
                  </a:lnTo>
                  <a:lnTo>
                    <a:pt x="196" y="163"/>
                  </a:lnTo>
                  <a:lnTo>
                    <a:pt x="204" y="173"/>
                  </a:lnTo>
                  <a:lnTo>
                    <a:pt x="215" y="181"/>
                  </a:lnTo>
                  <a:lnTo>
                    <a:pt x="223" y="184"/>
                  </a:lnTo>
                  <a:lnTo>
                    <a:pt x="233" y="184"/>
                  </a:lnTo>
                  <a:lnTo>
                    <a:pt x="240" y="184"/>
                  </a:lnTo>
                  <a:lnTo>
                    <a:pt x="248" y="181"/>
                  </a:lnTo>
                  <a:lnTo>
                    <a:pt x="260" y="173"/>
                  </a:lnTo>
                  <a:lnTo>
                    <a:pt x="265" y="163"/>
                  </a:lnTo>
                  <a:lnTo>
                    <a:pt x="267" y="161"/>
                  </a:lnTo>
                  <a:lnTo>
                    <a:pt x="267" y="160"/>
                  </a:lnTo>
                  <a:lnTo>
                    <a:pt x="298" y="0"/>
                  </a:lnTo>
                  <a:lnTo>
                    <a:pt x="298" y="0"/>
                  </a:lnTo>
                  <a:close/>
                </a:path>
              </a:pathLst>
            </a:custGeom>
            <a:pattFill prst="ltUpDiag">
              <a:fgClr>
                <a:schemeClr val="accent2"/>
              </a:fgClr>
              <a:bgClr>
                <a:schemeClr val="bg1"/>
              </a:bgClr>
            </a:patt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grpSp>
          <p:nvGrpSpPr>
            <p:cNvPr id="313" name="Alaska">
              <a:extLst>
                <a:ext uri="{FF2B5EF4-FFF2-40B4-BE49-F238E27FC236}">
                  <a16:creationId xmlns:a16="http://schemas.microsoft.com/office/drawing/2014/main" id="{E8846EB5-3988-5CB4-C23E-8087FC8B7D46}"/>
                </a:ext>
              </a:extLst>
            </p:cNvPr>
            <p:cNvGrpSpPr>
              <a:grpSpLocks/>
            </p:cNvGrpSpPr>
            <p:nvPr/>
          </p:nvGrpSpPr>
          <p:grpSpPr>
            <a:xfrm>
              <a:off x="1118430" y="3101077"/>
              <a:ext cx="2120070" cy="1643068"/>
              <a:chOff x="496379" y="214289"/>
              <a:chExt cx="2120070" cy="1643068"/>
            </a:xfrm>
            <a:noFill/>
          </p:grpSpPr>
          <p:sp>
            <p:nvSpPr>
              <p:cNvPr id="378" name="Freeform 4226">
                <a:extLst>
                  <a:ext uri="{FF2B5EF4-FFF2-40B4-BE49-F238E27FC236}">
                    <a16:creationId xmlns:a16="http://schemas.microsoft.com/office/drawing/2014/main" id="{7E4AF6A7-DD97-75A3-E158-0D340D1D56F1}"/>
                  </a:ext>
                </a:extLst>
              </p:cNvPr>
              <p:cNvSpPr>
                <a:spLocks/>
              </p:cNvSpPr>
              <p:nvPr/>
            </p:nvSpPr>
            <p:spPr bwMode="auto">
              <a:xfrm>
                <a:off x="833062" y="214289"/>
                <a:ext cx="1783387" cy="1522424"/>
              </a:xfrm>
              <a:custGeom>
                <a:avLst/>
                <a:gdLst>
                  <a:gd name="T0" fmla="*/ 1280 w 3102"/>
                  <a:gd name="T1" fmla="*/ 1654 h 2651"/>
                  <a:gd name="T2" fmla="*/ 875 w 3102"/>
                  <a:gd name="T3" fmla="*/ 87 h 2651"/>
                  <a:gd name="T4" fmla="*/ 1082 w 3102"/>
                  <a:gd name="T5" fmla="*/ 137 h 2651"/>
                  <a:gd name="T6" fmla="*/ 1222 w 3102"/>
                  <a:gd name="T7" fmla="*/ 160 h 2651"/>
                  <a:gd name="T8" fmla="*/ 1457 w 3102"/>
                  <a:gd name="T9" fmla="*/ 209 h 2651"/>
                  <a:gd name="T10" fmla="*/ 1949 w 3102"/>
                  <a:gd name="T11" fmla="*/ 1616 h 2651"/>
                  <a:gd name="T12" fmla="*/ 2342 w 3102"/>
                  <a:gd name="T13" fmla="*/ 1895 h 2651"/>
                  <a:gd name="T14" fmla="*/ 2654 w 3102"/>
                  <a:gd name="T15" fmla="*/ 1927 h 2651"/>
                  <a:gd name="T16" fmla="*/ 3065 w 3102"/>
                  <a:gd name="T17" fmla="*/ 2449 h 2651"/>
                  <a:gd name="T18" fmla="*/ 2916 w 3102"/>
                  <a:gd name="T19" fmla="*/ 2306 h 2651"/>
                  <a:gd name="T20" fmla="*/ 2831 w 3102"/>
                  <a:gd name="T21" fmla="*/ 2191 h 2651"/>
                  <a:gd name="T22" fmla="*/ 2689 w 3102"/>
                  <a:gd name="T23" fmla="*/ 2049 h 2651"/>
                  <a:gd name="T24" fmla="*/ 2605 w 3102"/>
                  <a:gd name="T25" fmla="*/ 1985 h 2651"/>
                  <a:gd name="T26" fmla="*/ 2502 w 3102"/>
                  <a:gd name="T27" fmla="*/ 2000 h 2651"/>
                  <a:gd name="T28" fmla="*/ 2390 w 3102"/>
                  <a:gd name="T29" fmla="*/ 1933 h 2651"/>
                  <a:gd name="T30" fmla="*/ 2423 w 3102"/>
                  <a:gd name="T31" fmla="*/ 2010 h 2651"/>
                  <a:gd name="T32" fmla="*/ 2214 w 3102"/>
                  <a:gd name="T33" fmla="*/ 1933 h 2651"/>
                  <a:gd name="T34" fmla="*/ 2113 w 3102"/>
                  <a:gd name="T35" fmla="*/ 1801 h 2651"/>
                  <a:gd name="T36" fmla="*/ 1825 w 3102"/>
                  <a:gd name="T37" fmla="*/ 1834 h 2651"/>
                  <a:gd name="T38" fmla="*/ 1677 w 3102"/>
                  <a:gd name="T39" fmla="*/ 1794 h 2651"/>
                  <a:gd name="T40" fmla="*/ 1575 w 3102"/>
                  <a:gd name="T41" fmla="*/ 1767 h 2651"/>
                  <a:gd name="T42" fmla="*/ 1448 w 3102"/>
                  <a:gd name="T43" fmla="*/ 1723 h 2651"/>
                  <a:gd name="T44" fmla="*/ 1385 w 3102"/>
                  <a:gd name="T45" fmla="*/ 1762 h 2651"/>
                  <a:gd name="T46" fmla="*/ 1429 w 3102"/>
                  <a:gd name="T47" fmla="*/ 1880 h 2651"/>
                  <a:gd name="T48" fmla="*/ 1322 w 3102"/>
                  <a:gd name="T49" fmla="*/ 1900 h 2651"/>
                  <a:gd name="T50" fmla="*/ 1247 w 3102"/>
                  <a:gd name="T51" fmla="*/ 1968 h 2651"/>
                  <a:gd name="T52" fmla="*/ 1170 w 3102"/>
                  <a:gd name="T53" fmla="*/ 2006 h 2651"/>
                  <a:gd name="T54" fmla="*/ 1166 w 3102"/>
                  <a:gd name="T55" fmla="*/ 1937 h 2651"/>
                  <a:gd name="T56" fmla="*/ 1236 w 3102"/>
                  <a:gd name="T57" fmla="*/ 1709 h 2651"/>
                  <a:gd name="T58" fmla="*/ 1098 w 3102"/>
                  <a:gd name="T59" fmla="*/ 1786 h 2651"/>
                  <a:gd name="T60" fmla="*/ 908 w 3102"/>
                  <a:gd name="T61" fmla="*/ 2021 h 2651"/>
                  <a:gd name="T62" fmla="*/ 842 w 3102"/>
                  <a:gd name="T63" fmla="*/ 2213 h 2651"/>
                  <a:gd name="T64" fmla="*/ 609 w 3102"/>
                  <a:gd name="T65" fmla="*/ 2421 h 2651"/>
                  <a:gd name="T66" fmla="*/ 525 w 3102"/>
                  <a:gd name="T67" fmla="*/ 2488 h 2651"/>
                  <a:gd name="T68" fmla="*/ 378 w 3102"/>
                  <a:gd name="T69" fmla="*/ 2571 h 2651"/>
                  <a:gd name="T70" fmla="*/ 254 w 3102"/>
                  <a:gd name="T71" fmla="*/ 2589 h 2651"/>
                  <a:gd name="T72" fmla="*/ 150 w 3102"/>
                  <a:gd name="T73" fmla="*/ 2624 h 2651"/>
                  <a:gd name="T74" fmla="*/ 76 w 3102"/>
                  <a:gd name="T75" fmla="*/ 2633 h 2651"/>
                  <a:gd name="T76" fmla="*/ 86 w 3102"/>
                  <a:gd name="T77" fmla="*/ 2584 h 2651"/>
                  <a:gd name="T78" fmla="*/ 295 w 3102"/>
                  <a:gd name="T79" fmla="*/ 2534 h 2651"/>
                  <a:gd name="T80" fmla="*/ 437 w 3102"/>
                  <a:gd name="T81" fmla="*/ 2401 h 2651"/>
                  <a:gd name="T82" fmla="*/ 607 w 3102"/>
                  <a:gd name="T83" fmla="*/ 2203 h 2651"/>
                  <a:gd name="T84" fmla="*/ 554 w 3102"/>
                  <a:gd name="T85" fmla="*/ 2072 h 2651"/>
                  <a:gd name="T86" fmla="*/ 409 w 3102"/>
                  <a:gd name="T87" fmla="*/ 2036 h 2651"/>
                  <a:gd name="T88" fmla="*/ 236 w 3102"/>
                  <a:gd name="T89" fmla="*/ 2042 h 2651"/>
                  <a:gd name="T90" fmla="*/ 263 w 3102"/>
                  <a:gd name="T91" fmla="*/ 1802 h 2651"/>
                  <a:gd name="T92" fmla="*/ 186 w 3102"/>
                  <a:gd name="T93" fmla="*/ 1836 h 2651"/>
                  <a:gd name="T94" fmla="*/ 46 w 3102"/>
                  <a:gd name="T95" fmla="*/ 1710 h 2651"/>
                  <a:gd name="T96" fmla="*/ 39 w 3102"/>
                  <a:gd name="T97" fmla="*/ 1609 h 2651"/>
                  <a:gd name="T98" fmla="*/ 144 w 3102"/>
                  <a:gd name="T99" fmla="*/ 1350 h 2651"/>
                  <a:gd name="T100" fmla="*/ 351 w 3102"/>
                  <a:gd name="T101" fmla="*/ 1249 h 2651"/>
                  <a:gd name="T102" fmla="*/ 457 w 3102"/>
                  <a:gd name="T103" fmla="*/ 1046 h 2651"/>
                  <a:gd name="T104" fmla="*/ 237 w 3102"/>
                  <a:gd name="T105" fmla="*/ 1068 h 2651"/>
                  <a:gd name="T106" fmla="*/ 112 w 3102"/>
                  <a:gd name="T107" fmla="*/ 911 h 2651"/>
                  <a:gd name="T108" fmla="*/ 119 w 3102"/>
                  <a:gd name="T109" fmla="*/ 794 h 2651"/>
                  <a:gd name="T110" fmla="*/ 220 w 3102"/>
                  <a:gd name="T111" fmla="*/ 749 h 2651"/>
                  <a:gd name="T112" fmla="*/ 389 w 3102"/>
                  <a:gd name="T113" fmla="*/ 839 h 2651"/>
                  <a:gd name="T114" fmla="*/ 418 w 3102"/>
                  <a:gd name="T115" fmla="*/ 699 h 2651"/>
                  <a:gd name="T116" fmla="*/ 320 w 3102"/>
                  <a:gd name="T117" fmla="*/ 544 h 2651"/>
                  <a:gd name="T118" fmla="*/ 453 w 3102"/>
                  <a:gd name="T119" fmla="*/ 288 h 2651"/>
                  <a:gd name="T120" fmla="*/ 593 w 3102"/>
                  <a:gd name="T121" fmla="*/ 146 h 2651"/>
                  <a:gd name="T122" fmla="*/ 675 w 3102"/>
                  <a:gd name="T123" fmla="*/ 87 h 2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02" h="2651">
                    <a:moveTo>
                      <a:pt x="285" y="2494"/>
                    </a:moveTo>
                    <a:lnTo>
                      <a:pt x="285" y="2494"/>
                    </a:lnTo>
                    <a:lnTo>
                      <a:pt x="285" y="2494"/>
                    </a:lnTo>
                    <a:lnTo>
                      <a:pt x="285" y="2494"/>
                    </a:lnTo>
                    <a:close/>
                    <a:moveTo>
                      <a:pt x="3001" y="2304"/>
                    </a:moveTo>
                    <a:lnTo>
                      <a:pt x="3002" y="2304"/>
                    </a:lnTo>
                    <a:lnTo>
                      <a:pt x="3002" y="2304"/>
                    </a:lnTo>
                    <a:lnTo>
                      <a:pt x="3001" y="2304"/>
                    </a:lnTo>
                    <a:close/>
                    <a:moveTo>
                      <a:pt x="2727" y="2107"/>
                    </a:moveTo>
                    <a:lnTo>
                      <a:pt x="2725" y="2108"/>
                    </a:lnTo>
                    <a:lnTo>
                      <a:pt x="2725" y="2109"/>
                    </a:lnTo>
                    <a:lnTo>
                      <a:pt x="2727" y="2107"/>
                    </a:lnTo>
                    <a:close/>
                    <a:moveTo>
                      <a:pt x="2694" y="2052"/>
                    </a:moveTo>
                    <a:lnTo>
                      <a:pt x="2695" y="2053"/>
                    </a:lnTo>
                    <a:lnTo>
                      <a:pt x="2698" y="2053"/>
                    </a:lnTo>
                    <a:lnTo>
                      <a:pt x="2700" y="2054"/>
                    </a:lnTo>
                    <a:lnTo>
                      <a:pt x="2698" y="2053"/>
                    </a:lnTo>
                    <a:lnTo>
                      <a:pt x="2695" y="2053"/>
                    </a:lnTo>
                    <a:lnTo>
                      <a:pt x="2694" y="2052"/>
                    </a:lnTo>
                    <a:close/>
                    <a:moveTo>
                      <a:pt x="1195" y="1997"/>
                    </a:moveTo>
                    <a:lnTo>
                      <a:pt x="1195" y="1997"/>
                    </a:lnTo>
                    <a:lnTo>
                      <a:pt x="1195" y="1997"/>
                    </a:lnTo>
                    <a:lnTo>
                      <a:pt x="1195" y="1997"/>
                    </a:lnTo>
                    <a:close/>
                    <a:moveTo>
                      <a:pt x="1381" y="1802"/>
                    </a:moveTo>
                    <a:lnTo>
                      <a:pt x="1381" y="1802"/>
                    </a:lnTo>
                    <a:lnTo>
                      <a:pt x="1381" y="1802"/>
                    </a:lnTo>
                    <a:lnTo>
                      <a:pt x="1381" y="1802"/>
                    </a:lnTo>
                    <a:close/>
                    <a:moveTo>
                      <a:pt x="1411" y="1758"/>
                    </a:moveTo>
                    <a:lnTo>
                      <a:pt x="1411" y="1758"/>
                    </a:lnTo>
                    <a:lnTo>
                      <a:pt x="1411" y="1760"/>
                    </a:lnTo>
                    <a:lnTo>
                      <a:pt x="1411" y="1758"/>
                    </a:lnTo>
                    <a:close/>
                    <a:moveTo>
                      <a:pt x="1267" y="1674"/>
                    </a:moveTo>
                    <a:lnTo>
                      <a:pt x="1261" y="1681"/>
                    </a:lnTo>
                    <a:lnTo>
                      <a:pt x="1260" y="1684"/>
                    </a:lnTo>
                    <a:lnTo>
                      <a:pt x="1261" y="1682"/>
                    </a:lnTo>
                    <a:lnTo>
                      <a:pt x="1267" y="1674"/>
                    </a:lnTo>
                    <a:lnTo>
                      <a:pt x="1267" y="1674"/>
                    </a:lnTo>
                    <a:close/>
                    <a:moveTo>
                      <a:pt x="1274" y="1661"/>
                    </a:moveTo>
                    <a:lnTo>
                      <a:pt x="1272" y="1666"/>
                    </a:lnTo>
                    <a:lnTo>
                      <a:pt x="1272" y="1666"/>
                    </a:lnTo>
                    <a:lnTo>
                      <a:pt x="1274" y="1661"/>
                    </a:lnTo>
                    <a:close/>
                    <a:moveTo>
                      <a:pt x="1285" y="1650"/>
                    </a:moveTo>
                    <a:lnTo>
                      <a:pt x="1280" y="1654"/>
                    </a:lnTo>
                    <a:lnTo>
                      <a:pt x="1280" y="1654"/>
                    </a:lnTo>
                    <a:lnTo>
                      <a:pt x="1285" y="1650"/>
                    </a:lnTo>
                    <a:close/>
                    <a:moveTo>
                      <a:pt x="1164" y="190"/>
                    </a:moveTo>
                    <a:lnTo>
                      <a:pt x="1164" y="190"/>
                    </a:lnTo>
                    <a:lnTo>
                      <a:pt x="1164" y="192"/>
                    </a:lnTo>
                    <a:lnTo>
                      <a:pt x="1164" y="192"/>
                    </a:lnTo>
                    <a:lnTo>
                      <a:pt x="1164" y="190"/>
                    </a:lnTo>
                    <a:close/>
                    <a:moveTo>
                      <a:pt x="1168" y="184"/>
                    </a:moveTo>
                    <a:lnTo>
                      <a:pt x="1167" y="184"/>
                    </a:lnTo>
                    <a:lnTo>
                      <a:pt x="1164" y="190"/>
                    </a:lnTo>
                    <a:lnTo>
                      <a:pt x="1164" y="190"/>
                    </a:lnTo>
                    <a:lnTo>
                      <a:pt x="1168" y="184"/>
                    </a:lnTo>
                    <a:close/>
                    <a:moveTo>
                      <a:pt x="534" y="156"/>
                    </a:moveTo>
                    <a:lnTo>
                      <a:pt x="534" y="156"/>
                    </a:lnTo>
                    <a:lnTo>
                      <a:pt x="534" y="156"/>
                    </a:lnTo>
                    <a:lnTo>
                      <a:pt x="534" y="156"/>
                    </a:lnTo>
                    <a:close/>
                    <a:moveTo>
                      <a:pt x="857" y="0"/>
                    </a:moveTo>
                    <a:lnTo>
                      <a:pt x="858" y="0"/>
                    </a:lnTo>
                    <a:lnTo>
                      <a:pt x="861" y="2"/>
                    </a:lnTo>
                    <a:lnTo>
                      <a:pt x="862" y="2"/>
                    </a:lnTo>
                    <a:lnTo>
                      <a:pt x="862" y="4"/>
                    </a:lnTo>
                    <a:lnTo>
                      <a:pt x="862" y="6"/>
                    </a:lnTo>
                    <a:lnTo>
                      <a:pt x="861" y="9"/>
                    </a:lnTo>
                    <a:lnTo>
                      <a:pt x="860" y="11"/>
                    </a:lnTo>
                    <a:lnTo>
                      <a:pt x="860" y="13"/>
                    </a:lnTo>
                    <a:lnTo>
                      <a:pt x="860" y="16"/>
                    </a:lnTo>
                    <a:lnTo>
                      <a:pt x="861" y="17"/>
                    </a:lnTo>
                    <a:lnTo>
                      <a:pt x="863" y="18"/>
                    </a:lnTo>
                    <a:lnTo>
                      <a:pt x="875" y="25"/>
                    </a:lnTo>
                    <a:lnTo>
                      <a:pt x="883" y="35"/>
                    </a:lnTo>
                    <a:lnTo>
                      <a:pt x="893" y="43"/>
                    </a:lnTo>
                    <a:lnTo>
                      <a:pt x="898" y="49"/>
                    </a:lnTo>
                    <a:lnTo>
                      <a:pt x="898" y="56"/>
                    </a:lnTo>
                    <a:lnTo>
                      <a:pt x="895" y="63"/>
                    </a:lnTo>
                    <a:lnTo>
                      <a:pt x="890" y="70"/>
                    </a:lnTo>
                    <a:lnTo>
                      <a:pt x="883" y="75"/>
                    </a:lnTo>
                    <a:lnTo>
                      <a:pt x="882" y="75"/>
                    </a:lnTo>
                    <a:lnTo>
                      <a:pt x="880" y="76"/>
                    </a:lnTo>
                    <a:lnTo>
                      <a:pt x="877" y="76"/>
                    </a:lnTo>
                    <a:lnTo>
                      <a:pt x="875" y="76"/>
                    </a:lnTo>
                    <a:lnTo>
                      <a:pt x="873" y="79"/>
                    </a:lnTo>
                    <a:lnTo>
                      <a:pt x="874" y="82"/>
                    </a:lnTo>
                    <a:lnTo>
                      <a:pt x="875" y="87"/>
                    </a:lnTo>
                    <a:lnTo>
                      <a:pt x="877" y="91"/>
                    </a:lnTo>
                    <a:lnTo>
                      <a:pt x="881" y="94"/>
                    </a:lnTo>
                    <a:lnTo>
                      <a:pt x="883" y="95"/>
                    </a:lnTo>
                    <a:lnTo>
                      <a:pt x="887" y="97"/>
                    </a:lnTo>
                    <a:lnTo>
                      <a:pt x="889" y="97"/>
                    </a:lnTo>
                    <a:lnTo>
                      <a:pt x="893" y="95"/>
                    </a:lnTo>
                    <a:lnTo>
                      <a:pt x="895" y="94"/>
                    </a:lnTo>
                    <a:lnTo>
                      <a:pt x="896" y="92"/>
                    </a:lnTo>
                    <a:lnTo>
                      <a:pt x="896" y="89"/>
                    </a:lnTo>
                    <a:lnTo>
                      <a:pt x="899" y="80"/>
                    </a:lnTo>
                    <a:lnTo>
                      <a:pt x="903" y="72"/>
                    </a:lnTo>
                    <a:lnTo>
                      <a:pt x="909" y="65"/>
                    </a:lnTo>
                    <a:lnTo>
                      <a:pt x="914" y="59"/>
                    </a:lnTo>
                    <a:lnTo>
                      <a:pt x="918" y="54"/>
                    </a:lnTo>
                    <a:lnTo>
                      <a:pt x="922" y="50"/>
                    </a:lnTo>
                    <a:lnTo>
                      <a:pt x="928" y="48"/>
                    </a:lnTo>
                    <a:lnTo>
                      <a:pt x="934" y="50"/>
                    </a:lnTo>
                    <a:lnTo>
                      <a:pt x="940" y="54"/>
                    </a:lnTo>
                    <a:lnTo>
                      <a:pt x="946" y="57"/>
                    </a:lnTo>
                    <a:lnTo>
                      <a:pt x="951" y="62"/>
                    </a:lnTo>
                    <a:lnTo>
                      <a:pt x="953" y="68"/>
                    </a:lnTo>
                    <a:lnTo>
                      <a:pt x="953" y="76"/>
                    </a:lnTo>
                    <a:lnTo>
                      <a:pt x="952" y="85"/>
                    </a:lnTo>
                    <a:lnTo>
                      <a:pt x="955" y="92"/>
                    </a:lnTo>
                    <a:lnTo>
                      <a:pt x="961" y="98"/>
                    </a:lnTo>
                    <a:lnTo>
                      <a:pt x="971" y="100"/>
                    </a:lnTo>
                    <a:lnTo>
                      <a:pt x="981" y="95"/>
                    </a:lnTo>
                    <a:lnTo>
                      <a:pt x="991" y="91"/>
                    </a:lnTo>
                    <a:lnTo>
                      <a:pt x="1002" y="88"/>
                    </a:lnTo>
                    <a:lnTo>
                      <a:pt x="1023" y="87"/>
                    </a:lnTo>
                    <a:lnTo>
                      <a:pt x="1044" y="89"/>
                    </a:lnTo>
                    <a:lnTo>
                      <a:pt x="1064" y="93"/>
                    </a:lnTo>
                    <a:lnTo>
                      <a:pt x="1071" y="95"/>
                    </a:lnTo>
                    <a:lnTo>
                      <a:pt x="1077" y="98"/>
                    </a:lnTo>
                    <a:lnTo>
                      <a:pt x="1079" y="100"/>
                    </a:lnTo>
                    <a:lnTo>
                      <a:pt x="1082" y="103"/>
                    </a:lnTo>
                    <a:lnTo>
                      <a:pt x="1082" y="105"/>
                    </a:lnTo>
                    <a:lnTo>
                      <a:pt x="1082" y="108"/>
                    </a:lnTo>
                    <a:lnTo>
                      <a:pt x="1080" y="112"/>
                    </a:lnTo>
                    <a:lnTo>
                      <a:pt x="1076" y="122"/>
                    </a:lnTo>
                    <a:lnTo>
                      <a:pt x="1075" y="129"/>
                    </a:lnTo>
                    <a:lnTo>
                      <a:pt x="1076" y="133"/>
                    </a:lnTo>
                    <a:lnTo>
                      <a:pt x="1082" y="137"/>
                    </a:lnTo>
                    <a:lnTo>
                      <a:pt x="1092" y="142"/>
                    </a:lnTo>
                    <a:lnTo>
                      <a:pt x="1094" y="142"/>
                    </a:lnTo>
                    <a:lnTo>
                      <a:pt x="1096" y="144"/>
                    </a:lnTo>
                    <a:lnTo>
                      <a:pt x="1095" y="145"/>
                    </a:lnTo>
                    <a:lnTo>
                      <a:pt x="1095" y="146"/>
                    </a:lnTo>
                    <a:lnTo>
                      <a:pt x="1092" y="148"/>
                    </a:lnTo>
                    <a:lnTo>
                      <a:pt x="1091" y="148"/>
                    </a:lnTo>
                    <a:lnTo>
                      <a:pt x="1089" y="149"/>
                    </a:lnTo>
                    <a:lnTo>
                      <a:pt x="1088" y="150"/>
                    </a:lnTo>
                    <a:lnTo>
                      <a:pt x="1088" y="151"/>
                    </a:lnTo>
                    <a:lnTo>
                      <a:pt x="1090" y="154"/>
                    </a:lnTo>
                    <a:lnTo>
                      <a:pt x="1092" y="154"/>
                    </a:lnTo>
                    <a:lnTo>
                      <a:pt x="1095" y="152"/>
                    </a:lnTo>
                    <a:lnTo>
                      <a:pt x="1098" y="151"/>
                    </a:lnTo>
                    <a:lnTo>
                      <a:pt x="1101" y="151"/>
                    </a:lnTo>
                    <a:lnTo>
                      <a:pt x="1103" y="150"/>
                    </a:lnTo>
                    <a:lnTo>
                      <a:pt x="1105" y="150"/>
                    </a:lnTo>
                    <a:lnTo>
                      <a:pt x="1108" y="151"/>
                    </a:lnTo>
                    <a:lnTo>
                      <a:pt x="1109" y="151"/>
                    </a:lnTo>
                    <a:lnTo>
                      <a:pt x="1110" y="154"/>
                    </a:lnTo>
                    <a:lnTo>
                      <a:pt x="1110" y="156"/>
                    </a:lnTo>
                    <a:lnTo>
                      <a:pt x="1109" y="161"/>
                    </a:lnTo>
                    <a:lnTo>
                      <a:pt x="1109" y="163"/>
                    </a:lnTo>
                    <a:lnTo>
                      <a:pt x="1110" y="164"/>
                    </a:lnTo>
                    <a:lnTo>
                      <a:pt x="1113" y="167"/>
                    </a:lnTo>
                    <a:lnTo>
                      <a:pt x="1122" y="170"/>
                    </a:lnTo>
                    <a:lnTo>
                      <a:pt x="1133" y="171"/>
                    </a:lnTo>
                    <a:lnTo>
                      <a:pt x="1143" y="170"/>
                    </a:lnTo>
                    <a:lnTo>
                      <a:pt x="1152" y="165"/>
                    </a:lnTo>
                    <a:lnTo>
                      <a:pt x="1162" y="160"/>
                    </a:lnTo>
                    <a:lnTo>
                      <a:pt x="1172" y="158"/>
                    </a:lnTo>
                    <a:lnTo>
                      <a:pt x="1183" y="162"/>
                    </a:lnTo>
                    <a:lnTo>
                      <a:pt x="1183" y="165"/>
                    </a:lnTo>
                    <a:lnTo>
                      <a:pt x="1181" y="168"/>
                    </a:lnTo>
                    <a:lnTo>
                      <a:pt x="1179" y="170"/>
                    </a:lnTo>
                    <a:lnTo>
                      <a:pt x="1178" y="173"/>
                    </a:lnTo>
                    <a:lnTo>
                      <a:pt x="1176" y="174"/>
                    </a:lnTo>
                    <a:lnTo>
                      <a:pt x="1173" y="176"/>
                    </a:lnTo>
                    <a:lnTo>
                      <a:pt x="1172" y="179"/>
                    </a:lnTo>
                    <a:lnTo>
                      <a:pt x="1184" y="175"/>
                    </a:lnTo>
                    <a:lnTo>
                      <a:pt x="1196" y="169"/>
                    </a:lnTo>
                    <a:lnTo>
                      <a:pt x="1208" y="164"/>
                    </a:lnTo>
                    <a:lnTo>
                      <a:pt x="1222" y="160"/>
                    </a:lnTo>
                    <a:lnTo>
                      <a:pt x="1236" y="157"/>
                    </a:lnTo>
                    <a:lnTo>
                      <a:pt x="1248" y="157"/>
                    </a:lnTo>
                    <a:lnTo>
                      <a:pt x="1256" y="161"/>
                    </a:lnTo>
                    <a:lnTo>
                      <a:pt x="1262" y="168"/>
                    </a:lnTo>
                    <a:lnTo>
                      <a:pt x="1267" y="180"/>
                    </a:lnTo>
                    <a:lnTo>
                      <a:pt x="1271" y="175"/>
                    </a:lnTo>
                    <a:lnTo>
                      <a:pt x="1275" y="170"/>
                    </a:lnTo>
                    <a:lnTo>
                      <a:pt x="1281" y="168"/>
                    </a:lnTo>
                    <a:lnTo>
                      <a:pt x="1287" y="171"/>
                    </a:lnTo>
                    <a:lnTo>
                      <a:pt x="1291" y="174"/>
                    </a:lnTo>
                    <a:lnTo>
                      <a:pt x="1297" y="176"/>
                    </a:lnTo>
                    <a:lnTo>
                      <a:pt x="1303" y="179"/>
                    </a:lnTo>
                    <a:lnTo>
                      <a:pt x="1306" y="182"/>
                    </a:lnTo>
                    <a:lnTo>
                      <a:pt x="1309" y="188"/>
                    </a:lnTo>
                    <a:lnTo>
                      <a:pt x="1309" y="195"/>
                    </a:lnTo>
                    <a:lnTo>
                      <a:pt x="1323" y="193"/>
                    </a:lnTo>
                    <a:lnTo>
                      <a:pt x="1336" y="194"/>
                    </a:lnTo>
                    <a:lnTo>
                      <a:pt x="1348" y="200"/>
                    </a:lnTo>
                    <a:lnTo>
                      <a:pt x="1356" y="205"/>
                    </a:lnTo>
                    <a:lnTo>
                      <a:pt x="1364" y="209"/>
                    </a:lnTo>
                    <a:lnTo>
                      <a:pt x="1366" y="211"/>
                    </a:lnTo>
                    <a:lnTo>
                      <a:pt x="1367" y="212"/>
                    </a:lnTo>
                    <a:lnTo>
                      <a:pt x="1369" y="212"/>
                    </a:lnTo>
                    <a:lnTo>
                      <a:pt x="1370" y="211"/>
                    </a:lnTo>
                    <a:lnTo>
                      <a:pt x="1382" y="205"/>
                    </a:lnTo>
                    <a:lnTo>
                      <a:pt x="1394" y="204"/>
                    </a:lnTo>
                    <a:lnTo>
                      <a:pt x="1406" y="204"/>
                    </a:lnTo>
                    <a:lnTo>
                      <a:pt x="1418" y="201"/>
                    </a:lnTo>
                    <a:lnTo>
                      <a:pt x="1420" y="201"/>
                    </a:lnTo>
                    <a:lnTo>
                      <a:pt x="1423" y="201"/>
                    </a:lnTo>
                    <a:lnTo>
                      <a:pt x="1424" y="200"/>
                    </a:lnTo>
                    <a:lnTo>
                      <a:pt x="1426" y="200"/>
                    </a:lnTo>
                    <a:lnTo>
                      <a:pt x="1427" y="199"/>
                    </a:lnTo>
                    <a:lnTo>
                      <a:pt x="1429" y="194"/>
                    </a:lnTo>
                    <a:lnTo>
                      <a:pt x="1431" y="192"/>
                    </a:lnTo>
                    <a:lnTo>
                      <a:pt x="1433" y="190"/>
                    </a:lnTo>
                    <a:lnTo>
                      <a:pt x="1434" y="190"/>
                    </a:lnTo>
                    <a:lnTo>
                      <a:pt x="1436" y="192"/>
                    </a:lnTo>
                    <a:lnTo>
                      <a:pt x="1438" y="193"/>
                    </a:lnTo>
                    <a:lnTo>
                      <a:pt x="1439" y="195"/>
                    </a:lnTo>
                    <a:lnTo>
                      <a:pt x="1442" y="198"/>
                    </a:lnTo>
                    <a:lnTo>
                      <a:pt x="1444" y="200"/>
                    </a:lnTo>
                    <a:lnTo>
                      <a:pt x="1457" y="209"/>
                    </a:lnTo>
                    <a:lnTo>
                      <a:pt x="1471" y="219"/>
                    </a:lnTo>
                    <a:lnTo>
                      <a:pt x="1487" y="225"/>
                    </a:lnTo>
                    <a:lnTo>
                      <a:pt x="1505" y="226"/>
                    </a:lnTo>
                    <a:lnTo>
                      <a:pt x="1509" y="225"/>
                    </a:lnTo>
                    <a:lnTo>
                      <a:pt x="1513" y="223"/>
                    </a:lnTo>
                    <a:lnTo>
                      <a:pt x="1526" y="217"/>
                    </a:lnTo>
                    <a:lnTo>
                      <a:pt x="1539" y="212"/>
                    </a:lnTo>
                    <a:lnTo>
                      <a:pt x="1551" y="207"/>
                    </a:lnTo>
                    <a:lnTo>
                      <a:pt x="1563" y="199"/>
                    </a:lnTo>
                    <a:lnTo>
                      <a:pt x="1565" y="196"/>
                    </a:lnTo>
                    <a:lnTo>
                      <a:pt x="1568" y="195"/>
                    </a:lnTo>
                    <a:lnTo>
                      <a:pt x="1571" y="194"/>
                    </a:lnTo>
                    <a:lnTo>
                      <a:pt x="1575" y="194"/>
                    </a:lnTo>
                    <a:lnTo>
                      <a:pt x="1575" y="194"/>
                    </a:lnTo>
                    <a:lnTo>
                      <a:pt x="1597" y="189"/>
                    </a:lnTo>
                    <a:lnTo>
                      <a:pt x="1597" y="189"/>
                    </a:lnTo>
                    <a:lnTo>
                      <a:pt x="1621" y="200"/>
                    </a:lnTo>
                    <a:lnTo>
                      <a:pt x="1644" y="212"/>
                    </a:lnTo>
                    <a:lnTo>
                      <a:pt x="1666" y="225"/>
                    </a:lnTo>
                    <a:lnTo>
                      <a:pt x="1674" y="228"/>
                    </a:lnTo>
                    <a:lnTo>
                      <a:pt x="1685" y="230"/>
                    </a:lnTo>
                    <a:lnTo>
                      <a:pt x="1695" y="228"/>
                    </a:lnTo>
                    <a:lnTo>
                      <a:pt x="1701" y="230"/>
                    </a:lnTo>
                    <a:lnTo>
                      <a:pt x="1704" y="236"/>
                    </a:lnTo>
                    <a:lnTo>
                      <a:pt x="1705" y="246"/>
                    </a:lnTo>
                    <a:lnTo>
                      <a:pt x="1705" y="247"/>
                    </a:lnTo>
                    <a:lnTo>
                      <a:pt x="1706" y="250"/>
                    </a:lnTo>
                    <a:lnTo>
                      <a:pt x="1708" y="250"/>
                    </a:lnTo>
                    <a:lnTo>
                      <a:pt x="1710" y="250"/>
                    </a:lnTo>
                    <a:lnTo>
                      <a:pt x="1711" y="250"/>
                    </a:lnTo>
                    <a:lnTo>
                      <a:pt x="1712" y="249"/>
                    </a:lnTo>
                    <a:lnTo>
                      <a:pt x="1718" y="247"/>
                    </a:lnTo>
                    <a:lnTo>
                      <a:pt x="1722" y="247"/>
                    </a:lnTo>
                    <a:lnTo>
                      <a:pt x="1725" y="247"/>
                    </a:lnTo>
                    <a:lnTo>
                      <a:pt x="1728" y="250"/>
                    </a:lnTo>
                    <a:lnTo>
                      <a:pt x="1729" y="253"/>
                    </a:lnTo>
                    <a:lnTo>
                      <a:pt x="1730" y="258"/>
                    </a:lnTo>
                    <a:lnTo>
                      <a:pt x="1737" y="296"/>
                    </a:lnTo>
                    <a:lnTo>
                      <a:pt x="1777" y="543"/>
                    </a:lnTo>
                    <a:lnTo>
                      <a:pt x="1831" y="887"/>
                    </a:lnTo>
                    <a:lnTo>
                      <a:pt x="1866" y="1094"/>
                    </a:lnTo>
                    <a:lnTo>
                      <a:pt x="1910" y="1370"/>
                    </a:lnTo>
                    <a:lnTo>
                      <a:pt x="1949" y="1616"/>
                    </a:lnTo>
                    <a:lnTo>
                      <a:pt x="1969" y="1747"/>
                    </a:lnTo>
                    <a:lnTo>
                      <a:pt x="1974" y="1761"/>
                    </a:lnTo>
                    <a:lnTo>
                      <a:pt x="1982" y="1770"/>
                    </a:lnTo>
                    <a:lnTo>
                      <a:pt x="1994" y="1774"/>
                    </a:lnTo>
                    <a:lnTo>
                      <a:pt x="2009" y="1772"/>
                    </a:lnTo>
                    <a:lnTo>
                      <a:pt x="2030" y="1766"/>
                    </a:lnTo>
                    <a:lnTo>
                      <a:pt x="2050" y="1762"/>
                    </a:lnTo>
                    <a:lnTo>
                      <a:pt x="2055" y="1761"/>
                    </a:lnTo>
                    <a:lnTo>
                      <a:pt x="2059" y="1758"/>
                    </a:lnTo>
                    <a:lnTo>
                      <a:pt x="2064" y="1755"/>
                    </a:lnTo>
                    <a:lnTo>
                      <a:pt x="2079" y="1745"/>
                    </a:lnTo>
                    <a:lnTo>
                      <a:pt x="2097" y="1738"/>
                    </a:lnTo>
                    <a:lnTo>
                      <a:pt x="2116" y="1735"/>
                    </a:lnTo>
                    <a:lnTo>
                      <a:pt x="2128" y="1735"/>
                    </a:lnTo>
                    <a:lnTo>
                      <a:pt x="2135" y="1738"/>
                    </a:lnTo>
                    <a:lnTo>
                      <a:pt x="2138" y="1745"/>
                    </a:lnTo>
                    <a:lnTo>
                      <a:pt x="2138" y="1756"/>
                    </a:lnTo>
                    <a:lnTo>
                      <a:pt x="2137" y="1767"/>
                    </a:lnTo>
                    <a:lnTo>
                      <a:pt x="2140" y="1776"/>
                    </a:lnTo>
                    <a:lnTo>
                      <a:pt x="2146" y="1785"/>
                    </a:lnTo>
                    <a:lnTo>
                      <a:pt x="2156" y="1791"/>
                    </a:lnTo>
                    <a:lnTo>
                      <a:pt x="2171" y="1800"/>
                    </a:lnTo>
                    <a:lnTo>
                      <a:pt x="2184" y="1811"/>
                    </a:lnTo>
                    <a:lnTo>
                      <a:pt x="2196" y="1823"/>
                    </a:lnTo>
                    <a:lnTo>
                      <a:pt x="2216" y="1840"/>
                    </a:lnTo>
                    <a:lnTo>
                      <a:pt x="2239" y="1856"/>
                    </a:lnTo>
                    <a:lnTo>
                      <a:pt x="2262" y="1869"/>
                    </a:lnTo>
                    <a:lnTo>
                      <a:pt x="2273" y="1875"/>
                    </a:lnTo>
                    <a:lnTo>
                      <a:pt x="2283" y="1882"/>
                    </a:lnTo>
                    <a:lnTo>
                      <a:pt x="2290" y="1890"/>
                    </a:lnTo>
                    <a:lnTo>
                      <a:pt x="2294" y="1900"/>
                    </a:lnTo>
                    <a:lnTo>
                      <a:pt x="2297" y="1912"/>
                    </a:lnTo>
                    <a:lnTo>
                      <a:pt x="2297" y="1916"/>
                    </a:lnTo>
                    <a:lnTo>
                      <a:pt x="2299" y="1921"/>
                    </a:lnTo>
                    <a:lnTo>
                      <a:pt x="2302" y="1925"/>
                    </a:lnTo>
                    <a:lnTo>
                      <a:pt x="2304" y="1927"/>
                    </a:lnTo>
                    <a:lnTo>
                      <a:pt x="2306" y="1928"/>
                    </a:lnTo>
                    <a:lnTo>
                      <a:pt x="2309" y="1928"/>
                    </a:lnTo>
                    <a:lnTo>
                      <a:pt x="2312" y="1927"/>
                    </a:lnTo>
                    <a:lnTo>
                      <a:pt x="2316" y="1925"/>
                    </a:lnTo>
                    <a:lnTo>
                      <a:pt x="2325" y="1914"/>
                    </a:lnTo>
                    <a:lnTo>
                      <a:pt x="2335" y="1903"/>
                    </a:lnTo>
                    <a:lnTo>
                      <a:pt x="2342" y="1895"/>
                    </a:lnTo>
                    <a:lnTo>
                      <a:pt x="2350" y="1887"/>
                    </a:lnTo>
                    <a:lnTo>
                      <a:pt x="2361" y="1881"/>
                    </a:lnTo>
                    <a:lnTo>
                      <a:pt x="2365" y="1880"/>
                    </a:lnTo>
                    <a:lnTo>
                      <a:pt x="2368" y="1877"/>
                    </a:lnTo>
                    <a:lnTo>
                      <a:pt x="2369" y="1874"/>
                    </a:lnTo>
                    <a:lnTo>
                      <a:pt x="2371" y="1871"/>
                    </a:lnTo>
                    <a:lnTo>
                      <a:pt x="2372" y="1867"/>
                    </a:lnTo>
                    <a:lnTo>
                      <a:pt x="2372" y="1846"/>
                    </a:lnTo>
                    <a:lnTo>
                      <a:pt x="2373" y="1830"/>
                    </a:lnTo>
                    <a:lnTo>
                      <a:pt x="2376" y="1814"/>
                    </a:lnTo>
                    <a:lnTo>
                      <a:pt x="2384" y="1801"/>
                    </a:lnTo>
                    <a:lnTo>
                      <a:pt x="2393" y="1789"/>
                    </a:lnTo>
                    <a:lnTo>
                      <a:pt x="2404" y="1777"/>
                    </a:lnTo>
                    <a:lnTo>
                      <a:pt x="2416" y="1767"/>
                    </a:lnTo>
                    <a:lnTo>
                      <a:pt x="2418" y="1764"/>
                    </a:lnTo>
                    <a:lnTo>
                      <a:pt x="2422" y="1763"/>
                    </a:lnTo>
                    <a:lnTo>
                      <a:pt x="2425" y="1763"/>
                    </a:lnTo>
                    <a:lnTo>
                      <a:pt x="2442" y="1763"/>
                    </a:lnTo>
                    <a:lnTo>
                      <a:pt x="2458" y="1768"/>
                    </a:lnTo>
                    <a:lnTo>
                      <a:pt x="2471" y="1777"/>
                    </a:lnTo>
                    <a:lnTo>
                      <a:pt x="2482" y="1791"/>
                    </a:lnTo>
                    <a:lnTo>
                      <a:pt x="2488" y="1806"/>
                    </a:lnTo>
                    <a:lnTo>
                      <a:pt x="2492" y="1817"/>
                    </a:lnTo>
                    <a:lnTo>
                      <a:pt x="2498" y="1824"/>
                    </a:lnTo>
                    <a:lnTo>
                      <a:pt x="2508" y="1827"/>
                    </a:lnTo>
                    <a:lnTo>
                      <a:pt x="2524" y="1833"/>
                    </a:lnTo>
                    <a:lnTo>
                      <a:pt x="2539" y="1843"/>
                    </a:lnTo>
                    <a:lnTo>
                      <a:pt x="2552" y="1852"/>
                    </a:lnTo>
                    <a:lnTo>
                      <a:pt x="2557" y="1856"/>
                    </a:lnTo>
                    <a:lnTo>
                      <a:pt x="2559" y="1861"/>
                    </a:lnTo>
                    <a:lnTo>
                      <a:pt x="2562" y="1865"/>
                    </a:lnTo>
                    <a:lnTo>
                      <a:pt x="2563" y="1870"/>
                    </a:lnTo>
                    <a:lnTo>
                      <a:pt x="2567" y="1878"/>
                    </a:lnTo>
                    <a:lnTo>
                      <a:pt x="2572" y="1886"/>
                    </a:lnTo>
                    <a:lnTo>
                      <a:pt x="2581" y="1889"/>
                    </a:lnTo>
                    <a:lnTo>
                      <a:pt x="2606" y="1896"/>
                    </a:lnTo>
                    <a:lnTo>
                      <a:pt x="2608" y="1896"/>
                    </a:lnTo>
                    <a:lnTo>
                      <a:pt x="2610" y="1897"/>
                    </a:lnTo>
                    <a:lnTo>
                      <a:pt x="2613" y="1897"/>
                    </a:lnTo>
                    <a:lnTo>
                      <a:pt x="2615" y="1899"/>
                    </a:lnTo>
                    <a:lnTo>
                      <a:pt x="2628" y="1908"/>
                    </a:lnTo>
                    <a:lnTo>
                      <a:pt x="2641" y="1918"/>
                    </a:lnTo>
                    <a:lnTo>
                      <a:pt x="2654" y="1927"/>
                    </a:lnTo>
                    <a:lnTo>
                      <a:pt x="2666" y="1939"/>
                    </a:lnTo>
                    <a:lnTo>
                      <a:pt x="2677" y="1951"/>
                    </a:lnTo>
                    <a:lnTo>
                      <a:pt x="2686" y="1963"/>
                    </a:lnTo>
                    <a:lnTo>
                      <a:pt x="2694" y="1971"/>
                    </a:lnTo>
                    <a:lnTo>
                      <a:pt x="2701" y="1981"/>
                    </a:lnTo>
                    <a:lnTo>
                      <a:pt x="2705" y="1990"/>
                    </a:lnTo>
                    <a:lnTo>
                      <a:pt x="2707" y="1992"/>
                    </a:lnTo>
                    <a:lnTo>
                      <a:pt x="2709" y="1995"/>
                    </a:lnTo>
                    <a:lnTo>
                      <a:pt x="2726" y="2008"/>
                    </a:lnTo>
                    <a:lnTo>
                      <a:pt x="2741" y="2023"/>
                    </a:lnTo>
                    <a:lnTo>
                      <a:pt x="2755" y="2039"/>
                    </a:lnTo>
                    <a:lnTo>
                      <a:pt x="2777" y="2059"/>
                    </a:lnTo>
                    <a:lnTo>
                      <a:pt x="2797" y="2078"/>
                    </a:lnTo>
                    <a:lnTo>
                      <a:pt x="2816" y="2099"/>
                    </a:lnTo>
                    <a:lnTo>
                      <a:pt x="2831" y="2123"/>
                    </a:lnTo>
                    <a:lnTo>
                      <a:pt x="2844" y="2140"/>
                    </a:lnTo>
                    <a:lnTo>
                      <a:pt x="2859" y="2154"/>
                    </a:lnTo>
                    <a:lnTo>
                      <a:pt x="2874" y="2169"/>
                    </a:lnTo>
                    <a:lnTo>
                      <a:pt x="2882" y="2175"/>
                    </a:lnTo>
                    <a:lnTo>
                      <a:pt x="2892" y="2179"/>
                    </a:lnTo>
                    <a:lnTo>
                      <a:pt x="2903" y="2180"/>
                    </a:lnTo>
                    <a:lnTo>
                      <a:pt x="2936" y="2185"/>
                    </a:lnTo>
                    <a:lnTo>
                      <a:pt x="2969" y="2192"/>
                    </a:lnTo>
                    <a:lnTo>
                      <a:pt x="3000" y="2204"/>
                    </a:lnTo>
                    <a:lnTo>
                      <a:pt x="3014" y="2209"/>
                    </a:lnTo>
                    <a:lnTo>
                      <a:pt x="3029" y="2212"/>
                    </a:lnTo>
                    <a:lnTo>
                      <a:pt x="3043" y="2215"/>
                    </a:lnTo>
                    <a:lnTo>
                      <a:pt x="3055" y="2216"/>
                    </a:lnTo>
                    <a:lnTo>
                      <a:pt x="3064" y="2223"/>
                    </a:lnTo>
                    <a:lnTo>
                      <a:pt x="3070" y="2231"/>
                    </a:lnTo>
                    <a:lnTo>
                      <a:pt x="3071" y="2242"/>
                    </a:lnTo>
                    <a:lnTo>
                      <a:pt x="3071" y="2261"/>
                    </a:lnTo>
                    <a:lnTo>
                      <a:pt x="3075" y="2279"/>
                    </a:lnTo>
                    <a:lnTo>
                      <a:pt x="3081" y="2295"/>
                    </a:lnTo>
                    <a:lnTo>
                      <a:pt x="3089" y="2312"/>
                    </a:lnTo>
                    <a:lnTo>
                      <a:pt x="3097" y="2327"/>
                    </a:lnTo>
                    <a:lnTo>
                      <a:pt x="3101" y="2339"/>
                    </a:lnTo>
                    <a:lnTo>
                      <a:pt x="3102" y="2351"/>
                    </a:lnTo>
                    <a:lnTo>
                      <a:pt x="3099" y="2386"/>
                    </a:lnTo>
                    <a:lnTo>
                      <a:pt x="3089" y="2420"/>
                    </a:lnTo>
                    <a:lnTo>
                      <a:pt x="3082" y="2432"/>
                    </a:lnTo>
                    <a:lnTo>
                      <a:pt x="3073" y="2443"/>
                    </a:lnTo>
                    <a:lnTo>
                      <a:pt x="3065" y="2449"/>
                    </a:lnTo>
                    <a:lnTo>
                      <a:pt x="3059" y="2450"/>
                    </a:lnTo>
                    <a:lnTo>
                      <a:pt x="3054" y="2447"/>
                    </a:lnTo>
                    <a:lnTo>
                      <a:pt x="3048" y="2441"/>
                    </a:lnTo>
                    <a:lnTo>
                      <a:pt x="3039" y="2430"/>
                    </a:lnTo>
                    <a:lnTo>
                      <a:pt x="3033" y="2417"/>
                    </a:lnTo>
                    <a:lnTo>
                      <a:pt x="3033" y="2411"/>
                    </a:lnTo>
                    <a:lnTo>
                      <a:pt x="3032" y="2405"/>
                    </a:lnTo>
                    <a:lnTo>
                      <a:pt x="3030" y="2400"/>
                    </a:lnTo>
                    <a:lnTo>
                      <a:pt x="3021" y="2396"/>
                    </a:lnTo>
                    <a:lnTo>
                      <a:pt x="3020" y="2396"/>
                    </a:lnTo>
                    <a:lnTo>
                      <a:pt x="3019" y="2394"/>
                    </a:lnTo>
                    <a:lnTo>
                      <a:pt x="3018" y="2392"/>
                    </a:lnTo>
                    <a:lnTo>
                      <a:pt x="3018" y="2389"/>
                    </a:lnTo>
                    <a:lnTo>
                      <a:pt x="3019" y="2387"/>
                    </a:lnTo>
                    <a:lnTo>
                      <a:pt x="3019" y="2384"/>
                    </a:lnTo>
                    <a:lnTo>
                      <a:pt x="3020" y="2382"/>
                    </a:lnTo>
                    <a:lnTo>
                      <a:pt x="3024" y="2377"/>
                    </a:lnTo>
                    <a:lnTo>
                      <a:pt x="3029" y="2373"/>
                    </a:lnTo>
                    <a:lnTo>
                      <a:pt x="3032" y="2369"/>
                    </a:lnTo>
                    <a:lnTo>
                      <a:pt x="3038" y="2365"/>
                    </a:lnTo>
                    <a:lnTo>
                      <a:pt x="3039" y="2363"/>
                    </a:lnTo>
                    <a:lnTo>
                      <a:pt x="3042" y="2362"/>
                    </a:lnTo>
                    <a:lnTo>
                      <a:pt x="3043" y="2360"/>
                    </a:lnTo>
                    <a:lnTo>
                      <a:pt x="3044" y="2356"/>
                    </a:lnTo>
                    <a:lnTo>
                      <a:pt x="3031" y="2356"/>
                    </a:lnTo>
                    <a:lnTo>
                      <a:pt x="3023" y="2354"/>
                    </a:lnTo>
                    <a:lnTo>
                      <a:pt x="3018" y="2346"/>
                    </a:lnTo>
                    <a:lnTo>
                      <a:pt x="3018" y="2332"/>
                    </a:lnTo>
                    <a:lnTo>
                      <a:pt x="3016" y="2320"/>
                    </a:lnTo>
                    <a:lnTo>
                      <a:pt x="3011" y="2311"/>
                    </a:lnTo>
                    <a:lnTo>
                      <a:pt x="3002" y="2304"/>
                    </a:lnTo>
                    <a:lnTo>
                      <a:pt x="2992" y="2289"/>
                    </a:lnTo>
                    <a:lnTo>
                      <a:pt x="2979" y="2276"/>
                    </a:lnTo>
                    <a:lnTo>
                      <a:pt x="2970" y="2269"/>
                    </a:lnTo>
                    <a:lnTo>
                      <a:pt x="2963" y="2266"/>
                    </a:lnTo>
                    <a:lnTo>
                      <a:pt x="2957" y="2264"/>
                    </a:lnTo>
                    <a:lnTo>
                      <a:pt x="2950" y="2268"/>
                    </a:lnTo>
                    <a:lnTo>
                      <a:pt x="2941" y="2274"/>
                    </a:lnTo>
                    <a:lnTo>
                      <a:pt x="2932" y="2281"/>
                    </a:lnTo>
                    <a:lnTo>
                      <a:pt x="2925" y="2291"/>
                    </a:lnTo>
                    <a:lnTo>
                      <a:pt x="2918" y="2299"/>
                    </a:lnTo>
                    <a:lnTo>
                      <a:pt x="2916" y="2303"/>
                    </a:lnTo>
                    <a:lnTo>
                      <a:pt x="2916" y="2306"/>
                    </a:lnTo>
                    <a:lnTo>
                      <a:pt x="2917" y="2310"/>
                    </a:lnTo>
                    <a:lnTo>
                      <a:pt x="2918" y="2312"/>
                    </a:lnTo>
                    <a:lnTo>
                      <a:pt x="2922" y="2329"/>
                    </a:lnTo>
                    <a:lnTo>
                      <a:pt x="2921" y="2344"/>
                    </a:lnTo>
                    <a:lnTo>
                      <a:pt x="2918" y="2360"/>
                    </a:lnTo>
                    <a:lnTo>
                      <a:pt x="2917" y="2362"/>
                    </a:lnTo>
                    <a:lnTo>
                      <a:pt x="2916" y="2363"/>
                    </a:lnTo>
                    <a:lnTo>
                      <a:pt x="2915" y="2364"/>
                    </a:lnTo>
                    <a:lnTo>
                      <a:pt x="2912" y="2364"/>
                    </a:lnTo>
                    <a:lnTo>
                      <a:pt x="2910" y="2364"/>
                    </a:lnTo>
                    <a:lnTo>
                      <a:pt x="2899" y="2360"/>
                    </a:lnTo>
                    <a:lnTo>
                      <a:pt x="2892" y="2351"/>
                    </a:lnTo>
                    <a:lnTo>
                      <a:pt x="2888" y="2341"/>
                    </a:lnTo>
                    <a:lnTo>
                      <a:pt x="2890" y="2330"/>
                    </a:lnTo>
                    <a:lnTo>
                      <a:pt x="2893" y="2312"/>
                    </a:lnTo>
                    <a:lnTo>
                      <a:pt x="2893" y="2294"/>
                    </a:lnTo>
                    <a:lnTo>
                      <a:pt x="2892" y="2278"/>
                    </a:lnTo>
                    <a:lnTo>
                      <a:pt x="2891" y="2270"/>
                    </a:lnTo>
                    <a:lnTo>
                      <a:pt x="2891" y="2264"/>
                    </a:lnTo>
                    <a:lnTo>
                      <a:pt x="2891" y="2261"/>
                    </a:lnTo>
                    <a:lnTo>
                      <a:pt x="2891" y="2257"/>
                    </a:lnTo>
                    <a:lnTo>
                      <a:pt x="2892" y="2255"/>
                    </a:lnTo>
                    <a:lnTo>
                      <a:pt x="2894" y="2254"/>
                    </a:lnTo>
                    <a:lnTo>
                      <a:pt x="2897" y="2253"/>
                    </a:lnTo>
                    <a:lnTo>
                      <a:pt x="2901" y="2251"/>
                    </a:lnTo>
                    <a:lnTo>
                      <a:pt x="2905" y="2251"/>
                    </a:lnTo>
                    <a:lnTo>
                      <a:pt x="2910" y="2250"/>
                    </a:lnTo>
                    <a:lnTo>
                      <a:pt x="2913" y="2248"/>
                    </a:lnTo>
                    <a:lnTo>
                      <a:pt x="2916" y="2243"/>
                    </a:lnTo>
                    <a:lnTo>
                      <a:pt x="2918" y="2237"/>
                    </a:lnTo>
                    <a:lnTo>
                      <a:pt x="2905" y="2242"/>
                    </a:lnTo>
                    <a:lnTo>
                      <a:pt x="2894" y="2242"/>
                    </a:lnTo>
                    <a:lnTo>
                      <a:pt x="2884" y="2238"/>
                    </a:lnTo>
                    <a:lnTo>
                      <a:pt x="2873" y="2232"/>
                    </a:lnTo>
                    <a:lnTo>
                      <a:pt x="2861" y="2225"/>
                    </a:lnTo>
                    <a:lnTo>
                      <a:pt x="2848" y="2221"/>
                    </a:lnTo>
                    <a:lnTo>
                      <a:pt x="2840" y="2216"/>
                    </a:lnTo>
                    <a:lnTo>
                      <a:pt x="2836" y="2210"/>
                    </a:lnTo>
                    <a:lnTo>
                      <a:pt x="2835" y="2200"/>
                    </a:lnTo>
                    <a:lnTo>
                      <a:pt x="2835" y="2197"/>
                    </a:lnTo>
                    <a:lnTo>
                      <a:pt x="2835" y="2194"/>
                    </a:lnTo>
                    <a:lnTo>
                      <a:pt x="2834" y="2192"/>
                    </a:lnTo>
                    <a:lnTo>
                      <a:pt x="2831" y="2191"/>
                    </a:lnTo>
                    <a:lnTo>
                      <a:pt x="2829" y="2188"/>
                    </a:lnTo>
                    <a:lnTo>
                      <a:pt x="2827" y="2187"/>
                    </a:lnTo>
                    <a:lnTo>
                      <a:pt x="2812" y="2181"/>
                    </a:lnTo>
                    <a:lnTo>
                      <a:pt x="2797" y="2179"/>
                    </a:lnTo>
                    <a:lnTo>
                      <a:pt x="2786" y="2174"/>
                    </a:lnTo>
                    <a:lnTo>
                      <a:pt x="2777" y="2167"/>
                    </a:lnTo>
                    <a:lnTo>
                      <a:pt x="2768" y="2159"/>
                    </a:lnTo>
                    <a:lnTo>
                      <a:pt x="2760" y="2150"/>
                    </a:lnTo>
                    <a:lnTo>
                      <a:pt x="2752" y="2143"/>
                    </a:lnTo>
                    <a:lnTo>
                      <a:pt x="2741" y="2141"/>
                    </a:lnTo>
                    <a:lnTo>
                      <a:pt x="2729" y="2142"/>
                    </a:lnTo>
                    <a:lnTo>
                      <a:pt x="2726" y="2142"/>
                    </a:lnTo>
                    <a:lnTo>
                      <a:pt x="2722" y="2142"/>
                    </a:lnTo>
                    <a:lnTo>
                      <a:pt x="2719" y="2141"/>
                    </a:lnTo>
                    <a:lnTo>
                      <a:pt x="2715" y="2139"/>
                    </a:lnTo>
                    <a:lnTo>
                      <a:pt x="2709" y="2133"/>
                    </a:lnTo>
                    <a:lnTo>
                      <a:pt x="2707" y="2127"/>
                    </a:lnTo>
                    <a:lnTo>
                      <a:pt x="2708" y="2121"/>
                    </a:lnTo>
                    <a:lnTo>
                      <a:pt x="2714" y="2114"/>
                    </a:lnTo>
                    <a:lnTo>
                      <a:pt x="2719" y="2111"/>
                    </a:lnTo>
                    <a:lnTo>
                      <a:pt x="2722" y="2109"/>
                    </a:lnTo>
                    <a:lnTo>
                      <a:pt x="2717" y="2109"/>
                    </a:lnTo>
                    <a:lnTo>
                      <a:pt x="2714" y="2108"/>
                    </a:lnTo>
                    <a:lnTo>
                      <a:pt x="2710" y="2105"/>
                    </a:lnTo>
                    <a:lnTo>
                      <a:pt x="2708" y="2102"/>
                    </a:lnTo>
                    <a:lnTo>
                      <a:pt x="2704" y="2098"/>
                    </a:lnTo>
                    <a:lnTo>
                      <a:pt x="2701" y="2091"/>
                    </a:lnTo>
                    <a:lnTo>
                      <a:pt x="2696" y="2085"/>
                    </a:lnTo>
                    <a:lnTo>
                      <a:pt x="2690" y="2080"/>
                    </a:lnTo>
                    <a:lnTo>
                      <a:pt x="2682" y="2077"/>
                    </a:lnTo>
                    <a:lnTo>
                      <a:pt x="2678" y="2074"/>
                    </a:lnTo>
                    <a:lnTo>
                      <a:pt x="2676" y="2072"/>
                    </a:lnTo>
                    <a:lnTo>
                      <a:pt x="2673" y="2070"/>
                    </a:lnTo>
                    <a:lnTo>
                      <a:pt x="2673" y="2066"/>
                    </a:lnTo>
                    <a:lnTo>
                      <a:pt x="2672" y="2061"/>
                    </a:lnTo>
                    <a:lnTo>
                      <a:pt x="2673" y="2058"/>
                    </a:lnTo>
                    <a:lnTo>
                      <a:pt x="2673" y="2054"/>
                    </a:lnTo>
                    <a:lnTo>
                      <a:pt x="2676" y="2052"/>
                    </a:lnTo>
                    <a:lnTo>
                      <a:pt x="2677" y="2051"/>
                    </a:lnTo>
                    <a:lnTo>
                      <a:pt x="2681" y="2051"/>
                    </a:lnTo>
                    <a:lnTo>
                      <a:pt x="2683" y="2049"/>
                    </a:lnTo>
                    <a:lnTo>
                      <a:pt x="2686" y="2049"/>
                    </a:lnTo>
                    <a:lnTo>
                      <a:pt x="2689" y="2049"/>
                    </a:lnTo>
                    <a:lnTo>
                      <a:pt x="2679" y="2045"/>
                    </a:lnTo>
                    <a:lnTo>
                      <a:pt x="2670" y="2044"/>
                    </a:lnTo>
                    <a:lnTo>
                      <a:pt x="2666" y="2044"/>
                    </a:lnTo>
                    <a:lnTo>
                      <a:pt x="2663" y="2042"/>
                    </a:lnTo>
                    <a:lnTo>
                      <a:pt x="2660" y="2041"/>
                    </a:lnTo>
                    <a:lnTo>
                      <a:pt x="2658" y="2039"/>
                    </a:lnTo>
                    <a:lnTo>
                      <a:pt x="2656" y="2036"/>
                    </a:lnTo>
                    <a:lnTo>
                      <a:pt x="2651" y="2029"/>
                    </a:lnTo>
                    <a:lnTo>
                      <a:pt x="2650" y="2023"/>
                    </a:lnTo>
                    <a:lnTo>
                      <a:pt x="2654" y="2016"/>
                    </a:lnTo>
                    <a:lnTo>
                      <a:pt x="2656" y="2014"/>
                    </a:lnTo>
                    <a:lnTo>
                      <a:pt x="2657" y="2013"/>
                    </a:lnTo>
                    <a:lnTo>
                      <a:pt x="2658" y="2010"/>
                    </a:lnTo>
                    <a:lnTo>
                      <a:pt x="2658" y="2008"/>
                    </a:lnTo>
                    <a:lnTo>
                      <a:pt x="2657" y="2006"/>
                    </a:lnTo>
                    <a:lnTo>
                      <a:pt x="2656" y="2006"/>
                    </a:lnTo>
                    <a:lnTo>
                      <a:pt x="2654" y="2006"/>
                    </a:lnTo>
                    <a:lnTo>
                      <a:pt x="2653" y="2006"/>
                    </a:lnTo>
                    <a:lnTo>
                      <a:pt x="2648" y="2009"/>
                    </a:lnTo>
                    <a:lnTo>
                      <a:pt x="2645" y="2013"/>
                    </a:lnTo>
                    <a:lnTo>
                      <a:pt x="2640" y="2014"/>
                    </a:lnTo>
                    <a:lnTo>
                      <a:pt x="2634" y="2013"/>
                    </a:lnTo>
                    <a:lnTo>
                      <a:pt x="2626" y="2007"/>
                    </a:lnTo>
                    <a:lnTo>
                      <a:pt x="2620" y="2000"/>
                    </a:lnTo>
                    <a:lnTo>
                      <a:pt x="2619" y="1991"/>
                    </a:lnTo>
                    <a:lnTo>
                      <a:pt x="2619" y="1943"/>
                    </a:lnTo>
                    <a:lnTo>
                      <a:pt x="2619" y="1939"/>
                    </a:lnTo>
                    <a:lnTo>
                      <a:pt x="2619" y="1934"/>
                    </a:lnTo>
                    <a:lnTo>
                      <a:pt x="2615" y="1935"/>
                    </a:lnTo>
                    <a:lnTo>
                      <a:pt x="2612" y="1937"/>
                    </a:lnTo>
                    <a:lnTo>
                      <a:pt x="2610" y="1940"/>
                    </a:lnTo>
                    <a:lnTo>
                      <a:pt x="2609" y="1943"/>
                    </a:lnTo>
                    <a:lnTo>
                      <a:pt x="2608" y="1946"/>
                    </a:lnTo>
                    <a:lnTo>
                      <a:pt x="2607" y="1949"/>
                    </a:lnTo>
                    <a:lnTo>
                      <a:pt x="2608" y="1963"/>
                    </a:lnTo>
                    <a:lnTo>
                      <a:pt x="2612" y="1976"/>
                    </a:lnTo>
                    <a:lnTo>
                      <a:pt x="2612" y="1978"/>
                    </a:lnTo>
                    <a:lnTo>
                      <a:pt x="2613" y="1981"/>
                    </a:lnTo>
                    <a:lnTo>
                      <a:pt x="2612" y="1983"/>
                    </a:lnTo>
                    <a:lnTo>
                      <a:pt x="2610" y="1985"/>
                    </a:lnTo>
                    <a:lnTo>
                      <a:pt x="2608" y="1987"/>
                    </a:lnTo>
                    <a:lnTo>
                      <a:pt x="2607" y="1987"/>
                    </a:lnTo>
                    <a:lnTo>
                      <a:pt x="2605" y="1985"/>
                    </a:lnTo>
                    <a:lnTo>
                      <a:pt x="2602" y="1984"/>
                    </a:lnTo>
                    <a:lnTo>
                      <a:pt x="2590" y="1978"/>
                    </a:lnTo>
                    <a:lnTo>
                      <a:pt x="2576" y="1975"/>
                    </a:lnTo>
                    <a:lnTo>
                      <a:pt x="2555" y="1968"/>
                    </a:lnTo>
                    <a:lnTo>
                      <a:pt x="2538" y="1956"/>
                    </a:lnTo>
                    <a:lnTo>
                      <a:pt x="2526" y="1939"/>
                    </a:lnTo>
                    <a:lnTo>
                      <a:pt x="2518" y="1918"/>
                    </a:lnTo>
                    <a:lnTo>
                      <a:pt x="2517" y="1916"/>
                    </a:lnTo>
                    <a:lnTo>
                      <a:pt x="2517" y="1914"/>
                    </a:lnTo>
                    <a:lnTo>
                      <a:pt x="2507" y="1916"/>
                    </a:lnTo>
                    <a:lnTo>
                      <a:pt x="2502" y="1915"/>
                    </a:lnTo>
                    <a:lnTo>
                      <a:pt x="2499" y="1911"/>
                    </a:lnTo>
                    <a:lnTo>
                      <a:pt x="2495" y="1902"/>
                    </a:lnTo>
                    <a:lnTo>
                      <a:pt x="2495" y="1899"/>
                    </a:lnTo>
                    <a:lnTo>
                      <a:pt x="2493" y="1884"/>
                    </a:lnTo>
                    <a:lnTo>
                      <a:pt x="2488" y="1870"/>
                    </a:lnTo>
                    <a:lnTo>
                      <a:pt x="2480" y="1858"/>
                    </a:lnTo>
                    <a:lnTo>
                      <a:pt x="2468" y="1849"/>
                    </a:lnTo>
                    <a:lnTo>
                      <a:pt x="2466" y="1848"/>
                    </a:lnTo>
                    <a:lnTo>
                      <a:pt x="2464" y="1845"/>
                    </a:lnTo>
                    <a:lnTo>
                      <a:pt x="2463" y="1842"/>
                    </a:lnTo>
                    <a:lnTo>
                      <a:pt x="2462" y="1839"/>
                    </a:lnTo>
                    <a:lnTo>
                      <a:pt x="2460" y="1836"/>
                    </a:lnTo>
                    <a:lnTo>
                      <a:pt x="2456" y="1833"/>
                    </a:lnTo>
                    <a:lnTo>
                      <a:pt x="2455" y="1848"/>
                    </a:lnTo>
                    <a:lnTo>
                      <a:pt x="2457" y="1859"/>
                    </a:lnTo>
                    <a:lnTo>
                      <a:pt x="2464" y="1870"/>
                    </a:lnTo>
                    <a:lnTo>
                      <a:pt x="2479" y="1894"/>
                    </a:lnTo>
                    <a:lnTo>
                      <a:pt x="2493" y="1918"/>
                    </a:lnTo>
                    <a:lnTo>
                      <a:pt x="2509" y="1941"/>
                    </a:lnTo>
                    <a:lnTo>
                      <a:pt x="2519" y="1958"/>
                    </a:lnTo>
                    <a:lnTo>
                      <a:pt x="2527" y="1978"/>
                    </a:lnTo>
                    <a:lnTo>
                      <a:pt x="2533" y="1998"/>
                    </a:lnTo>
                    <a:lnTo>
                      <a:pt x="2534" y="2002"/>
                    </a:lnTo>
                    <a:lnTo>
                      <a:pt x="2534" y="2006"/>
                    </a:lnTo>
                    <a:lnTo>
                      <a:pt x="2533" y="2008"/>
                    </a:lnTo>
                    <a:lnTo>
                      <a:pt x="2531" y="2010"/>
                    </a:lnTo>
                    <a:lnTo>
                      <a:pt x="2527" y="2011"/>
                    </a:lnTo>
                    <a:lnTo>
                      <a:pt x="2524" y="2011"/>
                    </a:lnTo>
                    <a:lnTo>
                      <a:pt x="2520" y="2010"/>
                    </a:lnTo>
                    <a:lnTo>
                      <a:pt x="2513" y="2008"/>
                    </a:lnTo>
                    <a:lnTo>
                      <a:pt x="2507" y="2004"/>
                    </a:lnTo>
                    <a:lnTo>
                      <a:pt x="2502" y="2000"/>
                    </a:lnTo>
                    <a:lnTo>
                      <a:pt x="2500" y="1997"/>
                    </a:lnTo>
                    <a:lnTo>
                      <a:pt x="2496" y="1996"/>
                    </a:lnTo>
                    <a:lnTo>
                      <a:pt x="2493" y="1996"/>
                    </a:lnTo>
                    <a:lnTo>
                      <a:pt x="2489" y="1998"/>
                    </a:lnTo>
                    <a:lnTo>
                      <a:pt x="2487" y="2001"/>
                    </a:lnTo>
                    <a:lnTo>
                      <a:pt x="2485" y="2002"/>
                    </a:lnTo>
                    <a:lnTo>
                      <a:pt x="2482" y="2001"/>
                    </a:lnTo>
                    <a:lnTo>
                      <a:pt x="2480" y="2001"/>
                    </a:lnTo>
                    <a:lnTo>
                      <a:pt x="2477" y="2000"/>
                    </a:lnTo>
                    <a:lnTo>
                      <a:pt x="2474" y="1998"/>
                    </a:lnTo>
                    <a:lnTo>
                      <a:pt x="2464" y="1994"/>
                    </a:lnTo>
                    <a:lnTo>
                      <a:pt x="2457" y="1987"/>
                    </a:lnTo>
                    <a:lnTo>
                      <a:pt x="2452" y="1978"/>
                    </a:lnTo>
                    <a:lnTo>
                      <a:pt x="2449" y="1968"/>
                    </a:lnTo>
                    <a:lnTo>
                      <a:pt x="2447" y="1963"/>
                    </a:lnTo>
                    <a:lnTo>
                      <a:pt x="2444" y="1959"/>
                    </a:lnTo>
                    <a:lnTo>
                      <a:pt x="2441" y="1956"/>
                    </a:lnTo>
                    <a:lnTo>
                      <a:pt x="2437" y="1951"/>
                    </a:lnTo>
                    <a:lnTo>
                      <a:pt x="2431" y="1944"/>
                    </a:lnTo>
                    <a:lnTo>
                      <a:pt x="2430" y="1938"/>
                    </a:lnTo>
                    <a:lnTo>
                      <a:pt x="2431" y="1932"/>
                    </a:lnTo>
                    <a:lnTo>
                      <a:pt x="2436" y="1924"/>
                    </a:lnTo>
                    <a:lnTo>
                      <a:pt x="2437" y="1922"/>
                    </a:lnTo>
                    <a:lnTo>
                      <a:pt x="2438" y="1920"/>
                    </a:lnTo>
                    <a:lnTo>
                      <a:pt x="2438" y="1918"/>
                    </a:lnTo>
                    <a:lnTo>
                      <a:pt x="2437" y="1915"/>
                    </a:lnTo>
                    <a:lnTo>
                      <a:pt x="2429" y="1916"/>
                    </a:lnTo>
                    <a:lnTo>
                      <a:pt x="2422" y="1913"/>
                    </a:lnTo>
                    <a:lnTo>
                      <a:pt x="2416" y="1907"/>
                    </a:lnTo>
                    <a:lnTo>
                      <a:pt x="2410" y="1897"/>
                    </a:lnTo>
                    <a:lnTo>
                      <a:pt x="2410" y="1908"/>
                    </a:lnTo>
                    <a:lnTo>
                      <a:pt x="2412" y="1915"/>
                    </a:lnTo>
                    <a:lnTo>
                      <a:pt x="2417" y="1921"/>
                    </a:lnTo>
                    <a:lnTo>
                      <a:pt x="2419" y="1925"/>
                    </a:lnTo>
                    <a:lnTo>
                      <a:pt x="2422" y="1927"/>
                    </a:lnTo>
                    <a:lnTo>
                      <a:pt x="2423" y="1930"/>
                    </a:lnTo>
                    <a:lnTo>
                      <a:pt x="2423" y="1933"/>
                    </a:lnTo>
                    <a:lnTo>
                      <a:pt x="2422" y="1937"/>
                    </a:lnTo>
                    <a:lnTo>
                      <a:pt x="2419" y="1939"/>
                    </a:lnTo>
                    <a:lnTo>
                      <a:pt x="2413" y="1944"/>
                    </a:lnTo>
                    <a:lnTo>
                      <a:pt x="2406" y="1944"/>
                    </a:lnTo>
                    <a:lnTo>
                      <a:pt x="2400" y="1940"/>
                    </a:lnTo>
                    <a:lnTo>
                      <a:pt x="2390" y="1933"/>
                    </a:lnTo>
                    <a:lnTo>
                      <a:pt x="2379" y="1925"/>
                    </a:lnTo>
                    <a:lnTo>
                      <a:pt x="2378" y="1924"/>
                    </a:lnTo>
                    <a:lnTo>
                      <a:pt x="2375" y="1921"/>
                    </a:lnTo>
                    <a:lnTo>
                      <a:pt x="2374" y="1921"/>
                    </a:lnTo>
                    <a:lnTo>
                      <a:pt x="2372" y="1921"/>
                    </a:lnTo>
                    <a:lnTo>
                      <a:pt x="2369" y="1922"/>
                    </a:lnTo>
                    <a:lnTo>
                      <a:pt x="2367" y="1925"/>
                    </a:lnTo>
                    <a:lnTo>
                      <a:pt x="2362" y="1928"/>
                    </a:lnTo>
                    <a:lnTo>
                      <a:pt x="2357" y="1927"/>
                    </a:lnTo>
                    <a:lnTo>
                      <a:pt x="2352" y="1924"/>
                    </a:lnTo>
                    <a:lnTo>
                      <a:pt x="2347" y="1922"/>
                    </a:lnTo>
                    <a:lnTo>
                      <a:pt x="2344" y="1928"/>
                    </a:lnTo>
                    <a:lnTo>
                      <a:pt x="2342" y="1934"/>
                    </a:lnTo>
                    <a:lnTo>
                      <a:pt x="2338" y="1941"/>
                    </a:lnTo>
                    <a:lnTo>
                      <a:pt x="2350" y="1935"/>
                    </a:lnTo>
                    <a:lnTo>
                      <a:pt x="2361" y="1935"/>
                    </a:lnTo>
                    <a:lnTo>
                      <a:pt x="2371" y="1938"/>
                    </a:lnTo>
                    <a:lnTo>
                      <a:pt x="2380" y="1946"/>
                    </a:lnTo>
                    <a:lnTo>
                      <a:pt x="2382" y="1949"/>
                    </a:lnTo>
                    <a:lnTo>
                      <a:pt x="2386" y="1951"/>
                    </a:lnTo>
                    <a:lnTo>
                      <a:pt x="2390" y="1952"/>
                    </a:lnTo>
                    <a:lnTo>
                      <a:pt x="2393" y="1953"/>
                    </a:lnTo>
                    <a:lnTo>
                      <a:pt x="2397" y="1954"/>
                    </a:lnTo>
                    <a:lnTo>
                      <a:pt x="2399" y="1956"/>
                    </a:lnTo>
                    <a:lnTo>
                      <a:pt x="2401" y="1957"/>
                    </a:lnTo>
                    <a:lnTo>
                      <a:pt x="2403" y="1959"/>
                    </a:lnTo>
                    <a:lnTo>
                      <a:pt x="2403" y="1963"/>
                    </a:lnTo>
                    <a:lnTo>
                      <a:pt x="2404" y="1969"/>
                    </a:lnTo>
                    <a:lnTo>
                      <a:pt x="2413" y="1964"/>
                    </a:lnTo>
                    <a:lnTo>
                      <a:pt x="2419" y="1963"/>
                    </a:lnTo>
                    <a:lnTo>
                      <a:pt x="2423" y="1966"/>
                    </a:lnTo>
                    <a:lnTo>
                      <a:pt x="2429" y="1976"/>
                    </a:lnTo>
                    <a:lnTo>
                      <a:pt x="2432" y="1981"/>
                    </a:lnTo>
                    <a:lnTo>
                      <a:pt x="2436" y="1985"/>
                    </a:lnTo>
                    <a:lnTo>
                      <a:pt x="2441" y="1990"/>
                    </a:lnTo>
                    <a:lnTo>
                      <a:pt x="2443" y="1994"/>
                    </a:lnTo>
                    <a:lnTo>
                      <a:pt x="2445" y="1997"/>
                    </a:lnTo>
                    <a:lnTo>
                      <a:pt x="2445" y="2001"/>
                    </a:lnTo>
                    <a:lnTo>
                      <a:pt x="2445" y="2004"/>
                    </a:lnTo>
                    <a:lnTo>
                      <a:pt x="2443" y="2008"/>
                    </a:lnTo>
                    <a:lnTo>
                      <a:pt x="2437" y="2013"/>
                    </a:lnTo>
                    <a:lnTo>
                      <a:pt x="2430" y="2014"/>
                    </a:lnTo>
                    <a:lnTo>
                      <a:pt x="2423" y="2010"/>
                    </a:lnTo>
                    <a:lnTo>
                      <a:pt x="2422" y="2009"/>
                    </a:lnTo>
                    <a:lnTo>
                      <a:pt x="2419" y="2008"/>
                    </a:lnTo>
                    <a:lnTo>
                      <a:pt x="2417" y="2008"/>
                    </a:lnTo>
                    <a:lnTo>
                      <a:pt x="2414" y="2008"/>
                    </a:lnTo>
                    <a:lnTo>
                      <a:pt x="2414" y="2009"/>
                    </a:lnTo>
                    <a:lnTo>
                      <a:pt x="2414" y="2011"/>
                    </a:lnTo>
                    <a:lnTo>
                      <a:pt x="2414" y="2013"/>
                    </a:lnTo>
                    <a:lnTo>
                      <a:pt x="2417" y="2016"/>
                    </a:lnTo>
                    <a:lnTo>
                      <a:pt x="2418" y="2020"/>
                    </a:lnTo>
                    <a:lnTo>
                      <a:pt x="2419" y="2021"/>
                    </a:lnTo>
                    <a:lnTo>
                      <a:pt x="2418" y="2023"/>
                    </a:lnTo>
                    <a:lnTo>
                      <a:pt x="2417" y="2023"/>
                    </a:lnTo>
                    <a:lnTo>
                      <a:pt x="2414" y="2025"/>
                    </a:lnTo>
                    <a:lnTo>
                      <a:pt x="2411" y="2026"/>
                    </a:lnTo>
                    <a:lnTo>
                      <a:pt x="2409" y="2026"/>
                    </a:lnTo>
                    <a:lnTo>
                      <a:pt x="2407" y="2026"/>
                    </a:lnTo>
                    <a:lnTo>
                      <a:pt x="2405" y="2026"/>
                    </a:lnTo>
                    <a:lnTo>
                      <a:pt x="2404" y="2026"/>
                    </a:lnTo>
                    <a:lnTo>
                      <a:pt x="2404" y="2027"/>
                    </a:lnTo>
                    <a:lnTo>
                      <a:pt x="2403" y="2028"/>
                    </a:lnTo>
                    <a:lnTo>
                      <a:pt x="2403" y="2030"/>
                    </a:lnTo>
                    <a:lnTo>
                      <a:pt x="2404" y="2033"/>
                    </a:lnTo>
                    <a:lnTo>
                      <a:pt x="2405" y="2036"/>
                    </a:lnTo>
                    <a:lnTo>
                      <a:pt x="2404" y="2039"/>
                    </a:lnTo>
                    <a:lnTo>
                      <a:pt x="2403" y="2040"/>
                    </a:lnTo>
                    <a:lnTo>
                      <a:pt x="2401" y="2041"/>
                    </a:lnTo>
                    <a:lnTo>
                      <a:pt x="2399" y="2041"/>
                    </a:lnTo>
                    <a:lnTo>
                      <a:pt x="2397" y="2040"/>
                    </a:lnTo>
                    <a:lnTo>
                      <a:pt x="2384" y="2029"/>
                    </a:lnTo>
                    <a:lnTo>
                      <a:pt x="2368" y="2023"/>
                    </a:lnTo>
                    <a:lnTo>
                      <a:pt x="2352" y="2019"/>
                    </a:lnTo>
                    <a:lnTo>
                      <a:pt x="2336" y="2014"/>
                    </a:lnTo>
                    <a:lnTo>
                      <a:pt x="2316" y="2003"/>
                    </a:lnTo>
                    <a:lnTo>
                      <a:pt x="2296" y="1991"/>
                    </a:lnTo>
                    <a:lnTo>
                      <a:pt x="2275" y="1979"/>
                    </a:lnTo>
                    <a:lnTo>
                      <a:pt x="2271" y="1977"/>
                    </a:lnTo>
                    <a:lnTo>
                      <a:pt x="2268" y="1973"/>
                    </a:lnTo>
                    <a:lnTo>
                      <a:pt x="2266" y="1970"/>
                    </a:lnTo>
                    <a:lnTo>
                      <a:pt x="2256" y="1957"/>
                    </a:lnTo>
                    <a:lnTo>
                      <a:pt x="2246" y="1945"/>
                    </a:lnTo>
                    <a:lnTo>
                      <a:pt x="2232" y="1938"/>
                    </a:lnTo>
                    <a:lnTo>
                      <a:pt x="2216" y="1933"/>
                    </a:lnTo>
                    <a:lnTo>
                      <a:pt x="2214" y="1933"/>
                    </a:lnTo>
                    <a:lnTo>
                      <a:pt x="2211" y="1933"/>
                    </a:lnTo>
                    <a:lnTo>
                      <a:pt x="2210" y="1932"/>
                    </a:lnTo>
                    <a:lnTo>
                      <a:pt x="2190" y="1921"/>
                    </a:lnTo>
                    <a:lnTo>
                      <a:pt x="2169" y="1913"/>
                    </a:lnTo>
                    <a:lnTo>
                      <a:pt x="2146" y="1906"/>
                    </a:lnTo>
                    <a:lnTo>
                      <a:pt x="2125" y="1897"/>
                    </a:lnTo>
                    <a:lnTo>
                      <a:pt x="2114" y="1891"/>
                    </a:lnTo>
                    <a:lnTo>
                      <a:pt x="2107" y="1886"/>
                    </a:lnTo>
                    <a:lnTo>
                      <a:pt x="2106" y="1877"/>
                    </a:lnTo>
                    <a:lnTo>
                      <a:pt x="2106" y="1865"/>
                    </a:lnTo>
                    <a:lnTo>
                      <a:pt x="2107" y="1853"/>
                    </a:lnTo>
                    <a:lnTo>
                      <a:pt x="2106" y="1842"/>
                    </a:lnTo>
                    <a:lnTo>
                      <a:pt x="2104" y="1836"/>
                    </a:lnTo>
                    <a:lnTo>
                      <a:pt x="2104" y="1830"/>
                    </a:lnTo>
                    <a:lnTo>
                      <a:pt x="2103" y="1827"/>
                    </a:lnTo>
                    <a:lnTo>
                      <a:pt x="2103" y="1824"/>
                    </a:lnTo>
                    <a:lnTo>
                      <a:pt x="2103" y="1820"/>
                    </a:lnTo>
                    <a:lnTo>
                      <a:pt x="2104" y="1817"/>
                    </a:lnTo>
                    <a:lnTo>
                      <a:pt x="2106" y="1814"/>
                    </a:lnTo>
                    <a:lnTo>
                      <a:pt x="2108" y="1812"/>
                    </a:lnTo>
                    <a:lnTo>
                      <a:pt x="2109" y="1812"/>
                    </a:lnTo>
                    <a:lnTo>
                      <a:pt x="2112" y="1812"/>
                    </a:lnTo>
                    <a:lnTo>
                      <a:pt x="2114" y="1814"/>
                    </a:lnTo>
                    <a:lnTo>
                      <a:pt x="2116" y="1815"/>
                    </a:lnTo>
                    <a:lnTo>
                      <a:pt x="2120" y="1819"/>
                    </a:lnTo>
                    <a:lnTo>
                      <a:pt x="2122" y="1821"/>
                    </a:lnTo>
                    <a:lnTo>
                      <a:pt x="2123" y="1825"/>
                    </a:lnTo>
                    <a:lnTo>
                      <a:pt x="2125" y="1827"/>
                    </a:lnTo>
                    <a:lnTo>
                      <a:pt x="2126" y="1833"/>
                    </a:lnTo>
                    <a:lnTo>
                      <a:pt x="2126" y="1838"/>
                    </a:lnTo>
                    <a:lnTo>
                      <a:pt x="2126" y="1843"/>
                    </a:lnTo>
                    <a:lnTo>
                      <a:pt x="2126" y="1848"/>
                    </a:lnTo>
                    <a:lnTo>
                      <a:pt x="2128" y="1846"/>
                    </a:lnTo>
                    <a:lnTo>
                      <a:pt x="2129" y="1845"/>
                    </a:lnTo>
                    <a:lnTo>
                      <a:pt x="2129" y="1844"/>
                    </a:lnTo>
                    <a:lnTo>
                      <a:pt x="2129" y="1842"/>
                    </a:lnTo>
                    <a:lnTo>
                      <a:pt x="2129" y="1840"/>
                    </a:lnTo>
                    <a:lnTo>
                      <a:pt x="2131" y="1834"/>
                    </a:lnTo>
                    <a:lnTo>
                      <a:pt x="2134" y="1830"/>
                    </a:lnTo>
                    <a:lnTo>
                      <a:pt x="2137" y="1825"/>
                    </a:lnTo>
                    <a:lnTo>
                      <a:pt x="2135" y="1820"/>
                    </a:lnTo>
                    <a:lnTo>
                      <a:pt x="2125" y="1811"/>
                    </a:lnTo>
                    <a:lnTo>
                      <a:pt x="2113" y="1801"/>
                    </a:lnTo>
                    <a:lnTo>
                      <a:pt x="2109" y="1799"/>
                    </a:lnTo>
                    <a:lnTo>
                      <a:pt x="2106" y="1798"/>
                    </a:lnTo>
                    <a:lnTo>
                      <a:pt x="2103" y="1799"/>
                    </a:lnTo>
                    <a:lnTo>
                      <a:pt x="2101" y="1801"/>
                    </a:lnTo>
                    <a:lnTo>
                      <a:pt x="2098" y="1805"/>
                    </a:lnTo>
                    <a:lnTo>
                      <a:pt x="2096" y="1810"/>
                    </a:lnTo>
                    <a:lnTo>
                      <a:pt x="2095" y="1814"/>
                    </a:lnTo>
                    <a:lnTo>
                      <a:pt x="2088" y="1833"/>
                    </a:lnTo>
                    <a:lnTo>
                      <a:pt x="2078" y="1848"/>
                    </a:lnTo>
                    <a:lnTo>
                      <a:pt x="2064" y="1858"/>
                    </a:lnTo>
                    <a:lnTo>
                      <a:pt x="2047" y="1865"/>
                    </a:lnTo>
                    <a:lnTo>
                      <a:pt x="2027" y="1869"/>
                    </a:lnTo>
                    <a:lnTo>
                      <a:pt x="2021" y="1869"/>
                    </a:lnTo>
                    <a:lnTo>
                      <a:pt x="2015" y="1868"/>
                    </a:lnTo>
                    <a:lnTo>
                      <a:pt x="1994" y="1861"/>
                    </a:lnTo>
                    <a:lnTo>
                      <a:pt x="1971" y="1856"/>
                    </a:lnTo>
                    <a:lnTo>
                      <a:pt x="1962" y="1853"/>
                    </a:lnTo>
                    <a:lnTo>
                      <a:pt x="1957" y="1851"/>
                    </a:lnTo>
                    <a:lnTo>
                      <a:pt x="1957" y="1845"/>
                    </a:lnTo>
                    <a:lnTo>
                      <a:pt x="1961" y="1836"/>
                    </a:lnTo>
                    <a:lnTo>
                      <a:pt x="1962" y="1833"/>
                    </a:lnTo>
                    <a:lnTo>
                      <a:pt x="1963" y="1831"/>
                    </a:lnTo>
                    <a:lnTo>
                      <a:pt x="1963" y="1827"/>
                    </a:lnTo>
                    <a:lnTo>
                      <a:pt x="1963" y="1825"/>
                    </a:lnTo>
                    <a:lnTo>
                      <a:pt x="1961" y="1823"/>
                    </a:lnTo>
                    <a:lnTo>
                      <a:pt x="1958" y="1821"/>
                    </a:lnTo>
                    <a:lnTo>
                      <a:pt x="1956" y="1821"/>
                    </a:lnTo>
                    <a:lnTo>
                      <a:pt x="1954" y="1823"/>
                    </a:lnTo>
                    <a:lnTo>
                      <a:pt x="1952" y="1824"/>
                    </a:lnTo>
                    <a:lnTo>
                      <a:pt x="1949" y="1827"/>
                    </a:lnTo>
                    <a:lnTo>
                      <a:pt x="1946" y="1831"/>
                    </a:lnTo>
                    <a:lnTo>
                      <a:pt x="1944" y="1834"/>
                    </a:lnTo>
                    <a:lnTo>
                      <a:pt x="1941" y="1837"/>
                    </a:lnTo>
                    <a:lnTo>
                      <a:pt x="1937" y="1838"/>
                    </a:lnTo>
                    <a:lnTo>
                      <a:pt x="1933" y="1839"/>
                    </a:lnTo>
                    <a:lnTo>
                      <a:pt x="1929" y="1838"/>
                    </a:lnTo>
                    <a:lnTo>
                      <a:pt x="1925" y="1837"/>
                    </a:lnTo>
                    <a:lnTo>
                      <a:pt x="1912" y="1831"/>
                    </a:lnTo>
                    <a:lnTo>
                      <a:pt x="1899" y="1832"/>
                    </a:lnTo>
                    <a:lnTo>
                      <a:pt x="1882" y="1833"/>
                    </a:lnTo>
                    <a:lnTo>
                      <a:pt x="1867" y="1831"/>
                    </a:lnTo>
                    <a:lnTo>
                      <a:pt x="1845" y="1831"/>
                    </a:lnTo>
                    <a:lnTo>
                      <a:pt x="1825" y="1834"/>
                    </a:lnTo>
                    <a:lnTo>
                      <a:pt x="1792" y="1845"/>
                    </a:lnTo>
                    <a:lnTo>
                      <a:pt x="1759" y="1853"/>
                    </a:lnTo>
                    <a:lnTo>
                      <a:pt x="1739" y="1856"/>
                    </a:lnTo>
                    <a:lnTo>
                      <a:pt x="1736" y="1856"/>
                    </a:lnTo>
                    <a:lnTo>
                      <a:pt x="1734" y="1856"/>
                    </a:lnTo>
                    <a:lnTo>
                      <a:pt x="1731" y="1856"/>
                    </a:lnTo>
                    <a:lnTo>
                      <a:pt x="1729" y="1856"/>
                    </a:lnTo>
                    <a:lnTo>
                      <a:pt x="1728" y="1855"/>
                    </a:lnTo>
                    <a:lnTo>
                      <a:pt x="1725" y="1853"/>
                    </a:lnTo>
                    <a:lnTo>
                      <a:pt x="1725" y="1851"/>
                    </a:lnTo>
                    <a:lnTo>
                      <a:pt x="1725" y="1848"/>
                    </a:lnTo>
                    <a:lnTo>
                      <a:pt x="1727" y="1843"/>
                    </a:lnTo>
                    <a:lnTo>
                      <a:pt x="1727" y="1833"/>
                    </a:lnTo>
                    <a:lnTo>
                      <a:pt x="1724" y="1823"/>
                    </a:lnTo>
                    <a:lnTo>
                      <a:pt x="1722" y="1812"/>
                    </a:lnTo>
                    <a:lnTo>
                      <a:pt x="1721" y="1810"/>
                    </a:lnTo>
                    <a:lnTo>
                      <a:pt x="1720" y="1807"/>
                    </a:lnTo>
                    <a:lnTo>
                      <a:pt x="1717" y="1807"/>
                    </a:lnTo>
                    <a:lnTo>
                      <a:pt x="1714" y="1807"/>
                    </a:lnTo>
                    <a:lnTo>
                      <a:pt x="1712" y="1808"/>
                    </a:lnTo>
                    <a:lnTo>
                      <a:pt x="1711" y="1811"/>
                    </a:lnTo>
                    <a:lnTo>
                      <a:pt x="1711" y="1812"/>
                    </a:lnTo>
                    <a:lnTo>
                      <a:pt x="1711" y="1814"/>
                    </a:lnTo>
                    <a:lnTo>
                      <a:pt x="1714" y="1817"/>
                    </a:lnTo>
                    <a:lnTo>
                      <a:pt x="1716" y="1819"/>
                    </a:lnTo>
                    <a:lnTo>
                      <a:pt x="1717" y="1821"/>
                    </a:lnTo>
                    <a:lnTo>
                      <a:pt x="1717" y="1825"/>
                    </a:lnTo>
                    <a:lnTo>
                      <a:pt x="1717" y="1827"/>
                    </a:lnTo>
                    <a:lnTo>
                      <a:pt x="1715" y="1831"/>
                    </a:lnTo>
                    <a:lnTo>
                      <a:pt x="1712" y="1833"/>
                    </a:lnTo>
                    <a:lnTo>
                      <a:pt x="1710" y="1834"/>
                    </a:lnTo>
                    <a:lnTo>
                      <a:pt x="1706" y="1834"/>
                    </a:lnTo>
                    <a:lnTo>
                      <a:pt x="1703" y="1834"/>
                    </a:lnTo>
                    <a:lnTo>
                      <a:pt x="1701" y="1833"/>
                    </a:lnTo>
                    <a:lnTo>
                      <a:pt x="1691" y="1830"/>
                    </a:lnTo>
                    <a:lnTo>
                      <a:pt x="1682" y="1826"/>
                    </a:lnTo>
                    <a:lnTo>
                      <a:pt x="1674" y="1819"/>
                    </a:lnTo>
                    <a:lnTo>
                      <a:pt x="1670" y="1812"/>
                    </a:lnTo>
                    <a:lnTo>
                      <a:pt x="1668" y="1806"/>
                    </a:lnTo>
                    <a:lnTo>
                      <a:pt x="1673" y="1799"/>
                    </a:lnTo>
                    <a:lnTo>
                      <a:pt x="1674" y="1798"/>
                    </a:lnTo>
                    <a:lnTo>
                      <a:pt x="1676" y="1796"/>
                    </a:lnTo>
                    <a:lnTo>
                      <a:pt x="1677" y="1794"/>
                    </a:lnTo>
                    <a:lnTo>
                      <a:pt x="1678" y="1793"/>
                    </a:lnTo>
                    <a:lnTo>
                      <a:pt x="1677" y="1792"/>
                    </a:lnTo>
                    <a:lnTo>
                      <a:pt x="1673" y="1781"/>
                    </a:lnTo>
                    <a:lnTo>
                      <a:pt x="1668" y="1772"/>
                    </a:lnTo>
                    <a:lnTo>
                      <a:pt x="1667" y="1770"/>
                    </a:lnTo>
                    <a:lnTo>
                      <a:pt x="1665" y="1770"/>
                    </a:lnTo>
                    <a:lnTo>
                      <a:pt x="1664" y="1770"/>
                    </a:lnTo>
                    <a:lnTo>
                      <a:pt x="1661" y="1772"/>
                    </a:lnTo>
                    <a:lnTo>
                      <a:pt x="1660" y="1774"/>
                    </a:lnTo>
                    <a:lnTo>
                      <a:pt x="1647" y="1795"/>
                    </a:lnTo>
                    <a:lnTo>
                      <a:pt x="1639" y="1806"/>
                    </a:lnTo>
                    <a:lnTo>
                      <a:pt x="1632" y="1810"/>
                    </a:lnTo>
                    <a:lnTo>
                      <a:pt x="1622" y="1808"/>
                    </a:lnTo>
                    <a:lnTo>
                      <a:pt x="1613" y="1802"/>
                    </a:lnTo>
                    <a:lnTo>
                      <a:pt x="1604" y="1798"/>
                    </a:lnTo>
                    <a:lnTo>
                      <a:pt x="1597" y="1795"/>
                    </a:lnTo>
                    <a:lnTo>
                      <a:pt x="1588" y="1795"/>
                    </a:lnTo>
                    <a:lnTo>
                      <a:pt x="1587" y="1795"/>
                    </a:lnTo>
                    <a:lnTo>
                      <a:pt x="1584" y="1795"/>
                    </a:lnTo>
                    <a:lnTo>
                      <a:pt x="1583" y="1794"/>
                    </a:lnTo>
                    <a:lnTo>
                      <a:pt x="1582" y="1793"/>
                    </a:lnTo>
                    <a:lnTo>
                      <a:pt x="1581" y="1792"/>
                    </a:lnTo>
                    <a:lnTo>
                      <a:pt x="1581" y="1788"/>
                    </a:lnTo>
                    <a:lnTo>
                      <a:pt x="1581" y="1786"/>
                    </a:lnTo>
                    <a:lnTo>
                      <a:pt x="1579" y="1785"/>
                    </a:lnTo>
                    <a:lnTo>
                      <a:pt x="1578" y="1785"/>
                    </a:lnTo>
                    <a:lnTo>
                      <a:pt x="1577" y="1785"/>
                    </a:lnTo>
                    <a:lnTo>
                      <a:pt x="1576" y="1785"/>
                    </a:lnTo>
                    <a:lnTo>
                      <a:pt x="1573" y="1786"/>
                    </a:lnTo>
                    <a:lnTo>
                      <a:pt x="1571" y="1787"/>
                    </a:lnTo>
                    <a:lnTo>
                      <a:pt x="1565" y="1791"/>
                    </a:lnTo>
                    <a:lnTo>
                      <a:pt x="1559" y="1795"/>
                    </a:lnTo>
                    <a:lnTo>
                      <a:pt x="1557" y="1795"/>
                    </a:lnTo>
                    <a:lnTo>
                      <a:pt x="1554" y="1795"/>
                    </a:lnTo>
                    <a:lnTo>
                      <a:pt x="1552" y="1794"/>
                    </a:lnTo>
                    <a:lnTo>
                      <a:pt x="1551" y="1792"/>
                    </a:lnTo>
                    <a:lnTo>
                      <a:pt x="1551" y="1789"/>
                    </a:lnTo>
                    <a:lnTo>
                      <a:pt x="1552" y="1787"/>
                    </a:lnTo>
                    <a:lnTo>
                      <a:pt x="1554" y="1786"/>
                    </a:lnTo>
                    <a:lnTo>
                      <a:pt x="1560" y="1782"/>
                    </a:lnTo>
                    <a:lnTo>
                      <a:pt x="1568" y="1779"/>
                    </a:lnTo>
                    <a:lnTo>
                      <a:pt x="1573" y="1774"/>
                    </a:lnTo>
                    <a:lnTo>
                      <a:pt x="1575" y="1767"/>
                    </a:lnTo>
                    <a:lnTo>
                      <a:pt x="1572" y="1758"/>
                    </a:lnTo>
                    <a:lnTo>
                      <a:pt x="1565" y="1763"/>
                    </a:lnTo>
                    <a:lnTo>
                      <a:pt x="1559" y="1766"/>
                    </a:lnTo>
                    <a:lnTo>
                      <a:pt x="1554" y="1763"/>
                    </a:lnTo>
                    <a:lnTo>
                      <a:pt x="1551" y="1756"/>
                    </a:lnTo>
                    <a:lnTo>
                      <a:pt x="1550" y="1754"/>
                    </a:lnTo>
                    <a:lnTo>
                      <a:pt x="1547" y="1753"/>
                    </a:lnTo>
                    <a:lnTo>
                      <a:pt x="1544" y="1753"/>
                    </a:lnTo>
                    <a:lnTo>
                      <a:pt x="1541" y="1755"/>
                    </a:lnTo>
                    <a:lnTo>
                      <a:pt x="1539" y="1757"/>
                    </a:lnTo>
                    <a:lnTo>
                      <a:pt x="1537" y="1760"/>
                    </a:lnTo>
                    <a:lnTo>
                      <a:pt x="1533" y="1761"/>
                    </a:lnTo>
                    <a:lnTo>
                      <a:pt x="1529" y="1762"/>
                    </a:lnTo>
                    <a:lnTo>
                      <a:pt x="1526" y="1762"/>
                    </a:lnTo>
                    <a:lnTo>
                      <a:pt x="1522" y="1762"/>
                    </a:lnTo>
                    <a:lnTo>
                      <a:pt x="1519" y="1758"/>
                    </a:lnTo>
                    <a:lnTo>
                      <a:pt x="1518" y="1756"/>
                    </a:lnTo>
                    <a:lnTo>
                      <a:pt x="1518" y="1754"/>
                    </a:lnTo>
                    <a:lnTo>
                      <a:pt x="1518" y="1751"/>
                    </a:lnTo>
                    <a:lnTo>
                      <a:pt x="1520" y="1749"/>
                    </a:lnTo>
                    <a:lnTo>
                      <a:pt x="1522" y="1748"/>
                    </a:lnTo>
                    <a:lnTo>
                      <a:pt x="1524" y="1745"/>
                    </a:lnTo>
                    <a:lnTo>
                      <a:pt x="1529" y="1741"/>
                    </a:lnTo>
                    <a:lnTo>
                      <a:pt x="1520" y="1737"/>
                    </a:lnTo>
                    <a:lnTo>
                      <a:pt x="1514" y="1731"/>
                    </a:lnTo>
                    <a:lnTo>
                      <a:pt x="1509" y="1723"/>
                    </a:lnTo>
                    <a:lnTo>
                      <a:pt x="1507" y="1713"/>
                    </a:lnTo>
                    <a:lnTo>
                      <a:pt x="1496" y="1718"/>
                    </a:lnTo>
                    <a:lnTo>
                      <a:pt x="1487" y="1720"/>
                    </a:lnTo>
                    <a:lnTo>
                      <a:pt x="1475" y="1719"/>
                    </a:lnTo>
                    <a:lnTo>
                      <a:pt x="1472" y="1719"/>
                    </a:lnTo>
                    <a:lnTo>
                      <a:pt x="1470" y="1720"/>
                    </a:lnTo>
                    <a:lnTo>
                      <a:pt x="1467" y="1722"/>
                    </a:lnTo>
                    <a:lnTo>
                      <a:pt x="1465" y="1723"/>
                    </a:lnTo>
                    <a:lnTo>
                      <a:pt x="1464" y="1725"/>
                    </a:lnTo>
                    <a:lnTo>
                      <a:pt x="1463" y="1726"/>
                    </a:lnTo>
                    <a:lnTo>
                      <a:pt x="1462" y="1729"/>
                    </a:lnTo>
                    <a:lnTo>
                      <a:pt x="1459" y="1730"/>
                    </a:lnTo>
                    <a:lnTo>
                      <a:pt x="1458" y="1730"/>
                    </a:lnTo>
                    <a:lnTo>
                      <a:pt x="1456" y="1730"/>
                    </a:lnTo>
                    <a:lnTo>
                      <a:pt x="1452" y="1729"/>
                    </a:lnTo>
                    <a:lnTo>
                      <a:pt x="1450" y="1726"/>
                    </a:lnTo>
                    <a:lnTo>
                      <a:pt x="1448" y="1723"/>
                    </a:lnTo>
                    <a:lnTo>
                      <a:pt x="1446" y="1719"/>
                    </a:lnTo>
                    <a:lnTo>
                      <a:pt x="1445" y="1716"/>
                    </a:lnTo>
                    <a:lnTo>
                      <a:pt x="1444" y="1713"/>
                    </a:lnTo>
                    <a:lnTo>
                      <a:pt x="1442" y="1711"/>
                    </a:lnTo>
                    <a:lnTo>
                      <a:pt x="1439" y="1723"/>
                    </a:lnTo>
                    <a:lnTo>
                      <a:pt x="1436" y="1732"/>
                    </a:lnTo>
                    <a:lnTo>
                      <a:pt x="1430" y="1743"/>
                    </a:lnTo>
                    <a:lnTo>
                      <a:pt x="1423" y="1749"/>
                    </a:lnTo>
                    <a:lnTo>
                      <a:pt x="1415" y="1753"/>
                    </a:lnTo>
                    <a:lnTo>
                      <a:pt x="1411" y="1758"/>
                    </a:lnTo>
                    <a:lnTo>
                      <a:pt x="1402" y="1754"/>
                    </a:lnTo>
                    <a:lnTo>
                      <a:pt x="1399" y="1748"/>
                    </a:lnTo>
                    <a:lnTo>
                      <a:pt x="1402" y="1739"/>
                    </a:lnTo>
                    <a:lnTo>
                      <a:pt x="1408" y="1728"/>
                    </a:lnTo>
                    <a:lnTo>
                      <a:pt x="1413" y="1714"/>
                    </a:lnTo>
                    <a:lnTo>
                      <a:pt x="1418" y="1701"/>
                    </a:lnTo>
                    <a:lnTo>
                      <a:pt x="1425" y="1690"/>
                    </a:lnTo>
                    <a:lnTo>
                      <a:pt x="1426" y="1687"/>
                    </a:lnTo>
                    <a:lnTo>
                      <a:pt x="1427" y="1685"/>
                    </a:lnTo>
                    <a:lnTo>
                      <a:pt x="1427" y="1684"/>
                    </a:lnTo>
                    <a:lnTo>
                      <a:pt x="1426" y="1681"/>
                    </a:lnTo>
                    <a:lnTo>
                      <a:pt x="1424" y="1680"/>
                    </a:lnTo>
                    <a:lnTo>
                      <a:pt x="1421" y="1679"/>
                    </a:lnTo>
                    <a:lnTo>
                      <a:pt x="1420" y="1680"/>
                    </a:lnTo>
                    <a:lnTo>
                      <a:pt x="1418" y="1681"/>
                    </a:lnTo>
                    <a:lnTo>
                      <a:pt x="1417" y="1684"/>
                    </a:lnTo>
                    <a:lnTo>
                      <a:pt x="1414" y="1686"/>
                    </a:lnTo>
                    <a:lnTo>
                      <a:pt x="1411" y="1690"/>
                    </a:lnTo>
                    <a:lnTo>
                      <a:pt x="1410" y="1693"/>
                    </a:lnTo>
                    <a:lnTo>
                      <a:pt x="1408" y="1698"/>
                    </a:lnTo>
                    <a:lnTo>
                      <a:pt x="1406" y="1705"/>
                    </a:lnTo>
                    <a:lnTo>
                      <a:pt x="1402" y="1711"/>
                    </a:lnTo>
                    <a:lnTo>
                      <a:pt x="1396" y="1713"/>
                    </a:lnTo>
                    <a:lnTo>
                      <a:pt x="1387" y="1712"/>
                    </a:lnTo>
                    <a:lnTo>
                      <a:pt x="1395" y="1718"/>
                    </a:lnTo>
                    <a:lnTo>
                      <a:pt x="1399" y="1722"/>
                    </a:lnTo>
                    <a:lnTo>
                      <a:pt x="1401" y="1726"/>
                    </a:lnTo>
                    <a:lnTo>
                      <a:pt x="1399" y="1731"/>
                    </a:lnTo>
                    <a:lnTo>
                      <a:pt x="1394" y="1738"/>
                    </a:lnTo>
                    <a:lnTo>
                      <a:pt x="1389" y="1744"/>
                    </a:lnTo>
                    <a:lnTo>
                      <a:pt x="1386" y="1751"/>
                    </a:lnTo>
                    <a:lnTo>
                      <a:pt x="1385" y="1760"/>
                    </a:lnTo>
                    <a:lnTo>
                      <a:pt x="1385" y="1762"/>
                    </a:lnTo>
                    <a:lnTo>
                      <a:pt x="1385" y="1764"/>
                    </a:lnTo>
                    <a:lnTo>
                      <a:pt x="1386" y="1766"/>
                    </a:lnTo>
                    <a:lnTo>
                      <a:pt x="1387" y="1767"/>
                    </a:lnTo>
                    <a:lnTo>
                      <a:pt x="1389" y="1768"/>
                    </a:lnTo>
                    <a:lnTo>
                      <a:pt x="1393" y="1768"/>
                    </a:lnTo>
                    <a:lnTo>
                      <a:pt x="1398" y="1768"/>
                    </a:lnTo>
                    <a:lnTo>
                      <a:pt x="1401" y="1769"/>
                    </a:lnTo>
                    <a:lnTo>
                      <a:pt x="1404" y="1770"/>
                    </a:lnTo>
                    <a:lnTo>
                      <a:pt x="1405" y="1773"/>
                    </a:lnTo>
                    <a:lnTo>
                      <a:pt x="1405" y="1775"/>
                    </a:lnTo>
                    <a:lnTo>
                      <a:pt x="1405" y="1779"/>
                    </a:lnTo>
                    <a:lnTo>
                      <a:pt x="1402" y="1783"/>
                    </a:lnTo>
                    <a:lnTo>
                      <a:pt x="1400" y="1787"/>
                    </a:lnTo>
                    <a:lnTo>
                      <a:pt x="1398" y="1792"/>
                    </a:lnTo>
                    <a:lnTo>
                      <a:pt x="1396" y="1795"/>
                    </a:lnTo>
                    <a:lnTo>
                      <a:pt x="1395" y="1800"/>
                    </a:lnTo>
                    <a:lnTo>
                      <a:pt x="1398" y="1798"/>
                    </a:lnTo>
                    <a:lnTo>
                      <a:pt x="1399" y="1796"/>
                    </a:lnTo>
                    <a:lnTo>
                      <a:pt x="1400" y="1794"/>
                    </a:lnTo>
                    <a:lnTo>
                      <a:pt x="1402" y="1793"/>
                    </a:lnTo>
                    <a:lnTo>
                      <a:pt x="1405" y="1792"/>
                    </a:lnTo>
                    <a:lnTo>
                      <a:pt x="1407" y="1792"/>
                    </a:lnTo>
                    <a:lnTo>
                      <a:pt x="1411" y="1793"/>
                    </a:lnTo>
                    <a:lnTo>
                      <a:pt x="1414" y="1795"/>
                    </a:lnTo>
                    <a:lnTo>
                      <a:pt x="1417" y="1799"/>
                    </a:lnTo>
                    <a:lnTo>
                      <a:pt x="1418" y="1802"/>
                    </a:lnTo>
                    <a:lnTo>
                      <a:pt x="1418" y="1806"/>
                    </a:lnTo>
                    <a:lnTo>
                      <a:pt x="1417" y="1811"/>
                    </a:lnTo>
                    <a:lnTo>
                      <a:pt x="1408" y="1830"/>
                    </a:lnTo>
                    <a:lnTo>
                      <a:pt x="1395" y="1845"/>
                    </a:lnTo>
                    <a:lnTo>
                      <a:pt x="1391" y="1849"/>
                    </a:lnTo>
                    <a:lnTo>
                      <a:pt x="1386" y="1852"/>
                    </a:lnTo>
                    <a:lnTo>
                      <a:pt x="1388" y="1853"/>
                    </a:lnTo>
                    <a:lnTo>
                      <a:pt x="1391" y="1855"/>
                    </a:lnTo>
                    <a:lnTo>
                      <a:pt x="1393" y="1853"/>
                    </a:lnTo>
                    <a:lnTo>
                      <a:pt x="1395" y="1853"/>
                    </a:lnTo>
                    <a:lnTo>
                      <a:pt x="1398" y="1852"/>
                    </a:lnTo>
                    <a:lnTo>
                      <a:pt x="1410" y="1852"/>
                    </a:lnTo>
                    <a:lnTo>
                      <a:pt x="1418" y="1856"/>
                    </a:lnTo>
                    <a:lnTo>
                      <a:pt x="1425" y="1863"/>
                    </a:lnTo>
                    <a:lnTo>
                      <a:pt x="1430" y="1874"/>
                    </a:lnTo>
                    <a:lnTo>
                      <a:pt x="1430" y="1876"/>
                    </a:lnTo>
                    <a:lnTo>
                      <a:pt x="1429" y="1880"/>
                    </a:lnTo>
                    <a:lnTo>
                      <a:pt x="1427" y="1882"/>
                    </a:lnTo>
                    <a:lnTo>
                      <a:pt x="1420" y="1887"/>
                    </a:lnTo>
                    <a:lnTo>
                      <a:pt x="1412" y="1890"/>
                    </a:lnTo>
                    <a:lnTo>
                      <a:pt x="1404" y="1891"/>
                    </a:lnTo>
                    <a:lnTo>
                      <a:pt x="1401" y="1891"/>
                    </a:lnTo>
                    <a:lnTo>
                      <a:pt x="1399" y="1890"/>
                    </a:lnTo>
                    <a:lnTo>
                      <a:pt x="1398" y="1889"/>
                    </a:lnTo>
                    <a:lnTo>
                      <a:pt x="1398" y="1887"/>
                    </a:lnTo>
                    <a:lnTo>
                      <a:pt x="1396" y="1884"/>
                    </a:lnTo>
                    <a:lnTo>
                      <a:pt x="1396" y="1882"/>
                    </a:lnTo>
                    <a:lnTo>
                      <a:pt x="1396" y="1880"/>
                    </a:lnTo>
                    <a:lnTo>
                      <a:pt x="1396" y="1878"/>
                    </a:lnTo>
                    <a:lnTo>
                      <a:pt x="1393" y="1878"/>
                    </a:lnTo>
                    <a:lnTo>
                      <a:pt x="1391" y="1880"/>
                    </a:lnTo>
                    <a:lnTo>
                      <a:pt x="1389" y="1882"/>
                    </a:lnTo>
                    <a:lnTo>
                      <a:pt x="1387" y="1883"/>
                    </a:lnTo>
                    <a:lnTo>
                      <a:pt x="1386" y="1886"/>
                    </a:lnTo>
                    <a:lnTo>
                      <a:pt x="1385" y="1888"/>
                    </a:lnTo>
                    <a:lnTo>
                      <a:pt x="1382" y="1889"/>
                    </a:lnTo>
                    <a:lnTo>
                      <a:pt x="1380" y="1889"/>
                    </a:lnTo>
                    <a:lnTo>
                      <a:pt x="1377" y="1889"/>
                    </a:lnTo>
                    <a:lnTo>
                      <a:pt x="1375" y="1890"/>
                    </a:lnTo>
                    <a:lnTo>
                      <a:pt x="1374" y="1893"/>
                    </a:lnTo>
                    <a:lnTo>
                      <a:pt x="1372" y="1895"/>
                    </a:lnTo>
                    <a:lnTo>
                      <a:pt x="1370" y="1896"/>
                    </a:lnTo>
                    <a:lnTo>
                      <a:pt x="1369" y="1899"/>
                    </a:lnTo>
                    <a:lnTo>
                      <a:pt x="1367" y="1900"/>
                    </a:lnTo>
                    <a:lnTo>
                      <a:pt x="1364" y="1900"/>
                    </a:lnTo>
                    <a:lnTo>
                      <a:pt x="1361" y="1899"/>
                    </a:lnTo>
                    <a:lnTo>
                      <a:pt x="1358" y="1896"/>
                    </a:lnTo>
                    <a:lnTo>
                      <a:pt x="1355" y="1895"/>
                    </a:lnTo>
                    <a:lnTo>
                      <a:pt x="1351" y="1894"/>
                    </a:lnTo>
                    <a:lnTo>
                      <a:pt x="1348" y="1893"/>
                    </a:lnTo>
                    <a:lnTo>
                      <a:pt x="1342" y="1893"/>
                    </a:lnTo>
                    <a:lnTo>
                      <a:pt x="1337" y="1891"/>
                    </a:lnTo>
                    <a:lnTo>
                      <a:pt x="1333" y="1889"/>
                    </a:lnTo>
                    <a:lnTo>
                      <a:pt x="1329" y="1886"/>
                    </a:lnTo>
                    <a:lnTo>
                      <a:pt x="1326" y="1888"/>
                    </a:lnTo>
                    <a:lnTo>
                      <a:pt x="1325" y="1890"/>
                    </a:lnTo>
                    <a:lnTo>
                      <a:pt x="1324" y="1893"/>
                    </a:lnTo>
                    <a:lnTo>
                      <a:pt x="1324" y="1895"/>
                    </a:lnTo>
                    <a:lnTo>
                      <a:pt x="1323" y="1897"/>
                    </a:lnTo>
                    <a:lnTo>
                      <a:pt x="1322" y="1900"/>
                    </a:lnTo>
                    <a:lnTo>
                      <a:pt x="1320" y="1901"/>
                    </a:lnTo>
                    <a:lnTo>
                      <a:pt x="1318" y="1903"/>
                    </a:lnTo>
                    <a:lnTo>
                      <a:pt x="1316" y="1902"/>
                    </a:lnTo>
                    <a:lnTo>
                      <a:pt x="1314" y="1901"/>
                    </a:lnTo>
                    <a:lnTo>
                      <a:pt x="1313" y="1900"/>
                    </a:lnTo>
                    <a:lnTo>
                      <a:pt x="1313" y="1897"/>
                    </a:lnTo>
                    <a:lnTo>
                      <a:pt x="1313" y="1895"/>
                    </a:lnTo>
                    <a:lnTo>
                      <a:pt x="1312" y="1894"/>
                    </a:lnTo>
                    <a:lnTo>
                      <a:pt x="1312" y="1891"/>
                    </a:lnTo>
                    <a:lnTo>
                      <a:pt x="1310" y="1890"/>
                    </a:lnTo>
                    <a:lnTo>
                      <a:pt x="1309" y="1890"/>
                    </a:lnTo>
                    <a:lnTo>
                      <a:pt x="1306" y="1891"/>
                    </a:lnTo>
                    <a:lnTo>
                      <a:pt x="1305" y="1893"/>
                    </a:lnTo>
                    <a:lnTo>
                      <a:pt x="1303" y="1897"/>
                    </a:lnTo>
                    <a:lnTo>
                      <a:pt x="1300" y="1902"/>
                    </a:lnTo>
                    <a:lnTo>
                      <a:pt x="1299" y="1907"/>
                    </a:lnTo>
                    <a:lnTo>
                      <a:pt x="1298" y="1912"/>
                    </a:lnTo>
                    <a:lnTo>
                      <a:pt x="1297" y="1920"/>
                    </a:lnTo>
                    <a:lnTo>
                      <a:pt x="1294" y="1928"/>
                    </a:lnTo>
                    <a:lnTo>
                      <a:pt x="1294" y="1931"/>
                    </a:lnTo>
                    <a:lnTo>
                      <a:pt x="1293" y="1932"/>
                    </a:lnTo>
                    <a:lnTo>
                      <a:pt x="1291" y="1933"/>
                    </a:lnTo>
                    <a:lnTo>
                      <a:pt x="1288" y="1933"/>
                    </a:lnTo>
                    <a:lnTo>
                      <a:pt x="1287" y="1932"/>
                    </a:lnTo>
                    <a:lnTo>
                      <a:pt x="1286" y="1931"/>
                    </a:lnTo>
                    <a:lnTo>
                      <a:pt x="1285" y="1930"/>
                    </a:lnTo>
                    <a:lnTo>
                      <a:pt x="1284" y="1927"/>
                    </a:lnTo>
                    <a:lnTo>
                      <a:pt x="1284" y="1925"/>
                    </a:lnTo>
                    <a:lnTo>
                      <a:pt x="1284" y="1921"/>
                    </a:lnTo>
                    <a:lnTo>
                      <a:pt x="1284" y="1919"/>
                    </a:lnTo>
                    <a:lnTo>
                      <a:pt x="1282" y="1916"/>
                    </a:lnTo>
                    <a:lnTo>
                      <a:pt x="1279" y="1913"/>
                    </a:lnTo>
                    <a:lnTo>
                      <a:pt x="1279" y="1935"/>
                    </a:lnTo>
                    <a:lnTo>
                      <a:pt x="1279" y="1938"/>
                    </a:lnTo>
                    <a:lnTo>
                      <a:pt x="1278" y="1940"/>
                    </a:lnTo>
                    <a:lnTo>
                      <a:pt x="1275" y="1941"/>
                    </a:lnTo>
                    <a:lnTo>
                      <a:pt x="1265" y="1944"/>
                    </a:lnTo>
                    <a:lnTo>
                      <a:pt x="1259" y="1947"/>
                    </a:lnTo>
                    <a:lnTo>
                      <a:pt x="1255" y="1951"/>
                    </a:lnTo>
                    <a:lnTo>
                      <a:pt x="1252" y="1959"/>
                    </a:lnTo>
                    <a:lnTo>
                      <a:pt x="1250" y="1963"/>
                    </a:lnTo>
                    <a:lnTo>
                      <a:pt x="1248" y="1965"/>
                    </a:lnTo>
                    <a:lnTo>
                      <a:pt x="1247" y="1968"/>
                    </a:lnTo>
                    <a:lnTo>
                      <a:pt x="1246" y="1970"/>
                    </a:lnTo>
                    <a:lnTo>
                      <a:pt x="1243" y="1971"/>
                    </a:lnTo>
                    <a:lnTo>
                      <a:pt x="1241" y="1972"/>
                    </a:lnTo>
                    <a:lnTo>
                      <a:pt x="1238" y="1972"/>
                    </a:lnTo>
                    <a:lnTo>
                      <a:pt x="1236" y="1971"/>
                    </a:lnTo>
                    <a:lnTo>
                      <a:pt x="1234" y="1970"/>
                    </a:lnTo>
                    <a:lnTo>
                      <a:pt x="1234" y="1968"/>
                    </a:lnTo>
                    <a:lnTo>
                      <a:pt x="1234" y="1965"/>
                    </a:lnTo>
                    <a:lnTo>
                      <a:pt x="1234" y="1962"/>
                    </a:lnTo>
                    <a:lnTo>
                      <a:pt x="1234" y="1959"/>
                    </a:lnTo>
                    <a:lnTo>
                      <a:pt x="1234" y="1957"/>
                    </a:lnTo>
                    <a:lnTo>
                      <a:pt x="1233" y="1954"/>
                    </a:lnTo>
                    <a:lnTo>
                      <a:pt x="1230" y="1956"/>
                    </a:lnTo>
                    <a:lnTo>
                      <a:pt x="1229" y="1957"/>
                    </a:lnTo>
                    <a:lnTo>
                      <a:pt x="1228" y="1958"/>
                    </a:lnTo>
                    <a:lnTo>
                      <a:pt x="1227" y="1960"/>
                    </a:lnTo>
                    <a:lnTo>
                      <a:pt x="1227" y="1963"/>
                    </a:lnTo>
                    <a:lnTo>
                      <a:pt x="1225" y="1964"/>
                    </a:lnTo>
                    <a:lnTo>
                      <a:pt x="1224" y="1968"/>
                    </a:lnTo>
                    <a:lnTo>
                      <a:pt x="1223" y="1970"/>
                    </a:lnTo>
                    <a:lnTo>
                      <a:pt x="1221" y="1970"/>
                    </a:lnTo>
                    <a:lnTo>
                      <a:pt x="1219" y="1970"/>
                    </a:lnTo>
                    <a:lnTo>
                      <a:pt x="1218" y="1969"/>
                    </a:lnTo>
                    <a:lnTo>
                      <a:pt x="1216" y="1966"/>
                    </a:lnTo>
                    <a:lnTo>
                      <a:pt x="1215" y="1965"/>
                    </a:lnTo>
                    <a:lnTo>
                      <a:pt x="1214" y="1963"/>
                    </a:lnTo>
                    <a:lnTo>
                      <a:pt x="1212" y="1973"/>
                    </a:lnTo>
                    <a:lnTo>
                      <a:pt x="1208" y="1983"/>
                    </a:lnTo>
                    <a:lnTo>
                      <a:pt x="1199" y="1990"/>
                    </a:lnTo>
                    <a:lnTo>
                      <a:pt x="1197" y="1992"/>
                    </a:lnTo>
                    <a:lnTo>
                      <a:pt x="1196" y="1995"/>
                    </a:lnTo>
                    <a:lnTo>
                      <a:pt x="1195" y="1997"/>
                    </a:lnTo>
                    <a:lnTo>
                      <a:pt x="1191" y="2000"/>
                    </a:lnTo>
                    <a:lnTo>
                      <a:pt x="1189" y="2003"/>
                    </a:lnTo>
                    <a:lnTo>
                      <a:pt x="1186" y="2007"/>
                    </a:lnTo>
                    <a:lnTo>
                      <a:pt x="1184" y="2009"/>
                    </a:lnTo>
                    <a:lnTo>
                      <a:pt x="1181" y="2013"/>
                    </a:lnTo>
                    <a:lnTo>
                      <a:pt x="1179" y="2013"/>
                    </a:lnTo>
                    <a:lnTo>
                      <a:pt x="1177" y="2011"/>
                    </a:lnTo>
                    <a:lnTo>
                      <a:pt x="1176" y="2010"/>
                    </a:lnTo>
                    <a:lnTo>
                      <a:pt x="1173" y="2008"/>
                    </a:lnTo>
                    <a:lnTo>
                      <a:pt x="1172" y="2007"/>
                    </a:lnTo>
                    <a:lnTo>
                      <a:pt x="1170" y="2006"/>
                    </a:lnTo>
                    <a:lnTo>
                      <a:pt x="1168" y="2006"/>
                    </a:lnTo>
                    <a:lnTo>
                      <a:pt x="1166" y="2006"/>
                    </a:lnTo>
                    <a:lnTo>
                      <a:pt x="1165" y="2006"/>
                    </a:lnTo>
                    <a:lnTo>
                      <a:pt x="1164" y="2006"/>
                    </a:lnTo>
                    <a:lnTo>
                      <a:pt x="1164" y="2007"/>
                    </a:lnTo>
                    <a:lnTo>
                      <a:pt x="1164" y="2010"/>
                    </a:lnTo>
                    <a:lnTo>
                      <a:pt x="1162" y="2013"/>
                    </a:lnTo>
                    <a:lnTo>
                      <a:pt x="1161" y="2015"/>
                    </a:lnTo>
                    <a:lnTo>
                      <a:pt x="1159" y="2016"/>
                    </a:lnTo>
                    <a:lnTo>
                      <a:pt x="1157" y="2016"/>
                    </a:lnTo>
                    <a:lnTo>
                      <a:pt x="1154" y="2016"/>
                    </a:lnTo>
                    <a:lnTo>
                      <a:pt x="1152" y="2016"/>
                    </a:lnTo>
                    <a:lnTo>
                      <a:pt x="1149" y="2016"/>
                    </a:lnTo>
                    <a:lnTo>
                      <a:pt x="1148" y="2016"/>
                    </a:lnTo>
                    <a:lnTo>
                      <a:pt x="1143" y="2016"/>
                    </a:lnTo>
                    <a:lnTo>
                      <a:pt x="1139" y="2017"/>
                    </a:lnTo>
                    <a:lnTo>
                      <a:pt x="1135" y="2019"/>
                    </a:lnTo>
                    <a:lnTo>
                      <a:pt x="1133" y="2021"/>
                    </a:lnTo>
                    <a:lnTo>
                      <a:pt x="1130" y="2022"/>
                    </a:lnTo>
                    <a:lnTo>
                      <a:pt x="1128" y="2025"/>
                    </a:lnTo>
                    <a:lnTo>
                      <a:pt x="1124" y="2025"/>
                    </a:lnTo>
                    <a:lnTo>
                      <a:pt x="1122" y="2026"/>
                    </a:lnTo>
                    <a:lnTo>
                      <a:pt x="1118" y="2025"/>
                    </a:lnTo>
                    <a:lnTo>
                      <a:pt x="1105" y="2017"/>
                    </a:lnTo>
                    <a:lnTo>
                      <a:pt x="1095" y="2007"/>
                    </a:lnTo>
                    <a:lnTo>
                      <a:pt x="1092" y="2004"/>
                    </a:lnTo>
                    <a:lnTo>
                      <a:pt x="1092" y="2001"/>
                    </a:lnTo>
                    <a:lnTo>
                      <a:pt x="1092" y="1997"/>
                    </a:lnTo>
                    <a:lnTo>
                      <a:pt x="1095" y="1994"/>
                    </a:lnTo>
                    <a:lnTo>
                      <a:pt x="1102" y="1984"/>
                    </a:lnTo>
                    <a:lnTo>
                      <a:pt x="1111" y="1978"/>
                    </a:lnTo>
                    <a:lnTo>
                      <a:pt x="1123" y="1977"/>
                    </a:lnTo>
                    <a:lnTo>
                      <a:pt x="1128" y="1977"/>
                    </a:lnTo>
                    <a:lnTo>
                      <a:pt x="1133" y="1976"/>
                    </a:lnTo>
                    <a:lnTo>
                      <a:pt x="1136" y="1973"/>
                    </a:lnTo>
                    <a:lnTo>
                      <a:pt x="1139" y="1971"/>
                    </a:lnTo>
                    <a:lnTo>
                      <a:pt x="1141" y="1966"/>
                    </a:lnTo>
                    <a:lnTo>
                      <a:pt x="1143" y="1963"/>
                    </a:lnTo>
                    <a:lnTo>
                      <a:pt x="1146" y="1960"/>
                    </a:lnTo>
                    <a:lnTo>
                      <a:pt x="1149" y="1958"/>
                    </a:lnTo>
                    <a:lnTo>
                      <a:pt x="1153" y="1956"/>
                    </a:lnTo>
                    <a:lnTo>
                      <a:pt x="1161" y="1947"/>
                    </a:lnTo>
                    <a:lnTo>
                      <a:pt x="1166" y="1937"/>
                    </a:lnTo>
                    <a:lnTo>
                      <a:pt x="1170" y="1926"/>
                    </a:lnTo>
                    <a:lnTo>
                      <a:pt x="1148" y="1943"/>
                    </a:lnTo>
                    <a:lnTo>
                      <a:pt x="1141" y="1947"/>
                    </a:lnTo>
                    <a:lnTo>
                      <a:pt x="1133" y="1950"/>
                    </a:lnTo>
                    <a:lnTo>
                      <a:pt x="1123" y="1946"/>
                    </a:lnTo>
                    <a:lnTo>
                      <a:pt x="1114" y="1939"/>
                    </a:lnTo>
                    <a:lnTo>
                      <a:pt x="1107" y="1931"/>
                    </a:lnTo>
                    <a:lnTo>
                      <a:pt x="1105" y="1919"/>
                    </a:lnTo>
                    <a:lnTo>
                      <a:pt x="1107" y="1907"/>
                    </a:lnTo>
                    <a:lnTo>
                      <a:pt x="1111" y="1896"/>
                    </a:lnTo>
                    <a:lnTo>
                      <a:pt x="1117" y="1887"/>
                    </a:lnTo>
                    <a:lnTo>
                      <a:pt x="1129" y="1870"/>
                    </a:lnTo>
                    <a:lnTo>
                      <a:pt x="1136" y="1853"/>
                    </a:lnTo>
                    <a:lnTo>
                      <a:pt x="1142" y="1836"/>
                    </a:lnTo>
                    <a:lnTo>
                      <a:pt x="1147" y="1817"/>
                    </a:lnTo>
                    <a:lnTo>
                      <a:pt x="1148" y="1807"/>
                    </a:lnTo>
                    <a:lnTo>
                      <a:pt x="1145" y="1798"/>
                    </a:lnTo>
                    <a:lnTo>
                      <a:pt x="1141" y="1786"/>
                    </a:lnTo>
                    <a:lnTo>
                      <a:pt x="1143" y="1775"/>
                    </a:lnTo>
                    <a:lnTo>
                      <a:pt x="1149" y="1768"/>
                    </a:lnTo>
                    <a:lnTo>
                      <a:pt x="1160" y="1763"/>
                    </a:lnTo>
                    <a:lnTo>
                      <a:pt x="1174" y="1758"/>
                    </a:lnTo>
                    <a:lnTo>
                      <a:pt x="1185" y="1749"/>
                    </a:lnTo>
                    <a:lnTo>
                      <a:pt x="1190" y="1743"/>
                    </a:lnTo>
                    <a:lnTo>
                      <a:pt x="1196" y="1738"/>
                    </a:lnTo>
                    <a:lnTo>
                      <a:pt x="1202" y="1734"/>
                    </a:lnTo>
                    <a:lnTo>
                      <a:pt x="1210" y="1728"/>
                    </a:lnTo>
                    <a:lnTo>
                      <a:pt x="1217" y="1725"/>
                    </a:lnTo>
                    <a:lnTo>
                      <a:pt x="1222" y="1724"/>
                    </a:lnTo>
                    <a:lnTo>
                      <a:pt x="1228" y="1728"/>
                    </a:lnTo>
                    <a:lnTo>
                      <a:pt x="1237" y="1734"/>
                    </a:lnTo>
                    <a:lnTo>
                      <a:pt x="1240" y="1735"/>
                    </a:lnTo>
                    <a:lnTo>
                      <a:pt x="1242" y="1737"/>
                    </a:lnTo>
                    <a:lnTo>
                      <a:pt x="1244" y="1738"/>
                    </a:lnTo>
                    <a:lnTo>
                      <a:pt x="1247" y="1738"/>
                    </a:lnTo>
                    <a:lnTo>
                      <a:pt x="1250" y="1737"/>
                    </a:lnTo>
                    <a:lnTo>
                      <a:pt x="1262" y="1734"/>
                    </a:lnTo>
                    <a:lnTo>
                      <a:pt x="1275" y="1734"/>
                    </a:lnTo>
                    <a:lnTo>
                      <a:pt x="1288" y="1735"/>
                    </a:lnTo>
                    <a:lnTo>
                      <a:pt x="1273" y="1724"/>
                    </a:lnTo>
                    <a:lnTo>
                      <a:pt x="1256" y="1714"/>
                    </a:lnTo>
                    <a:lnTo>
                      <a:pt x="1238" y="1709"/>
                    </a:lnTo>
                    <a:lnTo>
                      <a:pt x="1236" y="1709"/>
                    </a:lnTo>
                    <a:lnTo>
                      <a:pt x="1235" y="1709"/>
                    </a:lnTo>
                    <a:lnTo>
                      <a:pt x="1233" y="1709"/>
                    </a:lnTo>
                    <a:lnTo>
                      <a:pt x="1231" y="1707"/>
                    </a:lnTo>
                    <a:lnTo>
                      <a:pt x="1230" y="1706"/>
                    </a:lnTo>
                    <a:lnTo>
                      <a:pt x="1230" y="1704"/>
                    </a:lnTo>
                    <a:lnTo>
                      <a:pt x="1231" y="1701"/>
                    </a:lnTo>
                    <a:lnTo>
                      <a:pt x="1233" y="1699"/>
                    </a:lnTo>
                    <a:lnTo>
                      <a:pt x="1235" y="1698"/>
                    </a:lnTo>
                    <a:lnTo>
                      <a:pt x="1238" y="1697"/>
                    </a:lnTo>
                    <a:lnTo>
                      <a:pt x="1243" y="1695"/>
                    </a:lnTo>
                    <a:lnTo>
                      <a:pt x="1247" y="1694"/>
                    </a:lnTo>
                    <a:lnTo>
                      <a:pt x="1250" y="1692"/>
                    </a:lnTo>
                    <a:lnTo>
                      <a:pt x="1254" y="1688"/>
                    </a:lnTo>
                    <a:lnTo>
                      <a:pt x="1242" y="1691"/>
                    </a:lnTo>
                    <a:lnTo>
                      <a:pt x="1230" y="1692"/>
                    </a:lnTo>
                    <a:lnTo>
                      <a:pt x="1221" y="1691"/>
                    </a:lnTo>
                    <a:lnTo>
                      <a:pt x="1214" y="1686"/>
                    </a:lnTo>
                    <a:lnTo>
                      <a:pt x="1210" y="1679"/>
                    </a:lnTo>
                    <a:lnTo>
                      <a:pt x="1210" y="1669"/>
                    </a:lnTo>
                    <a:lnTo>
                      <a:pt x="1212" y="1650"/>
                    </a:lnTo>
                    <a:lnTo>
                      <a:pt x="1215" y="1631"/>
                    </a:lnTo>
                    <a:lnTo>
                      <a:pt x="1209" y="1640"/>
                    </a:lnTo>
                    <a:lnTo>
                      <a:pt x="1206" y="1649"/>
                    </a:lnTo>
                    <a:lnTo>
                      <a:pt x="1205" y="1659"/>
                    </a:lnTo>
                    <a:lnTo>
                      <a:pt x="1204" y="1672"/>
                    </a:lnTo>
                    <a:lnTo>
                      <a:pt x="1199" y="1684"/>
                    </a:lnTo>
                    <a:lnTo>
                      <a:pt x="1197" y="1686"/>
                    </a:lnTo>
                    <a:lnTo>
                      <a:pt x="1196" y="1688"/>
                    </a:lnTo>
                    <a:lnTo>
                      <a:pt x="1193" y="1691"/>
                    </a:lnTo>
                    <a:lnTo>
                      <a:pt x="1178" y="1700"/>
                    </a:lnTo>
                    <a:lnTo>
                      <a:pt x="1164" y="1712"/>
                    </a:lnTo>
                    <a:lnTo>
                      <a:pt x="1149" y="1725"/>
                    </a:lnTo>
                    <a:lnTo>
                      <a:pt x="1134" y="1735"/>
                    </a:lnTo>
                    <a:lnTo>
                      <a:pt x="1124" y="1741"/>
                    </a:lnTo>
                    <a:lnTo>
                      <a:pt x="1120" y="1749"/>
                    </a:lnTo>
                    <a:lnTo>
                      <a:pt x="1118" y="1760"/>
                    </a:lnTo>
                    <a:lnTo>
                      <a:pt x="1118" y="1764"/>
                    </a:lnTo>
                    <a:lnTo>
                      <a:pt x="1117" y="1768"/>
                    </a:lnTo>
                    <a:lnTo>
                      <a:pt x="1116" y="1770"/>
                    </a:lnTo>
                    <a:lnTo>
                      <a:pt x="1114" y="1773"/>
                    </a:lnTo>
                    <a:lnTo>
                      <a:pt x="1110" y="1776"/>
                    </a:lnTo>
                    <a:lnTo>
                      <a:pt x="1108" y="1779"/>
                    </a:lnTo>
                    <a:lnTo>
                      <a:pt x="1098" y="1786"/>
                    </a:lnTo>
                    <a:lnTo>
                      <a:pt x="1089" y="1793"/>
                    </a:lnTo>
                    <a:lnTo>
                      <a:pt x="1082" y="1802"/>
                    </a:lnTo>
                    <a:lnTo>
                      <a:pt x="1075" y="1812"/>
                    </a:lnTo>
                    <a:lnTo>
                      <a:pt x="1072" y="1825"/>
                    </a:lnTo>
                    <a:lnTo>
                      <a:pt x="1070" y="1836"/>
                    </a:lnTo>
                    <a:lnTo>
                      <a:pt x="1061" y="1845"/>
                    </a:lnTo>
                    <a:lnTo>
                      <a:pt x="1051" y="1852"/>
                    </a:lnTo>
                    <a:lnTo>
                      <a:pt x="1037" y="1857"/>
                    </a:lnTo>
                    <a:lnTo>
                      <a:pt x="1037" y="1858"/>
                    </a:lnTo>
                    <a:lnTo>
                      <a:pt x="1037" y="1859"/>
                    </a:lnTo>
                    <a:lnTo>
                      <a:pt x="1038" y="1861"/>
                    </a:lnTo>
                    <a:lnTo>
                      <a:pt x="1047" y="1868"/>
                    </a:lnTo>
                    <a:lnTo>
                      <a:pt x="1050" y="1875"/>
                    </a:lnTo>
                    <a:lnTo>
                      <a:pt x="1048" y="1882"/>
                    </a:lnTo>
                    <a:lnTo>
                      <a:pt x="1041" y="1890"/>
                    </a:lnTo>
                    <a:lnTo>
                      <a:pt x="1031" y="1900"/>
                    </a:lnTo>
                    <a:lnTo>
                      <a:pt x="1018" y="1906"/>
                    </a:lnTo>
                    <a:lnTo>
                      <a:pt x="1004" y="1909"/>
                    </a:lnTo>
                    <a:lnTo>
                      <a:pt x="1008" y="1920"/>
                    </a:lnTo>
                    <a:lnTo>
                      <a:pt x="1009" y="1928"/>
                    </a:lnTo>
                    <a:lnTo>
                      <a:pt x="1006" y="1934"/>
                    </a:lnTo>
                    <a:lnTo>
                      <a:pt x="1000" y="1940"/>
                    </a:lnTo>
                    <a:lnTo>
                      <a:pt x="993" y="1945"/>
                    </a:lnTo>
                    <a:lnTo>
                      <a:pt x="985" y="1944"/>
                    </a:lnTo>
                    <a:lnTo>
                      <a:pt x="978" y="1938"/>
                    </a:lnTo>
                    <a:lnTo>
                      <a:pt x="976" y="1935"/>
                    </a:lnTo>
                    <a:lnTo>
                      <a:pt x="974" y="1934"/>
                    </a:lnTo>
                    <a:lnTo>
                      <a:pt x="970" y="1933"/>
                    </a:lnTo>
                    <a:lnTo>
                      <a:pt x="968" y="1934"/>
                    </a:lnTo>
                    <a:lnTo>
                      <a:pt x="964" y="1935"/>
                    </a:lnTo>
                    <a:lnTo>
                      <a:pt x="962" y="1938"/>
                    </a:lnTo>
                    <a:lnTo>
                      <a:pt x="961" y="1940"/>
                    </a:lnTo>
                    <a:lnTo>
                      <a:pt x="959" y="1944"/>
                    </a:lnTo>
                    <a:lnTo>
                      <a:pt x="956" y="1957"/>
                    </a:lnTo>
                    <a:lnTo>
                      <a:pt x="951" y="1969"/>
                    </a:lnTo>
                    <a:lnTo>
                      <a:pt x="943" y="1978"/>
                    </a:lnTo>
                    <a:lnTo>
                      <a:pt x="932" y="1987"/>
                    </a:lnTo>
                    <a:lnTo>
                      <a:pt x="927" y="1989"/>
                    </a:lnTo>
                    <a:lnTo>
                      <a:pt x="924" y="1992"/>
                    </a:lnTo>
                    <a:lnTo>
                      <a:pt x="921" y="1996"/>
                    </a:lnTo>
                    <a:lnTo>
                      <a:pt x="919" y="2000"/>
                    </a:lnTo>
                    <a:lnTo>
                      <a:pt x="914" y="2010"/>
                    </a:lnTo>
                    <a:lnTo>
                      <a:pt x="908" y="2021"/>
                    </a:lnTo>
                    <a:lnTo>
                      <a:pt x="906" y="2026"/>
                    </a:lnTo>
                    <a:lnTo>
                      <a:pt x="906" y="2030"/>
                    </a:lnTo>
                    <a:lnTo>
                      <a:pt x="907" y="2034"/>
                    </a:lnTo>
                    <a:lnTo>
                      <a:pt x="909" y="2036"/>
                    </a:lnTo>
                    <a:lnTo>
                      <a:pt x="913" y="2039"/>
                    </a:lnTo>
                    <a:lnTo>
                      <a:pt x="919" y="2040"/>
                    </a:lnTo>
                    <a:lnTo>
                      <a:pt x="920" y="2040"/>
                    </a:lnTo>
                    <a:lnTo>
                      <a:pt x="921" y="2040"/>
                    </a:lnTo>
                    <a:lnTo>
                      <a:pt x="933" y="2039"/>
                    </a:lnTo>
                    <a:lnTo>
                      <a:pt x="944" y="2040"/>
                    </a:lnTo>
                    <a:lnTo>
                      <a:pt x="955" y="2045"/>
                    </a:lnTo>
                    <a:lnTo>
                      <a:pt x="964" y="2051"/>
                    </a:lnTo>
                    <a:lnTo>
                      <a:pt x="974" y="2058"/>
                    </a:lnTo>
                    <a:lnTo>
                      <a:pt x="981" y="2065"/>
                    </a:lnTo>
                    <a:lnTo>
                      <a:pt x="982" y="2076"/>
                    </a:lnTo>
                    <a:lnTo>
                      <a:pt x="980" y="2087"/>
                    </a:lnTo>
                    <a:lnTo>
                      <a:pt x="971" y="2098"/>
                    </a:lnTo>
                    <a:lnTo>
                      <a:pt x="964" y="2104"/>
                    </a:lnTo>
                    <a:lnTo>
                      <a:pt x="956" y="2109"/>
                    </a:lnTo>
                    <a:lnTo>
                      <a:pt x="946" y="2112"/>
                    </a:lnTo>
                    <a:lnTo>
                      <a:pt x="936" y="2116"/>
                    </a:lnTo>
                    <a:lnTo>
                      <a:pt x="928" y="2123"/>
                    </a:lnTo>
                    <a:lnTo>
                      <a:pt x="925" y="2133"/>
                    </a:lnTo>
                    <a:lnTo>
                      <a:pt x="920" y="2145"/>
                    </a:lnTo>
                    <a:lnTo>
                      <a:pt x="913" y="2154"/>
                    </a:lnTo>
                    <a:lnTo>
                      <a:pt x="900" y="2159"/>
                    </a:lnTo>
                    <a:lnTo>
                      <a:pt x="903" y="2167"/>
                    </a:lnTo>
                    <a:lnTo>
                      <a:pt x="906" y="2175"/>
                    </a:lnTo>
                    <a:lnTo>
                      <a:pt x="903" y="2184"/>
                    </a:lnTo>
                    <a:lnTo>
                      <a:pt x="901" y="2187"/>
                    </a:lnTo>
                    <a:lnTo>
                      <a:pt x="899" y="2191"/>
                    </a:lnTo>
                    <a:lnTo>
                      <a:pt x="896" y="2193"/>
                    </a:lnTo>
                    <a:lnTo>
                      <a:pt x="894" y="2196"/>
                    </a:lnTo>
                    <a:lnTo>
                      <a:pt x="890" y="2197"/>
                    </a:lnTo>
                    <a:lnTo>
                      <a:pt x="886" y="2197"/>
                    </a:lnTo>
                    <a:lnTo>
                      <a:pt x="883" y="2197"/>
                    </a:lnTo>
                    <a:lnTo>
                      <a:pt x="881" y="2197"/>
                    </a:lnTo>
                    <a:lnTo>
                      <a:pt x="879" y="2198"/>
                    </a:lnTo>
                    <a:lnTo>
                      <a:pt x="876" y="2199"/>
                    </a:lnTo>
                    <a:lnTo>
                      <a:pt x="869" y="2206"/>
                    </a:lnTo>
                    <a:lnTo>
                      <a:pt x="861" y="2210"/>
                    </a:lnTo>
                    <a:lnTo>
                      <a:pt x="851" y="2212"/>
                    </a:lnTo>
                    <a:lnTo>
                      <a:pt x="842" y="2213"/>
                    </a:lnTo>
                    <a:lnTo>
                      <a:pt x="830" y="2217"/>
                    </a:lnTo>
                    <a:lnTo>
                      <a:pt x="822" y="2225"/>
                    </a:lnTo>
                    <a:lnTo>
                      <a:pt x="813" y="2237"/>
                    </a:lnTo>
                    <a:lnTo>
                      <a:pt x="804" y="2247"/>
                    </a:lnTo>
                    <a:lnTo>
                      <a:pt x="801" y="2249"/>
                    </a:lnTo>
                    <a:lnTo>
                      <a:pt x="800" y="2250"/>
                    </a:lnTo>
                    <a:lnTo>
                      <a:pt x="798" y="2251"/>
                    </a:lnTo>
                    <a:lnTo>
                      <a:pt x="797" y="2253"/>
                    </a:lnTo>
                    <a:lnTo>
                      <a:pt x="788" y="2251"/>
                    </a:lnTo>
                    <a:lnTo>
                      <a:pt x="781" y="2254"/>
                    </a:lnTo>
                    <a:lnTo>
                      <a:pt x="776" y="2259"/>
                    </a:lnTo>
                    <a:lnTo>
                      <a:pt x="773" y="2264"/>
                    </a:lnTo>
                    <a:lnTo>
                      <a:pt x="772" y="2269"/>
                    </a:lnTo>
                    <a:lnTo>
                      <a:pt x="767" y="2279"/>
                    </a:lnTo>
                    <a:lnTo>
                      <a:pt x="760" y="2285"/>
                    </a:lnTo>
                    <a:lnTo>
                      <a:pt x="753" y="2288"/>
                    </a:lnTo>
                    <a:lnTo>
                      <a:pt x="745" y="2292"/>
                    </a:lnTo>
                    <a:lnTo>
                      <a:pt x="737" y="2294"/>
                    </a:lnTo>
                    <a:lnTo>
                      <a:pt x="732" y="2297"/>
                    </a:lnTo>
                    <a:lnTo>
                      <a:pt x="726" y="2298"/>
                    </a:lnTo>
                    <a:lnTo>
                      <a:pt x="722" y="2300"/>
                    </a:lnTo>
                    <a:lnTo>
                      <a:pt x="716" y="2305"/>
                    </a:lnTo>
                    <a:lnTo>
                      <a:pt x="712" y="2308"/>
                    </a:lnTo>
                    <a:lnTo>
                      <a:pt x="710" y="2314"/>
                    </a:lnTo>
                    <a:lnTo>
                      <a:pt x="711" y="2323"/>
                    </a:lnTo>
                    <a:lnTo>
                      <a:pt x="713" y="2335"/>
                    </a:lnTo>
                    <a:lnTo>
                      <a:pt x="711" y="2345"/>
                    </a:lnTo>
                    <a:lnTo>
                      <a:pt x="705" y="2352"/>
                    </a:lnTo>
                    <a:lnTo>
                      <a:pt x="696" y="2357"/>
                    </a:lnTo>
                    <a:lnTo>
                      <a:pt x="679" y="2364"/>
                    </a:lnTo>
                    <a:lnTo>
                      <a:pt x="665" y="2374"/>
                    </a:lnTo>
                    <a:lnTo>
                      <a:pt x="650" y="2384"/>
                    </a:lnTo>
                    <a:lnTo>
                      <a:pt x="641" y="2392"/>
                    </a:lnTo>
                    <a:lnTo>
                      <a:pt x="634" y="2396"/>
                    </a:lnTo>
                    <a:lnTo>
                      <a:pt x="628" y="2396"/>
                    </a:lnTo>
                    <a:lnTo>
                      <a:pt x="621" y="2394"/>
                    </a:lnTo>
                    <a:lnTo>
                      <a:pt x="610" y="2389"/>
                    </a:lnTo>
                    <a:lnTo>
                      <a:pt x="608" y="2396"/>
                    </a:lnTo>
                    <a:lnTo>
                      <a:pt x="605" y="2402"/>
                    </a:lnTo>
                    <a:lnTo>
                      <a:pt x="604" y="2409"/>
                    </a:lnTo>
                    <a:lnTo>
                      <a:pt x="608" y="2417"/>
                    </a:lnTo>
                    <a:lnTo>
                      <a:pt x="609" y="2419"/>
                    </a:lnTo>
                    <a:lnTo>
                      <a:pt x="609" y="2421"/>
                    </a:lnTo>
                    <a:lnTo>
                      <a:pt x="608" y="2422"/>
                    </a:lnTo>
                    <a:lnTo>
                      <a:pt x="607" y="2424"/>
                    </a:lnTo>
                    <a:lnTo>
                      <a:pt x="604" y="2425"/>
                    </a:lnTo>
                    <a:lnTo>
                      <a:pt x="602" y="2426"/>
                    </a:lnTo>
                    <a:lnTo>
                      <a:pt x="597" y="2426"/>
                    </a:lnTo>
                    <a:lnTo>
                      <a:pt x="592" y="2426"/>
                    </a:lnTo>
                    <a:lnTo>
                      <a:pt x="589" y="2424"/>
                    </a:lnTo>
                    <a:lnTo>
                      <a:pt x="585" y="2421"/>
                    </a:lnTo>
                    <a:lnTo>
                      <a:pt x="582" y="2419"/>
                    </a:lnTo>
                    <a:lnTo>
                      <a:pt x="578" y="2418"/>
                    </a:lnTo>
                    <a:lnTo>
                      <a:pt x="574" y="2418"/>
                    </a:lnTo>
                    <a:lnTo>
                      <a:pt x="571" y="2419"/>
                    </a:lnTo>
                    <a:lnTo>
                      <a:pt x="569" y="2420"/>
                    </a:lnTo>
                    <a:lnTo>
                      <a:pt x="567" y="2422"/>
                    </a:lnTo>
                    <a:lnTo>
                      <a:pt x="566" y="2424"/>
                    </a:lnTo>
                    <a:lnTo>
                      <a:pt x="566" y="2426"/>
                    </a:lnTo>
                    <a:lnTo>
                      <a:pt x="567" y="2430"/>
                    </a:lnTo>
                    <a:lnTo>
                      <a:pt x="570" y="2433"/>
                    </a:lnTo>
                    <a:lnTo>
                      <a:pt x="571" y="2436"/>
                    </a:lnTo>
                    <a:lnTo>
                      <a:pt x="571" y="2438"/>
                    </a:lnTo>
                    <a:lnTo>
                      <a:pt x="570" y="2439"/>
                    </a:lnTo>
                    <a:lnTo>
                      <a:pt x="569" y="2440"/>
                    </a:lnTo>
                    <a:lnTo>
                      <a:pt x="565" y="2440"/>
                    </a:lnTo>
                    <a:lnTo>
                      <a:pt x="561" y="2441"/>
                    </a:lnTo>
                    <a:lnTo>
                      <a:pt x="553" y="2443"/>
                    </a:lnTo>
                    <a:lnTo>
                      <a:pt x="545" y="2445"/>
                    </a:lnTo>
                    <a:lnTo>
                      <a:pt x="536" y="2446"/>
                    </a:lnTo>
                    <a:lnTo>
                      <a:pt x="527" y="2443"/>
                    </a:lnTo>
                    <a:lnTo>
                      <a:pt x="522" y="2444"/>
                    </a:lnTo>
                    <a:lnTo>
                      <a:pt x="515" y="2447"/>
                    </a:lnTo>
                    <a:lnTo>
                      <a:pt x="509" y="2455"/>
                    </a:lnTo>
                    <a:lnTo>
                      <a:pt x="504" y="2462"/>
                    </a:lnTo>
                    <a:lnTo>
                      <a:pt x="503" y="2468"/>
                    </a:lnTo>
                    <a:lnTo>
                      <a:pt x="503" y="2469"/>
                    </a:lnTo>
                    <a:lnTo>
                      <a:pt x="504" y="2471"/>
                    </a:lnTo>
                    <a:lnTo>
                      <a:pt x="506" y="2471"/>
                    </a:lnTo>
                    <a:lnTo>
                      <a:pt x="508" y="2472"/>
                    </a:lnTo>
                    <a:lnTo>
                      <a:pt x="511" y="2474"/>
                    </a:lnTo>
                    <a:lnTo>
                      <a:pt x="516" y="2476"/>
                    </a:lnTo>
                    <a:lnTo>
                      <a:pt x="520" y="2479"/>
                    </a:lnTo>
                    <a:lnTo>
                      <a:pt x="522" y="2483"/>
                    </a:lnTo>
                    <a:lnTo>
                      <a:pt x="523" y="2485"/>
                    </a:lnTo>
                    <a:lnTo>
                      <a:pt x="525" y="2488"/>
                    </a:lnTo>
                    <a:lnTo>
                      <a:pt x="525" y="2489"/>
                    </a:lnTo>
                    <a:lnTo>
                      <a:pt x="523" y="2491"/>
                    </a:lnTo>
                    <a:lnTo>
                      <a:pt x="513" y="2503"/>
                    </a:lnTo>
                    <a:lnTo>
                      <a:pt x="502" y="2514"/>
                    </a:lnTo>
                    <a:lnTo>
                      <a:pt x="500" y="2514"/>
                    </a:lnTo>
                    <a:lnTo>
                      <a:pt x="498" y="2514"/>
                    </a:lnTo>
                    <a:lnTo>
                      <a:pt x="497" y="2513"/>
                    </a:lnTo>
                    <a:lnTo>
                      <a:pt x="496" y="2510"/>
                    </a:lnTo>
                    <a:lnTo>
                      <a:pt x="496" y="2509"/>
                    </a:lnTo>
                    <a:lnTo>
                      <a:pt x="498" y="2502"/>
                    </a:lnTo>
                    <a:lnTo>
                      <a:pt x="501" y="2495"/>
                    </a:lnTo>
                    <a:lnTo>
                      <a:pt x="501" y="2493"/>
                    </a:lnTo>
                    <a:lnTo>
                      <a:pt x="501" y="2491"/>
                    </a:lnTo>
                    <a:lnTo>
                      <a:pt x="501" y="2489"/>
                    </a:lnTo>
                    <a:lnTo>
                      <a:pt x="500" y="2488"/>
                    </a:lnTo>
                    <a:lnTo>
                      <a:pt x="497" y="2488"/>
                    </a:lnTo>
                    <a:lnTo>
                      <a:pt x="495" y="2488"/>
                    </a:lnTo>
                    <a:lnTo>
                      <a:pt x="492" y="2490"/>
                    </a:lnTo>
                    <a:lnTo>
                      <a:pt x="491" y="2490"/>
                    </a:lnTo>
                    <a:lnTo>
                      <a:pt x="491" y="2491"/>
                    </a:lnTo>
                    <a:lnTo>
                      <a:pt x="487" y="2501"/>
                    </a:lnTo>
                    <a:lnTo>
                      <a:pt x="481" y="2508"/>
                    </a:lnTo>
                    <a:lnTo>
                      <a:pt x="472" y="2515"/>
                    </a:lnTo>
                    <a:lnTo>
                      <a:pt x="464" y="2521"/>
                    </a:lnTo>
                    <a:lnTo>
                      <a:pt x="451" y="2528"/>
                    </a:lnTo>
                    <a:lnTo>
                      <a:pt x="439" y="2529"/>
                    </a:lnTo>
                    <a:lnTo>
                      <a:pt x="426" y="2527"/>
                    </a:lnTo>
                    <a:lnTo>
                      <a:pt x="416" y="2526"/>
                    </a:lnTo>
                    <a:lnTo>
                      <a:pt x="409" y="2527"/>
                    </a:lnTo>
                    <a:lnTo>
                      <a:pt x="406" y="2533"/>
                    </a:lnTo>
                    <a:lnTo>
                      <a:pt x="405" y="2542"/>
                    </a:lnTo>
                    <a:lnTo>
                      <a:pt x="403" y="2554"/>
                    </a:lnTo>
                    <a:lnTo>
                      <a:pt x="400" y="2565"/>
                    </a:lnTo>
                    <a:lnTo>
                      <a:pt x="393" y="2575"/>
                    </a:lnTo>
                    <a:lnTo>
                      <a:pt x="390" y="2577"/>
                    </a:lnTo>
                    <a:lnTo>
                      <a:pt x="388" y="2579"/>
                    </a:lnTo>
                    <a:lnTo>
                      <a:pt x="384" y="2580"/>
                    </a:lnTo>
                    <a:lnTo>
                      <a:pt x="382" y="2580"/>
                    </a:lnTo>
                    <a:lnTo>
                      <a:pt x="380" y="2579"/>
                    </a:lnTo>
                    <a:lnTo>
                      <a:pt x="377" y="2578"/>
                    </a:lnTo>
                    <a:lnTo>
                      <a:pt x="377" y="2576"/>
                    </a:lnTo>
                    <a:lnTo>
                      <a:pt x="377" y="2573"/>
                    </a:lnTo>
                    <a:lnTo>
                      <a:pt x="378" y="2571"/>
                    </a:lnTo>
                    <a:lnTo>
                      <a:pt x="383" y="2566"/>
                    </a:lnTo>
                    <a:lnTo>
                      <a:pt x="386" y="2561"/>
                    </a:lnTo>
                    <a:lnTo>
                      <a:pt x="387" y="2556"/>
                    </a:lnTo>
                    <a:lnTo>
                      <a:pt x="388" y="2550"/>
                    </a:lnTo>
                    <a:lnTo>
                      <a:pt x="388" y="2545"/>
                    </a:lnTo>
                    <a:lnTo>
                      <a:pt x="387" y="2539"/>
                    </a:lnTo>
                    <a:lnTo>
                      <a:pt x="382" y="2535"/>
                    </a:lnTo>
                    <a:lnTo>
                      <a:pt x="376" y="2534"/>
                    </a:lnTo>
                    <a:lnTo>
                      <a:pt x="369" y="2534"/>
                    </a:lnTo>
                    <a:lnTo>
                      <a:pt x="362" y="2537"/>
                    </a:lnTo>
                    <a:lnTo>
                      <a:pt x="358" y="2540"/>
                    </a:lnTo>
                    <a:lnTo>
                      <a:pt x="350" y="2552"/>
                    </a:lnTo>
                    <a:lnTo>
                      <a:pt x="339" y="2559"/>
                    </a:lnTo>
                    <a:lnTo>
                      <a:pt x="326" y="2561"/>
                    </a:lnTo>
                    <a:lnTo>
                      <a:pt x="323" y="2563"/>
                    </a:lnTo>
                    <a:lnTo>
                      <a:pt x="320" y="2565"/>
                    </a:lnTo>
                    <a:lnTo>
                      <a:pt x="317" y="2567"/>
                    </a:lnTo>
                    <a:lnTo>
                      <a:pt x="314" y="2570"/>
                    </a:lnTo>
                    <a:lnTo>
                      <a:pt x="313" y="2571"/>
                    </a:lnTo>
                    <a:lnTo>
                      <a:pt x="311" y="2572"/>
                    </a:lnTo>
                    <a:lnTo>
                      <a:pt x="308" y="2573"/>
                    </a:lnTo>
                    <a:lnTo>
                      <a:pt x="306" y="2575"/>
                    </a:lnTo>
                    <a:lnTo>
                      <a:pt x="305" y="2573"/>
                    </a:lnTo>
                    <a:lnTo>
                      <a:pt x="302" y="2572"/>
                    </a:lnTo>
                    <a:lnTo>
                      <a:pt x="299" y="2569"/>
                    </a:lnTo>
                    <a:lnTo>
                      <a:pt x="298" y="2567"/>
                    </a:lnTo>
                    <a:lnTo>
                      <a:pt x="296" y="2567"/>
                    </a:lnTo>
                    <a:lnTo>
                      <a:pt x="294" y="2569"/>
                    </a:lnTo>
                    <a:lnTo>
                      <a:pt x="293" y="2571"/>
                    </a:lnTo>
                    <a:lnTo>
                      <a:pt x="292" y="2573"/>
                    </a:lnTo>
                    <a:lnTo>
                      <a:pt x="289" y="2578"/>
                    </a:lnTo>
                    <a:lnTo>
                      <a:pt x="288" y="2582"/>
                    </a:lnTo>
                    <a:lnTo>
                      <a:pt x="287" y="2584"/>
                    </a:lnTo>
                    <a:lnTo>
                      <a:pt x="285" y="2585"/>
                    </a:lnTo>
                    <a:lnTo>
                      <a:pt x="283" y="2585"/>
                    </a:lnTo>
                    <a:lnTo>
                      <a:pt x="281" y="2584"/>
                    </a:lnTo>
                    <a:lnTo>
                      <a:pt x="277" y="2582"/>
                    </a:lnTo>
                    <a:lnTo>
                      <a:pt x="273" y="2578"/>
                    </a:lnTo>
                    <a:lnTo>
                      <a:pt x="269" y="2576"/>
                    </a:lnTo>
                    <a:lnTo>
                      <a:pt x="267" y="2576"/>
                    </a:lnTo>
                    <a:lnTo>
                      <a:pt x="264" y="2577"/>
                    </a:lnTo>
                    <a:lnTo>
                      <a:pt x="261" y="2579"/>
                    </a:lnTo>
                    <a:lnTo>
                      <a:pt x="254" y="2589"/>
                    </a:lnTo>
                    <a:lnTo>
                      <a:pt x="244" y="2592"/>
                    </a:lnTo>
                    <a:lnTo>
                      <a:pt x="235" y="2594"/>
                    </a:lnTo>
                    <a:lnTo>
                      <a:pt x="223" y="2594"/>
                    </a:lnTo>
                    <a:lnTo>
                      <a:pt x="219" y="2594"/>
                    </a:lnTo>
                    <a:lnTo>
                      <a:pt x="217" y="2592"/>
                    </a:lnTo>
                    <a:lnTo>
                      <a:pt x="213" y="2591"/>
                    </a:lnTo>
                    <a:lnTo>
                      <a:pt x="212" y="2589"/>
                    </a:lnTo>
                    <a:lnTo>
                      <a:pt x="211" y="2585"/>
                    </a:lnTo>
                    <a:lnTo>
                      <a:pt x="211" y="2582"/>
                    </a:lnTo>
                    <a:lnTo>
                      <a:pt x="212" y="2576"/>
                    </a:lnTo>
                    <a:lnTo>
                      <a:pt x="213" y="2572"/>
                    </a:lnTo>
                    <a:lnTo>
                      <a:pt x="217" y="2567"/>
                    </a:lnTo>
                    <a:lnTo>
                      <a:pt x="220" y="2565"/>
                    </a:lnTo>
                    <a:lnTo>
                      <a:pt x="224" y="2564"/>
                    </a:lnTo>
                    <a:lnTo>
                      <a:pt x="228" y="2564"/>
                    </a:lnTo>
                    <a:lnTo>
                      <a:pt x="231" y="2564"/>
                    </a:lnTo>
                    <a:lnTo>
                      <a:pt x="234" y="2565"/>
                    </a:lnTo>
                    <a:lnTo>
                      <a:pt x="236" y="2566"/>
                    </a:lnTo>
                    <a:lnTo>
                      <a:pt x="238" y="2566"/>
                    </a:lnTo>
                    <a:lnTo>
                      <a:pt x="236" y="2557"/>
                    </a:lnTo>
                    <a:lnTo>
                      <a:pt x="230" y="2551"/>
                    </a:lnTo>
                    <a:lnTo>
                      <a:pt x="219" y="2548"/>
                    </a:lnTo>
                    <a:lnTo>
                      <a:pt x="210" y="2548"/>
                    </a:lnTo>
                    <a:lnTo>
                      <a:pt x="204" y="2552"/>
                    </a:lnTo>
                    <a:lnTo>
                      <a:pt x="199" y="2560"/>
                    </a:lnTo>
                    <a:lnTo>
                      <a:pt x="194" y="2575"/>
                    </a:lnTo>
                    <a:lnTo>
                      <a:pt x="188" y="2588"/>
                    </a:lnTo>
                    <a:lnTo>
                      <a:pt x="180" y="2601"/>
                    </a:lnTo>
                    <a:lnTo>
                      <a:pt x="179" y="2602"/>
                    </a:lnTo>
                    <a:lnTo>
                      <a:pt x="178" y="2604"/>
                    </a:lnTo>
                    <a:lnTo>
                      <a:pt x="175" y="2605"/>
                    </a:lnTo>
                    <a:lnTo>
                      <a:pt x="173" y="2607"/>
                    </a:lnTo>
                    <a:lnTo>
                      <a:pt x="169" y="2607"/>
                    </a:lnTo>
                    <a:lnTo>
                      <a:pt x="165" y="2608"/>
                    </a:lnTo>
                    <a:lnTo>
                      <a:pt x="162" y="2609"/>
                    </a:lnTo>
                    <a:lnTo>
                      <a:pt x="160" y="2613"/>
                    </a:lnTo>
                    <a:lnTo>
                      <a:pt x="159" y="2616"/>
                    </a:lnTo>
                    <a:lnTo>
                      <a:pt x="159" y="2621"/>
                    </a:lnTo>
                    <a:lnTo>
                      <a:pt x="159" y="2623"/>
                    </a:lnTo>
                    <a:lnTo>
                      <a:pt x="157" y="2624"/>
                    </a:lnTo>
                    <a:lnTo>
                      <a:pt x="155" y="2626"/>
                    </a:lnTo>
                    <a:lnTo>
                      <a:pt x="152" y="2626"/>
                    </a:lnTo>
                    <a:lnTo>
                      <a:pt x="150" y="2624"/>
                    </a:lnTo>
                    <a:lnTo>
                      <a:pt x="149" y="2623"/>
                    </a:lnTo>
                    <a:lnTo>
                      <a:pt x="148" y="2621"/>
                    </a:lnTo>
                    <a:lnTo>
                      <a:pt x="147" y="2617"/>
                    </a:lnTo>
                    <a:lnTo>
                      <a:pt x="146" y="2615"/>
                    </a:lnTo>
                    <a:lnTo>
                      <a:pt x="143" y="2614"/>
                    </a:lnTo>
                    <a:lnTo>
                      <a:pt x="141" y="2615"/>
                    </a:lnTo>
                    <a:lnTo>
                      <a:pt x="138" y="2616"/>
                    </a:lnTo>
                    <a:lnTo>
                      <a:pt x="136" y="2618"/>
                    </a:lnTo>
                    <a:lnTo>
                      <a:pt x="133" y="2622"/>
                    </a:lnTo>
                    <a:lnTo>
                      <a:pt x="130" y="2624"/>
                    </a:lnTo>
                    <a:lnTo>
                      <a:pt x="128" y="2626"/>
                    </a:lnTo>
                    <a:lnTo>
                      <a:pt x="125" y="2628"/>
                    </a:lnTo>
                    <a:lnTo>
                      <a:pt x="122" y="2629"/>
                    </a:lnTo>
                    <a:lnTo>
                      <a:pt x="119" y="2629"/>
                    </a:lnTo>
                    <a:lnTo>
                      <a:pt x="116" y="2628"/>
                    </a:lnTo>
                    <a:lnTo>
                      <a:pt x="112" y="2626"/>
                    </a:lnTo>
                    <a:lnTo>
                      <a:pt x="111" y="2623"/>
                    </a:lnTo>
                    <a:lnTo>
                      <a:pt x="111" y="2621"/>
                    </a:lnTo>
                    <a:lnTo>
                      <a:pt x="111" y="2617"/>
                    </a:lnTo>
                    <a:lnTo>
                      <a:pt x="111" y="2615"/>
                    </a:lnTo>
                    <a:lnTo>
                      <a:pt x="112" y="2611"/>
                    </a:lnTo>
                    <a:lnTo>
                      <a:pt x="112" y="2605"/>
                    </a:lnTo>
                    <a:lnTo>
                      <a:pt x="110" y="2601"/>
                    </a:lnTo>
                    <a:lnTo>
                      <a:pt x="108" y="2596"/>
                    </a:lnTo>
                    <a:lnTo>
                      <a:pt x="105" y="2594"/>
                    </a:lnTo>
                    <a:lnTo>
                      <a:pt x="102" y="2594"/>
                    </a:lnTo>
                    <a:lnTo>
                      <a:pt x="99" y="2594"/>
                    </a:lnTo>
                    <a:lnTo>
                      <a:pt x="97" y="2596"/>
                    </a:lnTo>
                    <a:lnTo>
                      <a:pt x="96" y="2597"/>
                    </a:lnTo>
                    <a:lnTo>
                      <a:pt x="96" y="2599"/>
                    </a:lnTo>
                    <a:lnTo>
                      <a:pt x="97" y="2602"/>
                    </a:lnTo>
                    <a:lnTo>
                      <a:pt x="99" y="2605"/>
                    </a:lnTo>
                    <a:lnTo>
                      <a:pt x="102" y="2610"/>
                    </a:lnTo>
                    <a:lnTo>
                      <a:pt x="104" y="2614"/>
                    </a:lnTo>
                    <a:lnTo>
                      <a:pt x="104" y="2618"/>
                    </a:lnTo>
                    <a:lnTo>
                      <a:pt x="104" y="2628"/>
                    </a:lnTo>
                    <a:lnTo>
                      <a:pt x="99" y="2634"/>
                    </a:lnTo>
                    <a:lnTo>
                      <a:pt x="93" y="2636"/>
                    </a:lnTo>
                    <a:lnTo>
                      <a:pt x="85" y="2634"/>
                    </a:lnTo>
                    <a:lnTo>
                      <a:pt x="83" y="2633"/>
                    </a:lnTo>
                    <a:lnTo>
                      <a:pt x="80" y="2632"/>
                    </a:lnTo>
                    <a:lnTo>
                      <a:pt x="78" y="2633"/>
                    </a:lnTo>
                    <a:lnTo>
                      <a:pt x="76" y="2633"/>
                    </a:lnTo>
                    <a:lnTo>
                      <a:pt x="73" y="2634"/>
                    </a:lnTo>
                    <a:lnTo>
                      <a:pt x="71" y="2635"/>
                    </a:lnTo>
                    <a:lnTo>
                      <a:pt x="68" y="2635"/>
                    </a:lnTo>
                    <a:lnTo>
                      <a:pt x="67" y="2629"/>
                    </a:lnTo>
                    <a:lnTo>
                      <a:pt x="67" y="2622"/>
                    </a:lnTo>
                    <a:lnTo>
                      <a:pt x="64" y="2616"/>
                    </a:lnTo>
                    <a:lnTo>
                      <a:pt x="62" y="2614"/>
                    </a:lnTo>
                    <a:lnTo>
                      <a:pt x="60" y="2611"/>
                    </a:lnTo>
                    <a:lnTo>
                      <a:pt x="58" y="2610"/>
                    </a:lnTo>
                    <a:lnTo>
                      <a:pt x="54" y="2610"/>
                    </a:lnTo>
                    <a:lnTo>
                      <a:pt x="52" y="2611"/>
                    </a:lnTo>
                    <a:lnTo>
                      <a:pt x="48" y="2613"/>
                    </a:lnTo>
                    <a:lnTo>
                      <a:pt x="47" y="2615"/>
                    </a:lnTo>
                    <a:lnTo>
                      <a:pt x="47" y="2618"/>
                    </a:lnTo>
                    <a:lnTo>
                      <a:pt x="47" y="2621"/>
                    </a:lnTo>
                    <a:lnTo>
                      <a:pt x="48" y="2623"/>
                    </a:lnTo>
                    <a:lnTo>
                      <a:pt x="51" y="2627"/>
                    </a:lnTo>
                    <a:lnTo>
                      <a:pt x="52" y="2630"/>
                    </a:lnTo>
                    <a:lnTo>
                      <a:pt x="52" y="2640"/>
                    </a:lnTo>
                    <a:lnTo>
                      <a:pt x="47" y="2648"/>
                    </a:lnTo>
                    <a:lnTo>
                      <a:pt x="38" y="2651"/>
                    </a:lnTo>
                    <a:lnTo>
                      <a:pt x="35" y="2651"/>
                    </a:lnTo>
                    <a:lnTo>
                      <a:pt x="34" y="2649"/>
                    </a:lnTo>
                    <a:lnTo>
                      <a:pt x="33" y="2647"/>
                    </a:lnTo>
                    <a:lnTo>
                      <a:pt x="33" y="2645"/>
                    </a:lnTo>
                    <a:lnTo>
                      <a:pt x="33" y="2641"/>
                    </a:lnTo>
                    <a:lnTo>
                      <a:pt x="33" y="2639"/>
                    </a:lnTo>
                    <a:lnTo>
                      <a:pt x="35" y="2636"/>
                    </a:lnTo>
                    <a:lnTo>
                      <a:pt x="38" y="2628"/>
                    </a:lnTo>
                    <a:lnTo>
                      <a:pt x="36" y="2622"/>
                    </a:lnTo>
                    <a:lnTo>
                      <a:pt x="32" y="2616"/>
                    </a:lnTo>
                    <a:lnTo>
                      <a:pt x="29" y="2613"/>
                    </a:lnTo>
                    <a:lnTo>
                      <a:pt x="28" y="2610"/>
                    </a:lnTo>
                    <a:lnTo>
                      <a:pt x="28" y="2608"/>
                    </a:lnTo>
                    <a:lnTo>
                      <a:pt x="30" y="2604"/>
                    </a:lnTo>
                    <a:lnTo>
                      <a:pt x="33" y="2602"/>
                    </a:lnTo>
                    <a:lnTo>
                      <a:pt x="42" y="2597"/>
                    </a:lnTo>
                    <a:lnTo>
                      <a:pt x="51" y="2594"/>
                    </a:lnTo>
                    <a:lnTo>
                      <a:pt x="61" y="2594"/>
                    </a:lnTo>
                    <a:lnTo>
                      <a:pt x="67" y="2594"/>
                    </a:lnTo>
                    <a:lnTo>
                      <a:pt x="73" y="2592"/>
                    </a:lnTo>
                    <a:lnTo>
                      <a:pt x="78" y="2589"/>
                    </a:lnTo>
                    <a:lnTo>
                      <a:pt x="86" y="2584"/>
                    </a:lnTo>
                    <a:lnTo>
                      <a:pt x="93" y="2578"/>
                    </a:lnTo>
                    <a:lnTo>
                      <a:pt x="102" y="2575"/>
                    </a:lnTo>
                    <a:lnTo>
                      <a:pt x="111" y="2573"/>
                    </a:lnTo>
                    <a:lnTo>
                      <a:pt x="114" y="2573"/>
                    </a:lnTo>
                    <a:lnTo>
                      <a:pt x="115" y="2571"/>
                    </a:lnTo>
                    <a:lnTo>
                      <a:pt x="116" y="2569"/>
                    </a:lnTo>
                    <a:lnTo>
                      <a:pt x="117" y="2566"/>
                    </a:lnTo>
                    <a:lnTo>
                      <a:pt x="127" y="2551"/>
                    </a:lnTo>
                    <a:lnTo>
                      <a:pt x="138" y="2537"/>
                    </a:lnTo>
                    <a:lnTo>
                      <a:pt x="154" y="2525"/>
                    </a:lnTo>
                    <a:lnTo>
                      <a:pt x="169" y="2514"/>
                    </a:lnTo>
                    <a:lnTo>
                      <a:pt x="200" y="2501"/>
                    </a:lnTo>
                    <a:lnTo>
                      <a:pt x="231" y="2488"/>
                    </a:lnTo>
                    <a:lnTo>
                      <a:pt x="235" y="2487"/>
                    </a:lnTo>
                    <a:lnTo>
                      <a:pt x="238" y="2485"/>
                    </a:lnTo>
                    <a:lnTo>
                      <a:pt x="242" y="2485"/>
                    </a:lnTo>
                    <a:lnTo>
                      <a:pt x="248" y="2487"/>
                    </a:lnTo>
                    <a:lnTo>
                      <a:pt x="249" y="2487"/>
                    </a:lnTo>
                    <a:lnTo>
                      <a:pt x="249" y="2488"/>
                    </a:lnTo>
                    <a:lnTo>
                      <a:pt x="249" y="2489"/>
                    </a:lnTo>
                    <a:lnTo>
                      <a:pt x="248" y="2491"/>
                    </a:lnTo>
                    <a:lnTo>
                      <a:pt x="247" y="2493"/>
                    </a:lnTo>
                    <a:lnTo>
                      <a:pt x="247" y="2494"/>
                    </a:lnTo>
                    <a:lnTo>
                      <a:pt x="247" y="2495"/>
                    </a:lnTo>
                    <a:lnTo>
                      <a:pt x="247" y="2496"/>
                    </a:lnTo>
                    <a:lnTo>
                      <a:pt x="249" y="2497"/>
                    </a:lnTo>
                    <a:lnTo>
                      <a:pt x="251" y="2497"/>
                    </a:lnTo>
                    <a:lnTo>
                      <a:pt x="260" y="2496"/>
                    </a:lnTo>
                    <a:lnTo>
                      <a:pt x="268" y="2496"/>
                    </a:lnTo>
                    <a:lnTo>
                      <a:pt x="276" y="2495"/>
                    </a:lnTo>
                    <a:lnTo>
                      <a:pt x="285" y="2494"/>
                    </a:lnTo>
                    <a:lnTo>
                      <a:pt x="281" y="2501"/>
                    </a:lnTo>
                    <a:lnTo>
                      <a:pt x="277" y="2508"/>
                    </a:lnTo>
                    <a:lnTo>
                      <a:pt x="276" y="2515"/>
                    </a:lnTo>
                    <a:lnTo>
                      <a:pt x="277" y="2525"/>
                    </a:lnTo>
                    <a:lnTo>
                      <a:pt x="280" y="2529"/>
                    </a:lnTo>
                    <a:lnTo>
                      <a:pt x="282" y="2533"/>
                    </a:lnTo>
                    <a:lnTo>
                      <a:pt x="285" y="2537"/>
                    </a:lnTo>
                    <a:lnTo>
                      <a:pt x="288" y="2539"/>
                    </a:lnTo>
                    <a:lnTo>
                      <a:pt x="293" y="2540"/>
                    </a:lnTo>
                    <a:lnTo>
                      <a:pt x="295" y="2539"/>
                    </a:lnTo>
                    <a:lnTo>
                      <a:pt x="295" y="2537"/>
                    </a:lnTo>
                    <a:lnTo>
                      <a:pt x="295" y="2534"/>
                    </a:lnTo>
                    <a:lnTo>
                      <a:pt x="294" y="2533"/>
                    </a:lnTo>
                    <a:lnTo>
                      <a:pt x="293" y="2531"/>
                    </a:lnTo>
                    <a:lnTo>
                      <a:pt x="292" y="2528"/>
                    </a:lnTo>
                    <a:lnTo>
                      <a:pt x="291" y="2526"/>
                    </a:lnTo>
                    <a:lnTo>
                      <a:pt x="289" y="2523"/>
                    </a:lnTo>
                    <a:lnTo>
                      <a:pt x="289" y="2521"/>
                    </a:lnTo>
                    <a:lnTo>
                      <a:pt x="292" y="2520"/>
                    </a:lnTo>
                    <a:lnTo>
                      <a:pt x="294" y="2518"/>
                    </a:lnTo>
                    <a:lnTo>
                      <a:pt x="301" y="2515"/>
                    </a:lnTo>
                    <a:lnTo>
                      <a:pt x="308" y="2516"/>
                    </a:lnTo>
                    <a:lnTo>
                      <a:pt x="314" y="2522"/>
                    </a:lnTo>
                    <a:lnTo>
                      <a:pt x="315" y="2526"/>
                    </a:lnTo>
                    <a:lnTo>
                      <a:pt x="319" y="2529"/>
                    </a:lnTo>
                    <a:lnTo>
                      <a:pt x="321" y="2532"/>
                    </a:lnTo>
                    <a:lnTo>
                      <a:pt x="325" y="2534"/>
                    </a:lnTo>
                    <a:lnTo>
                      <a:pt x="327" y="2535"/>
                    </a:lnTo>
                    <a:lnTo>
                      <a:pt x="330" y="2535"/>
                    </a:lnTo>
                    <a:lnTo>
                      <a:pt x="331" y="2535"/>
                    </a:lnTo>
                    <a:lnTo>
                      <a:pt x="333" y="2533"/>
                    </a:lnTo>
                    <a:lnTo>
                      <a:pt x="334" y="2531"/>
                    </a:lnTo>
                    <a:lnTo>
                      <a:pt x="334" y="2528"/>
                    </a:lnTo>
                    <a:lnTo>
                      <a:pt x="333" y="2526"/>
                    </a:lnTo>
                    <a:lnTo>
                      <a:pt x="329" y="2520"/>
                    </a:lnTo>
                    <a:lnTo>
                      <a:pt x="324" y="2515"/>
                    </a:lnTo>
                    <a:lnTo>
                      <a:pt x="317" y="2510"/>
                    </a:lnTo>
                    <a:lnTo>
                      <a:pt x="313" y="2508"/>
                    </a:lnTo>
                    <a:lnTo>
                      <a:pt x="311" y="2506"/>
                    </a:lnTo>
                    <a:lnTo>
                      <a:pt x="310" y="2502"/>
                    </a:lnTo>
                    <a:lnTo>
                      <a:pt x="310" y="2500"/>
                    </a:lnTo>
                    <a:lnTo>
                      <a:pt x="311" y="2496"/>
                    </a:lnTo>
                    <a:lnTo>
                      <a:pt x="312" y="2493"/>
                    </a:lnTo>
                    <a:lnTo>
                      <a:pt x="315" y="2485"/>
                    </a:lnTo>
                    <a:lnTo>
                      <a:pt x="319" y="2479"/>
                    </a:lnTo>
                    <a:lnTo>
                      <a:pt x="333" y="2463"/>
                    </a:lnTo>
                    <a:lnTo>
                      <a:pt x="346" y="2447"/>
                    </a:lnTo>
                    <a:lnTo>
                      <a:pt x="363" y="2433"/>
                    </a:lnTo>
                    <a:lnTo>
                      <a:pt x="380" y="2421"/>
                    </a:lnTo>
                    <a:lnTo>
                      <a:pt x="400" y="2413"/>
                    </a:lnTo>
                    <a:lnTo>
                      <a:pt x="408" y="2409"/>
                    </a:lnTo>
                    <a:lnTo>
                      <a:pt x="416" y="2405"/>
                    </a:lnTo>
                    <a:lnTo>
                      <a:pt x="425" y="2402"/>
                    </a:lnTo>
                    <a:lnTo>
                      <a:pt x="434" y="2401"/>
                    </a:lnTo>
                    <a:lnTo>
                      <a:pt x="437" y="2401"/>
                    </a:lnTo>
                    <a:lnTo>
                      <a:pt x="440" y="2399"/>
                    </a:lnTo>
                    <a:lnTo>
                      <a:pt x="444" y="2396"/>
                    </a:lnTo>
                    <a:lnTo>
                      <a:pt x="446" y="2393"/>
                    </a:lnTo>
                    <a:lnTo>
                      <a:pt x="452" y="2387"/>
                    </a:lnTo>
                    <a:lnTo>
                      <a:pt x="459" y="2381"/>
                    </a:lnTo>
                    <a:lnTo>
                      <a:pt x="463" y="2379"/>
                    </a:lnTo>
                    <a:lnTo>
                      <a:pt x="466" y="2377"/>
                    </a:lnTo>
                    <a:lnTo>
                      <a:pt x="471" y="2376"/>
                    </a:lnTo>
                    <a:lnTo>
                      <a:pt x="475" y="2377"/>
                    </a:lnTo>
                    <a:lnTo>
                      <a:pt x="478" y="2380"/>
                    </a:lnTo>
                    <a:lnTo>
                      <a:pt x="482" y="2382"/>
                    </a:lnTo>
                    <a:lnTo>
                      <a:pt x="484" y="2383"/>
                    </a:lnTo>
                    <a:lnTo>
                      <a:pt x="488" y="2384"/>
                    </a:lnTo>
                    <a:lnTo>
                      <a:pt x="491" y="2384"/>
                    </a:lnTo>
                    <a:lnTo>
                      <a:pt x="494" y="2384"/>
                    </a:lnTo>
                    <a:lnTo>
                      <a:pt x="497" y="2382"/>
                    </a:lnTo>
                    <a:lnTo>
                      <a:pt x="500" y="2379"/>
                    </a:lnTo>
                    <a:lnTo>
                      <a:pt x="501" y="2375"/>
                    </a:lnTo>
                    <a:lnTo>
                      <a:pt x="501" y="2371"/>
                    </a:lnTo>
                    <a:lnTo>
                      <a:pt x="498" y="2369"/>
                    </a:lnTo>
                    <a:lnTo>
                      <a:pt x="495" y="2363"/>
                    </a:lnTo>
                    <a:lnTo>
                      <a:pt x="495" y="2357"/>
                    </a:lnTo>
                    <a:lnTo>
                      <a:pt x="497" y="2352"/>
                    </a:lnTo>
                    <a:lnTo>
                      <a:pt x="501" y="2348"/>
                    </a:lnTo>
                    <a:lnTo>
                      <a:pt x="511" y="2332"/>
                    </a:lnTo>
                    <a:lnTo>
                      <a:pt x="525" y="2319"/>
                    </a:lnTo>
                    <a:lnTo>
                      <a:pt x="538" y="2306"/>
                    </a:lnTo>
                    <a:lnTo>
                      <a:pt x="539" y="2305"/>
                    </a:lnTo>
                    <a:lnTo>
                      <a:pt x="540" y="2304"/>
                    </a:lnTo>
                    <a:lnTo>
                      <a:pt x="542" y="2303"/>
                    </a:lnTo>
                    <a:lnTo>
                      <a:pt x="552" y="2300"/>
                    </a:lnTo>
                    <a:lnTo>
                      <a:pt x="560" y="2295"/>
                    </a:lnTo>
                    <a:lnTo>
                      <a:pt x="566" y="2287"/>
                    </a:lnTo>
                    <a:lnTo>
                      <a:pt x="572" y="2279"/>
                    </a:lnTo>
                    <a:lnTo>
                      <a:pt x="578" y="2273"/>
                    </a:lnTo>
                    <a:lnTo>
                      <a:pt x="584" y="2269"/>
                    </a:lnTo>
                    <a:lnTo>
                      <a:pt x="592" y="2268"/>
                    </a:lnTo>
                    <a:lnTo>
                      <a:pt x="602" y="2269"/>
                    </a:lnTo>
                    <a:lnTo>
                      <a:pt x="597" y="2257"/>
                    </a:lnTo>
                    <a:lnTo>
                      <a:pt x="596" y="2248"/>
                    </a:lnTo>
                    <a:lnTo>
                      <a:pt x="597" y="2237"/>
                    </a:lnTo>
                    <a:lnTo>
                      <a:pt x="601" y="2228"/>
                    </a:lnTo>
                    <a:lnTo>
                      <a:pt x="607" y="2203"/>
                    </a:lnTo>
                    <a:lnTo>
                      <a:pt x="614" y="2179"/>
                    </a:lnTo>
                    <a:lnTo>
                      <a:pt x="615" y="2174"/>
                    </a:lnTo>
                    <a:lnTo>
                      <a:pt x="617" y="2171"/>
                    </a:lnTo>
                    <a:lnTo>
                      <a:pt x="618" y="2168"/>
                    </a:lnTo>
                    <a:lnTo>
                      <a:pt x="622" y="2168"/>
                    </a:lnTo>
                    <a:lnTo>
                      <a:pt x="626" y="2168"/>
                    </a:lnTo>
                    <a:lnTo>
                      <a:pt x="630" y="2171"/>
                    </a:lnTo>
                    <a:lnTo>
                      <a:pt x="634" y="2172"/>
                    </a:lnTo>
                    <a:lnTo>
                      <a:pt x="637" y="2174"/>
                    </a:lnTo>
                    <a:lnTo>
                      <a:pt x="640" y="2174"/>
                    </a:lnTo>
                    <a:lnTo>
                      <a:pt x="641" y="2174"/>
                    </a:lnTo>
                    <a:lnTo>
                      <a:pt x="642" y="2173"/>
                    </a:lnTo>
                    <a:lnTo>
                      <a:pt x="643" y="2172"/>
                    </a:lnTo>
                    <a:lnTo>
                      <a:pt x="645" y="2168"/>
                    </a:lnTo>
                    <a:lnTo>
                      <a:pt x="643" y="2166"/>
                    </a:lnTo>
                    <a:lnTo>
                      <a:pt x="641" y="2164"/>
                    </a:lnTo>
                    <a:lnTo>
                      <a:pt x="637" y="2162"/>
                    </a:lnTo>
                    <a:lnTo>
                      <a:pt x="635" y="2161"/>
                    </a:lnTo>
                    <a:lnTo>
                      <a:pt x="631" y="2161"/>
                    </a:lnTo>
                    <a:lnTo>
                      <a:pt x="628" y="2160"/>
                    </a:lnTo>
                    <a:lnTo>
                      <a:pt x="626" y="2159"/>
                    </a:lnTo>
                    <a:lnTo>
                      <a:pt x="623" y="2156"/>
                    </a:lnTo>
                    <a:lnTo>
                      <a:pt x="622" y="2153"/>
                    </a:lnTo>
                    <a:lnTo>
                      <a:pt x="620" y="2143"/>
                    </a:lnTo>
                    <a:lnTo>
                      <a:pt x="621" y="2134"/>
                    </a:lnTo>
                    <a:lnTo>
                      <a:pt x="624" y="2126"/>
                    </a:lnTo>
                    <a:lnTo>
                      <a:pt x="633" y="2112"/>
                    </a:lnTo>
                    <a:lnTo>
                      <a:pt x="642" y="2101"/>
                    </a:lnTo>
                    <a:lnTo>
                      <a:pt x="654" y="2091"/>
                    </a:lnTo>
                    <a:lnTo>
                      <a:pt x="665" y="2082"/>
                    </a:lnTo>
                    <a:lnTo>
                      <a:pt x="672" y="2068"/>
                    </a:lnTo>
                    <a:lnTo>
                      <a:pt x="674" y="2054"/>
                    </a:lnTo>
                    <a:lnTo>
                      <a:pt x="661" y="2061"/>
                    </a:lnTo>
                    <a:lnTo>
                      <a:pt x="649" y="2068"/>
                    </a:lnTo>
                    <a:lnTo>
                      <a:pt x="647" y="2070"/>
                    </a:lnTo>
                    <a:lnTo>
                      <a:pt x="645" y="2071"/>
                    </a:lnTo>
                    <a:lnTo>
                      <a:pt x="643" y="2072"/>
                    </a:lnTo>
                    <a:lnTo>
                      <a:pt x="610" y="2083"/>
                    </a:lnTo>
                    <a:lnTo>
                      <a:pt x="578" y="2093"/>
                    </a:lnTo>
                    <a:lnTo>
                      <a:pt x="570" y="2093"/>
                    </a:lnTo>
                    <a:lnTo>
                      <a:pt x="563" y="2089"/>
                    </a:lnTo>
                    <a:lnTo>
                      <a:pt x="558" y="2082"/>
                    </a:lnTo>
                    <a:lnTo>
                      <a:pt x="554" y="2072"/>
                    </a:lnTo>
                    <a:lnTo>
                      <a:pt x="548" y="2066"/>
                    </a:lnTo>
                    <a:lnTo>
                      <a:pt x="541" y="2059"/>
                    </a:lnTo>
                    <a:lnTo>
                      <a:pt x="536" y="2052"/>
                    </a:lnTo>
                    <a:lnTo>
                      <a:pt x="535" y="2049"/>
                    </a:lnTo>
                    <a:lnTo>
                      <a:pt x="533" y="2049"/>
                    </a:lnTo>
                    <a:lnTo>
                      <a:pt x="532" y="2049"/>
                    </a:lnTo>
                    <a:lnTo>
                      <a:pt x="530" y="2051"/>
                    </a:lnTo>
                    <a:lnTo>
                      <a:pt x="529" y="2053"/>
                    </a:lnTo>
                    <a:lnTo>
                      <a:pt x="526" y="2064"/>
                    </a:lnTo>
                    <a:lnTo>
                      <a:pt x="522" y="2074"/>
                    </a:lnTo>
                    <a:lnTo>
                      <a:pt x="520" y="2085"/>
                    </a:lnTo>
                    <a:lnTo>
                      <a:pt x="521" y="2097"/>
                    </a:lnTo>
                    <a:lnTo>
                      <a:pt x="522" y="2104"/>
                    </a:lnTo>
                    <a:lnTo>
                      <a:pt x="523" y="2111"/>
                    </a:lnTo>
                    <a:lnTo>
                      <a:pt x="521" y="2117"/>
                    </a:lnTo>
                    <a:lnTo>
                      <a:pt x="515" y="2122"/>
                    </a:lnTo>
                    <a:lnTo>
                      <a:pt x="507" y="2123"/>
                    </a:lnTo>
                    <a:lnTo>
                      <a:pt x="498" y="2120"/>
                    </a:lnTo>
                    <a:lnTo>
                      <a:pt x="490" y="2111"/>
                    </a:lnTo>
                    <a:lnTo>
                      <a:pt x="484" y="2102"/>
                    </a:lnTo>
                    <a:lnTo>
                      <a:pt x="481" y="2091"/>
                    </a:lnTo>
                    <a:lnTo>
                      <a:pt x="477" y="2077"/>
                    </a:lnTo>
                    <a:lnTo>
                      <a:pt x="472" y="2066"/>
                    </a:lnTo>
                    <a:lnTo>
                      <a:pt x="468" y="2058"/>
                    </a:lnTo>
                    <a:lnTo>
                      <a:pt x="459" y="2047"/>
                    </a:lnTo>
                    <a:lnTo>
                      <a:pt x="449" y="2035"/>
                    </a:lnTo>
                    <a:lnTo>
                      <a:pt x="446" y="2036"/>
                    </a:lnTo>
                    <a:lnTo>
                      <a:pt x="444" y="2039"/>
                    </a:lnTo>
                    <a:lnTo>
                      <a:pt x="443" y="2041"/>
                    </a:lnTo>
                    <a:lnTo>
                      <a:pt x="440" y="2044"/>
                    </a:lnTo>
                    <a:lnTo>
                      <a:pt x="439" y="2046"/>
                    </a:lnTo>
                    <a:lnTo>
                      <a:pt x="437" y="2048"/>
                    </a:lnTo>
                    <a:lnTo>
                      <a:pt x="434" y="2049"/>
                    </a:lnTo>
                    <a:lnTo>
                      <a:pt x="431" y="2051"/>
                    </a:lnTo>
                    <a:lnTo>
                      <a:pt x="427" y="2051"/>
                    </a:lnTo>
                    <a:lnTo>
                      <a:pt x="425" y="2049"/>
                    </a:lnTo>
                    <a:lnTo>
                      <a:pt x="422" y="2047"/>
                    </a:lnTo>
                    <a:lnTo>
                      <a:pt x="421" y="2045"/>
                    </a:lnTo>
                    <a:lnTo>
                      <a:pt x="419" y="2042"/>
                    </a:lnTo>
                    <a:lnTo>
                      <a:pt x="418" y="2040"/>
                    </a:lnTo>
                    <a:lnTo>
                      <a:pt x="415" y="2038"/>
                    </a:lnTo>
                    <a:lnTo>
                      <a:pt x="413" y="2036"/>
                    </a:lnTo>
                    <a:lnTo>
                      <a:pt x="409" y="2036"/>
                    </a:lnTo>
                    <a:lnTo>
                      <a:pt x="407" y="2039"/>
                    </a:lnTo>
                    <a:lnTo>
                      <a:pt x="403" y="2041"/>
                    </a:lnTo>
                    <a:lnTo>
                      <a:pt x="402" y="2042"/>
                    </a:lnTo>
                    <a:lnTo>
                      <a:pt x="400" y="2042"/>
                    </a:lnTo>
                    <a:lnTo>
                      <a:pt x="399" y="2042"/>
                    </a:lnTo>
                    <a:lnTo>
                      <a:pt x="399" y="2040"/>
                    </a:lnTo>
                    <a:lnTo>
                      <a:pt x="397" y="2039"/>
                    </a:lnTo>
                    <a:lnTo>
                      <a:pt x="397" y="2036"/>
                    </a:lnTo>
                    <a:lnTo>
                      <a:pt x="397" y="2034"/>
                    </a:lnTo>
                    <a:lnTo>
                      <a:pt x="397" y="2025"/>
                    </a:lnTo>
                    <a:lnTo>
                      <a:pt x="397" y="2015"/>
                    </a:lnTo>
                    <a:lnTo>
                      <a:pt x="396" y="2011"/>
                    </a:lnTo>
                    <a:lnTo>
                      <a:pt x="395" y="2009"/>
                    </a:lnTo>
                    <a:lnTo>
                      <a:pt x="394" y="2007"/>
                    </a:lnTo>
                    <a:lnTo>
                      <a:pt x="392" y="2007"/>
                    </a:lnTo>
                    <a:lnTo>
                      <a:pt x="388" y="2007"/>
                    </a:lnTo>
                    <a:lnTo>
                      <a:pt x="384" y="2008"/>
                    </a:lnTo>
                    <a:lnTo>
                      <a:pt x="374" y="2015"/>
                    </a:lnTo>
                    <a:lnTo>
                      <a:pt x="364" y="2023"/>
                    </a:lnTo>
                    <a:lnTo>
                      <a:pt x="361" y="2026"/>
                    </a:lnTo>
                    <a:lnTo>
                      <a:pt x="357" y="2028"/>
                    </a:lnTo>
                    <a:lnTo>
                      <a:pt x="353" y="2029"/>
                    </a:lnTo>
                    <a:lnTo>
                      <a:pt x="349" y="2029"/>
                    </a:lnTo>
                    <a:lnTo>
                      <a:pt x="336" y="2029"/>
                    </a:lnTo>
                    <a:lnTo>
                      <a:pt x="324" y="2034"/>
                    </a:lnTo>
                    <a:lnTo>
                      <a:pt x="313" y="2040"/>
                    </a:lnTo>
                    <a:lnTo>
                      <a:pt x="304" y="2049"/>
                    </a:lnTo>
                    <a:lnTo>
                      <a:pt x="296" y="2057"/>
                    </a:lnTo>
                    <a:lnTo>
                      <a:pt x="287" y="2061"/>
                    </a:lnTo>
                    <a:lnTo>
                      <a:pt x="277" y="2066"/>
                    </a:lnTo>
                    <a:lnTo>
                      <a:pt x="276" y="2067"/>
                    </a:lnTo>
                    <a:lnTo>
                      <a:pt x="274" y="2067"/>
                    </a:lnTo>
                    <a:lnTo>
                      <a:pt x="272" y="2066"/>
                    </a:lnTo>
                    <a:lnTo>
                      <a:pt x="270" y="2065"/>
                    </a:lnTo>
                    <a:lnTo>
                      <a:pt x="263" y="2058"/>
                    </a:lnTo>
                    <a:lnTo>
                      <a:pt x="254" y="2054"/>
                    </a:lnTo>
                    <a:lnTo>
                      <a:pt x="243" y="2053"/>
                    </a:lnTo>
                    <a:lnTo>
                      <a:pt x="241" y="2053"/>
                    </a:lnTo>
                    <a:lnTo>
                      <a:pt x="238" y="2052"/>
                    </a:lnTo>
                    <a:lnTo>
                      <a:pt x="236" y="2051"/>
                    </a:lnTo>
                    <a:lnTo>
                      <a:pt x="235" y="2048"/>
                    </a:lnTo>
                    <a:lnTo>
                      <a:pt x="235" y="2045"/>
                    </a:lnTo>
                    <a:lnTo>
                      <a:pt x="236" y="2042"/>
                    </a:lnTo>
                    <a:lnTo>
                      <a:pt x="237" y="2041"/>
                    </a:lnTo>
                    <a:lnTo>
                      <a:pt x="238" y="2040"/>
                    </a:lnTo>
                    <a:lnTo>
                      <a:pt x="241" y="2040"/>
                    </a:lnTo>
                    <a:lnTo>
                      <a:pt x="243" y="2040"/>
                    </a:lnTo>
                    <a:lnTo>
                      <a:pt x="244" y="2040"/>
                    </a:lnTo>
                    <a:lnTo>
                      <a:pt x="256" y="2039"/>
                    </a:lnTo>
                    <a:lnTo>
                      <a:pt x="263" y="2035"/>
                    </a:lnTo>
                    <a:lnTo>
                      <a:pt x="268" y="2028"/>
                    </a:lnTo>
                    <a:lnTo>
                      <a:pt x="269" y="2019"/>
                    </a:lnTo>
                    <a:lnTo>
                      <a:pt x="270" y="2015"/>
                    </a:lnTo>
                    <a:lnTo>
                      <a:pt x="269" y="2013"/>
                    </a:lnTo>
                    <a:lnTo>
                      <a:pt x="269" y="2003"/>
                    </a:lnTo>
                    <a:lnTo>
                      <a:pt x="272" y="1995"/>
                    </a:lnTo>
                    <a:lnTo>
                      <a:pt x="276" y="1989"/>
                    </a:lnTo>
                    <a:lnTo>
                      <a:pt x="285" y="1984"/>
                    </a:lnTo>
                    <a:lnTo>
                      <a:pt x="285" y="1983"/>
                    </a:lnTo>
                    <a:lnTo>
                      <a:pt x="283" y="1981"/>
                    </a:lnTo>
                    <a:lnTo>
                      <a:pt x="282" y="1981"/>
                    </a:lnTo>
                    <a:lnTo>
                      <a:pt x="281" y="1979"/>
                    </a:lnTo>
                    <a:lnTo>
                      <a:pt x="279" y="1979"/>
                    </a:lnTo>
                    <a:lnTo>
                      <a:pt x="276" y="1979"/>
                    </a:lnTo>
                    <a:lnTo>
                      <a:pt x="273" y="1979"/>
                    </a:lnTo>
                    <a:lnTo>
                      <a:pt x="270" y="1979"/>
                    </a:lnTo>
                    <a:lnTo>
                      <a:pt x="268" y="1979"/>
                    </a:lnTo>
                    <a:lnTo>
                      <a:pt x="267" y="1978"/>
                    </a:lnTo>
                    <a:lnTo>
                      <a:pt x="264" y="1976"/>
                    </a:lnTo>
                    <a:lnTo>
                      <a:pt x="263" y="1973"/>
                    </a:lnTo>
                    <a:lnTo>
                      <a:pt x="260" y="1963"/>
                    </a:lnTo>
                    <a:lnTo>
                      <a:pt x="260" y="1952"/>
                    </a:lnTo>
                    <a:lnTo>
                      <a:pt x="264" y="1941"/>
                    </a:lnTo>
                    <a:lnTo>
                      <a:pt x="283" y="1919"/>
                    </a:lnTo>
                    <a:lnTo>
                      <a:pt x="286" y="1914"/>
                    </a:lnTo>
                    <a:lnTo>
                      <a:pt x="287" y="1911"/>
                    </a:lnTo>
                    <a:lnTo>
                      <a:pt x="287" y="1906"/>
                    </a:lnTo>
                    <a:lnTo>
                      <a:pt x="287" y="1901"/>
                    </a:lnTo>
                    <a:lnTo>
                      <a:pt x="282" y="1888"/>
                    </a:lnTo>
                    <a:lnTo>
                      <a:pt x="279" y="1874"/>
                    </a:lnTo>
                    <a:lnTo>
                      <a:pt x="272" y="1861"/>
                    </a:lnTo>
                    <a:lnTo>
                      <a:pt x="264" y="1844"/>
                    </a:lnTo>
                    <a:lnTo>
                      <a:pt x="262" y="1827"/>
                    </a:lnTo>
                    <a:lnTo>
                      <a:pt x="263" y="1810"/>
                    </a:lnTo>
                    <a:lnTo>
                      <a:pt x="263" y="1806"/>
                    </a:lnTo>
                    <a:lnTo>
                      <a:pt x="263" y="1802"/>
                    </a:lnTo>
                    <a:lnTo>
                      <a:pt x="263" y="1800"/>
                    </a:lnTo>
                    <a:lnTo>
                      <a:pt x="261" y="1796"/>
                    </a:lnTo>
                    <a:lnTo>
                      <a:pt x="258" y="1794"/>
                    </a:lnTo>
                    <a:lnTo>
                      <a:pt x="251" y="1787"/>
                    </a:lnTo>
                    <a:lnTo>
                      <a:pt x="251" y="1779"/>
                    </a:lnTo>
                    <a:lnTo>
                      <a:pt x="257" y="1769"/>
                    </a:lnTo>
                    <a:lnTo>
                      <a:pt x="286" y="1737"/>
                    </a:lnTo>
                    <a:lnTo>
                      <a:pt x="287" y="1735"/>
                    </a:lnTo>
                    <a:lnTo>
                      <a:pt x="289" y="1734"/>
                    </a:lnTo>
                    <a:lnTo>
                      <a:pt x="291" y="1731"/>
                    </a:lnTo>
                    <a:lnTo>
                      <a:pt x="291" y="1730"/>
                    </a:lnTo>
                    <a:lnTo>
                      <a:pt x="291" y="1728"/>
                    </a:lnTo>
                    <a:lnTo>
                      <a:pt x="288" y="1725"/>
                    </a:lnTo>
                    <a:lnTo>
                      <a:pt x="286" y="1725"/>
                    </a:lnTo>
                    <a:lnTo>
                      <a:pt x="283" y="1725"/>
                    </a:lnTo>
                    <a:lnTo>
                      <a:pt x="281" y="1726"/>
                    </a:lnTo>
                    <a:lnTo>
                      <a:pt x="280" y="1729"/>
                    </a:lnTo>
                    <a:lnTo>
                      <a:pt x="277" y="1731"/>
                    </a:lnTo>
                    <a:lnTo>
                      <a:pt x="274" y="1737"/>
                    </a:lnTo>
                    <a:lnTo>
                      <a:pt x="270" y="1743"/>
                    </a:lnTo>
                    <a:lnTo>
                      <a:pt x="267" y="1749"/>
                    </a:lnTo>
                    <a:lnTo>
                      <a:pt x="264" y="1754"/>
                    </a:lnTo>
                    <a:lnTo>
                      <a:pt x="260" y="1758"/>
                    </a:lnTo>
                    <a:lnTo>
                      <a:pt x="255" y="1762"/>
                    </a:lnTo>
                    <a:lnTo>
                      <a:pt x="247" y="1768"/>
                    </a:lnTo>
                    <a:lnTo>
                      <a:pt x="244" y="1777"/>
                    </a:lnTo>
                    <a:lnTo>
                      <a:pt x="245" y="1787"/>
                    </a:lnTo>
                    <a:lnTo>
                      <a:pt x="247" y="1793"/>
                    </a:lnTo>
                    <a:lnTo>
                      <a:pt x="247" y="1800"/>
                    </a:lnTo>
                    <a:lnTo>
                      <a:pt x="247" y="1805"/>
                    </a:lnTo>
                    <a:lnTo>
                      <a:pt x="245" y="1808"/>
                    </a:lnTo>
                    <a:lnTo>
                      <a:pt x="244" y="1812"/>
                    </a:lnTo>
                    <a:lnTo>
                      <a:pt x="242" y="1814"/>
                    </a:lnTo>
                    <a:lnTo>
                      <a:pt x="238" y="1817"/>
                    </a:lnTo>
                    <a:lnTo>
                      <a:pt x="234" y="1818"/>
                    </a:lnTo>
                    <a:lnTo>
                      <a:pt x="223" y="1821"/>
                    </a:lnTo>
                    <a:lnTo>
                      <a:pt x="212" y="1829"/>
                    </a:lnTo>
                    <a:lnTo>
                      <a:pt x="209" y="1831"/>
                    </a:lnTo>
                    <a:lnTo>
                      <a:pt x="205" y="1832"/>
                    </a:lnTo>
                    <a:lnTo>
                      <a:pt x="201" y="1833"/>
                    </a:lnTo>
                    <a:lnTo>
                      <a:pt x="197" y="1833"/>
                    </a:lnTo>
                    <a:lnTo>
                      <a:pt x="192" y="1834"/>
                    </a:lnTo>
                    <a:lnTo>
                      <a:pt x="186" y="1836"/>
                    </a:lnTo>
                    <a:lnTo>
                      <a:pt x="181" y="1838"/>
                    </a:lnTo>
                    <a:lnTo>
                      <a:pt x="161" y="1844"/>
                    </a:lnTo>
                    <a:lnTo>
                      <a:pt x="142" y="1843"/>
                    </a:lnTo>
                    <a:lnTo>
                      <a:pt x="123" y="1836"/>
                    </a:lnTo>
                    <a:lnTo>
                      <a:pt x="115" y="1830"/>
                    </a:lnTo>
                    <a:lnTo>
                      <a:pt x="109" y="1823"/>
                    </a:lnTo>
                    <a:lnTo>
                      <a:pt x="106" y="1815"/>
                    </a:lnTo>
                    <a:lnTo>
                      <a:pt x="108" y="1805"/>
                    </a:lnTo>
                    <a:lnTo>
                      <a:pt x="109" y="1802"/>
                    </a:lnTo>
                    <a:lnTo>
                      <a:pt x="108" y="1800"/>
                    </a:lnTo>
                    <a:lnTo>
                      <a:pt x="108" y="1798"/>
                    </a:lnTo>
                    <a:lnTo>
                      <a:pt x="105" y="1796"/>
                    </a:lnTo>
                    <a:lnTo>
                      <a:pt x="104" y="1795"/>
                    </a:lnTo>
                    <a:lnTo>
                      <a:pt x="102" y="1794"/>
                    </a:lnTo>
                    <a:lnTo>
                      <a:pt x="87" y="1781"/>
                    </a:lnTo>
                    <a:lnTo>
                      <a:pt x="81" y="1767"/>
                    </a:lnTo>
                    <a:lnTo>
                      <a:pt x="83" y="1750"/>
                    </a:lnTo>
                    <a:lnTo>
                      <a:pt x="92" y="1735"/>
                    </a:lnTo>
                    <a:lnTo>
                      <a:pt x="98" y="1726"/>
                    </a:lnTo>
                    <a:lnTo>
                      <a:pt x="103" y="1719"/>
                    </a:lnTo>
                    <a:lnTo>
                      <a:pt x="105" y="1710"/>
                    </a:lnTo>
                    <a:lnTo>
                      <a:pt x="102" y="1710"/>
                    </a:lnTo>
                    <a:lnTo>
                      <a:pt x="100" y="1710"/>
                    </a:lnTo>
                    <a:lnTo>
                      <a:pt x="98" y="1711"/>
                    </a:lnTo>
                    <a:lnTo>
                      <a:pt x="97" y="1712"/>
                    </a:lnTo>
                    <a:lnTo>
                      <a:pt x="96" y="1714"/>
                    </a:lnTo>
                    <a:lnTo>
                      <a:pt x="95" y="1716"/>
                    </a:lnTo>
                    <a:lnTo>
                      <a:pt x="89" y="1724"/>
                    </a:lnTo>
                    <a:lnTo>
                      <a:pt x="83" y="1732"/>
                    </a:lnTo>
                    <a:lnTo>
                      <a:pt x="81" y="1736"/>
                    </a:lnTo>
                    <a:lnTo>
                      <a:pt x="79" y="1738"/>
                    </a:lnTo>
                    <a:lnTo>
                      <a:pt x="77" y="1741"/>
                    </a:lnTo>
                    <a:lnTo>
                      <a:pt x="74" y="1743"/>
                    </a:lnTo>
                    <a:lnTo>
                      <a:pt x="72" y="1745"/>
                    </a:lnTo>
                    <a:lnTo>
                      <a:pt x="68" y="1745"/>
                    </a:lnTo>
                    <a:lnTo>
                      <a:pt x="65" y="1745"/>
                    </a:lnTo>
                    <a:lnTo>
                      <a:pt x="58" y="1742"/>
                    </a:lnTo>
                    <a:lnTo>
                      <a:pt x="52" y="1735"/>
                    </a:lnTo>
                    <a:lnTo>
                      <a:pt x="47" y="1726"/>
                    </a:lnTo>
                    <a:lnTo>
                      <a:pt x="47" y="1719"/>
                    </a:lnTo>
                    <a:lnTo>
                      <a:pt x="47" y="1716"/>
                    </a:lnTo>
                    <a:lnTo>
                      <a:pt x="47" y="1712"/>
                    </a:lnTo>
                    <a:lnTo>
                      <a:pt x="46" y="1710"/>
                    </a:lnTo>
                    <a:lnTo>
                      <a:pt x="43" y="1709"/>
                    </a:lnTo>
                    <a:lnTo>
                      <a:pt x="40" y="1707"/>
                    </a:lnTo>
                    <a:lnTo>
                      <a:pt x="35" y="1706"/>
                    </a:lnTo>
                    <a:lnTo>
                      <a:pt x="32" y="1704"/>
                    </a:lnTo>
                    <a:lnTo>
                      <a:pt x="29" y="1703"/>
                    </a:lnTo>
                    <a:lnTo>
                      <a:pt x="28" y="1700"/>
                    </a:lnTo>
                    <a:lnTo>
                      <a:pt x="28" y="1698"/>
                    </a:lnTo>
                    <a:lnTo>
                      <a:pt x="28" y="1695"/>
                    </a:lnTo>
                    <a:lnTo>
                      <a:pt x="30" y="1693"/>
                    </a:lnTo>
                    <a:lnTo>
                      <a:pt x="33" y="1692"/>
                    </a:lnTo>
                    <a:lnTo>
                      <a:pt x="43" y="1688"/>
                    </a:lnTo>
                    <a:lnTo>
                      <a:pt x="53" y="1682"/>
                    </a:lnTo>
                    <a:lnTo>
                      <a:pt x="60" y="1675"/>
                    </a:lnTo>
                    <a:lnTo>
                      <a:pt x="67" y="1666"/>
                    </a:lnTo>
                    <a:lnTo>
                      <a:pt x="73" y="1656"/>
                    </a:lnTo>
                    <a:lnTo>
                      <a:pt x="76" y="1652"/>
                    </a:lnTo>
                    <a:lnTo>
                      <a:pt x="76" y="1649"/>
                    </a:lnTo>
                    <a:lnTo>
                      <a:pt x="76" y="1647"/>
                    </a:lnTo>
                    <a:lnTo>
                      <a:pt x="74" y="1644"/>
                    </a:lnTo>
                    <a:lnTo>
                      <a:pt x="72" y="1643"/>
                    </a:lnTo>
                    <a:lnTo>
                      <a:pt x="68" y="1643"/>
                    </a:lnTo>
                    <a:lnTo>
                      <a:pt x="65" y="1642"/>
                    </a:lnTo>
                    <a:lnTo>
                      <a:pt x="62" y="1642"/>
                    </a:lnTo>
                    <a:lnTo>
                      <a:pt x="60" y="1641"/>
                    </a:lnTo>
                    <a:lnTo>
                      <a:pt x="58" y="1640"/>
                    </a:lnTo>
                    <a:lnTo>
                      <a:pt x="57" y="1637"/>
                    </a:lnTo>
                    <a:lnTo>
                      <a:pt x="55" y="1635"/>
                    </a:lnTo>
                    <a:lnTo>
                      <a:pt x="55" y="1631"/>
                    </a:lnTo>
                    <a:lnTo>
                      <a:pt x="57" y="1629"/>
                    </a:lnTo>
                    <a:lnTo>
                      <a:pt x="59" y="1628"/>
                    </a:lnTo>
                    <a:lnTo>
                      <a:pt x="61" y="1627"/>
                    </a:lnTo>
                    <a:lnTo>
                      <a:pt x="64" y="1625"/>
                    </a:lnTo>
                    <a:lnTo>
                      <a:pt x="67" y="1624"/>
                    </a:lnTo>
                    <a:lnTo>
                      <a:pt x="68" y="1624"/>
                    </a:lnTo>
                    <a:lnTo>
                      <a:pt x="71" y="1623"/>
                    </a:lnTo>
                    <a:lnTo>
                      <a:pt x="73" y="1622"/>
                    </a:lnTo>
                    <a:lnTo>
                      <a:pt x="67" y="1617"/>
                    </a:lnTo>
                    <a:lnTo>
                      <a:pt x="61" y="1612"/>
                    </a:lnTo>
                    <a:lnTo>
                      <a:pt x="55" y="1610"/>
                    </a:lnTo>
                    <a:lnTo>
                      <a:pt x="47" y="1610"/>
                    </a:lnTo>
                    <a:lnTo>
                      <a:pt x="43" y="1611"/>
                    </a:lnTo>
                    <a:lnTo>
                      <a:pt x="41" y="1610"/>
                    </a:lnTo>
                    <a:lnTo>
                      <a:pt x="39" y="1609"/>
                    </a:lnTo>
                    <a:lnTo>
                      <a:pt x="38" y="1606"/>
                    </a:lnTo>
                    <a:lnTo>
                      <a:pt x="36" y="1604"/>
                    </a:lnTo>
                    <a:lnTo>
                      <a:pt x="35" y="1600"/>
                    </a:lnTo>
                    <a:lnTo>
                      <a:pt x="35" y="1595"/>
                    </a:lnTo>
                    <a:lnTo>
                      <a:pt x="34" y="1589"/>
                    </a:lnTo>
                    <a:lnTo>
                      <a:pt x="34" y="1581"/>
                    </a:lnTo>
                    <a:lnTo>
                      <a:pt x="33" y="1585"/>
                    </a:lnTo>
                    <a:lnTo>
                      <a:pt x="30" y="1589"/>
                    </a:lnTo>
                    <a:lnTo>
                      <a:pt x="30" y="1591"/>
                    </a:lnTo>
                    <a:lnTo>
                      <a:pt x="29" y="1593"/>
                    </a:lnTo>
                    <a:lnTo>
                      <a:pt x="27" y="1593"/>
                    </a:lnTo>
                    <a:lnTo>
                      <a:pt x="26" y="1593"/>
                    </a:lnTo>
                    <a:lnTo>
                      <a:pt x="26" y="1592"/>
                    </a:lnTo>
                    <a:lnTo>
                      <a:pt x="24" y="1578"/>
                    </a:lnTo>
                    <a:lnTo>
                      <a:pt x="20" y="1565"/>
                    </a:lnTo>
                    <a:lnTo>
                      <a:pt x="11" y="1552"/>
                    </a:lnTo>
                    <a:lnTo>
                      <a:pt x="4" y="1540"/>
                    </a:lnTo>
                    <a:lnTo>
                      <a:pt x="1" y="1530"/>
                    </a:lnTo>
                    <a:lnTo>
                      <a:pt x="0" y="1518"/>
                    </a:lnTo>
                    <a:lnTo>
                      <a:pt x="2" y="1507"/>
                    </a:lnTo>
                    <a:lnTo>
                      <a:pt x="5" y="1496"/>
                    </a:lnTo>
                    <a:lnTo>
                      <a:pt x="13" y="1488"/>
                    </a:lnTo>
                    <a:lnTo>
                      <a:pt x="20" y="1484"/>
                    </a:lnTo>
                    <a:lnTo>
                      <a:pt x="28" y="1483"/>
                    </a:lnTo>
                    <a:lnTo>
                      <a:pt x="35" y="1483"/>
                    </a:lnTo>
                    <a:lnTo>
                      <a:pt x="40" y="1483"/>
                    </a:lnTo>
                    <a:lnTo>
                      <a:pt x="43" y="1482"/>
                    </a:lnTo>
                    <a:lnTo>
                      <a:pt x="46" y="1479"/>
                    </a:lnTo>
                    <a:lnTo>
                      <a:pt x="48" y="1477"/>
                    </a:lnTo>
                    <a:lnTo>
                      <a:pt x="49" y="1473"/>
                    </a:lnTo>
                    <a:lnTo>
                      <a:pt x="49" y="1470"/>
                    </a:lnTo>
                    <a:lnTo>
                      <a:pt x="51" y="1453"/>
                    </a:lnTo>
                    <a:lnTo>
                      <a:pt x="58" y="1439"/>
                    </a:lnTo>
                    <a:lnTo>
                      <a:pt x="66" y="1427"/>
                    </a:lnTo>
                    <a:lnTo>
                      <a:pt x="78" y="1415"/>
                    </a:lnTo>
                    <a:lnTo>
                      <a:pt x="99" y="1395"/>
                    </a:lnTo>
                    <a:lnTo>
                      <a:pt x="108" y="1388"/>
                    </a:lnTo>
                    <a:lnTo>
                      <a:pt x="117" y="1383"/>
                    </a:lnTo>
                    <a:lnTo>
                      <a:pt x="129" y="1383"/>
                    </a:lnTo>
                    <a:lnTo>
                      <a:pt x="135" y="1382"/>
                    </a:lnTo>
                    <a:lnTo>
                      <a:pt x="141" y="1375"/>
                    </a:lnTo>
                    <a:lnTo>
                      <a:pt x="143" y="1364"/>
                    </a:lnTo>
                    <a:lnTo>
                      <a:pt x="144" y="1350"/>
                    </a:lnTo>
                    <a:lnTo>
                      <a:pt x="147" y="1337"/>
                    </a:lnTo>
                    <a:lnTo>
                      <a:pt x="148" y="1332"/>
                    </a:lnTo>
                    <a:lnTo>
                      <a:pt x="148" y="1328"/>
                    </a:lnTo>
                    <a:lnTo>
                      <a:pt x="150" y="1324"/>
                    </a:lnTo>
                    <a:lnTo>
                      <a:pt x="157" y="1313"/>
                    </a:lnTo>
                    <a:lnTo>
                      <a:pt x="163" y="1307"/>
                    </a:lnTo>
                    <a:lnTo>
                      <a:pt x="171" y="1305"/>
                    </a:lnTo>
                    <a:lnTo>
                      <a:pt x="179" y="1308"/>
                    </a:lnTo>
                    <a:lnTo>
                      <a:pt x="187" y="1317"/>
                    </a:lnTo>
                    <a:lnTo>
                      <a:pt x="192" y="1321"/>
                    </a:lnTo>
                    <a:lnTo>
                      <a:pt x="197" y="1326"/>
                    </a:lnTo>
                    <a:lnTo>
                      <a:pt x="199" y="1327"/>
                    </a:lnTo>
                    <a:lnTo>
                      <a:pt x="201" y="1327"/>
                    </a:lnTo>
                    <a:lnTo>
                      <a:pt x="204" y="1326"/>
                    </a:lnTo>
                    <a:lnTo>
                      <a:pt x="205" y="1324"/>
                    </a:lnTo>
                    <a:lnTo>
                      <a:pt x="205" y="1321"/>
                    </a:lnTo>
                    <a:lnTo>
                      <a:pt x="204" y="1319"/>
                    </a:lnTo>
                    <a:lnTo>
                      <a:pt x="201" y="1315"/>
                    </a:lnTo>
                    <a:lnTo>
                      <a:pt x="199" y="1312"/>
                    </a:lnTo>
                    <a:lnTo>
                      <a:pt x="196" y="1308"/>
                    </a:lnTo>
                    <a:lnTo>
                      <a:pt x="192" y="1306"/>
                    </a:lnTo>
                    <a:lnTo>
                      <a:pt x="187" y="1301"/>
                    </a:lnTo>
                    <a:lnTo>
                      <a:pt x="184" y="1298"/>
                    </a:lnTo>
                    <a:lnTo>
                      <a:pt x="181" y="1292"/>
                    </a:lnTo>
                    <a:lnTo>
                      <a:pt x="184" y="1286"/>
                    </a:lnTo>
                    <a:lnTo>
                      <a:pt x="190" y="1279"/>
                    </a:lnTo>
                    <a:lnTo>
                      <a:pt x="199" y="1274"/>
                    </a:lnTo>
                    <a:lnTo>
                      <a:pt x="209" y="1273"/>
                    </a:lnTo>
                    <a:lnTo>
                      <a:pt x="218" y="1275"/>
                    </a:lnTo>
                    <a:lnTo>
                      <a:pt x="228" y="1280"/>
                    </a:lnTo>
                    <a:lnTo>
                      <a:pt x="235" y="1288"/>
                    </a:lnTo>
                    <a:lnTo>
                      <a:pt x="239" y="1294"/>
                    </a:lnTo>
                    <a:lnTo>
                      <a:pt x="245" y="1300"/>
                    </a:lnTo>
                    <a:lnTo>
                      <a:pt x="251" y="1306"/>
                    </a:lnTo>
                    <a:lnTo>
                      <a:pt x="261" y="1312"/>
                    </a:lnTo>
                    <a:lnTo>
                      <a:pt x="267" y="1315"/>
                    </a:lnTo>
                    <a:lnTo>
                      <a:pt x="274" y="1315"/>
                    </a:lnTo>
                    <a:lnTo>
                      <a:pt x="281" y="1313"/>
                    </a:lnTo>
                    <a:lnTo>
                      <a:pt x="291" y="1307"/>
                    </a:lnTo>
                    <a:lnTo>
                      <a:pt x="313" y="1289"/>
                    </a:lnTo>
                    <a:lnTo>
                      <a:pt x="333" y="1270"/>
                    </a:lnTo>
                    <a:lnTo>
                      <a:pt x="352" y="1249"/>
                    </a:lnTo>
                    <a:lnTo>
                      <a:pt x="351" y="1249"/>
                    </a:lnTo>
                    <a:lnTo>
                      <a:pt x="356" y="1249"/>
                    </a:lnTo>
                    <a:lnTo>
                      <a:pt x="359" y="1250"/>
                    </a:lnTo>
                    <a:lnTo>
                      <a:pt x="363" y="1252"/>
                    </a:lnTo>
                    <a:lnTo>
                      <a:pt x="367" y="1256"/>
                    </a:lnTo>
                    <a:lnTo>
                      <a:pt x="378" y="1264"/>
                    </a:lnTo>
                    <a:lnTo>
                      <a:pt x="394" y="1269"/>
                    </a:lnTo>
                    <a:lnTo>
                      <a:pt x="409" y="1269"/>
                    </a:lnTo>
                    <a:lnTo>
                      <a:pt x="424" y="1264"/>
                    </a:lnTo>
                    <a:lnTo>
                      <a:pt x="435" y="1255"/>
                    </a:lnTo>
                    <a:lnTo>
                      <a:pt x="444" y="1246"/>
                    </a:lnTo>
                    <a:lnTo>
                      <a:pt x="452" y="1237"/>
                    </a:lnTo>
                    <a:lnTo>
                      <a:pt x="458" y="1226"/>
                    </a:lnTo>
                    <a:lnTo>
                      <a:pt x="463" y="1216"/>
                    </a:lnTo>
                    <a:lnTo>
                      <a:pt x="463" y="1204"/>
                    </a:lnTo>
                    <a:lnTo>
                      <a:pt x="459" y="1192"/>
                    </a:lnTo>
                    <a:lnTo>
                      <a:pt x="457" y="1180"/>
                    </a:lnTo>
                    <a:lnTo>
                      <a:pt x="458" y="1168"/>
                    </a:lnTo>
                    <a:lnTo>
                      <a:pt x="459" y="1154"/>
                    </a:lnTo>
                    <a:lnTo>
                      <a:pt x="456" y="1141"/>
                    </a:lnTo>
                    <a:lnTo>
                      <a:pt x="447" y="1130"/>
                    </a:lnTo>
                    <a:lnTo>
                      <a:pt x="435" y="1121"/>
                    </a:lnTo>
                    <a:lnTo>
                      <a:pt x="433" y="1119"/>
                    </a:lnTo>
                    <a:lnTo>
                      <a:pt x="431" y="1117"/>
                    </a:lnTo>
                    <a:lnTo>
                      <a:pt x="430" y="1115"/>
                    </a:lnTo>
                    <a:lnTo>
                      <a:pt x="428" y="1112"/>
                    </a:lnTo>
                    <a:lnTo>
                      <a:pt x="430" y="1109"/>
                    </a:lnTo>
                    <a:lnTo>
                      <a:pt x="431" y="1106"/>
                    </a:lnTo>
                    <a:lnTo>
                      <a:pt x="433" y="1103"/>
                    </a:lnTo>
                    <a:lnTo>
                      <a:pt x="435" y="1100"/>
                    </a:lnTo>
                    <a:lnTo>
                      <a:pt x="439" y="1100"/>
                    </a:lnTo>
                    <a:lnTo>
                      <a:pt x="441" y="1100"/>
                    </a:lnTo>
                    <a:lnTo>
                      <a:pt x="452" y="1103"/>
                    </a:lnTo>
                    <a:lnTo>
                      <a:pt x="460" y="1102"/>
                    </a:lnTo>
                    <a:lnTo>
                      <a:pt x="466" y="1097"/>
                    </a:lnTo>
                    <a:lnTo>
                      <a:pt x="472" y="1091"/>
                    </a:lnTo>
                    <a:lnTo>
                      <a:pt x="477" y="1084"/>
                    </a:lnTo>
                    <a:lnTo>
                      <a:pt x="481" y="1077"/>
                    </a:lnTo>
                    <a:lnTo>
                      <a:pt x="479" y="1067"/>
                    </a:lnTo>
                    <a:lnTo>
                      <a:pt x="476" y="1058"/>
                    </a:lnTo>
                    <a:lnTo>
                      <a:pt x="470" y="1049"/>
                    </a:lnTo>
                    <a:lnTo>
                      <a:pt x="463" y="1046"/>
                    </a:lnTo>
                    <a:lnTo>
                      <a:pt x="459" y="1046"/>
                    </a:lnTo>
                    <a:lnTo>
                      <a:pt x="457" y="1046"/>
                    </a:lnTo>
                    <a:lnTo>
                      <a:pt x="454" y="1048"/>
                    </a:lnTo>
                    <a:lnTo>
                      <a:pt x="452" y="1050"/>
                    </a:lnTo>
                    <a:lnTo>
                      <a:pt x="449" y="1053"/>
                    </a:lnTo>
                    <a:lnTo>
                      <a:pt x="446" y="1055"/>
                    </a:lnTo>
                    <a:lnTo>
                      <a:pt x="443" y="1058"/>
                    </a:lnTo>
                    <a:lnTo>
                      <a:pt x="440" y="1059"/>
                    </a:lnTo>
                    <a:lnTo>
                      <a:pt x="435" y="1059"/>
                    </a:lnTo>
                    <a:lnTo>
                      <a:pt x="419" y="1061"/>
                    </a:lnTo>
                    <a:lnTo>
                      <a:pt x="402" y="1067"/>
                    </a:lnTo>
                    <a:lnTo>
                      <a:pt x="387" y="1075"/>
                    </a:lnTo>
                    <a:lnTo>
                      <a:pt x="373" y="1084"/>
                    </a:lnTo>
                    <a:lnTo>
                      <a:pt x="359" y="1094"/>
                    </a:lnTo>
                    <a:lnTo>
                      <a:pt x="348" y="1106"/>
                    </a:lnTo>
                    <a:lnTo>
                      <a:pt x="344" y="1110"/>
                    </a:lnTo>
                    <a:lnTo>
                      <a:pt x="340" y="1111"/>
                    </a:lnTo>
                    <a:lnTo>
                      <a:pt x="338" y="1111"/>
                    </a:lnTo>
                    <a:lnTo>
                      <a:pt x="334" y="1109"/>
                    </a:lnTo>
                    <a:lnTo>
                      <a:pt x="332" y="1104"/>
                    </a:lnTo>
                    <a:lnTo>
                      <a:pt x="330" y="1098"/>
                    </a:lnTo>
                    <a:lnTo>
                      <a:pt x="329" y="1092"/>
                    </a:lnTo>
                    <a:lnTo>
                      <a:pt x="324" y="1078"/>
                    </a:lnTo>
                    <a:lnTo>
                      <a:pt x="314" y="1065"/>
                    </a:lnTo>
                    <a:lnTo>
                      <a:pt x="313" y="1068"/>
                    </a:lnTo>
                    <a:lnTo>
                      <a:pt x="313" y="1072"/>
                    </a:lnTo>
                    <a:lnTo>
                      <a:pt x="313" y="1074"/>
                    </a:lnTo>
                    <a:lnTo>
                      <a:pt x="314" y="1077"/>
                    </a:lnTo>
                    <a:lnTo>
                      <a:pt x="315" y="1079"/>
                    </a:lnTo>
                    <a:lnTo>
                      <a:pt x="318" y="1081"/>
                    </a:lnTo>
                    <a:lnTo>
                      <a:pt x="319" y="1085"/>
                    </a:lnTo>
                    <a:lnTo>
                      <a:pt x="320" y="1087"/>
                    </a:lnTo>
                    <a:lnTo>
                      <a:pt x="320" y="1091"/>
                    </a:lnTo>
                    <a:lnTo>
                      <a:pt x="319" y="1094"/>
                    </a:lnTo>
                    <a:lnTo>
                      <a:pt x="318" y="1097"/>
                    </a:lnTo>
                    <a:lnTo>
                      <a:pt x="315" y="1098"/>
                    </a:lnTo>
                    <a:lnTo>
                      <a:pt x="312" y="1099"/>
                    </a:lnTo>
                    <a:lnTo>
                      <a:pt x="310" y="1098"/>
                    </a:lnTo>
                    <a:lnTo>
                      <a:pt x="307" y="1097"/>
                    </a:lnTo>
                    <a:lnTo>
                      <a:pt x="306" y="1096"/>
                    </a:lnTo>
                    <a:lnTo>
                      <a:pt x="295" y="1081"/>
                    </a:lnTo>
                    <a:lnTo>
                      <a:pt x="283" y="1072"/>
                    </a:lnTo>
                    <a:lnTo>
                      <a:pt x="269" y="1067"/>
                    </a:lnTo>
                    <a:lnTo>
                      <a:pt x="254" y="1066"/>
                    </a:lnTo>
                    <a:lnTo>
                      <a:pt x="237" y="1068"/>
                    </a:lnTo>
                    <a:lnTo>
                      <a:pt x="219" y="1069"/>
                    </a:lnTo>
                    <a:lnTo>
                      <a:pt x="201" y="1072"/>
                    </a:lnTo>
                    <a:lnTo>
                      <a:pt x="188" y="1073"/>
                    </a:lnTo>
                    <a:lnTo>
                      <a:pt x="177" y="1072"/>
                    </a:lnTo>
                    <a:lnTo>
                      <a:pt x="165" y="1066"/>
                    </a:lnTo>
                    <a:lnTo>
                      <a:pt x="142" y="1053"/>
                    </a:lnTo>
                    <a:lnTo>
                      <a:pt x="118" y="1041"/>
                    </a:lnTo>
                    <a:lnTo>
                      <a:pt x="112" y="1039"/>
                    </a:lnTo>
                    <a:lnTo>
                      <a:pt x="106" y="1034"/>
                    </a:lnTo>
                    <a:lnTo>
                      <a:pt x="102" y="1029"/>
                    </a:lnTo>
                    <a:lnTo>
                      <a:pt x="95" y="1021"/>
                    </a:lnTo>
                    <a:lnTo>
                      <a:pt x="90" y="1010"/>
                    </a:lnTo>
                    <a:lnTo>
                      <a:pt x="92" y="999"/>
                    </a:lnTo>
                    <a:lnTo>
                      <a:pt x="95" y="986"/>
                    </a:lnTo>
                    <a:lnTo>
                      <a:pt x="95" y="976"/>
                    </a:lnTo>
                    <a:lnTo>
                      <a:pt x="91" y="965"/>
                    </a:lnTo>
                    <a:lnTo>
                      <a:pt x="86" y="954"/>
                    </a:lnTo>
                    <a:lnTo>
                      <a:pt x="80" y="944"/>
                    </a:lnTo>
                    <a:lnTo>
                      <a:pt x="78" y="940"/>
                    </a:lnTo>
                    <a:lnTo>
                      <a:pt x="77" y="938"/>
                    </a:lnTo>
                    <a:lnTo>
                      <a:pt x="74" y="934"/>
                    </a:lnTo>
                    <a:lnTo>
                      <a:pt x="74" y="930"/>
                    </a:lnTo>
                    <a:lnTo>
                      <a:pt x="74" y="927"/>
                    </a:lnTo>
                    <a:lnTo>
                      <a:pt x="76" y="923"/>
                    </a:lnTo>
                    <a:lnTo>
                      <a:pt x="78" y="921"/>
                    </a:lnTo>
                    <a:lnTo>
                      <a:pt x="81" y="920"/>
                    </a:lnTo>
                    <a:lnTo>
                      <a:pt x="83" y="921"/>
                    </a:lnTo>
                    <a:lnTo>
                      <a:pt x="84" y="921"/>
                    </a:lnTo>
                    <a:lnTo>
                      <a:pt x="84" y="923"/>
                    </a:lnTo>
                    <a:lnTo>
                      <a:pt x="84" y="927"/>
                    </a:lnTo>
                    <a:lnTo>
                      <a:pt x="85" y="929"/>
                    </a:lnTo>
                    <a:lnTo>
                      <a:pt x="86" y="933"/>
                    </a:lnTo>
                    <a:lnTo>
                      <a:pt x="87" y="934"/>
                    </a:lnTo>
                    <a:lnTo>
                      <a:pt x="89" y="936"/>
                    </a:lnTo>
                    <a:lnTo>
                      <a:pt x="92" y="938"/>
                    </a:lnTo>
                    <a:lnTo>
                      <a:pt x="96" y="939"/>
                    </a:lnTo>
                    <a:lnTo>
                      <a:pt x="103" y="936"/>
                    </a:lnTo>
                    <a:lnTo>
                      <a:pt x="111" y="930"/>
                    </a:lnTo>
                    <a:lnTo>
                      <a:pt x="116" y="922"/>
                    </a:lnTo>
                    <a:lnTo>
                      <a:pt x="117" y="919"/>
                    </a:lnTo>
                    <a:lnTo>
                      <a:pt x="116" y="915"/>
                    </a:lnTo>
                    <a:lnTo>
                      <a:pt x="115" y="913"/>
                    </a:lnTo>
                    <a:lnTo>
                      <a:pt x="112" y="911"/>
                    </a:lnTo>
                    <a:lnTo>
                      <a:pt x="110" y="910"/>
                    </a:lnTo>
                    <a:lnTo>
                      <a:pt x="108" y="910"/>
                    </a:lnTo>
                    <a:lnTo>
                      <a:pt x="95" y="908"/>
                    </a:lnTo>
                    <a:lnTo>
                      <a:pt x="84" y="903"/>
                    </a:lnTo>
                    <a:lnTo>
                      <a:pt x="72" y="897"/>
                    </a:lnTo>
                    <a:lnTo>
                      <a:pt x="61" y="892"/>
                    </a:lnTo>
                    <a:lnTo>
                      <a:pt x="49" y="884"/>
                    </a:lnTo>
                    <a:lnTo>
                      <a:pt x="40" y="875"/>
                    </a:lnTo>
                    <a:lnTo>
                      <a:pt x="30" y="860"/>
                    </a:lnTo>
                    <a:lnTo>
                      <a:pt x="17" y="847"/>
                    </a:lnTo>
                    <a:lnTo>
                      <a:pt x="14" y="841"/>
                    </a:lnTo>
                    <a:lnTo>
                      <a:pt x="14" y="834"/>
                    </a:lnTo>
                    <a:lnTo>
                      <a:pt x="16" y="827"/>
                    </a:lnTo>
                    <a:lnTo>
                      <a:pt x="21" y="821"/>
                    </a:lnTo>
                    <a:lnTo>
                      <a:pt x="23" y="820"/>
                    </a:lnTo>
                    <a:lnTo>
                      <a:pt x="26" y="819"/>
                    </a:lnTo>
                    <a:lnTo>
                      <a:pt x="28" y="819"/>
                    </a:lnTo>
                    <a:lnTo>
                      <a:pt x="29" y="820"/>
                    </a:lnTo>
                    <a:lnTo>
                      <a:pt x="30" y="822"/>
                    </a:lnTo>
                    <a:lnTo>
                      <a:pt x="32" y="824"/>
                    </a:lnTo>
                    <a:lnTo>
                      <a:pt x="30" y="825"/>
                    </a:lnTo>
                    <a:lnTo>
                      <a:pt x="29" y="827"/>
                    </a:lnTo>
                    <a:lnTo>
                      <a:pt x="28" y="828"/>
                    </a:lnTo>
                    <a:lnTo>
                      <a:pt x="27" y="830"/>
                    </a:lnTo>
                    <a:lnTo>
                      <a:pt x="27" y="831"/>
                    </a:lnTo>
                    <a:lnTo>
                      <a:pt x="27" y="832"/>
                    </a:lnTo>
                    <a:lnTo>
                      <a:pt x="27" y="834"/>
                    </a:lnTo>
                    <a:lnTo>
                      <a:pt x="35" y="833"/>
                    </a:lnTo>
                    <a:lnTo>
                      <a:pt x="43" y="832"/>
                    </a:lnTo>
                    <a:lnTo>
                      <a:pt x="51" y="830"/>
                    </a:lnTo>
                    <a:lnTo>
                      <a:pt x="58" y="825"/>
                    </a:lnTo>
                    <a:lnTo>
                      <a:pt x="64" y="816"/>
                    </a:lnTo>
                    <a:lnTo>
                      <a:pt x="66" y="814"/>
                    </a:lnTo>
                    <a:lnTo>
                      <a:pt x="68" y="812"/>
                    </a:lnTo>
                    <a:lnTo>
                      <a:pt x="72" y="811"/>
                    </a:lnTo>
                    <a:lnTo>
                      <a:pt x="77" y="811"/>
                    </a:lnTo>
                    <a:lnTo>
                      <a:pt x="80" y="811"/>
                    </a:lnTo>
                    <a:lnTo>
                      <a:pt x="83" y="812"/>
                    </a:lnTo>
                    <a:lnTo>
                      <a:pt x="86" y="813"/>
                    </a:lnTo>
                    <a:lnTo>
                      <a:pt x="89" y="813"/>
                    </a:lnTo>
                    <a:lnTo>
                      <a:pt x="91" y="813"/>
                    </a:lnTo>
                    <a:lnTo>
                      <a:pt x="105" y="803"/>
                    </a:lnTo>
                    <a:lnTo>
                      <a:pt x="119" y="794"/>
                    </a:lnTo>
                    <a:lnTo>
                      <a:pt x="131" y="783"/>
                    </a:lnTo>
                    <a:lnTo>
                      <a:pt x="122" y="784"/>
                    </a:lnTo>
                    <a:lnTo>
                      <a:pt x="114" y="788"/>
                    </a:lnTo>
                    <a:lnTo>
                      <a:pt x="104" y="793"/>
                    </a:lnTo>
                    <a:lnTo>
                      <a:pt x="96" y="796"/>
                    </a:lnTo>
                    <a:lnTo>
                      <a:pt x="104" y="787"/>
                    </a:lnTo>
                    <a:lnTo>
                      <a:pt x="118" y="778"/>
                    </a:lnTo>
                    <a:lnTo>
                      <a:pt x="135" y="771"/>
                    </a:lnTo>
                    <a:lnTo>
                      <a:pt x="152" y="769"/>
                    </a:lnTo>
                    <a:lnTo>
                      <a:pt x="150" y="770"/>
                    </a:lnTo>
                    <a:lnTo>
                      <a:pt x="150" y="771"/>
                    </a:lnTo>
                    <a:lnTo>
                      <a:pt x="149" y="773"/>
                    </a:lnTo>
                    <a:lnTo>
                      <a:pt x="147" y="774"/>
                    </a:lnTo>
                    <a:lnTo>
                      <a:pt x="146" y="775"/>
                    </a:lnTo>
                    <a:lnTo>
                      <a:pt x="146" y="776"/>
                    </a:lnTo>
                    <a:lnTo>
                      <a:pt x="159" y="778"/>
                    </a:lnTo>
                    <a:lnTo>
                      <a:pt x="172" y="784"/>
                    </a:lnTo>
                    <a:lnTo>
                      <a:pt x="181" y="793"/>
                    </a:lnTo>
                    <a:lnTo>
                      <a:pt x="184" y="795"/>
                    </a:lnTo>
                    <a:lnTo>
                      <a:pt x="186" y="796"/>
                    </a:lnTo>
                    <a:lnTo>
                      <a:pt x="188" y="796"/>
                    </a:lnTo>
                    <a:lnTo>
                      <a:pt x="190" y="795"/>
                    </a:lnTo>
                    <a:lnTo>
                      <a:pt x="192" y="793"/>
                    </a:lnTo>
                    <a:lnTo>
                      <a:pt x="191" y="790"/>
                    </a:lnTo>
                    <a:lnTo>
                      <a:pt x="190" y="789"/>
                    </a:lnTo>
                    <a:lnTo>
                      <a:pt x="188" y="787"/>
                    </a:lnTo>
                    <a:lnTo>
                      <a:pt x="186" y="784"/>
                    </a:lnTo>
                    <a:lnTo>
                      <a:pt x="182" y="782"/>
                    </a:lnTo>
                    <a:lnTo>
                      <a:pt x="180" y="778"/>
                    </a:lnTo>
                    <a:lnTo>
                      <a:pt x="179" y="775"/>
                    </a:lnTo>
                    <a:lnTo>
                      <a:pt x="179" y="771"/>
                    </a:lnTo>
                    <a:lnTo>
                      <a:pt x="181" y="768"/>
                    </a:lnTo>
                    <a:lnTo>
                      <a:pt x="184" y="767"/>
                    </a:lnTo>
                    <a:lnTo>
                      <a:pt x="188" y="764"/>
                    </a:lnTo>
                    <a:lnTo>
                      <a:pt x="203" y="762"/>
                    </a:lnTo>
                    <a:lnTo>
                      <a:pt x="218" y="758"/>
                    </a:lnTo>
                    <a:lnTo>
                      <a:pt x="211" y="757"/>
                    </a:lnTo>
                    <a:lnTo>
                      <a:pt x="204" y="758"/>
                    </a:lnTo>
                    <a:lnTo>
                      <a:pt x="198" y="758"/>
                    </a:lnTo>
                    <a:lnTo>
                      <a:pt x="200" y="753"/>
                    </a:lnTo>
                    <a:lnTo>
                      <a:pt x="204" y="751"/>
                    </a:lnTo>
                    <a:lnTo>
                      <a:pt x="210" y="750"/>
                    </a:lnTo>
                    <a:lnTo>
                      <a:pt x="220" y="749"/>
                    </a:lnTo>
                    <a:lnTo>
                      <a:pt x="230" y="746"/>
                    </a:lnTo>
                    <a:lnTo>
                      <a:pt x="238" y="744"/>
                    </a:lnTo>
                    <a:lnTo>
                      <a:pt x="248" y="744"/>
                    </a:lnTo>
                    <a:lnTo>
                      <a:pt x="247" y="748"/>
                    </a:lnTo>
                    <a:lnTo>
                      <a:pt x="247" y="749"/>
                    </a:lnTo>
                    <a:lnTo>
                      <a:pt x="244" y="751"/>
                    </a:lnTo>
                    <a:lnTo>
                      <a:pt x="243" y="751"/>
                    </a:lnTo>
                    <a:lnTo>
                      <a:pt x="241" y="752"/>
                    </a:lnTo>
                    <a:lnTo>
                      <a:pt x="239" y="755"/>
                    </a:lnTo>
                    <a:lnTo>
                      <a:pt x="238" y="756"/>
                    </a:lnTo>
                    <a:lnTo>
                      <a:pt x="242" y="757"/>
                    </a:lnTo>
                    <a:lnTo>
                      <a:pt x="244" y="757"/>
                    </a:lnTo>
                    <a:lnTo>
                      <a:pt x="248" y="757"/>
                    </a:lnTo>
                    <a:lnTo>
                      <a:pt x="250" y="755"/>
                    </a:lnTo>
                    <a:lnTo>
                      <a:pt x="251" y="753"/>
                    </a:lnTo>
                    <a:lnTo>
                      <a:pt x="254" y="751"/>
                    </a:lnTo>
                    <a:lnTo>
                      <a:pt x="273" y="740"/>
                    </a:lnTo>
                    <a:lnTo>
                      <a:pt x="292" y="736"/>
                    </a:lnTo>
                    <a:lnTo>
                      <a:pt x="311" y="736"/>
                    </a:lnTo>
                    <a:lnTo>
                      <a:pt x="332" y="739"/>
                    </a:lnTo>
                    <a:lnTo>
                      <a:pt x="331" y="743"/>
                    </a:lnTo>
                    <a:lnTo>
                      <a:pt x="331" y="746"/>
                    </a:lnTo>
                    <a:lnTo>
                      <a:pt x="329" y="749"/>
                    </a:lnTo>
                    <a:lnTo>
                      <a:pt x="327" y="752"/>
                    </a:lnTo>
                    <a:lnTo>
                      <a:pt x="326" y="755"/>
                    </a:lnTo>
                    <a:lnTo>
                      <a:pt x="325" y="757"/>
                    </a:lnTo>
                    <a:lnTo>
                      <a:pt x="324" y="761"/>
                    </a:lnTo>
                    <a:lnTo>
                      <a:pt x="323" y="764"/>
                    </a:lnTo>
                    <a:lnTo>
                      <a:pt x="321" y="768"/>
                    </a:lnTo>
                    <a:lnTo>
                      <a:pt x="321" y="778"/>
                    </a:lnTo>
                    <a:lnTo>
                      <a:pt x="320" y="784"/>
                    </a:lnTo>
                    <a:lnTo>
                      <a:pt x="315" y="792"/>
                    </a:lnTo>
                    <a:lnTo>
                      <a:pt x="312" y="799"/>
                    </a:lnTo>
                    <a:lnTo>
                      <a:pt x="313" y="808"/>
                    </a:lnTo>
                    <a:lnTo>
                      <a:pt x="315" y="816"/>
                    </a:lnTo>
                    <a:lnTo>
                      <a:pt x="321" y="822"/>
                    </a:lnTo>
                    <a:lnTo>
                      <a:pt x="330" y="826"/>
                    </a:lnTo>
                    <a:lnTo>
                      <a:pt x="348" y="830"/>
                    </a:lnTo>
                    <a:lnTo>
                      <a:pt x="365" y="831"/>
                    </a:lnTo>
                    <a:lnTo>
                      <a:pt x="373" y="831"/>
                    </a:lnTo>
                    <a:lnTo>
                      <a:pt x="381" y="833"/>
                    </a:lnTo>
                    <a:lnTo>
                      <a:pt x="387" y="838"/>
                    </a:lnTo>
                    <a:lnTo>
                      <a:pt x="389" y="839"/>
                    </a:lnTo>
                    <a:lnTo>
                      <a:pt x="390" y="840"/>
                    </a:lnTo>
                    <a:lnTo>
                      <a:pt x="393" y="841"/>
                    </a:lnTo>
                    <a:lnTo>
                      <a:pt x="395" y="841"/>
                    </a:lnTo>
                    <a:lnTo>
                      <a:pt x="409" y="839"/>
                    </a:lnTo>
                    <a:lnTo>
                      <a:pt x="424" y="843"/>
                    </a:lnTo>
                    <a:lnTo>
                      <a:pt x="437" y="847"/>
                    </a:lnTo>
                    <a:lnTo>
                      <a:pt x="439" y="849"/>
                    </a:lnTo>
                    <a:lnTo>
                      <a:pt x="441" y="849"/>
                    </a:lnTo>
                    <a:lnTo>
                      <a:pt x="444" y="847"/>
                    </a:lnTo>
                    <a:lnTo>
                      <a:pt x="445" y="846"/>
                    </a:lnTo>
                    <a:lnTo>
                      <a:pt x="446" y="844"/>
                    </a:lnTo>
                    <a:lnTo>
                      <a:pt x="451" y="837"/>
                    </a:lnTo>
                    <a:lnTo>
                      <a:pt x="456" y="828"/>
                    </a:lnTo>
                    <a:lnTo>
                      <a:pt x="462" y="819"/>
                    </a:lnTo>
                    <a:lnTo>
                      <a:pt x="468" y="814"/>
                    </a:lnTo>
                    <a:lnTo>
                      <a:pt x="475" y="813"/>
                    </a:lnTo>
                    <a:lnTo>
                      <a:pt x="487" y="816"/>
                    </a:lnTo>
                    <a:lnTo>
                      <a:pt x="489" y="818"/>
                    </a:lnTo>
                    <a:lnTo>
                      <a:pt x="492" y="818"/>
                    </a:lnTo>
                    <a:lnTo>
                      <a:pt x="494" y="814"/>
                    </a:lnTo>
                    <a:lnTo>
                      <a:pt x="492" y="812"/>
                    </a:lnTo>
                    <a:lnTo>
                      <a:pt x="491" y="809"/>
                    </a:lnTo>
                    <a:lnTo>
                      <a:pt x="489" y="807"/>
                    </a:lnTo>
                    <a:lnTo>
                      <a:pt x="487" y="805"/>
                    </a:lnTo>
                    <a:lnTo>
                      <a:pt x="484" y="803"/>
                    </a:lnTo>
                    <a:lnTo>
                      <a:pt x="481" y="802"/>
                    </a:lnTo>
                    <a:lnTo>
                      <a:pt x="477" y="802"/>
                    </a:lnTo>
                    <a:lnTo>
                      <a:pt x="473" y="801"/>
                    </a:lnTo>
                    <a:lnTo>
                      <a:pt x="462" y="799"/>
                    </a:lnTo>
                    <a:lnTo>
                      <a:pt x="451" y="795"/>
                    </a:lnTo>
                    <a:lnTo>
                      <a:pt x="446" y="792"/>
                    </a:lnTo>
                    <a:lnTo>
                      <a:pt x="445" y="786"/>
                    </a:lnTo>
                    <a:lnTo>
                      <a:pt x="445" y="780"/>
                    </a:lnTo>
                    <a:lnTo>
                      <a:pt x="445" y="774"/>
                    </a:lnTo>
                    <a:lnTo>
                      <a:pt x="440" y="758"/>
                    </a:lnTo>
                    <a:lnTo>
                      <a:pt x="433" y="745"/>
                    </a:lnTo>
                    <a:lnTo>
                      <a:pt x="424" y="733"/>
                    </a:lnTo>
                    <a:lnTo>
                      <a:pt x="419" y="729"/>
                    </a:lnTo>
                    <a:lnTo>
                      <a:pt x="415" y="724"/>
                    </a:lnTo>
                    <a:lnTo>
                      <a:pt x="412" y="719"/>
                    </a:lnTo>
                    <a:lnTo>
                      <a:pt x="409" y="710"/>
                    </a:lnTo>
                    <a:lnTo>
                      <a:pt x="412" y="704"/>
                    </a:lnTo>
                    <a:lnTo>
                      <a:pt x="418" y="699"/>
                    </a:lnTo>
                    <a:lnTo>
                      <a:pt x="426" y="696"/>
                    </a:lnTo>
                    <a:lnTo>
                      <a:pt x="433" y="700"/>
                    </a:lnTo>
                    <a:lnTo>
                      <a:pt x="437" y="708"/>
                    </a:lnTo>
                    <a:lnTo>
                      <a:pt x="440" y="718"/>
                    </a:lnTo>
                    <a:lnTo>
                      <a:pt x="444" y="726"/>
                    </a:lnTo>
                    <a:lnTo>
                      <a:pt x="446" y="736"/>
                    </a:lnTo>
                    <a:lnTo>
                      <a:pt x="447" y="746"/>
                    </a:lnTo>
                    <a:lnTo>
                      <a:pt x="449" y="757"/>
                    </a:lnTo>
                    <a:lnTo>
                      <a:pt x="454" y="767"/>
                    </a:lnTo>
                    <a:lnTo>
                      <a:pt x="463" y="776"/>
                    </a:lnTo>
                    <a:lnTo>
                      <a:pt x="466" y="778"/>
                    </a:lnTo>
                    <a:lnTo>
                      <a:pt x="469" y="780"/>
                    </a:lnTo>
                    <a:lnTo>
                      <a:pt x="473" y="778"/>
                    </a:lnTo>
                    <a:lnTo>
                      <a:pt x="482" y="777"/>
                    </a:lnTo>
                    <a:lnTo>
                      <a:pt x="479" y="773"/>
                    </a:lnTo>
                    <a:lnTo>
                      <a:pt x="477" y="770"/>
                    </a:lnTo>
                    <a:lnTo>
                      <a:pt x="475" y="768"/>
                    </a:lnTo>
                    <a:lnTo>
                      <a:pt x="471" y="764"/>
                    </a:lnTo>
                    <a:lnTo>
                      <a:pt x="469" y="762"/>
                    </a:lnTo>
                    <a:lnTo>
                      <a:pt x="460" y="749"/>
                    </a:lnTo>
                    <a:lnTo>
                      <a:pt x="457" y="736"/>
                    </a:lnTo>
                    <a:lnTo>
                      <a:pt x="458" y="723"/>
                    </a:lnTo>
                    <a:lnTo>
                      <a:pt x="465" y="710"/>
                    </a:lnTo>
                    <a:lnTo>
                      <a:pt x="468" y="707"/>
                    </a:lnTo>
                    <a:lnTo>
                      <a:pt x="469" y="705"/>
                    </a:lnTo>
                    <a:lnTo>
                      <a:pt x="472" y="698"/>
                    </a:lnTo>
                    <a:lnTo>
                      <a:pt x="472" y="692"/>
                    </a:lnTo>
                    <a:lnTo>
                      <a:pt x="469" y="688"/>
                    </a:lnTo>
                    <a:lnTo>
                      <a:pt x="462" y="686"/>
                    </a:lnTo>
                    <a:lnTo>
                      <a:pt x="435" y="683"/>
                    </a:lnTo>
                    <a:lnTo>
                      <a:pt x="409" y="682"/>
                    </a:lnTo>
                    <a:lnTo>
                      <a:pt x="394" y="680"/>
                    </a:lnTo>
                    <a:lnTo>
                      <a:pt x="381" y="674"/>
                    </a:lnTo>
                    <a:lnTo>
                      <a:pt x="368" y="667"/>
                    </a:lnTo>
                    <a:lnTo>
                      <a:pt x="357" y="657"/>
                    </a:lnTo>
                    <a:lnTo>
                      <a:pt x="351" y="651"/>
                    </a:lnTo>
                    <a:lnTo>
                      <a:pt x="349" y="643"/>
                    </a:lnTo>
                    <a:lnTo>
                      <a:pt x="348" y="634"/>
                    </a:lnTo>
                    <a:lnTo>
                      <a:pt x="346" y="612"/>
                    </a:lnTo>
                    <a:lnTo>
                      <a:pt x="342" y="592"/>
                    </a:lnTo>
                    <a:lnTo>
                      <a:pt x="336" y="572"/>
                    </a:lnTo>
                    <a:lnTo>
                      <a:pt x="330" y="557"/>
                    </a:lnTo>
                    <a:lnTo>
                      <a:pt x="320" y="544"/>
                    </a:lnTo>
                    <a:lnTo>
                      <a:pt x="311" y="531"/>
                    </a:lnTo>
                    <a:lnTo>
                      <a:pt x="288" y="506"/>
                    </a:lnTo>
                    <a:lnTo>
                      <a:pt x="263" y="484"/>
                    </a:lnTo>
                    <a:lnTo>
                      <a:pt x="253" y="474"/>
                    </a:lnTo>
                    <a:lnTo>
                      <a:pt x="247" y="462"/>
                    </a:lnTo>
                    <a:lnTo>
                      <a:pt x="238" y="449"/>
                    </a:lnTo>
                    <a:lnTo>
                      <a:pt x="228" y="439"/>
                    </a:lnTo>
                    <a:lnTo>
                      <a:pt x="215" y="430"/>
                    </a:lnTo>
                    <a:lnTo>
                      <a:pt x="212" y="429"/>
                    </a:lnTo>
                    <a:lnTo>
                      <a:pt x="210" y="428"/>
                    </a:lnTo>
                    <a:lnTo>
                      <a:pt x="207" y="427"/>
                    </a:lnTo>
                    <a:lnTo>
                      <a:pt x="205" y="426"/>
                    </a:lnTo>
                    <a:lnTo>
                      <a:pt x="203" y="423"/>
                    </a:lnTo>
                    <a:lnTo>
                      <a:pt x="201" y="421"/>
                    </a:lnTo>
                    <a:lnTo>
                      <a:pt x="201" y="419"/>
                    </a:lnTo>
                    <a:lnTo>
                      <a:pt x="201" y="416"/>
                    </a:lnTo>
                    <a:lnTo>
                      <a:pt x="203" y="414"/>
                    </a:lnTo>
                    <a:lnTo>
                      <a:pt x="205" y="413"/>
                    </a:lnTo>
                    <a:lnTo>
                      <a:pt x="207" y="411"/>
                    </a:lnTo>
                    <a:lnTo>
                      <a:pt x="210" y="411"/>
                    </a:lnTo>
                    <a:lnTo>
                      <a:pt x="212" y="410"/>
                    </a:lnTo>
                    <a:lnTo>
                      <a:pt x="226" y="404"/>
                    </a:lnTo>
                    <a:lnTo>
                      <a:pt x="236" y="397"/>
                    </a:lnTo>
                    <a:lnTo>
                      <a:pt x="242" y="385"/>
                    </a:lnTo>
                    <a:lnTo>
                      <a:pt x="244" y="370"/>
                    </a:lnTo>
                    <a:lnTo>
                      <a:pt x="244" y="360"/>
                    </a:lnTo>
                    <a:lnTo>
                      <a:pt x="247" y="350"/>
                    </a:lnTo>
                    <a:lnTo>
                      <a:pt x="248" y="346"/>
                    </a:lnTo>
                    <a:lnTo>
                      <a:pt x="250" y="344"/>
                    </a:lnTo>
                    <a:lnTo>
                      <a:pt x="253" y="342"/>
                    </a:lnTo>
                    <a:lnTo>
                      <a:pt x="255" y="342"/>
                    </a:lnTo>
                    <a:lnTo>
                      <a:pt x="257" y="342"/>
                    </a:lnTo>
                    <a:lnTo>
                      <a:pt x="261" y="345"/>
                    </a:lnTo>
                    <a:lnTo>
                      <a:pt x="276" y="353"/>
                    </a:lnTo>
                    <a:lnTo>
                      <a:pt x="293" y="358"/>
                    </a:lnTo>
                    <a:lnTo>
                      <a:pt x="311" y="357"/>
                    </a:lnTo>
                    <a:lnTo>
                      <a:pt x="327" y="354"/>
                    </a:lnTo>
                    <a:lnTo>
                      <a:pt x="340" y="353"/>
                    </a:lnTo>
                    <a:lnTo>
                      <a:pt x="353" y="354"/>
                    </a:lnTo>
                    <a:lnTo>
                      <a:pt x="374" y="352"/>
                    </a:lnTo>
                    <a:lnTo>
                      <a:pt x="390" y="342"/>
                    </a:lnTo>
                    <a:lnTo>
                      <a:pt x="424" y="316"/>
                    </a:lnTo>
                    <a:lnTo>
                      <a:pt x="453" y="288"/>
                    </a:lnTo>
                    <a:lnTo>
                      <a:pt x="460" y="276"/>
                    </a:lnTo>
                    <a:lnTo>
                      <a:pt x="463" y="264"/>
                    </a:lnTo>
                    <a:lnTo>
                      <a:pt x="464" y="250"/>
                    </a:lnTo>
                    <a:lnTo>
                      <a:pt x="469" y="237"/>
                    </a:lnTo>
                    <a:lnTo>
                      <a:pt x="477" y="225"/>
                    </a:lnTo>
                    <a:lnTo>
                      <a:pt x="475" y="225"/>
                    </a:lnTo>
                    <a:lnTo>
                      <a:pt x="472" y="226"/>
                    </a:lnTo>
                    <a:lnTo>
                      <a:pt x="470" y="227"/>
                    </a:lnTo>
                    <a:lnTo>
                      <a:pt x="468" y="228"/>
                    </a:lnTo>
                    <a:lnTo>
                      <a:pt x="465" y="228"/>
                    </a:lnTo>
                    <a:lnTo>
                      <a:pt x="463" y="230"/>
                    </a:lnTo>
                    <a:lnTo>
                      <a:pt x="460" y="228"/>
                    </a:lnTo>
                    <a:lnTo>
                      <a:pt x="460" y="225"/>
                    </a:lnTo>
                    <a:lnTo>
                      <a:pt x="460" y="223"/>
                    </a:lnTo>
                    <a:lnTo>
                      <a:pt x="462" y="220"/>
                    </a:lnTo>
                    <a:lnTo>
                      <a:pt x="463" y="219"/>
                    </a:lnTo>
                    <a:lnTo>
                      <a:pt x="465" y="217"/>
                    </a:lnTo>
                    <a:lnTo>
                      <a:pt x="475" y="208"/>
                    </a:lnTo>
                    <a:lnTo>
                      <a:pt x="484" y="200"/>
                    </a:lnTo>
                    <a:lnTo>
                      <a:pt x="494" y="190"/>
                    </a:lnTo>
                    <a:lnTo>
                      <a:pt x="495" y="188"/>
                    </a:lnTo>
                    <a:lnTo>
                      <a:pt x="497" y="187"/>
                    </a:lnTo>
                    <a:lnTo>
                      <a:pt x="501" y="187"/>
                    </a:lnTo>
                    <a:lnTo>
                      <a:pt x="503" y="187"/>
                    </a:lnTo>
                    <a:lnTo>
                      <a:pt x="514" y="186"/>
                    </a:lnTo>
                    <a:lnTo>
                      <a:pt x="522" y="181"/>
                    </a:lnTo>
                    <a:lnTo>
                      <a:pt x="528" y="174"/>
                    </a:lnTo>
                    <a:lnTo>
                      <a:pt x="532" y="165"/>
                    </a:lnTo>
                    <a:lnTo>
                      <a:pt x="534" y="156"/>
                    </a:lnTo>
                    <a:lnTo>
                      <a:pt x="538" y="154"/>
                    </a:lnTo>
                    <a:lnTo>
                      <a:pt x="540" y="151"/>
                    </a:lnTo>
                    <a:lnTo>
                      <a:pt x="544" y="151"/>
                    </a:lnTo>
                    <a:lnTo>
                      <a:pt x="547" y="152"/>
                    </a:lnTo>
                    <a:lnTo>
                      <a:pt x="549" y="156"/>
                    </a:lnTo>
                    <a:lnTo>
                      <a:pt x="552" y="158"/>
                    </a:lnTo>
                    <a:lnTo>
                      <a:pt x="554" y="161"/>
                    </a:lnTo>
                    <a:lnTo>
                      <a:pt x="558" y="162"/>
                    </a:lnTo>
                    <a:lnTo>
                      <a:pt x="560" y="162"/>
                    </a:lnTo>
                    <a:lnTo>
                      <a:pt x="564" y="162"/>
                    </a:lnTo>
                    <a:lnTo>
                      <a:pt x="591" y="155"/>
                    </a:lnTo>
                    <a:lnTo>
                      <a:pt x="591" y="151"/>
                    </a:lnTo>
                    <a:lnTo>
                      <a:pt x="592" y="149"/>
                    </a:lnTo>
                    <a:lnTo>
                      <a:pt x="593" y="146"/>
                    </a:lnTo>
                    <a:lnTo>
                      <a:pt x="595" y="145"/>
                    </a:lnTo>
                    <a:lnTo>
                      <a:pt x="597" y="145"/>
                    </a:lnTo>
                    <a:lnTo>
                      <a:pt x="599" y="145"/>
                    </a:lnTo>
                    <a:lnTo>
                      <a:pt x="602" y="145"/>
                    </a:lnTo>
                    <a:lnTo>
                      <a:pt x="604" y="145"/>
                    </a:lnTo>
                    <a:lnTo>
                      <a:pt x="607" y="145"/>
                    </a:lnTo>
                    <a:lnTo>
                      <a:pt x="609" y="144"/>
                    </a:lnTo>
                    <a:lnTo>
                      <a:pt x="615" y="143"/>
                    </a:lnTo>
                    <a:lnTo>
                      <a:pt x="620" y="139"/>
                    </a:lnTo>
                    <a:lnTo>
                      <a:pt x="624" y="135"/>
                    </a:lnTo>
                    <a:lnTo>
                      <a:pt x="628" y="130"/>
                    </a:lnTo>
                    <a:lnTo>
                      <a:pt x="633" y="124"/>
                    </a:lnTo>
                    <a:lnTo>
                      <a:pt x="636" y="122"/>
                    </a:lnTo>
                    <a:lnTo>
                      <a:pt x="639" y="119"/>
                    </a:lnTo>
                    <a:lnTo>
                      <a:pt x="641" y="119"/>
                    </a:lnTo>
                    <a:lnTo>
                      <a:pt x="645" y="120"/>
                    </a:lnTo>
                    <a:lnTo>
                      <a:pt x="647" y="123"/>
                    </a:lnTo>
                    <a:lnTo>
                      <a:pt x="649" y="126"/>
                    </a:lnTo>
                    <a:lnTo>
                      <a:pt x="649" y="129"/>
                    </a:lnTo>
                    <a:lnTo>
                      <a:pt x="650" y="131"/>
                    </a:lnTo>
                    <a:lnTo>
                      <a:pt x="650" y="133"/>
                    </a:lnTo>
                    <a:lnTo>
                      <a:pt x="652" y="135"/>
                    </a:lnTo>
                    <a:lnTo>
                      <a:pt x="653" y="137"/>
                    </a:lnTo>
                    <a:lnTo>
                      <a:pt x="654" y="138"/>
                    </a:lnTo>
                    <a:lnTo>
                      <a:pt x="656" y="138"/>
                    </a:lnTo>
                    <a:lnTo>
                      <a:pt x="660" y="137"/>
                    </a:lnTo>
                    <a:lnTo>
                      <a:pt x="662" y="136"/>
                    </a:lnTo>
                    <a:lnTo>
                      <a:pt x="662" y="133"/>
                    </a:lnTo>
                    <a:lnTo>
                      <a:pt x="662" y="131"/>
                    </a:lnTo>
                    <a:lnTo>
                      <a:pt x="662" y="129"/>
                    </a:lnTo>
                    <a:lnTo>
                      <a:pt x="661" y="126"/>
                    </a:lnTo>
                    <a:lnTo>
                      <a:pt x="660" y="124"/>
                    </a:lnTo>
                    <a:lnTo>
                      <a:pt x="658" y="120"/>
                    </a:lnTo>
                    <a:lnTo>
                      <a:pt x="656" y="116"/>
                    </a:lnTo>
                    <a:lnTo>
                      <a:pt x="655" y="112"/>
                    </a:lnTo>
                    <a:lnTo>
                      <a:pt x="654" y="108"/>
                    </a:lnTo>
                    <a:lnTo>
                      <a:pt x="655" y="105"/>
                    </a:lnTo>
                    <a:lnTo>
                      <a:pt x="658" y="103"/>
                    </a:lnTo>
                    <a:lnTo>
                      <a:pt x="661" y="100"/>
                    </a:lnTo>
                    <a:lnTo>
                      <a:pt x="666" y="98"/>
                    </a:lnTo>
                    <a:lnTo>
                      <a:pt x="669" y="94"/>
                    </a:lnTo>
                    <a:lnTo>
                      <a:pt x="673" y="91"/>
                    </a:lnTo>
                    <a:lnTo>
                      <a:pt x="675" y="87"/>
                    </a:lnTo>
                    <a:lnTo>
                      <a:pt x="684" y="78"/>
                    </a:lnTo>
                    <a:lnTo>
                      <a:pt x="693" y="73"/>
                    </a:lnTo>
                    <a:lnTo>
                      <a:pt x="704" y="70"/>
                    </a:lnTo>
                    <a:lnTo>
                      <a:pt x="706" y="70"/>
                    </a:lnTo>
                    <a:lnTo>
                      <a:pt x="709" y="70"/>
                    </a:lnTo>
                    <a:lnTo>
                      <a:pt x="710" y="70"/>
                    </a:lnTo>
                    <a:lnTo>
                      <a:pt x="712" y="70"/>
                    </a:lnTo>
                    <a:lnTo>
                      <a:pt x="713" y="72"/>
                    </a:lnTo>
                    <a:lnTo>
                      <a:pt x="715" y="73"/>
                    </a:lnTo>
                    <a:lnTo>
                      <a:pt x="715" y="76"/>
                    </a:lnTo>
                    <a:lnTo>
                      <a:pt x="715" y="80"/>
                    </a:lnTo>
                    <a:lnTo>
                      <a:pt x="717" y="85"/>
                    </a:lnTo>
                    <a:lnTo>
                      <a:pt x="722" y="89"/>
                    </a:lnTo>
                    <a:lnTo>
                      <a:pt x="730" y="92"/>
                    </a:lnTo>
                    <a:lnTo>
                      <a:pt x="736" y="91"/>
                    </a:lnTo>
                    <a:lnTo>
                      <a:pt x="749" y="88"/>
                    </a:lnTo>
                    <a:lnTo>
                      <a:pt x="761" y="86"/>
                    </a:lnTo>
                    <a:lnTo>
                      <a:pt x="773" y="81"/>
                    </a:lnTo>
                    <a:lnTo>
                      <a:pt x="789" y="72"/>
                    </a:lnTo>
                    <a:lnTo>
                      <a:pt x="804" y="59"/>
                    </a:lnTo>
                    <a:lnTo>
                      <a:pt x="818" y="44"/>
                    </a:lnTo>
                    <a:lnTo>
                      <a:pt x="827" y="30"/>
                    </a:lnTo>
                    <a:lnTo>
                      <a:pt x="835" y="15"/>
                    </a:lnTo>
                    <a:lnTo>
                      <a:pt x="839" y="8"/>
                    </a:lnTo>
                    <a:lnTo>
                      <a:pt x="845" y="3"/>
                    </a:lnTo>
                    <a:lnTo>
                      <a:pt x="855" y="0"/>
                    </a:lnTo>
                    <a:lnTo>
                      <a:pt x="857" y="0"/>
                    </a:lnTo>
                    <a:close/>
                  </a:path>
                </a:pathLst>
              </a:custGeom>
              <a:pattFill prst="dkDnDiag">
                <a:fgClr>
                  <a:schemeClr val="accent4"/>
                </a:fgClr>
                <a:bgClr>
                  <a:schemeClr val="bg1"/>
                </a:bgClr>
              </a:patt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379" name="Freeform 4227">
                <a:extLst>
                  <a:ext uri="{FF2B5EF4-FFF2-40B4-BE49-F238E27FC236}">
                    <a16:creationId xmlns:a16="http://schemas.microsoft.com/office/drawing/2014/main" id="{F17A9CB3-ECEB-CF33-EC16-550930770C9B}"/>
                  </a:ext>
                </a:extLst>
              </p:cNvPr>
              <p:cNvSpPr>
                <a:spLocks/>
              </p:cNvSpPr>
              <p:nvPr/>
            </p:nvSpPr>
            <p:spPr bwMode="auto">
              <a:xfrm>
                <a:off x="1316829" y="1490827"/>
                <a:ext cx="133294" cy="116049"/>
              </a:xfrm>
              <a:custGeom>
                <a:avLst/>
                <a:gdLst>
                  <a:gd name="T0" fmla="*/ 218 w 231"/>
                  <a:gd name="T1" fmla="*/ 32 h 201"/>
                  <a:gd name="T2" fmla="*/ 177 w 231"/>
                  <a:gd name="T3" fmla="*/ 9 h 201"/>
                  <a:gd name="T4" fmla="*/ 172 w 231"/>
                  <a:gd name="T5" fmla="*/ 24 h 201"/>
                  <a:gd name="T6" fmla="*/ 177 w 231"/>
                  <a:gd name="T7" fmla="*/ 30 h 201"/>
                  <a:gd name="T8" fmla="*/ 181 w 231"/>
                  <a:gd name="T9" fmla="*/ 24 h 201"/>
                  <a:gd name="T10" fmla="*/ 215 w 231"/>
                  <a:gd name="T11" fmla="*/ 25 h 201"/>
                  <a:gd name="T12" fmla="*/ 211 w 231"/>
                  <a:gd name="T13" fmla="*/ 39 h 201"/>
                  <a:gd name="T14" fmla="*/ 228 w 231"/>
                  <a:gd name="T15" fmla="*/ 60 h 201"/>
                  <a:gd name="T16" fmla="*/ 218 w 231"/>
                  <a:gd name="T17" fmla="*/ 85 h 201"/>
                  <a:gd name="T18" fmla="*/ 184 w 231"/>
                  <a:gd name="T19" fmla="*/ 82 h 201"/>
                  <a:gd name="T20" fmla="*/ 170 w 231"/>
                  <a:gd name="T21" fmla="*/ 88 h 201"/>
                  <a:gd name="T22" fmla="*/ 184 w 231"/>
                  <a:gd name="T23" fmla="*/ 90 h 201"/>
                  <a:gd name="T24" fmla="*/ 190 w 231"/>
                  <a:gd name="T25" fmla="*/ 102 h 201"/>
                  <a:gd name="T26" fmla="*/ 178 w 231"/>
                  <a:gd name="T27" fmla="*/ 112 h 201"/>
                  <a:gd name="T28" fmla="*/ 164 w 231"/>
                  <a:gd name="T29" fmla="*/ 107 h 201"/>
                  <a:gd name="T30" fmla="*/ 155 w 231"/>
                  <a:gd name="T31" fmla="*/ 110 h 201"/>
                  <a:gd name="T32" fmla="*/ 158 w 231"/>
                  <a:gd name="T33" fmla="*/ 116 h 201"/>
                  <a:gd name="T34" fmla="*/ 158 w 231"/>
                  <a:gd name="T35" fmla="*/ 123 h 201"/>
                  <a:gd name="T36" fmla="*/ 151 w 231"/>
                  <a:gd name="T37" fmla="*/ 125 h 201"/>
                  <a:gd name="T38" fmla="*/ 139 w 231"/>
                  <a:gd name="T39" fmla="*/ 126 h 201"/>
                  <a:gd name="T40" fmla="*/ 120 w 231"/>
                  <a:gd name="T41" fmla="*/ 132 h 201"/>
                  <a:gd name="T42" fmla="*/ 107 w 231"/>
                  <a:gd name="T43" fmla="*/ 160 h 201"/>
                  <a:gd name="T44" fmla="*/ 97 w 231"/>
                  <a:gd name="T45" fmla="*/ 173 h 201"/>
                  <a:gd name="T46" fmla="*/ 84 w 231"/>
                  <a:gd name="T47" fmla="*/ 194 h 201"/>
                  <a:gd name="T48" fmla="*/ 65 w 231"/>
                  <a:gd name="T49" fmla="*/ 201 h 201"/>
                  <a:gd name="T50" fmla="*/ 59 w 231"/>
                  <a:gd name="T51" fmla="*/ 194 h 201"/>
                  <a:gd name="T52" fmla="*/ 67 w 231"/>
                  <a:gd name="T53" fmla="*/ 180 h 201"/>
                  <a:gd name="T54" fmla="*/ 79 w 231"/>
                  <a:gd name="T55" fmla="*/ 148 h 201"/>
                  <a:gd name="T56" fmla="*/ 69 w 231"/>
                  <a:gd name="T57" fmla="*/ 150 h 201"/>
                  <a:gd name="T58" fmla="*/ 64 w 231"/>
                  <a:gd name="T59" fmla="*/ 145 h 201"/>
                  <a:gd name="T60" fmla="*/ 59 w 231"/>
                  <a:gd name="T61" fmla="*/ 135 h 201"/>
                  <a:gd name="T62" fmla="*/ 44 w 231"/>
                  <a:gd name="T63" fmla="*/ 135 h 201"/>
                  <a:gd name="T64" fmla="*/ 56 w 231"/>
                  <a:gd name="T65" fmla="*/ 157 h 201"/>
                  <a:gd name="T66" fmla="*/ 48 w 231"/>
                  <a:gd name="T67" fmla="*/ 183 h 201"/>
                  <a:gd name="T68" fmla="*/ 40 w 231"/>
                  <a:gd name="T69" fmla="*/ 182 h 201"/>
                  <a:gd name="T70" fmla="*/ 20 w 231"/>
                  <a:gd name="T71" fmla="*/ 137 h 201"/>
                  <a:gd name="T72" fmla="*/ 2 w 231"/>
                  <a:gd name="T73" fmla="*/ 103 h 201"/>
                  <a:gd name="T74" fmla="*/ 18 w 231"/>
                  <a:gd name="T75" fmla="*/ 72 h 201"/>
                  <a:gd name="T76" fmla="*/ 65 w 231"/>
                  <a:gd name="T77" fmla="*/ 49 h 201"/>
                  <a:gd name="T78" fmla="*/ 78 w 231"/>
                  <a:gd name="T79" fmla="*/ 71 h 201"/>
                  <a:gd name="T80" fmla="*/ 79 w 231"/>
                  <a:gd name="T81" fmla="*/ 84 h 201"/>
                  <a:gd name="T82" fmla="*/ 65 w 231"/>
                  <a:gd name="T83" fmla="*/ 88 h 201"/>
                  <a:gd name="T84" fmla="*/ 84 w 231"/>
                  <a:gd name="T85" fmla="*/ 91 h 201"/>
                  <a:gd name="T86" fmla="*/ 94 w 231"/>
                  <a:gd name="T87" fmla="*/ 55 h 201"/>
                  <a:gd name="T88" fmla="*/ 103 w 231"/>
                  <a:gd name="T89" fmla="*/ 52 h 201"/>
                  <a:gd name="T90" fmla="*/ 82 w 231"/>
                  <a:gd name="T91" fmla="*/ 33 h 201"/>
                  <a:gd name="T92" fmla="*/ 98 w 231"/>
                  <a:gd name="T93" fmla="*/ 12 h 201"/>
                  <a:gd name="T94" fmla="*/ 113 w 231"/>
                  <a:gd name="T95" fmla="*/ 28 h 201"/>
                  <a:gd name="T96" fmla="*/ 114 w 231"/>
                  <a:gd name="T97" fmla="*/ 43 h 201"/>
                  <a:gd name="T98" fmla="*/ 135 w 231"/>
                  <a:gd name="T99" fmla="*/ 34 h 201"/>
                  <a:gd name="T100" fmla="*/ 149 w 231"/>
                  <a:gd name="T101" fmla="*/ 30 h 201"/>
                  <a:gd name="T102" fmla="*/ 149 w 231"/>
                  <a:gd name="T103" fmla="*/ 18 h 201"/>
                  <a:gd name="T104" fmla="*/ 145 w 231"/>
                  <a:gd name="T105" fmla="*/ 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1" h="201">
                    <a:moveTo>
                      <a:pt x="218" y="32"/>
                    </a:moveTo>
                    <a:lnTo>
                      <a:pt x="218" y="32"/>
                    </a:lnTo>
                    <a:lnTo>
                      <a:pt x="218" y="32"/>
                    </a:lnTo>
                    <a:lnTo>
                      <a:pt x="218" y="32"/>
                    </a:lnTo>
                    <a:close/>
                    <a:moveTo>
                      <a:pt x="177" y="9"/>
                    </a:moveTo>
                    <a:lnTo>
                      <a:pt x="177" y="9"/>
                    </a:lnTo>
                    <a:lnTo>
                      <a:pt x="177" y="9"/>
                    </a:lnTo>
                    <a:lnTo>
                      <a:pt x="177" y="9"/>
                    </a:lnTo>
                    <a:close/>
                    <a:moveTo>
                      <a:pt x="145" y="0"/>
                    </a:moveTo>
                    <a:lnTo>
                      <a:pt x="177" y="9"/>
                    </a:lnTo>
                    <a:lnTo>
                      <a:pt x="174" y="17"/>
                    </a:lnTo>
                    <a:lnTo>
                      <a:pt x="172" y="24"/>
                    </a:lnTo>
                    <a:lnTo>
                      <a:pt x="171" y="31"/>
                    </a:lnTo>
                    <a:lnTo>
                      <a:pt x="173" y="31"/>
                    </a:lnTo>
                    <a:lnTo>
                      <a:pt x="176" y="31"/>
                    </a:lnTo>
                    <a:lnTo>
                      <a:pt x="177" y="30"/>
                    </a:lnTo>
                    <a:lnTo>
                      <a:pt x="178" y="28"/>
                    </a:lnTo>
                    <a:lnTo>
                      <a:pt x="179" y="27"/>
                    </a:lnTo>
                    <a:lnTo>
                      <a:pt x="180" y="26"/>
                    </a:lnTo>
                    <a:lnTo>
                      <a:pt x="181" y="24"/>
                    </a:lnTo>
                    <a:lnTo>
                      <a:pt x="190" y="15"/>
                    </a:lnTo>
                    <a:lnTo>
                      <a:pt x="198" y="12"/>
                    </a:lnTo>
                    <a:lnTo>
                      <a:pt x="206" y="15"/>
                    </a:lnTo>
                    <a:lnTo>
                      <a:pt x="215" y="25"/>
                    </a:lnTo>
                    <a:lnTo>
                      <a:pt x="216" y="27"/>
                    </a:lnTo>
                    <a:lnTo>
                      <a:pt x="217" y="30"/>
                    </a:lnTo>
                    <a:lnTo>
                      <a:pt x="218" y="32"/>
                    </a:lnTo>
                    <a:lnTo>
                      <a:pt x="211" y="39"/>
                    </a:lnTo>
                    <a:lnTo>
                      <a:pt x="210" y="45"/>
                    </a:lnTo>
                    <a:lnTo>
                      <a:pt x="212" y="51"/>
                    </a:lnTo>
                    <a:lnTo>
                      <a:pt x="221" y="57"/>
                    </a:lnTo>
                    <a:lnTo>
                      <a:pt x="228" y="60"/>
                    </a:lnTo>
                    <a:lnTo>
                      <a:pt x="231" y="64"/>
                    </a:lnTo>
                    <a:lnTo>
                      <a:pt x="230" y="69"/>
                    </a:lnTo>
                    <a:lnTo>
                      <a:pt x="225" y="76"/>
                    </a:lnTo>
                    <a:lnTo>
                      <a:pt x="218" y="85"/>
                    </a:lnTo>
                    <a:lnTo>
                      <a:pt x="212" y="90"/>
                    </a:lnTo>
                    <a:lnTo>
                      <a:pt x="204" y="90"/>
                    </a:lnTo>
                    <a:lnTo>
                      <a:pt x="193" y="85"/>
                    </a:lnTo>
                    <a:lnTo>
                      <a:pt x="184" y="82"/>
                    </a:lnTo>
                    <a:lnTo>
                      <a:pt x="173" y="81"/>
                    </a:lnTo>
                    <a:lnTo>
                      <a:pt x="162" y="83"/>
                    </a:lnTo>
                    <a:lnTo>
                      <a:pt x="166" y="85"/>
                    </a:lnTo>
                    <a:lnTo>
                      <a:pt x="170" y="88"/>
                    </a:lnTo>
                    <a:lnTo>
                      <a:pt x="173" y="88"/>
                    </a:lnTo>
                    <a:lnTo>
                      <a:pt x="177" y="88"/>
                    </a:lnTo>
                    <a:lnTo>
                      <a:pt x="179" y="88"/>
                    </a:lnTo>
                    <a:lnTo>
                      <a:pt x="184" y="90"/>
                    </a:lnTo>
                    <a:lnTo>
                      <a:pt x="187" y="93"/>
                    </a:lnTo>
                    <a:lnTo>
                      <a:pt x="190" y="96"/>
                    </a:lnTo>
                    <a:lnTo>
                      <a:pt x="191" y="99"/>
                    </a:lnTo>
                    <a:lnTo>
                      <a:pt x="190" y="102"/>
                    </a:lnTo>
                    <a:lnTo>
                      <a:pt x="187" y="107"/>
                    </a:lnTo>
                    <a:lnTo>
                      <a:pt x="185" y="109"/>
                    </a:lnTo>
                    <a:lnTo>
                      <a:pt x="181" y="110"/>
                    </a:lnTo>
                    <a:lnTo>
                      <a:pt x="178" y="112"/>
                    </a:lnTo>
                    <a:lnTo>
                      <a:pt x="173" y="110"/>
                    </a:lnTo>
                    <a:lnTo>
                      <a:pt x="170" y="109"/>
                    </a:lnTo>
                    <a:lnTo>
                      <a:pt x="167" y="108"/>
                    </a:lnTo>
                    <a:lnTo>
                      <a:pt x="164" y="107"/>
                    </a:lnTo>
                    <a:lnTo>
                      <a:pt x="161" y="107"/>
                    </a:lnTo>
                    <a:lnTo>
                      <a:pt x="159" y="107"/>
                    </a:lnTo>
                    <a:lnTo>
                      <a:pt x="157" y="108"/>
                    </a:lnTo>
                    <a:lnTo>
                      <a:pt x="155" y="110"/>
                    </a:lnTo>
                    <a:lnTo>
                      <a:pt x="155" y="112"/>
                    </a:lnTo>
                    <a:lnTo>
                      <a:pt x="155" y="113"/>
                    </a:lnTo>
                    <a:lnTo>
                      <a:pt x="157" y="115"/>
                    </a:lnTo>
                    <a:lnTo>
                      <a:pt x="158" y="116"/>
                    </a:lnTo>
                    <a:lnTo>
                      <a:pt x="158" y="118"/>
                    </a:lnTo>
                    <a:lnTo>
                      <a:pt x="159" y="120"/>
                    </a:lnTo>
                    <a:lnTo>
                      <a:pt x="158" y="122"/>
                    </a:lnTo>
                    <a:lnTo>
                      <a:pt x="158" y="123"/>
                    </a:lnTo>
                    <a:lnTo>
                      <a:pt x="155" y="123"/>
                    </a:lnTo>
                    <a:lnTo>
                      <a:pt x="154" y="125"/>
                    </a:lnTo>
                    <a:lnTo>
                      <a:pt x="153" y="125"/>
                    </a:lnTo>
                    <a:lnTo>
                      <a:pt x="151" y="125"/>
                    </a:lnTo>
                    <a:lnTo>
                      <a:pt x="148" y="125"/>
                    </a:lnTo>
                    <a:lnTo>
                      <a:pt x="145" y="125"/>
                    </a:lnTo>
                    <a:lnTo>
                      <a:pt x="142" y="126"/>
                    </a:lnTo>
                    <a:lnTo>
                      <a:pt x="139" y="126"/>
                    </a:lnTo>
                    <a:lnTo>
                      <a:pt x="136" y="125"/>
                    </a:lnTo>
                    <a:lnTo>
                      <a:pt x="133" y="127"/>
                    </a:lnTo>
                    <a:lnTo>
                      <a:pt x="129" y="128"/>
                    </a:lnTo>
                    <a:lnTo>
                      <a:pt x="120" y="132"/>
                    </a:lnTo>
                    <a:lnTo>
                      <a:pt x="114" y="138"/>
                    </a:lnTo>
                    <a:lnTo>
                      <a:pt x="109" y="146"/>
                    </a:lnTo>
                    <a:lnTo>
                      <a:pt x="108" y="156"/>
                    </a:lnTo>
                    <a:lnTo>
                      <a:pt x="107" y="160"/>
                    </a:lnTo>
                    <a:lnTo>
                      <a:pt x="104" y="165"/>
                    </a:lnTo>
                    <a:lnTo>
                      <a:pt x="101" y="169"/>
                    </a:lnTo>
                    <a:lnTo>
                      <a:pt x="98" y="171"/>
                    </a:lnTo>
                    <a:lnTo>
                      <a:pt x="97" y="173"/>
                    </a:lnTo>
                    <a:lnTo>
                      <a:pt x="96" y="176"/>
                    </a:lnTo>
                    <a:lnTo>
                      <a:pt x="95" y="185"/>
                    </a:lnTo>
                    <a:lnTo>
                      <a:pt x="90" y="190"/>
                    </a:lnTo>
                    <a:lnTo>
                      <a:pt x="84" y="194"/>
                    </a:lnTo>
                    <a:lnTo>
                      <a:pt x="77" y="197"/>
                    </a:lnTo>
                    <a:lnTo>
                      <a:pt x="70" y="199"/>
                    </a:lnTo>
                    <a:lnTo>
                      <a:pt x="67" y="201"/>
                    </a:lnTo>
                    <a:lnTo>
                      <a:pt x="65" y="201"/>
                    </a:lnTo>
                    <a:lnTo>
                      <a:pt x="61" y="199"/>
                    </a:lnTo>
                    <a:lnTo>
                      <a:pt x="59" y="198"/>
                    </a:lnTo>
                    <a:lnTo>
                      <a:pt x="58" y="196"/>
                    </a:lnTo>
                    <a:lnTo>
                      <a:pt x="59" y="194"/>
                    </a:lnTo>
                    <a:lnTo>
                      <a:pt x="59" y="191"/>
                    </a:lnTo>
                    <a:lnTo>
                      <a:pt x="60" y="190"/>
                    </a:lnTo>
                    <a:lnTo>
                      <a:pt x="61" y="188"/>
                    </a:lnTo>
                    <a:lnTo>
                      <a:pt x="67" y="180"/>
                    </a:lnTo>
                    <a:lnTo>
                      <a:pt x="73" y="173"/>
                    </a:lnTo>
                    <a:lnTo>
                      <a:pt x="76" y="166"/>
                    </a:lnTo>
                    <a:lnTo>
                      <a:pt x="76" y="157"/>
                    </a:lnTo>
                    <a:lnTo>
                      <a:pt x="79" y="148"/>
                    </a:lnTo>
                    <a:lnTo>
                      <a:pt x="89" y="141"/>
                    </a:lnTo>
                    <a:lnTo>
                      <a:pt x="80" y="142"/>
                    </a:lnTo>
                    <a:lnTo>
                      <a:pt x="73" y="145"/>
                    </a:lnTo>
                    <a:lnTo>
                      <a:pt x="69" y="150"/>
                    </a:lnTo>
                    <a:lnTo>
                      <a:pt x="64" y="153"/>
                    </a:lnTo>
                    <a:lnTo>
                      <a:pt x="63" y="151"/>
                    </a:lnTo>
                    <a:lnTo>
                      <a:pt x="63" y="147"/>
                    </a:lnTo>
                    <a:lnTo>
                      <a:pt x="64" y="145"/>
                    </a:lnTo>
                    <a:lnTo>
                      <a:pt x="64" y="142"/>
                    </a:lnTo>
                    <a:lnTo>
                      <a:pt x="63" y="140"/>
                    </a:lnTo>
                    <a:lnTo>
                      <a:pt x="61" y="138"/>
                    </a:lnTo>
                    <a:lnTo>
                      <a:pt x="59" y="135"/>
                    </a:lnTo>
                    <a:lnTo>
                      <a:pt x="56" y="134"/>
                    </a:lnTo>
                    <a:lnTo>
                      <a:pt x="52" y="133"/>
                    </a:lnTo>
                    <a:lnTo>
                      <a:pt x="48" y="134"/>
                    </a:lnTo>
                    <a:lnTo>
                      <a:pt x="44" y="135"/>
                    </a:lnTo>
                    <a:lnTo>
                      <a:pt x="52" y="139"/>
                    </a:lnTo>
                    <a:lnTo>
                      <a:pt x="56" y="144"/>
                    </a:lnTo>
                    <a:lnTo>
                      <a:pt x="57" y="150"/>
                    </a:lnTo>
                    <a:lnTo>
                      <a:pt x="56" y="157"/>
                    </a:lnTo>
                    <a:lnTo>
                      <a:pt x="54" y="165"/>
                    </a:lnTo>
                    <a:lnTo>
                      <a:pt x="53" y="172"/>
                    </a:lnTo>
                    <a:lnTo>
                      <a:pt x="50" y="180"/>
                    </a:lnTo>
                    <a:lnTo>
                      <a:pt x="48" y="183"/>
                    </a:lnTo>
                    <a:lnTo>
                      <a:pt x="46" y="184"/>
                    </a:lnTo>
                    <a:lnTo>
                      <a:pt x="44" y="184"/>
                    </a:lnTo>
                    <a:lnTo>
                      <a:pt x="41" y="183"/>
                    </a:lnTo>
                    <a:lnTo>
                      <a:pt x="40" y="182"/>
                    </a:lnTo>
                    <a:lnTo>
                      <a:pt x="32" y="171"/>
                    </a:lnTo>
                    <a:lnTo>
                      <a:pt x="26" y="160"/>
                    </a:lnTo>
                    <a:lnTo>
                      <a:pt x="21" y="150"/>
                    </a:lnTo>
                    <a:lnTo>
                      <a:pt x="20" y="137"/>
                    </a:lnTo>
                    <a:lnTo>
                      <a:pt x="20" y="126"/>
                    </a:lnTo>
                    <a:lnTo>
                      <a:pt x="15" y="116"/>
                    </a:lnTo>
                    <a:lnTo>
                      <a:pt x="8" y="109"/>
                    </a:lnTo>
                    <a:lnTo>
                      <a:pt x="2" y="103"/>
                    </a:lnTo>
                    <a:lnTo>
                      <a:pt x="0" y="99"/>
                    </a:lnTo>
                    <a:lnTo>
                      <a:pt x="1" y="94"/>
                    </a:lnTo>
                    <a:lnTo>
                      <a:pt x="6" y="87"/>
                    </a:lnTo>
                    <a:lnTo>
                      <a:pt x="18" y="72"/>
                    </a:lnTo>
                    <a:lnTo>
                      <a:pt x="32" y="60"/>
                    </a:lnTo>
                    <a:lnTo>
                      <a:pt x="47" y="51"/>
                    </a:lnTo>
                    <a:lnTo>
                      <a:pt x="57" y="47"/>
                    </a:lnTo>
                    <a:lnTo>
                      <a:pt x="65" y="49"/>
                    </a:lnTo>
                    <a:lnTo>
                      <a:pt x="72" y="53"/>
                    </a:lnTo>
                    <a:lnTo>
                      <a:pt x="77" y="63"/>
                    </a:lnTo>
                    <a:lnTo>
                      <a:pt x="78" y="66"/>
                    </a:lnTo>
                    <a:lnTo>
                      <a:pt x="78" y="71"/>
                    </a:lnTo>
                    <a:lnTo>
                      <a:pt x="79" y="76"/>
                    </a:lnTo>
                    <a:lnTo>
                      <a:pt x="80" y="80"/>
                    </a:lnTo>
                    <a:lnTo>
                      <a:pt x="80" y="82"/>
                    </a:lnTo>
                    <a:lnTo>
                      <a:pt x="79" y="84"/>
                    </a:lnTo>
                    <a:lnTo>
                      <a:pt x="77" y="85"/>
                    </a:lnTo>
                    <a:lnTo>
                      <a:pt x="75" y="87"/>
                    </a:lnTo>
                    <a:lnTo>
                      <a:pt x="70" y="88"/>
                    </a:lnTo>
                    <a:lnTo>
                      <a:pt x="65" y="88"/>
                    </a:lnTo>
                    <a:lnTo>
                      <a:pt x="65" y="99"/>
                    </a:lnTo>
                    <a:lnTo>
                      <a:pt x="66" y="108"/>
                    </a:lnTo>
                    <a:lnTo>
                      <a:pt x="76" y="100"/>
                    </a:lnTo>
                    <a:lnTo>
                      <a:pt x="84" y="91"/>
                    </a:lnTo>
                    <a:lnTo>
                      <a:pt x="90" y="81"/>
                    </a:lnTo>
                    <a:lnTo>
                      <a:pt x="91" y="70"/>
                    </a:lnTo>
                    <a:lnTo>
                      <a:pt x="89" y="57"/>
                    </a:lnTo>
                    <a:lnTo>
                      <a:pt x="94" y="55"/>
                    </a:lnTo>
                    <a:lnTo>
                      <a:pt x="98" y="57"/>
                    </a:lnTo>
                    <a:lnTo>
                      <a:pt x="103" y="58"/>
                    </a:lnTo>
                    <a:lnTo>
                      <a:pt x="109" y="58"/>
                    </a:lnTo>
                    <a:lnTo>
                      <a:pt x="103" y="52"/>
                    </a:lnTo>
                    <a:lnTo>
                      <a:pt x="97" y="49"/>
                    </a:lnTo>
                    <a:lnTo>
                      <a:pt x="90" y="45"/>
                    </a:lnTo>
                    <a:lnTo>
                      <a:pt x="83" y="40"/>
                    </a:lnTo>
                    <a:lnTo>
                      <a:pt x="82" y="33"/>
                    </a:lnTo>
                    <a:lnTo>
                      <a:pt x="85" y="25"/>
                    </a:lnTo>
                    <a:lnTo>
                      <a:pt x="88" y="21"/>
                    </a:lnTo>
                    <a:lnTo>
                      <a:pt x="91" y="18"/>
                    </a:lnTo>
                    <a:lnTo>
                      <a:pt x="98" y="12"/>
                    </a:lnTo>
                    <a:lnTo>
                      <a:pt x="104" y="12"/>
                    </a:lnTo>
                    <a:lnTo>
                      <a:pt x="109" y="15"/>
                    </a:lnTo>
                    <a:lnTo>
                      <a:pt x="113" y="24"/>
                    </a:lnTo>
                    <a:lnTo>
                      <a:pt x="113" y="28"/>
                    </a:lnTo>
                    <a:lnTo>
                      <a:pt x="114" y="34"/>
                    </a:lnTo>
                    <a:lnTo>
                      <a:pt x="114" y="37"/>
                    </a:lnTo>
                    <a:lnTo>
                      <a:pt x="114" y="39"/>
                    </a:lnTo>
                    <a:lnTo>
                      <a:pt x="114" y="43"/>
                    </a:lnTo>
                    <a:lnTo>
                      <a:pt x="116" y="45"/>
                    </a:lnTo>
                    <a:lnTo>
                      <a:pt x="123" y="43"/>
                    </a:lnTo>
                    <a:lnTo>
                      <a:pt x="129" y="38"/>
                    </a:lnTo>
                    <a:lnTo>
                      <a:pt x="135" y="34"/>
                    </a:lnTo>
                    <a:lnTo>
                      <a:pt x="143" y="33"/>
                    </a:lnTo>
                    <a:lnTo>
                      <a:pt x="146" y="32"/>
                    </a:lnTo>
                    <a:lnTo>
                      <a:pt x="148" y="31"/>
                    </a:lnTo>
                    <a:lnTo>
                      <a:pt x="149" y="30"/>
                    </a:lnTo>
                    <a:lnTo>
                      <a:pt x="151" y="26"/>
                    </a:lnTo>
                    <a:lnTo>
                      <a:pt x="151" y="24"/>
                    </a:lnTo>
                    <a:lnTo>
                      <a:pt x="151" y="21"/>
                    </a:lnTo>
                    <a:lnTo>
                      <a:pt x="149" y="18"/>
                    </a:lnTo>
                    <a:lnTo>
                      <a:pt x="149" y="15"/>
                    </a:lnTo>
                    <a:lnTo>
                      <a:pt x="148" y="13"/>
                    </a:lnTo>
                    <a:lnTo>
                      <a:pt x="147" y="11"/>
                    </a:lnTo>
                    <a:lnTo>
                      <a:pt x="145" y="8"/>
                    </a:lnTo>
                    <a:lnTo>
                      <a:pt x="143" y="6"/>
                    </a:lnTo>
                    <a:lnTo>
                      <a:pt x="143" y="3"/>
                    </a:lnTo>
                    <a:lnTo>
                      <a:pt x="145"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380" name="Freeform 4228">
                <a:extLst>
                  <a:ext uri="{FF2B5EF4-FFF2-40B4-BE49-F238E27FC236}">
                    <a16:creationId xmlns:a16="http://schemas.microsoft.com/office/drawing/2014/main" id="{2BF80581-7EF8-C272-7699-AD8050878043}"/>
                  </a:ext>
                </a:extLst>
              </p:cNvPr>
              <p:cNvSpPr>
                <a:spLocks/>
              </p:cNvSpPr>
              <p:nvPr/>
            </p:nvSpPr>
            <p:spPr bwMode="auto">
              <a:xfrm>
                <a:off x="2403867" y="1519552"/>
                <a:ext cx="124102" cy="130986"/>
              </a:xfrm>
              <a:custGeom>
                <a:avLst/>
                <a:gdLst>
                  <a:gd name="T0" fmla="*/ 148 w 217"/>
                  <a:gd name="T1" fmla="*/ 103 h 228"/>
                  <a:gd name="T2" fmla="*/ 144 w 217"/>
                  <a:gd name="T3" fmla="*/ 101 h 228"/>
                  <a:gd name="T4" fmla="*/ 57 w 217"/>
                  <a:gd name="T5" fmla="*/ 9 h 228"/>
                  <a:gd name="T6" fmla="*/ 72 w 217"/>
                  <a:gd name="T7" fmla="*/ 45 h 228"/>
                  <a:gd name="T8" fmla="*/ 99 w 217"/>
                  <a:gd name="T9" fmla="*/ 39 h 228"/>
                  <a:gd name="T10" fmla="*/ 146 w 217"/>
                  <a:gd name="T11" fmla="*/ 88 h 228"/>
                  <a:gd name="T12" fmla="*/ 165 w 217"/>
                  <a:gd name="T13" fmla="*/ 100 h 228"/>
                  <a:gd name="T14" fmla="*/ 166 w 217"/>
                  <a:gd name="T15" fmla="*/ 106 h 228"/>
                  <a:gd name="T16" fmla="*/ 159 w 217"/>
                  <a:gd name="T17" fmla="*/ 107 h 228"/>
                  <a:gd name="T18" fmla="*/ 154 w 217"/>
                  <a:gd name="T19" fmla="*/ 111 h 228"/>
                  <a:gd name="T20" fmla="*/ 163 w 217"/>
                  <a:gd name="T21" fmla="*/ 117 h 228"/>
                  <a:gd name="T22" fmla="*/ 179 w 217"/>
                  <a:gd name="T23" fmla="*/ 132 h 228"/>
                  <a:gd name="T24" fmla="*/ 176 w 217"/>
                  <a:gd name="T25" fmla="*/ 145 h 228"/>
                  <a:gd name="T26" fmla="*/ 185 w 217"/>
                  <a:gd name="T27" fmla="*/ 147 h 228"/>
                  <a:gd name="T28" fmla="*/ 192 w 217"/>
                  <a:gd name="T29" fmla="*/ 138 h 228"/>
                  <a:gd name="T30" fmla="*/ 197 w 217"/>
                  <a:gd name="T31" fmla="*/ 171 h 228"/>
                  <a:gd name="T32" fmla="*/ 196 w 217"/>
                  <a:gd name="T33" fmla="*/ 182 h 228"/>
                  <a:gd name="T34" fmla="*/ 204 w 217"/>
                  <a:gd name="T35" fmla="*/ 178 h 228"/>
                  <a:gd name="T36" fmla="*/ 213 w 217"/>
                  <a:gd name="T37" fmla="*/ 193 h 228"/>
                  <a:gd name="T38" fmla="*/ 217 w 217"/>
                  <a:gd name="T39" fmla="*/ 216 h 228"/>
                  <a:gd name="T40" fmla="*/ 215 w 217"/>
                  <a:gd name="T41" fmla="*/ 224 h 228"/>
                  <a:gd name="T42" fmla="*/ 200 w 217"/>
                  <a:gd name="T43" fmla="*/ 227 h 228"/>
                  <a:gd name="T44" fmla="*/ 175 w 217"/>
                  <a:gd name="T45" fmla="*/ 195 h 228"/>
                  <a:gd name="T46" fmla="*/ 172 w 217"/>
                  <a:gd name="T47" fmla="*/ 184 h 228"/>
                  <a:gd name="T48" fmla="*/ 167 w 217"/>
                  <a:gd name="T49" fmla="*/ 198 h 228"/>
                  <a:gd name="T50" fmla="*/ 157 w 217"/>
                  <a:gd name="T51" fmla="*/ 204 h 228"/>
                  <a:gd name="T52" fmla="*/ 148 w 217"/>
                  <a:gd name="T53" fmla="*/ 199 h 228"/>
                  <a:gd name="T54" fmla="*/ 135 w 217"/>
                  <a:gd name="T55" fmla="*/ 172 h 228"/>
                  <a:gd name="T56" fmla="*/ 94 w 217"/>
                  <a:gd name="T57" fmla="*/ 163 h 228"/>
                  <a:gd name="T58" fmla="*/ 76 w 217"/>
                  <a:gd name="T59" fmla="*/ 153 h 228"/>
                  <a:gd name="T60" fmla="*/ 70 w 217"/>
                  <a:gd name="T61" fmla="*/ 147 h 228"/>
                  <a:gd name="T62" fmla="*/ 75 w 217"/>
                  <a:gd name="T63" fmla="*/ 140 h 228"/>
                  <a:gd name="T64" fmla="*/ 82 w 217"/>
                  <a:gd name="T65" fmla="*/ 145 h 228"/>
                  <a:gd name="T66" fmla="*/ 93 w 217"/>
                  <a:gd name="T67" fmla="*/ 148 h 228"/>
                  <a:gd name="T68" fmla="*/ 95 w 217"/>
                  <a:gd name="T69" fmla="*/ 140 h 228"/>
                  <a:gd name="T70" fmla="*/ 81 w 217"/>
                  <a:gd name="T71" fmla="*/ 126 h 228"/>
                  <a:gd name="T72" fmla="*/ 83 w 217"/>
                  <a:gd name="T73" fmla="*/ 107 h 228"/>
                  <a:gd name="T74" fmla="*/ 76 w 217"/>
                  <a:gd name="T75" fmla="*/ 108 h 228"/>
                  <a:gd name="T76" fmla="*/ 67 w 217"/>
                  <a:gd name="T77" fmla="*/ 114 h 228"/>
                  <a:gd name="T78" fmla="*/ 55 w 217"/>
                  <a:gd name="T79" fmla="*/ 110 h 228"/>
                  <a:gd name="T80" fmla="*/ 53 w 217"/>
                  <a:gd name="T81" fmla="*/ 98 h 228"/>
                  <a:gd name="T82" fmla="*/ 58 w 217"/>
                  <a:gd name="T83" fmla="*/ 70 h 228"/>
                  <a:gd name="T84" fmla="*/ 38 w 217"/>
                  <a:gd name="T85" fmla="*/ 40 h 228"/>
                  <a:gd name="T86" fmla="*/ 34 w 217"/>
                  <a:gd name="T87" fmla="*/ 31 h 228"/>
                  <a:gd name="T88" fmla="*/ 14 w 217"/>
                  <a:gd name="T89" fmla="*/ 27 h 228"/>
                  <a:gd name="T90" fmla="*/ 2 w 217"/>
                  <a:gd name="T91" fmla="*/ 21 h 228"/>
                  <a:gd name="T92" fmla="*/ 2 w 217"/>
                  <a:gd name="T93" fmla="*/ 6 h 228"/>
                  <a:gd name="T94" fmla="*/ 24 w 217"/>
                  <a:gd name="T95"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7" h="228">
                    <a:moveTo>
                      <a:pt x="148" y="103"/>
                    </a:moveTo>
                    <a:lnTo>
                      <a:pt x="151" y="104"/>
                    </a:lnTo>
                    <a:lnTo>
                      <a:pt x="150" y="103"/>
                    </a:lnTo>
                    <a:lnTo>
                      <a:pt x="148" y="103"/>
                    </a:lnTo>
                    <a:close/>
                    <a:moveTo>
                      <a:pt x="144" y="101"/>
                    </a:moveTo>
                    <a:lnTo>
                      <a:pt x="147" y="102"/>
                    </a:lnTo>
                    <a:lnTo>
                      <a:pt x="147" y="102"/>
                    </a:lnTo>
                    <a:lnTo>
                      <a:pt x="144" y="101"/>
                    </a:lnTo>
                    <a:close/>
                    <a:moveTo>
                      <a:pt x="33" y="0"/>
                    </a:moveTo>
                    <a:lnTo>
                      <a:pt x="44" y="0"/>
                    </a:lnTo>
                    <a:lnTo>
                      <a:pt x="52" y="3"/>
                    </a:lnTo>
                    <a:lnTo>
                      <a:pt x="57" y="9"/>
                    </a:lnTo>
                    <a:lnTo>
                      <a:pt x="58" y="20"/>
                    </a:lnTo>
                    <a:lnTo>
                      <a:pt x="61" y="31"/>
                    </a:lnTo>
                    <a:lnTo>
                      <a:pt x="65" y="39"/>
                    </a:lnTo>
                    <a:lnTo>
                      <a:pt x="72" y="45"/>
                    </a:lnTo>
                    <a:lnTo>
                      <a:pt x="80" y="38"/>
                    </a:lnTo>
                    <a:lnTo>
                      <a:pt x="86" y="34"/>
                    </a:lnTo>
                    <a:lnTo>
                      <a:pt x="91" y="35"/>
                    </a:lnTo>
                    <a:lnTo>
                      <a:pt x="99" y="39"/>
                    </a:lnTo>
                    <a:lnTo>
                      <a:pt x="115" y="51"/>
                    </a:lnTo>
                    <a:lnTo>
                      <a:pt x="129" y="65"/>
                    </a:lnTo>
                    <a:lnTo>
                      <a:pt x="141" y="81"/>
                    </a:lnTo>
                    <a:lnTo>
                      <a:pt x="146" y="88"/>
                    </a:lnTo>
                    <a:lnTo>
                      <a:pt x="153" y="95"/>
                    </a:lnTo>
                    <a:lnTo>
                      <a:pt x="162" y="98"/>
                    </a:lnTo>
                    <a:lnTo>
                      <a:pt x="164" y="98"/>
                    </a:lnTo>
                    <a:lnTo>
                      <a:pt x="165" y="100"/>
                    </a:lnTo>
                    <a:lnTo>
                      <a:pt x="166" y="101"/>
                    </a:lnTo>
                    <a:lnTo>
                      <a:pt x="167" y="102"/>
                    </a:lnTo>
                    <a:lnTo>
                      <a:pt x="167" y="104"/>
                    </a:lnTo>
                    <a:lnTo>
                      <a:pt x="166" y="106"/>
                    </a:lnTo>
                    <a:lnTo>
                      <a:pt x="165" y="107"/>
                    </a:lnTo>
                    <a:lnTo>
                      <a:pt x="163" y="107"/>
                    </a:lnTo>
                    <a:lnTo>
                      <a:pt x="162" y="107"/>
                    </a:lnTo>
                    <a:lnTo>
                      <a:pt x="159" y="107"/>
                    </a:lnTo>
                    <a:lnTo>
                      <a:pt x="152" y="104"/>
                    </a:lnTo>
                    <a:lnTo>
                      <a:pt x="153" y="107"/>
                    </a:lnTo>
                    <a:lnTo>
                      <a:pt x="154" y="109"/>
                    </a:lnTo>
                    <a:lnTo>
                      <a:pt x="154" y="111"/>
                    </a:lnTo>
                    <a:lnTo>
                      <a:pt x="156" y="114"/>
                    </a:lnTo>
                    <a:lnTo>
                      <a:pt x="158" y="115"/>
                    </a:lnTo>
                    <a:lnTo>
                      <a:pt x="159" y="117"/>
                    </a:lnTo>
                    <a:lnTo>
                      <a:pt x="163" y="117"/>
                    </a:lnTo>
                    <a:lnTo>
                      <a:pt x="166" y="117"/>
                    </a:lnTo>
                    <a:lnTo>
                      <a:pt x="173" y="120"/>
                    </a:lnTo>
                    <a:lnTo>
                      <a:pt x="178" y="125"/>
                    </a:lnTo>
                    <a:lnTo>
                      <a:pt x="179" y="132"/>
                    </a:lnTo>
                    <a:lnTo>
                      <a:pt x="178" y="139"/>
                    </a:lnTo>
                    <a:lnTo>
                      <a:pt x="177" y="141"/>
                    </a:lnTo>
                    <a:lnTo>
                      <a:pt x="177" y="144"/>
                    </a:lnTo>
                    <a:lnTo>
                      <a:pt x="176" y="145"/>
                    </a:lnTo>
                    <a:lnTo>
                      <a:pt x="176" y="147"/>
                    </a:lnTo>
                    <a:lnTo>
                      <a:pt x="179" y="148"/>
                    </a:lnTo>
                    <a:lnTo>
                      <a:pt x="183" y="148"/>
                    </a:lnTo>
                    <a:lnTo>
                      <a:pt x="185" y="147"/>
                    </a:lnTo>
                    <a:lnTo>
                      <a:pt x="187" y="145"/>
                    </a:lnTo>
                    <a:lnTo>
                      <a:pt x="189" y="142"/>
                    </a:lnTo>
                    <a:lnTo>
                      <a:pt x="190" y="140"/>
                    </a:lnTo>
                    <a:lnTo>
                      <a:pt x="192" y="138"/>
                    </a:lnTo>
                    <a:lnTo>
                      <a:pt x="195" y="135"/>
                    </a:lnTo>
                    <a:lnTo>
                      <a:pt x="197" y="147"/>
                    </a:lnTo>
                    <a:lnTo>
                      <a:pt x="198" y="159"/>
                    </a:lnTo>
                    <a:lnTo>
                      <a:pt x="197" y="171"/>
                    </a:lnTo>
                    <a:lnTo>
                      <a:pt x="190" y="182"/>
                    </a:lnTo>
                    <a:lnTo>
                      <a:pt x="192" y="183"/>
                    </a:lnTo>
                    <a:lnTo>
                      <a:pt x="194" y="183"/>
                    </a:lnTo>
                    <a:lnTo>
                      <a:pt x="196" y="182"/>
                    </a:lnTo>
                    <a:lnTo>
                      <a:pt x="197" y="182"/>
                    </a:lnTo>
                    <a:lnTo>
                      <a:pt x="198" y="180"/>
                    </a:lnTo>
                    <a:lnTo>
                      <a:pt x="202" y="178"/>
                    </a:lnTo>
                    <a:lnTo>
                      <a:pt x="204" y="178"/>
                    </a:lnTo>
                    <a:lnTo>
                      <a:pt x="207" y="179"/>
                    </a:lnTo>
                    <a:lnTo>
                      <a:pt x="209" y="182"/>
                    </a:lnTo>
                    <a:lnTo>
                      <a:pt x="209" y="185"/>
                    </a:lnTo>
                    <a:lnTo>
                      <a:pt x="213" y="193"/>
                    </a:lnTo>
                    <a:lnTo>
                      <a:pt x="215" y="202"/>
                    </a:lnTo>
                    <a:lnTo>
                      <a:pt x="216" y="210"/>
                    </a:lnTo>
                    <a:lnTo>
                      <a:pt x="216" y="214"/>
                    </a:lnTo>
                    <a:lnTo>
                      <a:pt x="217" y="216"/>
                    </a:lnTo>
                    <a:lnTo>
                      <a:pt x="217" y="218"/>
                    </a:lnTo>
                    <a:lnTo>
                      <a:pt x="217" y="221"/>
                    </a:lnTo>
                    <a:lnTo>
                      <a:pt x="216" y="223"/>
                    </a:lnTo>
                    <a:lnTo>
                      <a:pt x="215" y="224"/>
                    </a:lnTo>
                    <a:lnTo>
                      <a:pt x="211" y="227"/>
                    </a:lnTo>
                    <a:lnTo>
                      <a:pt x="208" y="228"/>
                    </a:lnTo>
                    <a:lnTo>
                      <a:pt x="204" y="228"/>
                    </a:lnTo>
                    <a:lnTo>
                      <a:pt x="200" y="227"/>
                    </a:lnTo>
                    <a:lnTo>
                      <a:pt x="196" y="226"/>
                    </a:lnTo>
                    <a:lnTo>
                      <a:pt x="194" y="223"/>
                    </a:lnTo>
                    <a:lnTo>
                      <a:pt x="183" y="210"/>
                    </a:lnTo>
                    <a:lnTo>
                      <a:pt x="175" y="195"/>
                    </a:lnTo>
                    <a:lnTo>
                      <a:pt x="175" y="193"/>
                    </a:lnTo>
                    <a:lnTo>
                      <a:pt x="173" y="191"/>
                    </a:lnTo>
                    <a:lnTo>
                      <a:pt x="173" y="187"/>
                    </a:lnTo>
                    <a:lnTo>
                      <a:pt x="172" y="184"/>
                    </a:lnTo>
                    <a:lnTo>
                      <a:pt x="171" y="189"/>
                    </a:lnTo>
                    <a:lnTo>
                      <a:pt x="170" y="192"/>
                    </a:lnTo>
                    <a:lnTo>
                      <a:pt x="169" y="196"/>
                    </a:lnTo>
                    <a:lnTo>
                      <a:pt x="167" y="198"/>
                    </a:lnTo>
                    <a:lnTo>
                      <a:pt x="166" y="201"/>
                    </a:lnTo>
                    <a:lnTo>
                      <a:pt x="164" y="202"/>
                    </a:lnTo>
                    <a:lnTo>
                      <a:pt x="160" y="202"/>
                    </a:lnTo>
                    <a:lnTo>
                      <a:pt x="157" y="204"/>
                    </a:lnTo>
                    <a:lnTo>
                      <a:pt x="153" y="204"/>
                    </a:lnTo>
                    <a:lnTo>
                      <a:pt x="152" y="203"/>
                    </a:lnTo>
                    <a:lnTo>
                      <a:pt x="150" y="202"/>
                    </a:lnTo>
                    <a:lnTo>
                      <a:pt x="148" y="199"/>
                    </a:lnTo>
                    <a:lnTo>
                      <a:pt x="147" y="196"/>
                    </a:lnTo>
                    <a:lnTo>
                      <a:pt x="144" y="184"/>
                    </a:lnTo>
                    <a:lnTo>
                      <a:pt x="140" y="176"/>
                    </a:lnTo>
                    <a:lnTo>
                      <a:pt x="135" y="172"/>
                    </a:lnTo>
                    <a:lnTo>
                      <a:pt x="126" y="172"/>
                    </a:lnTo>
                    <a:lnTo>
                      <a:pt x="112" y="172"/>
                    </a:lnTo>
                    <a:lnTo>
                      <a:pt x="103" y="167"/>
                    </a:lnTo>
                    <a:lnTo>
                      <a:pt x="94" y="163"/>
                    </a:lnTo>
                    <a:lnTo>
                      <a:pt x="84" y="159"/>
                    </a:lnTo>
                    <a:lnTo>
                      <a:pt x="82" y="158"/>
                    </a:lnTo>
                    <a:lnTo>
                      <a:pt x="78" y="155"/>
                    </a:lnTo>
                    <a:lnTo>
                      <a:pt x="76" y="153"/>
                    </a:lnTo>
                    <a:lnTo>
                      <a:pt x="74" y="152"/>
                    </a:lnTo>
                    <a:lnTo>
                      <a:pt x="72" y="151"/>
                    </a:lnTo>
                    <a:lnTo>
                      <a:pt x="71" y="148"/>
                    </a:lnTo>
                    <a:lnTo>
                      <a:pt x="70" y="147"/>
                    </a:lnTo>
                    <a:lnTo>
                      <a:pt x="70" y="145"/>
                    </a:lnTo>
                    <a:lnTo>
                      <a:pt x="71" y="142"/>
                    </a:lnTo>
                    <a:lnTo>
                      <a:pt x="72" y="141"/>
                    </a:lnTo>
                    <a:lnTo>
                      <a:pt x="75" y="140"/>
                    </a:lnTo>
                    <a:lnTo>
                      <a:pt x="76" y="141"/>
                    </a:lnTo>
                    <a:lnTo>
                      <a:pt x="78" y="141"/>
                    </a:lnTo>
                    <a:lnTo>
                      <a:pt x="80" y="144"/>
                    </a:lnTo>
                    <a:lnTo>
                      <a:pt x="82" y="145"/>
                    </a:lnTo>
                    <a:lnTo>
                      <a:pt x="86" y="146"/>
                    </a:lnTo>
                    <a:lnTo>
                      <a:pt x="88" y="147"/>
                    </a:lnTo>
                    <a:lnTo>
                      <a:pt x="90" y="148"/>
                    </a:lnTo>
                    <a:lnTo>
                      <a:pt x="93" y="148"/>
                    </a:lnTo>
                    <a:lnTo>
                      <a:pt x="95" y="147"/>
                    </a:lnTo>
                    <a:lnTo>
                      <a:pt x="96" y="145"/>
                    </a:lnTo>
                    <a:lnTo>
                      <a:pt x="96" y="142"/>
                    </a:lnTo>
                    <a:lnTo>
                      <a:pt x="95" y="140"/>
                    </a:lnTo>
                    <a:lnTo>
                      <a:pt x="94" y="138"/>
                    </a:lnTo>
                    <a:lnTo>
                      <a:pt x="93" y="136"/>
                    </a:lnTo>
                    <a:lnTo>
                      <a:pt x="84" y="130"/>
                    </a:lnTo>
                    <a:lnTo>
                      <a:pt x="81" y="126"/>
                    </a:lnTo>
                    <a:lnTo>
                      <a:pt x="81" y="120"/>
                    </a:lnTo>
                    <a:lnTo>
                      <a:pt x="83" y="110"/>
                    </a:lnTo>
                    <a:lnTo>
                      <a:pt x="83" y="109"/>
                    </a:lnTo>
                    <a:lnTo>
                      <a:pt x="83" y="107"/>
                    </a:lnTo>
                    <a:lnTo>
                      <a:pt x="81" y="106"/>
                    </a:lnTo>
                    <a:lnTo>
                      <a:pt x="78" y="107"/>
                    </a:lnTo>
                    <a:lnTo>
                      <a:pt x="77" y="107"/>
                    </a:lnTo>
                    <a:lnTo>
                      <a:pt x="76" y="108"/>
                    </a:lnTo>
                    <a:lnTo>
                      <a:pt x="74" y="110"/>
                    </a:lnTo>
                    <a:lnTo>
                      <a:pt x="72" y="111"/>
                    </a:lnTo>
                    <a:lnTo>
                      <a:pt x="69" y="113"/>
                    </a:lnTo>
                    <a:lnTo>
                      <a:pt x="67" y="114"/>
                    </a:lnTo>
                    <a:lnTo>
                      <a:pt x="63" y="114"/>
                    </a:lnTo>
                    <a:lnTo>
                      <a:pt x="59" y="114"/>
                    </a:lnTo>
                    <a:lnTo>
                      <a:pt x="57" y="113"/>
                    </a:lnTo>
                    <a:lnTo>
                      <a:pt x="55" y="110"/>
                    </a:lnTo>
                    <a:lnTo>
                      <a:pt x="53" y="108"/>
                    </a:lnTo>
                    <a:lnTo>
                      <a:pt x="52" y="104"/>
                    </a:lnTo>
                    <a:lnTo>
                      <a:pt x="52" y="102"/>
                    </a:lnTo>
                    <a:lnTo>
                      <a:pt x="53" y="98"/>
                    </a:lnTo>
                    <a:lnTo>
                      <a:pt x="55" y="96"/>
                    </a:lnTo>
                    <a:lnTo>
                      <a:pt x="55" y="94"/>
                    </a:lnTo>
                    <a:lnTo>
                      <a:pt x="58" y="82"/>
                    </a:lnTo>
                    <a:lnTo>
                      <a:pt x="58" y="70"/>
                    </a:lnTo>
                    <a:lnTo>
                      <a:pt x="53" y="60"/>
                    </a:lnTo>
                    <a:lnTo>
                      <a:pt x="48" y="51"/>
                    </a:lnTo>
                    <a:lnTo>
                      <a:pt x="40" y="41"/>
                    </a:lnTo>
                    <a:lnTo>
                      <a:pt x="38" y="40"/>
                    </a:lnTo>
                    <a:lnTo>
                      <a:pt x="37" y="38"/>
                    </a:lnTo>
                    <a:lnTo>
                      <a:pt x="36" y="35"/>
                    </a:lnTo>
                    <a:lnTo>
                      <a:pt x="36" y="33"/>
                    </a:lnTo>
                    <a:lnTo>
                      <a:pt x="34" y="31"/>
                    </a:lnTo>
                    <a:lnTo>
                      <a:pt x="34" y="28"/>
                    </a:lnTo>
                    <a:lnTo>
                      <a:pt x="33" y="27"/>
                    </a:lnTo>
                    <a:lnTo>
                      <a:pt x="24" y="27"/>
                    </a:lnTo>
                    <a:lnTo>
                      <a:pt x="14" y="27"/>
                    </a:lnTo>
                    <a:lnTo>
                      <a:pt x="11" y="27"/>
                    </a:lnTo>
                    <a:lnTo>
                      <a:pt x="7" y="26"/>
                    </a:lnTo>
                    <a:lnTo>
                      <a:pt x="5" y="24"/>
                    </a:lnTo>
                    <a:lnTo>
                      <a:pt x="2" y="21"/>
                    </a:lnTo>
                    <a:lnTo>
                      <a:pt x="1" y="18"/>
                    </a:lnTo>
                    <a:lnTo>
                      <a:pt x="0" y="13"/>
                    </a:lnTo>
                    <a:lnTo>
                      <a:pt x="0" y="9"/>
                    </a:lnTo>
                    <a:lnTo>
                      <a:pt x="2" y="6"/>
                    </a:lnTo>
                    <a:lnTo>
                      <a:pt x="5" y="3"/>
                    </a:lnTo>
                    <a:lnTo>
                      <a:pt x="8" y="1"/>
                    </a:lnTo>
                    <a:lnTo>
                      <a:pt x="14" y="1"/>
                    </a:lnTo>
                    <a:lnTo>
                      <a:pt x="24" y="0"/>
                    </a:lnTo>
                    <a:lnTo>
                      <a:pt x="33"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381" name="Freeform 4229">
                <a:extLst>
                  <a:ext uri="{FF2B5EF4-FFF2-40B4-BE49-F238E27FC236}">
                    <a16:creationId xmlns:a16="http://schemas.microsoft.com/office/drawing/2014/main" id="{52DEF06A-AB9B-7004-1FDF-2275F5184849}"/>
                  </a:ext>
                </a:extLst>
              </p:cNvPr>
              <p:cNvSpPr>
                <a:spLocks/>
              </p:cNvSpPr>
              <p:nvPr/>
            </p:nvSpPr>
            <p:spPr bwMode="auto">
              <a:xfrm>
                <a:off x="2270573" y="1432228"/>
                <a:ext cx="85033" cy="114900"/>
              </a:xfrm>
              <a:custGeom>
                <a:avLst/>
                <a:gdLst>
                  <a:gd name="T0" fmla="*/ 33 w 147"/>
                  <a:gd name="T1" fmla="*/ 2 h 199"/>
                  <a:gd name="T2" fmla="*/ 61 w 147"/>
                  <a:gd name="T3" fmla="*/ 12 h 199"/>
                  <a:gd name="T4" fmla="*/ 70 w 147"/>
                  <a:gd name="T5" fmla="*/ 14 h 199"/>
                  <a:gd name="T6" fmla="*/ 93 w 147"/>
                  <a:gd name="T7" fmla="*/ 51 h 199"/>
                  <a:gd name="T8" fmla="*/ 109 w 147"/>
                  <a:gd name="T9" fmla="*/ 72 h 199"/>
                  <a:gd name="T10" fmla="*/ 121 w 147"/>
                  <a:gd name="T11" fmla="*/ 107 h 199"/>
                  <a:gd name="T12" fmla="*/ 140 w 147"/>
                  <a:gd name="T13" fmla="*/ 165 h 199"/>
                  <a:gd name="T14" fmla="*/ 147 w 147"/>
                  <a:gd name="T15" fmla="*/ 192 h 199"/>
                  <a:gd name="T16" fmla="*/ 142 w 147"/>
                  <a:gd name="T17" fmla="*/ 199 h 199"/>
                  <a:gd name="T18" fmla="*/ 133 w 147"/>
                  <a:gd name="T19" fmla="*/ 198 h 199"/>
                  <a:gd name="T20" fmla="*/ 115 w 147"/>
                  <a:gd name="T21" fmla="*/ 178 h 199"/>
                  <a:gd name="T22" fmla="*/ 103 w 147"/>
                  <a:gd name="T23" fmla="*/ 155 h 199"/>
                  <a:gd name="T24" fmla="*/ 101 w 147"/>
                  <a:gd name="T25" fmla="*/ 151 h 199"/>
                  <a:gd name="T26" fmla="*/ 91 w 147"/>
                  <a:gd name="T27" fmla="*/ 134 h 199"/>
                  <a:gd name="T28" fmla="*/ 91 w 147"/>
                  <a:gd name="T29" fmla="*/ 121 h 199"/>
                  <a:gd name="T30" fmla="*/ 86 w 147"/>
                  <a:gd name="T31" fmla="*/ 126 h 199"/>
                  <a:gd name="T32" fmla="*/ 80 w 147"/>
                  <a:gd name="T33" fmla="*/ 127 h 199"/>
                  <a:gd name="T34" fmla="*/ 79 w 147"/>
                  <a:gd name="T35" fmla="*/ 121 h 199"/>
                  <a:gd name="T36" fmla="*/ 80 w 147"/>
                  <a:gd name="T37" fmla="*/ 115 h 199"/>
                  <a:gd name="T38" fmla="*/ 74 w 147"/>
                  <a:gd name="T39" fmla="*/ 113 h 199"/>
                  <a:gd name="T40" fmla="*/ 68 w 147"/>
                  <a:gd name="T41" fmla="*/ 116 h 199"/>
                  <a:gd name="T42" fmla="*/ 60 w 147"/>
                  <a:gd name="T43" fmla="*/ 120 h 199"/>
                  <a:gd name="T44" fmla="*/ 55 w 147"/>
                  <a:gd name="T45" fmla="*/ 111 h 199"/>
                  <a:gd name="T46" fmla="*/ 52 w 147"/>
                  <a:gd name="T47" fmla="*/ 88 h 199"/>
                  <a:gd name="T48" fmla="*/ 46 w 147"/>
                  <a:gd name="T49" fmla="*/ 75 h 199"/>
                  <a:gd name="T50" fmla="*/ 46 w 147"/>
                  <a:gd name="T51" fmla="*/ 54 h 199"/>
                  <a:gd name="T52" fmla="*/ 45 w 147"/>
                  <a:gd name="T53" fmla="*/ 50 h 199"/>
                  <a:gd name="T54" fmla="*/ 36 w 147"/>
                  <a:gd name="T55" fmla="*/ 47 h 199"/>
                  <a:gd name="T56" fmla="*/ 28 w 147"/>
                  <a:gd name="T57" fmla="*/ 54 h 199"/>
                  <a:gd name="T58" fmla="*/ 29 w 147"/>
                  <a:gd name="T59" fmla="*/ 64 h 199"/>
                  <a:gd name="T60" fmla="*/ 28 w 147"/>
                  <a:gd name="T61" fmla="*/ 86 h 199"/>
                  <a:gd name="T62" fmla="*/ 22 w 147"/>
                  <a:gd name="T63" fmla="*/ 94 h 199"/>
                  <a:gd name="T64" fmla="*/ 13 w 147"/>
                  <a:gd name="T65" fmla="*/ 92 h 199"/>
                  <a:gd name="T66" fmla="*/ 11 w 147"/>
                  <a:gd name="T67" fmla="*/ 86 h 199"/>
                  <a:gd name="T68" fmla="*/ 14 w 147"/>
                  <a:gd name="T69" fmla="*/ 78 h 199"/>
                  <a:gd name="T70" fmla="*/ 10 w 147"/>
                  <a:gd name="T71" fmla="*/ 69 h 199"/>
                  <a:gd name="T72" fmla="*/ 1 w 147"/>
                  <a:gd name="T73" fmla="*/ 54 h 199"/>
                  <a:gd name="T74" fmla="*/ 2 w 147"/>
                  <a:gd name="T75" fmla="*/ 45 h 199"/>
                  <a:gd name="T76" fmla="*/ 10 w 147"/>
                  <a:gd name="T77" fmla="*/ 41 h 199"/>
                  <a:gd name="T78" fmla="*/ 17 w 147"/>
                  <a:gd name="T79" fmla="*/ 41 h 199"/>
                  <a:gd name="T80" fmla="*/ 22 w 147"/>
                  <a:gd name="T81" fmla="*/ 31 h 199"/>
                  <a:gd name="T82" fmla="*/ 22 w 147"/>
                  <a:gd name="T83" fmla="*/ 18 h 199"/>
                  <a:gd name="T84" fmla="*/ 20 w 147"/>
                  <a:gd name="T85" fmla="*/ 8 h 199"/>
                  <a:gd name="T86" fmla="*/ 22 w 147"/>
                  <a:gd name="T87" fmla="*/ 2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7" h="199">
                    <a:moveTo>
                      <a:pt x="27" y="0"/>
                    </a:moveTo>
                    <a:lnTo>
                      <a:pt x="30" y="1"/>
                    </a:lnTo>
                    <a:lnTo>
                      <a:pt x="33" y="2"/>
                    </a:lnTo>
                    <a:lnTo>
                      <a:pt x="41" y="8"/>
                    </a:lnTo>
                    <a:lnTo>
                      <a:pt x="51" y="10"/>
                    </a:lnTo>
                    <a:lnTo>
                      <a:pt x="61" y="12"/>
                    </a:lnTo>
                    <a:lnTo>
                      <a:pt x="64" y="12"/>
                    </a:lnTo>
                    <a:lnTo>
                      <a:pt x="67" y="12"/>
                    </a:lnTo>
                    <a:lnTo>
                      <a:pt x="70" y="14"/>
                    </a:lnTo>
                    <a:lnTo>
                      <a:pt x="71" y="16"/>
                    </a:lnTo>
                    <a:lnTo>
                      <a:pt x="82" y="34"/>
                    </a:lnTo>
                    <a:lnTo>
                      <a:pt x="93" y="51"/>
                    </a:lnTo>
                    <a:lnTo>
                      <a:pt x="106" y="67"/>
                    </a:lnTo>
                    <a:lnTo>
                      <a:pt x="108" y="70"/>
                    </a:lnTo>
                    <a:lnTo>
                      <a:pt x="109" y="72"/>
                    </a:lnTo>
                    <a:lnTo>
                      <a:pt x="110" y="76"/>
                    </a:lnTo>
                    <a:lnTo>
                      <a:pt x="114" y="91"/>
                    </a:lnTo>
                    <a:lnTo>
                      <a:pt x="121" y="107"/>
                    </a:lnTo>
                    <a:lnTo>
                      <a:pt x="129" y="126"/>
                    </a:lnTo>
                    <a:lnTo>
                      <a:pt x="134" y="145"/>
                    </a:lnTo>
                    <a:lnTo>
                      <a:pt x="140" y="165"/>
                    </a:lnTo>
                    <a:lnTo>
                      <a:pt x="147" y="186"/>
                    </a:lnTo>
                    <a:lnTo>
                      <a:pt x="147" y="189"/>
                    </a:lnTo>
                    <a:lnTo>
                      <a:pt x="147" y="192"/>
                    </a:lnTo>
                    <a:lnTo>
                      <a:pt x="147" y="195"/>
                    </a:lnTo>
                    <a:lnTo>
                      <a:pt x="144" y="197"/>
                    </a:lnTo>
                    <a:lnTo>
                      <a:pt x="142" y="199"/>
                    </a:lnTo>
                    <a:lnTo>
                      <a:pt x="139" y="199"/>
                    </a:lnTo>
                    <a:lnTo>
                      <a:pt x="136" y="199"/>
                    </a:lnTo>
                    <a:lnTo>
                      <a:pt x="133" y="198"/>
                    </a:lnTo>
                    <a:lnTo>
                      <a:pt x="130" y="196"/>
                    </a:lnTo>
                    <a:lnTo>
                      <a:pt x="123" y="186"/>
                    </a:lnTo>
                    <a:lnTo>
                      <a:pt x="115" y="178"/>
                    </a:lnTo>
                    <a:lnTo>
                      <a:pt x="108" y="168"/>
                    </a:lnTo>
                    <a:lnTo>
                      <a:pt x="103" y="158"/>
                    </a:lnTo>
                    <a:lnTo>
                      <a:pt x="103" y="155"/>
                    </a:lnTo>
                    <a:lnTo>
                      <a:pt x="103" y="153"/>
                    </a:lnTo>
                    <a:lnTo>
                      <a:pt x="102" y="152"/>
                    </a:lnTo>
                    <a:lnTo>
                      <a:pt x="101" y="151"/>
                    </a:lnTo>
                    <a:lnTo>
                      <a:pt x="93" y="146"/>
                    </a:lnTo>
                    <a:lnTo>
                      <a:pt x="91" y="140"/>
                    </a:lnTo>
                    <a:lnTo>
                      <a:pt x="91" y="134"/>
                    </a:lnTo>
                    <a:lnTo>
                      <a:pt x="92" y="128"/>
                    </a:lnTo>
                    <a:lnTo>
                      <a:pt x="93" y="121"/>
                    </a:lnTo>
                    <a:lnTo>
                      <a:pt x="91" y="121"/>
                    </a:lnTo>
                    <a:lnTo>
                      <a:pt x="89" y="122"/>
                    </a:lnTo>
                    <a:lnTo>
                      <a:pt x="87" y="123"/>
                    </a:lnTo>
                    <a:lnTo>
                      <a:pt x="86" y="126"/>
                    </a:lnTo>
                    <a:lnTo>
                      <a:pt x="84" y="127"/>
                    </a:lnTo>
                    <a:lnTo>
                      <a:pt x="83" y="127"/>
                    </a:lnTo>
                    <a:lnTo>
                      <a:pt x="80" y="127"/>
                    </a:lnTo>
                    <a:lnTo>
                      <a:pt x="79" y="124"/>
                    </a:lnTo>
                    <a:lnTo>
                      <a:pt x="78" y="123"/>
                    </a:lnTo>
                    <a:lnTo>
                      <a:pt x="79" y="121"/>
                    </a:lnTo>
                    <a:lnTo>
                      <a:pt x="79" y="119"/>
                    </a:lnTo>
                    <a:lnTo>
                      <a:pt x="80" y="117"/>
                    </a:lnTo>
                    <a:lnTo>
                      <a:pt x="80" y="115"/>
                    </a:lnTo>
                    <a:lnTo>
                      <a:pt x="79" y="114"/>
                    </a:lnTo>
                    <a:lnTo>
                      <a:pt x="77" y="113"/>
                    </a:lnTo>
                    <a:lnTo>
                      <a:pt x="74" y="113"/>
                    </a:lnTo>
                    <a:lnTo>
                      <a:pt x="72" y="114"/>
                    </a:lnTo>
                    <a:lnTo>
                      <a:pt x="71" y="115"/>
                    </a:lnTo>
                    <a:lnTo>
                      <a:pt x="68" y="116"/>
                    </a:lnTo>
                    <a:lnTo>
                      <a:pt x="65" y="119"/>
                    </a:lnTo>
                    <a:lnTo>
                      <a:pt x="61" y="120"/>
                    </a:lnTo>
                    <a:lnTo>
                      <a:pt x="60" y="120"/>
                    </a:lnTo>
                    <a:lnTo>
                      <a:pt x="58" y="119"/>
                    </a:lnTo>
                    <a:lnTo>
                      <a:pt x="57" y="116"/>
                    </a:lnTo>
                    <a:lnTo>
                      <a:pt x="55" y="111"/>
                    </a:lnTo>
                    <a:lnTo>
                      <a:pt x="52" y="92"/>
                    </a:lnTo>
                    <a:lnTo>
                      <a:pt x="52" y="90"/>
                    </a:lnTo>
                    <a:lnTo>
                      <a:pt x="52" y="88"/>
                    </a:lnTo>
                    <a:lnTo>
                      <a:pt x="52" y="85"/>
                    </a:lnTo>
                    <a:lnTo>
                      <a:pt x="51" y="83"/>
                    </a:lnTo>
                    <a:lnTo>
                      <a:pt x="46" y="75"/>
                    </a:lnTo>
                    <a:lnTo>
                      <a:pt x="45" y="66"/>
                    </a:lnTo>
                    <a:lnTo>
                      <a:pt x="46" y="57"/>
                    </a:lnTo>
                    <a:lnTo>
                      <a:pt x="46" y="54"/>
                    </a:lnTo>
                    <a:lnTo>
                      <a:pt x="46" y="53"/>
                    </a:lnTo>
                    <a:lnTo>
                      <a:pt x="46" y="51"/>
                    </a:lnTo>
                    <a:lnTo>
                      <a:pt x="45" y="50"/>
                    </a:lnTo>
                    <a:lnTo>
                      <a:pt x="44" y="48"/>
                    </a:lnTo>
                    <a:lnTo>
                      <a:pt x="40" y="47"/>
                    </a:lnTo>
                    <a:lnTo>
                      <a:pt x="36" y="47"/>
                    </a:lnTo>
                    <a:lnTo>
                      <a:pt x="33" y="50"/>
                    </a:lnTo>
                    <a:lnTo>
                      <a:pt x="30" y="52"/>
                    </a:lnTo>
                    <a:lnTo>
                      <a:pt x="28" y="54"/>
                    </a:lnTo>
                    <a:lnTo>
                      <a:pt x="28" y="58"/>
                    </a:lnTo>
                    <a:lnTo>
                      <a:pt x="28" y="60"/>
                    </a:lnTo>
                    <a:lnTo>
                      <a:pt x="29" y="64"/>
                    </a:lnTo>
                    <a:lnTo>
                      <a:pt x="30" y="66"/>
                    </a:lnTo>
                    <a:lnTo>
                      <a:pt x="32" y="77"/>
                    </a:lnTo>
                    <a:lnTo>
                      <a:pt x="28" y="86"/>
                    </a:lnTo>
                    <a:lnTo>
                      <a:pt x="27" y="90"/>
                    </a:lnTo>
                    <a:lnTo>
                      <a:pt x="25" y="92"/>
                    </a:lnTo>
                    <a:lnTo>
                      <a:pt x="22" y="94"/>
                    </a:lnTo>
                    <a:lnTo>
                      <a:pt x="19" y="95"/>
                    </a:lnTo>
                    <a:lnTo>
                      <a:pt x="15" y="94"/>
                    </a:lnTo>
                    <a:lnTo>
                      <a:pt x="13" y="92"/>
                    </a:lnTo>
                    <a:lnTo>
                      <a:pt x="11" y="91"/>
                    </a:lnTo>
                    <a:lnTo>
                      <a:pt x="11" y="89"/>
                    </a:lnTo>
                    <a:lnTo>
                      <a:pt x="11" y="86"/>
                    </a:lnTo>
                    <a:lnTo>
                      <a:pt x="13" y="84"/>
                    </a:lnTo>
                    <a:lnTo>
                      <a:pt x="14" y="82"/>
                    </a:lnTo>
                    <a:lnTo>
                      <a:pt x="14" y="78"/>
                    </a:lnTo>
                    <a:lnTo>
                      <a:pt x="14" y="75"/>
                    </a:lnTo>
                    <a:lnTo>
                      <a:pt x="13" y="71"/>
                    </a:lnTo>
                    <a:lnTo>
                      <a:pt x="10" y="69"/>
                    </a:lnTo>
                    <a:lnTo>
                      <a:pt x="5" y="64"/>
                    </a:lnTo>
                    <a:lnTo>
                      <a:pt x="3" y="59"/>
                    </a:lnTo>
                    <a:lnTo>
                      <a:pt x="1" y="54"/>
                    </a:lnTo>
                    <a:lnTo>
                      <a:pt x="0" y="51"/>
                    </a:lnTo>
                    <a:lnTo>
                      <a:pt x="1" y="47"/>
                    </a:lnTo>
                    <a:lnTo>
                      <a:pt x="2" y="45"/>
                    </a:lnTo>
                    <a:lnTo>
                      <a:pt x="4" y="44"/>
                    </a:lnTo>
                    <a:lnTo>
                      <a:pt x="8" y="43"/>
                    </a:lnTo>
                    <a:lnTo>
                      <a:pt x="10" y="41"/>
                    </a:lnTo>
                    <a:lnTo>
                      <a:pt x="13" y="41"/>
                    </a:lnTo>
                    <a:lnTo>
                      <a:pt x="15" y="41"/>
                    </a:lnTo>
                    <a:lnTo>
                      <a:pt x="17" y="41"/>
                    </a:lnTo>
                    <a:lnTo>
                      <a:pt x="20" y="39"/>
                    </a:lnTo>
                    <a:lnTo>
                      <a:pt x="21" y="34"/>
                    </a:lnTo>
                    <a:lnTo>
                      <a:pt x="22" y="31"/>
                    </a:lnTo>
                    <a:lnTo>
                      <a:pt x="23" y="26"/>
                    </a:lnTo>
                    <a:lnTo>
                      <a:pt x="23" y="21"/>
                    </a:lnTo>
                    <a:lnTo>
                      <a:pt x="22" y="18"/>
                    </a:lnTo>
                    <a:lnTo>
                      <a:pt x="22" y="14"/>
                    </a:lnTo>
                    <a:lnTo>
                      <a:pt x="21" y="10"/>
                    </a:lnTo>
                    <a:lnTo>
                      <a:pt x="20" y="8"/>
                    </a:lnTo>
                    <a:lnTo>
                      <a:pt x="20" y="6"/>
                    </a:lnTo>
                    <a:lnTo>
                      <a:pt x="21" y="3"/>
                    </a:lnTo>
                    <a:lnTo>
                      <a:pt x="22" y="2"/>
                    </a:lnTo>
                    <a:lnTo>
                      <a:pt x="25" y="0"/>
                    </a:lnTo>
                    <a:lnTo>
                      <a:pt x="27"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382" name="Freeform 4230">
                <a:extLst>
                  <a:ext uri="{FF2B5EF4-FFF2-40B4-BE49-F238E27FC236}">
                    <a16:creationId xmlns:a16="http://schemas.microsoft.com/office/drawing/2014/main" id="{AABCC97E-9F62-1ED1-3758-5F927535BB48}"/>
                  </a:ext>
                </a:extLst>
              </p:cNvPr>
              <p:cNvSpPr>
                <a:spLocks/>
              </p:cNvSpPr>
              <p:nvPr/>
            </p:nvSpPr>
            <p:spPr bwMode="auto">
              <a:xfrm>
                <a:off x="2293555" y="1354096"/>
                <a:ext cx="71243" cy="113751"/>
              </a:xfrm>
              <a:custGeom>
                <a:avLst/>
                <a:gdLst>
                  <a:gd name="T0" fmla="*/ 6 w 124"/>
                  <a:gd name="T1" fmla="*/ 0 h 199"/>
                  <a:gd name="T2" fmla="*/ 9 w 124"/>
                  <a:gd name="T3" fmla="*/ 4 h 199"/>
                  <a:gd name="T4" fmla="*/ 39 w 124"/>
                  <a:gd name="T5" fmla="*/ 17 h 199"/>
                  <a:gd name="T6" fmla="*/ 58 w 124"/>
                  <a:gd name="T7" fmla="*/ 13 h 199"/>
                  <a:gd name="T8" fmla="*/ 64 w 124"/>
                  <a:gd name="T9" fmla="*/ 14 h 199"/>
                  <a:gd name="T10" fmla="*/ 69 w 124"/>
                  <a:gd name="T11" fmla="*/ 18 h 199"/>
                  <a:gd name="T12" fmla="*/ 100 w 124"/>
                  <a:gd name="T13" fmla="*/ 49 h 199"/>
                  <a:gd name="T14" fmla="*/ 113 w 124"/>
                  <a:gd name="T15" fmla="*/ 70 h 199"/>
                  <a:gd name="T16" fmla="*/ 114 w 124"/>
                  <a:gd name="T17" fmla="*/ 74 h 199"/>
                  <a:gd name="T18" fmla="*/ 111 w 124"/>
                  <a:gd name="T19" fmla="*/ 79 h 199"/>
                  <a:gd name="T20" fmla="*/ 107 w 124"/>
                  <a:gd name="T21" fmla="*/ 77 h 199"/>
                  <a:gd name="T22" fmla="*/ 103 w 124"/>
                  <a:gd name="T23" fmla="*/ 75 h 199"/>
                  <a:gd name="T24" fmla="*/ 76 w 124"/>
                  <a:gd name="T25" fmla="*/ 44 h 199"/>
                  <a:gd name="T26" fmla="*/ 73 w 124"/>
                  <a:gd name="T27" fmla="*/ 41 h 199"/>
                  <a:gd name="T28" fmla="*/ 69 w 124"/>
                  <a:gd name="T29" fmla="*/ 37 h 199"/>
                  <a:gd name="T30" fmla="*/ 67 w 124"/>
                  <a:gd name="T31" fmla="*/ 55 h 199"/>
                  <a:gd name="T32" fmla="*/ 90 w 124"/>
                  <a:gd name="T33" fmla="*/ 76 h 199"/>
                  <a:gd name="T34" fmla="*/ 108 w 124"/>
                  <a:gd name="T35" fmla="*/ 93 h 199"/>
                  <a:gd name="T36" fmla="*/ 115 w 124"/>
                  <a:gd name="T37" fmla="*/ 101 h 199"/>
                  <a:gd name="T38" fmla="*/ 117 w 124"/>
                  <a:gd name="T39" fmla="*/ 107 h 199"/>
                  <a:gd name="T40" fmla="*/ 114 w 124"/>
                  <a:gd name="T41" fmla="*/ 111 h 199"/>
                  <a:gd name="T42" fmla="*/ 105 w 124"/>
                  <a:gd name="T43" fmla="*/ 115 h 199"/>
                  <a:gd name="T44" fmla="*/ 111 w 124"/>
                  <a:gd name="T45" fmla="*/ 121 h 199"/>
                  <a:gd name="T46" fmla="*/ 119 w 124"/>
                  <a:gd name="T47" fmla="*/ 125 h 199"/>
                  <a:gd name="T48" fmla="*/ 123 w 124"/>
                  <a:gd name="T49" fmla="*/ 127 h 199"/>
                  <a:gd name="T50" fmla="*/ 124 w 124"/>
                  <a:gd name="T51" fmla="*/ 132 h 199"/>
                  <a:gd name="T52" fmla="*/ 122 w 124"/>
                  <a:gd name="T53" fmla="*/ 138 h 199"/>
                  <a:gd name="T54" fmla="*/ 116 w 124"/>
                  <a:gd name="T55" fmla="*/ 140 h 199"/>
                  <a:gd name="T56" fmla="*/ 111 w 124"/>
                  <a:gd name="T57" fmla="*/ 139 h 199"/>
                  <a:gd name="T58" fmla="*/ 108 w 124"/>
                  <a:gd name="T59" fmla="*/ 139 h 199"/>
                  <a:gd name="T60" fmla="*/ 109 w 124"/>
                  <a:gd name="T61" fmla="*/ 146 h 199"/>
                  <a:gd name="T62" fmla="*/ 114 w 124"/>
                  <a:gd name="T63" fmla="*/ 155 h 199"/>
                  <a:gd name="T64" fmla="*/ 114 w 124"/>
                  <a:gd name="T65" fmla="*/ 161 h 199"/>
                  <a:gd name="T66" fmla="*/ 110 w 124"/>
                  <a:gd name="T67" fmla="*/ 163 h 199"/>
                  <a:gd name="T68" fmla="*/ 103 w 124"/>
                  <a:gd name="T69" fmla="*/ 165 h 199"/>
                  <a:gd name="T70" fmla="*/ 101 w 124"/>
                  <a:gd name="T71" fmla="*/ 170 h 199"/>
                  <a:gd name="T72" fmla="*/ 98 w 124"/>
                  <a:gd name="T73" fmla="*/ 176 h 199"/>
                  <a:gd name="T74" fmla="*/ 95 w 124"/>
                  <a:gd name="T75" fmla="*/ 185 h 199"/>
                  <a:gd name="T76" fmla="*/ 88 w 124"/>
                  <a:gd name="T77" fmla="*/ 196 h 199"/>
                  <a:gd name="T78" fmla="*/ 77 w 124"/>
                  <a:gd name="T79" fmla="*/ 196 h 199"/>
                  <a:gd name="T80" fmla="*/ 71 w 124"/>
                  <a:gd name="T81" fmla="*/ 183 h 199"/>
                  <a:gd name="T82" fmla="*/ 69 w 124"/>
                  <a:gd name="T83" fmla="*/ 172 h 199"/>
                  <a:gd name="T84" fmla="*/ 69 w 124"/>
                  <a:gd name="T85" fmla="*/ 165 h 199"/>
                  <a:gd name="T86" fmla="*/ 71 w 124"/>
                  <a:gd name="T87" fmla="*/ 158 h 199"/>
                  <a:gd name="T88" fmla="*/ 73 w 124"/>
                  <a:gd name="T89" fmla="*/ 153 h 199"/>
                  <a:gd name="T90" fmla="*/ 73 w 124"/>
                  <a:gd name="T91" fmla="*/ 149 h 199"/>
                  <a:gd name="T92" fmla="*/ 67 w 124"/>
                  <a:gd name="T93" fmla="*/ 145 h 199"/>
                  <a:gd name="T94" fmla="*/ 72 w 124"/>
                  <a:gd name="T95" fmla="*/ 143 h 199"/>
                  <a:gd name="T96" fmla="*/ 77 w 124"/>
                  <a:gd name="T97" fmla="*/ 143 h 199"/>
                  <a:gd name="T98" fmla="*/ 82 w 124"/>
                  <a:gd name="T99" fmla="*/ 139 h 199"/>
                  <a:gd name="T100" fmla="*/ 57 w 124"/>
                  <a:gd name="T101" fmla="*/ 127 h 199"/>
                  <a:gd name="T102" fmla="*/ 43 w 124"/>
                  <a:gd name="T103" fmla="*/ 106 h 199"/>
                  <a:gd name="T104" fmla="*/ 33 w 124"/>
                  <a:gd name="T105" fmla="*/ 71 h 199"/>
                  <a:gd name="T106" fmla="*/ 19 w 124"/>
                  <a:gd name="T107" fmla="*/ 46 h 199"/>
                  <a:gd name="T108" fmla="*/ 16 w 124"/>
                  <a:gd name="T109" fmla="*/ 36 h 199"/>
                  <a:gd name="T110" fmla="*/ 13 w 124"/>
                  <a:gd name="T111" fmla="*/ 26 h 199"/>
                  <a:gd name="T112" fmla="*/ 6 w 124"/>
                  <a:gd name="T113" fmla="*/ 19 h 199"/>
                  <a:gd name="T114" fmla="*/ 2 w 124"/>
                  <a:gd name="T115" fmla="*/ 14 h 199"/>
                  <a:gd name="T116" fmla="*/ 0 w 124"/>
                  <a:gd name="T117" fmla="*/ 10 h 199"/>
                  <a:gd name="T118" fmla="*/ 0 w 124"/>
                  <a:gd name="T119" fmla="*/ 5 h 199"/>
                  <a:gd name="T120" fmla="*/ 1 w 124"/>
                  <a:gd name="T121" fmla="*/ 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4" h="199">
                    <a:moveTo>
                      <a:pt x="3" y="0"/>
                    </a:moveTo>
                    <a:lnTo>
                      <a:pt x="6" y="0"/>
                    </a:lnTo>
                    <a:lnTo>
                      <a:pt x="8" y="1"/>
                    </a:lnTo>
                    <a:lnTo>
                      <a:pt x="9" y="4"/>
                    </a:lnTo>
                    <a:lnTo>
                      <a:pt x="24" y="14"/>
                    </a:lnTo>
                    <a:lnTo>
                      <a:pt x="39" y="17"/>
                    </a:lnTo>
                    <a:lnTo>
                      <a:pt x="56" y="13"/>
                    </a:lnTo>
                    <a:lnTo>
                      <a:pt x="58" y="13"/>
                    </a:lnTo>
                    <a:lnTo>
                      <a:pt x="62" y="13"/>
                    </a:lnTo>
                    <a:lnTo>
                      <a:pt x="64" y="14"/>
                    </a:lnTo>
                    <a:lnTo>
                      <a:pt x="66" y="16"/>
                    </a:lnTo>
                    <a:lnTo>
                      <a:pt x="69" y="18"/>
                    </a:lnTo>
                    <a:lnTo>
                      <a:pt x="85" y="33"/>
                    </a:lnTo>
                    <a:lnTo>
                      <a:pt x="100" y="49"/>
                    </a:lnTo>
                    <a:lnTo>
                      <a:pt x="111" y="68"/>
                    </a:lnTo>
                    <a:lnTo>
                      <a:pt x="113" y="70"/>
                    </a:lnTo>
                    <a:lnTo>
                      <a:pt x="114" y="73"/>
                    </a:lnTo>
                    <a:lnTo>
                      <a:pt x="114" y="74"/>
                    </a:lnTo>
                    <a:lnTo>
                      <a:pt x="113" y="76"/>
                    </a:lnTo>
                    <a:lnTo>
                      <a:pt x="111" y="79"/>
                    </a:lnTo>
                    <a:lnTo>
                      <a:pt x="109" y="79"/>
                    </a:lnTo>
                    <a:lnTo>
                      <a:pt x="107" y="77"/>
                    </a:lnTo>
                    <a:lnTo>
                      <a:pt x="104" y="77"/>
                    </a:lnTo>
                    <a:lnTo>
                      <a:pt x="103" y="75"/>
                    </a:lnTo>
                    <a:lnTo>
                      <a:pt x="77" y="46"/>
                    </a:lnTo>
                    <a:lnTo>
                      <a:pt x="76" y="44"/>
                    </a:lnTo>
                    <a:lnTo>
                      <a:pt x="75" y="42"/>
                    </a:lnTo>
                    <a:lnTo>
                      <a:pt x="73" y="41"/>
                    </a:lnTo>
                    <a:lnTo>
                      <a:pt x="71" y="38"/>
                    </a:lnTo>
                    <a:lnTo>
                      <a:pt x="69" y="37"/>
                    </a:lnTo>
                    <a:lnTo>
                      <a:pt x="65" y="46"/>
                    </a:lnTo>
                    <a:lnTo>
                      <a:pt x="67" y="55"/>
                    </a:lnTo>
                    <a:lnTo>
                      <a:pt x="76" y="63"/>
                    </a:lnTo>
                    <a:lnTo>
                      <a:pt x="90" y="76"/>
                    </a:lnTo>
                    <a:lnTo>
                      <a:pt x="104" y="89"/>
                    </a:lnTo>
                    <a:lnTo>
                      <a:pt x="108" y="93"/>
                    </a:lnTo>
                    <a:lnTo>
                      <a:pt x="111" y="98"/>
                    </a:lnTo>
                    <a:lnTo>
                      <a:pt x="115" y="101"/>
                    </a:lnTo>
                    <a:lnTo>
                      <a:pt x="116" y="105"/>
                    </a:lnTo>
                    <a:lnTo>
                      <a:pt x="117" y="107"/>
                    </a:lnTo>
                    <a:lnTo>
                      <a:pt x="116" y="109"/>
                    </a:lnTo>
                    <a:lnTo>
                      <a:pt x="114" y="111"/>
                    </a:lnTo>
                    <a:lnTo>
                      <a:pt x="110" y="113"/>
                    </a:lnTo>
                    <a:lnTo>
                      <a:pt x="105" y="115"/>
                    </a:lnTo>
                    <a:lnTo>
                      <a:pt x="108" y="119"/>
                    </a:lnTo>
                    <a:lnTo>
                      <a:pt x="111" y="121"/>
                    </a:lnTo>
                    <a:lnTo>
                      <a:pt x="115" y="124"/>
                    </a:lnTo>
                    <a:lnTo>
                      <a:pt x="119" y="125"/>
                    </a:lnTo>
                    <a:lnTo>
                      <a:pt x="121" y="126"/>
                    </a:lnTo>
                    <a:lnTo>
                      <a:pt x="123" y="127"/>
                    </a:lnTo>
                    <a:lnTo>
                      <a:pt x="124" y="130"/>
                    </a:lnTo>
                    <a:lnTo>
                      <a:pt x="124" y="132"/>
                    </a:lnTo>
                    <a:lnTo>
                      <a:pt x="123" y="136"/>
                    </a:lnTo>
                    <a:lnTo>
                      <a:pt x="122" y="138"/>
                    </a:lnTo>
                    <a:lnTo>
                      <a:pt x="120" y="140"/>
                    </a:lnTo>
                    <a:lnTo>
                      <a:pt x="116" y="140"/>
                    </a:lnTo>
                    <a:lnTo>
                      <a:pt x="113" y="139"/>
                    </a:lnTo>
                    <a:lnTo>
                      <a:pt x="111" y="139"/>
                    </a:lnTo>
                    <a:lnTo>
                      <a:pt x="110" y="138"/>
                    </a:lnTo>
                    <a:lnTo>
                      <a:pt x="108" y="139"/>
                    </a:lnTo>
                    <a:lnTo>
                      <a:pt x="105" y="140"/>
                    </a:lnTo>
                    <a:lnTo>
                      <a:pt x="109" y="146"/>
                    </a:lnTo>
                    <a:lnTo>
                      <a:pt x="113" y="152"/>
                    </a:lnTo>
                    <a:lnTo>
                      <a:pt x="114" y="155"/>
                    </a:lnTo>
                    <a:lnTo>
                      <a:pt x="114" y="157"/>
                    </a:lnTo>
                    <a:lnTo>
                      <a:pt x="114" y="161"/>
                    </a:lnTo>
                    <a:lnTo>
                      <a:pt x="113" y="162"/>
                    </a:lnTo>
                    <a:lnTo>
                      <a:pt x="110" y="163"/>
                    </a:lnTo>
                    <a:lnTo>
                      <a:pt x="107" y="164"/>
                    </a:lnTo>
                    <a:lnTo>
                      <a:pt x="103" y="165"/>
                    </a:lnTo>
                    <a:lnTo>
                      <a:pt x="102" y="168"/>
                    </a:lnTo>
                    <a:lnTo>
                      <a:pt x="101" y="170"/>
                    </a:lnTo>
                    <a:lnTo>
                      <a:pt x="100" y="172"/>
                    </a:lnTo>
                    <a:lnTo>
                      <a:pt x="98" y="176"/>
                    </a:lnTo>
                    <a:lnTo>
                      <a:pt x="97" y="178"/>
                    </a:lnTo>
                    <a:lnTo>
                      <a:pt x="95" y="185"/>
                    </a:lnTo>
                    <a:lnTo>
                      <a:pt x="91" y="191"/>
                    </a:lnTo>
                    <a:lnTo>
                      <a:pt x="88" y="196"/>
                    </a:lnTo>
                    <a:lnTo>
                      <a:pt x="83" y="199"/>
                    </a:lnTo>
                    <a:lnTo>
                      <a:pt x="77" y="196"/>
                    </a:lnTo>
                    <a:lnTo>
                      <a:pt x="73" y="190"/>
                    </a:lnTo>
                    <a:lnTo>
                      <a:pt x="71" y="183"/>
                    </a:lnTo>
                    <a:lnTo>
                      <a:pt x="70" y="176"/>
                    </a:lnTo>
                    <a:lnTo>
                      <a:pt x="69" y="172"/>
                    </a:lnTo>
                    <a:lnTo>
                      <a:pt x="67" y="169"/>
                    </a:lnTo>
                    <a:lnTo>
                      <a:pt x="69" y="165"/>
                    </a:lnTo>
                    <a:lnTo>
                      <a:pt x="70" y="162"/>
                    </a:lnTo>
                    <a:lnTo>
                      <a:pt x="71" y="158"/>
                    </a:lnTo>
                    <a:lnTo>
                      <a:pt x="73" y="156"/>
                    </a:lnTo>
                    <a:lnTo>
                      <a:pt x="73" y="153"/>
                    </a:lnTo>
                    <a:lnTo>
                      <a:pt x="75" y="151"/>
                    </a:lnTo>
                    <a:lnTo>
                      <a:pt x="73" y="149"/>
                    </a:lnTo>
                    <a:lnTo>
                      <a:pt x="71" y="146"/>
                    </a:lnTo>
                    <a:lnTo>
                      <a:pt x="67" y="145"/>
                    </a:lnTo>
                    <a:lnTo>
                      <a:pt x="70" y="143"/>
                    </a:lnTo>
                    <a:lnTo>
                      <a:pt x="72" y="143"/>
                    </a:lnTo>
                    <a:lnTo>
                      <a:pt x="75" y="143"/>
                    </a:lnTo>
                    <a:lnTo>
                      <a:pt x="77" y="143"/>
                    </a:lnTo>
                    <a:lnTo>
                      <a:pt x="79" y="142"/>
                    </a:lnTo>
                    <a:lnTo>
                      <a:pt x="82" y="139"/>
                    </a:lnTo>
                    <a:lnTo>
                      <a:pt x="67" y="136"/>
                    </a:lnTo>
                    <a:lnTo>
                      <a:pt x="57" y="127"/>
                    </a:lnTo>
                    <a:lnTo>
                      <a:pt x="47" y="117"/>
                    </a:lnTo>
                    <a:lnTo>
                      <a:pt x="43" y="106"/>
                    </a:lnTo>
                    <a:lnTo>
                      <a:pt x="39" y="94"/>
                    </a:lnTo>
                    <a:lnTo>
                      <a:pt x="33" y="71"/>
                    </a:lnTo>
                    <a:lnTo>
                      <a:pt x="22" y="51"/>
                    </a:lnTo>
                    <a:lnTo>
                      <a:pt x="19" y="46"/>
                    </a:lnTo>
                    <a:lnTo>
                      <a:pt x="16" y="42"/>
                    </a:lnTo>
                    <a:lnTo>
                      <a:pt x="16" y="36"/>
                    </a:lnTo>
                    <a:lnTo>
                      <a:pt x="15" y="31"/>
                    </a:lnTo>
                    <a:lnTo>
                      <a:pt x="13" y="26"/>
                    </a:lnTo>
                    <a:lnTo>
                      <a:pt x="10" y="22"/>
                    </a:lnTo>
                    <a:lnTo>
                      <a:pt x="6" y="19"/>
                    </a:lnTo>
                    <a:lnTo>
                      <a:pt x="5" y="17"/>
                    </a:lnTo>
                    <a:lnTo>
                      <a:pt x="2" y="14"/>
                    </a:lnTo>
                    <a:lnTo>
                      <a:pt x="1" y="12"/>
                    </a:lnTo>
                    <a:lnTo>
                      <a:pt x="0" y="10"/>
                    </a:lnTo>
                    <a:lnTo>
                      <a:pt x="0" y="7"/>
                    </a:lnTo>
                    <a:lnTo>
                      <a:pt x="0" y="5"/>
                    </a:lnTo>
                    <a:lnTo>
                      <a:pt x="0" y="3"/>
                    </a:lnTo>
                    <a:lnTo>
                      <a:pt x="1" y="1"/>
                    </a:lnTo>
                    <a:lnTo>
                      <a:pt x="3"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383" name="Freeform 4231">
                <a:extLst>
                  <a:ext uri="{FF2B5EF4-FFF2-40B4-BE49-F238E27FC236}">
                    <a16:creationId xmlns:a16="http://schemas.microsoft.com/office/drawing/2014/main" id="{06F80C8A-1C4E-016D-F9A5-13084C71F8B9}"/>
                  </a:ext>
                </a:extLst>
              </p:cNvPr>
              <p:cNvSpPr>
                <a:spLocks/>
              </p:cNvSpPr>
              <p:nvPr/>
            </p:nvSpPr>
            <p:spPr bwMode="auto">
              <a:xfrm>
                <a:off x="761819" y="1711434"/>
                <a:ext cx="97672" cy="55152"/>
              </a:xfrm>
              <a:custGeom>
                <a:avLst/>
                <a:gdLst>
                  <a:gd name="T0" fmla="*/ 121 w 170"/>
                  <a:gd name="T1" fmla="*/ 0 h 97"/>
                  <a:gd name="T2" fmla="*/ 134 w 170"/>
                  <a:gd name="T3" fmla="*/ 3 h 97"/>
                  <a:gd name="T4" fmla="*/ 142 w 170"/>
                  <a:gd name="T5" fmla="*/ 11 h 97"/>
                  <a:gd name="T6" fmla="*/ 147 w 170"/>
                  <a:gd name="T7" fmla="*/ 23 h 97"/>
                  <a:gd name="T8" fmla="*/ 147 w 170"/>
                  <a:gd name="T9" fmla="*/ 40 h 97"/>
                  <a:gd name="T10" fmla="*/ 147 w 170"/>
                  <a:gd name="T11" fmla="*/ 44 h 97"/>
                  <a:gd name="T12" fmla="*/ 147 w 170"/>
                  <a:gd name="T13" fmla="*/ 49 h 97"/>
                  <a:gd name="T14" fmla="*/ 147 w 170"/>
                  <a:gd name="T15" fmla="*/ 51 h 97"/>
                  <a:gd name="T16" fmla="*/ 148 w 170"/>
                  <a:gd name="T17" fmla="*/ 54 h 97"/>
                  <a:gd name="T18" fmla="*/ 151 w 170"/>
                  <a:gd name="T19" fmla="*/ 55 h 97"/>
                  <a:gd name="T20" fmla="*/ 154 w 170"/>
                  <a:gd name="T21" fmla="*/ 56 h 97"/>
                  <a:gd name="T22" fmla="*/ 160 w 170"/>
                  <a:gd name="T23" fmla="*/ 57 h 97"/>
                  <a:gd name="T24" fmla="*/ 165 w 170"/>
                  <a:gd name="T25" fmla="*/ 59 h 97"/>
                  <a:gd name="T26" fmla="*/ 167 w 170"/>
                  <a:gd name="T27" fmla="*/ 61 h 97"/>
                  <a:gd name="T28" fmla="*/ 170 w 170"/>
                  <a:gd name="T29" fmla="*/ 65 h 97"/>
                  <a:gd name="T30" fmla="*/ 170 w 170"/>
                  <a:gd name="T31" fmla="*/ 68 h 97"/>
                  <a:gd name="T32" fmla="*/ 170 w 170"/>
                  <a:gd name="T33" fmla="*/ 72 h 97"/>
                  <a:gd name="T34" fmla="*/ 168 w 170"/>
                  <a:gd name="T35" fmla="*/ 73 h 97"/>
                  <a:gd name="T36" fmla="*/ 167 w 170"/>
                  <a:gd name="T37" fmla="*/ 75 h 97"/>
                  <a:gd name="T38" fmla="*/ 165 w 170"/>
                  <a:gd name="T39" fmla="*/ 75 h 97"/>
                  <a:gd name="T40" fmla="*/ 163 w 170"/>
                  <a:gd name="T41" fmla="*/ 76 h 97"/>
                  <a:gd name="T42" fmla="*/ 160 w 170"/>
                  <a:gd name="T43" fmla="*/ 76 h 97"/>
                  <a:gd name="T44" fmla="*/ 149 w 170"/>
                  <a:gd name="T45" fmla="*/ 78 h 97"/>
                  <a:gd name="T46" fmla="*/ 139 w 170"/>
                  <a:gd name="T47" fmla="*/ 79 h 97"/>
                  <a:gd name="T48" fmla="*/ 121 w 170"/>
                  <a:gd name="T49" fmla="*/ 78 h 97"/>
                  <a:gd name="T50" fmla="*/ 106 w 170"/>
                  <a:gd name="T51" fmla="*/ 73 h 97"/>
                  <a:gd name="T52" fmla="*/ 91 w 170"/>
                  <a:gd name="T53" fmla="*/ 71 h 97"/>
                  <a:gd name="T54" fmla="*/ 79 w 170"/>
                  <a:gd name="T55" fmla="*/ 72 h 97"/>
                  <a:gd name="T56" fmla="*/ 67 w 170"/>
                  <a:gd name="T57" fmla="*/ 76 h 97"/>
                  <a:gd name="T58" fmla="*/ 58 w 170"/>
                  <a:gd name="T59" fmla="*/ 85 h 97"/>
                  <a:gd name="T60" fmla="*/ 47 w 170"/>
                  <a:gd name="T61" fmla="*/ 94 h 97"/>
                  <a:gd name="T62" fmla="*/ 35 w 170"/>
                  <a:gd name="T63" fmla="*/ 97 h 97"/>
                  <a:gd name="T64" fmla="*/ 24 w 170"/>
                  <a:gd name="T65" fmla="*/ 97 h 97"/>
                  <a:gd name="T66" fmla="*/ 12 w 170"/>
                  <a:gd name="T67" fmla="*/ 94 h 97"/>
                  <a:gd name="T68" fmla="*/ 3 w 170"/>
                  <a:gd name="T69" fmla="*/ 91 h 97"/>
                  <a:gd name="T70" fmla="*/ 0 w 170"/>
                  <a:gd name="T71" fmla="*/ 84 h 97"/>
                  <a:gd name="T72" fmla="*/ 0 w 170"/>
                  <a:gd name="T73" fmla="*/ 75 h 97"/>
                  <a:gd name="T74" fmla="*/ 2 w 170"/>
                  <a:gd name="T75" fmla="*/ 65 h 97"/>
                  <a:gd name="T76" fmla="*/ 7 w 170"/>
                  <a:gd name="T77" fmla="*/ 56 h 97"/>
                  <a:gd name="T78" fmla="*/ 16 w 170"/>
                  <a:gd name="T79" fmla="*/ 49 h 97"/>
                  <a:gd name="T80" fmla="*/ 26 w 170"/>
                  <a:gd name="T81" fmla="*/ 42 h 97"/>
                  <a:gd name="T82" fmla="*/ 34 w 170"/>
                  <a:gd name="T83" fmla="*/ 34 h 97"/>
                  <a:gd name="T84" fmla="*/ 39 w 170"/>
                  <a:gd name="T85" fmla="*/ 24 h 97"/>
                  <a:gd name="T86" fmla="*/ 41 w 170"/>
                  <a:gd name="T87" fmla="*/ 19 h 97"/>
                  <a:gd name="T88" fmla="*/ 45 w 170"/>
                  <a:gd name="T89" fmla="*/ 16 h 97"/>
                  <a:gd name="T90" fmla="*/ 48 w 170"/>
                  <a:gd name="T91" fmla="*/ 15 h 97"/>
                  <a:gd name="T92" fmla="*/ 53 w 170"/>
                  <a:gd name="T93" fmla="*/ 13 h 97"/>
                  <a:gd name="T94" fmla="*/ 57 w 170"/>
                  <a:gd name="T95" fmla="*/ 15 h 97"/>
                  <a:gd name="T96" fmla="*/ 71 w 170"/>
                  <a:gd name="T97" fmla="*/ 17 h 97"/>
                  <a:gd name="T98" fmla="*/ 83 w 170"/>
                  <a:gd name="T99" fmla="*/ 13 h 97"/>
                  <a:gd name="T100" fmla="*/ 95 w 170"/>
                  <a:gd name="T101" fmla="*/ 8 h 97"/>
                  <a:gd name="T102" fmla="*/ 100 w 170"/>
                  <a:gd name="T103" fmla="*/ 5 h 97"/>
                  <a:gd name="T104" fmla="*/ 104 w 170"/>
                  <a:gd name="T105" fmla="*/ 4 h 97"/>
                  <a:gd name="T106" fmla="*/ 121 w 170"/>
                  <a:gd name="T10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0" h="97">
                    <a:moveTo>
                      <a:pt x="121" y="0"/>
                    </a:moveTo>
                    <a:lnTo>
                      <a:pt x="134" y="3"/>
                    </a:lnTo>
                    <a:lnTo>
                      <a:pt x="142" y="11"/>
                    </a:lnTo>
                    <a:lnTo>
                      <a:pt x="147" y="23"/>
                    </a:lnTo>
                    <a:lnTo>
                      <a:pt x="147" y="40"/>
                    </a:lnTo>
                    <a:lnTo>
                      <a:pt x="147" y="44"/>
                    </a:lnTo>
                    <a:lnTo>
                      <a:pt x="147" y="49"/>
                    </a:lnTo>
                    <a:lnTo>
                      <a:pt x="147" y="51"/>
                    </a:lnTo>
                    <a:lnTo>
                      <a:pt x="148" y="54"/>
                    </a:lnTo>
                    <a:lnTo>
                      <a:pt x="151" y="55"/>
                    </a:lnTo>
                    <a:lnTo>
                      <a:pt x="154" y="56"/>
                    </a:lnTo>
                    <a:lnTo>
                      <a:pt x="160" y="57"/>
                    </a:lnTo>
                    <a:lnTo>
                      <a:pt x="165" y="59"/>
                    </a:lnTo>
                    <a:lnTo>
                      <a:pt x="167" y="61"/>
                    </a:lnTo>
                    <a:lnTo>
                      <a:pt x="170" y="65"/>
                    </a:lnTo>
                    <a:lnTo>
                      <a:pt x="170" y="68"/>
                    </a:lnTo>
                    <a:lnTo>
                      <a:pt x="170" y="72"/>
                    </a:lnTo>
                    <a:lnTo>
                      <a:pt x="168" y="73"/>
                    </a:lnTo>
                    <a:lnTo>
                      <a:pt x="167" y="75"/>
                    </a:lnTo>
                    <a:lnTo>
                      <a:pt x="165" y="75"/>
                    </a:lnTo>
                    <a:lnTo>
                      <a:pt x="163" y="76"/>
                    </a:lnTo>
                    <a:lnTo>
                      <a:pt x="160" y="76"/>
                    </a:lnTo>
                    <a:lnTo>
                      <a:pt x="149" y="78"/>
                    </a:lnTo>
                    <a:lnTo>
                      <a:pt x="139" y="79"/>
                    </a:lnTo>
                    <a:lnTo>
                      <a:pt x="121" y="78"/>
                    </a:lnTo>
                    <a:lnTo>
                      <a:pt x="106" y="73"/>
                    </a:lnTo>
                    <a:lnTo>
                      <a:pt x="91" y="71"/>
                    </a:lnTo>
                    <a:lnTo>
                      <a:pt x="79" y="72"/>
                    </a:lnTo>
                    <a:lnTo>
                      <a:pt x="67" y="76"/>
                    </a:lnTo>
                    <a:lnTo>
                      <a:pt x="58" y="85"/>
                    </a:lnTo>
                    <a:lnTo>
                      <a:pt x="47" y="94"/>
                    </a:lnTo>
                    <a:lnTo>
                      <a:pt x="35" y="97"/>
                    </a:lnTo>
                    <a:lnTo>
                      <a:pt x="24" y="97"/>
                    </a:lnTo>
                    <a:lnTo>
                      <a:pt x="12" y="94"/>
                    </a:lnTo>
                    <a:lnTo>
                      <a:pt x="3" y="91"/>
                    </a:lnTo>
                    <a:lnTo>
                      <a:pt x="0" y="84"/>
                    </a:lnTo>
                    <a:lnTo>
                      <a:pt x="0" y="75"/>
                    </a:lnTo>
                    <a:lnTo>
                      <a:pt x="2" y="65"/>
                    </a:lnTo>
                    <a:lnTo>
                      <a:pt x="7" y="56"/>
                    </a:lnTo>
                    <a:lnTo>
                      <a:pt x="16" y="49"/>
                    </a:lnTo>
                    <a:lnTo>
                      <a:pt x="26" y="42"/>
                    </a:lnTo>
                    <a:lnTo>
                      <a:pt x="34" y="34"/>
                    </a:lnTo>
                    <a:lnTo>
                      <a:pt x="39" y="24"/>
                    </a:lnTo>
                    <a:lnTo>
                      <a:pt x="41" y="19"/>
                    </a:lnTo>
                    <a:lnTo>
                      <a:pt x="45" y="16"/>
                    </a:lnTo>
                    <a:lnTo>
                      <a:pt x="48" y="15"/>
                    </a:lnTo>
                    <a:lnTo>
                      <a:pt x="53" y="13"/>
                    </a:lnTo>
                    <a:lnTo>
                      <a:pt x="57" y="15"/>
                    </a:lnTo>
                    <a:lnTo>
                      <a:pt x="71" y="17"/>
                    </a:lnTo>
                    <a:lnTo>
                      <a:pt x="83" y="13"/>
                    </a:lnTo>
                    <a:lnTo>
                      <a:pt x="95" y="8"/>
                    </a:lnTo>
                    <a:lnTo>
                      <a:pt x="100" y="5"/>
                    </a:lnTo>
                    <a:lnTo>
                      <a:pt x="104" y="4"/>
                    </a:lnTo>
                    <a:lnTo>
                      <a:pt x="121"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384" name="Freeform 4232">
                <a:extLst>
                  <a:ext uri="{FF2B5EF4-FFF2-40B4-BE49-F238E27FC236}">
                    <a16:creationId xmlns:a16="http://schemas.microsoft.com/office/drawing/2014/main" id="{EDD86D03-D079-7C88-3021-B16948E1DF9F}"/>
                  </a:ext>
                </a:extLst>
              </p:cNvPr>
              <p:cNvSpPr>
                <a:spLocks/>
              </p:cNvSpPr>
              <p:nvPr/>
            </p:nvSpPr>
            <p:spPr bwMode="auto">
              <a:xfrm>
                <a:off x="2224609" y="1370182"/>
                <a:ext cx="91927" cy="82728"/>
              </a:xfrm>
              <a:custGeom>
                <a:avLst/>
                <a:gdLst>
                  <a:gd name="T0" fmla="*/ 56 w 159"/>
                  <a:gd name="T1" fmla="*/ 2 h 145"/>
                  <a:gd name="T2" fmla="*/ 68 w 159"/>
                  <a:gd name="T3" fmla="*/ 8 h 145"/>
                  <a:gd name="T4" fmla="*/ 66 w 159"/>
                  <a:gd name="T5" fmla="*/ 28 h 145"/>
                  <a:gd name="T6" fmla="*/ 64 w 159"/>
                  <a:gd name="T7" fmla="*/ 33 h 145"/>
                  <a:gd name="T8" fmla="*/ 63 w 159"/>
                  <a:gd name="T9" fmla="*/ 37 h 145"/>
                  <a:gd name="T10" fmla="*/ 64 w 159"/>
                  <a:gd name="T11" fmla="*/ 42 h 145"/>
                  <a:gd name="T12" fmla="*/ 63 w 159"/>
                  <a:gd name="T13" fmla="*/ 48 h 145"/>
                  <a:gd name="T14" fmla="*/ 59 w 159"/>
                  <a:gd name="T15" fmla="*/ 53 h 145"/>
                  <a:gd name="T16" fmla="*/ 57 w 159"/>
                  <a:gd name="T17" fmla="*/ 59 h 145"/>
                  <a:gd name="T18" fmla="*/ 89 w 159"/>
                  <a:gd name="T19" fmla="*/ 65 h 145"/>
                  <a:gd name="T20" fmla="*/ 109 w 159"/>
                  <a:gd name="T21" fmla="*/ 75 h 145"/>
                  <a:gd name="T22" fmla="*/ 124 w 159"/>
                  <a:gd name="T23" fmla="*/ 72 h 145"/>
                  <a:gd name="T24" fmla="*/ 138 w 159"/>
                  <a:gd name="T25" fmla="*/ 69 h 145"/>
                  <a:gd name="T26" fmla="*/ 148 w 159"/>
                  <a:gd name="T27" fmla="*/ 80 h 145"/>
                  <a:gd name="T28" fmla="*/ 158 w 159"/>
                  <a:gd name="T29" fmla="*/ 96 h 145"/>
                  <a:gd name="T30" fmla="*/ 158 w 159"/>
                  <a:gd name="T31" fmla="*/ 101 h 145"/>
                  <a:gd name="T32" fmla="*/ 154 w 159"/>
                  <a:gd name="T33" fmla="*/ 107 h 145"/>
                  <a:gd name="T34" fmla="*/ 148 w 159"/>
                  <a:gd name="T35" fmla="*/ 111 h 145"/>
                  <a:gd name="T36" fmla="*/ 143 w 159"/>
                  <a:gd name="T37" fmla="*/ 111 h 145"/>
                  <a:gd name="T38" fmla="*/ 118 w 159"/>
                  <a:gd name="T39" fmla="*/ 104 h 145"/>
                  <a:gd name="T40" fmla="*/ 88 w 159"/>
                  <a:gd name="T41" fmla="*/ 93 h 145"/>
                  <a:gd name="T42" fmla="*/ 72 w 159"/>
                  <a:gd name="T43" fmla="*/ 93 h 145"/>
                  <a:gd name="T44" fmla="*/ 77 w 159"/>
                  <a:gd name="T45" fmla="*/ 98 h 145"/>
                  <a:gd name="T46" fmla="*/ 81 w 159"/>
                  <a:gd name="T47" fmla="*/ 101 h 145"/>
                  <a:gd name="T48" fmla="*/ 89 w 159"/>
                  <a:gd name="T49" fmla="*/ 110 h 145"/>
                  <a:gd name="T50" fmla="*/ 94 w 159"/>
                  <a:gd name="T51" fmla="*/ 124 h 145"/>
                  <a:gd name="T52" fmla="*/ 90 w 159"/>
                  <a:gd name="T53" fmla="*/ 135 h 145"/>
                  <a:gd name="T54" fmla="*/ 89 w 159"/>
                  <a:gd name="T55" fmla="*/ 139 h 145"/>
                  <a:gd name="T56" fmla="*/ 87 w 159"/>
                  <a:gd name="T57" fmla="*/ 143 h 145"/>
                  <a:gd name="T58" fmla="*/ 82 w 159"/>
                  <a:gd name="T59" fmla="*/ 145 h 145"/>
                  <a:gd name="T60" fmla="*/ 75 w 159"/>
                  <a:gd name="T61" fmla="*/ 143 h 145"/>
                  <a:gd name="T62" fmla="*/ 69 w 159"/>
                  <a:gd name="T63" fmla="*/ 139 h 145"/>
                  <a:gd name="T64" fmla="*/ 64 w 159"/>
                  <a:gd name="T65" fmla="*/ 134 h 145"/>
                  <a:gd name="T66" fmla="*/ 64 w 159"/>
                  <a:gd name="T67" fmla="*/ 128 h 145"/>
                  <a:gd name="T68" fmla="*/ 62 w 159"/>
                  <a:gd name="T69" fmla="*/ 122 h 145"/>
                  <a:gd name="T70" fmla="*/ 57 w 159"/>
                  <a:gd name="T71" fmla="*/ 118 h 145"/>
                  <a:gd name="T72" fmla="*/ 51 w 159"/>
                  <a:gd name="T73" fmla="*/ 117 h 145"/>
                  <a:gd name="T74" fmla="*/ 44 w 159"/>
                  <a:gd name="T75" fmla="*/ 113 h 145"/>
                  <a:gd name="T76" fmla="*/ 37 w 159"/>
                  <a:gd name="T77" fmla="*/ 110 h 145"/>
                  <a:gd name="T78" fmla="*/ 31 w 159"/>
                  <a:gd name="T79" fmla="*/ 104 h 145"/>
                  <a:gd name="T80" fmla="*/ 28 w 159"/>
                  <a:gd name="T81" fmla="*/ 96 h 145"/>
                  <a:gd name="T82" fmla="*/ 24 w 159"/>
                  <a:gd name="T83" fmla="*/ 91 h 145"/>
                  <a:gd name="T84" fmla="*/ 13 w 159"/>
                  <a:gd name="T85" fmla="*/ 82 h 145"/>
                  <a:gd name="T86" fmla="*/ 11 w 159"/>
                  <a:gd name="T87" fmla="*/ 73 h 145"/>
                  <a:gd name="T88" fmla="*/ 14 w 159"/>
                  <a:gd name="T89" fmla="*/ 60 h 145"/>
                  <a:gd name="T90" fmla="*/ 13 w 159"/>
                  <a:gd name="T91" fmla="*/ 54 h 145"/>
                  <a:gd name="T92" fmla="*/ 2 w 159"/>
                  <a:gd name="T93" fmla="*/ 43 h 145"/>
                  <a:gd name="T94" fmla="*/ 2 w 159"/>
                  <a:gd name="T95" fmla="*/ 30 h 145"/>
                  <a:gd name="T96" fmla="*/ 25 w 159"/>
                  <a:gd name="T97" fmla="*/ 12 h 145"/>
                  <a:gd name="T98" fmla="*/ 47 w 159"/>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9" h="145">
                    <a:moveTo>
                      <a:pt x="47" y="0"/>
                    </a:moveTo>
                    <a:lnTo>
                      <a:pt x="56" y="2"/>
                    </a:lnTo>
                    <a:lnTo>
                      <a:pt x="63" y="4"/>
                    </a:lnTo>
                    <a:lnTo>
                      <a:pt x="68" y="8"/>
                    </a:lnTo>
                    <a:lnTo>
                      <a:pt x="71" y="18"/>
                    </a:lnTo>
                    <a:lnTo>
                      <a:pt x="66" y="28"/>
                    </a:lnTo>
                    <a:lnTo>
                      <a:pt x="65" y="30"/>
                    </a:lnTo>
                    <a:lnTo>
                      <a:pt x="64" y="33"/>
                    </a:lnTo>
                    <a:lnTo>
                      <a:pt x="63" y="35"/>
                    </a:lnTo>
                    <a:lnTo>
                      <a:pt x="63" y="37"/>
                    </a:lnTo>
                    <a:lnTo>
                      <a:pt x="63" y="40"/>
                    </a:lnTo>
                    <a:lnTo>
                      <a:pt x="64" y="42"/>
                    </a:lnTo>
                    <a:lnTo>
                      <a:pt x="64" y="46"/>
                    </a:lnTo>
                    <a:lnTo>
                      <a:pt x="63" y="48"/>
                    </a:lnTo>
                    <a:lnTo>
                      <a:pt x="62" y="50"/>
                    </a:lnTo>
                    <a:lnTo>
                      <a:pt x="59" y="53"/>
                    </a:lnTo>
                    <a:lnTo>
                      <a:pt x="58" y="55"/>
                    </a:lnTo>
                    <a:lnTo>
                      <a:pt x="57" y="59"/>
                    </a:lnTo>
                    <a:lnTo>
                      <a:pt x="74" y="60"/>
                    </a:lnTo>
                    <a:lnTo>
                      <a:pt x="89" y="65"/>
                    </a:lnTo>
                    <a:lnTo>
                      <a:pt x="102" y="72"/>
                    </a:lnTo>
                    <a:lnTo>
                      <a:pt x="109" y="75"/>
                    </a:lnTo>
                    <a:lnTo>
                      <a:pt x="116" y="74"/>
                    </a:lnTo>
                    <a:lnTo>
                      <a:pt x="124" y="72"/>
                    </a:lnTo>
                    <a:lnTo>
                      <a:pt x="132" y="69"/>
                    </a:lnTo>
                    <a:lnTo>
                      <a:pt x="138" y="69"/>
                    </a:lnTo>
                    <a:lnTo>
                      <a:pt x="143" y="73"/>
                    </a:lnTo>
                    <a:lnTo>
                      <a:pt x="148" y="80"/>
                    </a:lnTo>
                    <a:lnTo>
                      <a:pt x="157" y="92"/>
                    </a:lnTo>
                    <a:lnTo>
                      <a:pt x="158" y="96"/>
                    </a:lnTo>
                    <a:lnTo>
                      <a:pt x="159" y="98"/>
                    </a:lnTo>
                    <a:lnTo>
                      <a:pt x="158" y="101"/>
                    </a:lnTo>
                    <a:lnTo>
                      <a:pt x="157" y="105"/>
                    </a:lnTo>
                    <a:lnTo>
                      <a:pt x="154" y="107"/>
                    </a:lnTo>
                    <a:lnTo>
                      <a:pt x="152" y="109"/>
                    </a:lnTo>
                    <a:lnTo>
                      <a:pt x="148" y="111"/>
                    </a:lnTo>
                    <a:lnTo>
                      <a:pt x="146" y="111"/>
                    </a:lnTo>
                    <a:lnTo>
                      <a:pt x="143" y="111"/>
                    </a:lnTo>
                    <a:lnTo>
                      <a:pt x="129" y="107"/>
                    </a:lnTo>
                    <a:lnTo>
                      <a:pt x="118" y="104"/>
                    </a:lnTo>
                    <a:lnTo>
                      <a:pt x="103" y="98"/>
                    </a:lnTo>
                    <a:lnTo>
                      <a:pt x="88" y="93"/>
                    </a:lnTo>
                    <a:lnTo>
                      <a:pt x="72" y="90"/>
                    </a:lnTo>
                    <a:lnTo>
                      <a:pt x="72" y="93"/>
                    </a:lnTo>
                    <a:lnTo>
                      <a:pt x="75" y="96"/>
                    </a:lnTo>
                    <a:lnTo>
                      <a:pt x="77" y="98"/>
                    </a:lnTo>
                    <a:lnTo>
                      <a:pt x="78" y="100"/>
                    </a:lnTo>
                    <a:lnTo>
                      <a:pt x="81" y="101"/>
                    </a:lnTo>
                    <a:lnTo>
                      <a:pt x="83" y="104"/>
                    </a:lnTo>
                    <a:lnTo>
                      <a:pt x="89" y="110"/>
                    </a:lnTo>
                    <a:lnTo>
                      <a:pt x="93" y="117"/>
                    </a:lnTo>
                    <a:lnTo>
                      <a:pt x="94" y="124"/>
                    </a:lnTo>
                    <a:lnTo>
                      <a:pt x="91" y="134"/>
                    </a:lnTo>
                    <a:lnTo>
                      <a:pt x="90" y="135"/>
                    </a:lnTo>
                    <a:lnTo>
                      <a:pt x="90" y="137"/>
                    </a:lnTo>
                    <a:lnTo>
                      <a:pt x="89" y="139"/>
                    </a:lnTo>
                    <a:lnTo>
                      <a:pt x="88" y="142"/>
                    </a:lnTo>
                    <a:lnTo>
                      <a:pt x="87" y="143"/>
                    </a:lnTo>
                    <a:lnTo>
                      <a:pt x="84" y="144"/>
                    </a:lnTo>
                    <a:lnTo>
                      <a:pt x="82" y="145"/>
                    </a:lnTo>
                    <a:lnTo>
                      <a:pt x="78" y="144"/>
                    </a:lnTo>
                    <a:lnTo>
                      <a:pt x="75" y="143"/>
                    </a:lnTo>
                    <a:lnTo>
                      <a:pt x="71" y="142"/>
                    </a:lnTo>
                    <a:lnTo>
                      <a:pt x="69" y="139"/>
                    </a:lnTo>
                    <a:lnTo>
                      <a:pt x="65" y="137"/>
                    </a:lnTo>
                    <a:lnTo>
                      <a:pt x="64" y="134"/>
                    </a:lnTo>
                    <a:lnTo>
                      <a:pt x="63" y="131"/>
                    </a:lnTo>
                    <a:lnTo>
                      <a:pt x="64" y="128"/>
                    </a:lnTo>
                    <a:lnTo>
                      <a:pt x="63" y="124"/>
                    </a:lnTo>
                    <a:lnTo>
                      <a:pt x="62" y="122"/>
                    </a:lnTo>
                    <a:lnTo>
                      <a:pt x="59" y="119"/>
                    </a:lnTo>
                    <a:lnTo>
                      <a:pt x="57" y="118"/>
                    </a:lnTo>
                    <a:lnTo>
                      <a:pt x="55" y="117"/>
                    </a:lnTo>
                    <a:lnTo>
                      <a:pt x="51" y="117"/>
                    </a:lnTo>
                    <a:lnTo>
                      <a:pt x="49" y="116"/>
                    </a:lnTo>
                    <a:lnTo>
                      <a:pt x="44" y="113"/>
                    </a:lnTo>
                    <a:lnTo>
                      <a:pt x="40" y="112"/>
                    </a:lnTo>
                    <a:lnTo>
                      <a:pt x="37" y="110"/>
                    </a:lnTo>
                    <a:lnTo>
                      <a:pt x="34" y="107"/>
                    </a:lnTo>
                    <a:lnTo>
                      <a:pt x="31" y="104"/>
                    </a:lnTo>
                    <a:lnTo>
                      <a:pt x="30" y="99"/>
                    </a:lnTo>
                    <a:lnTo>
                      <a:pt x="28" y="96"/>
                    </a:lnTo>
                    <a:lnTo>
                      <a:pt x="26" y="93"/>
                    </a:lnTo>
                    <a:lnTo>
                      <a:pt x="24" y="91"/>
                    </a:lnTo>
                    <a:lnTo>
                      <a:pt x="20" y="88"/>
                    </a:lnTo>
                    <a:lnTo>
                      <a:pt x="13" y="82"/>
                    </a:lnTo>
                    <a:lnTo>
                      <a:pt x="11" y="78"/>
                    </a:lnTo>
                    <a:lnTo>
                      <a:pt x="11" y="73"/>
                    </a:lnTo>
                    <a:lnTo>
                      <a:pt x="13" y="63"/>
                    </a:lnTo>
                    <a:lnTo>
                      <a:pt x="14" y="60"/>
                    </a:lnTo>
                    <a:lnTo>
                      <a:pt x="14" y="56"/>
                    </a:lnTo>
                    <a:lnTo>
                      <a:pt x="13" y="54"/>
                    </a:lnTo>
                    <a:lnTo>
                      <a:pt x="11" y="52"/>
                    </a:lnTo>
                    <a:lnTo>
                      <a:pt x="2" y="43"/>
                    </a:lnTo>
                    <a:lnTo>
                      <a:pt x="0" y="37"/>
                    </a:lnTo>
                    <a:lnTo>
                      <a:pt x="2" y="30"/>
                    </a:lnTo>
                    <a:lnTo>
                      <a:pt x="8" y="23"/>
                    </a:lnTo>
                    <a:lnTo>
                      <a:pt x="25" y="12"/>
                    </a:lnTo>
                    <a:lnTo>
                      <a:pt x="42" y="2"/>
                    </a:lnTo>
                    <a:lnTo>
                      <a:pt x="47"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385" name="Freeform 4233">
                <a:extLst>
                  <a:ext uri="{FF2B5EF4-FFF2-40B4-BE49-F238E27FC236}">
                    <a16:creationId xmlns:a16="http://schemas.microsoft.com/office/drawing/2014/main" id="{E79F7590-0810-F8B5-7262-78878F8061DA}"/>
                  </a:ext>
                </a:extLst>
              </p:cNvPr>
              <p:cNvSpPr>
                <a:spLocks/>
              </p:cNvSpPr>
              <p:nvPr/>
            </p:nvSpPr>
            <p:spPr bwMode="auto">
              <a:xfrm>
                <a:off x="2513031" y="1521850"/>
                <a:ext cx="48262" cy="90771"/>
              </a:xfrm>
              <a:custGeom>
                <a:avLst/>
                <a:gdLst>
                  <a:gd name="T0" fmla="*/ 77 w 85"/>
                  <a:gd name="T1" fmla="*/ 29 h 159"/>
                  <a:gd name="T2" fmla="*/ 76 w 85"/>
                  <a:gd name="T3" fmla="*/ 29 h 159"/>
                  <a:gd name="T4" fmla="*/ 44 w 85"/>
                  <a:gd name="T5" fmla="*/ 4 h 159"/>
                  <a:gd name="T6" fmla="*/ 60 w 85"/>
                  <a:gd name="T7" fmla="*/ 18 h 159"/>
                  <a:gd name="T8" fmla="*/ 76 w 85"/>
                  <a:gd name="T9" fmla="*/ 29 h 159"/>
                  <a:gd name="T10" fmla="*/ 83 w 85"/>
                  <a:gd name="T11" fmla="*/ 73 h 159"/>
                  <a:gd name="T12" fmla="*/ 85 w 85"/>
                  <a:gd name="T13" fmla="*/ 100 h 159"/>
                  <a:gd name="T14" fmla="*/ 83 w 85"/>
                  <a:gd name="T15" fmla="*/ 108 h 159"/>
                  <a:gd name="T16" fmla="*/ 82 w 85"/>
                  <a:gd name="T17" fmla="*/ 113 h 159"/>
                  <a:gd name="T18" fmla="*/ 77 w 85"/>
                  <a:gd name="T19" fmla="*/ 115 h 159"/>
                  <a:gd name="T20" fmla="*/ 73 w 85"/>
                  <a:gd name="T21" fmla="*/ 114 h 159"/>
                  <a:gd name="T22" fmla="*/ 70 w 85"/>
                  <a:gd name="T23" fmla="*/ 109 h 159"/>
                  <a:gd name="T24" fmla="*/ 69 w 85"/>
                  <a:gd name="T25" fmla="*/ 105 h 159"/>
                  <a:gd name="T26" fmla="*/ 68 w 85"/>
                  <a:gd name="T27" fmla="*/ 98 h 159"/>
                  <a:gd name="T28" fmla="*/ 62 w 85"/>
                  <a:gd name="T29" fmla="*/ 114 h 159"/>
                  <a:gd name="T30" fmla="*/ 67 w 85"/>
                  <a:gd name="T31" fmla="*/ 131 h 159"/>
                  <a:gd name="T32" fmla="*/ 67 w 85"/>
                  <a:gd name="T33" fmla="*/ 147 h 159"/>
                  <a:gd name="T34" fmla="*/ 51 w 85"/>
                  <a:gd name="T35" fmla="*/ 159 h 159"/>
                  <a:gd name="T36" fmla="*/ 47 w 85"/>
                  <a:gd name="T37" fmla="*/ 158 h 159"/>
                  <a:gd name="T38" fmla="*/ 44 w 85"/>
                  <a:gd name="T39" fmla="*/ 153 h 159"/>
                  <a:gd name="T40" fmla="*/ 47 w 85"/>
                  <a:gd name="T41" fmla="*/ 117 h 159"/>
                  <a:gd name="T42" fmla="*/ 56 w 85"/>
                  <a:gd name="T43" fmla="*/ 93 h 159"/>
                  <a:gd name="T44" fmla="*/ 56 w 85"/>
                  <a:gd name="T45" fmla="*/ 79 h 159"/>
                  <a:gd name="T46" fmla="*/ 53 w 85"/>
                  <a:gd name="T47" fmla="*/ 80 h 159"/>
                  <a:gd name="T48" fmla="*/ 51 w 85"/>
                  <a:gd name="T49" fmla="*/ 83 h 159"/>
                  <a:gd name="T50" fmla="*/ 50 w 85"/>
                  <a:gd name="T51" fmla="*/ 88 h 159"/>
                  <a:gd name="T52" fmla="*/ 49 w 85"/>
                  <a:gd name="T53" fmla="*/ 90 h 159"/>
                  <a:gd name="T54" fmla="*/ 44 w 85"/>
                  <a:gd name="T55" fmla="*/ 90 h 159"/>
                  <a:gd name="T56" fmla="*/ 39 w 85"/>
                  <a:gd name="T57" fmla="*/ 89 h 159"/>
                  <a:gd name="T58" fmla="*/ 38 w 85"/>
                  <a:gd name="T59" fmla="*/ 92 h 159"/>
                  <a:gd name="T60" fmla="*/ 36 w 85"/>
                  <a:gd name="T61" fmla="*/ 111 h 159"/>
                  <a:gd name="T62" fmla="*/ 31 w 85"/>
                  <a:gd name="T63" fmla="*/ 130 h 159"/>
                  <a:gd name="T64" fmla="*/ 31 w 85"/>
                  <a:gd name="T65" fmla="*/ 134 h 159"/>
                  <a:gd name="T66" fmla="*/ 28 w 85"/>
                  <a:gd name="T67" fmla="*/ 137 h 159"/>
                  <a:gd name="T68" fmla="*/ 23 w 85"/>
                  <a:gd name="T69" fmla="*/ 137 h 159"/>
                  <a:gd name="T70" fmla="*/ 19 w 85"/>
                  <a:gd name="T71" fmla="*/ 133 h 159"/>
                  <a:gd name="T72" fmla="*/ 5 w 85"/>
                  <a:gd name="T73" fmla="*/ 114 h 159"/>
                  <a:gd name="T74" fmla="*/ 9 w 85"/>
                  <a:gd name="T75" fmla="*/ 105 h 159"/>
                  <a:gd name="T76" fmla="*/ 13 w 85"/>
                  <a:gd name="T77" fmla="*/ 94 h 159"/>
                  <a:gd name="T78" fmla="*/ 12 w 85"/>
                  <a:gd name="T79" fmla="*/ 77 h 159"/>
                  <a:gd name="T80" fmla="*/ 3 w 85"/>
                  <a:gd name="T81" fmla="*/ 36 h 159"/>
                  <a:gd name="T82" fmla="*/ 0 w 85"/>
                  <a:gd name="T83" fmla="*/ 31 h 159"/>
                  <a:gd name="T84" fmla="*/ 1 w 85"/>
                  <a:gd name="T85" fmla="*/ 26 h 159"/>
                  <a:gd name="T86" fmla="*/ 11 w 85"/>
                  <a:gd name="T87" fmla="*/ 19 h 159"/>
                  <a:gd name="T88" fmla="*/ 23 w 85"/>
                  <a:gd name="T89" fmla="*/ 5 h 159"/>
                  <a:gd name="T90" fmla="*/ 37 w 85"/>
                  <a:gd name="T91"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5" h="159">
                    <a:moveTo>
                      <a:pt x="76" y="29"/>
                    </a:moveTo>
                    <a:lnTo>
                      <a:pt x="77" y="29"/>
                    </a:lnTo>
                    <a:lnTo>
                      <a:pt x="76" y="29"/>
                    </a:lnTo>
                    <a:lnTo>
                      <a:pt x="76" y="29"/>
                    </a:lnTo>
                    <a:close/>
                    <a:moveTo>
                      <a:pt x="37" y="0"/>
                    </a:moveTo>
                    <a:lnTo>
                      <a:pt x="44" y="4"/>
                    </a:lnTo>
                    <a:lnTo>
                      <a:pt x="53" y="11"/>
                    </a:lnTo>
                    <a:lnTo>
                      <a:pt x="60" y="18"/>
                    </a:lnTo>
                    <a:lnTo>
                      <a:pt x="68" y="24"/>
                    </a:lnTo>
                    <a:lnTo>
                      <a:pt x="76" y="29"/>
                    </a:lnTo>
                    <a:lnTo>
                      <a:pt x="81" y="50"/>
                    </a:lnTo>
                    <a:lnTo>
                      <a:pt x="83" y="73"/>
                    </a:lnTo>
                    <a:lnTo>
                      <a:pt x="85" y="94"/>
                    </a:lnTo>
                    <a:lnTo>
                      <a:pt x="85" y="100"/>
                    </a:lnTo>
                    <a:lnTo>
                      <a:pt x="85" y="106"/>
                    </a:lnTo>
                    <a:lnTo>
                      <a:pt x="83" y="108"/>
                    </a:lnTo>
                    <a:lnTo>
                      <a:pt x="83" y="111"/>
                    </a:lnTo>
                    <a:lnTo>
                      <a:pt x="82" y="113"/>
                    </a:lnTo>
                    <a:lnTo>
                      <a:pt x="80" y="114"/>
                    </a:lnTo>
                    <a:lnTo>
                      <a:pt x="77" y="115"/>
                    </a:lnTo>
                    <a:lnTo>
                      <a:pt x="75" y="115"/>
                    </a:lnTo>
                    <a:lnTo>
                      <a:pt x="73" y="114"/>
                    </a:lnTo>
                    <a:lnTo>
                      <a:pt x="72" y="112"/>
                    </a:lnTo>
                    <a:lnTo>
                      <a:pt x="70" y="109"/>
                    </a:lnTo>
                    <a:lnTo>
                      <a:pt x="69" y="107"/>
                    </a:lnTo>
                    <a:lnTo>
                      <a:pt x="69" y="105"/>
                    </a:lnTo>
                    <a:lnTo>
                      <a:pt x="69" y="101"/>
                    </a:lnTo>
                    <a:lnTo>
                      <a:pt x="68" y="98"/>
                    </a:lnTo>
                    <a:lnTo>
                      <a:pt x="64" y="106"/>
                    </a:lnTo>
                    <a:lnTo>
                      <a:pt x="62" y="114"/>
                    </a:lnTo>
                    <a:lnTo>
                      <a:pt x="63" y="123"/>
                    </a:lnTo>
                    <a:lnTo>
                      <a:pt x="67" y="131"/>
                    </a:lnTo>
                    <a:lnTo>
                      <a:pt x="69" y="139"/>
                    </a:lnTo>
                    <a:lnTo>
                      <a:pt x="67" y="147"/>
                    </a:lnTo>
                    <a:lnTo>
                      <a:pt x="61" y="155"/>
                    </a:lnTo>
                    <a:lnTo>
                      <a:pt x="51" y="159"/>
                    </a:lnTo>
                    <a:lnTo>
                      <a:pt x="48" y="159"/>
                    </a:lnTo>
                    <a:lnTo>
                      <a:pt x="47" y="158"/>
                    </a:lnTo>
                    <a:lnTo>
                      <a:pt x="44" y="156"/>
                    </a:lnTo>
                    <a:lnTo>
                      <a:pt x="44" y="153"/>
                    </a:lnTo>
                    <a:lnTo>
                      <a:pt x="44" y="134"/>
                    </a:lnTo>
                    <a:lnTo>
                      <a:pt x="47" y="117"/>
                    </a:lnTo>
                    <a:lnTo>
                      <a:pt x="53" y="99"/>
                    </a:lnTo>
                    <a:lnTo>
                      <a:pt x="56" y="93"/>
                    </a:lnTo>
                    <a:lnTo>
                      <a:pt x="57" y="86"/>
                    </a:lnTo>
                    <a:lnTo>
                      <a:pt x="56" y="79"/>
                    </a:lnTo>
                    <a:lnTo>
                      <a:pt x="54" y="79"/>
                    </a:lnTo>
                    <a:lnTo>
                      <a:pt x="53" y="80"/>
                    </a:lnTo>
                    <a:lnTo>
                      <a:pt x="51" y="82"/>
                    </a:lnTo>
                    <a:lnTo>
                      <a:pt x="51" y="83"/>
                    </a:lnTo>
                    <a:lnTo>
                      <a:pt x="51" y="86"/>
                    </a:lnTo>
                    <a:lnTo>
                      <a:pt x="50" y="88"/>
                    </a:lnTo>
                    <a:lnTo>
                      <a:pt x="49" y="89"/>
                    </a:lnTo>
                    <a:lnTo>
                      <a:pt x="49" y="90"/>
                    </a:lnTo>
                    <a:lnTo>
                      <a:pt x="47" y="90"/>
                    </a:lnTo>
                    <a:lnTo>
                      <a:pt x="44" y="90"/>
                    </a:lnTo>
                    <a:lnTo>
                      <a:pt x="42" y="89"/>
                    </a:lnTo>
                    <a:lnTo>
                      <a:pt x="39" y="89"/>
                    </a:lnTo>
                    <a:lnTo>
                      <a:pt x="38" y="90"/>
                    </a:lnTo>
                    <a:lnTo>
                      <a:pt x="38" y="92"/>
                    </a:lnTo>
                    <a:lnTo>
                      <a:pt x="39" y="102"/>
                    </a:lnTo>
                    <a:lnTo>
                      <a:pt x="36" y="111"/>
                    </a:lnTo>
                    <a:lnTo>
                      <a:pt x="32" y="120"/>
                    </a:lnTo>
                    <a:lnTo>
                      <a:pt x="31" y="130"/>
                    </a:lnTo>
                    <a:lnTo>
                      <a:pt x="31" y="132"/>
                    </a:lnTo>
                    <a:lnTo>
                      <a:pt x="31" y="134"/>
                    </a:lnTo>
                    <a:lnTo>
                      <a:pt x="29" y="136"/>
                    </a:lnTo>
                    <a:lnTo>
                      <a:pt x="28" y="137"/>
                    </a:lnTo>
                    <a:lnTo>
                      <a:pt x="25" y="137"/>
                    </a:lnTo>
                    <a:lnTo>
                      <a:pt x="23" y="137"/>
                    </a:lnTo>
                    <a:lnTo>
                      <a:pt x="20" y="136"/>
                    </a:lnTo>
                    <a:lnTo>
                      <a:pt x="19" y="133"/>
                    </a:lnTo>
                    <a:lnTo>
                      <a:pt x="10" y="121"/>
                    </a:lnTo>
                    <a:lnTo>
                      <a:pt x="5" y="114"/>
                    </a:lnTo>
                    <a:lnTo>
                      <a:pt x="5" y="109"/>
                    </a:lnTo>
                    <a:lnTo>
                      <a:pt x="9" y="105"/>
                    </a:lnTo>
                    <a:lnTo>
                      <a:pt x="18" y="101"/>
                    </a:lnTo>
                    <a:lnTo>
                      <a:pt x="13" y="94"/>
                    </a:lnTo>
                    <a:lnTo>
                      <a:pt x="11" y="86"/>
                    </a:lnTo>
                    <a:lnTo>
                      <a:pt x="12" y="77"/>
                    </a:lnTo>
                    <a:lnTo>
                      <a:pt x="10" y="56"/>
                    </a:lnTo>
                    <a:lnTo>
                      <a:pt x="3" y="36"/>
                    </a:lnTo>
                    <a:lnTo>
                      <a:pt x="1" y="33"/>
                    </a:lnTo>
                    <a:lnTo>
                      <a:pt x="0" y="31"/>
                    </a:lnTo>
                    <a:lnTo>
                      <a:pt x="0" y="29"/>
                    </a:lnTo>
                    <a:lnTo>
                      <a:pt x="1" y="26"/>
                    </a:lnTo>
                    <a:lnTo>
                      <a:pt x="3" y="24"/>
                    </a:lnTo>
                    <a:lnTo>
                      <a:pt x="11" y="19"/>
                    </a:lnTo>
                    <a:lnTo>
                      <a:pt x="17" y="12"/>
                    </a:lnTo>
                    <a:lnTo>
                      <a:pt x="23" y="5"/>
                    </a:lnTo>
                    <a:lnTo>
                      <a:pt x="30" y="1"/>
                    </a:lnTo>
                    <a:lnTo>
                      <a:pt x="37"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386" name="Freeform 4234">
                <a:extLst>
                  <a:ext uri="{FF2B5EF4-FFF2-40B4-BE49-F238E27FC236}">
                    <a16:creationId xmlns:a16="http://schemas.microsoft.com/office/drawing/2014/main" id="{6B3B7243-7FDF-B0D6-9001-F1CFF25FEF25}"/>
                  </a:ext>
                </a:extLst>
              </p:cNvPr>
              <p:cNvSpPr>
                <a:spLocks/>
              </p:cNvSpPr>
              <p:nvPr/>
            </p:nvSpPr>
            <p:spPr bwMode="auto">
              <a:xfrm>
                <a:off x="576815" y="1776927"/>
                <a:ext cx="99971" cy="60897"/>
              </a:xfrm>
              <a:custGeom>
                <a:avLst/>
                <a:gdLst>
                  <a:gd name="T0" fmla="*/ 169 w 174"/>
                  <a:gd name="T1" fmla="*/ 41 h 105"/>
                  <a:gd name="T2" fmla="*/ 169 w 174"/>
                  <a:gd name="T3" fmla="*/ 41 h 105"/>
                  <a:gd name="T4" fmla="*/ 127 w 174"/>
                  <a:gd name="T5" fmla="*/ 1 h 105"/>
                  <a:gd name="T6" fmla="*/ 135 w 174"/>
                  <a:gd name="T7" fmla="*/ 12 h 105"/>
                  <a:gd name="T8" fmla="*/ 138 w 174"/>
                  <a:gd name="T9" fmla="*/ 22 h 105"/>
                  <a:gd name="T10" fmla="*/ 144 w 174"/>
                  <a:gd name="T11" fmla="*/ 21 h 105"/>
                  <a:gd name="T12" fmla="*/ 150 w 174"/>
                  <a:gd name="T13" fmla="*/ 19 h 105"/>
                  <a:gd name="T14" fmla="*/ 165 w 174"/>
                  <a:gd name="T15" fmla="*/ 16 h 105"/>
                  <a:gd name="T16" fmla="*/ 174 w 174"/>
                  <a:gd name="T17" fmla="*/ 28 h 105"/>
                  <a:gd name="T18" fmla="*/ 169 w 174"/>
                  <a:gd name="T19" fmla="*/ 41 h 105"/>
                  <a:gd name="T20" fmla="*/ 147 w 174"/>
                  <a:gd name="T21" fmla="*/ 42 h 105"/>
                  <a:gd name="T22" fmla="*/ 154 w 174"/>
                  <a:gd name="T23" fmla="*/ 47 h 105"/>
                  <a:gd name="T24" fmla="*/ 159 w 174"/>
                  <a:gd name="T25" fmla="*/ 52 h 105"/>
                  <a:gd name="T26" fmla="*/ 159 w 174"/>
                  <a:gd name="T27" fmla="*/ 58 h 105"/>
                  <a:gd name="T28" fmla="*/ 154 w 174"/>
                  <a:gd name="T29" fmla="*/ 63 h 105"/>
                  <a:gd name="T30" fmla="*/ 119 w 174"/>
                  <a:gd name="T31" fmla="*/ 82 h 105"/>
                  <a:gd name="T32" fmla="*/ 98 w 174"/>
                  <a:gd name="T33" fmla="*/ 93 h 105"/>
                  <a:gd name="T34" fmla="*/ 94 w 174"/>
                  <a:gd name="T35" fmla="*/ 92 h 105"/>
                  <a:gd name="T36" fmla="*/ 89 w 174"/>
                  <a:gd name="T37" fmla="*/ 91 h 105"/>
                  <a:gd name="T38" fmla="*/ 66 w 174"/>
                  <a:gd name="T39" fmla="*/ 90 h 105"/>
                  <a:gd name="T40" fmla="*/ 39 w 174"/>
                  <a:gd name="T41" fmla="*/ 102 h 105"/>
                  <a:gd name="T42" fmla="*/ 18 w 174"/>
                  <a:gd name="T43" fmla="*/ 105 h 105"/>
                  <a:gd name="T44" fmla="*/ 8 w 174"/>
                  <a:gd name="T45" fmla="*/ 104 h 105"/>
                  <a:gd name="T46" fmla="*/ 3 w 174"/>
                  <a:gd name="T47" fmla="*/ 101 h 105"/>
                  <a:gd name="T48" fmla="*/ 0 w 174"/>
                  <a:gd name="T49" fmla="*/ 95 h 105"/>
                  <a:gd name="T50" fmla="*/ 2 w 174"/>
                  <a:gd name="T51" fmla="*/ 89 h 105"/>
                  <a:gd name="T52" fmla="*/ 6 w 174"/>
                  <a:gd name="T53" fmla="*/ 85 h 105"/>
                  <a:gd name="T54" fmla="*/ 20 w 174"/>
                  <a:gd name="T55" fmla="*/ 79 h 105"/>
                  <a:gd name="T56" fmla="*/ 47 w 174"/>
                  <a:gd name="T57" fmla="*/ 77 h 105"/>
                  <a:gd name="T58" fmla="*/ 71 w 174"/>
                  <a:gd name="T59" fmla="*/ 60 h 105"/>
                  <a:gd name="T60" fmla="*/ 82 w 174"/>
                  <a:gd name="T61" fmla="*/ 50 h 105"/>
                  <a:gd name="T62" fmla="*/ 97 w 174"/>
                  <a:gd name="T63" fmla="*/ 46 h 105"/>
                  <a:gd name="T64" fmla="*/ 106 w 174"/>
                  <a:gd name="T65" fmla="*/ 45 h 105"/>
                  <a:gd name="T66" fmla="*/ 100 w 174"/>
                  <a:gd name="T67" fmla="*/ 39 h 105"/>
                  <a:gd name="T68" fmla="*/ 94 w 174"/>
                  <a:gd name="T69" fmla="*/ 35 h 105"/>
                  <a:gd name="T70" fmla="*/ 88 w 174"/>
                  <a:gd name="T71" fmla="*/ 31 h 105"/>
                  <a:gd name="T72" fmla="*/ 84 w 174"/>
                  <a:gd name="T73" fmla="*/ 25 h 105"/>
                  <a:gd name="T74" fmla="*/ 87 w 174"/>
                  <a:gd name="T75" fmla="*/ 19 h 105"/>
                  <a:gd name="T76" fmla="*/ 96 w 174"/>
                  <a:gd name="T77" fmla="*/ 7 h 105"/>
                  <a:gd name="T78" fmla="*/ 117 w 174"/>
                  <a:gd name="T7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 h="105">
                    <a:moveTo>
                      <a:pt x="169" y="41"/>
                    </a:moveTo>
                    <a:lnTo>
                      <a:pt x="169" y="41"/>
                    </a:lnTo>
                    <a:lnTo>
                      <a:pt x="169" y="41"/>
                    </a:lnTo>
                    <a:lnTo>
                      <a:pt x="169" y="41"/>
                    </a:lnTo>
                    <a:close/>
                    <a:moveTo>
                      <a:pt x="117" y="0"/>
                    </a:moveTo>
                    <a:lnTo>
                      <a:pt x="127" y="1"/>
                    </a:lnTo>
                    <a:lnTo>
                      <a:pt x="133" y="4"/>
                    </a:lnTo>
                    <a:lnTo>
                      <a:pt x="135" y="12"/>
                    </a:lnTo>
                    <a:lnTo>
                      <a:pt x="134" y="21"/>
                    </a:lnTo>
                    <a:lnTo>
                      <a:pt x="138" y="22"/>
                    </a:lnTo>
                    <a:lnTo>
                      <a:pt x="141" y="22"/>
                    </a:lnTo>
                    <a:lnTo>
                      <a:pt x="144" y="21"/>
                    </a:lnTo>
                    <a:lnTo>
                      <a:pt x="147" y="20"/>
                    </a:lnTo>
                    <a:lnTo>
                      <a:pt x="150" y="19"/>
                    </a:lnTo>
                    <a:lnTo>
                      <a:pt x="158" y="16"/>
                    </a:lnTo>
                    <a:lnTo>
                      <a:pt x="165" y="16"/>
                    </a:lnTo>
                    <a:lnTo>
                      <a:pt x="172" y="21"/>
                    </a:lnTo>
                    <a:lnTo>
                      <a:pt x="174" y="28"/>
                    </a:lnTo>
                    <a:lnTo>
                      <a:pt x="172" y="34"/>
                    </a:lnTo>
                    <a:lnTo>
                      <a:pt x="169" y="41"/>
                    </a:lnTo>
                    <a:lnTo>
                      <a:pt x="158" y="40"/>
                    </a:lnTo>
                    <a:lnTo>
                      <a:pt x="147" y="42"/>
                    </a:lnTo>
                    <a:lnTo>
                      <a:pt x="151" y="45"/>
                    </a:lnTo>
                    <a:lnTo>
                      <a:pt x="154" y="47"/>
                    </a:lnTo>
                    <a:lnTo>
                      <a:pt x="157" y="50"/>
                    </a:lnTo>
                    <a:lnTo>
                      <a:pt x="159" y="52"/>
                    </a:lnTo>
                    <a:lnTo>
                      <a:pt x="160" y="54"/>
                    </a:lnTo>
                    <a:lnTo>
                      <a:pt x="159" y="58"/>
                    </a:lnTo>
                    <a:lnTo>
                      <a:pt x="158" y="60"/>
                    </a:lnTo>
                    <a:lnTo>
                      <a:pt x="154" y="63"/>
                    </a:lnTo>
                    <a:lnTo>
                      <a:pt x="136" y="72"/>
                    </a:lnTo>
                    <a:lnTo>
                      <a:pt x="119" y="82"/>
                    </a:lnTo>
                    <a:lnTo>
                      <a:pt x="101" y="92"/>
                    </a:lnTo>
                    <a:lnTo>
                      <a:pt x="98" y="93"/>
                    </a:lnTo>
                    <a:lnTo>
                      <a:pt x="96" y="93"/>
                    </a:lnTo>
                    <a:lnTo>
                      <a:pt x="94" y="92"/>
                    </a:lnTo>
                    <a:lnTo>
                      <a:pt x="91" y="92"/>
                    </a:lnTo>
                    <a:lnTo>
                      <a:pt x="89" y="91"/>
                    </a:lnTo>
                    <a:lnTo>
                      <a:pt x="77" y="90"/>
                    </a:lnTo>
                    <a:lnTo>
                      <a:pt x="66" y="90"/>
                    </a:lnTo>
                    <a:lnTo>
                      <a:pt x="55" y="95"/>
                    </a:lnTo>
                    <a:lnTo>
                      <a:pt x="39" y="102"/>
                    </a:lnTo>
                    <a:lnTo>
                      <a:pt x="22" y="105"/>
                    </a:lnTo>
                    <a:lnTo>
                      <a:pt x="18" y="105"/>
                    </a:lnTo>
                    <a:lnTo>
                      <a:pt x="12" y="105"/>
                    </a:lnTo>
                    <a:lnTo>
                      <a:pt x="8" y="104"/>
                    </a:lnTo>
                    <a:lnTo>
                      <a:pt x="6" y="103"/>
                    </a:lnTo>
                    <a:lnTo>
                      <a:pt x="3" y="101"/>
                    </a:lnTo>
                    <a:lnTo>
                      <a:pt x="1" y="97"/>
                    </a:lnTo>
                    <a:lnTo>
                      <a:pt x="0" y="95"/>
                    </a:lnTo>
                    <a:lnTo>
                      <a:pt x="1" y="91"/>
                    </a:lnTo>
                    <a:lnTo>
                      <a:pt x="2" y="89"/>
                    </a:lnTo>
                    <a:lnTo>
                      <a:pt x="3" y="86"/>
                    </a:lnTo>
                    <a:lnTo>
                      <a:pt x="6" y="85"/>
                    </a:lnTo>
                    <a:lnTo>
                      <a:pt x="9" y="83"/>
                    </a:lnTo>
                    <a:lnTo>
                      <a:pt x="20" y="79"/>
                    </a:lnTo>
                    <a:lnTo>
                      <a:pt x="32" y="78"/>
                    </a:lnTo>
                    <a:lnTo>
                      <a:pt x="47" y="77"/>
                    </a:lnTo>
                    <a:lnTo>
                      <a:pt x="59" y="71"/>
                    </a:lnTo>
                    <a:lnTo>
                      <a:pt x="71" y="60"/>
                    </a:lnTo>
                    <a:lnTo>
                      <a:pt x="76" y="54"/>
                    </a:lnTo>
                    <a:lnTo>
                      <a:pt x="82" y="50"/>
                    </a:lnTo>
                    <a:lnTo>
                      <a:pt x="89" y="46"/>
                    </a:lnTo>
                    <a:lnTo>
                      <a:pt x="97" y="46"/>
                    </a:lnTo>
                    <a:lnTo>
                      <a:pt x="107" y="50"/>
                    </a:lnTo>
                    <a:lnTo>
                      <a:pt x="106" y="45"/>
                    </a:lnTo>
                    <a:lnTo>
                      <a:pt x="103" y="41"/>
                    </a:lnTo>
                    <a:lnTo>
                      <a:pt x="100" y="39"/>
                    </a:lnTo>
                    <a:lnTo>
                      <a:pt x="97" y="36"/>
                    </a:lnTo>
                    <a:lnTo>
                      <a:pt x="94" y="35"/>
                    </a:lnTo>
                    <a:lnTo>
                      <a:pt x="91" y="33"/>
                    </a:lnTo>
                    <a:lnTo>
                      <a:pt x="88" y="31"/>
                    </a:lnTo>
                    <a:lnTo>
                      <a:pt x="85" y="27"/>
                    </a:lnTo>
                    <a:lnTo>
                      <a:pt x="84" y="25"/>
                    </a:lnTo>
                    <a:lnTo>
                      <a:pt x="84" y="22"/>
                    </a:lnTo>
                    <a:lnTo>
                      <a:pt x="87" y="19"/>
                    </a:lnTo>
                    <a:lnTo>
                      <a:pt x="89" y="15"/>
                    </a:lnTo>
                    <a:lnTo>
                      <a:pt x="96" y="7"/>
                    </a:lnTo>
                    <a:lnTo>
                      <a:pt x="106" y="1"/>
                    </a:lnTo>
                    <a:lnTo>
                      <a:pt x="117"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387" name="Freeform 4235">
                <a:extLst>
                  <a:ext uri="{FF2B5EF4-FFF2-40B4-BE49-F238E27FC236}">
                    <a16:creationId xmlns:a16="http://schemas.microsoft.com/office/drawing/2014/main" id="{766B0B31-8442-114D-46E1-B7F446FF5A6F}"/>
                  </a:ext>
                </a:extLst>
              </p:cNvPr>
              <p:cNvSpPr>
                <a:spLocks/>
              </p:cNvSpPr>
              <p:nvPr/>
            </p:nvSpPr>
            <p:spPr bwMode="auto">
              <a:xfrm>
                <a:off x="2368246" y="1452909"/>
                <a:ext cx="59752" cy="59748"/>
              </a:xfrm>
              <a:custGeom>
                <a:avLst/>
                <a:gdLst>
                  <a:gd name="T0" fmla="*/ 74 w 106"/>
                  <a:gd name="T1" fmla="*/ 0 h 106"/>
                  <a:gd name="T2" fmla="*/ 83 w 106"/>
                  <a:gd name="T3" fmla="*/ 3 h 106"/>
                  <a:gd name="T4" fmla="*/ 92 w 106"/>
                  <a:gd name="T5" fmla="*/ 12 h 106"/>
                  <a:gd name="T6" fmla="*/ 100 w 106"/>
                  <a:gd name="T7" fmla="*/ 24 h 106"/>
                  <a:gd name="T8" fmla="*/ 104 w 106"/>
                  <a:gd name="T9" fmla="*/ 37 h 106"/>
                  <a:gd name="T10" fmla="*/ 106 w 106"/>
                  <a:gd name="T11" fmla="*/ 51 h 106"/>
                  <a:gd name="T12" fmla="*/ 106 w 106"/>
                  <a:gd name="T13" fmla="*/ 54 h 106"/>
                  <a:gd name="T14" fmla="*/ 106 w 106"/>
                  <a:gd name="T15" fmla="*/ 56 h 106"/>
                  <a:gd name="T16" fmla="*/ 104 w 106"/>
                  <a:gd name="T17" fmla="*/ 57 h 106"/>
                  <a:gd name="T18" fmla="*/ 102 w 106"/>
                  <a:gd name="T19" fmla="*/ 58 h 106"/>
                  <a:gd name="T20" fmla="*/ 99 w 106"/>
                  <a:gd name="T21" fmla="*/ 58 h 106"/>
                  <a:gd name="T22" fmla="*/ 98 w 106"/>
                  <a:gd name="T23" fmla="*/ 58 h 106"/>
                  <a:gd name="T24" fmla="*/ 95 w 106"/>
                  <a:gd name="T25" fmla="*/ 56 h 106"/>
                  <a:gd name="T26" fmla="*/ 92 w 106"/>
                  <a:gd name="T27" fmla="*/ 51 h 106"/>
                  <a:gd name="T28" fmla="*/ 87 w 106"/>
                  <a:gd name="T29" fmla="*/ 48 h 106"/>
                  <a:gd name="T30" fmla="*/ 82 w 106"/>
                  <a:gd name="T31" fmla="*/ 43 h 106"/>
                  <a:gd name="T32" fmla="*/ 83 w 106"/>
                  <a:gd name="T33" fmla="*/ 51 h 106"/>
                  <a:gd name="T34" fmla="*/ 85 w 106"/>
                  <a:gd name="T35" fmla="*/ 56 h 106"/>
                  <a:gd name="T36" fmla="*/ 88 w 106"/>
                  <a:gd name="T37" fmla="*/ 61 h 106"/>
                  <a:gd name="T38" fmla="*/ 96 w 106"/>
                  <a:gd name="T39" fmla="*/ 68 h 106"/>
                  <a:gd name="T40" fmla="*/ 101 w 106"/>
                  <a:gd name="T41" fmla="*/ 74 h 106"/>
                  <a:gd name="T42" fmla="*/ 102 w 106"/>
                  <a:gd name="T43" fmla="*/ 81 h 106"/>
                  <a:gd name="T44" fmla="*/ 101 w 106"/>
                  <a:gd name="T45" fmla="*/ 88 h 106"/>
                  <a:gd name="T46" fmla="*/ 100 w 106"/>
                  <a:gd name="T47" fmla="*/ 89 h 106"/>
                  <a:gd name="T48" fmla="*/ 99 w 106"/>
                  <a:gd name="T49" fmla="*/ 92 h 106"/>
                  <a:gd name="T50" fmla="*/ 98 w 106"/>
                  <a:gd name="T51" fmla="*/ 93 h 106"/>
                  <a:gd name="T52" fmla="*/ 95 w 106"/>
                  <a:gd name="T53" fmla="*/ 93 h 106"/>
                  <a:gd name="T54" fmla="*/ 86 w 106"/>
                  <a:gd name="T55" fmla="*/ 94 h 106"/>
                  <a:gd name="T56" fmla="*/ 77 w 106"/>
                  <a:gd name="T57" fmla="*/ 98 h 106"/>
                  <a:gd name="T58" fmla="*/ 70 w 106"/>
                  <a:gd name="T59" fmla="*/ 104 h 106"/>
                  <a:gd name="T60" fmla="*/ 66 w 106"/>
                  <a:gd name="T61" fmla="*/ 105 h 106"/>
                  <a:gd name="T62" fmla="*/ 62 w 106"/>
                  <a:gd name="T63" fmla="*/ 106 h 106"/>
                  <a:gd name="T64" fmla="*/ 58 w 106"/>
                  <a:gd name="T65" fmla="*/ 105 h 106"/>
                  <a:gd name="T66" fmla="*/ 55 w 106"/>
                  <a:gd name="T67" fmla="*/ 101 h 106"/>
                  <a:gd name="T68" fmla="*/ 53 w 106"/>
                  <a:gd name="T69" fmla="*/ 96 h 106"/>
                  <a:gd name="T70" fmla="*/ 50 w 106"/>
                  <a:gd name="T71" fmla="*/ 90 h 106"/>
                  <a:gd name="T72" fmla="*/ 49 w 106"/>
                  <a:gd name="T73" fmla="*/ 83 h 106"/>
                  <a:gd name="T74" fmla="*/ 47 w 106"/>
                  <a:gd name="T75" fmla="*/ 77 h 106"/>
                  <a:gd name="T76" fmla="*/ 47 w 106"/>
                  <a:gd name="T77" fmla="*/ 77 h 106"/>
                  <a:gd name="T78" fmla="*/ 44 w 106"/>
                  <a:gd name="T79" fmla="*/ 66 h 106"/>
                  <a:gd name="T80" fmla="*/ 38 w 106"/>
                  <a:gd name="T81" fmla="*/ 56 h 106"/>
                  <a:gd name="T82" fmla="*/ 31 w 106"/>
                  <a:gd name="T83" fmla="*/ 47 h 106"/>
                  <a:gd name="T84" fmla="*/ 24 w 106"/>
                  <a:gd name="T85" fmla="*/ 37 h 106"/>
                  <a:gd name="T86" fmla="*/ 22 w 106"/>
                  <a:gd name="T87" fmla="*/ 35 h 106"/>
                  <a:gd name="T88" fmla="*/ 18 w 106"/>
                  <a:gd name="T89" fmla="*/ 32 h 106"/>
                  <a:gd name="T90" fmla="*/ 14 w 106"/>
                  <a:gd name="T91" fmla="*/ 31 h 106"/>
                  <a:gd name="T92" fmla="*/ 12 w 106"/>
                  <a:gd name="T93" fmla="*/ 29 h 106"/>
                  <a:gd name="T94" fmla="*/ 9 w 106"/>
                  <a:gd name="T95" fmla="*/ 28 h 106"/>
                  <a:gd name="T96" fmla="*/ 6 w 106"/>
                  <a:gd name="T97" fmla="*/ 25 h 106"/>
                  <a:gd name="T98" fmla="*/ 4 w 106"/>
                  <a:gd name="T99" fmla="*/ 24 h 106"/>
                  <a:gd name="T100" fmla="*/ 1 w 106"/>
                  <a:gd name="T101" fmla="*/ 22 h 106"/>
                  <a:gd name="T102" fmla="*/ 0 w 106"/>
                  <a:gd name="T103" fmla="*/ 19 h 106"/>
                  <a:gd name="T104" fmla="*/ 0 w 106"/>
                  <a:gd name="T105" fmla="*/ 16 h 106"/>
                  <a:gd name="T106" fmla="*/ 3 w 106"/>
                  <a:gd name="T107" fmla="*/ 12 h 106"/>
                  <a:gd name="T108" fmla="*/ 4 w 106"/>
                  <a:gd name="T109" fmla="*/ 10 h 106"/>
                  <a:gd name="T110" fmla="*/ 7 w 106"/>
                  <a:gd name="T111" fmla="*/ 9 h 106"/>
                  <a:gd name="T112" fmla="*/ 10 w 106"/>
                  <a:gd name="T113" fmla="*/ 7 h 106"/>
                  <a:gd name="T114" fmla="*/ 13 w 106"/>
                  <a:gd name="T115" fmla="*/ 7 h 106"/>
                  <a:gd name="T116" fmla="*/ 22 w 106"/>
                  <a:gd name="T117" fmla="*/ 6 h 106"/>
                  <a:gd name="T118" fmla="*/ 30 w 106"/>
                  <a:gd name="T119" fmla="*/ 6 h 106"/>
                  <a:gd name="T120" fmla="*/ 45 w 106"/>
                  <a:gd name="T121" fmla="*/ 6 h 106"/>
                  <a:gd name="T122" fmla="*/ 61 w 106"/>
                  <a:gd name="T123" fmla="*/ 1 h 106"/>
                  <a:gd name="T124" fmla="*/ 74 w 106"/>
                  <a:gd name="T125"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6" h="106">
                    <a:moveTo>
                      <a:pt x="74" y="0"/>
                    </a:moveTo>
                    <a:lnTo>
                      <a:pt x="83" y="3"/>
                    </a:lnTo>
                    <a:lnTo>
                      <a:pt x="92" y="12"/>
                    </a:lnTo>
                    <a:lnTo>
                      <a:pt x="100" y="24"/>
                    </a:lnTo>
                    <a:lnTo>
                      <a:pt x="104" y="37"/>
                    </a:lnTo>
                    <a:lnTo>
                      <a:pt x="106" y="51"/>
                    </a:lnTo>
                    <a:lnTo>
                      <a:pt x="106" y="54"/>
                    </a:lnTo>
                    <a:lnTo>
                      <a:pt x="106" y="56"/>
                    </a:lnTo>
                    <a:lnTo>
                      <a:pt x="104" y="57"/>
                    </a:lnTo>
                    <a:lnTo>
                      <a:pt x="102" y="58"/>
                    </a:lnTo>
                    <a:lnTo>
                      <a:pt x="99" y="58"/>
                    </a:lnTo>
                    <a:lnTo>
                      <a:pt x="98" y="58"/>
                    </a:lnTo>
                    <a:lnTo>
                      <a:pt x="95" y="56"/>
                    </a:lnTo>
                    <a:lnTo>
                      <a:pt x="92" y="51"/>
                    </a:lnTo>
                    <a:lnTo>
                      <a:pt x="87" y="48"/>
                    </a:lnTo>
                    <a:lnTo>
                      <a:pt x="82" y="43"/>
                    </a:lnTo>
                    <a:lnTo>
                      <a:pt x="83" y="51"/>
                    </a:lnTo>
                    <a:lnTo>
                      <a:pt x="85" y="56"/>
                    </a:lnTo>
                    <a:lnTo>
                      <a:pt x="88" y="61"/>
                    </a:lnTo>
                    <a:lnTo>
                      <a:pt x="96" y="68"/>
                    </a:lnTo>
                    <a:lnTo>
                      <a:pt x="101" y="74"/>
                    </a:lnTo>
                    <a:lnTo>
                      <a:pt x="102" y="81"/>
                    </a:lnTo>
                    <a:lnTo>
                      <a:pt x="101" y="88"/>
                    </a:lnTo>
                    <a:lnTo>
                      <a:pt x="100" y="89"/>
                    </a:lnTo>
                    <a:lnTo>
                      <a:pt x="99" y="92"/>
                    </a:lnTo>
                    <a:lnTo>
                      <a:pt x="98" y="93"/>
                    </a:lnTo>
                    <a:lnTo>
                      <a:pt x="95" y="93"/>
                    </a:lnTo>
                    <a:lnTo>
                      <a:pt x="86" y="94"/>
                    </a:lnTo>
                    <a:lnTo>
                      <a:pt x="77" y="98"/>
                    </a:lnTo>
                    <a:lnTo>
                      <a:pt x="70" y="104"/>
                    </a:lnTo>
                    <a:lnTo>
                      <a:pt x="66" y="105"/>
                    </a:lnTo>
                    <a:lnTo>
                      <a:pt x="62" y="106"/>
                    </a:lnTo>
                    <a:lnTo>
                      <a:pt x="58" y="105"/>
                    </a:lnTo>
                    <a:lnTo>
                      <a:pt x="55" y="101"/>
                    </a:lnTo>
                    <a:lnTo>
                      <a:pt x="53" y="96"/>
                    </a:lnTo>
                    <a:lnTo>
                      <a:pt x="50" y="90"/>
                    </a:lnTo>
                    <a:lnTo>
                      <a:pt x="49" y="83"/>
                    </a:lnTo>
                    <a:lnTo>
                      <a:pt x="47" y="77"/>
                    </a:lnTo>
                    <a:lnTo>
                      <a:pt x="47" y="77"/>
                    </a:lnTo>
                    <a:lnTo>
                      <a:pt x="44" y="66"/>
                    </a:lnTo>
                    <a:lnTo>
                      <a:pt x="38" y="56"/>
                    </a:lnTo>
                    <a:lnTo>
                      <a:pt x="31" y="47"/>
                    </a:lnTo>
                    <a:lnTo>
                      <a:pt x="24" y="37"/>
                    </a:lnTo>
                    <a:lnTo>
                      <a:pt x="22" y="35"/>
                    </a:lnTo>
                    <a:lnTo>
                      <a:pt x="18" y="32"/>
                    </a:lnTo>
                    <a:lnTo>
                      <a:pt x="14" y="31"/>
                    </a:lnTo>
                    <a:lnTo>
                      <a:pt x="12" y="29"/>
                    </a:lnTo>
                    <a:lnTo>
                      <a:pt x="9" y="28"/>
                    </a:lnTo>
                    <a:lnTo>
                      <a:pt x="6" y="25"/>
                    </a:lnTo>
                    <a:lnTo>
                      <a:pt x="4" y="24"/>
                    </a:lnTo>
                    <a:lnTo>
                      <a:pt x="1" y="22"/>
                    </a:lnTo>
                    <a:lnTo>
                      <a:pt x="0" y="19"/>
                    </a:lnTo>
                    <a:lnTo>
                      <a:pt x="0" y="16"/>
                    </a:lnTo>
                    <a:lnTo>
                      <a:pt x="3" y="12"/>
                    </a:lnTo>
                    <a:lnTo>
                      <a:pt x="4" y="10"/>
                    </a:lnTo>
                    <a:lnTo>
                      <a:pt x="7" y="9"/>
                    </a:lnTo>
                    <a:lnTo>
                      <a:pt x="10" y="7"/>
                    </a:lnTo>
                    <a:lnTo>
                      <a:pt x="13" y="7"/>
                    </a:lnTo>
                    <a:lnTo>
                      <a:pt x="22" y="6"/>
                    </a:lnTo>
                    <a:lnTo>
                      <a:pt x="30" y="6"/>
                    </a:lnTo>
                    <a:lnTo>
                      <a:pt x="45" y="6"/>
                    </a:lnTo>
                    <a:lnTo>
                      <a:pt x="61" y="1"/>
                    </a:lnTo>
                    <a:lnTo>
                      <a:pt x="74"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388" name="Freeform 4236">
                <a:extLst>
                  <a:ext uri="{FF2B5EF4-FFF2-40B4-BE49-F238E27FC236}">
                    <a16:creationId xmlns:a16="http://schemas.microsoft.com/office/drawing/2014/main" id="{2EC2DE0D-31A5-1522-3C9D-89F094868699}"/>
                  </a:ext>
                </a:extLst>
              </p:cNvPr>
              <p:cNvSpPr>
                <a:spLocks/>
              </p:cNvSpPr>
              <p:nvPr/>
            </p:nvSpPr>
            <p:spPr bwMode="auto">
              <a:xfrm>
                <a:off x="1392668" y="1446016"/>
                <a:ext cx="70094" cy="42513"/>
              </a:xfrm>
              <a:custGeom>
                <a:avLst/>
                <a:gdLst>
                  <a:gd name="T0" fmla="*/ 78 w 124"/>
                  <a:gd name="T1" fmla="*/ 3 h 75"/>
                  <a:gd name="T2" fmla="*/ 79 w 124"/>
                  <a:gd name="T3" fmla="*/ 6 h 75"/>
                  <a:gd name="T4" fmla="*/ 80 w 124"/>
                  <a:gd name="T5" fmla="*/ 11 h 75"/>
                  <a:gd name="T6" fmla="*/ 82 w 124"/>
                  <a:gd name="T7" fmla="*/ 15 h 75"/>
                  <a:gd name="T8" fmla="*/ 86 w 124"/>
                  <a:gd name="T9" fmla="*/ 13 h 75"/>
                  <a:gd name="T10" fmla="*/ 91 w 124"/>
                  <a:gd name="T11" fmla="*/ 12 h 75"/>
                  <a:gd name="T12" fmla="*/ 94 w 124"/>
                  <a:gd name="T13" fmla="*/ 12 h 75"/>
                  <a:gd name="T14" fmla="*/ 97 w 124"/>
                  <a:gd name="T15" fmla="*/ 16 h 75"/>
                  <a:gd name="T16" fmla="*/ 110 w 124"/>
                  <a:gd name="T17" fmla="*/ 22 h 75"/>
                  <a:gd name="T18" fmla="*/ 117 w 124"/>
                  <a:gd name="T19" fmla="*/ 26 h 75"/>
                  <a:gd name="T20" fmla="*/ 120 w 124"/>
                  <a:gd name="T21" fmla="*/ 28 h 75"/>
                  <a:gd name="T22" fmla="*/ 124 w 124"/>
                  <a:gd name="T23" fmla="*/ 29 h 75"/>
                  <a:gd name="T24" fmla="*/ 124 w 124"/>
                  <a:gd name="T25" fmla="*/ 34 h 75"/>
                  <a:gd name="T26" fmla="*/ 120 w 124"/>
                  <a:gd name="T27" fmla="*/ 42 h 75"/>
                  <a:gd name="T28" fmla="*/ 116 w 124"/>
                  <a:gd name="T29" fmla="*/ 45 h 75"/>
                  <a:gd name="T30" fmla="*/ 108 w 124"/>
                  <a:gd name="T31" fmla="*/ 45 h 75"/>
                  <a:gd name="T32" fmla="*/ 94 w 124"/>
                  <a:gd name="T33" fmla="*/ 47 h 75"/>
                  <a:gd name="T34" fmla="*/ 88 w 124"/>
                  <a:gd name="T35" fmla="*/ 55 h 75"/>
                  <a:gd name="T36" fmla="*/ 84 w 124"/>
                  <a:gd name="T37" fmla="*/ 56 h 75"/>
                  <a:gd name="T38" fmla="*/ 70 w 124"/>
                  <a:gd name="T39" fmla="*/ 56 h 75"/>
                  <a:gd name="T40" fmla="*/ 61 w 124"/>
                  <a:gd name="T41" fmla="*/ 66 h 75"/>
                  <a:gd name="T42" fmla="*/ 55 w 124"/>
                  <a:gd name="T43" fmla="*/ 72 h 75"/>
                  <a:gd name="T44" fmla="*/ 47 w 124"/>
                  <a:gd name="T45" fmla="*/ 73 h 75"/>
                  <a:gd name="T46" fmla="*/ 42 w 124"/>
                  <a:gd name="T47" fmla="*/ 72 h 75"/>
                  <a:gd name="T48" fmla="*/ 38 w 124"/>
                  <a:gd name="T49" fmla="*/ 70 h 75"/>
                  <a:gd name="T50" fmla="*/ 31 w 124"/>
                  <a:gd name="T51" fmla="*/ 75 h 75"/>
                  <a:gd name="T52" fmla="*/ 19 w 124"/>
                  <a:gd name="T53" fmla="*/ 73 h 75"/>
                  <a:gd name="T54" fmla="*/ 9 w 124"/>
                  <a:gd name="T55" fmla="*/ 64 h 75"/>
                  <a:gd name="T56" fmla="*/ 2 w 124"/>
                  <a:gd name="T57" fmla="*/ 64 h 75"/>
                  <a:gd name="T58" fmla="*/ 0 w 124"/>
                  <a:gd name="T59" fmla="*/ 61 h 75"/>
                  <a:gd name="T60" fmla="*/ 2 w 124"/>
                  <a:gd name="T61" fmla="*/ 57 h 75"/>
                  <a:gd name="T62" fmla="*/ 8 w 124"/>
                  <a:gd name="T63" fmla="*/ 54 h 75"/>
                  <a:gd name="T64" fmla="*/ 15 w 124"/>
                  <a:gd name="T65" fmla="*/ 48 h 75"/>
                  <a:gd name="T66" fmla="*/ 18 w 124"/>
                  <a:gd name="T67" fmla="*/ 42 h 75"/>
                  <a:gd name="T68" fmla="*/ 23 w 124"/>
                  <a:gd name="T69" fmla="*/ 42 h 75"/>
                  <a:gd name="T70" fmla="*/ 29 w 124"/>
                  <a:gd name="T71" fmla="*/ 43 h 75"/>
                  <a:gd name="T72" fmla="*/ 35 w 124"/>
                  <a:gd name="T73" fmla="*/ 42 h 75"/>
                  <a:gd name="T74" fmla="*/ 31 w 124"/>
                  <a:gd name="T75" fmla="*/ 38 h 75"/>
                  <a:gd name="T76" fmla="*/ 29 w 124"/>
                  <a:gd name="T77" fmla="*/ 34 h 75"/>
                  <a:gd name="T78" fmla="*/ 29 w 124"/>
                  <a:gd name="T79" fmla="*/ 29 h 75"/>
                  <a:gd name="T80" fmla="*/ 32 w 124"/>
                  <a:gd name="T81" fmla="*/ 25 h 75"/>
                  <a:gd name="T82" fmla="*/ 40 w 124"/>
                  <a:gd name="T83" fmla="*/ 23 h 75"/>
                  <a:gd name="T84" fmla="*/ 46 w 124"/>
                  <a:gd name="T85" fmla="*/ 18 h 75"/>
                  <a:gd name="T86" fmla="*/ 55 w 124"/>
                  <a:gd name="T87" fmla="*/ 5 h 75"/>
                  <a:gd name="T88" fmla="*/ 76 w 124"/>
                  <a:gd name="T8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4" h="75">
                    <a:moveTo>
                      <a:pt x="76" y="0"/>
                    </a:moveTo>
                    <a:lnTo>
                      <a:pt x="78" y="3"/>
                    </a:lnTo>
                    <a:lnTo>
                      <a:pt x="79" y="5"/>
                    </a:lnTo>
                    <a:lnTo>
                      <a:pt x="79" y="6"/>
                    </a:lnTo>
                    <a:lnTo>
                      <a:pt x="79" y="9"/>
                    </a:lnTo>
                    <a:lnTo>
                      <a:pt x="80" y="11"/>
                    </a:lnTo>
                    <a:lnTo>
                      <a:pt x="81" y="13"/>
                    </a:lnTo>
                    <a:lnTo>
                      <a:pt x="82" y="15"/>
                    </a:lnTo>
                    <a:lnTo>
                      <a:pt x="85" y="15"/>
                    </a:lnTo>
                    <a:lnTo>
                      <a:pt x="86" y="13"/>
                    </a:lnTo>
                    <a:lnTo>
                      <a:pt x="88" y="13"/>
                    </a:lnTo>
                    <a:lnTo>
                      <a:pt x="91" y="12"/>
                    </a:lnTo>
                    <a:lnTo>
                      <a:pt x="92" y="12"/>
                    </a:lnTo>
                    <a:lnTo>
                      <a:pt x="94" y="12"/>
                    </a:lnTo>
                    <a:lnTo>
                      <a:pt x="95" y="13"/>
                    </a:lnTo>
                    <a:lnTo>
                      <a:pt x="97" y="16"/>
                    </a:lnTo>
                    <a:lnTo>
                      <a:pt x="104" y="18"/>
                    </a:lnTo>
                    <a:lnTo>
                      <a:pt x="110" y="22"/>
                    </a:lnTo>
                    <a:lnTo>
                      <a:pt x="116" y="25"/>
                    </a:lnTo>
                    <a:lnTo>
                      <a:pt x="117" y="26"/>
                    </a:lnTo>
                    <a:lnTo>
                      <a:pt x="119" y="26"/>
                    </a:lnTo>
                    <a:lnTo>
                      <a:pt x="120" y="28"/>
                    </a:lnTo>
                    <a:lnTo>
                      <a:pt x="123" y="28"/>
                    </a:lnTo>
                    <a:lnTo>
                      <a:pt x="124" y="29"/>
                    </a:lnTo>
                    <a:lnTo>
                      <a:pt x="124" y="31"/>
                    </a:lnTo>
                    <a:lnTo>
                      <a:pt x="124" y="34"/>
                    </a:lnTo>
                    <a:lnTo>
                      <a:pt x="123" y="38"/>
                    </a:lnTo>
                    <a:lnTo>
                      <a:pt x="120" y="42"/>
                    </a:lnTo>
                    <a:lnTo>
                      <a:pt x="118" y="44"/>
                    </a:lnTo>
                    <a:lnTo>
                      <a:pt x="116" y="45"/>
                    </a:lnTo>
                    <a:lnTo>
                      <a:pt x="112" y="47"/>
                    </a:lnTo>
                    <a:lnTo>
                      <a:pt x="108" y="45"/>
                    </a:lnTo>
                    <a:lnTo>
                      <a:pt x="100" y="44"/>
                    </a:lnTo>
                    <a:lnTo>
                      <a:pt x="94" y="47"/>
                    </a:lnTo>
                    <a:lnTo>
                      <a:pt x="89" y="54"/>
                    </a:lnTo>
                    <a:lnTo>
                      <a:pt x="88" y="55"/>
                    </a:lnTo>
                    <a:lnTo>
                      <a:pt x="86" y="56"/>
                    </a:lnTo>
                    <a:lnTo>
                      <a:pt x="84" y="56"/>
                    </a:lnTo>
                    <a:lnTo>
                      <a:pt x="76" y="55"/>
                    </a:lnTo>
                    <a:lnTo>
                      <a:pt x="70" y="56"/>
                    </a:lnTo>
                    <a:lnTo>
                      <a:pt x="65" y="61"/>
                    </a:lnTo>
                    <a:lnTo>
                      <a:pt x="61" y="66"/>
                    </a:lnTo>
                    <a:lnTo>
                      <a:pt x="57" y="69"/>
                    </a:lnTo>
                    <a:lnTo>
                      <a:pt x="55" y="72"/>
                    </a:lnTo>
                    <a:lnTo>
                      <a:pt x="51" y="73"/>
                    </a:lnTo>
                    <a:lnTo>
                      <a:pt x="47" y="73"/>
                    </a:lnTo>
                    <a:lnTo>
                      <a:pt x="43" y="72"/>
                    </a:lnTo>
                    <a:lnTo>
                      <a:pt x="42" y="72"/>
                    </a:lnTo>
                    <a:lnTo>
                      <a:pt x="40" y="70"/>
                    </a:lnTo>
                    <a:lnTo>
                      <a:pt x="38" y="70"/>
                    </a:lnTo>
                    <a:lnTo>
                      <a:pt x="37" y="70"/>
                    </a:lnTo>
                    <a:lnTo>
                      <a:pt x="31" y="75"/>
                    </a:lnTo>
                    <a:lnTo>
                      <a:pt x="25" y="75"/>
                    </a:lnTo>
                    <a:lnTo>
                      <a:pt x="19" y="73"/>
                    </a:lnTo>
                    <a:lnTo>
                      <a:pt x="15" y="68"/>
                    </a:lnTo>
                    <a:lnTo>
                      <a:pt x="9" y="64"/>
                    </a:lnTo>
                    <a:lnTo>
                      <a:pt x="3" y="64"/>
                    </a:lnTo>
                    <a:lnTo>
                      <a:pt x="2" y="64"/>
                    </a:lnTo>
                    <a:lnTo>
                      <a:pt x="0" y="63"/>
                    </a:lnTo>
                    <a:lnTo>
                      <a:pt x="0" y="61"/>
                    </a:lnTo>
                    <a:lnTo>
                      <a:pt x="0" y="59"/>
                    </a:lnTo>
                    <a:lnTo>
                      <a:pt x="2" y="57"/>
                    </a:lnTo>
                    <a:lnTo>
                      <a:pt x="3" y="56"/>
                    </a:lnTo>
                    <a:lnTo>
                      <a:pt x="8" y="54"/>
                    </a:lnTo>
                    <a:lnTo>
                      <a:pt x="11" y="51"/>
                    </a:lnTo>
                    <a:lnTo>
                      <a:pt x="15" y="48"/>
                    </a:lnTo>
                    <a:lnTo>
                      <a:pt x="17" y="44"/>
                    </a:lnTo>
                    <a:lnTo>
                      <a:pt x="18" y="42"/>
                    </a:lnTo>
                    <a:lnTo>
                      <a:pt x="21" y="42"/>
                    </a:lnTo>
                    <a:lnTo>
                      <a:pt x="23" y="42"/>
                    </a:lnTo>
                    <a:lnTo>
                      <a:pt x="25" y="42"/>
                    </a:lnTo>
                    <a:lnTo>
                      <a:pt x="29" y="43"/>
                    </a:lnTo>
                    <a:lnTo>
                      <a:pt x="31" y="43"/>
                    </a:lnTo>
                    <a:lnTo>
                      <a:pt x="35" y="42"/>
                    </a:lnTo>
                    <a:lnTo>
                      <a:pt x="32" y="41"/>
                    </a:lnTo>
                    <a:lnTo>
                      <a:pt x="31" y="38"/>
                    </a:lnTo>
                    <a:lnTo>
                      <a:pt x="30" y="36"/>
                    </a:lnTo>
                    <a:lnTo>
                      <a:pt x="29" y="34"/>
                    </a:lnTo>
                    <a:lnTo>
                      <a:pt x="28" y="31"/>
                    </a:lnTo>
                    <a:lnTo>
                      <a:pt x="29" y="29"/>
                    </a:lnTo>
                    <a:lnTo>
                      <a:pt x="30" y="28"/>
                    </a:lnTo>
                    <a:lnTo>
                      <a:pt x="32" y="25"/>
                    </a:lnTo>
                    <a:lnTo>
                      <a:pt x="37" y="24"/>
                    </a:lnTo>
                    <a:lnTo>
                      <a:pt x="40" y="23"/>
                    </a:lnTo>
                    <a:lnTo>
                      <a:pt x="43" y="21"/>
                    </a:lnTo>
                    <a:lnTo>
                      <a:pt x="46" y="18"/>
                    </a:lnTo>
                    <a:lnTo>
                      <a:pt x="48" y="15"/>
                    </a:lnTo>
                    <a:lnTo>
                      <a:pt x="55" y="5"/>
                    </a:lnTo>
                    <a:lnTo>
                      <a:pt x="65" y="0"/>
                    </a:lnTo>
                    <a:lnTo>
                      <a:pt x="76"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389" name="Freeform 4237">
                <a:extLst>
                  <a:ext uri="{FF2B5EF4-FFF2-40B4-BE49-F238E27FC236}">
                    <a16:creationId xmlns:a16="http://schemas.microsoft.com/office/drawing/2014/main" id="{86AA5B95-76BE-5BE2-3F7D-DB08AF72E524}"/>
                  </a:ext>
                </a:extLst>
              </p:cNvPr>
              <p:cNvSpPr>
                <a:spLocks/>
              </p:cNvSpPr>
              <p:nvPr/>
            </p:nvSpPr>
            <p:spPr bwMode="auto">
              <a:xfrm>
                <a:off x="496379" y="1803354"/>
                <a:ext cx="81585" cy="54003"/>
              </a:xfrm>
              <a:custGeom>
                <a:avLst/>
                <a:gdLst>
                  <a:gd name="T0" fmla="*/ 122 w 142"/>
                  <a:gd name="T1" fmla="*/ 0 h 94"/>
                  <a:gd name="T2" fmla="*/ 133 w 142"/>
                  <a:gd name="T3" fmla="*/ 2 h 94"/>
                  <a:gd name="T4" fmla="*/ 140 w 142"/>
                  <a:gd name="T5" fmla="*/ 7 h 94"/>
                  <a:gd name="T6" fmla="*/ 142 w 142"/>
                  <a:gd name="T7" fmla="*/ 13 h 94"/>
                  <a:gd name="T8" fmla="*/ 141 w 142"/>
                  <a:gd name="T9" fmla="*/ 21 h 94"/>
                  <a:gd name="T10" fmla="*/ 136 w 142"/>
                  <a:gd name="T11" fmla="*/ 31 h 94"/>
                  <a:gd name="T12" fmla="*/ 130 w 142"/>
                  <a:gd name="T13" fmla="*/ 39 h 94"/>
                  <a:gd name="T14" fmla="*/ 122 w 142"/>
                  <a:gd name="T15" fmla="*/ 43 h 94"/>
                  <a:gd name="T16" fmla="*/ 111 w 142"/>
                  <a:gd name="T17" fmla="*/ 44 h 94"/>
                  <a:gd name="T18" fmla="*/ 99 w 142"/>
                  <a:gd name="T19" fmla="*/ 46 h 94"/>
                  <a:gd name="T20" fmla="*/ 90 w 142"/>
                  <a:gd name="T21" fmla="*/ 53 h 94"/>
                  <a:gd name="T22" fmla="*/ 76 w 142"/>
                  <a:gd name="T23" fmla="*/ 64 h 94"/>
                  <a:gd name="T24" fmla="*/ 63 w 142"/>
                  <a:gd name="T25" fmla="*/ 76 h 94"/>
                  <a:gd name="T26" fmla="*/ 57 w 142"/>
                  <a:gd name="T27" fmla="*/ 81 h 94"/>
                  <a:gd name="T28" fmla="*/ 50 w 142"/>
                  <a:gd name="T29" fmla="*/ 83 h 94"/>
                  <a:gd name="T30" fmla="*/ 41 w 142"/>
                  <a:gd name="T31" fmla="*/ 83 h 94"/>
                  <a:gd name="T32" fmla="*/ 38 w 142"/>
                  <a:gd name="T33" fmla="*/ 82 h 94"/>
                  <a:gd name="T34" fmla="*/ 34 w 142"/>
                  <a:gd name="T35" fmla="*/ 83 h 94"/>
                  <a:gd name="T36" fmla="*/ 31 w 142"/>
                  <a:gd name="T37" fmla="*/ 84 h 94"/>
                  <a:gd name="T38" fmla="*/ 27 w 142"/>
                  <a:gd name="T39" fmla="*/ 85 h 94"/>
                  <a:gd name="T40" fmla="*/ 25 w 142"/>
                  <a:gd name="T41" fmla="*/ 88 h 94"/>
                  <a:gd name="T42" fmla="*/ 16 w 142"/>
                  <a:gd name="T43" fmla="*/ 91 h 94"/>
                  <a:gd name="T44" fmla="*/ 9 w 142"/>
                  <a:gd name="T45" fmla="*/ 94 h 94"/>
                  <a:gd name="T46" fmla="*/ 0 w 142"/>
                  <a:gd name="T47" fmla="*/ 91 h 94"/>
                  <a:gd name="T48" fmla="*/ 8 w 142"/>
                  <a:gd name="T49" fmla="*/ 86 h 94"/>
                  <a:gd name="T50" fmla="*/ 16 w 142"/>
                  <a:gd name="T51" fmla="*/ 82 h 94"/>
                  <a:gd name="T52" fmla="*/ 23 w 142"/>
                  <a:gd name="T53" fmla="*/ 77 h 94"/>
                  <a:gd name="T54" fmla="*/ 29 w 142"/>
                  <a:gd name="T55" fmla="*/ 70 h 94"/>
                  <a:gd name="T56" fmla="*/ 31 w 142"/>
                  <a:gd name="T57" fmla="*/ 67 h 94"/>
                  <a:gd name="T58" fmla="*/ 33 w 142"/>
                  <a:gd name="T59" fmla="*/ 65 h 94"/>
                  <a:gd name="T60" fmla="*/ 34 w 142"/>
                  <a:gd name="T61" fmla="*/ 64 h 94"/>
                  <a:gd name="T62" fmla="*/ 40 w 142"/>
                  <a:gd name="T63" fmla="*/ 52 h 94"/>
                  <a:gd name="T64" fmla="*/ 47 w 142"/>
                  <a:gd name="T65" fmla="*/ 43 h 94"/>
                  <a:gd name="T66" fmla="*/ 58 w 142"/>
                  <a:gd name="T67" fmla="*/ 38 h 94"/>
                  <a:gd name="T68" fmla="*/ 71 w 142"/>
                  <a:gd name="T69" fmla="*/ 37 h 94"/>
                  <a:gd name="T70" fmla="*/ 75 w 142"/>
                  <a:gd name="T71" fmla="*/ 35 h 94"/>
                  <a:gd name="T72" fmla="*/ 77 w 142"/>
                  <a:gd name="T73" fmla="*/ 34 h 94"/>
                  <a:gd name="T74" fmla="*/ 79 w 142"/>
                  <a:gd name="T75" fmla="*/ 32 h 94"/>
                  <a:gd name="T76" fmla="*/ 80 w 142"/>
                  <a:gd name="T77" fmla="*/ 28 h 94"/>
                  <a:gd name="T78" fmla="*/ 82 w 142"/>
                  <a:gd name="T79" fmla="*/ 25 h 94"/>
                  <a:gd name="T80" fmla="*/ 82 w 142"/>
                  <a:gd name="T81" fmla="*/ 21 h 94"/>
                  <a:gd name="T82" fmla="*/ 83 w 142"/>
                  <a:gd name="T83" fmla="*/ 18 h 94"/>
                  <a:gd name="T84" fmla="*/ 85 w 142"/>
                  <a:gd name="T85" fmla="*/ 14 h 94"/>
                  <a:gd name="T86" fmla="*/ 86 w 142"/>
                  <a:gd name="T87" fmla="*/ 12 h 94"/>
                  <a:gd name="T88" fmla="*/ 90 w 142"/>
                  <a:gd name="T89" fmla="*/ 9 h 94"/>
                  <a:gd name="T90" fmla="*/ 94 w 142"/>
                  <a:gd name="T91" fmla="*/ 8 h 94"/>
                  <a:gd name="T92" fmla="*/ 103 w 142"/>
                  <a:gd name="T93" fmla="*/ 5 h 94"/>
                  <a:gd name="T94" fmla="*/ 113 w 142"/>
                  <a:gd name="T95" fmla="*/ 1 h 94"/>
                  <a:gd name="T96" fmla="*/ 122 w 142"/>
                  <a:gd name="T9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 h="94">
                    <a:moveTo>
                      <a:pt x="122" y="0"/>
                    </a:moveTo>
                    <a:lnTo>
                      <a:pt x="133" y="2"/>
                    </a:lnTo>
                    <a:lnTo>
                      <a:pt x="140" y="7"/>
                    </a:lnTo>
                    <a:lnTo>
                      <a:pt x="142" y="13"/>
                    </a:lnTo>
                    <a:lnTo>
                      <a:pt x="141" y="21"/>
                    </a:lnTo>
                    <a:lnTo>
                      <a:pt x="136" y="31"/>
                    </a:lnTo>
                    <a:lnTo>
                      <a:pt x="130" y="39"/>
                    </a:lnTo>
                    <a:lnTo>
                      <a:pt x="122" y="43"/>
                    </a:lnTo>
                    <a:lnTo>
                      <a:pt x="111" y="44"/>
                    </a:lnTo>
                    <a:lnTo>
                      <a:pt x="99" y="46"/>
                    </a:lnTo>
                    <a:lnTo>
                      <a:pt x="90" y="53"/>
                    </a:lnTo>
                    <a:lnTo>
                      <a:pt x="76" y="64"/>
                    </a:lnTo>
                    <a:lnTo>
                      <a:pt x="63" y="76"/>
                    </a:lnTo>
                    <a:lnTo>
                      <a:pt x="57" y="81"/>
                    </a:lnTo>
                    <a:lnTo>
                      <a:pt x="50" y="83"/>
                    </a:lnTo>
                    <a:lnTo>
                      <a:pt x="41" y="83"/>
                    </a:lnTo>
                    <a:lnTo>
                      <a:pt x="38" y="82"/>
                    </a:lnTo>
                    <a:lnTo>
                      <a:pt x="34" y="83"/>
                    </a:lnTo>
                    <a:lnTo>
                      <a:pt x="31" y="84"/>
                    </a:lnTo>
                    <a:lnTo>
                      <a:pt x="27" y="85"/>
                    </a:lnTo>
                    <a:lnTo>
                      <a:pt x="25" y="88"/>
                    </a:lnTo>
                    <a:lnTo>
                      <a:pt x="16" y="91"/>
                    </a:lnTo>
                    <a:lnTo>
                      <a:pt x="9" y="94"/>
                    </a:lnTo>
                    <a:lnTo>
                      <a:pt x="0" y="91"/>
                    </a:lnTo>
                    <a:lnTo>
                      <a:pt x="8" y="86"/>
                    </a:lnTo>
                    <a:lnTo>
                      <a:pt x="16" y="82"/>
                    </a:lnTo>
                    <a:lnTo>
                      <a:pt x="23" y="77"/>
                    </a:lnTo>
                    <a:lnTo>
                      <a:pt x="29" y="70"/>
                    </a:lnTo>
                    <a:lnTo>
                      <a:pt x="31" y="67"/>
                    </a:lnTo>
                    <a:lnTo>
                      <a:pt x="33" y="65"/>
                    </a:lnTo>
                    <a:lnTo>
                      <a:pt x="34" y="64"/>
                    </a:lnTo>
                    <a:lnTo>
                      <a:pt x="40" y="52"/>
                    </a:lnTo>
                    <a:lnTo>
                      <a:pt x="47" y="43"/>
                    </a:lnTo>
                    <a:lnTo>
                      <a:pt x="58" y="38"/>
                    </a:lnTo>
                    <a:lnTo>
                      <a:pt x="71" y="37"/>
                    </a:lnTo>
                    <a:lnTo>
                      <a:pt x="75" y="35"/>
                    </a:lnTo>
                    <a:lnTo>
                      <a:pt x="77" y="34"/>
                    </a:lnTo>
                    <a:lnTo>
                      <a:pt x="79" y="32"/>
                    </a:lnTo>
                    <a:lnTo>
                      <a:pt x="80" y="28"/>
                    </a:lnTo>
                    <a:lnTo>
                      <a:pt x="82" y="25"/>
                    </a:lnTo>
                    <a:lnTo>
                      <a:pt x="82" y="21"/>
                    </a:lnTo>
                    <a:lnTo>
                      <a:pt x="83" y="18"/>
                    </a:lnTo>
                    <a:lnTo>
                      <a:pt x="85" y="14"/>
                    </a:lnTo>
                    <a:lnTo>
                      <a:pt x="86" y="12"/>
                    </a:lnTo>
                    <a:lnTo>
                      <a:pt x="90" y="9"/>
                    </a:lnTo>
                    <a:lnTo>
                      <a:pt x="94" y="8"/>
                    </a:lnTo>
                    <a:lnTo>
                      <a:pt x="103" y="5"/>
                    </a:lnTo>
                    <a:lnTo>
                      <a:pt x="113" y="1"/>
                    </a:lnTo>
                    <a:lnTo>
                      <a:pt x="122"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390" name="Freeform 4238">
                <a:extLst>
                  <a:ext uri="{FF2B5EF4-FFF2-40B4-BE49-F238E27FC236}">
                    <a16:creationId xmlns:a16="http://schemas.microsoft.com/office/drawing/2014/main" id="{2CC1E0D2-2D97-5C73-57CE-FC36F25069D8}"/>
                  </a:ext>
                </a:extLst>
              </p:cNvPr>
              <p:cNvSpPr>
                <a:spLocks/>
              </p:cNvSpPr>
              <p:nvPr/>
            </p:nvSpPr>
            <p:spPr bwMode="auto">
              <a:xfrm>
                <a:off x="2454427" y="1495422"/>
                <a:ext cx="33323" cy="50556"/>
              </a:xfrm>
              <a:custGeom>
                <a:avLst/>
                <a:gdLst>
                  <a:gd name="T0" fmla="*/ 30 w 58"/>
                  <a:gd name="T1" fmla="*/ 0 h 88"/>
                  <a:gd name="T2" fmla="*/ 33 w 58"/>
                  <a:gd name="T3" fmla="*/ 1 h 88"/>
                  <a:gd name="T4" fmla="*/ 45 w 58"/>
                  <a:gd name="T5" fmla="*/ 4 h 88"/>
                  <a:gd name="T6" fmla="*/ 54 w 58"/>
                  <a:gd name="T7" fmla="*/ 10 h 88"/>
                  <a:gd name="T8" fmla="*/ 58 w 58"/>
                  <a:gd name="T9" fmla="*/ 18 h 88"/>
                  <a:gd name="T10" fmla="*/ 58 w 58"/>
                  <a:gd name="T11" fmla="*/ 29 h 88"/>
                  <a:gd name="T12" fmla="*/ 55 w 58"/>
                  <a:gd name="T13" fmla="*/ 40 h 88"/>
                  <a:gd name="T14" fmla="*/ 52 w 58"/>
                  <a:gd name="T15" fmla="*/ 50 h 88"/>
                  <a:gd name="T16" fmla="*/ 54 w 58"/>
                  <a:gd name="T17" fmla="*/ 59 h 88"/>
                  <a:gd name="T18" fmla="*/ 55 w 58"/>
                  <a:gd name="T19" fmla="*/ 69 h 88"/>
                  <a:gd name="T20" fmla="*/ 55 w 58"/>
                  <a:gd name="T21" fmla="*/ 75 h 88"/>
                  <a:gd name="T22" fmla="*/ 52 w 58"/>
                  <a:gd name="T23" fmla="*/ 78 h 88"/>
                  <a:gd name="T24" fmla="*/ 49 w 58"/>
                  <a:gd name="T25" fmla="*/ 83 h 88"/>
                  <a:gd name="T26" fmla="*/ 40 w 58"/>
                  <a:gd name="T27" fmla="*/ 88 h 88"/>
                  <a:gd name="T28" fmla="*/ 36 w 58"/>
                  <a:gd name="T29" fmla="*/ 82 h 88"/>
                  <a:gd name="T30" fmla="*/ 32 w 58"/>
                  <a:gd name="T31" fmla="*/ 76 h 88"/>
                  <a:gd name="T32" fmla="*/ 30 w 58"/>
                  <a:gd name="T33" fmla="*/ 69 h 88"/>
                  <a:gd name="T34" fmla="*/ 29 w 58"/>
                  <a:gd name="T35" fmla="*/ 67 h 88"/>
                  <a:gd name="T36" fmla="*/ 27 w 58"/>
                  <a:gd name="T37" fmla="*/ 64 h 88"/>
                  <a:gd name="T38" fmla="*/ 25 w 58"/>
                  <a:gd name="T39" fmla="*/ 63 h 88"/>
                  <a:gd name="T40" fmla="*/ 23 w 58"/>
                  <a:gd name="T41" fmla="*/ 63 h 88"/>
                  <a:gd name="T42" fmla="*/ 19 w 58"/>
                  <a:gd name="T43" fmla="*/ 63 h 88"/>
                  <a:gd name="T44" fmla="*/ 16 w 58"/>
                  <a:gd name="T45" fmla="*/ 64 h 88"/>
                  <a:gd name="T46" fmla="*/ 12 w 58"/>
                  <a:gd name="T47" fmla="*/ 65 h 88"/>
                  <a:gd name="T48" fmla="*/ 8 w 58"/>
                  <a:gd name="T49" fmla="*/ 64 h 88"/>
                  <a:gd name="T50" fmla="*/ 6 w 58"/>
                  <a:gd name="T51" fmla="*/ 63 h 88"/>
                  <a:gd name="T52" fmla="*/ 4 w 58"/>
                  <a:gd name="T53" fmla="*/ 61 h 88"/>
                  <a:gd name="T54" fmla="*/ 1 w 58"/>
                  <a:gd name="T55" fmla="*/ 57 h 88"/>
                  <a:gd name="T56" fmla="*/ 0 w 58"/>
                  <a:gd name="T57" fmla="*/ 50 h 88"/>
                  <a:gd name="T58" fmla="*/ 0 w 58"/>
                  <a:gd name="T59" fmla="*/ 43 h 88"/>
                  <a:gd name="T60" fmla="*/ 4 w 58"/>
                  <a:gd name="T61" fmla="*/ 36 h 88"/>
                  <a:gd name="T62" fmla="*/ 8 w 58"/>
                  <a:gd name="T63" fmla="*/ 32 h 88"/>
                  <a:gd name="T64" fmla="*/ 18 w 58"/>
                  <a:gd name="T65" fmla="*/ 26 h 88"/>
                  <a:gd name="T66" fmla="*/ 23 w 58"/>
                  <a:gd name="T67" fmla="*/ 18 h 88"/>
                  <a:gd name="T68" fmla="*/ 24 w 58"/>
                  <a:gd name="T69" fmla="*/ 6 h 88"/>
                  <a:gd name="T70" fmla="*/ 24 w 58"/>
                  <a:gd name="T71" fmla="*/ 4 h 88"/>
                  <a:gd name="T72" fmla="*/ 25 w 58"/>
                  <a:gd name="T73" fmla="*/ 2 h 88"/>
                  <a:gd name="T74" fmla="*/ 27 w 58"/>
                  <a:gd name="T75" fmla="*/ 1 h 88"/>
                  <a:gd name="T76" fmla="*/ 30 w 58"/>
                  <a:gd name="T77"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 h="88">
                    <a:moveTo>
                      <a:pt x="30" y="0"/>
                    </a:moveTo>
                    <a:lnTo>
                      <a:pt x="33" y="1"/>
                    </a:lnTo>
                    <a:lnTo>
                      <a:pt x="45" y="4"/>
                    </a:lnTo>
                    <a:lnTo>
                      <a:pt x="54" y="10"/>
                    </a:lnTo>
                    <a:lnTo>
                      <a:pt x="58" y="18"/>
                    </a:lnTo>
                    <a:lnTo>
                      <a:pt x="58" y="29"/>
                    </a:lnTo>
                    <a:lnTo>
                      <a:pt x="55" y="40"/>
                    </a:lnTo>
                    <a:lnTo>
                      <a:pt x="52" y="50"/>
                    </a:lnTo>
                    <a:lnTo>
                      <a:pt x="54" y="59"/>
                    </a:lnTo>
                    <a:lnTo>
                      <a:pt x="55" y="69"/>
                    </a:lnTo>
                    <a:lnTo>
                      <a:pt x="55" y="75"/>
                    </a:lnTo>
                    <a:lnTo>
                      <a:pt x="52" y="78"/>
                    </a:lnTo>
                    <a:lnTo>
                      <a:pt x="49" y="83"/>
                    </a:lnTo>
                    <a:lnTo>
                      <a:pt x="40" y="88"/>
                    </a:lnTo>
                    <a:lnTo>
                      <a:pt x="36" y="82"/>
                    </a:lnTo>
                    <a:lnTo>
                      <a:pt x="32" y="76"/>
                    </a:lnTo>
                    <a:lnTo>
                      <a:pt x="30" y="69"/>
                    </a:lnTo>
                    <a:lnTo>
                      <a:pt x="29" y="67"/>
                    </a:lnTo>
                    <a:lnTo>
                      <a:pt x="27" y="64"/>
                    </a:lnTo>
                    <a:lnTo>
                      <a:pt x="25" y="63"/>
                    </a:lnTo>
                    <a:lnTo>
                      <a:pt x="23" y="63"/>
                    </a:lnTo>
                    <a:lnTo>
                      <a:pt x="19" y="63"/>
                    </a:lnTo>
                    <a:lnTo>
                      <a:pt x="16" y="64"/>
                    </a:lnTo>
                    <a:lnTo>
                      <a:pt x="12" y="65"/>
                    </a:lnTo>
                    <a:lnTo>
                      <a:pt x="8" y="64"/>
                    </a:lnTo>
                    <a:lnTo>
                      <a:pt x="6" y="63"/>
                    </a:lnTo>
                    <a:lnTo>
                      <a:pt x="4" y="61"/>
                    </a:lnTo>
                    <a:lnTo>
                      <a:pt x="1" y="57"/>
                    </a:lnTo>
                    <a:lnTo>
                      <a:pt x="0" y="50"/>
                    </a:lnTo>
                    <a:lnTo>
                      <a:pt x="0" y="43"/>
                    </a:lnTo>
                    <a:lnTo>
                      <a:pt x="4" y="36"/>
                    </a:lnTo>
                    <a:lnTo>
                      <a:pt x="8" y="32"/>
                    </a:lnTo>
                    <a:lnTo>
                      <a:pt x="18" y="26"/>
                    </a:lnTo>
                    <a:lnTo>
                      <a:pt x="23" y="18"/>
                    </a:lnTo>
                    <a:lnTo>
                      <a:pt x="24" y="6"/>
                    </a:lnTo>
                    <a:lnTo>
                      <a:pt x="24" y="4"/>
                    </a:lnTo>
                    <a:lnTo>
                      <a:pt x="25" y="2"/>
                    </a:lnTo>
                    <a:lnTo>
                      <a:pt x="27" y="1"/>
                    </a:lnTo>
                    <a:lnTo>
                      <a:pt x="30"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391" name="Freeform 4239">
                <a:extLst>
                  <a:ext uri="{FF2B5EF4-FFF2-40B4-BE49-F238E27FC236}">
                    <a16:creationId xmlns:a16="http://schemas.microsoft.com/office/drawing/2014/main" id="{BFD1704F-2C74-54C3-273C-5C5CCEC93AB3}"/>
                  </a:ext>
                </a:extLst>
              </p:cNvPr>
              <p:cNvSpPr>
                <a:spLocks/>
              </p:cNvSpPr>
              <p:nvPr/>
            </p:nvSpPr>
            <p:spPr bwMode="auto">
              <a:xfrm>
                <a:off x="2354457" y="1473592"/>
                <a:ext cx="40218" cy="39066"/>
              </a:xfrm>
              <a:custGeom>
                <a:avLst/>
                <a:gdLst>
                  <a:gd name="T0" fmla="*/ 71 w 71"/>
                  <a:gd name="T1" fmla="*/ 40 h 68"/>
                  <a:gd name="T2" fmla="*/ 71 w 71"/>
                  <a:gd name="T3" fmla="*/ 40 h 68"/>
                  <a:gd name="T4" fmla="*/ 71 w 71"/>
                  <a:gd name="T5" fmla="*/ 40 h 68"/>
                  <a:gd name="T6" fmla="*/ 71 w 71"/>
                  <a:gd name="T7" fmla="*/ 40 h 68"/>
                  <a:gd name="T8" fmla="*/ 24 w 71"/>
                  <a:gd name="T9" fmla="*/ 0 h 68"/>
                  <a:gd name="T10" fmla="*/ 28 w 71"/>
                  <a:gd name="T11" fmla="*/ 0 h 68"/>
                  <a:gd name="T12" fmla="*/ 30 w 71"/>
                  <a:gd name="T13" fmla="*/ 1 h 68"/>
                  <a:gd name="T14" fmla="*/ 33 w 71"/>
                  <a:gd name="T15" fmla="*/ 2 h 68"/>
                  <a:gd name="T16" fmla="*/ 34 w 71"/>
                  <a:gd name="T17" fmla="*/ 5 h 68"/>
                  <a:gd name="T18" fmla="*/ 41 w 71"/>
                  <a:gd name="T19" fmla="*/ 17 h 68"/>
                  <a:gd name="T20" fmla="*/ 50 w 71"/>
                  <a:gd name="T21" fmla="*/ 25 h 68"/>
                  <a:gd name="T22" fmla="*/ 61 w 71"/>
                  <a:gd name="T23" fmla="*/ 32 h 68"/>
                  <a:gd name="T24" fmla="*/ 71 w 71"/>
                  <a:gd name="T25" fmla="*/ 40 h 68"/>
                  <a:gd name="T26" fmla="*/ 65 w 71"/>
                  <a:gd name="T27" fmla="*/ 51 h 68"/>
                  <a:gd name="T28" fmla="*/ 57 w 71"/>
                  <a:gd name="T29" fmla="*/ 59 h 68"/>
                  <a:gd name="T30" fmla="*/ 48 w 71"/>
                  <a:gd name="T31" fmla="*/ 64 h 68"/>
                  <a:gd name="T32" fmla="*/ 36 w 71"/>
                  <a:gd name="T33" fmla="*/ 68 h 68"/>
                  <a:gd name="T34" fmla="*/ 33 w 71"/>
                  <a:gd name="T35" fmla="*/ 68 h 68"/>
                  <a:gd name="T36" fmla="*/ 29 w 71"/>
                  <a:gd name="T37" fmla="*/ 68 h 68"/>
                  <a:gd name="T38" fmla="*/ 27 w 71"/>
                  <a:gd name="T39" fmla="*/ 67 h 68"/>
                  <a:gd name="T40" fmla="*/ 23 w 71"/>
                  <a:gd name="T41" fmla="*/ 65 h 68"/>
                  <a:gd name="T42" fmla="*/ 22 w 71"/>
                  <a:gd name="T43" fmla="*/ 62 h 68"/>
                  <a:gd name="T44" fmla="*/ 21 w 71"/>
                  <a:gd name="T45" fmla="*/ 58 h 68"/>
                  <a:gd name="T46" fmla="*/ 19 w 71"/>
                  <a:gd name="T47" fmla="*/ 55 h 68"/>
                  <a:gd name="T48" fmla="*/ 18 w 71"/>
                  <a:gd name="T49" fmla="*/ 51 h 68"/>
                  <a:gd name="T50" fmla="*/ 16 w 71"/>
                  <a:gd name="T51" fmla="*/ 48 h 68"/>
                  <a:gd name="T52" fmla="*/ 12 w 71"/>
                  <a:gd name="T53" fmla="*/ 45 h 68"/>
                  <a:gd name="T54" fmla="*/ 9 w 71"/>
                  <a:gd name="T55" fmla="*/ 44 h 68"/>
                  <a:gd name="T56" fmla="*/ 5 w 71"/>
                  <a:gd name="T57" fmla="*/ 42 h 68"/>
                  <a:gd name="T58" fmla="*/ 3 w 71"/>
                  <a:gd name="T59" fmla="*/ 39 h 68"/>
                  <a:gd name="T60" fmla="*/ 2 w 71"/>
                  <a:gd name="T61" fmla="*/ 37 h 68"/>
                  <a:gd name="T62" fmla="*/ 0 w 71"/>
                  <a:gd name="T63" fmla="*/ 33 h 68"/>
                  <a:gd name="T64" fmla="*/ 2 w 71"/>
                  <a:gd name="T65" fmla="*/ 30 h 68"/>
                  <a:gd name="T66" fmla="*/ 3 w 71"/>
                  <a:gd name="T67" fmla="*/ 25 h 68"/>
                  <a:gd name="T68" fmla="*/ 5 w 71"/>
                  <a:gd name="T69" fmla="*/ 15 h 68"/>
                  <a:gd name="T70" fmla="*/ 10 w 71"/>
                  <a:gd name="T71" fmla="*/ 7 h 68"/>
                  <a:gd name="T72" fmla="*/ 18 w 71"/>
                  <a:gd name="T73" fmla="*/ 1 h 68"/>
                  <a:gd name="T74" fmla="*/ 21 w 71"/>
                  <a:gd name="T75" fmla="*/ 0 h 68"/>
                  <a:gd name="T76" fmla="*/ 24 w 71"/>
                  <a:gd name="T7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1" h="68">
                    <a:moveTo>
                      <a:pt x="71" y="40"/>
                    </a:moveTo>
                    <a:lnTo>
                      <a:pt x="71" y="40"/>
                    </a:lnTo>
                    <a:lnTo>
                      <a:pt x="71" y="40"/>
                    </a:lnTo>
                    <a:lnTo>
                      <a:pt x="71" y="40"/>
                    </a:lnTo>
                    <a:close/>
                    <a:moveTo>
                      <a:pt x="24" y="0"/>
                    </a:moveTo>
                    <a:lnTo>
                      <a:pt x="28" y="0"/>
                    </a:lnTo>
                    <a:lnTo>
                      <a:pt x="30" y="1"/>
                    </a:lnTo>
                    <a:lnTo>
                      <a:pt x="33" y="2"/>
                    </a:lnTo>
                    <a:lnTo>
                      <a:pt x="34" y="5"/>
                    </a:lnTo>
                    <a:lnTo>
                      <a:pt x="41" y="17"/>
                    </a:lnTo>
                    <a:lnTo>
                      <a:pt x="50" y="25"/>
                    </a:lnTo>
                    <a:lnTo>
                      <a:pt x="61" y="32"/>
                    </a:lnTo>
                    <a:lnTo>
                      <a:pt x="71" y="40"/>
                    </a:lnTo>
                    <a:lnTo>
                      <a:pt x="65" y="51"/>
                    </a:lnTo>
                    <a:lnTo>
                      <a:pt x="57" y="59"/>
                    </a:lnTo>
                    <a:lnTo>
                      <a:pt x="48" y="64"/>
                    </a:lnTo>
                    <a:lnTo>
                      <a:pt x="36" y="68"/>
                    </a:lnTo>
                    <a:lnTo>
                      <a:pt x="33" y="68"/>
                    </a:lnTo>
                    <a:lnTo>
                      <a:pt x="29" y="68"/>
                    </a:lnTo>
                    <a:lnTo>
                      <a:pt x="27" y="67"/>
                    </a:lnTo>
                    <a:lnTo>
                      <a:pt x="23" y="65"/>
                    </a:lnTo>
                    <a:lnTo>
                      <a:pt x="22" y="62"/>
                    </a:lnTo>
                    <a:lnTo>
                      <a:pt x="21" y="58"/>
                    </a:lnTo>
                    <a:lnTo>
                      <a:pt x="19" y="55"/>
                    </a:lnTo>
                    <a:lnTo>
                      <a:pt x="18" y="51"/>
                    </a:lnTo>
                    <a:lnTo>
                      <a:pt x="16" y="48"/>
                    </a:lnTo>
                    <a:lnTo>
                      <a:pt x="12" y="45"/>
                    </a:lnTo>
                    <a:lnTo>
                      <a:pt x="9" y="44"/>
                    </a:lnTo>
                    <a:lnTo>
                      <a:pt x="5" y="42"/>
                    </a:lnTo>
                    <a:lnTo>
                      <a:pt x="3" y="39"/>
                    </a:lnTo>
                    <a:lnTo>
                      <a:pt x="2" y="37"/>
                    </a:lnTo>
                    <a:lnTo>
                      <a:pt x="0" y="33"/>
                    </a:lnTo>
                    <a:lnTo>
                      <a:pt x="2" y="30"/>
                    </a:lnTo>
                    <a:lnTo>
                      <a:pt x="3" y="25"/>
                    </a:lnTo>
                    <a:lnTo>
                      <a:pt x="5" y="15"/>
                    </a:lnTo>
                    <a:lnTo>
                      <a:pt x="10" y="7"/>
                    </a:lnTo>
                    <a:lnTo>
                      <a:pt x="18" y="1"/>
                    </a:lnTo>
                    <a:lnTo>
                      <a:pt x="21" y="0"/>
                    </a:lnTo>
                    <a:lnTo>
                      <a:pt x="24"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392" name="Freeform 4240">
                <a:extLst>
                  <a:ext uri="{FF2B5EF4-FFF2-40B4-BE49-F238E27FC236}">
                    <a16:creationId xmlns:a16="http://schemas.microsoft.com/office/drawing/2014/main" id="{435BFE61-3AF4-2288-E5AC-8CDAA00A90A3}"/>
                  </a:ext>
                </a:extLst>
              </p:cNvPr>
              <p:cNvSpPr>
                <a:spLocks/>
              </p:cNvSpPr>
              <p:nvPr/>
            </p:nvSpPr>
            <p:spPr bwMode="auto">
              <a:xfrm>
                <a:off x="1651213" y="1257580"/>
                <a:ext cx="42517" cy="58599"/>
              </a:xfrm>
              <a:custGeom>
                <a:avLst/>
                <a:gdLst>
                  <a:gd name="T0" fmla="*/ 59 w 73"/>
                  <a:gd name="T1" fmla="*/ 0 h 101"/>
                  <a:gd name="T2" fmla="*/ 62 w 73"/>
                  <a:gd name="T3" fmla="*/ 0 h 101"/>
                  <a:gd name="T4" fmla="*/ 65 w 73"/>
                  <a:gd name="T5" fmla="*/ 2 h 101"/>
                  <a:gd name="T6" fmla="*/ 67 w 73"/>
                  <a:gd name="T7" fmla="*/ 4 h 101"/>
                  <a:gd name="T8" fmla="*/ 71 w 73"/>
                  <a:gd name="T9" fmla="*/ 8 h 101"/>
                  <a:gd name="T10" fmla="*/ 72 w 73"/>
                  <a:gd name="T11" fmla="*/ 12 h 101"/>
                  <a:gd name="T12" fmla="*/ 73 w 73"/>
                  <a:gd name="T13" fmla="*/ 15 h 101"/>
                  <a:gd name="T14" fmla="*/ 72 w 73"/>
                  <a:gd name="T15" fmla="*/ 19 h 101"/>
                  <a:gd name="T16" fmla="*/ 71 w 73"/>
                  <a:gd name="T17" fmla="*/ 22 h 101"/>
                  <a:gd name="T18" fmla="*/ 69 w 73"/>
                  <a:gd name="T19" fmla="*/ 26 h 101"/>
                  <a:gd name="T20" fmla="*/ 65 w 73"/>
                  <a:gd name="T21" fmla="*/ 28 h 101"/>
                  <a:gd name="T22" fmla="*/ 54 w 73"/>
                  <a:gd name="T23" fmla="*/ 39 h 101"/>
                  <a:gd name="T24" fmla="*/ 47 w 73"/>
                  <a:gd name="T25" fmla="*/ 51 h 101"/>
                  <a:gd name="T26" fmla="*/ 43 w 73"/>
                  <a:gd name="T27" fmla="*/ 64 h 101"/>
                  <a:gd name="T28" fmla="*/ 38 w 73"/>
                  <a:gd name="T29" fmla="*/ 77 h 101"/>
                  <a:gd name="T30" fmla="*/ 31 w 73"/>
                  <a:gd name="T31" fmla="*/ 86 h 101"/>
                  <a:gd name="T32" fmla="*/ 22 w 73"/>
                  <a:gd name="T33" fmla="*/ 94 h 101"/>
                  <a:gd name="T34" fmla="*/ 13 w 73"/>
                  <a:gd name="T35" fmla="*/ 99 h 101"/>
                  <a:gd name="T36" fmla="*/ 10 w 73"/>
                  <a:gd name="T37" fmla="*/ 101 h 101"/>
                  <a:gd name="T38" fmla="*/ 7 w 73"/>
                  <a:gd name="T39" fmla="*/ 101 h 101"/>
                  <a:gd name="T40" fmla="*/ 5 w 73"/>
                  <a:gd name="T41" fmla="*/ 99 h 101"/>
                  <a:gd name="T42" fmla="*/ 2 w 73"/>
                  <a:gd name="T43" fmla="*/ 97 h 101"/>
                  <a:gd name="T44" fmla="*/ 1 w 73"/>
                  <a:gd name="T45" fmla="*/ 95 h 101"/>
                  <a:gd name="T46" fmla="*/ 0 w 73"/>
                  <a:gd name="T47" fmla="*/ 92 h 101"/>
                  <a:gd name="T48" fmla="*/ 0 w 73"/>
                  <a:gd name="T49" fmla="*/ 90 h 101"/>
                  <a:gd name="T50" fmla="*/ 2 w 73"/>
                  <a:gd name="T51" fmla="*/ 86 h 101"/>
                  <a:gd name="T52" fmla="*/ 8 w 73"/>
                  <a:gd name="T53" fmla="*/ 77 h 101"/>
                  <a:gd name="T54" fmla="*/ 15 w 73"/>
                  <a:gd name="T55" fmla="*/ 66 h 101"/>
                  <a:gd name="T56" fmla="*/ 22 w 73"/>
                  <a:gd name="T57" fmla="*/ 57 h 101"/>
                  <a:gd name="T58" fmla="*/ 34 w 73"/>
                  <a:gd name="T59" fmla="*/ 44 h 101"/>
                  <a:gd name="T60" fmla="*/ 44 w 73"/>
                  <a:gd name="T61" fmla="*/ 28 h 101"/>
                  <a:gd name="T62" fmla="*/ 50 w 73"/>
                  <a:gd name="T63" fmla="*/ 12 h 101"/>
                  <a:gd name="T64" fmla="*/ 50 w 73"/>
                  <a:gd name="T65" fmla="*/ 8 h 101"/>
                  <a:gd name="T66" fmla="*/ 51 w 73"/>
                  <a:gd name="T67" fmla="*/ 6 h 101"/>
                  <a:gd name="T68" fmla="*/ 52 w 73"/>
                  <a:gd name="T69" fmla="*/ 3 h 101"/>
                  <a:gd name="T70" fmla="*/ 53 w 73"/>
                  <a:gd name="T71" fmla="*/ 1 h 101"/>
                  <a:gd name="T72" fmla="*/ 56 w 73"/>
                  <a:gd name="T73" fmla="*/ 0 h 101"/>
                  <a:gd name="T74" fmla="*/ 59 w 73"/>
                  <a:gd name="T75"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101">
                    <a:moveTo>
                      <a:pt x="59" y="0"/>
                    </a:moveTo>
                    <a:lnTo>
                      <a:pt x="62" y="0"/>
                    </a:lnTo>
                    <a:lnTo>
                      <a:pt x="65" y="2"/>
                    </a:lnTo>
                    <a:lnTo>
                      <a:pt x="67" y="4"/>
                    </a:lnTo>
                    <a:lnTo>
                      <a:pt x="71" y="8"/>
                    </a:lnTo>
                    <a:lnTo>
                      <a:pt x="72" y="12"/>
                    </a:lnTo>
                    <a:lnTo>
                      <a:pt x="73" y="15"/>
                    </a:lnTo>
                    <a:lnTo>
                      <a:pt x="72" y="19"/>
                    </a:lnTo>
                    <a:lnTo>
                      <a:pt x="71" y="22"/>
                    </a:lnTo>
                    <a:lnTo>
                      <a:pt x="69" y="26"/>
                    </a:lnTo>
                    <a:lnTo>
                      <a:pt x="65" y="28"/>
                    </a:lnTo>
                    <a:lnTo>
                      <a:pt x="54" y="39"/>
                    </a:lnTo>
                    <a:lnTo>
                      <a:pt x="47" y="51"/>
                    </a:lnTo>
                    <a:lnTo>
                      <a:pt x="43" y="64"/>
                    </a:lnTo>
                    <a:lnTo>
                      <a:pt x="38" y="77"/>
                    </a:lnTo>
                    <a:lnTo>
                      <a:pt x="31" y="86"/>
                    </a:lnTo>
                    <a:lnTo>
                      <a:pt x="22" y="94"/>
                    </a:lnTo>
                    <a:lnTo>
                      <a:pt x="13" y="99"/>
                    </a:lnTo>
                    <a:lnTo>
                      <a:pt x="10" y="101"/>
                    </a:lnTo>
                    <a:lnTo>
                      <a:pt x="7" y="101"/>
                    </a:lnTo>
                    <a:lnTo>
                      <a:pt x="5" y="99"/>
                    </a:lnTo>
                    <a:lnTo>
                      <a:pt x="2" y="97"/>
                    </a:lnTo>
                    <a:lnTo>
                      <a:pt x="1" y="95"/>
                    </a:lnTo>
                    <a:lnTo>
                      <a:pt x="0" y="92"/>
                    </a:lnTo>
                    <a:lnTo>
                      <a:pt x="0" y="90"/>
                    </a:lnTo>
                    <a:lnTo>
                      <a:pt x="2" y="86"/>
                    </a:lnTo>
                    <a:lnTo>
                      <a:pt x="8" y="77"/>
                    </a:lnTo>
                    <a:lnTo>
                      <a:pt x="15" y="66"/>
                    </a:lnTo>
                    <a:lnTo>
                      <a:pt x="22" y="57"/>
                    </a:lnTo>
                    <a:lnTo>
                      <a:pt x="34" y="44"/>
                    </a:lnTo>
                    <a:lnTo>
                      <a:pt x="44" y="28"/>
                    </a:lnTo>
                    <a:lnTo>
                      <a:pt x="50" y="12"/>
                    </a:lnTo>
                    <a:lnTo>
                      <a:pt x="50" y="8"/>
                    </a:lnTo>
                    <a:lnTo>
                      <a:pt x="51" y="6"/>
                    </a:lnTo>
                    <a:lnTo>
                      <a:pt x="52" y="3"/>
                    </a:lnTo>
                    <a:lnTo>
                      <a:pt x="53" y="1"/>
                    </a:lnTo>
                    <a:lnTo>
                      <a:pt x="56" y="0"/>
                    </a:lnTo>
                    <a:lnTo>
                      <a:pt x="59"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393" name="Freeform 4241">
                <a:extLst>
                  <a:ext uri="{FF2B5EF4-FFF2-40B4-BE49-F238E27FC236}">
                    <a16:creationId xmlns:a16="http://schemas.microsoft.com/office/drawing/2014/main" id="{3323BCD2-DE52-C0F4-8D16-8A13C4134697}"/>
                  </a:ext>
                </a:extLst>
              </p:cNvPr>
              <p:cNvSpPr>
                <a:spLocks/>
              </p:cNvSpPr>
              <p:nvPr/>
            </p:nvSpPr>
            <p:spPr bwMode="auto">
              <a:xfrm>
                <a:off x="2268275" y="1378225"/>
                <a:ext cx="32175" cy="28725"/>
              </a:xfrm>
              <a:custGeom>
                <a:avLst/>
                <a:gdLst>
                  <a:gd name="T0" fmla="*/ 28 w 56"/>
                  <a:gd name="T1" fmla="*/ 0 h 49"/>
                  <a:gd name="T2" fmla="*/ 33 w 56"/>
                  <a:gd name="T3" fmla="*/ 0 h 49"/>
                  <a:gd name="T4" fmla="*/ 39 w 56"/>
                  <a:gd name="T5" fmla="*/ 1 h 49"/>
                  <a:gd name="T6" fmla="*/ 43 w 56"/>
                  <a:gd name="T7" fmla="*/ 1 h 49"/>
                  <a:gd name="T8" fmla="*/ 47 w 56"/>
                  <a:gd name="T9" fmla="*/ 3 h 49"/>
                  <a:gd name="T10" fmla="*/ 52 w 56"/>
                  <a:gd name="T11" fmla="*/ 8 h 49"/>
                  <a:gd name="T12" fmla="*/ 56 w 56"/>
                  <a:gd name="T13" fmla="*/ 17 h 49"/>
                  <a:gd name="T14" fmla="*/ 54 w 56"/>
                  <a:gd name="T15" fmla="*/ 24 h 49"/>
                  <a:gd name="T16" fmla="*/ 53 w 56"/>
                  <a:gd name="T17" fmla="*/ 26 h 49"/>
                  <a:gd name="T18" fmla="*/ 51 w 56"/>
                  <a:gd name="T19" fmla="*/ 28 h 49"/>
                  <a:gd name="T20" fmla="*/ 50 w 56"/>
                  <a:gd name="T21" fmla="*/ 30 h 49"/>
                  <a:gd name="T22" fmla="*/ 49 w 56"/>
                  <a:gd name="T23" fmla="*/ 32 h 49"/>
                  <a:gd name="T24" fmla="*/ 49 w 56"/>
                  <a:gd name="T25" fmla="*/ 34 h 49"/>
                  <a:gd name="T26" fmla="*/ 49 w 56"/>
                  <a:gd name="T27" fmla="*/ 36 h 49"/>
                  <a:gd name="T28" fmla="*/ 50 w 56"/>
                  <a:gd name="T29" fmla="*/ 38 h 49"/>
                  <a:gd name="T30" fmla="*/ 52 w 56"/>
                  <a:gd name="T31" fmla="*/ 41 h 49"/>
                  <a:gd name="T32" fmla="*/ 52 w 56"/>
                  <a:gd name="T33" fmla="*/ 41 h 49"/>
                  <a:gd name="T34" fmla="*/ 52 w 56"/>
                  <a:gd name="T35" fmla="*/ 43 h 49"/>
                  <a:gd name="T36" fmla="*/ 51 w 56"/>
                  <a:gd name="T37" fmla="*/ 44 h 49"/>
                  <a:gd name="T38" fmla="*/ 50 w 56"/>
                  <a:gd name="T39" fmla="*/ 45 h 49"/>
                  <a:gd name="T40" fmla="*/ 49 w 56"/>
                  <a:gd name="T41" fmla="*/ 46 h 49"/>
                  <a:gd name="T42" fmla="*/ 40 w 56"/>
                  <a:gd name="T43" fmla="*/ 49 h 49"/>
                  <a:gd name="T44" fmla="*/ 30 w 56"/>
                  <a:gd name="T45" fmla="*/ 47 h 49"/>
                  <a:gd name="T46" fmla="*/ 18 w 56"/>
                  <a:gd name="T47" fmla="*/ 45 h 49"/>
                  <a:gd name="T48" fmla="*/ 7 w 56"/>
                  <a:gd name="T49" fmla="*/ 40 h 49"/>
                  <a:gd name="T50" fmla="*/ 1 w 56"/>
                  <a:gd name="T51" fmla="*/ 34 h 49"/>
                  <a:gd name="T52" fmla="*/ 0 w 56"/>
                  <a:gd name="T53" fmla="*/ 25 h 49"/>
                  <a:gd name="T54" fmla="*/ 3 w 56"/>
                  <a:gd name="T55" fmla="*/ 15 h 49"/>
                  <a:gd name="T56" fmla="*/ 9 w 56"/>
                  <a:gd name="T57" fmla="*/ 6 h 49"/>
                  <a:gd name="T58" fmla="*/ 18 w 56"/>
                  <a:gd name="T59" fmla="*/ 1 h 49"/>
                  <a:gd name="T60" fmla="*/ 21 w 56"/>
                  <a:gd name="T61" fmla="*/ 1 h 49"/>
                  <a:gd name="T62" fmla="*/ 26 w 56"/>
                  <a:gd name="T63" fmla="*/ 0 h 49"/>
                  <a:gd name="T64" fmla="*/ 28 w 56"/>
                  <a:gd name="T6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49">
                    <a:moveTo>
                      <a:pt x="28" y="0"/>
                    </a:moveTo>
                    <a:lnTo>
                      <a:pt x="33" y="0"/>
                    </a:lnTo>
                    <a:lnTo>
                      <a:pt x="39" y="1"/>
                    </a:lnTo>
                    <a:lnTo>
                      <a:pt x="43" y="1"/>
                    </a:lnTo>
                    <a:lnTo>
                      <a:pt x="47" y="3"/>
                    </a:lnTo>
                    <a:lnTo>
                      <a:pt x="52" y="8"/>
                    </a:lnTo>
                    <a:lnTo>
                      <a:pt x="56" y="17"/>
                    </a:lnTo>
                    <a:lnTo>
                      <a:pt x="54" y="24"/>
                    </a:lnTo>
                    <a:lnTo>
                      <a:pt x="53" y="26"/>
                    </a:lnTo>
                    <a:lnTo>
                      <a:pt x="51" y="28"/>
                    </a:lnTo>
                    <a:lnTo>
                      <a:pt x="50" y="30"/>
                    </a:lnTo>
                    <a:lnTo>
                      <a:pt x="49" y="32"/>
                    </a:lnTo>
                    <a:lnTo>
                      <a:pt x="49" y="34"/>
                    </a:lnTo>
                    <a:lnTo>
                      <a:pt x="49" y="36"/>
                    </a:lnTo>
                    <a:lnTo>
                      <a:pt x="50" y="38"/>
                    </a:lnTo>
                    <a:lnTo>
                      <a:pt x="52" y="41"/>
                    </a:lnTo>
                    <a:lnTo>
                      <a:pt x="52" y="41"/>
                    </a:lnTo>
                    <a:lnTo>
                      <a:pt x="52" y="43"/>
                    </a:lnTo>
                    <a:lnTo>
                      <a:pt x="51" y="44"/>
                    </a:lnTo>
                    <a:lnTo>
                      <a:pt x="50" y="45"/>
                    </a:lnTo>
                    <a:lnTo>
                      <a:pt x="49" y="46"/>
                    </a:lnTo>
                    <a:lnTo>
                      <a:pt x="40" y="49"/>
                    </a:lnTo>
                    <a:lnTo>
                      <a:pt x="30" y="47"/>
                    </a:lnTo>
                    <a:lnTo>
                      <a:pt x="18" y="45"/>
                    </a:lnTo>
                    <a:lnTo>
                      <a:pt x="7" y="40"/>
                    </a:lnTo>
                    <a:lnTo>
                      <a:pt x="1" y="34"/>
                    </a:lnTo>
                    <a:lnTo>
                      <a:pt x="0" y="25"/>
                    </a:lnTo>
                    <a:lnTo>
                      <a:pt x="3" y="15"/>
                    </a:lnTo>
                    <a:lnTo>
                      <a:pt x="9" y="6"/>
                    </a:lnTo>
                    <a:lnTo>
                      <a:pt x="18" y="1"/>
                    </a:lnTo>
                    <a:lnTo>
                      <a:pt x="21" y="1"/>
                    </a:lnTo>
                    <a:lnTo>
                      <a:pt x="26" y="0"/>
                    </a:lnTo>
                    <a:lnTo>
                      <a:pt x="28"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394" name="Freeform 4242">
                <a:extLst>
                  <a:ext uri="{FF2B5EF4-FFF2-40B4-BE49-F238E27FC236}">
                    <a16:creationId xmlns:a16="http://schemas.microsoft.com/office/drawing/2014/main" id="{20FAD6F6-D339-5E7B-6179-1B773891A02E}"/>
                  </a:ext>
                </a:extLst>
              </p:cNvPr>
              <p:cNvSpPr>
                <a:spLocks/>
              </p:cNvSpPr>
              <p:nvPr/>
            </p:nvSpPr>
            <p:spPr bwMode="auto">
              <a:xfrm>
                <a:off x="2453278" y="1618366"/>
                <a:ext cx="39069" cy="44811"/>
              </a:xfrm>
              <a:custGeom>
                <a:avLst/>
                <a:gdLst>
                  <a:gd name="T0" fmla="*/ 39 w 68"/>
                  <a:gd name="T1" fmla="*/ 0 h 77"/>
                  <a:gd name="T2" fmla="*/ 49 w 68"/>
                  <a:gd name="T3" fmla="*/ 2 h 77"/>
                  <a:gd name="T4" fmla="*/ 56 w 68"/>
                  <a:gd name="T5" fmla="*/ 8 h 77"/>
                  <a:gd name="T6" fmla="*/ 58 w 68"/>
                  <a:gd name="T7" fmla="*/ 16 h 77"/>
                  <a:gd name="T8" fmla="*/ 57 w 68"/>
                  <a:gd name="T9" fmla="*/ 28 h 77"/>
                  <a:gd name="T10" fmla="*/ 53 w 68"/>
                  <a:gd name="T11" fmla="*/ 50 h 77"/>
                  <a:gd name="T12" fmla="*/ 60 w 68"/>
                  <a:gd name="T13" fmla="*/ 58 h 77"/>
                  <a:gd name="T14" fmla="*/ 66 w 68"/>
                  <a:gd name="T15" fmla="*/ 68 h 77"/>
                  <a:gd name="T16" fmla="*/ 68 w 68"/>
                  <a:gd name="T17" fmla="*/ 70 h 77"/>
                  <a:gd name="T18" fmla="*/ 68 w 68"/>
                  <a:gd name="T19" fmla="*/ 71 h 77"/>
                  <a:gd name="T20" fmla="*/ 66 w 68"/>
                  <a:gd name="T21" fmla="*/ 74 h 77"/>
                  <a:gd name="T22" fmla="*/ 65 w 68"/>
                  <a:gd name="T23" fmla="*/ 76 h 77"/>
                  <a:gd name="T24" fmla="*/ 62 w 68"/>
                  <a:gd name="T25" fmla="*/ 77 h 77"/>
                  <a:gd name="T26" fmla="*/ 59 w 68"/>
                  <a:gd name="T27" fmla="*/ 77 h 77"/>
                  <a:gd name="T28" fmla="*/ 57 w 68"/>
                  <a:gd name="T29" fmla="*/ 75 h 77"/>
                  <a:gd name="T30" fmla="*/ 44 w 68"/>
                  <a:gd name="T31" fmla="*/ 63 h 77"/>
                  <a:gd name="T32" fmla="*/ 30 w 68"/>
                  <a:gd name="T33" fmla="*/ 52 h 77"/>
                  <a:gd name="T34" fmla="*/ 15 w 68"/>
                  <a:gd name="T35" fmla="*/ 40 h 77"/>
                  <a:gd name="T36" fmla="*/ 7 w 68"/>
                  <a:gd name="T37" fmla="*/ 28 h 77"/>
                  <a:gd name="T38" fmla="*/ 1 w 68"/>
                  <a:gd name="T39" fmla="*/ 14 h 77"/>
                  <a:gd name="T40" fmla="*/ 0 w 68"/>
                  <a:gd name="T41" fmla="*/ 12 h 77"/>
                  <a:gd name="T42" fmla="*/ 0 w 68"/>
                  <a:gd name="T43" fmla="*/ 8 h 77"/>
                  <a:gd name="T44" fmla="*/ 0 w 68"/>
                  <a:gd name="T45" fmla="*/ 6 h 77"/>
                  <a:gd name="T46" fmla="*/ 2 w 68"/>
                  <a:gd name="T47" fmla="*/ 3 h 77"/>
                  <a:gd name="T48" fmla="*/ 5 w 68"/>
                  <a:gd name="T49" fmla="*/ 1 h 77"/>
                  <a:gd name="T50" fmla="*/ 7 w 68"/>
                  <a:gd name="T51" fmla="*/ 0 h 77"/>
                  <a:gd name="T52" fmla="*/ 9 w 68"/>
                  <a:gd name="T53" fmla="*/ 1 h 77"/>
                  <a:gd name="T54" fmla="*/ 11 w 68"/>
                  <a:gd name="T55" fmla="*/ 2 h 77"/>
                  <a:gd name="T56" fmla="*/ 13 w 68"/>
                  <a:gd name="T57" fmla="*/ 3 h 77"/>
                  <a:gd name="T58" fmla="*/ 14 w 68"/>
                  <a:gd name="T59" fmla="*/ 6 h 77"/>
                  <a:gd name="T60" fmla="*/ 15 w 68"/>
                  <a:gd name="T61" fmla="*/ 8 h 77"/>
                  <a:gd name="T62" fmla="*/ 19 w 68"/>
                  <a:gd name="T63" fmla="*/ 14 h 77"/>
                  <a:gd name="T64" fmla="*/ 22 w 68"/>
                  <a:gd name="T65" fmla="*/ 20 h 77"/>
                  <a:gd name="T66" fmla="*/ 27 w 68"/>
                  <a:gd name="T67" fmla="*/ 25 h 77"/>
                  <a:gd name="T68" fmla="*/ 34 w 68"/>
                  <a:gd name="T69" fmla="*/ 28 h 77"/>
                  <a:gd name="T70" fmla="*/ 34 w 68"/>
                  <a:gd name="T71" fmla="*/ 18 h 77"/>
                  <a:gd name="T72" fmla="*/ 31 w 68"/>
                  <a:gd name="T73" fmla="*/ 9 h 77"/>
                  <a:gd name="T74" fmla="*/ 27 w 68"/>
                  <a:gd name="T75" fmla="*/ 1 h 77"/>
                  <a:gd name="T76" fmla="*/ 39 w 68"/>
                  <a:gd name="T7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 h="77">
                    <a:moveTo>
                      <a:pt x="39" y="0"/>
                    </a:moveTo>
                    <a:lnTo>
                      <a:pt x="49" y="2"/>
                    </a:lnTo>
                    <a:lnTo>
                      <a:pt x="56" y="8"/>
                    </a:lnTo>
                    <a:lnTo>
                      <a:pt x="58" y="16"/>
                    </a:lnTo>
                    <a:lnTo>
                      <a:pt x="57" y="28"/>
                    </a:lnTo>
                    <a:lnTo>
                      <a:pt x="53" y="50"/>
                    </a:lnTo>
                    <a:lnTo>
                      <a:pt x="60" y="58"/>
                    </a:lnTo>
                    <a:lnTo>
                      <a:pt x="66" y="68"/>
                    </a:lnTo>
                    <a:lnTo>
                      <a:pt x="68" y="70"/>
                    </a:lnTo>
                    <a:lnTo>
                      <a:pt x="68" y="71"/>
                    </a:lnTo>
                    <a:lnTo>
                      <a:pt x="66" y="74"/>
                    </a:lnTo>
                    <a:lnTo>
                      <a:pt x="65" y="76"/>
                    </a:lnTo>
                    <a:lnTo>
                      <a:pt x="62" y="77"/>
                    </a:lnTo>
                    <a:lnTo>
                      <a:pt x="59" y="77"/>
                    </a:lnTo>
                    <a:lnTo>
                      <a:pt x="57" y="75"/>
                    </a:lnTo>
                    <a:lnTo>
                      <a:pt x="44" y="63"/>
                    </a:lnTo>
                    <a:lnTo>
                      <a:pt x="30" y="52"/>
                    </a:lnTo>
                    <a:lnTo>
                      <a:pt x="15" y="40"/>
                    </a:lnTo>
                    <a:lnTo>
                      <a:pt x="7" y="28"/>
                    </a:lnTo>
                    <a:lnTo>
                      <a:pt x="1" y="14"/>
                    </a:lnTo>
                    <a:lnTo>
                      <a:pt x="0" y="12"/>
                    </a:lnTo>
                    <a:lnTo>
                      <a:pt x="0" y="8"/>
                    </a:lnTo>
                    <a:lnTo>
                      <a:pt x="0" y="6"/>
                    </a:lnTo>
                    <a:lnTo>
                      <a:pt x="2" y="3"/>
                    </a:lnTo>
                    <a:lnTo>
                      <a:pt x="5" y="1"/>
                    </a:lnTo>
                    <a:lnTo>
                      <a:pt x="7" y="0"/>
                    </a:lnTo>
                    <a:lnTo>
                      <a:pt x="9" y="1"/>
                    </a:lnTo>
                    <a:lnTo>
                      <a:pt x="11" y="2"/>
                    </a:lnTo>
                    <a:lnTo>
                      <a:pt x="13" y="3"/>
                    </a:lnTo>
                    <a:lnTo>
                      <a:pt x="14" y="6"/>
                    </a:lnTo>
                    <a:lnTo>
                      <a:pt x="15" y="8"/>
                    </a:lnTo>
                    <a:lnTo>
                      <a:pt x="19" y="14"/>
                    </a:lnTo>
                    <a:lnTo>
                      <a:pt x="22" y="20"/>
                    </a:lnTo>
                    <a:lnTo>
                      <a:pt x="27" y="25"/>
                    </a:lnTo>
                    <a:lnTo>
                      <a:pt x="34" y="28"/>
                    </a:lnTo>
                    <a:lnTo>
                      <a:pt x="34" y="18"/>
                    </a:lnTo>
                    <a:lnTo>
                      <a:pt x="31" y="9"/>
                    </a:lnTo>
                    <a:lnTo>
                      <a:pt x="27" y="1"/>
                    </a:lnTo>
                    <a:lnTo>
                      <a:pt x="39"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395" name="Freeform 4243">
                <a:extLst>
                  <a:ext uri="{FF2B5EF4-FFF2-40B4-BE49-F238E27FC236}">
                    <a16:creationId xmlns:a16="http://schemas.microsoft.com/office/drawing/2014/main" id="{17066778-9E77-BC10-CD5A-00B1057C8C77}"/>
                  </a:ext>
                </a:extLst>
              </p:cNvPr>
              <p:cNvSpPr>
                <a:spLocks/>
              </p:cNvSpPr>
              <p:nvPr/>
            </p:nvSpPr>
            <p:spPr bwMode="auto">
              <a:xfrm>
                <a:off x="2371693" y="1513807"/>
                <a:ext cx="21833" cy="42513"/>
              </a:xfrm>
              <a:custGeom>
                <a:avLst/>
                <a:gdLst>
                  <a:gd name="T0" fmla="*/ 24 w 37"/>
                  <a:gd name="T1" fmla="*/ 0 h 75"/>
                  <a:gd name="T2" fmla="*/ 26 w 37"/>
                  <a:gd name="T3" fmla="*/ 0 h 75"/>
                  <a:gd name="T4" fmla="*/ 29 w 37"/>
                  <a:gd name="T5" fmla="*/ 2 h 75"/>
                  <a:gd name="T6" fmla="*/ 31 w 37"/>
                  <a:gd name="T7" fmla="*/ 4 h 75"/>
                  <a:gd name="T8" fmla="*/ 32 w 37"/>
                  <a:gd name="T9" fmla="*/ 6 h 75"/>
                  <a:gd name="T10" fmla="*/ 34 w 37"/>
                  <a:gd name="T11" fmla="*/ 10 h 75"/>
                  <a:gd name="T12" fmla="*/ 35 w 37"/>
                  <a:gd name="T13" fmla="*/ 12 h 75"/>
                  <a:gd name="T14" fmla="*/ 36 w 37"/>
                  <a:gd name="T15" fmla="*/ 14 h 75"/>
                  <a:gd name="T16" fmla="*/ 37 w 37"/>
                  <a:gd name="T17" fmla="*/ 17 h 75"/>
                  <a:gd name="T18" fmla="*/ 37 w 37"/>
                  <a:gd name="T19" fmla="*/ 19 h 75"/>
                  <a:gd name="T20" fmla="*/ 37 w 37"/>
                  <a:gd name="T21" fmla="*/ 29 h 75"/>
                  <a:gd name="T22" fmla="*/ 37 w 37"/>
                  <a:gd name="T23" fmla="*/ 38 h 75"/>
                  <a:gd name="T24" fmla="*/ 37 w 37"/>
                  <a:gd name="T25" fmla="*/ 48 h 75"/>
                  <a:gd name="T26" fmla="*/ 32 w 37"/>
                  <a:gd name="T27" fmla="*/ 57 h 75"/>
                  <a:gd name="T28" fmla="*/ 31 w 37"/>
                  <a:gd name="T29" fmla="*/ 58 h 75"/>
                  <a:gd name="T30" fmla="*/ 29 w 37"/>
                  <a:gd name="T31" fmla="*/ 60 h 75"/>
                  <a:gd name="T32" fmla="*/ 29 w 37"/>
                  <a:gd name="T33" fmla="*/ 60 h 75"/>
                  <a:gd name="T34" fmla="*/ 28 w 37"/>
                  <a:gd name="T35" fmla="*/ 64 h 75"/>
                  <a:gd name="T36" fmla="*/ 26 w 37"/>
                  <a:gd name="T37" fmla="*/ 69 h 75"/>
                  <a:gd name="T38" fmla="*/ 26 w 37"/>
                  <a:gd name="T39" fmla="*/ 71 h 75"/>
                  <a:gd name="T40" fmla="*/ 25 w 37"/>
                  <a:gd name="T41" fmla="*/ 73 h 75"/>
                  <a:gd name="T42" fmla="*/ 23 w 37"/>
                  <a:gd name="T43" fmla="*/ 74 h 75"/>
                  <a:gd name="T44" fmla="*/ 21 w 37"/>
                  <a:gd name="T45" fmla="*/ 75 h 75"/>
                  <a:gd name="T46" fmla="*/ 18 w 37"/>
                  <a:gd name="T47" fmla="*/ 74 h 75"/>
                  <a:gd name="T48" fmla="*/ 17 w 37"/>
                  <a:gd name="T49" fmla="*/ 73 h 75"/>
                  <a:gd name="T50" fmla="*/ 16 w 37"/>
                  <a:gd name="T51" fmla="*/ 71 h 75"/>
                  <a:gd name="T52" fmla="*/ 15 w 37"/>
                  <a:gd name="T53" fmla="*/ 69 h 75"/>
                  <a:gd name="T54" fmla="*/ 0 w 37"/>
                  <a:gd name="T55" fmla="*/ 29 h 75"/>
                  <a:gd name="T56" fmla="*/ 0 w 37"/>
                  <a:gd name="T57" fmla="*/ 26 h 75"/>
                  <a:gd name="T58" fmla="*/ 0 w 37"/>
                  <a:gd name="T59" fmla="*/ 24 h 75"/>
                  <a:gd name="T60" fmla="*/ 0 w 37"/>
                  <a:gd name="T61" fmla="*/ 23 h 75"/>
                  <a:gd name="T62" fmla="*/ 2 w 37"/>
                  <a:gd name="T63" fmla="*/ 21 h 75"/>
                  <a:gd name="T64" fmla="*/ 5 w 37"/>
                  <a:gd name="T65" fmla="*/ 19 h 75"/>
                  <a:gd name="T66" fmla="*/ 9 w 37"/>
                  <a:gd name="T67" fmla="*/ 16 h 75"/>
                  <a:gd name="T68" fmla="*/ 12 w 37"/>
                  <a:gd name="T69" fmla="*/ 12 h 75"/>
                  <a:gd name="T70" fmla="*/ 16 w 37"/>
                  <a:gd name="T71" fmla="*/ 8 h 75"/>
                  <a:gd name="T72" fmla="*/ 18 w 37"/>
                  <a:gd name="T73" fmla="*/ 2 h 75"/>
                  <a:gd name="T74" fmla="*/ 19 w 37"/>
                  <a:gd name="T75" fmla="*/ 1 h 75"/>
                  <a:gd name="T76" fmla="*/ 22 w 37"/>
                  <a:gd name="T77" fmla="*/ 0 h 75"/>
                  <a:gd name="T78" fmla="*/ 24 w 37"/>
                  <a:gd name="T7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 h="75">
                    <a:moveTo>
                      <a:pt x="24" y="0"/>
                    </a:moveTo>
                    <a:lnTo>
                      <a:pt x="26" y="0"/>
                    </a:lnTo>
                    <a:lnTo>
                      <a:pt x="29" y="2"/>
                    </a:lnTo>
                    <a:lnTo>
                      <a:pt x="31" y="4"/>
                    </a:lnTo>
                    <a:lnTo>
                      <a:pt x="32" y="6"/>
                    </a:lnTo>
                    <a:lnTo>
                      <a:pt x="34" y="10"/>
                    </a:lnTo>
                    <a:lnTo>
                      <a:pt x="35" y="12"/>
                    </a:lnTo>
                    <a:lnTo>
                      <a:pt x="36" y="14"/>
                    </a:lnTo>
                    <a:lnTo>
                      <a:pt x="37" y="17"/>
                    </a:lnTo>
                    <a:lnTo>
                      <a:pt x="37" y="19"/>
                    </a:lnTo>
                    <a:lnTo>
                      <a:pt x="37" y="29"/>
                    </a:lnTo>
                    <a:lnTo>
                      <a:pt x="37" y="38"/>
                    </a:lnTo>
                    <a:lnTo>
                      <a:pt x="37" y="48"/>
                    </a:lnTo>
                    <a:lnTo>
                      <a:pt x="32" y="57"/>
                    </a:lnTo>
                    <a:lnTo>
                      <a:pt x="31" y="58"/>
                    </a:lnTo>
                    <a:lnTo>
                      <a:pt x="29" y="60"/>
                    </a:lnTo>
                    <a:lnTo>
                      <a:pt x="29" y="60"/>
                    </a:lnTo>
                    <a:lnTo>
                      <a:pt x="28" y="64"/>
                    </a:lnTo>
                    <a:lnTo>
                      <a:pt x="26" y="69"/>
                    </a:lnTo>
                    <a:lnTo>
                      <a:pt x="26" y="71"/>
                    </a:lnTo>
                    <a:lnTo>
                      <a:pt x="25" y="73"/>
                    </a:lnTo>
                    <a:lnTo>
                      <a:pt x="23" y="74"/>
                    </a:lnTo>
                    <a:lnTo>
                      <a:pt x="21" y="75"/>
                    </a:lnTo>
                    <a:lnTo>
                      <a:pt x="18" y="74"/>
                    </a:lnTo>
                    <a:lnTo>
                      <a:pt x="17" y="73"/>
                    </a:lnTo>
                    <a:lnTo>
                      <a:pt x="16" y="71"/>
                    </a:lnTo>
                    <a:lnTo>
                      <a:pt x="15" y="69"/>
                    </a:lnTo>
                    <a:lnTo>
                      <a:pt x="0" y="29"/>
                    </a:lnTo>
                    <a:lnTo>
                      <a:pt x="0" y="26"/>
                    </a:lnTo>
                    <a:lnTo>
                      <a:pt x="0" y="24"/>
                    </a:lnTo>
                    <a:lnTo>
                      <a:pt x="0" y="23"/>
                    </a:lnTo>
                    <a:lnTo>
                      <a:pt x="2" y="21"/>
                    </a:lnTo>
                    <a:lnTo>
                      <a:pt x="5" y="19"/>
                    </a:lnTo>
                    <a:lnTo>
                      <a:pt x="9" y="16"/>
                    </a:lnTo>
                    <a:lnTo>
                      <a:pt x="12" y="12"/>
                    </a:lnTo>
                    <a:lnTo>
                      <a:pt x="16" y="8"/>
                    </a:lnTo>
                    <a:lnTo>
                      <a:pt x="18" y="2"/>
                    </a:lnTo>
                    <a:lnTo>
                      <a:pt x="19" y="1"/>
                    </a:lnTo>
                    <a:lnTo>
                      <a:pt x="22" y="0"/>
                    </a:lnTo>
                    <a:lnTo>
                      <a:pt x="24"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396" name="Freeform 4244">
                <a:extLst>
                  <a:ext uri="{FF2B5EF4-FFF2-40B4-BE49-F238E27FC236}">
                    <a16:creationId xmlns:a16="http://schemas.microsoft.com/office/drawing/2014/main" id="{B9DD3B43-DEBA-0406-8435-28D2BA5A179E}"/>
                  </a:ext>
                </a:extLst>
              </p:cNvPr>
              <p:cNvSpPr>
                <a:spLocks/>
              </p:cNvSpPr>
              <p:nvPr/>
            </p:nvSpPr>
            <p:spPr bwMode="auto">
              <a:xfrm>
                <a:off x="1704072" y="1243792"/>
                <a:ext cx="27578" cy="20682"/>
              </a:xfrm>
              <a:custGeom>
                <a:avLst/>
                <a:gdLst>
                  <a:gd name="T0" fmla="*/ 12 w 49"/>
                  <a:gd name="T1" fmla="*/ 0 h 37"/>
                  <a:gd name="T2" fmla="*/ 22 w 49"/>
                  <a:gd name="T3" fmla="*/ 1 h 37"/>
                  <a:gd name="T4" fmla="*/ 31 w 49"/>
                  <a:gd name="T5" fmla="*/ 6 h 37"/>
                  <a:gd name="T6" fmla="*/ 42 w 49"/>
                  <a:gd name="T7" fmla="*/ 8 h 37"/>
                  <a:gd name="T8" fmla="*/ 44 w 49"/>
                  <a:gd name="T9" fmla="*/ 9 h 37"/>
                  <a:gd name="T10" fmla="*/ 47 w 49"/>
                  <a:gd name="T11" fmla="*/ 9 h 37"/>
                  <a:gd name="T12" fmla="*/ 48 w 49"/>
                  <a:gd name="T13" fmla="*/ 10 h 37"/>
                  <a:gd name="T14" fmla="*/ 49 w 49"/>
                  <a:gd name="T15" fmla="*/ 13 h 37"/>
                  <a:gd name="T16" fmla="*/ 49 w 49"/>
                  <a:gd name="T17" fmla="*/ 15 h 37"/>
                  <a:gd name="T18" fmla="*/ 49 w 49"/>
                  <a:gd name="T19" fmla="*/ 18 h 37"/>
                  <a:gd name="T20" fmla="*/ 47 w 49"/>
                  <a:gd name="T21" fmla="*/ 20 h 37"/>
                  <a:gd name="T22" fmla="*/ 44 w 49"/>
                  <a:gd name="T23" fmla="*/ 21 h 37"/>
                  <a:gd name="T24" fmla="*/ 42 w 49"/>
                  <a:gd name="T25" fmla="*/ 22 h 37"/>
                  <a:gd name="T26" fmla="*/ 31 w 49"/>
                  <a:gd name="T27" fmla="*/ 26 h 37"/>
                  <a:gd name="T28" fmla="*/ 22 w 49"/>
                  <a:gd name="T29" fmla="*/ 32 h 37"/>
                  <a:gd name="T30" fmla="*/ 14 w 49"/>
                  <a:gd name="T31" fmla="*/ 37 h 37"/>
                  <a:gd name="T32" fmla="*/ 10 w 49"/>
                  <a:gd name="T33" fmla="*/ 37 h 37"/>
                  <a:gd name="T34" fmla="*/ 6 w 49"/>
                  <a:gd name="T35" fmla="*/ 33 h 37"/>
                  <a:gd name="T36" fmla="*/ 3 w 49"/>
                  <a:gd name="T37" fmla="*/ 26 h 37"/>
                  <a:gd name="T38" fmla="*/ 1 w 49"/>
                  <a:gd name="T39" fmla="*/ 22 h 37"/>
                  <a:gd name="T40" fmla="*/ 0 w 49"/>
                  <a:gd name="T41" fmla="*/ 20 h 37"/>
                  <a:gd name="T42" fmla="*/ 0 w 49"/>
                  <a:gd name="T43" fmla="*/ 18 h 37"/>
                  <a:gd name="T44" fmla="*/ 1 w 49"/>
                  <a:gd name="T45" fmla="*/ 8 h 37"/>
                  <a:gd name="T46" fmla="*/ 5 w 49"/>
                  <a:gd name="T47" fmla="*/ 2 h 37"/>
                  <a:gd name="T48" fmla="*/ 12 w 49"/>
                  <a:gd name="T4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37">
                    <a:moveTo>
                      <a:pt x="12" y="0"/>
                    </a:moveTo>
                    <a:lnTo>
                      <a:pt x="22" y="1"/>
                    </a:lnTo>
                    <a:lnTo>
                      <a:pt x="31" y="6"/>
                    </a:lnTo>
                    <a:lnTo>
                      <a:pt x="42" y="8"/>
                    </a:lnTo>
                    <a:lnTo>
                      <a:pt x="44" y="9"/>
                    </a:lnTo>
                    <a:lnTo>
                      <a:pt x="47" y="9"/>
                    </a:lnTo>
                    <a:lnTo>
                      <a:pt x="48" y="10"/>
                    </a:lnTo>
                    <a:lnTo>
                      <a:pt x="49" y="13"/>
                    </a:lnTo>
                    <a:lnTo>
                      <a:pt x="49" y="15"/>
                    </a:lnTo>
                    <a:lnTo>
                      <a:pt x="49" y="18"/>
                    </a:lnTo>
                    <a:lnTo>
                      <a:pt x="47" y="20"/>
                    </a:lnTo>
                    <a:lnTo>
                      <a:pt x="44" y="21"/>
                    </a:lnTo>
                    <a:lnTo>
                      <a:pt x="42" y="22"/>
                    </a:lnTo>
                    <a:lnTo>
                      <a:pt x="31" y="26"/>
                    </a:lnTo>
                    <a:lnTo>
                      <a:pt x="22" y="32"/>
                    </a:lnTo>
                    <a:lnTo>
                      <a:pt x="14" y="37"/>
                    </a:lnTo>
                    <a:lnTo>
                      <a:pt x="10" y="37"/>
                    </a:lnTo>
                    <a:lnTo>
                      <a:pt x="6" y="33"/>
                    </a:lnTo>
                    <a:lnTo>
                      <a:pt x="3" y="26"/>
                    </a:lnTo>
                    <a:lnTo>
                      <a:pt x="1" y="22"/>
                    </a:lnTo>
                    <a:lnTo>
                      <a:pt x="0" y="20"/>
                    </a:lnTo>
                    <a:lnTo>
                      <a:pt x="0" y="18"/>
                    </a:lnTo>
                    <a:lnTo>
                      <a:pt x="1" y="8"/>
                    </a:lnTo>
                    <a:lnTo>
                      <a:pt x="5" y="2"/>
                    </a:lnTo>
                    <a:lnTo>
                      <a:pt x="12"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397" name="Freeform 4246">
                <a:extLst>
                  <a:ext uri="{FF2B5EF4-FFF2-40B4-BE49-F238E27FC236}">
                    <a16:creationId xmlns:a16="http://schemas.microsoft.com/office/drawing/2014/main" id="{E7DA9221-859E-E8CF-531C-08F172D0633C}"/>
                  </a:ext>
                </a:extLst>
              </p:cNvPr>
              <p:cNvSpPr>
                <a:spLocks/>
              </p:cNvSpPr>
              <p:nvPr/>
            </p:nvSpPr>
            <p:spPr bwMode="auto">
              <a:xfrm>
                <a:off x="1648915" y="1243792"/>
                <a:ext cx="14938" cy="35619"/>
              </a:xfrm>
              <a:custGeom>
                <a:avLst/>
                <a:gdLst>
                  <a:gd name="T0" fmla="*/ 17 w 26"/>
                  <a:gd name="T1" fmla="*/ 0 h 60"/>
                  <a:gd name="T2" fmla="*/ 19 w 26"/>
                  <a:gd name="T3" fmla="*/ 0 h 60"/>
                  <a:gd name="T4" fmla="*/ 21 w 26"/>
                  <a:gd name="T5" fmla="*/ 1 h 60"/>
                  <a:gd name="T6" fmla="*/ 23 w 26"/>
                  <a:gd name="T7" fmla="*/ 3 h 60"/>
                  <a:gd name="T8" fmla="*/ 23 w 26"/>
                  <a:gd name="T9" fmla="*/ 6 h 60"/>
                  <a:gd name="T10" fmla="*/ 26 w 26"/>
                  <a:gd name="T11" fmla="*/ 22 h 60"/>
                  <a:gd name="T12" fmla="*/ 24 w 26"/>
                  <a:gd name="T13" fmla="*/ 38 h 60"/>
                  <a:gd name="T14" fmla="*/ 19 w 26"/>
                  <a:gd name="T15" fmla="*/ 55 h 60"/>
                  <a:gd name="T16" fmla="*/ 18 w 26"/>
                  <a:gd name="T17" fmla="*/ 57 h 60"/>
                  <a:gd name="T18" fmla="*/ 17 w 26"/>
                  <a:gd name="T19" fmla="*/ 58 h 60"/>
                  <a:gd name="T20" fmla="*/ 14 w 26"/>
                  <a:gd name="T21" fmla="*/ 59 h 60"/>
                  <a:gd name="T22" fmla="*/ 11 w 26"/>
                  <a:gd name="T23" fmla="*/ 60 h 60"/>
                  <a:gd name="T24" fmla="*/ 8 w 26"/>
                  <a:gd name="T25" fmla="*/ 60 h 60"/>
                  <a:gd name="T26" fmla="*/ 6 w 26"/>
                  <a:gd name="T27" fmla="*/ 58 h 60"/>
                  <a:gd name="T28" fmla="*/ 5 w 26"/>
                  <a:gd name="T29" fmla="*/ 56 h 60"/>
                  <a:gd name="T30" fmla="*/ 4 w 26"/>
                  <a:gd name="T31" fmla="*/ 53 h 60"/>
                  <a:gd name="T32" fmla="*/ 2 w 26"/>
                  <a:gd name="T33" fmla="*/ 50 h 60"/>
                  <a:gd name="T34" fmla="*/ 1 w 26"/>
                  <a:gd name="T35" fmla="*/ 47 h 60"/>
                  <a:gd name="T36" fmla="*/ 0 w 26"/>
                  <a:gd name="T37" fmla="*/ 44 h 60"/>
                  <a:gd name="T38" fmla="*/ 0 w 26"/>
                  <a:gd name="T39" fmla="*/ 39 h 60"/>
                  <a:gd name="T40" fmla="*/ 0 w 26"/>
                  <a:gd name="T41" fmla="*/ 36 h 60"/>
                  <a:gd name="T42" fmla="*/ 2 w 26"/>
                  <a:gd name="T43" fmla="*/ 25 h 60"/>
                  <a:gd name="T44" fmla="*/ 7 w 26"/>
                  <a:gd name="T45" fmla="*/ 14 h 60"/>
                  <a:gd name="T46" fmla="*/ 13 w 26"/>
                  <a:gd name="T47" fmla="*/ 3 h 60"/>
                  <a:gd name="T48" fmla="*/ 14 w 26"/>
                  <a:gd name="T49" fmla="*/ 1 h 60"/>
                  <a:gd name="T50" fmla="*/ 15 w 26"/>
                  <a:gd name="T51" fmla="*/ 0 h 60"/>
                  <a:gd name="T52" fmla="*/ 17 w 26"/>
                  <a:gd name="T5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 h="60">
                    <a:moveTo>
                      <a:pt x="17" y="0"/>
                    </a:moveTo>
                    <a:lnTo>
                      <a:pt x="19" y="0"/>
                    </a:lnTo>
                    <a:lnTo>
                      <a:pt x="21" y="1"/>
                    </a:lnTo>
                    <a:lnTo>
                      <a:pt x="23" y="3"/>
                    </a:lnTo>
                    <a:lnTo>
                      <a:pt x="23" y="6"/>
                    </a:lnTo>
                    <a:lnTo>
                      <a:pt x="26" y="22"/>
                    </a:lnTo>
                    <a:lnTo>
                      <a:pt x="24" y="38"/>
                    </a:lnTo>
                    <a:lnTo>
                      <a:pt x="19" y="55"/>
                    </a:lnTo>
                    <a:lnTo>
                      <a:pt x="18" y="57"/>
                    </a:lnTo>
                    <a:lnTo>
                      <a:pt x="17" y="58"/>
                    </a:lnTo>
                    <a:lnTo>
                      <a:pt x="14" y="59"/>
                    </a:lnTo>
                    <a:lnTo>
                      <a:pt x="11" y="60"/>
                    </a:lnTo>
                    <a:lnTo>
                      <a:pt x="8" y="60"/>
                    </a:lnTo>
                    <a:lnTo>
                      <a:pt x="6" y="58"/>
                    </a:lnTo>
                    <a:lnTo>
                      <a:pt x="5" y="56"/>
                    </a:lnTo>
                    <a:lnTo>
                      <a:pt x="4" y="53"/>
                    </a:lnTo>
                    <a:lnTo>
                      <a:pt x="2" y="50"/>
                    </a:lnTo>
                    <a:lnTo>
                      <a:pt x="1" y="47"/>
                    </a:lnTo>
                    <a:lnTo>
                      <a:pt x="0" y="44"/>
                    </a:lnTo>
                    <a:lnTo>
                      <a:pt x="0" y="39"/>
                    </a:lnTo>
                    <a:lnTo>
                      <a:pt x="0" y="36"/>
                    </a:lnTo>
                    <a:lnTo>
                      <a:pt x="2" y="25"/>
                    </a:lnTo>
                    <a:lnTo>
                      <a:pt x="7" y="14"/>
                    </a:lnTo>
                    <a:lnTo>
                      <a:pt x="13" y="3"/>
                    </a:lnTo>
                    <a:lnTo>
                      <a:pt x="14" y="1"/>
                    </a:lnTo>
                    <a:lnTo>
                      <a:pt x="15" y="0"/>
                    </a:lnTo>
                    <a:lnTo>
                      <a:pt x="17"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398" name="Freeform 4247">
                <a:extLst>
                  <a:ext uri="{FF2B5EF4-FFF2-40B4-BE49-F238E27FC236}">
                    <a16:creationId xmlns:a16="http://schemas.microsoft.com/office/drawing/2014/main" id="{3E16B183-B923-27D7-D813-FB67DC241ACB}"/>
                  </a:ext>
                </a:extLst>
              </p:cNvPr>
              <p:cNvSpPr>
                <a:spLocks/>
              </p:cNvSpPr>
              <p:nvPr/>
            </p:nvSpPr>
            <p:spPr bwMode="auto">
              <a:xfrm>
                <a:off x="2405016" y="1535638"/>
                <a:ext cx="21833" cy="28725"/>
              </a:xfrm>
              <a:custGeom>
                <a:avLst/>
                <a:gdLst>
                  <a:gd name="T0" fmla="*/ 29 w 36"/>
                  <a:gd name="T1" fmla="*/ 0 h 50"/>
                  <a:gd name="T2" fmla="*/ 33 w 36"/>
                  <a:gd name="T3" fmla="*/ 1 h 50"/>
                  <a:gd name="T4" fmla="*/ 34 w 36"/>
                  <a:gd name="T5" fmla="*/ 4 h 50"/>
                  <a:gd name="T6" fmla="*/ 35 w 36"/>
                  <a:gd name="T7" fmla="*/ 7 h 50"/>
                  <a:gd name="T8" fmla="*/ 36 w 36"/>
                  <a:gd name="T9" fmla="*/ 11 h 50"/>
                  <a:gd name="T10" fmla="*/ 36 w 36"/>
                  <a:gd name="T11" fmla="*/ 14 h 50"/>
                  <a:gd name="T12" fmla="*/ 36 w 36"/>
                  <a:gd name="T13" fmla="*/ 17 h 50"/>
                  <a:gd name="T14" fmla="*/ 36 w 36"/>
                  <a:gd name="T15" fmla="*/ 20 h 50"/>
                  <a:gd name="T16" fmla="*/ 35 w 36"/>
                  <a:gd name="T17" fmla="*/ 23 h 50"/>
                  <a:gd name="T18" fmla="*/ 34 w 36"/>
                  <a:gd name="T19" fmla="*/ 25 h 50"/>
                  <a:gd name="T20" fmla="*/ 32 w 36"/>
                  <a:gd name="T21" fmla="*/ 27 h 50"/>
                  <a:gd name="T22" fmla="*/ 23 w 36"/>
                  <a:gd name="T23" fmla="*/ 32 h 50"/>
                  <a:gd name="T24" fmla="*/ 17 w 36"/>
                  <a:gd name="T25" fmla="*/ 38 h 50"/>
                  <a:gd name="T26" fmla="*/ 13 w 36"/>
                  <a:gd name="T27" fmla="*/ 46 h 50"/>
                  <a:gd name="T28" fmla="*/ 9 w 36"/>
                  <a:gd name="T29" fmla="*/ 49 h 50"/>
                  <a:gd name="T30" fmla="*/ 7 w 36"/>
                  <a:gd name="T31" fmla="*/ 49 h 50"/>
                  <a:gd name="T32" fmla="*/ 4 w 36"/>
                  <a:gd name="T33" fmla="*/ 50 h 50"/>
                  <a:gd name="T34" fmla="*/ 3 w 36"/>
                  <a:gd name="T35" fmla="*/ 49 h 50"/>
                  <a:gd name="T36" fmla="*/ 1 w 36"/>
                  <a:gd name="T37" fmla="*/ 46 h 50"/>
                  <a:gd name="T38" fmla="*/ 0 w 36"/>
                  <a:gd name="T39" fmla="*/ 43 h 50"/>
                  <a:gd name="T40" fmla="*/ 0 w 36"/>
                  <a:gd name="T41" fmla="*/ 38 h 50"/>
                  <a:gd name="T42" fmla="*/ 0 w 36"/>
                  <a:gd name="T43" fmla="*/ 35 h 50"/>
                  <a:gd name="T44" fmla="*/ 0 w 36"/>
                  <a:gd name="T45" fmla="*/ 30 h 50"/>
                  <a:gd name="T46" fmla="*/ 2 w 36"/>
                  <a:gd name="T47" fmla="*/ 25 h 50"/>
                  <a:gd name="T48" fmla="*/ 7 w 36"/>
                  <a:gd name="T49" fmla="*/ 17 h 50"/>
                  <a:gd name="T50" fmla="*/ 11 w 36"/>
                  <a:gd name="T51" fmla="*/ 11 h 50"/>
                  <a:gd name="T52" fmla="*/ 15 w 36"/>
                  <a:gd name="T53" fmla="*/ 7 h 50"/>
                  <a:gd name="T54" fmla="*/ 21 w 36"/>
                  <a:gd name="T55" fmla="*/ 4 h 50"/>
                  <a:gd name="T56" fmla="*/ 29 w 36"/>
                  <a:gd name="T5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 h="50">
                    <a:moveTo>
                      <a:pt x="29" y="0"/>
                    </a:moveTo>
                    <a:lnTo>
                      <a:pt x="33" y="1"/>
                    </a:lnTo>
                    <a:lnTo>
                      <a:pt x="34" y="4"/>
                    </a:lnTo>
                    <a:lnTo>
                      <a:pt x="35" y="7"/>
                    </a:lnTo>
                    <a:lnTo>
                      <a:pt x="36" y="11"/>
                    </a:lnTo>
                    <a:lnTo>
                      <a:pt x="36" y="14"/>
                    </a:lnTo>
                    <a:lnTo>
                      <a:pt x="36" y="17"/>
                    </a:lnTo>
                    <a:lnTo>
                      <a:pt x="36" y="20"/>
                    </a:lnTo>
                    <a:lnTo>
                      <a:pt x="35" y="23"/>
                    </a:lnTo>
                    <a:lnTo>
                      <a:pt x="34" y="25"/>
                    </a:lnTo>
                    <a:lnTo>
                      <a:pt x="32" y="27"/>
                    </a:lnTo>
                    <a:lnTo>
                      <a:pt x="23" y="32"/>
                    </a:lnTo>
                    <a:lnTo>
                      <a:pt x="17" y="38"/>
                    </a:lnTo>
                    <a:lnTo>
                      <a:pt x="13" y="46"/>
                    </a:lnTo>
                    <a:lnTo>
                      <a:pt x="9" y="49"/>
                    </a:lnTo>
                    <a:lnTo>
                      <a:pt x="7" y="49"/>
                    </a:lnTo>
                    <a:lnTo>
                      <a:pt x="4" y="50"/>
                    </a:lnTo>
                    <a:lnTo>
                      <a:pt x="3" y="49"/>
                    </a:lnTo>
                    <a:lnTo>
                      <a:pt x="1" y="46"/>
                    </a:lnTo>
                    <a:lnTo>
                      <a:pt x="0" y="43"/>
                    </a:lnTo>
                    <a:lnTo>
                      <a:pt x="0" y="38"/>
                    </a:lnTo>
                    <a:lnTo>
                      <a:pt x="0" y="35"/>
                    </a:lnTo>
                    <a:lnTo>
                      <a:pt x="0" y="30"/>
                    </a:lnTo>
                    <a:lnTo>
                      <a:pt x="2" y="25"/>
                    </a:lnTo>
                    <a:lnTo>
                      <a:pt x="7" y="17"/>
                    </a:lnTo>
                    <a:lnTo>
                      <a:pt x="11" y="11"/>
                    </a:lnTo>
                    <a:lnTo>
                      <a:pt x="15" y="7"/>
                    </a:lnTo>
                    <a:lnTo>
                      <a:pt x="21" y="4"/>
                    </a:lnTo>
                    <a:lnTo>
                      <a:pt x="29"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399" name="Freeform 4249">
                <a:extLst>
                  <a:ext uri="{FF2B5EF4-FFF2-40B4-BE49-F238E27FC236}">
                    <a16:creationId xmlns:a16="http://schemas.microsoft.com/office/drawing/2014/main" id="{EA8619C9-0BA1-09CD-D5F3-11C34159F4D5}"/>
                  </a:ext>
                </a:extLst>
              </p:cNvPr>
              <p:cNvSpPr>
                <a:spLocks/>
              </p:cNvSpPr>
              <p:nvPr/>
            </p:nvSpPr>
            <p:spPr bwMode="auto">
              <a:xfrm>
                <a:off x="2467067" y="1605727"/>
                <a:ext cx="28728" cy="41364"/>
              </a:xfrm>
              <a:custGeom>
                <a:avLst/>
                <a:gdLst>
                  <a:gd name="T0" fmla="*/ 29 w 48"/>
                  <a:gd name="T1" fmla="*/ 72 h 72"/>
                  <a:gd name="T2" fmla="*/ 29 w 48"/>
                  <a:gd name="T3" fmla="*/ 72 h 72"/>
                  <a:gd name="T4" fmla="*/ 29 w 48"/>
                  <a:gd name="T5" fmla="*/ 72 h 72"/>
                  <a:gd name="T6" fmla="*/ 29 w 48"/>
                  <a:gd name="T7" fmla="*/ 72 h 72"/>
                  <a:gd name="T8" fmla="*/ 26 w 48"/>
                  <a:gd name="T9" fmla="*/ 0 h 72"/>
                  <a:gd name="T10" fmla="*/ 31 w 48"/>
                  <a:gd name="T11" fmla="*/ 10 h 72"/>
                  <a:gd name="T12" fmla="*/ 34 w 48"/>
                  <a:gd name="T13" fmla="*/ 18 h 72"/>
                  <a:gd name="T14" fmla="*/ 40 w 48"/>
                  <a:gd name="T15" fmla="*/ 27 h 72"/>
                  <a:gd name="T16" fmla="*/ 42 w 48"/>
                  <a:gd name="T17" fmla="*/ 30 h 72"/>
                  <a:gd name="T18" fmla="*/ 42 w 48"/>
                  <a:gd name="T19" fmla="*/ 33 h 72"/>
                  <a:gd name="T20" fmla="*/ 42 w 48"/>
                  <a:gd name="T21" fmla="*/ 36 h 72"/>
                  <a:gd name="T22" fmla="*/ 41 w 48"/>
                  <a:gd name="T23" fmla="*/ 40 h 72"/>
                  <a:gd name="T24" fmla="*/ 41 w 48"/>
                  <a:gd name="T25" fmla="*/ 43 h 72"/>
                  <a:gd name="T26" fmla="*/ 41 w 48"/>
                  <a:gd name="T27" fmla="*/ 46 h 72"/>
                  <a:gd name="T28" fmla="*/ 42 w 48"/>
                  <a:gd name="T29" fmla="*/ 49 h 72"/>
                  <a:gd name="T30" fmla="*/ 45 w 48"/>
                  <a:gd name="T31" fmla="*/ 52 h 72"/>
                  <a:gd name="T32" fmla="*/ 48 w 48"/>
                  <a:gd name="T33" fmla="*/ 53 h 72"/>
                  <a:gd name="T34" fmla="*/ 47 w 48"/>
                  <a:gd name="T35" fmla="*/ 60 h 72"/>
                  <a:gd name="T36" fmla="*/ 45 w 48"/>
                  <a:gd name="T37" fmla="*/ 62 h 72"/>
                  <a:gd name="T38" fmla="*/ 41 w 48"/>
                  <a:gd name="T39" fmla="*/ 63 h 72"/>
                  <a:gd name="T40" fmla="*/ 38 w 48"/>
                  <a:gd name="T41" fmla="*/ 65 h 72"/>
                  <a:gd name="T42" fmla="*/ 34 w 48"/>
                  <a:gd name="T43" fmla="*/ 66 h 72"/>
                  <a:gd name="T44" fmla="*/ 32 w 48"/>
                  <a:gd name="T45" fmla="*/ 68 h 72"/>
                  <a:gd name="T46" fmla="*/ 29 w 48"/>
                  <a:gd name="T47" fmla="*/ 72 h 72"/>
                  <a:gd name="T48" fmla="*/ 23 w 48"/>
                  <a:gd name="T49" fmla="*/ 67 h 72"/>
                  <a:gd name="T50" fmla="*/ 21 w 48"/>
                  <a:gd name="T51" fmla="*/ 62 h 72"/>
                  <a:gd name="T52" fmla="*/ 21 w 48"/>
                  <a:gd name="T53" fmla="*/ 59 h 72"/>
                  <a:gd name="T54" fmla="*/ 25 w 48"/>
                  <a:gd name="T55" fmla="*/ 52 h 72"/>
                  <a:gd name="T56" fmla="*/ 27 w 48"/>
                  <a:gd name="T57" fmla="*/ 43 h 72"/>
                  <a:gd name="T58" fmla="*/ 26 w 48"/>
                  <a:gd name="T59" fmla="*/ 35 h 72"/>
                  <a:gd name="T60" fmla="*/ 19 w 48"/>
                  <a:gd name="T61" fmla="*/ 28 h 72"/>
                  <a:gd name="T62" fmla="*/ 14 w 48"/>
                  <a:gd name="T63" fmla="*/ 25 h 72"/>
                  <a:gd name="T64" fmla="*/ 9 w 48"/>
                  <a:gd name="T65" fmla="*/ 23 h 72"/>
                  <a:gd name="T66" fmla="*/ 3 w 48"/>
                  <a:gd name="T67" fmla="*/ 23 h 72"/>
                  <a:gd name="T68" fmla="*/ 0 w 48"/>
                  <a:gd name="T69" fmla="*/ 23 h 72"/>
                  <a:gd name="T70" fmla="*/ 1 w 48"/>
                  <a:gd name="T71" fmla="*/ 21 h 72"/>
                  <a:gd name="T72" fmla="*/ 3 w 48"/>
                  <a:gd name="T73" fmla="*/ 18 h 72"/>
                  <a:gd name="T74" fmla="*/ 4 w 48"/>
                  <a:gd name="T75" fmla="*/ 17 h 72"/>
                  <a:gd name="T76" fmla="*/ 7 w 48"/>
                  <a:gd name="T77" fmla="*/ 16 h 72"/>
                  <a:gd name="T78" fmla="*/ 9 w 48"/>
                  <a:gd name="T79" fmla="*/ 15 h 72"/>
                  <a:gd name="T80" fmla="*/ 13 w 48"/>
                  <a:gd name="T81" fmla="*/ 16 h 72"/>
                  <a:gd name="T82" fmla="*/ 16 w 48"/>
                  <a:gd name="T83" fmla="*/ 17 h 72"/>
                  <a:gd name="T84" fmla="*/ 20 w 48"/>
                  <a:gd name="T85" fmla="*/ 17 h 72"/>
                  <a:gd name="T86" fmla="*/ 22 w 48"/>
                  <a:gd name="T87" fmla="*/ 17 h 72"/>
                  <a:gd name="T88" fmla="*/ 23 w 48"/>
                  <a:gd name="T89" fmla="*/ 15 h 72"/>
                  <a:gd name="T90" fmla="*/ 23 w 48"/>
                  <a:gd name="T91" fmla="*/ 12 h 72"/>
                  <a:gd name="T92" fmla="*/ 23 w 48"/>
                  <a:gd name="T93" fmla="*/ 10 h 72"/>
                  <a:gd name="T94" fmla="*/ 23 w 48"/>
                  <a:gd name="T95" fmla="*/ 6 h 72"/>
                  <a:gd name="T96" fmla="*/ 23 w 48"/>
                  <a:gd name="T97" fmla="*/ 5 h 72"/>
                  <a:gd name="T98" fmla="*/ 23 w 48"/>
                  <a:gd name="T99" fmla="*/ 4 h 72"/>
                  <a:gd name="T100" fmla="*/ 23 w 48"/>
                  <a:gd name="T101" fmla="*/ 2 h 72"/>
                  <a:gd name="T102" fmla="*/ 26 w 48"/>
                  <a:gd name="T10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 h="72">
                    <a:moveTo>
                      <a:pt x="29" y="72"/>
                    </a:moveTo>
                    <a:lnTo>
                      <a:pt x="29" y="72"/>
                    </a:lnTo>
                    <a:lnTo>
                      <a:pt x="29" y="72"/>
                    </a:lnTo>
                    <a:lnTo>
                      <a:pt x="29" y="72"/>
                    </a:lnTo>
                    <a:close/>
                    <a:moveTo>
                      <a:pt x="26" y="0"/>
                    </a:moveTo>
                    <a:lnTo>
                      <a:pt x="31" y="10"/>
                    </a:lnTo>
                    <a:lnTo>
                      <a:pt x="34" y="18"/>
                    </a:lnTo>
                    <a:lnTo>
                      <a:pt x="40" y="27"/>
                    </a:lnTo>
                    <a:lnTo>
                      <a:pt x="42" y="30"/>
                    </a:lnTo>
                    <a:lnTo>
                      <a:pt x="42" y="33"/>
                    </a:lnTo>
                    <a:lnTo>
                      <a:pt x="42" y="36"/>
                    </a:lnTo>
                    <a:lnTo>
                      <a:pt x="41" y="40"/>
                    </a:lnTo>
                    <a:lnTo>
                      <a:pt x="41" y="43"/>
                    </a:lnTo>
                    <a:lnTo>
                      <a:pt x="41" y="46"/>
                    </a:lnTo>
                    <a:lnTo>
                      <a:pt x="42" y="49"/>
                    </a:lnTo>
                    <a:lnTo>
                      <a:pt x="45" y="52"/>
                    </a:lnTo>
                    <a:lnTo>
                      <a:pt x="48" y="53"/>
                    </a:lnTo>
                    <a:lnTo>
                      <a:pt x="47" y="60"/>
                    </a:lnTo>
                    <a:lnTo>
                      <a:pt x="45" y="62"/>
                    </a:lnTo>
                    <a:lnTo>
                      <a:pt x="41" y="63"/>
                    </a:lnTo>
                    <a:lnTo>
                      <a:pt x="38" y="65"/>
                    </a:lnTo>
                    <a:lnTo>
                      <a:pt x="34" y="66"/>
                    </a:lnTo>
                    <a:lnTo>
                      <a:pt x="32" y="68"/>
                    </a:lnTo>
                    <a:lnTo>
                      <a:pt x="29" y="72"/>
                    </a:lnTo>
                    <a:lnTo>
                      <a:pt x="23" y="67"/>
                    </a:lnTo>
                    <a:lnTo>
                      <a:pt x="21" y="62"/>
                    </a:lnTo>
                    <a:lnTo>
                      <a:pt x="21" y="59"/>
                    </a:lnTo>
                    <a:lnTo>
                      <a:pt x="25" y="52"/>
                    </a:lnTo>
                    <a:lnTo>
                      <a:pt x="27" y="43"/>
                    </a:lnTo>
                    <a:lnTo>
                      <a:pt x="26" y="35"/>
                    </a:lnTo>
                    <a:lnTo>
                      <a:pt x="19" y="28"/>
                    </a:lnTo>
                    <a:lnTo>
                      <a:pt x="14" y="25"/>
                    </a:lnTo>
                    <a:lnTo>
                      <a:pt x="9" y="23"/>
                    </a:lnTo>
                    <a:lnTo>
                      <a:pt x="3" y="23"/>
                    </a:lnTo>
                    <a:lnTo>
                      <a:pt x="0" y="23"/>
                    </a:lnTo>
                    <a:lnTo>
                      <a:pt x="1" y="21"/>
                    </a:lnTo>
                    <a:lnTo>
                      <a:pt x="3" y="18"/>
                    </a:lnTo>
                    <a:lnTo>
                      <a:pt x="4" y="17"/>
                    </a:lnTo>
                    <a:lnTo>
                      <a:pt x="7" y="16"/>
                    </a:lnTo>
                    <a:lnTo>
                      <a:pt x="9" y="15"/>
                    </a:lnTo>
                    <a:lnTo>
                      <a:pt x="13" y="16"/>
                    </a:lnTo>
                    <a:lnTo>
                      <a:pt x="16" y="17"/>
                    </a:lnTo>
                    <a:lnTo>
                      <a:pt x="20" y="17"/>
                    </a:lnTo>
                    <a:lnTo>
                      <a:pt x="22" y="17"/>
                    </a:lnTo>
                    <a:lnTo>
                      <a:pt x="23" y="15"/>
                    </a:lnTo>
                    <a:lnTo>
                      <a:pt x="23" y="12"/>
                    </a:lnTo>
                    <a:lnTo>
                      <a:pt x="23" y="10"/>
                    </a:lnTo>
                    <a:lnTo>
                      <a:pt x="23" y="6"/>
                    </a:lnTo>
                    <a:lnTo>
                      <a:pt x="23" y="5"/>
                    </a:lnTo>
                    <a:lnTo>
                      <a:pt x="23" y="4"/>
                    </a:lnTo>
                    <a:lnTo>
                      <a:pt x="23" y="2"/>
                    </a:lnTo>
                    <a:lnTo>
                      <a:pt x="26"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00" name="Freeform 4250">
                <a:extLst>
                  <a:ext uri="{FF2B5EF4-FFF2-40B4-BE49-F238E27FC236}">
                    <a16:creationId xmlns:a16="http://schemas.microsoft.com/office/drawing/2014/main" id="{E1632E4E-FFC1-EB38-AFB0-BAE3802D1B8F}"/>
                  </a:ext>
                </a:extLst>
              </p:cNvPr>
              <p:cNvSpPr>
                <a:spLocks/>
              </p:cNvSpPr>
              <p:nvPr/>
            </p:nvSpPr>
            <p:spPr bwMode="auto">
              <a:xfrm>
                <a:off x="690575" y="1767736"/>
                <a:ext cx="18386" cy="17235"/>
              </a:xfrm>
              <a:custGeom>
                <a:avLst/>
                <a:gdLst>
                  <a:gd name="T0" fmla="*/ 10 w 32"/>
                  <a:gd name="T1" fmla="*/ 0 h 31"/>
                  <a:gd name="T2" fmla="*/ 17 w 32"/>
                  <a:gd name="T3" fmla="*/ 2 h 31"/>
                  <a:gd name="T4" fmla="*/ 24 w 32"/>
                  <a:gd name="T5" fmla="*/ 7 h 31"/>
                  <a:gd name="T6" fmla="*/ 30 w 32"/>
                  <a:gd name="T7" fmla="*/ 15 h 31"/>
                  <a:gd name="T8" fmla="*/ 32 w 32"/>
                  <a:gd name="T9" fmla="*/ 21 h 31"/>
                  <a:gd name="T10" fmla="*/ 31 w 32"/>
                  <a:gd name="T11" fmla="*/ 25 h 31"/>
                  <a:gd name="T12" fmla="*/ 30 w 32"/>
                  <a:gd name="T13" fmla="*/ 27 h 31"/>
                  <a:gd name="T14" fmla="*/ 28 w 32"/>
                  <a:gd name="T15" fmla="*/ 30 h 31"/>
                  <a:gd name="T16" fmla="*/ 23 w 32"/>
                  <a:gd name="T17" fmla="*/ 31 h 31"/>
                  <a:gd name="T18" fmla="*/ 19 w 32"/>
                  <a:gd name="T19" fmla="*/ 31 h 31"/>
                  <a:gd name="T20" fmla="*/ 9 w 32"/>
                  <a:gd name="T21" fmla="*/ 29 h 31"/>
                  <a:gd name="T22" fmla="*/ 3 w 32"/>
                  <a:gd name="T23" fmla="*/ 23 h 31"/>
                  <a:gd name="T24" fmla="*/ 0 w 32"/>
                  <a:gd name="T25" fmla="*/ 13 h 31"/>
                  <a:gd name="T26" fmla="*/ 0 w 32"/>
                  <a:gd name="T27" fmla="*/ 8 h 31"/>
                  <a:gd name="T28" fmla="*/ 1 w 32"/>
                  <a:gd name="T29" fmla="*/ 5 h 31"/>
                  <a:gd name="T30" fmla="*/ 4 w 32"/>
                  <a:gd name="T31" fmla="*/ 2 h 31"/>
                  <a:gd name="T32" fmla="*/ 6 w 32"/>
                  <a:gd name="T33" fmla="*/ 1 h 31"/>
                  <a:gd name="T34" fmla="*/ 10 w 32"/>
                  <a:gd name="T3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31">
                    <a:moveTo>
                      <a:pt x="10" y="0"/>
                    </a:moveTo>
                    <a:lnTo>
                      <a:pt x="17" y="2"/>
                    </a:lnTo>
                    <a:lnTo>
                      <a:pt x="24" y="7"/>
                    </a:lnTo>
                    <a:lnTo>
                      <a:pt x="30" y="15"/>
                    </a:lnTo>
                    <a:lnTo>
                      <a:pt x="32" y="21"/>
                    </a:lnTo>
                    <a:lnTo>
                      <a:pt x="31" y="25"/>
                    </a:lnTo>
                    <a:lnTo>
                      <a:pt x="30" y="27"/>
                    </a:lnTo>
                    <a:lnTo>
                      <a:pt x="28" y="30"/>
                    </a:lnTo>
                    <a:lnTo>
                      <a:pt x="23" y="31"/>
                    </a:lnTo>
                    <a:lnTo>
                      <a:pt x="19" y="31"/>
                    </a:lnTo>
                    <a:lnTo>
                      <a:pt x="9" y="29"/>
                    </a:lnTo>
                    <a:lnTo>
                      <a:pt x="3" y="23"/>
                    </a:lnTo>
                    <a:lnTo>
                      <a:pt x="0" y="13"/>
                    </a:lnTo>
                    <a:lnTo>
                      <a:pt x="0" y="8"/>
                    </a:lnTo>
                    <a:lnTo>
                      <a:pt x="1" y="5"/>
                    </a:lnTo>
                    <a:lnTo>
                      <a:pt x="4" y="2"/>
                    </a:lnTo>
                    <a:lnTo>
                      <a:pt x="6" y="1"/>
                    </a:lnTo>
                    <a:lnTo>
                      <a:pt x="10"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01" name="Freeform 4251">
                <a:extLst>
                  <a:ext uri="{FF2B5EF4-FFF2-40B4-BE49-F238E27FC236}">
                    <a16:creationId xmlns:a16="http://schemas.microsoft.com/office/drawing/2014/main" id="{577933A6-9C86-DF52-21BF-4DB598EA9643}"/>
                  </a:ext>
                </a:extLst>
              </p:cNvPr>
              <p:cNvSpPr>
                <a:spLocks/>
              </p:cNvSpPr>
              <p:nvPr/>
            </p:nvSpPr>
            <p:spPr bwMode="auto">
              <a:xfrm>
                <a:off x="2433743" y="1500018"/>
                <a:ext cx="17236" cy="18384"/>
              </a:xfrm>
              <a:custGeom>
                <a:avLst/>
                <a:gdLst>
                  <a:gd name="T0" fmla="*/ 18 w 30"/>
                  <a:gd name="T1" fmla="*/ 0 h 32"/>
                  <a:gd name="T2" fmla="*/ 23 w 30"/>
                  <a:gd name="T3" fmla="*/ 0 h 32"/>
                  <a:gd name="T4" fmla="*/ 25 w 30"/>
                  <a:gd name="T5" fmla="*/ 1 h 32"/>
                  <a:gd name="T6" fmla="*/ 29 w 30"/>
                  <a:gd name="T7" fmla="*/ 4 h 32"/>
                  <a:gd name="T8" fmla="*/ 30 w 30"/>
                  <a:gd name="T9" fmla="*/ 6 h 32"/>
                  <a:gd name="T10" fmla="*/ 30 w 30"/>
                  <a:gd name="T11" fmla="*/ 11 h 32"/>
                  <a:gd name="T12" fmla="*/ 29 w 30"/>
                  <a:gd name="T13" fmla="*/ 20 h 32"/>
                  <a:gd name="T14" fmla="*/ 23 w 30"/>
                  <a:gd name="T15" fmla="*/ 29 h 32"/>
                  <a:gd name="T16" fmla="*/ 16 w 30"/>
                  <a:gd name="T17" fmla="*/ 32 h 32"/>
                  <a:gd name="T18" fmla="*/ 11 w 30"/>
                  <a:gd name="T19" fmla="*/ 31 h 32"/>
                  <a:gd name="T20" fmla="*/ 8 w 30"/>
                  <a:gd name="T21" fmla="*/ 30 h 32"/>
                  <a:gd name="T22" fmla="*/ 4 w 30"/>
                  <a:gd name="T23" fmla="*/ 26 h 32"/>
                  <a:gd name="T24" fmla="*/ 2 w 30"/>
                  <a:gd name="T25" fmla="*/ 23 h 32"/>
                  <a:gd name="T26" fmla="*/ 0 w 30"/>
                  <a:gd name="T27" fmla="*/ 19 h 32"/>
                  <a:gd name="T28" fmla="*/ 3 w 30"/>
                  <a:gd name="T29" fmla="*/ 10 h 32"/>
                  <a:gd name="T30" fmla="*/ 10 w 30"/>
                  <a:gd name="T31" fmla="*/ 3 h 32"/>
                  <a:gd name="T32" fmla="*/ 18 w 30"/>
                  <a:gd name="T3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32">
                    <a:moveTo>
                      <a:pt x="18" y="0"/>
                    </a:moveTo>
                    <a:lnTo>
                      <a:pt x="23" y="0"/>
                    </a:lnTo>
                    <a:lnTo>
                      <a:pt x="25" y="1"/>
                    </a:lnTo>
                    <a:lnTo>
                      <a:pt x="29" y="4"/>
                    </a:lnTo>
                    <a:lnTo>
                      <a:pt x="30" y="6"/>
                    </a:lnTo>
                    <a:lnTo>
                      <a:pt x="30" y="11"/>
                    </a:lnTo>
                    <a:lnTo>
                      <a:pt x="29" y="20"/>
                    </a:lnTo>
                    <a:lnTo>
                      <a:pt x="23" y="29"/>
                    </a:lnTo>
                    <a:lnTo>
                      <a:pt x="16" y="32"/>
                    </a:lnTo>
                    <a:lnTo>
                      <a:pt x="11" y="31"/>
                    </a:lnTo>
                    <a:lnTo>
                      <a:pt x="8" y="30"/>
                    </a:lnTo>
                    <a:lnTo>
                      <a:pt x="4" y="26"/>
                    </a:lnTo>
                    <a:lnTo>
                      <a:pt x="2" y="23"/>
                    </a:lnTo>
                    <a:lnTo>
                      <a:pt x="0" y="19"/>
                    </a:lnTo>
                    <a:lnTo>
                      <a:pt x="3" y="10"/>
                    </a:lnTo>
                    <a:lnTo>
                      <a:pt x="10" y="3"/>
                    </a:lnTo>
                    <a:lnTo>
                      <a:pt x="18"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02" name="Freeform 4252">
                <a:extLst>
                  <a:ext uri="{FF2B5EF4-FFF2-40B4-BE49-F238E27FC236}">
                    <a16:creationId xmlns:a16="http://schemas.microsoft.com/office/drawing/2014/main" id="{E96CEC29-E9A0-B0E4-CDF0-A0FAF05AAD0F}"/>
                  </a:ext>
                </a:extLst>
              </p:cNvPr>
              <p:cNvSpPr>
                <a:spLocks/>
              </p:cNvSpPr>
              <p:nvPr/>
            </p:nvSpPr>
            <p:spPr bwMode="auto">
              <a:xfrm>
                <a:off x="1019214" y="1385119"/>
                <a:ext cx="20684" cy="21831"/>
              </a:xfrm>
              <a:custGeom>
                <a:avLst/>
                <a:gdLst>
                  <a:gd name="T0" fmla="*/ 34 w 34"/>
                  <a:gd name="T1" fmla="*/ 0 h 37"/>
                  <a:gd name="T2" fmla="*/ 26 w 34"/>
                  <a:gd name="T3" fmla="*/ 15 h 37"/>
                  <a:gd name="T4" fmla="*/ 20 w 34"/>
                  <a:gd name="T5" fmla="*/ 29 h 37"/>
                  <a:gd name="T6" fmla="*/ 18 w 34"/>
                  <a:gd name="T7" fmla="*/ 33 h 37"/>
                  <a:gd name="T8" fmla="*/ 15 w 34"/>
                  <a:gd name="T9" fmla="*/ 35 h 37"/>
                  <a:gd name="T10" fmla="*/ 12 w 34"/>
                  <a:gd name="T11" fmla="*/ 37 h 37"/>
                  <a:gd name="T12" fmla="*/ 8 w 34"/>
                  <a:gd name="T13" fmla="*/ 37 h 37"/>
                  <a:gd name="T14" fmla="*/ 5 w 34"/>
                  <a:gd name="T15" fmla="*/ 35 h 37"/>
                  <a:gd name="T16" fmla="*/ 2 w 34"/>
                  <a:gd name="T17" fmla="*/ 34 h 37"/>
                  <a:gd name="T18" fmla="*/ 0 w 34"/>
                  <a:gd name="T19" fmla="*/ 32 h 37"/>
                  <a:gd name="T20" fmla="*/ 0 w 34"/>
                  <a:gd name="T21" fmla="*/ 29 h 37"/>
                  <a:gd name="T22" fmla="*/ 0 w 34"/>
                  <a:gd name="T23" fmla="*/ 27 h 37"/>
                  <a:gd name="T24" fmla="*/ 0 w 34"/>
                  <a:gd name="T25" fmla="*/ 25 h 37"/>
                  <a:gd name="T26" fmla="*/ 1 w 34"/>
                  <a:gd name="T27" fmla="*/ 22 h 37"/>
                  <a:gd name="T28" fmla="*/ 5 w 34"/>
                  <a:gd name="T29" fmla="*/ 13 h 37"/>
                  <a:gd name="T30" fmla="*/ 10 w 34"/>
                  <a:gd name="T31" fmla="*/ 6 h 37"/>
                  <a:gd name="T32" fmla="*/ 20 w 34"/>
                  <a:gd name="T33" fmla="*/ 2 h 37"/>
                  <a:gd name="T34" fmla="*/ 34 w 34"/>
                  <a:gd name="T3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37">
                    <a:moveTo>
                      <a:pt x="34" y="0"/>
                    </a:moveTo>
                    <a:lnTo>
                      <a:pt x="26" y="15"/>
                    </a:lnTo>
                    <a:lnTo>
                      <a:pt x="20" y="29"/>
                    </a:lnTo>
                    <a:lnTo>
                      <a:pt x="18" y="33"/>
                    </a:lnTo>
                    <a:lnTo>
                      <a:pt x="15" y="35"/>
                    </a:lnTo>
                    <a:lnTo>
                      <a:pt x="12" y="37"/>
                    </a:lnTo>
                    <a:lnTo>
                      <a:pt x="8" y="37"/>
                    </a:lnTo>
                    <a:lnTo>
                      <a:pt x="5" y="35"/>
                    </a:lnTo>
                    <a:lnTo>
                      <a:pt x="2" y="34"/>
                    </a:lnTo>
                    <a:lnTo>
                      <a:pt x="0" y="32"/>
                    </a:lnTo>
                    <a:lnTo>
                      <a:pt x="0" y="29"/>
                    </a:lnTo>
                    <a:lnTo>
                      <a:pt x="0" y="27"/>
                    </a:lnTo>
                    <a:lnTo>
                      <a:pt x="0" y="25"/>
                    </a:lnTo>
                    <a:lnTo>
                      <a:pt x="1" y="22"/>
                    </a:lnTo>
                    <a:lnTo>
                      <a:pt x="5" y="13"/>
                    </a:lnTo>
                    <a:lnTo>
                      <a:pt x="10" y="6"/>
                    </a:lnTo>
                    <a:lnTo>
                      <a:pt x="20" y="2"/>
                    </a:lnTo>
                    <a:lnTo>
                      <a:pt x="34"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03" name="Freeform 4253">
                <a:extLst>
                  <a:ext uri="{FF2B5EF4-FFF2-40B4-BE49-F238E27FC236}">
                    <a16:creationId xmlns:a16="http://schemas.microsoft.com/office/drawing/2014/main" id="{E310AB76-8BC1-3238-E856-7032D9982CD9}"/>
                  </a:ext>
                </a:extLst>
              </p:cNvPr>
              <p:cNvSpPr>
                <a:spLocks/>
              </p:cNvSpPr>
              <p:nvPr/>
            </p:nvSpPr>
            <p:spPr bwMode="auto">
              <a:xfrm>
                <a:off x="1390370" y="1562064"/>
                <a:ext cx="20684" cy="19533"/>
              </a:xfrm>
              <a:custGeom>
                <a:avLst/>
                <a:gdLst>
                  <a:gd name="T0" fmla="*/ 14 w 35"/>
                  <a:gd name="T1" fmla="*/ 0 h 35"/>
                  <a:gd name="T2" fmla="*/ 19 w 35"/>
                  <a:gd name="T3" fmla="*/ 0 h 35"/>
                  <a:gd name="T4" fmla="*/ 24 w 35"/>
                  <a:gd name="T5" fmla="*/ 3 h 35"/>
                  <a:gd name="T6" fmla="*/ 25 w 35"/>
                  <a:gd name="T7" fmla="*/ 4 h 35"/>
                  <a:gd name="T8" fmla="*/ 26 w 35"/>
                  <a:gd name="T9" fmla="*/ 5 h 35"/>
                  <a:gd name="T10" fmla="*/ 27 w 35"/>
                  <a:gd name="T11" fmla="*/ 6 h 35"/>
                  <a:gd name="T12" fmla="*/ 30 w 35"/>
                  <a:gd name="T13" fmla="*/ 7 h 35"/>
                  <a:gd name="T14" fmla="*/ 33 w 35"/>
                  <a:gd name="T15" fmla="*/ 9 h 35"/>
                  <a:gd name="T16" fmla="*/ 35 w 35"/>
                  <a:gd name="T17" fmla="*/ 11 h 35"/>
                  <a:gd name="T18" fmla="*/ 35 w 35"/>
                  <a:gd name="T19" fmla="*/ 13 h 35"/>
                  <a:gd name="T20" fmla="*/ 34 w 35"/>
                  <a:gd name="T21" fmla="*/ 16 h 35"/>
                  <a:gd name="T22" fmla="*/ 32 w 35"/>
                  <a:gd name="T23" fmla="*/ 18 h 35"/>
                  <a:gd name="T24" fmla="*/ 9 w 35"/>
                  <a:gd name="T25" fmla="*/ 34 h 35"/>
                  <a:gd name="T26" fmla="*/ 6 w 35"/>
                  <a:gd name="T27" fmla="*/ 35 h 35"/>
                  <a:gd name="T28" fmla="*/ 3 w 35"/>
                  <a:gd name="T29" fmla="*/ 35 h 35"/>
                  <a:gd name="T30" fmla="*/ 2 w 35"/>
                  <a:gd name="T31" fmla="*/ 34 h 35"/>
                  <a:gd name="T32" fmla="*/ 1 w 35"/>
                  <a:gd name="T33" fmla="*/ 31 h 35"/>
                  <a:gd name="T34" fmla="*/ 0 w 35"/>
                  <a:gd name="T35" fmla="*/ 28 h 35"/>
                  <a:gd name="T36" fmla="*/ 0 w 35"/>
                  <a:gd name="T37" fmla="*/ 20 h 35"/>
                  <a:gd name="T38" fmla="*/ 2 w 35"/>
                  <a:gd name="T39" fmla="*/ 15 h 35"/>
                  <a:gd name="T40" fmla="*/ 6 w 35"/>
                  <a:gd name="T41" fmla="*/ 9 h 35"/>
                  <a:gd name="T42" fmla="*/ 9 w 35"/>
                  <a:gd name="T43" fmla="*/ 3 h 35"/>
                  <a:gd name="T44" fmla="*/ 14 w 35"/>
                  <a:gd name="T4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 h="35">
                    <a:moveTo>
                      <a:pt x="14" y="0"/>
                    </a:moveTo>
                    <a:lnTo>
                      <a:pt x="19" y="0"/>
                    </a:lnTo>
                    <a:lnTo>
                      <a:pt x="24" y="3"/>
                    </a:lnTo>
                    <a:lnTo>
                      <a:pt x="25" y="4"/>
                    </a:lnTo>
                    <a:lnTo>
                      <a:pt x="26" y="5"/>
                    </a:lnTo>
                    <a:lnTo>
                      <a:pt x="27" y="6"/>
                    </a:lnTo>
                    <a:lnTo>
                      <a:pt x="30" y="7"/>
                    </a:lnTo>
                    <a:lnTo>
                      <a:pt x="33" y="9"/>
                    </a:lnTo>
                    <a:lnTo>
                      <a:pt x="35" y="11"/>
                    </a:lnTo>
                    <a:lnTo>
                      <a:pt x="35" y="13"/>
                    </a:lnTo>
                    <a:lnTo>
                      <a:pt x="34" y="16"/>
                    </a:lnTo>
                    <a:lnTo>
                      <a:pt x="32" y="18"/>
                    </a:lnTo>
                    <a:lnTo>
                      <a:pt x="9" y="34"/>
                    </a:lnTo>
                    <a:lnTo>
                      <a:pt x="6" y="35"/>
                    </a:lnTo>
                    <a:lnTo>
                      <a:pt x="3" y="35"/>
                    </a:lnTo>
                    <a:lnTo>
                      <a:pt x="2" y="34"/>
                    </a:lnTo>
                    <a:lnTo>
                      <a:pt x="1" y="31"/>
                    </a:lnTo>
                    <a:lnTo>
                      <a:pt x="0" y="28"/>
                    </a:lnTo>
                    <a:lnTo>
                      <a:pt x="0" y="20"/>
                    </a:lnTo>
                    <a:lnTo>
                      <a:pt x="2" y="15"/>
                    </a:lnTo>
                    <a:lnTo>
                      <a:pt x="6" y="9"/>
                    </a:lnTo>
                    <a:lnTo>
                      <a:pt x="9" y="3"/>
                    </a:lnTo>
                    <a:lnTo>
                      <a:pt x="14"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04" name="Freeform 4256">
                <a:extLst>
                  <a:ext uri="{FF2B5EF4-FFF2-40B4-BE49-F238E27FC236}">
                    <a16:creationId xmlns:a16="http://schemas.microsoft.com/office/drawing/2014/main" id="{FF577B27-7AAE-6212-9844-C0370EA41CB7}"/>
                  </a:ext>
                </a:extLst>
              </p:cNvPr>
              <p:cNvSpPr>
                <a:spLocks/>
              </p:cNvSpPr>
              <p:nvPr/>
            </p:nvSpPr>
            <p:spPr bwMode="auto">
              <a:xfrm>
                <a:off x="2434893" y="1475890"/>
                <a:ext cx="17236" cy="10341"/>
              </a:xfrm>
              <a:custGeom>
                <a:avLst/>
                <a:gdLst>
                  <a:gd name="T0" fmla="*/ 31 w 31"/>
                  <a:gd name="T1" fmla="*/ 3 h 19"/>
                  <a:gd name="T2" fmla="*/ 31 w 31"/>
                  <a:gd name="T3" fmla="*/ 3 h 19"/>
                  <a:gd name="T4" fmla="*/ 31 w 31"/>
                  <a:gd name="T5" fmla="*/ 3 h 19"/>
                  <a:gd name="T6" fmla="*/ 31 w 31"/>
                  <a:gd name="T7" fmla="*/ 3 h 19"/>
                  <a:gd name="T8" fmla="*/ 17 w 31"/>
                  <a:gd name="T9" fmla="*/ 0 h 19"/>
                  <a:gd name="T10" fmla="*/ 31 w 31"/>
                  <a:gd name="T11" fmla="*/ 3 h 19"/>
                  <a:gd name="T12" fmla="*/ 31 w 31"/>
                  <a:gd name="T13" fmla="*/ 6 h 19"/>
                  <a:gd name="T14" fmla="*/ 31 w 31"/>
                  <a:gd name="T15" fmla="*/ 8 h 19"/>
                  <a:gd name="T16" fmla="*/ 31 w 31"/>
                  <a:gd name="T17" fmla="*/ 10 h 19"/>
                  <a:gd name="T18" fmla="*/ 29 w 31"/>
                  <a:gd name="T19" fmla="*/ 13 h 19"/>
                  <a:gd name="T20" fmla="*/ 29 w 31"/>
                  <a:gd name="T21" fmla="*/ 15 h 19"/>
                  <a:gd name="T22" fmla="*/ 27 w 31"/>
                  <a:gd name="T23" fmla="*/ 17 h 19"/>
                  <a:gd name="T24" fmla="*/ 25 w 31"/>
                  <a:gd name="T25" fmla="*/ 19 h 19"/>
                  <a:gd name="T26" fmla="*/ 19 w 31"/>
                  <a:gd name="T27" fmla="*/ 17 h 19"/>
                  <a:gd name="T28" fmla="*/ 12 w 31"/>
                  <a:gd name="T29" fmla="*/ 15 h 19"/>
                  <a:gd name="T30" fmla="*/ 4 w 31"/>
                  <a:gd name="T31" fmla="*/ 11 h 19"/>
                  <a:gd name="T32" fmla="*/ 1 w 31"/>
                  <a:gd name="T33" fmla="*/ 9 h 19"/>
                  <a:gd name="T34" fmla="*/ 0 w 31"/>
                  <a:gd name="T35" fmla="*/ 6 h 19"/>
                  <a:gd name="T36" fmla="*/ 1 w 31"/>
                  <a:gd name="T37" fmla="*/ 3 h 19"/>
                  <a:gd name="T38" fmla="*/ 2 w 31"/>
                  <a:gd name="T39" fmla="*/ 2 h 19"/>
                  <a:gd name="T40" fmla="*/ 6 w 31"/>
                  <a:gd name="T41" fmla="*/ 1 h 19"/>
                  <a:gd name="T42" fmla="*/ 17 w 3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19">
                    <a:moveTo>
                      <a:pt x="31" y="3"/>
                    </a:moveTo>
                    <a:lnTo>
                      <a:pt x="31" y="3"/>
                    </a:lnTo>
                    <a:lnTo>
                      <a:pt x="31" y="3"/>
                    </a:lnTo>
                    <a:lnTo>
                      <a:pt x="31" y="3"/>
                    </a:lnTo>
                    <a:close/>
                    <a:moveTo>
                      <a:pt x="17" y="0"/>
                    </a:moveTo>
                    <a:lnTo>
                      <a:pt x="31" y="3"/>
                    </a:lnTo>
                    <a:lnTo>
                      <a:pt x="31" y="6"/>
                    </a:lnTo>
                    <a:lnTo>
                      <a:pt x="31" y="8"/>
                    </a:lnTo>
                    <a:lnTo>
                      <a:pt x="31" y="10"/>
                    </a:lnTo>
                    <a:lnTo>
                      <a:pt x="29" y="13"/>
                    </a:lnTo>
                    <a:lnTo>
                      <a:pt x="29" y="15"/>
                    </a:lnTo>
                    <a:lnTo>
                      <a:pt x="27" y="17"/>
                    </a:lnTo>
                    <a:lnTo>
                      <a:pt x="25" y="19"/>
                    </a:lnTo>
                    <a:lnTo>
                      <a:pt x="19" y="17"/>
                    </a:lnTo>
                    <a:lnTo>
                      <a:pt x="12" y="15"/>
                    </a:lnTo>
                    <a:lnTo>
                      <a:pt x="4" y="11"/>
                    </a:lnTo>
                    <a:lnTo>
                      <a:pt x="1" y="9"/>
                    </a:lnTo>
                    <a:lnTo>
                      <a:pt x="0" y="6"/>
                    </a:lnTo>
                    <a:lnTo>
                      <a:pt x="1" y="3"/>
                    </a:lnTo>
                    <a:lnTo>
                      <a:pt x="2" y="2"/>
                    </a:lnTo>
                    <a:lnTo>
                      <a:pt x="6" y="1"/>
                    </a:lnTo>
                    <a:lnTo>
                      <a:pt x="17"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05" name="Freeform 4257">
                <a:extLst>
                  <a:ext uri="{FF2B5EF4-FFF2-40B4-BE49-F238E27FC236}">
                    <a16:creationId xmlns:a16="http://schemas.microsoft.com/office/drawing/2014/main" id="{1BE09082-A4F5-DF4E-8A33-63E3909D0937}"/>
                  </a:ext>
                </a:extLst>
              </p:cNvPr>
              <p:cNvSpPr>
                <a:spLocks/>
              </p:cNvSpPr>
              <p:nvPr/>
            </p:nvSpPr>
            <p:spPr bwMode="auto">
              <a:xfrm>
                <a:off x="715855" y="1765438"/>
                <a:ext cx="12640" cy="13788"/>
              </a:xfrm>
              <a:custGeom>
                <a:avLst/>
                <a:gdLst>
                  <a:gd name="T0" fmla="*/ 6 w 24"/>
                  <a:gd name="T1" fmla="*/ 0 h 24"/>
                  <a:gd name="T2" fmla="*/ 7 w 24"/>
                  <a:gd name="T3" fmla="*/ 0 h 24"/>
                  <a:gd name="T4" fmla="*/ 10 w 24"/>
                  <a:gd name="T5" fmla="*/ 2 h 24"/>
                  <a:gd name="T6" fmla="*/ 12 w 24"/>
                  <a:gd name="T7" fmla="*/ 4 h 24"/>
                  <a:gd name="T8" fmla="*/ 15 w 24"/>
                  <a:gd name="T9" fmla="*/ 6 h 24"/>
                  <a:gd name="T10" fmla="*/ 18 w 24"/>
                  <a:gd name="T11" fmla="*/ 9 h 24"/>
                  <a:gd name="T12" fmla="*/ 20 w 24"/>
                  <a:gd name="T13" fmla="*/ 11 h 24"/>
                  <a:gd name="T14" fmla="*/ 23 w 24"/>
                  <a:gd name="T15" fmla="*/ 15 h 24"/>
                  <a:gd name="T16" fmla="*/ 24 w 24"/>
                  <a:gd name="T17" fmla="*/ 17 h 24"/>
                  <a:gd name="T18" fmla="*/ 24 w 24"/>
                  <a:gd name="T19" fmla="*/ 18 h 24"/>
                  <a:gd name="T20" fmla="*/ 23 w 24"/>
                  <a:gd name="T21" fmla="*/ 21 h 24"/>
                  <a:gd name="T22" fmla="*/ 20 w 24"/>
                  <a:gd name="T23" fmla="*/ 22 h 24"/>
                  <a:gd name="T24" fmla="*/ 15 w 24"/>
                  <a:gd name="T25" fmla="*/ 23 h 24"/>
                  <a:gd name="T26" fmla="*/ 12 w 24"/>
                  <a:gd name="T27" fmla="*/ 24 h 24"/>
                  <a:gd name="T28" fmla="*/ 7 w 24"/>
                  <a:gd name="T29" fmla="*/ 24 h 24"/>
                  <a:gd name="T30" fmla="*/ 5 w 24"/>
                  <a:gd name="T31" fmla="*/ 23 h 24"/>
                  <a:gd name="T32" fmla="*/ 2 w 24"/>
                  <a:gd name="T33" fmla="*/ 22 h 24"/>
                  <a:gd name="T34" fmla="*/ 1 w 24"/>
                  <a:gd name="T35" fmla="*/ 18 h 24"/>
                  <a:gd name="T36" fmla="*/ 0 w 24"/>
                  <a:gd name="T37" fmla="*/ 15 h 24"/>
                  <a:gd name="T38" fmla="*/ 0 w 24"/>
                  <a:gd name="T39" fmla="*/ 10 h 24"/>
                  <a:gd name="T40" fmla="*/ 0 w 24"/>
                  <a:gd name="T41" fmla="*/ 8 h 24"/>
                  <a:gd name="T42" fmla="*/ 0 w 24"/>
                  <a:gd name="T43" fmla="*/ 4 h 24"/>
                  <a:gd name="T44" fmla="*/ 1 w 24"/>
                  <a:gd name="T45" fmla="*/ 3 h 24"/>
                  <a:gd name="T46" fmla="*/ 2 w 24"/>
                  <a:gd name="T47" fmla="*/ 0 h 24"/>
                  <a:gd name="T48" fmla="*/ 6 w 24"/>
                  <a:gd name="T4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 h="24">
                    <a:moveTo>
                      <a:pt x="6" y="0"/>
                    </a:moveTo>
                    <a:lnTo>
                      <a:pt x="7" y="0"/>
                    </a:lnTo>
                    <a:lnTo>
                      <a:pt x="10" y="2"/>
                    </a:lnTo>
                    <a:lnTo>
                      <a:pt x="12" y="4"/>
                    </a:lnTo>
                    <a:lnTo>
                      <a:pt x="15" y="6"/>
                    </a:lnTo>
                    <a:lnTo>
                      <a:pt x="18" y="9"/>
                    </a:lnTo>
                    <a:lnTo>
                      <a:pt x="20" y="11"/>
                    </a:lnTo>
                    <a:lnTo>
                      <a:pt x="23" y="15"/>
                    </a:lnTo>
                    <a:lnTo>
                      <a:pt x="24" y="17"/>
                    </a:lnTo>
                    <a:lnTo>
                      <a:pt x="24" y="18"/>
                    </a:lnTo>
                    <a:lnTo>
                      <a:pt x="23" y="21"/>
                    </a:lnTo>
                    <a:lnTo>
                      <a:pt x="20" y="22"/>
                    </a:lnTo>
                    <a:lnTo>
                      <a:pt x="15" y="23"/>
                    </a:lnTo>
                    <a:lnTo>
                      <a:pt x="12" y="24"/>
                    </a:lnTo>
                    <a:lnTo>
                      <a:pt x="7" y="24"/>
                    </a:lnTo>
                    <a:lnTo>
                      <a:pt x="5" y="23"/>
                    </a:lnTo>
                    <a:lnTo>
                      <a:pt x="2" y="22"/>
                    </a:lnTo>
                    <a:lnTo>
                      <a:pt x="1" y="18"/>
                    </a:lnTo>
                    <a:lnTo>
                      <a:pt x="0" y="15"/>
                    </a:lnTo>
                    <a:lnTo>
                      <a:pt x="0" y="10"/>
                    </a:lnTo>
                    <a:lnTo>
                      <a:pt x="0" y="8"/>
                    </a:lnTo>
                    <a:lnTo>
                      <a:pt x="0" y="4"/>
                    </a:lnTo>
                    <a:lnTo>
                      <a:pt x="1" y="3"/>
                    </a:lnTo>
                    <a:lnTo>
                      <a:pt x="2" y="0"/>
                    </a:lnTo>
                    <a:lnTo>
                      <a:pt x="6"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06" name="Freeform 4261">
                <a:extLst>
                  <a:ext uri="{FF2B5EF4-FFF2-40B4-BE49-F238E27FC236}">
                    <a16:creationId xmlns:a16="http://schemas.microsoft.com/office/drawing/2014/main" id="{87A2C581-51DE-791D-F03F-291BB2D1977C}"/>
                  </a:ext>
                </a:extLst>
              </p:cNvPr>
              <p:cNvSpPr>
                <a:spLocks/>
              </p:cNvSpPr>
              <p:nvPr/>
            </p:nvSpPr>
            <p:spPr bwMode="auto">
              <a:xfrm>
                <a:off x="2415358" y="1570107"/>
                <a:ext cx="16087" cy="10341"/>
              </a:xfrm>
              <a:custGeom>
                <a:avLst/>
                <a:gdLst>
                  <a:gd name="T0" fmla="*/ 16 w 29"/>
                  <a:gd name="T1" fmla="*/ 0 h 19"/>
                  <a:gd name="T2" fmla="*/ 22 w 29"/>
                  <a:gd name="T3" fmla="*/ 0 h 19"/>
                  <a:gd name="T4" fmla="*/ 29 w 29"/>
                  <a:gd name="T5" fmla="*/ 4 h 19"/>
                  <a:gd name="T6" fmla="*/ 24 w 29"/>
                  <a:gd name="T7" fmla="*/ 9 h 19"/>
                  <a:gd name="T8" fmla="*/ 19 w 29"/>
                  <a:gd name="T9" fmla="*/ 13 h 19"/>
                  <a:gd name="T10" fmla="*/ 16 w 29"/>
                  <a:gd name="T11" fmla="*/ 15 h 19"/>
                  <a:gd name="T12" fmla="*/ 13 w 29"/>
                  <a:gd name="T13" fmla="*/ 17 h 19"/>
                  <a:gd name="T14" fmla="*/ 11 w 29"/>
                  <a:gd name="T15" fmla="*/ 19 h 19"/>
                  <a:gd name="T16" fmla="*/ 9 w 29"/>
                  <a:gd name="T17" fmla="*/ 19 h 19"/>
                  <a:gd name="T18" fmla="*/ 6 w 29"/>
                  <a:gd name="T19" fmla="*/ 17 h 19"/>
                  <a:gd name="T20" fmla="*/ 4 w 29"/>
                  <a:gd name="T21" fmla="*/ 15 h 19"/>
                  <a:gd name="T22" fmla="*/ 2 w 29"/>
                  <a:gd name="T23" fmla="*/ 13 h 19"/>
                  <a:gd name="T24" fmla="*/ 0 w 29"/>
                  <a:gd name="T25" fmla="*/ 10 h 19"/>
                  <a:gd name="T26" fmla="*/ 0 w 29"/>
                  <a:gd name="T27" fmla="*/ 7 h 19"/>
                  <a:gd name="T28" fmla="*/ 0 w 29"/>
                  <a:gd name="T29" fmla="*/ 4 h 19"/>
                  <a:gd name="T30" fmla="*/ 2 w 29"/>
                  <a:gd name="T31" fmla="*/ 2 h 19"/>
                  <a:gd name="T32" fmla="*/ 4 w 29"/>
                  <a:gd name="T33" fmla="*/ 1 h 19"/>
                  <a:gd name="T34" fmla="*/ 6 w 29"/>
                  <a:gd name="T35" fmla="*/ 0 h 19"/>
                  <a:gd name="T36" fmla="*/ 9 w 29"/>
                  <a:gd name="T37" fmla="*/ 0 h 19"/>
                  <a:gd name="T38" fmla="*/ 16 w 29"/>
                  <a:gd name="T3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19">
                    <a:moveTo>
                      <a:pt x="16" y="0"/>
                    </a:moveTo>
                    <a:lnTo>
                      <a:pt x="22" y="0"/>
                    </a:lnTo>
                    <a:lnTo>
                      <a:pt x="29" y="4"/>
                    </a:lnTo>
                    <a:lnTo>
                      <a:pt x="24" y="9"/>
                    </a:lnTo>
                    <a:lnTo>
                      <a:pt x="19" y="13"/>
                    </a:lnTo>
                    <a:lnTo>
                      <a:pt x="16" y="15"/>
                    </a:lnTo>
                    <a:lnTo>
                      <a:pt x="13" y="17"/>
                    </a:lnTo>
                    <a:lnTo>
                      <a:pt x="11" y="19"/>
                    </a:lnTo>
                    <a:lnTo>
                      <a:pt x="9" y="19"/>
                    </a:lnTo>
                    <a:lnTo>
                      <a:pt x="6" y="17"/>
                    </a:lnTo>
                    <a:lnTo>
                      <a:pt x="4" y="15"/>
                    </a:lnTo>
                    <a:lnTo>
                      <a:pt x="2" y="13"/>
                    </a:lnTo>
                    <a:lnTo>
                      <a:pt x="0" y="10"/>
                    </a:lnTo>
                    <a:lnTo>
                      <a:pt x="0" y="7"/>
                    </a:lnTo>
                    <a:lnTo>
                      <a:pt x="0" y="4"/>
                    </a:lnTo>
                    <a:lnTo>
                      <a:pt x="2" y="2"/>
                    </a:lnTo>
                    <a:lnTo>
                      <a:pt x="4" y="1"/>
                    </a:lnTo>
                    <a:lnTo>
                      <a:pt x="6" y="0"/>
                    </a:lnTo>
                    <a:lnTo>
                      <a:pt x="9" y="0"/>
                    </a:lnTo>
                    <a:lnTo>
                      <a:pt x="16"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07" name="Freeform 4262">
                <a:extLst>
                  <a:ext uri="{FF2B5EF4-FFF2-40B4-BE49-F238E27FC236}">
                    <a16:creationId xmlns:a16="http://schemas.microsoft.com/office/drawing/2014/main" id="{D50CE324-240E-76D4-0465-9167F3AF58D8}"/>
                  </a:ext>
                </a:extLst>
              </p:cNvPr>
              <p:cNvSpPr>
                <a:spLocks/>
              </p:cNvSpPr>
              <p:nvPr/>
            </p:nvSpPr>
            <p:spPr bwMode="auto">
              <a:xfrm>
                <a:off x="899709" y="1733265"/>
                <a:ext cx="11491" cy="14937"/>
              </a:xfrm>
              <a:custGeom>
                <a:avLst/>
                <a:gdLst>
                  <a:gd name="T0" fmla="*/ 12 w 19"/>
                  <a:gd name="T1" fmla="*/ 0 h 27"/>
                  <a:gd name="T2" fmla="*/ 15 w 19"/>
                  <a:gd name="T3" fmla="*/ 2 h 27"/>
                  <a:gd name="T4" fmla="*/ 18 w 19"/>
                  <a:gd name="T5" fmla="*/ 4 h 27"/>
                  <a:gd name="T6" fmla="*/ 19 w 19"/>
                  <a:gd name="T7" fmla="*/ 6 h 27"/>
                  <a:gd name="T8" fmla="*/ 19 w 19"/>
                  <a:gd name="T9" fmla="*/ 10 h 27"/>
                  <a:gd name="T10" fmla="*/ 18 w 19"/>
                  <a:gd name="T11" fmla="*/ 13 h 27"/>
                  <a:gd name="T12" fmla="*/ 17 w 19"/>
                  <a:gd name="T13" fmla="*/ 17 h 27"/>
                  <a:gd name="T14" fmla="*/ 15 w 19"/>
                  <a:gd name="T15" fmla="*/ 19 h 27"/>
                  <a:gd name="T16" fmla="*/ 13 w 19"/>
                  <a:gd name="T17" fmla="*/ 23 h 27"/>
                  <a:gd name="T18" fmla="*/ 9 w 19"/>
                  <a:gd name="T19" fmla="*/ 25 h 27"/>
                  <a:gd name="T20" fmla="*/ 5 w 19"/>
                  <a:gd name="T21" fmla="*/ 27 h 27"/>
                  <a:gd name="T22" fmla="*/ 3 w 19"/>
                  <a:gd name="T23" fmla="*/ 22 h 27"/>
                  <a:gd name="T24" fmla="*/ 2 w 19"/>
                  <a:gd name="T25" fmla="*/ 17 h 27"/>
                  <a:gd name="T26" fmla="*/ 1 w 19"/>
                  <a:gd name="T27" fmla="*/ 12 h 27"/>
                  <a:gd name="T28" fmla="*/ 0 w 19"/>
                  <a:gd name="T29" fmla="*/ 10 h 27"/>
                  <a:gd name="T30" fmla="*/ 0 w 19"/>
                  <a:gd name="T31" fmla="*/ 6 h 27"/>
                  <a:gd name="T32" fmla="*/ 2 w 19"/>
                  <a:gd name="T33" fmla="*/ 4 h 27"/>
                  <a:gd name="T34" fmla="*/ 5 w 19"/>
                  <a:gd name="T35" fmla="*/ 2 h 27"/>
                  <a:gd name="T36" fmla="*/ 8 w 19"/>
                  <a:gd name="T37" fmla="*/ 0 h 27"/>
                  <a:gd name="T38" fmla="*/ 12 w 19"/>
                  <a:gd name="T3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 h="27">
                    <a:moveTo>
                      <a:pt x="12" y="0"/>
                    </a:moveTo>
                    <a:lnTo>
                      <a:pt x="15" y="2"/>
                    </a:lnTo>
                    <a:lnTo>
                      <a:pt x="18" y="4"/>
                    </a:lnTo>
                    <a:lnTo>
                      <a:pt x="19" y="6"/>
                    </a:lnTo>
                    <a:lnTo>
                      <a:pt x="19" y="10"/>
                    </a:lnTo>
                    <a:lnTo>
                      <a:pt x="18" y="13"/>
                    </a:lnTo>
                    <a:lnTo>
                      <a:pt x="17" y="17"/>
                    </a:lnTo>
                    <a:lnTo>
                      <a:pt x="15" y="19"/>
                    </a:lnTo>
                    <a:lnTo>
                      <a:pt x="13" y="23"/>
                    </a:lnTo>
                    <a:lnTo>
                      <a:pt x="9" y="25"/>
                    </a:lnTo>
                    <a:lnTo>
                      <a:pt x="5" y="27"/>
                    </a:lnTo>
                    <a:lnTo>
                      <a:pt x="3" y="22"/>
                    </a:lnTo>
                    <a:lnTo>
                      <a:pt x="2" y="17"/>
                    </a:lnTo>
                    <a:lnTo>
                      <a:pt x="1" y="12"/>
                    </a:lnTo>
                    <a:lnTo>
                      <a:pt x="0" y="10"/>
                    </a:lnTo>
                    <a:lnTo>
                      <a:pt x="0" y="6"/>
                    </a:lnTo>
                    <a:lnTo>
                      <a:pt x="2" y="4"/>
                    </a:lnTo>
                    <a:lnTo>
                      <a:pt x="5" y="2"/>
                    </a:lnTo>
                    <a:lnTo>
                      <a:pt x="8" y="0"/>
                    </a:lnTo>
                    <a:lnTo>
                      <a:pt x="12"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08" name="Freeform 4263">
                <a:extLst>
                  <a:ext uri="{FF2B5EF4-FFF2-40B4-BE49-F238E27FC236}">
                    <a16:creationId xmlns:a16="http://schemas.microsoft.com/office/drawing/2014/main" id="{2161BD6B-63F5-5795-FF91-7A426796F400}"/>
                  </a:ext>
                </a:extLst>
              </p:cNvPr>
              <p:cNvSpPr>
                <a:spLocks/>
              </p:cNvSpPr>
              <p:nvPr/>
            </p:nvSpPr>
            <p:spPr bwMode="auto">
              <a:xfrm>
                <a:off x="1019214" y="922072"/>
                <a:ext cx="17236" cy="9192"/>
              </a:xfrm>
              <a:custGeom>
                <a:avLst/>
                <a:gdLst>
                  <a:gd name="T0" fmla="*/ 27 w 28"/>
                  <a:gd name="T1" fmla="*/ 18 h 18"/>
                  <a:gd name="T2" fmla="*/ 28 w 28"/>
                  <a:gd name="T3" fmla="*/ 18 h 18"/>
                  <a:gd name="T4" fmla="*/ 27 w 28"/>
                  <a:gd name="T5" fmla="*/ 18 h 18"/>
                  <a:gd name="T6" fmla="*/ 27 w 28"/>
                  <a:gd name="T7" fmla="*/ 18 h 18"/>
                  <a:gd name="T8" fmla="*/ 9 w 28"/>
                  <a:gd name="T9" fmla="*/ 0 h 18"/>
                  <a:gd name="T10" fmla="*/ 13 w 28"/>
                  <a:gd name="T11" fmla="*/ 0 h 18"/>
                  <a:gd name="T12" fmla="*/ 18 w 28"/>
                  <a:gd name="T13" fmla="*/ 1 h 18"/>
                  <a:gd name="T14" fmla="*/ 20 w 28"/>
                  <a:gd name="T15" fmla="*/ 4 h 18"/>
                  <a:gd name="T16" fmla="*/ 22 w 28"/>
                  <a:gd name="T17" fmla="*/ 7 h 18"/>
                  <a:gd name="T18" fmla="*/ 25 w 28"/>
                  <a:gd name="T19" fmla="*/ 10 h 18"/>
                  <a:gd name="T20" fmla="*/ 26 w 28"/>
                  <a:gd name="T21" fmla="*/ 14 h 18"/>
                  <a:gd name="T22" fmla="*/ 27 w 28"/>
                  <a:gd name="T23" fmla="*/ 18 h 18"/>
                  <a:gd name="T24" fmla="*/ 19 w 28"/>
                  <a:gd name="T25" fmla="*/ 17 h 18"/>
                  <a:gd name="T26" fmla="*/ 9 w 28"/>
                  <a:gd name="T27" fmla="*/ 17 h 18"/>
                  <a:gd name="T28" fmla="*/ 7 w 28"/>
                  <a:gd name="T29" fmla="*/ 17 h 18"/>
                  <a:gd name="T30" fmla="*/ 5 w 28"/>
                  <a:gd name="T31" fmla="*/ 15 h 18"/>
                  <a:gd name="T32" fmla="*/ 2 w 28"/>
                  <a:gd name="T33" fmla="*/ 14 h 18"/>
                  <a:gd name="T34" fmla="*/ 1 w 28"/>
                  <a:gd name="T35" fmla="*/ 13 h 18"/>
                  <a:gd name="T36" fmla="*/ 0 w 28"/>
                  <a:gd name="T37" fmla="*/ 11 h 18"/>
                  <a:gd name="T38" fmla="*/ 0 w 28"/>
                  <a:gd name="T39" fmla="*/ 8 h 18"/>
                  <a:gd name="T40" fmla="*/ 1 w 28"/>
                  <a:gd name="T41" fmla="*/ 5 h 18"/>
                  <a:gd name="T42" fmla="*/ 3 w 28"/>
                  <a:gd name="T43" fmla="*/ 2 h 18"/>
                  <a:gd name="T44" fmla="*/ 6 w 28"/>
                  <a:gd name="T45" fmla="*/ 0 h 18"/>
                  <a:gd name="T46" fmla="*/ 9 w 28"/>
                  <a:gd name="T4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18">
                    <a:moveTo>
                      <a:pt x="27" y="18"/>
                    </a:moveTo>
                    <a:lnTo>
                      <a:pt x="28" y="18"/>
                    </a:lnTo>
                    <a:lnTo>
                      <a:pt x="27" y="18"/>
                    </a:lnTo>
                    <a:lnTo>
                      <a:pt x="27" y="18"/>
                    </a:lnTo>
                    <a:close/>
                    <a:moveTo>
                      <a:pt x="9" y="0"/>
                    </a:moveTo>
                    <a:lnTo>
                      <a:pt x="13" y="0"/>
                    </a:lnTo>
                    <a:lnTo>
                      <a:pt x="18" y="1"/>
                    </a:lnTo>
                    <a:lnTo>
                      <a:pt x="20" y="4"/>
                    </a:lnTo>
                    <a:lnTo>
                      <a:pt x="22" y="7"/>
                    </a:lnTo>
                    <a:lnTo>
                      <a:pt x="25" y="10"/>
                    </a:lnTo>
                    <a:lnTo>
                      <a:pt x="26" y="14"/>
                    </a:lnTo>
                    <a:lnTo>
                      <a:pt x="27" y="18"/>
                    </a:lnTo>
                    <a:lnTo>
                      <a:pt x="19" y="17"/>
                    </a:lnTo>
                    <a:lnTo>
                      <a:pt x="9" y="17"/>
                    </a:lnTo>
                    <a:lnTo>
                      <a:pt x="7" y="17"/>
                    </a:lnTo>
                    <a:lnTo>
                      <a:pt x="5" y="15"/>
                    </a:lnTo>
                    <a:lnTo>
                      <a:pt x="2" y="14"/>
                    </a:lnTo>
                    <a:lnTo>
                      <a:pt x="1" y="13"/>
                    </a:lnTo>
                    <a:lnTo>
                      <a:pt x="0" y="11"/>
                    </a:lnTo>
                    <a:lnTo>
                      <a:pt x="0" y="8"/>
                    </a:lnTo>
                    <a:lnTo>
                      <a:pt x="1" y="5"/>
                    </a:lnTo>
                    <a:lnTo>
                      <a:pt x="3" y="2"/>
                    </a:lnTo>
                    <a:lnTo>
                      <a:pt x="6" y="0"/>
                    </a:lnTo>
                    <a:lnTo>
                      <a:pt x="9"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09" name="Freeform 4264">
                <a:extLst>
                  <a:ext uri="{FF2B5EF4-FFF2-40B4-BE49-F238E27FC236}">
                    <a16:creationId xmlns:a16="http://schemas.microsoft.com/office/drawing/2014/main" id="{75CA7A91-59D5-C152-FC0D-8291E10C7802}"/>
                  </a:ext>
                </a:extLst>
              </p:cNvPr>
              <p:cNvSpPr>
                <a:spLocks/>
              </p:cNvSpPr>
              <p:nvPr/>
            </p:nvSpPr>
            <p:spPr bwMode="auto">
              <a:xfrm>
                <a:off x="2552100" y="1610323"/>
                <a:ext cx="12640" cy="11490"/>
              </a:xfrm>
              <a:custGeom>
                <a:avLst/>
                <a:gdLst>
                  <a:gd name="T0" fmla="*/ 13 w 23"/>
                  <a:gd name="T1" fmla="*/ 0 h 19"/>
                  <a:gd name="T2" fmla="*/ 19 w 23"/>
                  <a:gd name="T3" fmla="*/ 2 h 19"/>
                  <a:gd name="T4" fmla="*/ 21 w 23"/>
                  <a:gd name="T5" fmla="*/ 6 h 19"/>
                  <a:gd name="T6" fmla="*/ 23 w 23"/>
                  <a:gd name="T7" fmla="*/ 8 h 19"/>
                  <a:gd name="T8" fmla="*/ 23 w 23"/>
                  <a:gd name="T9" fmla="*/ 12 h 19"/>
                  <a:gd name="T10" fmla="*/ 21 w 23"/>
                  <a:gd name="T11" fmla="*/ 15 h 19"/>
                  <a:gd name="T12" fmla="*/ 18 w 23"/>
                  <a:gd name="T13" fmla="*/ 19 h 19"/>
                  <a:gd name="T14" fmla="*/ 14 w 23"/>
                  <a:gd name="T15" fmla="*/ 19 h 19"/>
                  <a:gd name="T16" fmla="*/ 8 w 23"/>
                  <a:gd name="T17" fmla="*/ 16 h 19"/>
                  <a:gd name="T18" fmla="*/ 0 w 23"/>
                  <a:gd name="T19" fmla="*/ 12 h 19"/>
                  <a:gd name="T20" fmla="*/ 7 w 23"/>
                  <a:gd name="T21" fmla="*/ 3 h 19"/>
                  <a:gd name="T22" fmla="*/ 13 w 23"/>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19">
                    <a:moveTo>
                      <a:pt x="13" y="0"/>
                    </a:moveTo>
                    <a:lnTo>
                      <a:pt x="19" y="2"/>
                    </a:lnTo>
                    <a:lnTo>
                      <a:pt x="21" y="6"/>
                    </a:lnTo>
                    <a:lnTo>
                      <a:pt x="23" y="8"/>
                    </a:lnTo>
                    <a:lnTo>
                      <a:pt x="23" y="12"/>
                    </a:lnTo>
                    <a:lnTo>
                      <a:pt x="21" y="15"/>
                    </a:lnTo>
                    <a:lnTo>
                      <a:pt x="18" y="19"/>
                    </a:lnTo>
                    <a:lnTo>
                      <a:pt x="14" y="19"/>
                    </a:lnTo>
                    <a:lnTo>
                      <a:pt x="8" y="16"/>
                    </a:lnTo>
                    <a:lnTo>
                      <a:pt x="0" y="12"/>
                    </a:lnTo>
                    <a:lnTo>
                      <a:pt x="7" y="3"/>
                    </a:lnTo>
                    <a:lnTo>
                      <a:pt x="13"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10" name="Freeform 4265">
                <a:extLst>
                  <a:ext uri="{FF2B5EF4-FFF2-40B4-BE49-F238E27FC236}">
                    <a16:creationId xmlns:a16="http://schemas.microsoft.com/office/drawing/2014/main" id="{EE3BDFAD-C46C-9EFD-8BE6-A0F2C1E7EBA0}"/>
                  </a:ext>
                </a:extLst>
              </p:cNvPr>
              <p:cNvSpPr>
                <a:spLocks/>
              </p:cNvSpPr>
              <p:nvPr/>
            </p:nvSpPr>
            <p:spPr bwMode="auto">
              <a:xfrm>
                <a:off x="1051389" y="1390863"/>
                <a:ext cx="11491" cy="13788"/>
              </a:xfrm>
              <a:custGeom>
                <a:avLst/>
                <a:gdLst>
                  <a:gd name="T0" fmla="*/ 6 w 21"/>
                  <a:gd name="T1" fmla="*/ 0 h 24"/>
                  <a:gd name="T2" fmla="*/ 9 w 21"/>
                  <a:gd name="T3" fmla="*/ 0 h 24"/>
                  <a:gd name="T4" fmla="*/ 10 w 21"/>
                  <a:gd name="T5" fmla="*/ 1 h 24"/>
                  <a:gd name="T6" fmla="*/ 12 w 21"/>
                  <a:gd name="T7" fmla="*/ 3 h 24"/>
                  <a:gd name="T8" fmla="*/ 18 w 21"/>
                  <a:gd name="T9" fmla="*/ 9 h 24"/>
                  <a:gd name="T10" fmla="*/ 21 w 21"/>
                  <a:gd name="T11" fmla="*/ 15 h 24"/>
                  <a:gd name="T12" fmla="*/ 18 w 21"/>
                  <a:gd name="T13" fmla="*/ 24 h 24"/>
                  <a:gd name="T14" fmla="*/ 15 w 21"/>
                  <a:gd name="T15" fmla="*/ 22 h 24"/>
                  <a:gd name="T16" fmla="*/ 12 w 21"/>
                  <a:gd name="T17" fmla="*/ 20 h 24"/>
                  <a:gd name="T18" fmla="*/ 10 w 21"/>
                  <a:gd name="T19" fmla="*/ 18 h 24"/>
                  <a:gd name="T20" fmla="*/ 6 w 21"/>
                  <a:gd name="T21" fmla="*/ 16 h 24"/>
                  <a:gd name="T22" fmla="*/ 4 w 21"/>
                  <a:gd name="T23" fmla="*/ 15 h 24"/>
                  <a:gd name="T24" fmla="*/ 2 w 21"/>
                  <a:gd name="T25" fmla="*/ 12 h 24"/>
                  <a:gd name="T26" fmla="*/ 0 w 21"/>
                  <a:gd name="T27" fmla="*/ 11 h 24"/>
                  <a:gd name="T28" fmla="*/ 0 w 21"/>
                  <a:gd name="T29" fmla="*/ 9 h 24"/>
                  <a:gd name="T30" fmla="*/ 0 w 21"/>
                  <a:gd name="T31" fmla="*/ 5 h 24"/>
                  <a:gd name="T32" fmla="*/ 2 w 21"/>
                  <a:gd name="T33" fmla="*/ 3 h 24"/>
                  <a:gd name="T34" fmla="*/ 4 w 21"/>
                  <a:gd name="T35" fmla="*/ 0 h 24"/>
                  <a:gd name="T36" fmla="*/ 6 w 21"/>
                  <a:gd name="T3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 h="24">
                    <a:moveTo>
                      <a:pt x="6" y="0"/>
                    </a:moveTo>
                    <a:lnTo>
                      <a:pt x="9" y="0"/>
                    </a:lnTo>
                    <a:lnTo>
                      <a:pt x="10" y="1"/>
                    </a:lnTo>
                    <a:lnTo>
                      <a:pt x="12" y="3"/>
                    </a:lnTo>
                    <a:lnTo>
                      <a:pt x="18" y="9"/>
                    </a:lnTo>
                    <a:lnTo>
                      <a:pt x="21" y="15"/>
                    </a:lnTo>
                    <a:lnTo>
                      <a:pt x="18" y="24"/>
                    </a:lnTo>
                    <a:lnTo>
                      <a:pt x="15" y="22"/>
                    </a:lnTo>
                    <a:lnTo>
                      <a:pt x="12" y="20"/>
                    </a:lnTo>
                    <a:lnTo>
                      <a:pt x="10" y="18"/>
                    </a:lnTo>
                    <a:lnTo>
                      <a:pt x="6" y="16"/>
                    </a:lnTo>
                    <a:lnTo>
                      <a:pt x="4" y="15"/>
                    </a:lnTo>
                    <a:lnTo>
                      <a:pt x="2" y="12"/>
                    </a:lnTo>
                    <a:lnTo>
                      <a:pt x="0" y="11"/>
                    </a:lnTo>
                    <a:lnTo>
                      <a:pt x="0" y="9"/>
                    </a:lnTo>
                    <a:lnTo>
                      <a:pt x="0" y="5"/>
                    </a:lnTo>
                    <a:lnTo>
                      <a:pt x="2" y="3"/>
                    </a:lnTo>
                    <a:lnTo>
                      <a:pt x="4" y="0"/>
                    </a:lnTo>
                    <a:lnTo>
                      <a:pt x="6"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11" name="Freeform 4266">
                <a:extLst>
                  <a:ext uri="{FF2B5EF4-FFF2-40B4-BE49-F238E27FC236}">
                    <a16:creationId xmlns:a16="http://schemas.microsoft.com/office/drawing/2014/main" id="{C4DBA0C3-4BEC-4912-B4B9-3387FA6B8203}"/>
                  </a:ext>
                </a:extLst>
              </p:cNvPr>
              <p:cNvSpPr>
                <a:spLocks/>
              </p:cNvSpPr>
              <p:nvPr/>
            </p:nvSpPr>
            <p:spPr bwMode="auto">
              <a:xfrm>
                <a:off x="1435185" y="1431079"/>
                <a:ext cx="10342" cy="20682"/>
              </a:xfrm>
              <a:custGeom>
                <a:avLst/>
                <a:gdLst>
                  <a:gd name="T0" fmla="*/ 13 w 19"/>
                  <a:gd name="T1" fmla="*/ 0 h 36"/>
                  <a:gd name="T2" fmla="*/ 17 w 19"/>
                  <a:gd name="T3" fmla="*/ 2 h 36"/>
                  <a:gd name="T4" fmla="*/ 18 w 19"/>
                  <a:gd name="T5" fmla="*/ 3 h 36"/>
                  <a:gd name="T6" fmla="*/ 19 w 19"/>
                  <a:gd name="T7" fmla="*/ 5 h 36"/>
                  <a:gd name="T8" fmla="*/ 18 w 19"/>
                  <a:gd name="T9" fmla="*/ 8 h 36"/>
                  <a:gd name="T10" fmla="*/ 17 w 19"/>
                  <a:gd name="T11" fmla="*/ 10 h 36"/>
                  <a:gd name="T12" fmla="*/ 15 w 19"/>
                  <a:gd name="T13" fmla="*/ 13 h 36"/>
                  <a:gd name="T14" fmla="*/ 12 w 19"/>
                  <a:gd name="T15" fmla="*/ 17 h 36"/>
                  <a:gd name="T16" fmla="*/ 10 w 19"/>
                  <a:gd name="T17" fmla="*/ 22 h 36"/>
                  <a:gd name="T18" fmla="*/ 7 w 19"/>
                  <a:gd name="T19" fmla="*/ 27 h 36"/>
                  <a:gd name="T20" fmla="*/ 6 w 19"/>
                  <a:gd name="T21" fmla="*/ 31 h 36"/>
                  <a:gd name="T22" fmla="*/ 6 w 19"/>
                  <a:gd name="T23" fmla="*/ 36 h 36"/>
                  <a:gd name="T24" fmla="*/ 5 w 19"/>
                  <a:gd name="T25" fmla="*/ 32 h 36"/>
                  <a:gd name="T26" fmla="*/ 4 w 19"/>
                  <a:gd name="T27" fmla="*/ 29 h 36"/>
                  <a:gd name="T28" fmla="*/ 2 w 19"/>
                  <a:gd name="T29" fmla="*/ 25 h 36"/>
                  <a:gd name="T30" fmla="*/ 0 w 19"/>
                  <a:gd name="T31" fmla="*/ 16 h 36"/>
                  <a:gd name="T32" fmla="*/ 2 w 19"/>
                  <a:gd name="T33" fmla="*/ 9 h 36"/>
                  <a:gd name="T34" fmla="*/ 8 w 19"/>
                  <a:gd name="T35" fmla="*/ 2 h 36"/>
                  <a:gd name="T36" fmla="*/ 11 w 19"/>
                  <a:gd name="T37" fmla="*/ 0 h 36"/>
                  <a:gd name="T38" fmla="*/ 13 w 19"/>
                  <a:gd name="T3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 h="36">
                    <a:moveTo>
                      <a:pt x="13" y="0"/>
                    </a:moveTo>
                    <a:lnTo>
                      <a:pt x="17" y="2"/>
                    </a:lnTo>
                    <a:lnTo>
                      <a:pt x="18" y="3"/>
                    </a:lnTo>
                    <a:lnTo>
                      <a:pt x="19" y="5"/>
                    </a:lnTo>
                    <a:lnTo>
                      <a:pt x="18" y="8"/>
                    </a:lnTo>
                    <a:lnTo>
                      <a:pt x="17" y="10"/>
                    </a:lnTo>
                    <a:lnTo>
                      <a:pt x="15" y="13"/>
                    </a:lnTo>
                    <a:lnTo>
                      <a:pt x="12" y="17"/>
                    </a:lnTo>
                    <a:lnTo>
                      <a:pt x="10" y="22"/>
                    </a:lnTo>
                    <a:lnTo>
                      <a:pt x="7" y="27"/>
                    </a:lnTo>
                    <a:lnTo>
                      <a:pt x="6" y="31"/>
                    </a:lnTo>
                    <a:lnTo>
                      <a:pt x="6" y="36"/>
                    </a:lnTo>
                    <a:lnTo>
                      <a:pt x="5" y="32"/>
                    </a:lnTo>
                    <a:lnTo>
                      <a:pt x="4" y="29"/>
                    </a:lnTo>
                    <a:lnTo>
                      <a:pt x="2" y="25"/>
                    </a:lnTo>
                    <a:lnTo>
                      <a:pt x="0" y="16"/>
                    </a:lnTo>
                    <a:lnTo>
                      <a:pt x="2" y="9"/>
                    </a:lnTo>
                    <a:lnTo>
                      <a:pt x="8" y="2"/>
                    </a:lnTo>
                    <a:lnTo>
                      <a:pt x="11" y="0"/>
                    </a:lnTo>
                    <a:lnTo>
                      <a:pt x="13"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12" name="Freeform 4267">
                <a:extLst>
                  <a:ext uri="{FF2B5EF4-FFF2-40B4-BE49-F238E27FC236}">
                    <a16:creationId xmlns:a16="http://schemas.microsoft.com/office/drawing/2014/main" id="{76C3B2D6-75E9-BD66-7170-C5B0F08814F4}"/>
                  </a:ext>
                </a:extLst>
              </p:cNvPr>
              <p:cNvSpPr>
                <a:spLocks/>
              </p:cNvSpPr>
              <p:nvPr/>
            </p:nvSpPr>
            <p:spPr bwMode="auto">
              <a:xfrm>
                <a:off x="1127229" y="300464"/>
                <a:ext cx="13789" cy="13788"/>
              </a:xfrm>
              <a:custGeom>
                <a:avLst/>
                <a:gdLst>
                  <a:gd name="T0" fmla="*/ 24 w 24"/>
                  <a:gd name="T1" fmla="*/ 6 h 25"/>
                  <a:gd name="T2" fmla="*/ 24 w 24"/>
                  <a:gd name="T3" fmla="*/ 6 h 25"/>
                  <a:gd name="T4" fmla="*/ 24 w 24"/>
                  <a:gd name="T5" fmla="*/ 6 h 25"/>
                  <a:gd name="T6" fmla="*/ 24 w 24"/>
                  <a:gd name="T7" fmla="*/ 6 h 25"/>
                  <a:gd name="T8" fmla="*/ 17 w 24"/>
                  <a:gd name="T9" fmla="*/ 0 h 25"/>
                  <a:gd name="T10" fmla="*/ 19 w 24"/>
                  <a:gd name="T11" fmla="*/ 1 h 25"/>
                  <a:gd name="T12" fmla="*/ 22 w 24"/>
                  <a:gd name="T13" fmla="*/ 1 h 25"/>
                  <a:gd name="T14" fmla="*/ 23 w 24"/>
                  <a:gd name="T15" fmla="*/ 4 h 25"/>
                  <a:gd name="T16" fmla="*/ 24 w 24"/>
                  <a:gd name="T17" fmla="*/ 6 h 25"/>
                  <a:gd name="T18" fmla="*/ 16 w 24"/>
                  <a:gd name="T19" fmla="*/ 15 h 25"/>
                  <a:gd name="T20" fmla="*/ 9 w 24"/>
                  <a:gd name="T21" fmla="*/ 24 h 25"/>
                  <a:gd name="T22" fmla="*/ 6 w 24"/>
                  <a:gd name="T23" fmla="*/ 25 h 25"/>
                  <a:gd name="T24" fmla="*/ 4 w 24"/>
                  <a:gd name="T25" fmla="*/ 25 h 25"/>
                  <a:gd name="T26" fmla="*/ 1 w 24"/>
                  <a:gd name="T27" fmla="*/ 25 h 25"/>
                  <a:gd name="T28" fmla="*/ 0 w 24"/>
                  <a:gd name="T29" fmla="*/ 24 h 25"/>
                  <a:gd name="T30" fmla="*/ 0 w 24"/>
                  <a:gd name="T31" fmla="*/ 21 h 25"/>
                  <a:gd name="T32" fmla="*/ 0 w 24"/>
                  <a:gd name="T33" fmla="*/ 20 h 25"/>
                  <a:gd name="T34" fmla="*/ 0 w 24"/>
                  <a:gd name="T35" fmla="*/ 18 h 25"/>
                  <a:gd name="T36" fmla="*/ 3 w 24"/>
                  <a:gd name="T37" fmla="*/ 13 h 25"/>
                  <a:gd name="T38" fmla="*/ 6 w 24"/>
                  <a:gd name="T39" fmla="*/ 8 h 25"/>
                  <a:gd name="T40" fmla="*/ 10 w 24"/>
                  <a:gd name="T41" fmla="*/ 5 h 25"/>
                  <a:gd name="T42" fmla="*/ 15 w 24"/>
                  <a:gd name="T43" fmla="*/ 1 h 25"/>
                  <a:gd name="T44" fmla="*/ 17 w 24"/>
                  <a:gd name="T4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25">
                    <a:moveTo>
                      <a:pt x="24" y="6"/>
                    </a:moveTo>
                    <a:lnTo>
                      <a:pt x="24" y="6"/>
                    </a:lnTo>
                    <a:lnTo>
                      <a:pt x="24" y="6"/>
                    </a:lnTo>
                    <a:lnTo>
                      <a:pt x="24" y="6"/>
                    </a:lnTo>
                    <a:close/>
                    <a:moveTo>
                      <a:pt x="17" y="0"/>
                    </a:moveTo>
                    <a:lnTo>
                      <a:pt x="19" y="1"/>
                    </a:lnTo>
                    <a:lnTo>
                      <a:pt x="22" y="1"/>
                    </a:lnTo>
                    <a:lnTo>
                      <a:pt x="23" y="4"/>
                    </a:lnTo>
                    <a:lnTo>
                      <a:pt x="24" y="6"/>
                    </a:lnTo>
                    <a:lnTo>
                      <a:pt x="16" y="15"/>
                    </a:lnTo>
                    <a:lnTo>
                      <a:pt x="9" y="24"/>
                    </a:lnTo>
                    <a:lnTo>
                      <a:pt x="6" y="25"/>
                    </a:lnTo>
                    <a:lnTo>
                      <a:pt x="4" y="25"/>
                    </a:lnTo>
                    <a:lnTo>
                      <a:pt x="1" y="25"/>
                    </a:lnTo>
                    <a:lnTo>
                      <a:pt x="0" y="24"/>
                    </a:lnTo>
                    <a:lnTo>
                      <a:pt x="0" y="21"/>
                    </a:lnTo>
                    <a:lnTo>
                      <a:pt x="0" y="20"/>
                    </a:lnTo>
                    <a:lnTo>
                      <a:pt x="0" y="18"/>
                    </a:lnTo>
                    <a:lnTo>
                      <a:pt x="3" y="13"/>
                    </a:lnTo>
                    <a:lnTo>
                      <a:pt x="6" y="8"/>
                    </a:lnTo>
                    <a:lnTo>
                      <a:pt x="10" y="5"/>
                    </a:lnTo>
                    <a:lnTo>
                      <a:pt x="15" y="1"/>
                    </a:lnTo>
                    <a:lnTo>
                      <a:pt x="17"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13" name="Freeform 4268">
                <a:extLst>
                  <a:ext uri="{FF2B5EF4-FFF2-40B4-BE49-F238E27FC236}">
                    <a16:creationId xmlns:a16="http://schemas.microsoft.com/office/drawing/2014/main" id="{82F02669-FE84-A604-FA65-0BF3E38DC9E5}"/>
                  </a:ext>
                </a:extLst>
              </p:cNvPr>
              <p:cNvSpPr>
                <a:spLocks/>
              </p:cNvSpPr>
              <p:nvPr/>
            </p:nvSpPr>
            <p:spPr bwMode="auto">
              <a:xfrm>
                <a:off x="1188131" y="1612620"/>
                <a:ext cx="17236" cy="6894"/>
              </a:xfrm>
              <a:custGeom>
                <a:avLst/>
                <a:gdLst>
                  <a:gd name="T0" fmla="*/ 14 w 30"/>
                  <a:gd name="T1" fmla="*/ 0 h 11"/>
                  <a:gd name="T2" fmla="*/ 23 w 30"/>
                  <a:gd name="T3" fmla="*/ 0 h 11"/>
                  <a:gd name="T4" fmla="*/ 25 w 30"/>
                  <a:gd name="T5" fmla="*/ 0 h 11"/>
                  <a:gd name="T6" fmla="*/ 28 w 30"/>
                  <a:gd name="T7" fmla="*/ 2 h 11"/>
                  <a:gd name="T8" fmla="*/ 29 w 30"/>
                  <a:gd name="T9" fmla="*/ 3 h 11"/>
                  <a:gd name="T10" fmla="*/ 30 w 30"/>
                  <a:gd name="T11" fmla="*/ 5 h 11"/>
                  <a:gd name="T12" fmla="*/ 29 w 30"/>
                  <a:gd name="T13" fmla="*/ 7 h 11"/>
                  <a:gd name="T14" fmla="*/ 28 w 30"/>
                  <a:gd name="T15" fmla="*/ 9 h 11"/>
                  <a:gd name="T16" fmla="*/ 25 w 30"/>
                  <a:gd name="T17" fmla="*/ 10 h 11"/>
                  <a:gd name="T18" fmla="*/ 23 w 30"/>
                  <a:gd name="T19" fmla="*/ 10 h 11"/>
                  <a:gd name="T20" fmla="*/ 16 w 30"/>
                  <a:gd name="T21" fmla="*/ 11 h 11"/>
                  <a:gd name="T22" fmla="*/ 11 w 30"/>
                  <a:gd name="T23" fmla="*/ 11 h 11"/>
                  <a:gd name="T24" fmla="*/ 6 w 30"/>
                  <a:gd name="T25" fmla="*/ 10 h 11"/>
                  <a:gd name="T26" fmla="*/ 5 w 30"/>
                  <a:gd name="T27" fmla="*/ 10 h 11"/>
                  <a:gd name="T28" fmla="*/ 3 w 30"/>
                  <a:gd name="T29" fmla="*/ 9 h 11"/>
                  <a:gd name="T30" fmla="*/ 1 w 30"/>
                  <a:gd name="T31" fmla="*/ 7 h 11"/>
                  <a:gd name="T32" fmla="*/ 0 w 30"/>
                  <a:gd name="T33" fmla="*/ 6 h 11"/>
                  <a:gd name="T34" fmla="*/ 1 w 30"/>
                  <a:gd name="T35" fmla="*/ 4 h 11"/>
                  <a:gd name="T36" fmla="*/ 3 w 30"/>
                  <a:gd name="T37" fmla="*/ 2 h 11"/>
                  <a:gd name="T38" fmla="*/ 4 w 30"/>
                  <a:gd name="T39" fmla="*/ 0 h 11"/>
                  <a:gd name="T40" fmla="*/ 6 w 30"/>
                  <a:gd name="T41" fmla="*/ 0 h 11"/>
                  <a:gd name="T42" fmla="*/ 14 w 30"/>
                  <a:gd name="T4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11">
                    <a:moveTo>
                      <a:pt x="14" y="0"/>
                    </a:moveTo>
                    <a:lnTo>
                      <a:pt x="23" y="0"/>
                    </a:lnTo>
                    <a:lnTo>
                      <a:pt x="25" y="0"/>
                    </a:lnTo>
                    <a:lnTo>
                      <a:pt x="28" y="2"/>
                    </a:lnTo>
                    <a:lnTo>
                      <a:pt x="29" y="3"/>
                    </a:lnTo>
                    <a:lnTo>
                      <a:pt x="30" y="5"/>
                    </a:lnTo>
                    <a:lnTo>
                      <a:pt x="29" y="7"/>
                    </a:lnTo>
                    <a:lnTo>
                      <a:pt x="28" y="9"/>
                    </a:lnTo>
                    <a:lnTo>
                      <a:pt x="25" y="10"/>
                    </a:lnTo>
                    <a:lnTo>
                      <a:pt x="23" y="10"/>
                    </a:lnTo>
                    <a:lnTo>
                      <a:pt x="16" y="11"/>
                    </a:lnTo>
                    <a:lnTo>
                      <a:pt x="11" y="11"/>
                    </a:lnTo>
                    <a:lnTo>
                      <a:pt x="6" y="10"/>
                    </a:lnTo>
                    <a:lnTo>
                      <a:pt x="5" y="10"/>
                    </a:lnTo>
                    <a:lnTo>
                      <a:pt x="3" y="9"/>
                    </a:lnTo>
                    <a:lnTo>
                      <a:pt x="1" y="7"/>
                    </a:lnTo>
                    <a:lnTo>
                      <a:pt x="0" y="6"/>
                    </a:lnTo>
                    <a:lnTo>
                      <a:pt x="1" y="4"/>
                    </a:lnTo>
                    <a:lnTo>
                      <a:pt x="3" y="2"/>
                    </a:lnTo>
                    <a:lnTo>
                      <a:pt x="4" y="0"/>
                    </a:lnTo>
                    <a:lnTo>
                      <a:pt x="6" y="0"/>
                    </a:lnTo>
                    <a:lnTo>
                      <a:pt x="14"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14" name="Freeform 4269">
                <a:extLst>
                  <a:ext uri="{FF2B5EF4-FFF2-40B4-BE49-F238E27FC236}">
                    <a16:creationId xmlns:a16="http://schemas.microsoft.com/office/drawing/2014/main" id="{2C27FA48-6314-082D-82AA-167851E4AECC}"/>
                  </a:ext>
                </a:extLst>
              </p:cNvPr>
              <p:cNvSpPr>
                <a:spLocks/>
              </p:cNvSpPr>
              <p:nvPr/>
            </p:nvSpPr>
            <p:spPr bwMode="auto">
              <a:xfrm>
                <a:off x="2484304" y="1639047"/>
                <a:ext cx="13789" cy="14937"/>
              </a:xfrm>
              <a:custGeom>
                <a:avLst/>
                <a:gdLst>
                  <a:gd name="T0" fmla="*/ 10 w 24"/>
                  <a:gd name="T1" fmla="*/ 0 h 25"/>
                  <a:gd name="T2" fmla="*/ 13 w 24"/>
                  <a:gd name="T3" fmla="*/ 0 h 25"/>
                  <a:gd name="T4" fmla="*/ 18 w 24"/>
                  <a:gd name="T5" fmla="*/ 1 h 25"/>
                  <a:gd name="T6" fmla="*/ 19 w 24"/>
                  <a:gd name="T7" fmla="*/ 8 h 25"/>
                  <a:gd name="T8" fmla="*/ 23 w 24"/>
                  <a:gd name="T9" fmla="*/ 15 h 25"/>
                  <a:gd name="T10" fmla="*/ 24 w 24"/>
                  <a:gd name="T11" fmla="*/ 25 h 25"/>
                  <a:gd name="T12" fmla="*/ 18 w 24"/>
                  <a:gd name="T13" fmla="*/ 20 h 25"/>
                  <a:gd name="T14" fmla="*/ 12 w 24"/>
                  <a:gd name="T15" fmla="*/ 16 h 25"/>
                  <a:gd name="T16" fmla="*/ 6 w 24"/>
                  <a:gd name="T17" fmla="*/ 13 h 25"/>
                  <a:gd name="T18" fmla="*/ 0 w 24"/>
                  <a:gd name="T19" fmla="*/ 13 h 25"/>
                  <a:gd name="T20" fmla="*/ 2 w 24"/>
                  <a:gd name="T21" fmla="*/ 7 h 25"/>
                  <a:gd name="T22" fmla="*/ 3 w 24"/>
                  <a:gd name="T23" fmla="*/ 3 h 25"/>
                  <a:gd name="T24" fmla="*/ 5 w 24"/>
                  <a:gd name="T25" fmla="*/ 1 h 25"/>
                  <a:gd name="T26" fmla="*/ 6 w 24"/>
                  <a:gd name="T27" fmla="*/ 0 h 25"/>
                  <a:gd name="T28" fmla="*/ 10 w 24"/>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25">
                    <a:moveTo>
                      <a:pt x="10" y="0"/>
                    </a:moveTo>
                    <a:lnTo>
                      <a:pt x="13" y="0"/>
                    </a:lnTo>
                    <a:lnTo>
                      <a:pt x="18" y="1"/>
                    </a:lnTo>
                    <a:lnTo>
                      <a:pt x="19" y="8"/>
                    </a:lnTo>
                    <a:lnTo>
                      <a:pt x="23" y="15"/>
                    </a:lnTo>
                    <a:lnTo>
                      <a:pt x="24" y="25"/>
                    </a:lnTo>
                    <a:lnTo>
                      <a:pt x="18" y="20"/>
                    </a:lnTo>
                    <a:lnTo>
                      <a:pt x="12" y="16"/>
                    </a:lnTo>
                    <a:lnTo>
                      <a:pt x="6" y="13"/>
                    </a:lnTo>
                    <a:lnTo>
                      <a:pt x="0" y="13"/>
                    </a:lnTo>
                    <a:lnTo>
                      <a:pt x="2" y="7"/>
                    </a:lnTo>
                    <a:lnTo>
                      <a:pt x="3" y="3"/>
                    </a:lnTo>
                    <a:lnTo>
                      <a:pt x="5" y="1"/>
                    </a:lnTo>
                    <a:lnTo>
                      <a:pt x="6" y="0"/>
                    </a:lnTo>
                    <a:lnTo>
                      <a:pt x="10"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15" name="Freeform 4273">
                <a:extLst>
                  <a:ext uri="{FF2B5EF4-FFF2-40B4-BE49-F238E27FC236}">
                    <a16:creationId xmlns:a16="http://schemas.microsoft.com/office/drawing/2014/main" id="{5A935AEC-2A0B-14B6-67DC-BBD864935BE3}"/>
                  </a:ext>
                </a:extLst>
              </p:cNvPr>
              <p:cNvSpPr>
                <a:spLocks/>
              </p:cNvSpPr>
              <p:nvPr/>
            </p:nvSpPr>
            <p:spPr bwMode="auto">
              <a:xfrm>
                <a:off x="2415358" y="1597683"/>
                <a:ext cx="10342" cy="9192"/>
              </a:xfrm>
              <a:custGeom>
                <a:avLst/>
                <a:gdLst>
                  <a:gd name="T0" fmla="*/ 12 w 18"/>
                  <a:gd name="T1" fmla="*/ 0 h 17"/>
                  <a:gd name="T2" fmla="*/ 15 w 18"/>
                  <a:gd name="T3" fmla="*/ 0 h 17"/>
                  <a:gd name="T4" fmla="*/ 16 w 18"/>
                  <a:gd name="T5" fmla="*/ 1 h 17"/>
                  <a:gd name="T6" fmla="*/ 17 w 18"/>
                  <a:gd name="T7" fmla="*/ 2 h 17"/>
                  <a:gd name="T8" fmla="*/ 18 w 18"/>
                  <a:gd name="T9" fmla="*/ 5 h 17"/>
                  <a:gd name="T10" fmla="*/ 18 w 18"/>
                  <a:gd name="T11" fmla="*/ 7 h 17"/>
                  <a:gd name="T12" fmla="*/ 18 w 18"/>
                  <a:gd name="T13" fmla="*/ 11 h 17"/>
                  <a:gd name="T14" fmla="*/ 16 w 18"/>
                  <a:gd name="T15" fmla="*/ 13 h 17"/>
                  <a:gd name="T16" fmla="*/ 15 w 18"/>
                  <a:gd name="T17" fmla="*/ 14 h 17"/>
                  <a:gd name="T18" fmla="*/ 12 w 18"/>
                  <a:gd name="T19" fmla="*/ 15 h 17"/>
                  <a:gd name="T20" fmla="*/ 9 w 18"/>
                  <a:gd name="T21" fmla="*/ 17 h 17"/>
                  <a:gd name="T22" fmla="*/ 6 w 18"/>
                  <a:gd name="T23" fmla="*/ 17 h 17"/>
                  <a:gd name="T24" fmla="*/ 4 w 18"/>
                  <a:gd name="T25" fmla="*/ 17 h 17"/>
                  <a:gd name="T26" fmla="*/ 2 w 18"/>
                  <a:gd name="T27" fmla="*/ 15 h 17"/>
                  <a:gd name="T28" fmla="*/ 0 w 18"/>
                  <a:gd name="T29" fmla="*/ 14 h 17"/>
                  <a:gd name="T30" fmla="*/ 0 w 18"/>
                  <a:gd name="T31" fmla="*/ 12 h 17"/>
                  <a:gd name="T32" fmla="*/ 2 w 18"/>
                  <a:gd name="T33" fmla="*/ 7 h 17"/>
                  <a:gd name="T34" fmla="*/ 4 w 18"/>
                  <a:gd name="T35" fmla="*/ 4 h 17"/>
                  <a:gd name="T36" fmla="*/ 8 w 18"/>
                  <a:gd name="T37" fmla="*/ 1 h 17"/>
                  <a:gd name="T38" fmla="*/ 12 w 18"/>
                  <a:gd name="T3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17">
                    <a:moveTo>
                      <a:pt x="12" y="0"/>
                    </a:moveTo>
                    <a:lnTo>
                      <a:pt x="15" y="0"/>
                    </a:lnTo>
                    <a:lnTo>
                      <a:pt x="16" y="1"/>
                    </a:lnTo>
                    <a:lnTo>
                      <a:pt x="17" y="2"/>
                    </a:lnTo>
                    <a:lnTo>
                      <a:pt x="18" y="5"/>
                    </a:lnTo>
                    <a:lnTo>
                      <a:pt x="18" y="7"/>
                    </a:lnTo>
                    <a:lnTo>
                      <a:pt x="18" y="11"/>
                    </a:lnTo>
                    <a:lnTo>
                      <a:pt x="16" y="13"/>
                    </a:lnTo>
                    <a:lnTo>
                      <a:pt x="15" y="14"/>
                    </a:lnTo>
                    <a:lnTo>
                      <a:pt x="12" y="15"/>
                    </a:lnTo>
                    <a:lnTo>
                      <a:pt x="9" y="17"/>
                    </a:lnTo>
                    <a:lnTo>
                      <a:pt x="6" y="17"/>
                    </a:lnTo>
                    <a:lnTo>
                      <a:pt x="4" y="17"/>
                    </a:lnTo>
                    <a:lnTo>
                      <a:pt x="2" y="15"/>
                    </a:lnTo>
                    <a:lnTo>
                      <a:pt x="0" y="14"/>
                    </a:lnTo>
                    <a:lnTo>
                      <a:pt x="0" y="12"/>
                    </a:lnTo>
                    <a:lnTo>
                      <a:pt x="2" y="7"/>
                    </a:lnTo>
                    <a:lnTo>
                      <a:pt x="4" y="4"/>
                    </a:lnTo>
                    <a:lnTo>
                      <a:pt x="8" y="1"/>
                    </a:lnTo>
                    <a:lnTo>
                      <a:pt x="12"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16" name="Freeform 4274">
                <a:extLst>
                  <a:ext uri="{FF2B5EF4-FFF2-40B4-BE49-F238E27FC236}">
                    <a16:creationId xmlns:a16="http://schemas.microsoft.com/office/drawing/2014/main" id="{3D61D730-4464-B259-86D3-01484A3D07B3}"/>
                  </a:ext>
                </a:extLst>
              </p:cNvPr>
              <p:cNvSpPr>
                <a:spLocks/>
              </p:cNvSpPr>
              <p:nvPr/>
            </p:nvSpPr>
            <p:spPr bwMode="auto">
              <a:xfrm>
                <a:off x="1384625" y="1490827"/>
                <a:ext cx="10342" cy="11490"/>
              </a:xfrm>
              <a:custGeom>
                <a:avLst/>
                <a:gdLst>
                  <a:gd name="T0" fmla="*/ 6 w 18"/>
                  <a:gd name="T1" fmla="*/ 0 h 19"/>
                  <a:gd name="T2" fmla="*/ 11 w 18"/>
                  <a:gd name="T3" fmla="*/ 1 h 19"/>
                  <a:gd name="T4" fmla="*/ 15 w 18"/>
                  <a:gd name="T5" fmla="*/ 3 h 19"/>
                  <a:gd name="T6" fmla="*/ 17 w 18"/>
                  <a:gd name="T7" fmla="*/ 7 h 19"/>
                  <a:gd name="T8" fmla="*/ 18 w 18"/>
                  <a:gd name="T9" fmla="*/ 12 h 19"/>
                  <a:gd name="T10" fmla="*/ 17 w 18"/>
                  <a:gd name="T11" fmla="*/ 14 h 19"/>
                  <a:gd name="T12" fmla="*/ 17 w 18"/>
                  <a:gd name="T13" fmla="*/ 17 h 19"/>
                  <a:gd name="T14" fmla="*/ 15 w 18"/>
                  <a:gd name="T15" fmla="*/ 18 h 19"/>
                  <a:gd name="T16" fmla="*/ 12 w 18"/>
                  <a:gd name="T17" fmla="*/ 19 h 19"/>
                  <a:gd name="T18" fmla="*/ 10 w 18"/>
                  <a:gd name="T19" fmla="*/ 18 h 19"/>
                  <a:gd name="T20" fmla="*/ 6 w 18"/>
                  <a:gd name="T21" fmla="*/ 17 h 19"/>
                  <a:gd name="T22" fmla="*/ 4 w 18"/>
                  <a:gd name="T23" fmla="*/ 14 h 19"/>
                  <a:gd name="T24" fmla="*/ 2 w 18"/>
                  <a:gd name="T25" fmla="*/ 12 h 19"/>
                  <a:gd name="T26" fmla="*/ 0 w 18"/>
                  <a:gd name="T27" fmla="*/ 8 h 19"/>
                  <a:gd name="T28" fmla="*/ 0 w 18"/>
                  <a:gd name="T29" fmla="*/ 5 h 19"/>
                  <a:gd name="T30" fmla="*/ 0 w 18"/>
                  <a:gd name="T31" fmla="*/ 2 h 19"/>
                  <a:gd name="T32" fmla="*/ 2 w 18"/>
                  <a:gd name="T33" fmla="*/ 1 h 19"/>
                  <a:gd name="T34" fmla="*/ 4 w 18"/>
                  <a:gd name="T35" fmla="*/ 0 h 19"/>
                  <a:gd name="T36" fmla="*/ 6 w 18"/>
                  <a:gd name="T3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19">
                    <a:moveTo>
                      <a:pt x="6" y="0"/>
                    </a:moveTo>
                    <a:lnTo>
                      <a:pt x="11" y="1"/>
                    </a:lnTo>
                    <a:lnTo>
                      <a:pt x="15" y="3"/>
                    </a:lnTo>
                    <a:lnTo>
                      <a:pt x="17" y="7"/>
                    </a:lnTo>
                    <a:lnTo>
                      <a:pt x="18" y="12"/>
                    </a:lnTo>
                    <a:lnTo>
                      <a:pt x="17" y="14"/>
                    </a:lnTo>
                    <a:lnTo>
                      <a:pt x="17" y="17"/>
                    </a:lnTo>
                    <a:lnTo>
                      <a:pt x="15" y="18"/>
                    </a:lnTo>
                    <a:lnTo>
                      <a:pt x="12" y="19"/>
                    </a:lnTo>
                    <a:lnTo>
                      <a:pt x="10" y="18"/>
                    </a:lnTo>
                    <a:lnTo>
                      <a:pt x="6" y="17"/>
                    </a:lnTo>
                    <a:lnTo>
                      <a:pt x="4" y="14"/>
                    </a:lnTo>
                    <a:lnTo>
                      <a:pt x="2" y="12"/>
                    </a:lnTo>
                    <a:lnTo>
                      <a:pt x="0" y="8"/>
                    </a:lnTo>
                    <a:lnTo>
                      <a:pt x="0" y="5"/>
                    </a:lnTo>
                    <a:lnTo>
                      <a:pt x="0" y="2"/>
                    </a:lnTo>
                    <a:lnTo>
                      <a:pt x="2" y="1"/>
                    </a:lnTo>
                    <a:lnTo>
                      <a:pt x="4" y="0"/>
                    </a:lnTo>
                    <a:lnTo>
                      <a:pt x="6"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17" name="Freeform 4276">
                <a:extLst>
                  <a:ext uri="{FF2B5EF4-FFF2-40B4-BE49-F238E27FC236}">
                    <a16:creationId xmlns:a16="http://schemas.microsoft.com/office/drawing/2014/main" id="{2781D9AE-7A2F-96B1-3631-1862C857FA5A}"/>
                  </a:ext>
                </a:extLst>
              </p:cNvPr>
              <p:cNvSpPr>
                <a:spLocks/>
              </p:cNvSpPr>
              <p:nvPr/>
            </p:nvSpPr>
            <p:spPr bwMode="auto">
              <a:xfrm>
                <a:off x="2308493" y="1351798"/>
                <a:ext cx="12640" cy="8043"/>
              </a:xfrm>
              <a:custGeom>
                <a:avLst/>
                <a:gdLst>
                  <a:gd name="T0" fmla="*/ 7 w 22"/>
                  <a:gd name="T1" fmla="*/ 0 h 13"/>
                  <a:gd name="T2" fmla="*/ 9 w 22"/>
                  <a:gd name="T3" fmla="*/ 0 h 13"/>
                  <a:gd name="T4" fmla="*/ 12 w 22"/>
                  <a:gd name="T5" fmla="*/ 1 h 13"/>
                  <a:gd name="T6" fmla="*/ 15 w 22"/>
                  <a:gd name="T7" fmla="*/ 2 h 13"/>
                  <a:gd name="T8" fmla="*/ 19 w 22"/>
                  <a:gd name="T9" fmla="*/ 3 h 13"/>
                  <a:gd name="T10" fmla="*/ 21 w 22"/>
                  <a:gd name="T11" fmla="*/ 6 h 13"/>
                  <a:gd name="T12" fmla="*/ 22 w 22"/>
                  <a:gd name="T13" fmla="*/ 9 h 13"/>
                  <a:gd name="T14" fmla="*/ 19 w 22"/>
                  <a:gd name="T15" fmla="*/ 11 h 13"/>
                  <a:gd name="T16" fmla="*/ 14 w 22"/>
                  <a:gd name="T17" fmla="*/ 13 h 13"/>
                  <a:gd name="T18" fmla="*/ 11 w 22"/>
                  <a:gd name="T19" fmla="*/ 13 h 13"/>
                  <a:gd name="T20" fmla="*/ 6 w 22"/>
                  <a:gd name="T21" fmla="*/ 11 h 13"/>
                  <a:gd name="T22" fmla="*/ 3 w 22"/>
                  <a:gd name="T23" fmla="*/ 11 h 13"/>
                  <a:gd name="T24" fmla="*/ 2 w 22"/>
                  <a:gd name="T25" fmla="*/ 10 h 13"/>
                  <a:gd name="T26" fmla="*/ 1 w 22"/>
                  <a:gd name="T27" fmla="*/ 8 h 13"/>
                  <a:gd name="T28" fmla="*/ 0 w 22"/>
                  <a:gd name="T29" fmla="*/ 7 h 13"/>
                  <a:gd name="T30" fmla="*/ 0 w 22"/>
                  <a:gd name="T31" fmla="*/ 4 h 13"/>
                  <a:gd name="T32" fmla="*/ 1 w 22"/>
                  <a:gd name="T33" fmla="*/ 2 h 13"/>
                  <a:gd name="T34" fmla="*/ 2 w 22"/>
                  <a:gd name="T35" fmla="*/ 1 h 13"/>
                  <a:gd name="T36" fmla="*/ 5 w 22"/>
                  <a:gd name="T37" fmla="*/ 0 h 13"/>
                  <a:gd name="T38" fmla="*/ 7 w 22"/>
                  <a:gd name="T3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13">
                    <a:moveTo>
                      <a:pt x="7" y="0"/>
                    </a:moveTo>
                    <a:lnTo>
                      <a:pt x="9" y="0"/>
                    </a:lnTo>
                    <a:lnTo>
                      <a:pt x="12" y="1"/>
                    </a:lnTo>
                    <a:lnTo>
                      <a:pt x="15" y="2"/>
                    </a:lnTo>
                    <a:lnTo>
                      <a:pt x="19" y="3"/>
                    </a:lnTo>
                    <a:lnTo>
                      <a:pt x="21" y="6"/>
                    </a:lnTo>
                    <a:lnTo>
                      <a:pt x="22" y="9"/>
                    </a:lnTo>
                    <a:lnTo>
                      <a:pt x="19" y="11"/>
                    </a:lnTo>
                    <a:lnTo>
                      <a:pt x="14" y="13"/>
                    </a:lnTo>
                    <a:lnTo>
                      <a:pt x="11" y="13"/>
                    </a:lnTo>
                    <a:lnTo>
                      <a:pt x="6" y="11"/>
                    </a:lnTo>
                    <a:lnTo>
                      <a:pt x="3" y="11"/>
                    </a:lnTo>
                    <a:lnTo>
                      <a:pt x="2" y="10"/>
                    </a:lnTo>
                    <a:lnTo>
                      <a:pt x="1" y="8"/>
                    </a:lnTo>
                    <a:lnTo>
                      <a:pt x="0" y="7"/>
                    </a:lnTo>
                    <a:lnTo>
                      <a:pt x="0" y="4"/>
                    </a:lnTo>
                    <a:lnTo>
                      <a:pt x="1" y="2"/>
                    </a:lnTo>
                    <a:lnTo>
                      <a:pt x="2" y="1"/>
                    </a:lnTo>
                    <a:lnTo>
                      <a:pt x="5" y="0"/>
                    </a:lnTo>
                    <a:lnTo>
                      <a:pt x="7"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18" name="Freeform 4277">
                <a:extLst>
                  <a:ext uri="{FF2B5EF4-FFF2-40B4-BE49-F238E27FC236}">
                    <a16:creationId xmlns:a16="http://schemas.microsoft.com/office/drawing/2014/main" id="{C415CBC1-D5E3-69E4-0117-B89D1890D7D0}"/>
                  </a:ext>
                </a:extLst>
              </p:cNvPr>
              <p:cNvSpPr>
                <a:spLocks/>
              </p:cNvSpPr>
              <p:nvPr/>
            </p:nvSpPr>
            <p:spPr bwMode="auto">
              <a:xfrm>
                <a:off x="1385774" y="1352947"/>
                <a:ext cx="10342" cy="9192"/>
              </a:xfrm>
              <a:custGeom>
                <a:avLst/>
                <a:gdLst>
                  <a:gd name="T0" fmla="*/ 8 w 16"/>
                  <a:gd name="T1" fmla="*/ 0 h 16"/>
                  <a:gd name="T2" fmla="*/ 12 w 16"/>
                  <a:gd name="T3" fmla="*/ 0 h 16"/>
                  <a:gd name="T4" fmla="*/ 14 w 16"/>
                  <a:gd name="T5" fmla="*/ 1 h 16"/>
                  <a:gd name="T6" fmla="*/ 15 w 16"/>
                  <a:gd name="T7" fmla="*/ 3 h 16"/>
                  <a:gd name="T8" fmla="*/ 16 w 16"/>
                  <a:gd name="T9" fmla="*/ 7 h 16"/>
                  <a:gd name="T10" fmla="*/ 15 w 16"/>
                  <a:gd name="T11" fmla="*/ 10 h 16"/>
                  <a:gd name="T12" fmla="*/ 14 w 16"/>
                  <a:gd name="T13" fmla="*/ 13 h 16"/>
                  <a:gd name="T14" fmla="*/ 13 w 16"/>
                  <a:gd name="T15" fmla="*/ 14 h 16"/>
                  <a:gd name="T16" fmla="*/ 10 w 16"/>
                  <a:gd name="T17" fmla="*/ 16 h 16"/>
                  <a:gd name="T18" fmla="*/ 7 w 16"/>
                  <a:gd name="T19" fmla="*/ 16 h 16"/>
                  <a:gd name="T20" fmla="*/ 4 w 16"/>
                  <a:gd name="T21" fmla="*/ 16 h 16"/>
                  <a:gd name="T22" fmla="*/ 2 w 16"/>
                  <a:gd name="T23" fmla="*/ 15 h 16"/>
                  <a:gd name="T24" fmla="*/ 0 w 16"/>
                  <a:gd name="T25" fmla="*/ 14 h 16"/>
                  <a:gd name="T26" fmla="*/ 0 w 16"/>
                  <a:gd name="T27" fmla="*/ 10 h 16"/>
                  <a:gd name="T28" fmla="*/ 0 w 16"/>
                  <a:gd name="T29" fmla="*/ 7 h 16"/>
                  <a:gd name="T30" fmla="*/ 0 w 16"/>
                  <a:gd name="T31" fmla="*/ 5 h 16"/>
                  <a:gd name="T32" fmla="*/ 2 w 16"/>
                  <a:gd name="T33" fmla="*/ 2 h 16"/>
                  <a:gd name="T34" fmla="*/ 4 w 16"/>
                  <a:gd name="T35" fmla="*/ 1 h 16"/>
                  <a:gd name="T36" fmla="*/ 8 w 16"/>
                  <a:gd name="T3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16">
                    <a:moveTo>
                      <a:pt x="8" y="0"/>
                    </a:moveTo>
                    <a:lnTo>
                      <a:pt x="12" y="0"/>
                    </a:lnTo>
                    <a:lnTo>
                      <a:pt x="14" y="1"/>
                    </a:lnTo>
                    <a:lnTo>
                      <a:pt x="15" y="3"/>
                    </a:lnTo>
                    <a:lnTo>
                      <a:pt x="16" y="7"/>
                    </a:lnTo>
                    <a:lnTo>
                      <a:pt x="15" y="10"/>
                    </a:lnTo>
                    <a:lnTo>
                      <a:pt x="14" y="13"/>
                    </a:lnTo>
                    <a:lnTo>
                      <a:pt x="13" y="14"/>
                    </a:lnTo>
                    <a:lnTo>
                      <a:pt x="10" y="16"/>
                    </a:lnTo>
                    <a:lnTo>
                      <a:pt x="7" y="16"/>
                    </a:lnTo>
                    <a:lnTo>
                      <a:pt x="4" y="16"/>
                    </a:lnTo>
                    <a:lnTo>
                      <a:pt x="2" y="15"/>
                    </a:lnTo>
                    <a:lnTo>
                      <a:pt x="0" y="14"/>
                    </a:lnTo>
                    <a:lnTo>
                      <a:pt x="0" y="10"/>
                    </a:lnTo>
                    <a:lnTo>
                      <a:pt x="0" y="7"/>
                    </a:lnTo>
                    <a:lnTo>
                      <a:pt x="0" y="5"/>
                    </a:lnTo>
                    <a:lnTo>
                      <a:pt x="2" y="2"/>
                    </a:lnTo>
                    <a:lnTo>
                      <a:pt x="4" y="1"/>
                    </a:lnTo>
                    <a:lnTo>
                      <a:pt x="8"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19" name="Freeform 4278">
                <a:extLst>
                  <a:ext uri="{FF2B5EF4-FFF2-40B4-BE49-F238E27FC236}">
                    <a16:creationId xmlns:a16="http://schemas.microsoft.com/office/drawing/2014/main" id="{962AFEBD-7DF3-14A9-6D72-32DF9BDA55B6}"/>
                  </a:ext>
                </a:extLst>
              </p:cNvPr>
              <p:cNvSpPr>
                <a:spLocks/>
              </p:cNvSpPr>
              <p:nvPr/>
            </p:nvSpPr>
            <p:spPr bwMode="auto">
              <a:xfrm>
                <a:off x="2376289" y="1571257"/>
                <a:ext cx="10342" cy="9192"/>
              </a:xfrm>
              <a:custGeom>
                <a:avLst/>
                <a:gdLst>
                  <a:gd name="T0" fmla="*/ 13 w 17"/>
                  <a:gd name="T1" fmla="*/ 0 h 17"/>
                  <a:gd name="T2" fmla="*/ 15 w 17"/>
                  <a:gd name="T3" fmla="*/ 0 h 17"/>
                  <a:gd name="T4" fmla="*/ 16 w 17"/>
                  <a:gd name="T5" fmla="*/ 1 h 17"/>
                  <a:gd name="T6" fmla="*/ 17 w 17"/>
                  <a:gd name="T7" fmla="*/ 2 h 17"/>
                  <a:gd name="T8" fmla="*/ 17 w 17"/>
                  <a:gd name="T9" fmla="*/ 5 h 17"/>
                  <a:gd name="T10" fmla="*/ 15 w 17"/>
                  <a:gd name="T11" fmla="*/ 9 h 17"/>
                  <a:gd name="T12" fmla="*/ 12 w 17"/>
                  <a:gd name="T13" fmla="*/ 13 h 17"/>
                  <a:gd name="T14" fmla="*/ 8 w 17"/>
                  <a:gd name="T15" fmla="*/ 17 h 17"/>
                  <a:gd name="T16" fmla="*/ 4 w 17"/>
                  <a:gd name="T17" fmla="*/ 15 h 17"/>
                  <a:gd name="T18" fmla="*/ 2 w 17"/>
                  <a:gd name="T19" fmla="*/ 13 h 17"/>
                  <a:gd name="T20" fmla="*/ 1 w 17"/>
                  <a:gd name="T21" fmla="*/ 9 h 17"/>
                  <a:gd name="T22" fmla="*/ 0 w 17"/>
                  <a:gd name="T23" fmla="*/ 7 h 17"/>
                  <a:gd name="T24" fmla="*/ 1 w 17"/>
                  <a:gd name="T25" fmla="*/ 3 h 17"/>
                  <a:gd name="T26" fmla="*/ 2 w 17"/>
                  <a:gd name="T27" fmla="*/ 2 h 17"/>
                  <a:gd name="T28" fmla="*/ 4 w 17"/>
                  <a:gd name="T29" fmla="*/ 1 h 17"/>
                  <a:gd name="T30" fmla="*/ 7 w 17"/>
                  <a:gd name="T31" fmla="*/ 1 h 17"/>
                  <a:gd name="T32" fmla="*/ 9 w 17"/>
                  <a:gd name="T33" fmla="*/ 0 h 17"/>
                  <a:gd name="T34" fmla="*/ 12 w 17"/>
                  <a:gd name="T35" fmla="*/ 0 h 17"/>
                  <a:gd name="T36" fmla="*/ 13 w 17"/>
                  <a:gd name="T3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 h="17">
                    <a:moveTo>
                      <a:pt x="13" y="0"/>
                    </a:moveTo>
                    <a:lnTo>
                      <a:pt x="15" y="0"/>
                    </a:lnTo>
                    <a:lnTo>
                      <a:pt x="16" y="1"/>
                    </a:lnTo>
                    <a:lnTo>
                      <a:pt x="17" y="2"/>
                    </a:lnTo>
                    <a:lnTo>
                      <a:pt x="17" y="5"/>
                    </a:lnTo>
                    <a:lnTo>
                      <a:pt x="15" y="9"/>
                    </a:lnTo>
                    <a:lnTo>
                      <a:pt x="12" y="13"/>
                    </a:lnTo>
                    <a:lnTo>
                      <a:pt x="8" y="17"/>
                    </a:lnTo>
                    <a:lnTo>
                      <a:pt x="4" y="15"/>
                    </a:lnTo>
                    <a:lnTo>
                      <a:pt x="2" y="13"/>
                    </a:lnTo>
                    <a:lnTo>
                      <a:pt x="1" y="9"/>
                    </a:lnTo>
                    <a:lnTo>
                      <a:pt x="0" y="7"/>
                    </a:lnTo>
                    <a:lnTo>
                      <a:pt x="1" y="3"/>
                    </a:lnTo>
                    <a:lnTo>
                      <a:pt x="2" y="2"/>
                    </a:lnTo>
                    <a:lnTo>
                      <a:pt x="4" y="1"/>
                    </a:lnTo>
                    <a:lnTo>
                      <a:pt x="7" y="1"/>
                    </a:lnTo>
                    <a:lnTo>
                      <a:pt x="9" y="0"/>
                    </a:lnTo>
                    <a:lnTo>
                      <a:pt x="12" y="0"/>
                    </a:lnTo>
                    <a:lnTo>
                      <a:pt x="13"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20" name="Freeform 4279">
                <a:extLst>
                  <a:ext uri="{FF2B5EF4-FFF2-40B4-BE49-F238E27FC236}">
                    <a16:creationId xmlns:a16="http://schemas.microsoft.com/office/drawing/2014/main" id="{876B8CE8-BC22-0CE1-E153-7EC2BB7D732B}"/>
                  </a:ext>
                </a:extLst>
              </p:cNvPr>
              <p:cNvSpPr>
                <a:spLocks/>
              </p:cNvSpPr>
              <p:nvPr/>
            </p:nvSpPr>
            <p:spPr bwMode="auto">
              <a:xfrm>
                <a:off x="2440638" y="1611472"/>
                <a:ext cx="8044" cy="10341"/>
              </a:xfrm>
              <a:custGeom>
                <a:avLst/>
                <a:gdLst>
                  <a:gd name="T0" fmla="*/ 5 w 14"/>
                  <a:gd name="T1" fmla="*/ 0 h 19"/>
                  <a:gd name="T2" fmla="*/ 8 w 14"/>
                  <a:gd name="T3" fmla="*/ 1 h 19"/>
                  <a:gd name="T4" fmla="*/ 11 w 14"/>
                  <a:gd name="T5" fmla="*/ 4 h 19"/>
                  <a:gd name="T6" fmla="*/ 12 w 14"/>
                  <a:gd name="T7" fmla="*/ 6 h 19"/>
                  <a:gd name="T8" fmla="*/ 13 w 14"/>
                  <a:gd name="T9" fmla="*/ 9 h 19"/>
                  <a:gd name="T10" fmla="*/ 14 w 14"/>
                  <a:gd name="T11" fmla="*/ 12 h 19"/>
                  <a:gd name="T12" fmla="*/ 14 w 14"/>
                  <a:gd name="T13" fmla="*/ 14 h 19"/>
                  <a:gd name="T14" fmla="*/ 13 w 14"/>
                  <a:gd name="T15" fmla="*/ 17 h 19"/>
                  <a:gd name="T16" fmla="*/ 12 w 14"/>
                  <a:gd name="T17" fmla="*/ 18 h 19"/>
                  <a:gd name="T18" fmla="*/ 8 w 14"/>
                  <a:gd name="T19" fmla="*/ 19 h 19"/>
                  <a:gd name="T20" fmla="*/ 6 w 14"/>
                  <a:gd name="T21" fmla="*/ 19 h 19"/>
                  <a:gd name="T22" fmla="*/ 3 w 14"/>
                  <a:gd name="T23" fmla="*/ 18 h 19"/>
                  <a:gd name="T24" fmla="*/ 1 w 14"/>
                  <a:gd name="T25" fmla="*/ 15 h 19"/>
                  <a:gd name="T26" fmla="*/ 0 w 14"/>
                  <a:gd name="T27" fmla="*/ 13 h 19"/>
                  <a:gd name="T28" fmla="*/ 0 w 14"/>
                  <a:gd name="T29" fmla="*/ 8 h 19"/>
                  <a:gd name="T30" fmla="*/ 1 w 14"/>
                  <a:gd name="T31" fmla="*/ 4 h 19"/>
                  <a:gd name="T32" fmla="*/ 5 w 14"/>
                  <a:gd name="T3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 h="19">
                    <a:moveTo>
                      <a:pt x="5" y="0"/>
                    </a:moveTo>
                    <a:lnTo>
                      <a:pt x="8" y="1"/>
                    </a:lnTo>
                    <a:lnTo>
                      <a:pt x="11" y="4"/>
                    </a:lnTo>
                    <a:lnTo>
                      <a:pt x="12" y="6"/>
                    </a:lnTo>
                    <a:lnTo>
                      <a:pt x="13" y="9"/>
                    </a:lnTo>
                    <a:lnTo>
                      <a:pt x="14" y="12"/>
                    </a:lnTo>
                    <a:lnTo>
                      <a:pt x="14" y="14"/>
                    </a:lnTo>
                    <a:lnTo>
                      <a:pt x="13" y="17"/>
                    </a:lnTo>
                    <a:lnTo>
                      <a:pt x="12" y="18"/>
                    </a:lnTo>
                    <a:lnTo>
                      <a:pt x="8" y="19"/>
                    </a:lnTo>
                    <a:lnTo>
                      <a:pt x="6" y="19"/>
                    </a:lnTo>
                    <a:lnTo>
                      <a:pt x="3" y="18"/>
                    </a:lnTo>
                    <a:lnTo>
                      <a:pt x="1" y="15"/>
                    </a:lnTo>
                    <a:lnTo>
                      <a:pt x="0" y="13"/>
                    </a:lnTo>
                    <a:lnTo>
                      <a:pt x="0" y="8"/>
                    </a:lnTo>
                    <a:lnTo>
                      <a:pt x="1" y="4"/>
                    </a:lnTo>
                    <a:lnTo>
                      <a:pt x="5"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21" name="Freeform 4281">
                <a:extLst>
                  <a:ext uri="{FF2B5EF4-FFF2-40B4-BE49-F238E27FC236}">
                    <a16:creationId xmlns:a16="http://schemas.microsoft.com/office/drawing/2014/main" id="{30DA4D1D-2470-2691-70FF-510F39335FA2}"/>
                  </a:ext>
                </a:extLst>
              </p:cNvPr>
              <p:cNvSpPr>
                <a:spLocks/>
              </p:cNvSpPr>
              <p:nvPr/>
            </p:nvSpPr>
            <p:spPr bwMode="auto">
              <a:xfrm>
                <a:off x="1810937" y="1284006"/>
                <a:ext cx="9192" cy="11490"/>
              </a:xfrm>
              <a:custGeom>
                <a:avLst/>
                <a:gdLst>
                  <a:gd name="T0" fmla="*/ 11 w 15"/>
                  <a:gd name="T1" fmla="*/ 0 h 19"/>
                  <a:gd name="T2" fmla="*/ 13 w 15"/>
                  <a:gd name="T3" fmla="*/ 0 h 19"/>
                  <a:gd name="T4" fmla="*/ 14 w 15"/>
                  <a:gd name="T5" fmla="*/ 1 h 19"/>
                  <a:gd name="T6" fmla="*/ 14 w 15"/>
                  <a:gd name="T7" fmla="*/ 2 h 19"/>
                  <a:gd name="T8" fmla="*/ 15 w 15"/>
                  <a:gd name="T9" fmla="*/ 5 h 19"/>
                  <a:gd name="T10" fmla="*/ 14 w 15"/>
                  <a:gd name="T11" fmla="*/ 6 h 19"/>
                  <a:gd name="T12" fmla="*/ 14 w 15"/>
                  <a:gd name="T13" fmla="*/ 6 h 19"/>
                  <a:gd name="T14" fmla="*/ 13 w 15"/>
                  <a:gd name="T15" fmla="*/ 9 h 19"/>
                  <a:gd name="T16" fmla="*/ 12 w 15"/>
                  <a:gd name="T17" fmla="*/ 12 h 19"/>
                  <a:gd name="T18" fmla="*/ 11 w 15"/>
                  <a:gd name="T19" fmla="*/ 14 h 19"/>
                  <a:gd name="T20" fmla="*/ 8 w 15"/>
                  <a:gd name="T21" fmla="*/ 17 h 19"/>
                  <a:gd name="T22" fmla="*/ 6 w 15"/>
                  <a:gd name="T23" fmla="*/ 18 h 19"/>
                  <a:gd name="T24" fmla="*/ 2 w 15"/>
                  <a:gd name="T25" fmla="*/ 19 h 19"/>
                  <a:gd name="T26" fmla="*/ 2 w 15"/>
                  <a:gd name="T27" fmla="*/ 19 h 19"/>
                  <a:gd name="T28" fmla="*/ 1 w 15"/>
                  <a:gd name="T29" fmla="*/ 18 h 19"/>
                  <a:gd name="T30" fmla="*/ 0 w 15"/>
                  <a:gd name="T31" fmla="*/ 18 h 19"/>
                  <a:gd name="T32" fmla="*/ 0 w 15"/>
                  <a:gd name="T33" fmla="*/ 13 h 19"/>
                  <a:gd name="T34" fmla="*/ 1 w 15"/>
                  <a:gd name="T35" fmla="*/ 9 h 19"/>
                  <a:gd name="T36" fmla="*/ 3 w 15"/>
                  <a:gd name="T37" fmla="*/ 6 h 19"/>
                  <a:gd name="T38" fmla="*/ 6 w 15"/>
                  <a:gd name="T39" fmla="*/ 4 h 19"/>
                  <a:gd name="T40" fmla="*/ 9 w 15"/>
                  <a:gd name="T41" fmla="*/ 0 h 19"/>
                  <a:gd name="T42" fmla="*/ 11 w 15"/>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19">
                    <a:moveTo>
                      <a:pt x="11" y="0"/>
                    </a:moveTo>
                    <a:lnTo>
                      <a:pt x="13" y="0"/>
                    </a:lnTo>
                    <a:lnTo>
                      <a:pt x="14" y="1"/>
                    </a:lnTo>
                    <a:lnTo>
                      <a:pt x="14" y="2"/>
                    </a:lnTo>
                    <a:lnTo>
                      <a:pt x="15" y="5"/>
                    </a:lnTo>
                    <a:lnTo>
                      <a:pt x="14" y="6"/>
                    </a:lnTo>
                    <a:lnTo>
                      <a:pt x="14" y="6"/>
                    </a:lnTo>
                    <a:lnTo>
                      <a:pt x="13" y="9"/>
                    </a:lnTo>
                    <a:lnTo>
                      <a:pt x="12" y="12"/>
                    </a:lnTo>
                    <a:lnTo>
                      <a:pt x="11" y="14"/>
                    </a:lnTo>
                    <a:lnTo>
                      <a:pt x="8" y="17"/>
                    </a:lnTo>
                    <a:lnTo>
                      <a:pt x="6" y="18"/>
                    </a:lnTo>
                    <a:lnTo>
                      <a:pt x="2" y="19"/>
                    </a:lnTo>
                    <a:lnTo>
                      <a:pt x="2" y="19"/>
                    </a:lnTo>
                    <a:lnTo>
                      <a:pt x="1" y="18"/>
                    </a:lnTo>
                    <a:lnTo>
                      <a:pt x="0" y="18"/>
                    </a:lnTo>
                    <a:lnTo>
                      <a:pt x="0" y="13"/>
                    </a:lnTo>
                    <a:lnTo>
                      <a:pt x="1" y="9"/>
                    </a:lnTo>
                    <a:lnTo>
                      <a:pt x="3" y="6"/>
                    </a:lnTo>
                    <a:lnTo>
                      <a:pt x="6" y="4"/>
                    </a:lnTo>
                    <a:lnTo>
                      <a:pt x="9" y="0"/>
                    </a:lnTo>
                    <a:lnTo>
                      <a:pt x="11"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22" name="Freeform 4282">
                <a:extLst>
                  <a:ext uri="{FF2B5EF4-FFF2-40B4-BE49-F238E27FC236}">
                    <a16:creationId xmlns:a16="http://schemas.microsoft.com/office/drawing/2014/main" id="{21BCFB82-70E3-6430-DFD9-C0A6401783C0}"/>
                  </a:ext>
                </a:extLst>
              </p:cNvPr>
              <p:cNvSpPr>
                <a:spLocks/>
              </p:cNvSpPr>
              <p:nvPr/>
            </p:nvSpPr>
            <p:spPr bwMode="auto">
              <a:xfrm>
                <a:off x="931884" y="1720627"/>
                <a:ext cx="9192" cy="8043"/>
              </a:xfrm>
              <a:custGeom>
                <a:avLst/>
                <a:gdLst>
                  <a:gd name="T0" fmla="*/ 4 w 16"/>
                  <a:gd name="T1" fmla="*/ 0 h 13"/>
                  <a:gd name="T2" fmla="*/ 7 w 16"/>
                  <a:gd name="T3" fmla="*/ 0 h 13"/>
                  <a:gd name="T4" fmla="*/ 9 w 16"/>
                  <a:gd name="T5" fmla="*/ 0 h 13"/>
                  <a:gd name="T6" fmla="*/ 11 w 16"/>
                  <a:gd name="T7" fmla="*/ 1 h 13"/>
                  <a:gd name="T8" fmla="*/ 14 w 16"/>
                  <a:gd name="T9" fmla="*/ 4 h 13"/>
                  <a:gd name="T10" fmla="*/ 16 w 16"/>
                  <a:gd name="T11" fmla="*/ 5 h 13"/>
                  <a:gd name="T12" fmla="*/ 16 w 16"/>
                  <a:gd name="T13" fmla="*/ 8 h 13"/>
                  <a:gd name="T14" fmla="*/ 15 w 16"/>
                  <a:gd name="T15" fmla="*/ 12 h 13"/>
                  <a:gd name="T16" fmla="*/ 13 w 16"/>
                  <a:gd name="T17" fmla="*/ 13 h 13"/>
                  <a:gd name="T18" fmla="*/ 10 w 16"/>
                  <a:gd name="T19" fmla="*/ 13 h 13"/>
                  <a:gd name="T20" fmla="*/ 7 w 16"/>
                  <a:gd name="T21" fmla="*/ 13 h 13"/>
                  <a:gd name="T22" fmla="*/ 4 w 16"/>
                  <a:gd name="T23" fmla="*/ 12 h 13"/>
                  <a:gd name="T24" fmla="*/ 2 w 16"/>
                  <a:gd name="T25" fmla="*/ 10 h 13"/>
                  <a:gd name="T26" fmla="*/ 1 w 16"/>
                  <a:gd name="T27" fmla="*/ 7 h 13"/>
                  <a:gd name="T28" fmla="*/ 0 w 16"/>
                  <a:gd name="T29" fmla="*/ 5 h 13"/>
                  <a:gd name="T30" fmla="*/ 1 w 16"/>
                  <a:gd name="T31" fmla="*/ 2 h 13"/>
                  <a:gd name="T32" fmla="*/ 2 w 16"/>
                  <a:gd name="T33" fmla="*/ 0 h 13"/>
                  <a:gd name="T34" fmla="*/ 4 w 16"/>
                  <a:gd name="T3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 h="13">
                    <a:moveTo>
                      <a:pt x="4" y="0"/>
                    </a:moveTo>
                    <a:lnTo>
                      <a:pt x="7" y="0"/>
                    </a:lnTo>
                    <a:lnTo>
                      <a:pt x="9" y="0"/>
                    </a:lnTo>
                    <a:lnTo>
                      <a:pt x="11" y="1"/>
                    </a:lnTo>
                    <a:lnTo>
                      <a:pt x="14" y="4"/>
                    </a:lnTo>
                    <a:lnTo>
                      <a:pt x="16" y="5"/>
                    </a:lnTo>
                    <a:lnTo>
                      <a:pt x="16" y="8"/>
                    </a:lnTo>
                    <a:lnTo>
                      <a:pt x="15" y="12"/>
                    </a:lnTo>
                    <a:lnTo>
                      <a:pt x="13" y="13"/>
                    </a:lnTo>
                    <a:lnTo>
                      <a:pt x="10" y="13"/>
                    </a:lnTo>
                    <a:lnTo>
                      <a:pt x="7" y="13"/>
                    </a:lnTo>
                    <a:lnTo>
                      <a:pt x="4" y="12"/>
                    </a:lnTo>
                    <a:lnTo>
                      <a:pt x="2" y="10"/>
                    </a:lnTo>
                    <a:lnTo>
                      <a:pt x="1" y="7"/>
                    </a:lnTo>
                    <a:lnTo>
                      <a:pt x="0" y="5"/>
                    </a:lnTo>
                    <a:lnTo>
                      <a:pt x="1" y="2"/>
                    </a:lnTo>
                    <a:lnTo>
                      <a:pt x="2" y="0"/>
                    </a:lnTo>
                    <a:lnTo>
                      <a:pt x="4"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23" name="Freeform 4283">
                <a:extLst>
                  <a:ext uri="{FF2B5EF4-FFF2-40B4-BE49-F238E27FC236}">
                    <a16:creationId xmlns:a16="http://schemas.microsoft.com/office/drawing/2014/main" id="{F6173D56-7A25-1A87-711A-536D7241D345}"/>
                  </a:ext>
                </a:extLst>
              </p:cNvPr>
              <p:cNvSpPr>
                <a:spLocks/>
              </p:cNvSpPr>
              <p:nvPr/>
            </p:nvSpPr>
            <p:spPr bwMode="auto">
              <a:xfrm>
                <a:off x="672189" y="1801056"/>
                <a:ext cx="8044" cy="9192"/>
              </a:xfrm>
              <a:custGeom>
                <a:avLst/>
                <a:gdLst>
                  <a:gd name="T0" fmla="*/ 3 w 14"/>
                  <a:gd name="T1" fmla="*/ 0 h 16"/>
                  <a:gd name="T2" fmla="*/ 8 w 14"/>
                  <a:gd name="T3" fmla="*/ 1 h 16"/>
                  <a:gd name="T4" fmla="*/ 12 w 14"/>
                  <a:gd name="T5" fmla="*/ 3 h 16"/>
                  <a:gd name="T6" fmla="*/ 14 w 14"/>
                  <a:gd name="T7" fmla="*/ 4 h 16"/>
                  <a:gd name="T8" fmla="*/ 14 w 14"/>
                  <a:gd name="T9" fmla="*/ 6 h 16"/>
                  <a:gd name="T10" fmla="*/ 14 w 14"/>
                  <a:gd name="T11" fmla="*/ 9 h 16"/>
                  <a:gd name="T12" fmla="*/ 12 w 14"/>
                  <a:gd name="T13" fmla="*/ 12 h 16"/>
                  <a:gd name="T14" fmla="*/ 11 w 14"/>
                  <a:gd name="T15" fmla="*/ 14 h 16"/>
                  <a:gd name="T16" fmla="*/ 7 w 14"/>
                  <a:gd name="T17" fmla="*/ 16 h 16"/>
                  <a:gd name="T18" fmla="*/ 5 w 14"/>
                  <a:gd name="T19" fmla="*/ 16 h 16"/>
                  <a:gd name="T20" fmla="*/ 3 w 14"/>
                  <a:gd name="T21" fmla="*/ 14 h 16"/>
                  <a:gd name="T22" fmla="*/ 1 w 14"/>
                  <a:gd name="T23" fmla="*/ 13 h 16"/>
                  <a:gd name="T24" fmla="*/ 0 w 14"/>
                  <a:gd name="T25" fmla="*/ 11 h 16"/>
                  <a:gd name="T26" fmla="*/ 0 w 14"/>
                  <a:gd name="T27" fmla="*/ 9 h 16"/>
                  <a:gd name="T28" fmla="*/ 1 w 14"/>
                  <a:gd name="T29" fmla="*/ 4 h 16"/>
                  <a:gd name="T30" fmla="*/ 3 w 14"/>
                  <a:gd name="T31" fmla="*/ 0 h 16"/>
                  <a:gd name="T32" fmla="*/ 3 w 14"/>
                  <a:gd name="T33" fmla="*/ 0 h 16"/>
                  <a:gd name="T34" fmla="*/ 3 w 14"/>
                  <a:gd name="T35" fmla="*/ 0 h 16"/>
                  <a:gd name="T36" fmla="*/ 3 w 14"/>
                  <a:gd name="T37" fmla="*/ 0 h 16"/>
                  <a:gd name="T38" fmla="*/ 3 w 14"/>
                  <a:gd name="T3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 h="16">
                    <a:moveTo>
                      <a:pt x="3" y="0"/>
                    </a:moveTo>
                    <a:lnTo>
                      <a:pt x="8" y="1"/>
                    </a:lnTo>
                    <a:lnTo>
                      <a:pt x="12" y="3"/>
                    </a:lnTo>
                    <a:lnTo>
                      <a:pt x="14" y="4"/>
                    </a:lnTo>
                    <a:lnTo>
                      <a:pt x="14" y="6"/>
                    </a:lnTo>
                    <a:lnTo>
                      <a:pt x="14" y="9"/>
                    </a:lnTo>
                    <a:lnTo>
                      <a:pt x="12" y="12"/>
                    </a:lnTo>
                    <a:lnTo>
                      <a:pt x="11" y="14"/>
                    </a:lnTo>
                    <a:lnTo>
                      <a:pt x="7" y="16"/>
                    </a:lnTo>
                    <a:lnTo>
                      <a:pt x="5" y="16"/>
                    </a:lnTo>
                    <a:lnTo>
                      <a:pt x="3" y="14"/>
                    </a:lnTo>
                    <a:lnTo>
                      <a:pt x="1" y="13"/>
                    </a:lnTo>
                    <a:lnTo>
                      <a:pt x="0" y="11"/>
                    </a:lnTo>
                    <a:lnTo>
                      <a:pt x="0" y="9"/>
                    </a:lnTo>
                    <a:lnTo>
                      <a:pt x="1" y="4"/>
                    </a:lnTo>
                    <a:lnTo>
                      <a:pt x="3" y="0"/>
                    </a:lnTo>
                    <a:close/>
                    <a:moveTo>
                      <a:pt x="3" y="0"/>
                    </a:moveTo>
                    <a:lnTo>
                      <a:pt x="3" y="0"/>
                    </a:lnTo>
                    <a:lnTo>
                      <a:pt x="3" y="0"/>
                    </a:lnTo>
                    <a:lnTo>
                      <a:pt x="3"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24" name="Freeform 4284">
                <a:extLst>
                  <a:ext uri="{FF2B5EF4-FFF2-40B4-BE49-F238E27FC236}">
                    <a16:creationId xmlns:a16="http://schemas.microsoft.com/office/drawing/2014/main" id="{422F148D-2474-37C1-9A97-DAE4FD204849}"/>
                  </a:ext>
                </a:extLst>
              </p:cNvPr>
              <p:cNvSpPr>
                <a:spLocks/>
              </p:cNvSpPr>
              <p:nvPr/>
            </p:nvSpPr>
            <p:spPr bwMode="auto">
              <a:xfrm>
                <a:off x="2436042" y="1487380"/>
                <a:ext cx="9192" cy="6894"/>
              </a:xfrm>
              <a:custGeom>
                <a:avLst/>
                <a:gdLst>
                  <a:gd name="T0" fmla="*/ 7 w 15"/>
                  <a:gd name="T1" fmla="*/ 0 h 12"/>
                  <a:gd name="T2" fmla="*/ 10 w 15"/>
                  <a:gd name="T3" fmla="*/ 0 h 12"/>
                  <a:gd name="T4" fmla="*/ 13 w 15"/>
                  <a:gd name="T5" fmla="*/ 2 h 12"/>
                  <a:gd name="T6" fmla="*/ 14 w 15"/>
                  <a:gd name="T7" fmla="*/ 5 h 12"/>
                  <a:gd name="T8" fmla="*/ 15 w 15"/>
                  <a:gd name="T9" fmla="*/ 7 h 12"/>
                  <a:gd name="T10" fmla="*/ 15 w 15"/>
                  <a:gd name="T11" fmla="*/ 9 h 12"/>
                  <a:gd name="T12" fmla="*/ 14 w 15"/>
                  <a:gd name="T13" fmla="*/ 11 h 12"/>
                  <a:gd name="T14" fmla="*/ 13 w 15"/>
                  <a:gd name="T15" fmla="*/ 11 h 12"/>
                  <a:gd name="T16" fmla="*/ 12 w 15"/>
                  <a:gd name="T17" fmla="*/ 12 h 12"/>
                  <a:gd name="T18" fmla="*/ 10 w 15"/>
                  <a:gd name="T19" fmla="*/ 12 h 12"/>
                  <a:gd name="T20" fmla="*/ 7 w 15"/>
                  <a:gd name="T21" fmla="*/ 12 h 12"/>
                  <a:gd name="T22" fmla="*/ 5 w 15"/>
                  <a:gd name="T23" fmla="*/ 12 h 12"/>
                  <a:gd name="T24" fmla="*/ 2 w 15"/>
                  <a:gd name="T25" fmla="*/ 12 h 12"/>
                  <a:gd name="T26" fmla="*/ 1 w 15"/>
                  <a:gd name="T27" fmla="*/ 9 h 12"/>
                  <a:gd name="T28" fmla="*/ 0 w 15"/>
                  <a:gd name="T29" fmla="*/ 7 h 12"/>
                  <a:gd name="T30" fmla="*/ 0 w 15"/>
                  <a:gd name="T31" fmla="*/ 4 h 12"/>
                  <a:gd name="T32" fmla="*/ 1 w 15"/>
                  <a:gd name="T33" fmla="*/ 1 h 12"/>
                  <a:gd name="T34" fmla="*/ 5 w 15"/>
                  <a:gd name="T35" fmla="*/ 0 h 12"/>
                  <a:gd name="T36" fmla="*/ 7 w 15"/>
                  <a:gd name="T3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2">
                    <a:moveTo>
                      <a:pt x="7" y="0"/>
                    </a:moveTo>
                    <a:lnTo>
                      <a:pt x="10" y="0"/>
                    </a:lnTo>
                    <a:lnTo>
                      <a:pt x="13" y="2"/>
                    </a:lnTo>
                    <a:lnTo>
                      <a:pt x="14" y="5"/>
                    </a:lnTo>
                    <a:lnTo>
                      <a:pt x="15" y="7"/>
                    </a:lnTo>
                    <a:lnTo>
                      <a:pt x="15" y="9"/>
                    </a:lnTo>
                    <a:lnTo>
                      <a:pt x="14" y="11"/>
                    </a:lnTo>
                    <a:lnTo>
                      <a:pt x="13" y="11"/>
                    </a:lnTo>
                    <a:lnTo>
                      <a:pt x="12" y="12"/>
                    </a:lnTo>
                    <a:lnTo>
                      <a:pt x="10" y="12"/>
                    </a:lnTo>
                    <a:lnTo>
                      <a:pt x="7" y="12"/>
                    </a:lnTo>
                    <a:lnTo>
                      <a:pt x="5" y="12"/>
                    </a:lnTo>
                    <a:lnTo>
                      <a:pt x="2" y="12"/>
                    </a:lnTo>
                    <a:lnTo>
                      <a:pt x="1" y="9"/>
                    </a:lnTo>
                    <a:lnTo>
                      <a:pt x="0" y="7"/>
                    </a:lnTo>
                    <a:lnTo>
                      <a:pt x="0" y="4"/>
                    </a:lnTo>
                    <a:lnTo>
                      <a:pt x="1" y="1"/>
                    </a:lnTo>
                    <a:lnTo>
                      <a:pt x="5" y="0"/>
                    </a:lnTo>
                    <a:lnTo>
                      <a:pt x="7"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25" name="Freeform 4285">
                <a:extLst>
                  <a:ext uri="{FF2B5EF4-FFF2-40B4-BE49-F238E27FC236}">
                    <a16:creationId xmlns:a16="http://schemas.microsoft.com/office/drawing/2014/main" id="{9284F9B0-4620-232C-6974-1BBE09EFE251}"/>
                  </a:ext>
                </a:extLst>
              </p:cNvPr>
              <p:cNvSpPr>
                <a:spLocks/>
              </p:cNvSpPr>
              <p:nvPr/>
            </p:nvSpPr>
            <p:spPr bwMode="auto">
              <a:xfrm>
                <a:off x="1069774" y="1674666"/>
                <a:ext cx="8044" cy="10341"/>
              </a:xfrm>
              <a:custGeom>
                <a:avLst/>
                <a:gdLst>
                  <a:gd name="T0" fmla="*/ 10 w 14"/>
                  <a:gd name="T1" fmla="*/ 0 h 18"/>
                  <a:gd name="T2" fmla="*/ 13 w 14"/>
                  <a:gd name="T3" fmla="*/ 1 h 18"/>
                  <a:gd name="T4" fmla="*/ 14 w 14"/>
                  <a:gd name="T5" fmla="*/ 3 h 18"/>
                  <a:gd name="T6" fmla="*/ 14 w 14"/>
                  <a:gd name="T7" fmla="*/ 4 h 18"/>
                  <a:gd name="T8" fmla="*/ 13 w 14"/>
                  <a:gd name="T9" fmla="*/ 9 h 18"/>
                  <a:gd name="T10" fmla="*/ 11 w 14"/>
                  <a:gd name="T11" fmla="*/ 12 h 18"/>
                  <a:gd name="T12" fmla="*/ 9 w 14"/>
                  <a:gd name="T13" fmla="*/ 15 h 18"/>
                  <a:gd name="T14" fmla="*/ 5 w 14"/>
                  <a:gd name="T15" fmla="*/ 17 h 18"/>
                  <a:gd name="T16" fmla="*/ 3 w 14"/>
                  <a:gd name="T17" fmla="*/ 18 h 18"/>
                  <a:gd name="T18" fmla="*/ 2 w 14"/>
                  <a:gd name="T19" fmla="*/ 17 h 18"/>
                  <a:gd name="T20" fmla="*/ 1 w 14"/>
                  <a:gd name="T21" fmla="*/ 16 h 18"/>
                  <a:gd name="T22" fmla="*/ 0 w 14"/>
                  <a:gd name="T23" fmla="*/ 13 h 18"/>
                  <a:gd name="T24" fmla="*/ 1 w 14"/>
                  <a:gd name="T25" fmla="*/ 11 h 18"/>
                  <a:gd name="T26" fmla="*/ 2 w 14"/>
                  <a:gd name="T27" fmla="*/ 9 h 18"/>
                  <a:gd name="T28" fmla="*/ 3 w 14"/>
                  <a:gd name="T29" fmla="*/ 5 h 18"/>
                  <a:gd name="T30" fmla="*/ 5 w 14"/>
                  <a:gd name="T31" fmla="*/ 3 h 18"/>
                  <a:gd name="T32" fmla="*/ 8 w 14"/>
                  <a:gd name="T33" fmla="*/ 1 h 18"/>
                  <a:gd name="T34" fmla="*/ 10 w 14"/>
                  <a:gd name="T3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8">
                    <a:moveTo>
                      <a:pt x="10" y="0"/>
                    </a:moveTo>
                    <a:lnTo>
                      <a:pt x="13" y="1"/>
                    </a:lnTo>
                    <a:lnTo>
                      <a:pt x="14" y="3"/>
                    </a:lnTo>
                    <a:lnTo>
                      <a:pt x="14" y="4"/>
                    </a:lnTo>
                    <a:lnTo>
                      <a:pt x="13" y="9"/>
                    </a:lnTo>
                    <a:lnTo>
                      <a:pt x="11" y="12"/>
                    </a:lnTo>
                    <a:lnTo>
                      <a:pt x="9" y="15"/>
                    </a:lnTo>
                    <a:lnTo>
                      <a:pt x="5" y="17"/>
                    </a:lnTo>
                    <a:lnTo>
                      <a:pt x="3" y="18"/>
                    </a:lnTo>
                    <a:lnTo>
                      <a:pt x="2" y="17"/>
                    </a:lnTo>
                    <a:lnTo>
                      <a:pt x="1" y="16"/>
                    </a:lnTo>
                    <a:lnTo>
                      <a:pt x="0" y="13"/>
                    </a:lnTo>
                    <a:lnTo>
                      <a:pt x="1" y="11"/>
                    </a:lnTo>
                    <a:lnTo>
                      <a:pt x="2" y="9"/>
                    </a:lnTo>
                    <a:lnTo>
                      <a:pt x="3" y="5"/>
                    </a:lnTo>
                    <a:lnTo>
                      <a:pt x="5" y="3"/>
                    </a:lnTo>
                    <a:lnTo>
                      <a:pt x="8" y="1"/>
                    </a:lnTo>
                    <a:lnTo>
                      <a:pt x="10"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26" name="Freeform 4286">
                <a:extLst>
                  <a:ext uri="{FF2B5EF4-FFF2-40B4-BE49-F238E27FC236}">
                    <a16:creationId xmlns:a16="http://schemas.microsoft.com/office/drawing/2014/main" id="{EAB62F9D-5304-395E-7FC9-C4A69DF0232D}"/>
                  </a:ext>
                </a:extLst>
              </p:cNvPr>
              <p:cNvSpPr>
                <a:spLocks/>
              </p:cNvSpPr>
              <p:nvPr/>
            </p:nvSpPr>
            <p:spPr bwMode="auto">
              <a:xfrm>
                <a:off x="1520218" y="1360989"/>
                <a:ext cx="6895" cy="9192"/>
              </a:xfrm>
              <a:custGeom>
                <a:avLst/>
                <a:gdLst>
                  <a:gd name="T0" fmla="*/ 0 w 13"/>
                  <a:gd name="T1" fmla="*/ 1 h 15"/>
                  <a:gd name="T2" fmla="*/ 0 w 13"/>
                  <a:gd name="T3" fmla="*/ 1 h 15"/>
                  <a:gd name="T4" fmla="*/ 0 w 13"/>
                  <a:gd name="T5" fmla="*/ 1 h 15"/>
                  <a:gd name="T6" fmla="*/ 0 w 13"/>
                  <a:gd name="T7" fmla="*/ 1 h 15"/>
                  <a:gd name="T8" fmla="*/ 7 w 13"/>
                  <a:gd name="T9" fmla="*/ 0 h 15"/>
                  <a:gd name="T10" fmla="*/ 9 w 13"/>
                  <a:gd name="T11" fmla="*/ 0 h 15"/>
                  <a:gd name="T12" fmla="*/ 11 w 13"/>
                  <a:gd name="T13" fmla="*/ 1 h 15"/>
                  <a:gd name="T14" fmla="*/ 13 w 13"/>
                  <a:gd name="T15" fmla="*/ 4 h 15"/>
                  <a:gd name="T16" fmla="*/ 13 w 13"/>
                  <a:gd name="T17" fmla="*/ 6 h 15"/>
                  <a:gd name="T18" fmla="*/ 11 w 13"/>
                  <a:gd name="T19" fmla="*/ 8 h 15"/>
                  <a:gd name="T20" fmla="*/ 11 w 13"/>
                  <a:gd name="T21" fmla="*/ 10 h 15"/>
                  <a:gd name="T22" fmla="*/ 10 w 13"/>
                  <a:gd name="T23" fmla="*/ 12 h 15"/>
                  <a:gd name="T24" fmla="*/ 9 w 13"/>
                  <a:gd name="T25" fmla="*/ 14 h 15"/>
                  <a:gd name="T26" fmla="*/ 8 w 13"/>
                  <a:gd name="T27" fmla="*/ 15 h 15"/>
                  <a:gd name="T28" fmla="*/ 5 w 13"/>
                  <a:gd name="T29" fmla="*/ 15 h 15"/>
                  <a:gd name="T30" fmla="*/ 3 w 13"/>
                  <a:gd name="T31" fmla="*/ 14 h 15"/>
                  <a:gd name="T32" fmla="*/ 2 w 13"/>
                  <a:gd name="T33" fmla="*/ 13 h 15"/>
                  <a:gd name="T34" fmla="*/ 1 w 13"/>
                  <a:gd name="T35" fmla="*/ 11 h 15"/>
                  <a:gd name="T36" fmla="*/ 0 w 13"/>
                  <a:gd name="T37" fmla="*/ 8 h 15"/>
                  <a:gd name="T38" fmla="*/ 0 w 13"/>
                  <a:gd name="T39" fmla="*/ 5 h 15"/>
                  <a:gd name="T40" fmla="*/ 0 w 13"/>
                  <a:gd name="T41" fmla="*/ 1 h 15"/>
                  <a:gd name="T42" fmla="*/ 2 w 13"/>
                  <a:gd name="T43" fmla="*/ 1 h 15"/>
                  <a:gd name="T44" fmla="*/ 4 w 13"/>
                  <a:gd name="T45" fmla="*/ 0 h 15"/>
                  <a:gd name="T46" fmla="*/ 7 w 13"/>
                  <a:gd name="T4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 h="15">
                    <a:moveTo>
                      <a:pt x="0" y="1"/>
                    </a:moveTo>
                    <a:lnTo>
                      <a:pt x="0" y="1"/>
                    </a:lnTo>
                    <a:lnTo>
                      <a:pt x="0" y="1"/>
                    </a:lnTo>
                    <a:lnTo>
                      <a:pt x="0" y="1"/>
                    </a:lnTo>
                    <a:close/>
                    <a:moveTo>
                      <a:pt x="7" y="0"/>
                    </a:moveTo>
                    <a:lnTo>
                      <a:pt x="9" y="0"/>
                    </a:lnTo>
                    <a:lnTo>
                      <a:pt x="11" y="1"/>
                    </a:lnTo>
                    <a:lnTo>
                      <a:pt x="13" y="4"/>
                    </a:lnTo>
                    <a:lnTo>
                      <a:pt x="13" y="6"/>
                    </a:lnTo>
                    <a:lnTo>
                      <a:pt x="11" y="8"/>
                    </a:lnTo>
                    <a:lnTo>
                      <a:pt x="11" y="10"/>
                    </a:lnTo>
                    <a:lnTo>
                      <a:pt x="10" y="12"/>
                    </a:lnTo>
                    <a:lnTo>
                      <a:pt x="9" y="14"/>
                    </a:lnTo>
                    <a:lnTo>
                      <a:pt x="8" y="15"/>
                    </a:lnTo>
                    <a:lnTo>
                      <a:pt x="5" y="15"/>
                    </a:lnTo>
                    <a:lnTo>
                      <a:pt x="3" y="14"/>
                    </a:lnTo>
                    <a:lnTo>
                      <a:pt x="2" y="13"/>
                    </a:lnTo>
                    <a:lnTo>
                      <a:pt x="1" y="11"/>
                    </a:lnTo>
                    <a:lnTo>
                      <a:pt x="0" y="8"/>
                    </a:lnTo>
                    <a:lnTo>
                      <a:pt x="0" y="5"/>
                    </a:lnTo>
                    <a:lnTo>
                      <a:pt x="0" y="1"/>
                    </a:lnTo>
                    <a:lnTo>
                      <a:pt x="2" y="1"/>
                    </a:lnTo>
                    <a:lnTo>
                      <a:pt x="4" y="0"/>
                    </a:lnTo>
                    <a:lnTo>
                      <a:pt x="7"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27" name="Freeform 4288">
                <a:extLst>
                  <a:ext uri="{FF2B5EF4-FFF2-40B4-BE49-F238E27FC236}">
                    <a16:creationId xmlns:a16="http://schemas.microsoft.com/office/drawing/2014/main" id="{4B8CE65A-443A-1ECB-FAA6-59F51F815496}"/>
                  </a:ext>
                </a:extLst>
              </p:cNvPr>
              <p:cNvSpPr>
                <a:spLocks/>
              </p:cNvSpPr>
              <p:nvPr/>
            </p:nvSpPr>
            <p:spPr bwMode="auto">
              <a:xfrm>
                <a:off x="1666152" y="1227706"/>
                <a:ext cx="6895" cy="6894"/>
              </a:xfrm>
              <a:custGeom>
                <a:avLst/>
                <a:gdLst>
                  <a:gd name="T0" fmla="*/ 6 w 13"/>
                  <a:gd name="T1" fmla="*/ 0 h 13"/>
                  <a:gd name="T2" fmla="*/ 9 w 13"/>
                  <a:gd name="T3" fmla="*/ 0 h 13"/>
                  <a:gd name="T4" fmla="*/ 12 w 13"/>
                  <a:gd name="T5" fmla="*/ 1 h 13"/>
                  <a:gd name="T6" fmla="*/ 13 w 13"/>
                  <a:gd name="T7" fmla="*/ 3 h 13"/>
                  <a:gd name="T8" fmla="*/ 13 w 13"/>
                  <a:gd name="T9" fmla="*/ 6 h 13"/>
                  <a:gd name="T10" fmla="*/ 13 w 13"/>
                  <a:gd name="T11" fmla="*/ 7 h 13"/>
                  <a:gd name="T12" fmla="*/ 12 w 13"/>
                  <a:gd name="T13" fmla="*/ 10 h 13"/>
                  <a:gd name="T14" fmla="*/ 9 w 13"/>
                  <a:gd name="T15" fmla="*/ 12 h 13"/>
                  <a:gd name="T16" fmla="*/ 8 w 13"/>
                  <a:gd name="T17" fmla="*/ 13 h 13"/>
                  <a:gd name="T18" fmla="*/ 6 w 13"/>
                  <a:gd name="T19" fmla="*/ 13 h 13"/>
                  <a:gd name="T20" fmla="*/ 3 w 13"/>
                  <a:gd name="T21" fmla="*/ 13 h 13"/>
                  <a:gd name="T22" fmla="*/ 1 w 13"/>
                  <a:gd name="T23" fmla="*/ 13 h 13"/>
                  <a:gd name="T24" fmla="*/ 0 w 13"/>
                  <a:gd name="T25" fmla="*/ 11 h 13"/>
                  <a:gd name="T26" fmla="*/ 0 w 13"/>
                  <a:gd name="T27" fmla="*/ 9 h 13"/>
                  <a:gd name="T28" fmla="*/ 0 w 13"/>
                  <a:gd name="T29" fmla="*/ 6 h 13"/>
                  <a:gd name="T30" fmla="*/ 1 w 13"/>
                  <a:gd name="T31" fmla="*/ 4 h 13"/>
                  <a:gd name="T32" fmla="*/ 3 w 13"/>
                  <a:gd name="T33" fmla="*/ 1 h 13"/>
                  <a:gd name="T34" fmla="*/ 6 w 13"/>
                  <a:gd name="T3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13">
                    <a:moveTo>
                      <a:pt x="6" y="0"/>
                    </a:moveTo>
                    <a:lnTo>
                      <a:pt x="9" y="0"/>
                    </a:lnTo>
                    <a:lnTo>
                      <a:pt x="12" y="1"/>
                    </a:lnTo>
                    <a:lnTo>
                      <a:pt x="13" y="3"/>
                    </a:lnTo>
                    <a:lnTo>
                      <a:pt x="13" y="6"/>
                    </a:lnTo>
                    <a:lnTo>
                      <a:pt x="13" y="7"/>
                    </a:lnTo>
                    <a:lnTo>
                      <a:pt x="12" y="10"/>
                    </a:lnTo>
                    <a:lnTo>
                      <a:pt x="9" y="12"/>
                    </a:lnTo>
                    <a:lnTo>
                      <a:pt x="8" y="13"/>
                    </a:lnTo>
                    <a:lnTo>
                      <a:pt x="6" y="13"/>
                    </a:lnTo>
                    <a:lnTo>
                      <a:pt x="3" y="13"/>
                    </a:lnTo>
                    <a:lnTo>
                      <a:pt x="1" y="13"/>
                    </a:lnTo>
                    <a:lnTo>
                      <a:pt x="0" y="11"/>
                    </a:lnTo>
                    <a:lnTo>
                      <a:pt x="0" y="9"/>
                    </a:lnTo>
                    <a:lnTo>
                      <a:pt x="0" y="6"/>
                    </a:lnTo>
                    <a:lnTo>
                      <a:pt x="1" y="4"/>
                    </a:lnTo>
                    <a:lnTo>
                      <a:pt x="3" y="1"/>
                    </a:lnTo>
                    <a:lnTo>
                      <a:pt x="6"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28" name="Freeform 4290">
                <a:extLst>
                  <a:ext uri="{FF2B5EF4-FFF2-40B4-BE49-F238E27FC236}">
                    <a16:creationId xmlns:a16="http://schemas.microsoft.com/office/drawing/2014/main" id="{E8F94EB5-A25F-1A31-AD19-1356F87E1724}"/>
                  </a:ext>
                </a:extLst>
              </p:cNvPr>
              <p:cNvSpPr>
                <a:spLocks/>
              </p:cNvSpPr>
              <p:nvPr/>
            </p:nvSpPr>
            <p:spPr bwMode="auto">
              <a:xfrm>
                <a:off x="1021512" y="1703392"/>
                <a:ext cx="8044" cy="4596"/>
              </a:xfrm>
              <a:custGeom>
                <a:avLst/>
                <a:gdLst>
                  <a:gd name="T0" fmla="*/ 6 w 14"/>
                  <a:gd name="T1" fmla="*/ 0 h 10"/>
                  <a:gd name="T2" fmla="*/ 10 w 14"/>
                  <a:gd name="T3" fmla="*/ 0 h 10"/>
                  <a:gd name="T4" fmla="*/ 12 w 14"/>
                  <a:gd name="T5" fmla="*/ 1 h 10"/>
                  <a:gd name="T6" fmla="*/ 13 w 14"/>
                  <a:gd name="T7" fmla="*/ 3 h 10"/>
                  <a:gd name="T8" fmla="*/ 14 w 14"/>
                  <a:gd name="T9" fmla="*/ 5 h 10"/>
                  <a:gd name="T10" fmla="*/ 13 w 14"/>
                  <a:gd name="T11" fmla="*/ 7 h 10"/>
                  <a:gd name="T12" fmla="*/ 12 w 14"/>
                  <a:gd name="T13" fmla="*/ 8 h 10"/>
                  <a:gd name="T14" fmla="*/ 11 w 14"/>
                  <a:gd name="T15" fmla="*/ 10 h 10"/>
                  <a:gd name="T16" fmla="*/ 10 w 14"/>
                  <a:gd name="T17" fmla="*/ 10 h 10"/>
                  <a:gd name="T18" fmla="*/ 7 w 14"/>
                  <a:gd name="T19" fmla="*/ 10 h 10"/>
                  <a:gd name="T20" fmla="*/ 5 w 14"/>
                  <a:gd name="T21" fmla="*/ 10 h 10"/>
                  <a:gd name="T22" fmla="*/ 3 w 14"/>
                  <a:gd name="T23" fmla="*/ 8 h 10"/>
                  <a:gd name="T24" fmla="*/ 1 w 14"/>
                  <a:gd name="T25" fmla="*/ 8 h 10"/>
                  <a:gd name="T26" fmla="*/ 0 w 14"/>
                  <a:gd name="T27" fmla="*/ 6 h 10"/>
                  <a:gd name="T28" fmla="*/ 0 w 14"/>
                  <a:gd name="T29" fmla="*/ 4 h 10"/>
                  <a:gd name="T30" fmla="*/ 0 w 14"/>
                  <a:gd name="T31" fmla="*/ 3 h 10"/>
                  <a:gd name="T32" fmla="*/ 1 w 14"/>
                  <a:gd name="T33" fmla="*/ 1 h 10"/>
                  <a:gd name="T34" fmla="*/ 3 w 14"/>
                  <a:gd name="T35" fmla="*/ 0 h 10"/>
                  <a:gd name="T36" fmla="*/ 5 w 14"/>
                  <a:gd name="T37" fmla="*/ 0 h 10"/>
                  <a:gd name="T38" fmla="*/ 6 w 14"/>
                  <a:gd name="T3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 h="10">
                    <a:moveTo>
                      <a:pt x="6" y="0"/>
                    </a:moveTo>
                    <a:lnTo>
                      <a:pt x="10" y="0"/>
                    </a:lnTo>
                    <a:lnTo>
                      <a:pt x="12" y="1"/>
                    </a:lnTo>
                    <a:lnTo>
                      <a:pt x="13" y="3"/>
                    </a:lnTo>
                    <a:lnTo>
                      <a:pt x="14" y="5"/>
                    </a:lnTo>
                    <a:lnTo>
                      <a:pt x="13" y="7"/>
                    </a:lnTo>
                    <a:lnTo>
                      <a:pt x="12" y="8"/>
                    </a:lnTo>
                    <a:lnTo>
                      <a:pt x="11" y="10"/>
                    </a:lnTo>
                    <a:lnTo>
                      <a:pt x="10" y="10"/>
                    </a:lnTo>
                    <a:lnTo>
                      <a:pt x="7" y="10"/>
                    </a:lnTo>
                    <a:lnTo>
                      <a:pt x="5" y="10"/>
                    </a:lnTo>
                    <a:lnTo>
                      <a:pt x="3" y="8"/>
                    </a:lnTo>
                    <a:lnTo>
                      <a:pt x="1" y="8"/>
                    </a:lnTo>
                    <a:lnTo>
                      <a:pt x="0" y="6"/>
                    </a:lnTo>
                    <a:lnTo>
                      <a:pt x="0" y="4"/>
                    </a:lnTo>
                    <a:lnTo>
                      <a:pt x="0" y="3"/>
                    </a:lnTo>
                    <a:lnTo>
                      <a:pt x="1" y="1"/>
                    </a:lnTo>
                    <a:lnTo>
                      <a:pt x="3" y="0"/>
                    </a:lnTo>
                    <a:lnTo>
                      <a:pt x="5" y="0"/>
                    </a:lnTo>
                    <a:lnTo>
                      <a:pt x="6"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29" name="Freeform 4291">
                <a:extLst>
                  <a:ext uri="{FF2B5EF4-FFF2-40B4-BE49-F238E27FC236}">
                    <a16:creationId xmlns:a16="http://schemas.microsoft.com/office/drawing/2014/main" id="{69436954-DBA1-2846-BCF7-AD52DF318213}"/>
                  </a:ext>
                </a:extLst>
              </p:cNvPr>
              <p:cNvSpPr>
                <a:spLocks/>
              </p:cNvSpPr>
              <p:nvPr/>
            </p:nvSpPr>
            <p:spPr bwMode="auto">
              <a:xfrm>
                <a:off x="1050240" y="1766586"/>
                <a:ext cx="5745" cy="6894"/>
              </a:xfrm>
              <a:custGeom>
                <a:avLst/>
                <a:gdLst>
                  <a:gd name="T0" fmla="*/ 5 w 11"/>
                  <a:gd name="T1" fmla="*/ 0 h 12"/>
                  <a:gd name="T2" fmla="*/ 7 w 11"/>
                  <a:gd name="T3" fmla="*/ 0 h 12"/>
                  <a:gd name="T4" fmla="*/ 8 w 11"/>
                  <a:gd name="T5" fmla="*/ 1 h 12"/>
                  <a:gd name="T6" fmla="*/ 10 w 11"/>
                  <a:gd name="T7" fmla="*/ 2 h 12"/>
                  <a:gd name="T8" fmla="*/ 11 w 11"/>
                  <a:gd name="T9" fmla="*/ 4 h 12"/>
                  <a:gd name="T10" fmla="*/ 11 w 11"/>
                  <a:gd name="T11" fmla="*/ 7 h 12"/>
                  <a:gd name="T12" fmla="*/ 11 w 11"/>
                  <a:gd name="T13" fmla="*/ 9 h 12"/>
                  <a:gd name="T14" fmla="*/ 10 w 11"/>
                  <a:gd name="T15" fmla="*/ 10 h 12"/>
                  <a:gd name="T16" fmla="*/ 7 w 11"/>
                  <a:gd name="T17" fmla="*/ 12 h 12"/>
                  <a:gd name="T18" fmla="*/ 5 w 11"/>
                  <a:gd name="T19" fmla="*/ 12 h 12"/>
                  <a:gd name="T20" fmla="*/ 2 w 11"/>
                  <a:gd name="T21" fmla="*/ 12 h 12"/>
                  <a:gd name="T22" fmla="*/ 1 w 11"/>
                  <a:gd name="T23" fmla="*/ 10 h 12"/>
                  <a:gd name="T24" fmla="*/ 0 w 11"/>
                  <a:gd name="T25" fmla="*/ 8 h 12"/>
                  <a:gd name="T26" fmla="*/ 0 w 11"/>
                  <a:gd name="T27" fmla="*/ 6 h 12"/>
                  <a:gd name="T28" fmla="*/ 0 w 11"/>
                  <a:gd name="T29" fmla="*/ 3 h 12"/>
                  <a:gd name="T30" fmla="*/ 1 w 11"/>
                  <a:gd name="T31" fmla="*/ 2 h 12"/>
                  <a:gd name="T32" fmla="*/ 2 w 11"/>
                  <a:gd name="T33" fmla="*/ 1 h 12"/>
                  <a:gd name="T34" fmla="*/ 5 w 11"/>
                  <a:gd name="T3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 h="12">
                    <a:moveTo>
                      <a:pt x="5" y="0"/>
                    </a:moveTo>
                    <a:lnTo>
                      <a:pt x="7" y="0"/>
                    </a:lnTo>
                    <a:lnTo>
                      <a:pt x="8" y="1"/>
                    </a:lnTo>
                    <a:lnTo>
                      <a:pt x="10" y="2"/>
                    </a:lnTo>
                    <a:lnTo>
                      <a:pt x="11" y="4"/>
                    </a:lnTo>
                    <a:lnTo>
                      <a:pt x="11" y="7"/>
                    </a:lnTo>
                    <a:lnTo>
                      <a:pt x="11" y="9"/>
                    </a:lnTo>
                    <a:lnTo>
                      <a:pt x="10" y="10"/>
                    </a:lnTo>
                    <a:lnTo>
                      <a:pt x="7" y="12"/>
                    </a:lnTo>
                    <a:lnTo>
                      <a:pt x="5" y="12"/>
                    </a:lnTo>
                    <a:lnTo>
                      <a:pt x="2" y="12"/>
                    </a:lnTo>
                    <a:lnTo>
                      <a:pt x="1" y="10"/>
                    </a:lnTo>
                    <a:lnTo>
                      <a:pt x="0" y="8"/>
                    </a:lnTo>
                    <a:lnTo>
                      <a:pt x="0" y="6"/>
                    </a:lnTo>
                    <a:lnTo>
                      <a:pt x="0" y="3"/>
                    </a:lnTo>
                    <a:lnTo>
                      <a:pt x="1" y="2"/>
                    </a:lnTo>
                    <a:lnTo>
                      <a:pt x="2" y="1"/>
                    </a:lnTo>
                    <a:lnTo>
                      <a:pt x="5"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30" name="Freeform 4294">
                <a:extLst>
                  <a:ext uri="{FF2B5EF4-FFF2-40B4-BE49-F238E27FC236}">
                    <a16:creationId xmlns:a16="http://schemas.microsoft.com/office/drawing/2014/main" id="{A94A59A9-43F3-1DA6-8388-751EC2DD8449}"/>
                  </a:ext>
                </a:extLst>
              </p:cNvPr>
              <p:cNvSpPr>
                <a:spLocks/>
              </p:cNvSpPr>
              <p:nvPr/>
            </p:nvSpPr>
            <p:spPr bwMode="auto">
              <a:xfrm>
                <a:off x="2396973" y="1563214"/>
                <a:ext cx="5745" cy="9192"/>
              </a:xfrm>
              <a:custGeom>
                <a:avLst/>
                <a:gdLst>
                  <a:gd name="T0" fmla="*/ 4 w 10"/>
                  <a:gd name="T1" fmla="*/ 0 h 14"/>
                  <a:gd name="T2" fmla="*/ 6 w 10"/>
                  <a:gd name="T3" fmla="*/ 2 h 14"/>
                  <a:gd name="T4" fmla="*/ 9 w 10"/>
                  <a:gd name="T5" fmla="*/ 3 h 14"/>
                  <a:gd name="T6" fmla="*/ 10 w 10"/>
                  <a:gd name="T7" fmla="*/ 7 h 14"/>
                  <a:gd name="T8" fmla="*/ 10 w 10"/>
                  <a:gd name="T9" fmla="*/ 9 h 14"/>
                  <a:gd name="T10" fmla="*/ 9 w 10"/>
                  <a:gd name="T11" fmla="*/ 12 h 14"/>
                  <a:gd name="T12" fmla="*/ 9 w 10"/>
                  <a:gd name="T13" fmla="*/ 13 h 14"/>
                  <a:gd name="T14" fmla="*/ 6 w 10"/>
                  <a:gd name="T15" fmla="*/ 14 h 14"/>
                  <a:gd name="T16" fmla="*/ 5 w 10"/>
                  <a:gd name="T17" fmla="*/ 14 h 14"/>
                  <a:gd name="T18" fmla="*/ 3 w 10"/>
                  <a:gd name="T19" fmla="*/ 13 h 14"/>
                  <a:gd name="T20" fmla="*/ 0 w 10"/>
                  <a:gd name="T21" fmla="*/ 11 h 14"/>
                  <a:gd name="T22" fmla="*/ 0 w 10"/>
                  <a:gd name="T23" fmla="*/ 8 h 14"/>
                  <a:gd name="T24" fmla="*/ 0 w 10"/>
                  <a:gd name="T25" fmla="*/ 6 h 14"/>
                  <a:gd name="T26" fmla="*/ 0 w 10"/>
                  <a:gd name="T27" fmla="*/ 3 h 14"/>
                  <a:gd name="T28" fmla="*/ 0 w 10"/>
                  <a:gd name="T29" fmla="*/ 2 h 14"/>
                  <a:gd name="T30" fmla="*/ 2 w 10"/>
                  <a:gd name="T31" fmla="*/ 1 h 14"/>
                  <a:gd name="T32" fmla="*/ 4 w 10"/>
                  <a:gd name="T3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14">
                    <a:moveTo>
                      <a:pt x="4" y="0"/>
                    </a:moveTo>
                    <a:lnTo>
                      <a:pt x="6" y="2"/>
                    </a:lnTo>
                    <a:lnTo>
                      <a:pt x="9" y="3"/>
                    </a:lnTo>
                    <a:lnTo>
                      <a:pt x="10" y="7"/>
                    </a:lnTo>
                    <a:lnTo>
                      <a:pt x="10" y="9"/>
                    </a:lnTo>
                    <a:lnTo>
                      <a:pt x="9" y="12"/>
                    </a:lnTo>
                    <a:lnTo>
                      <a:pt x="9" y="13"/>
                    </a:lnTo>
                    <a:lnTo>
                      <a:pt x="6" y="14"/>
                    </a:lnTo>
                    <a:lnTo>
                      <a:pt x="5" y="14"/>
                    </a:lnTo>
                    <a:lnTo>
                      <a:pt x="3" y="13"/>
                    </a:lnTo>
                    <a:lnTo>
                      <a:pt x="0" y="11"/>
                    </a:lnTo>
                    <a:lnTo>
                      <a:pt x="0" y="8"/>
                    </a:lnTo>
                    <a:lnTo>
                      <a:pt x="0" y="6"/>
                    </a:lnTo>
                    <a:lnTo>
                      <a:pt x="0" y="3"/>
                    </a:lnTo>
                    <a:lnTo>
                      <a:pt x="0" y="2"/>
                    </a:lnTo>
                    <a:lnTo>
                      <a:pt x="2" y="1"/>
                    </a:lnTo>
                    <a:lnTo>
                      <a:pt x="4"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31" name="Freeform 4295">
                <a:extLst>
                  <a:ext uri="{FF2B5EF4-FFF2-40B4-BE49-F238E27FC236}">
                    <a16:creationId xmlns:a16="http://schemas.microsoft.com/office/drawing/2014/main" id="{A5399EBF-1054-A9F5-D2DF-E56FC890ED09}"/>
                  </a:ext>
                </a:extLst>
              </p:cNvPr>
              <p:cNvSpPr>
                <a:spLocks/>
              </p:cNvSpPr>
              <p:nvPr/>
            </p:nvSpPr>
            <p:spPr bwMode="auto">
              <a:xfrm>
                <a:off x="2426849" y="1613770"/>
                <a:ext cx="5745" cy="6894"/>
              </a:xfrm>
              <a:custGeom>
                <a:avLst/>
                <a:gdLst>
                  <a:gd name="T0" fmla="*/ 4 w 9"/>
                  <a:gd name="T1" fmla="*/ 0 h 13"/>
                  <a:gd name="T2" fmla="*/ 7 w 9"/>
                  <a:gd name="T3" fmla="*/ 0 h 13"/>
                  <a:gd name="T4" fmla="*/ 9 w 9"/>
                  <a:gd name="T5" fmla="*/ 1 h 13"/>
                  <a:gd name="T6" fmla="*/ 9 w 9"/>
                  <a:gd name="T7" fmla="*/ 2 h 13"/>
                  <a:gd name="T8" fmla="*/ 9 w 9"/>
                  <a:gd name="T9" fmla="*/ 3 h 13"/>
                  <a:gd name="T10" fmla="*/ 9 w 9"/>
                  <a:gd name="T11" fmla="*/ 5 h 13"/>
                  <a:gd name="T12" fmla="*/ 9 w 9"/>
                  <a:gd name="T13" fmla="*/ 8 h 13"/>
                  <a:gd name="T14" fmla="*/ 8 w 9"/>
                  <a:gd name="T15" fmla="*/ 10 h 13"/>
                  <a:gd name="T16" fmla="*/ 7 w 9"/>
                  <a:gd name="T17" fmla="*/ 11 h 13"/>
                  <a:gd name="T18" fmla="*/ 6 w 9"/>
                  <a:gd name="T19" fmla="*/ 13 h 13"/>
                  <a:gd name="T20" fmla="*/ 3 w 9"/>
                  <a:gd name="T21" fmla="*/ 13 h 13"/>
                  <a:gd name="T22" fmla="*/ 1 w 9"/>
                  <a:gd name="T23" fmla="*/ 11 h 13"/>
                  <a:gd name="T24" fmla="*/ 0 w 9"/>
                  <a:gd name="T25" fmla="*/ 9 h 13"/>
                  <a:gd name="T26" fmla="*/ 0 w 9"/>
                  <a:gd name="T27" fmla="*/ 8 h 13"/>
                  <a:gd name="T28" fmla="*/ 0 w 9"/>
                  <a:gd name="T29" fmla="*/ 5 h 13"/>
                  <a:gd name="T30" fmla="*/ 1 w 9"/>
                  <a:gd name="T31" fmla="*/ 3 h 13"/>
                  <a:gd name="T32" fmla="*/ 2 w 9"/>
                  <a:gd name="T33" fmla="*/ 2 h 13"/>
                  <a:gd name="T34" fmla="*/ 3 w 9"/>
                  <a:gd name="T35" fmla="*/ 0 h 13"/>
                  <a:gd name="T36" fmla="*/ 4 w 9"/>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 h="13">
                    <a:moveTo>
                      <a:pt x="4" y="0"/>
                    </a:moveTo>
                    <a:lnTo>
                      <a:pt x="7" y="0"/>
                    </a:lnTo>
                    <a:lnTo>
                      <a:pt x="9" y="1"/>
                    </a:lnTo>
                    <a:lnTo>
                      <a:pt x="9" y="2"/>
                    </a:lnTo>
                    <a:lnTo>
                      <a:pt x="9" y="3"/>
                    </a:lnTo>
                    <a:lnTo>
                      <a:pt x="9" y="5"/>
                    </a:lnTo>
                    <a:lnTo>
                      <a:pt x="9" y="8"/>
                    </a:lnTo>
                    <a:lnTo>
                      <a:pt x="8" y="10"/>
                    </a:lnTo>
                    <a:lnTo>
                      <a:pt x="7" y="11"/>
                    </a:lnTo>
                    <a:lnTo>
                      <a:pt x="6" y="13"/>
                    </a:lnTo>
                    <a:lnTo>
                      <a:pt x="3" y="13"/>
                    </a:lnTo>
                    <a:lnTo>
                      <a:pt x="1" y="11"/>
                    </a:lnTo>
                    <a:lnTo>
                      <a:pt x="0" y="9"/>
                    </a:lnTo>
                    <a:lnTo>
                      <a:pt x="0" y="8"/>
                    </a:lnTo>
                    <a:lnTo>
                      <a:pt x="0" y="5"/>
                    </a:lnTo>
                    <a:lnTo>
                      <a:pt x="1" y="3"/>
                    </a:lnTo>
                    <a:lnTo>
                      <a:pt x="2" y="2"/>
                    </a:lnTo>
                    <a:lnTo>
                      <a:pt x="3" y="0"/>
                    </a:lnTo>
                    <a:lnTo>
                      <a:pt x="4"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32" name="Freeform 4296">
                <a:extLst>
                  <a:ext uri="{FF2B5EF4-FFF2-40B4-BE49-F238E27FC236}">
                    <a16:creationId xmlns:a16="http://schemas.microsoft.com/office/drawing/2014/main" id="{D5273A04-2A3C-C67A-33AE-55637981DE47}"/>
                  </a:ext>
                </a:extLst>
              </p:cNvPr>
              <p:cNvSpPr>
                <a:spLocks/>
              </p:cNvSpPr>
              <p:nvPr/>
            </p:nvSpPr>
            <p:spPr bwMode="auto">
              <a:xfrm>
                <a:off x="858342" y="679633"/>
                <a:ext cx="6895" cy="6894"/>
              </a:xfrm>
              <a:custGeom>
                <a:avLst/>
                <a:gdLst>
                  <a:gd name="T0" fmla="*/ 9 w 12"/>
                  <a:gd name="T1" fmla="*/ 0 h 10"/>
                  <a:gd name="T2" fmla="*/ 11 w 12"/>
                  <a:gd name="T3" fmla="*/ 0 h 10"/>
                  <a:gd name="T4" fmla="*/ 12 w 12"/>
                  <a:gd name="T5" fmla="*/ 1 h 10"/>
                  <a:gd name="T6" fmla="*/ 12 w 12"/>
                  <a:gd name="T7" fmla="*/ 3 h 10"/>
                  <a:gd name="T8" fmla="*/ 11 w 12"/>
                  <a:gd name="T9" fmla="*/ 7 h 10"/>
                  <a:gd name="T10" fmla="*/ 10 w 12"/>
                  <a:gd name="T11" fmla="*/ 9 h 10"/>
                  <a:gd name="T12" fmla="*/ 7 w 12"/>
                  <a:gd name="T13" fmla="*/ 10 h 10"/>
                  <a:gd name="T14" fmla="*/ 4 w 12"/>
                  <a:gd name="T15" fmla="*/ 10 h 10"/>
                  <a:gd name="T16" fmla="*/ 1 w 12"/>
                  <a:gd name="T17" fmla="*/ 10 h 10"/>
                  <a:gd name="T18" fmla="*/ 0 w 12"/>
                  <a:gd name="T19" fmla="*/ 9 h 10"/>
                  <a:gd name="T20" fmla="*/ 0 w 12"/>
                  <a:gd name="T21" fmla="*/ 5 h 10"/>
                  <a:gd name="T22" fmla="*/ 1 w 12"/>
                  <a:gd name="T23" fmla="*/ 3 h 10"/>
                  <a:gd name="T24" fmla="*/ 3 w 12"/>
                  <a:gd name="T25" fmla="*/ 1 h 10"/>
                  <a:gd name="T26" fmla="*/ 6 w 12"/>
                  <a:gd name="T27" fmla="*/ 0 h 10"/>
                  <a:gd name="T28" fmla="*/ 9 w 12"/>
                  <a:gd name="T2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 h="10">
                    <a:moveTo>
                      <a:pt x="9" y="0"/>
                    </a:moveTo>
                    <a:lnTo>
                      <a:pt x="11" y="0"/>
                    </a:lnTo>
                    <a:lnTo>
                      <a:pt x="12" y="1"/>
                    </a:lnTo>
                    <a:lnTo>
                      <a:pt x="12" y="3"/>
                    </a:lnTo>
                    <a:lnTo>
                      <a:pt x="11" y="7"/>
                    </a:lnTo>
                    <a:lnTo>
                      <a:pt x="10" y="9"/>
                    </a:lnTo>
                    <a:lnTo>
                      <a:pt x="7" y="10"/>
                    </a:lnTo>
                    <a:lnTo>
                      <a:pt x="4" y="10"/>
                    </a:lnTo>
                    <a:lnTo>
                      <a:pt x="1" y="10"/>
                    </a:lnTo>
                    <a:lnTo>
                      <a:pt x="0" y="9"/>
                    </a:lnTo>
                    <a:lnTo>
                      <a:pt x="0" y="5"/>
                    </a:lnTo>
                    <a:lnTo>
                      <a:pt x="1" y="3"/>
                    </a:lnTo>
                    <a:lnTo>
                      <a:pt x="3" y="1"/>
                    </a:lnTo>
                    <a:lnTo>
                      <a:pt x="6" y="0"/>
                    </a:lnTo>
                    <a:lnTo>
                      <a:pt x="9"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33" name="Freeform 4297">
                <a:extLst>
                  <a:ext uri="{FF2B5EF4-FFF2-40B4-BE49-F238E27FC236}">
                    <a16:creationId xmlns:a16="http://schemas.microsoft.com/office/drawing/2014/main" id="{165CD2CC-98E0-4B13-F524-A7D67387D12F}"/>
                  </a:ext>
                </a:extLst>
              </p:cNvPr>
              <p:cNvSpPr>
                <a:spLocks/>
              </p:cNvSpPr>
              <p:nvPr/>
            </p:nvSpPr>
            <p:spPr bwMode="auto">
              <a:xfrm>
                <a:off x="1644319" y="1224259"/>
                <a:ext cx="5745" cy="8043"/>
              </a:xfrm>
              <a:custGeom>
                <a:avLst/>
                <a:gdLst>
                  <a:gd name="T0" fmla="*/ 0 w 10"/>
                  <a:gd name="T1" fmla="*/ 2 h 14"/>
                  <a:gd name="T2" fmla="*/ 2 w 10"/>
                  <a:gd name="T3" fmla="*/ 2 h 14"/>
                  <a:gd name="T4" fmla="*/ 4 w 10"/>
                  <a:gd name="T5" fmla="*/ 2 h 14"/>
                  <a:gd name="T6" fmla="*/ 7 w 10"/>
                  <a:gd name="T7" fmla="*/ 3 h 14"/>
                  <a:gd name="T8" fmla="*/ 9 w 10"/>
                  <a:gd name="T9" fmla="*/ 4 h 14"/>
                  <a:gd name="T10" fmla="*/ 10 w 10"/>
                  <a:gd name="T11" fmla="*/ 6 h 14"/>
                  <a:gd name="T12" fmla="*/ 10 w 10"/>
                  <a:gd name="T13" fmla="*/ 10 h 14"/>
                  <a:gd name="T14" fmla="*/ 10 w 10"/>
                  <a:gd name="T15" fmla="*/ 12 h 14"/>
                  <a:gd name="T16" fmla="*/ 8 w 10"/>
                  <a:gd name="T17" fmla="*/ 14 h 14"/>
                  <a:gd name="T18" fmla="*/ 6 w 10"/>
                  <a:gd name="T19" fmla="*/ 14 h 14"/>
                  <a:gd name="T20" fmla="*/ 3 w 10"/>
                  <a:gd name="T21" fmla="*/ 12 h 14"/>
                  <a:gd name="T22" fmla="*/ 1 w 10"/>
                  <a:gd name="T23" fmla="*/ 11 h 14"/>
                  <a:gd name="T24" fmla="*/ 0 w 10"/>
                  <a:gd name="T25" fmla="*/ 9 h 14"/>
                  <a:gd name="T26" fmla="*/ 0 w 10"/>
                  <a:gd name="T27" fmla="*/ 6 h 14"/>
                  <a:gd name="T28" fmla="*/ 0 w 10"/>
                  <a:gd name="T29" fmla="*/ 4 h 14"/>
                  <a:gd name="T30" fmla="*/ 0 w 10"/>
                  <a:gd name="T31" fmla="*/ 2 h 14"/>
                  <a:gd name="T32" fmla="*/ 0 w 10"/>
                  <a:gd name="T33" fmla="*/ 0 h 14"/>
                  <a:gd name="T34" fmla="*/ 0 w 10"/>
                  <a:gd name="T35" fmla="*/ 2 h 14"/>
                  <a:gd name="T36" fmla="*/ 0 w 10"/>
                  <a:gd name="T37" fmla="*/ 2 h 14"/>
                  <a:gd name="T38" fmla="*/ 0 w 10"/>
                  <a:gd name="T3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 h="14">
                    <a:moveTo>
                      <a:pt x="0" y="2"/>
                    </a:moveTo>
                    <a:lnTo>
                      <a:pt x="2" y="2"/>
                    </a:lnTo>
                    <a:lnTo>
                      <a:pt x="4" y="2"/>
                    </a:lnTo>
                    <a:lnTo>
                      <a:pt x="7" y="3"/>
                    </a:lnTo>
                    <a:lnTo>
                      <a:pt x="9" y="4"/>
                    </a:lnTo>
                    <a:lnTo>
                      <a:pt x="10" y="6"/>
                    </a:lnTo>
                    <a:lnTo>
                      <a:pt x="10" y="10"/>
                    </a:lnTo>
                    <a:lnTo>
                      <a:pt x="10" y="12"/>
                    </a:lnTo>
                    <a:lnTo>
                      <a:pt x="8" y="14"/>
                    </a:lnTo>
                    <a:lnTo>
                      <a:pt x="6" y="14"/>
                    </a:lnTo>
                    <a:lnTo>
                      <a:pt x="3" y="12"/>
                    </a:lnTo>
                    <a:lnTo>
                      <a:pt x="1" y="11"/>
                    </a:lnTo>
                    <a:lnTo>
                      <a:pt x="0" y="9"/>
                    </a:lnTo>
                    <a:lnTo>
                      <a:pt x="0" y="6"/>
                    </a:lnTo>
                    <a:lnTo>
                      <a:pt x="0" y="4"/>
                    </a:lnTo>
                    <a:lnTo>
                      <a:pt x="0" y="2"/>
                    </a:lnTo>
                    <a:close/>
                    <a:moveTo>
                      <a:pt x="0" y="0"/>
                    </a:moveTo>
                    <a:lnTo>
                      <a:pt x="0" y="2"/>
                    </a:lnTo>
                    <a:lnTo>
                      <a:pt x="0" y="2"/>
                    </a:lnTo>
                    <a:lnTo>
                      <a:pt x="0"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34" name="Freeform 4298">
                <a:extLst>
                  <a:ext uri="{FF2B5EF4-FFF2-40B4-BE49-F238E27FC236}">
                    <a16:creationId xmlns:a16="http://schemas.microsoft.com/office/drawing/2014/main" id="{D2981757-78C7-3F33-9878-171E8B9E2600}"/>
                  </a:ext>
                </a:extLst>
              </p:cNvPr>
              <p:cNvSpPr>
                <a:spLocks/>
              </p:cNvSpPr>
              <p:nvPr/>
            </p:nvSpPr>
            <p:spPr bwMode="auto">
              <a:xfrm>
                <a:off x="758371" y="1776927"/>
                <a:ext cx="3447" cy="4596"/>
              </a:xfrm>
              <a:custGeom>
                <a:avLst/>
                <a:gdLst>
                  <a:gd name="T0" fmla="*/ 2 w 7"/>
                  <a:gd name="T1" fmla="*/ 0 h 10"/>
                  <a:gd name="T2" fmla="*/ 5 w 7"/>
                  <a:gd name="T3" fmla="*/ 0 h 10"/>
                  <a:gd name="T4" fmla="*/ 6 w 7"/>
                  <a:gd name="T5" fmla="*/ 2 h 10"/>
                  <a:gd name="T6" fmla="*/ 7 w 7"/>
                  <a:gd name="T7" fmla="*/ 3 h 10"/>
                  <a:gd name="T8" fmla="*/ 7 w 7"/>
                  <a:gd name="T9" fmla="*/ 5 h 10"/>
                  <a:gd name="T10" fmla="*/ 7 w 7"/>
                  <a:gd name="T11" fmla="*/ 8 h 10"/>
                  <a:gd name="T12" fmla="*/ 6 w 7"/>
                  <a:gd name="T13" fmla="*/ 9 h 10"/>
                  <a:gd name="T14" fmla="*/ 3 w 7"/>
                  <a:gd name="T15" fmla="*/ 10 h 10"/>
                  <a:gd name="T16" fmla="*/ 1 w 7"/>
                  <a:gd name="T17" fmla="*/ 9 h 10"/>
                  <a:gd name="T18" fmla="*/ 0 w 7"/>
                  <a:gd name="T19" fmla="*/ 8 h 10"/>
                  <a:gd name="T20" fmla="*/ 0 w 7"/>
                  <a:gd name="T21" fmla="*/ 6 h 10"/>
                  <a:gd name="T22" fmla="*/ 0 w 7"/>
                  <a:gd name="T23" fmla="*/ 4 h 10"/>
                  <a:gd name="T24" fmla="*/ 1 w 7"/>
                  <a:gd name="T25" fmla="*/ 2 h 10"/>
                  <a:gd name="T26" fmla="*/ 2 w 7"/>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0">
                    <a:moveTo>
                      <a:pt x="2" y="0"/>
                    </a:moveTo>
                    <a:lnTo>
                      <a:pt x="5" y="0"/>
                    </a:lnTo>
                    <a:lnTo>
                      <a:pt x="6" y="2"/>
                    </a:lnTo>
                    <a:lnTo>
                      <a:pt x="7" y="3"/>
                    </a:lnTo>
                    <a:lnTo>
                      <a:pt x="7" y="5"/>
                    </a:lnTo>
                    <a:lnTo>
                      <a:pt x="7" y="8"/>
                    </a:lnTo>
                    <a:lnTo>
                      <a:pt x="6" y="9"/>
                    </a:lnTo>
                    <a:lnTo>
                      <a:pt x="3" y="10"/>
                    </a:lnTo>
                    <a:lnTo>
                      <a:pt x="1" y="9"/>
                    </a:lnTo>
                    <a:lnTo>
                      <a:pt x="0" y="8"/>
                    </a:lnTo>
                    <a:lnTo>
                      <a:pt x="0" y="6"/>
                    </a:lnTo>
                    <a:lnTo>
                      <a:pt x="0" y="4"/>
                    </a:lnTo>
                    <a:lnTo>
                      <a:pt x="1" y="2"/>
                    </a:lnTo>
                    <a:lnTo>
                      <a:pt x="2"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35" name="Freeform 4299">
                <a:extLst>
                  <a:ext uri="{FF2B5EF4-FFF2-40B4-BE49-F238E27FC236}">
                    <a16:creationId xmlns:a16="http://schemas.microsoft.com/office/drawing/2014/main" id="{3D673272-2ED5-7449-F89E-A000B7DFD968}"/>
                  </a:ext>
                </a:extLst>
              </p:cNvPr>
              <p:cNvSpPr>
                <a:spLocks/>
              </p:cNvSpPr>
              <p:nvPr/>
            </p:nvSpPr>
            <p:spPr bwMode="auto">
              <a:xfrm>
                <a:off x="1337513" y="218885"/>
                <a:ext cx="5745" cy="5745"/>
              </a:xfrm>
              <a:custGeom>
                <a:avLst/>
                <a:gdLst>
                  <a:gd name="T0" fmla="*/ 6 w 11"/>
                  <a:gd name="T1" fmla="*/ 0 h 9"/>
                  <a:gd name="T2" fmla="*/ 7 w 11"/>
                  <a:gd name="T3" fmla="*/ 1 h 9"/>
                  <a:gd name="T4" fmla="*/ 10 w 11"/>
                  <a:gd name="T5" fmla="*/ 2 h 9"/>
                  <a:gd name="T6" fmla="*/ 11 w 11"/>
                  <a:gd name="T7" fmla="*/ 4 h 9"/>
                  <a:gd name="T8" fmla="*/ 11 w 11"/>
                  <a:gd name="T9" fmla="*/ 7 h 9"/>
                  <a:gd name="T10" fmla="*/ 10 w 11"/>
                  <a:gd name="T11" fmla="*/ 8 h 9"/>
                  <a:gd name="T12" fmla="*/ 8 w 11"/>
                  <a:gd name="T13" fmla="*/ 9 h 9"/>
                  <a:gd name="T14" fmla="*/ 6 w 11"/>
                  <a:gd name="T15" fmla="*/ 9 h 9"/>
                  <a:gd name="T16" fmla="*/ 5 w 11"/>
                  <a:gd name="T17" fmla="*/ 8 h 9"/>
                  <a:gd name="T18" fmla="*/ 3 w 11"/>
                  <a:gd name="T19" fmla="*/ 7 h 9"/>
                  <a:gd name="T20" fmla="*/ 1 w 11"/>
                  <a:gd name="T21" fmla="*/ 6 h 9"/>
                  <a:gd name="T22" fmla="*/ 0 w 11"/>
                  <a:gd name="T23" fmla="*/ 3 h 9"/>
                  <a:gd name="T24" fmla="*/ 1 w 11"/>
                  <a:gd name="T25" fmla="*/ 2 h 9"/>
                  <a:gd name="T26" fmla="*/ 1 w 11"/>
                  <a:gd name="T27" fmla="*/ 1 h 9"/>
                  <a:gd name="T28" fmla="*/ 4 w 11"/>
                  <a:gd name="T29" fmla="*/ 0 h 9"/>
                  <a:gd name="T30" fmla="*/ 6 w 11"/>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9">
                    <a:moveTo>
                      <a:pt x="6" y="0"/>
                    </a:moveTo>
                    <a:lnTo>
                      <a:pt x="7" y="1"/>
                    </a:lnTo>
                    <a:lnTo>
                      <a:pt x="10" y="2"/>
                    </a:lnTo>
                    <a:lnTo>
                      <a:pt x="11" y="4"/>
                    </a:lnTo>
                    <a:lnTo>
                      <a:pt x="11" y="7"/>
                    </a:lnTo>
                    <a:lnTo>
                      <a:pt x="10" y="8"/>
                    </a:lnTo>
                    <a:lnTo>
                      <a:pt x="8" y="9"/>
                    </a:lnTo>
                    <a:lnTo>
                      <a:pt x="6" y="9"/>
                    </a:lnTo>
                    <a:lnTo>
                      <a:pt x="5" y="8"/>
                    </a:lnTo>
                    <a:lnTo>
                      <a:pt x="3" y="7"/>
                    </a:lnTo>
                    <a:lnTo>
                      <a:pt x="1" y="6"/>
                    </a:lnTo>
                    <a:lnTo>
                      <a:pt x="0" y="3"/>
                    </a:lnTo>
                    <a:lnTo>
                      <a:pt x="1" y="2"/>
                    </a:lnTo>
                    <a:lnTo>
                      <a:pt x="1" y="1"/>
                    </a:lnTo>
                    <a:lnTo>
                      <a:pt x="4" y="0"/>
                    </a:lnTo>
                    <a:lnTo>
                      <a:pt x="6"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36" name="Freeform 4300">
                <a:extLst>
                  <a:ext uri="{FF2B5EF4-FFF2-40B4-BE49-F238E27FC236}">
                    <a16:creationId xmlns:a16="http://schemas.microsoft.com/office/drawing/2014/main" id="{A116AD3F-25B5-3572-1876-7395DC03DC03}"/>
                  </a:ext>
                </a:extLst>
              </p:cNvPr>
              <p:cNvSpPr>
                <a:spLocks/>
              </p:cNvSpPr>
              <p:nvPr/>
            </p:nvSpPr>
            <p:spPr bwMode="auto">
              <a:xfrm>
                <a:off x="943374" y="1712584"/>
                <a:ext cx="6895" cy="4596"/>
              </a:xfrm>
              <a:custGeom>
                <a:avLst/>
                <a:gdLst>
                  <a:gd name="T0" fmla="*/ 5 w 12"/>
                  <a:gd name="T1" fmla="*/ 0 h 7"/>
                  <a:gd name="T2" fmla="*/ 7 w 12"/>
                  <a:gd name="T3" fmla="*/ 0 h 7"/>
                  <a:gd name="T4" fmla="*/ 9 w 12"/>
                  <a:gd name="T5" fmla="*/ 1 h 7"/>
                  <a:gd name="T6" fmla="*/ 12 w 12"/>
                  <a:gd name="T7" fmla="*/ 4 h 7"/>
                  <a:gd name="T8" fmla="*/ 12 w 12"/>
                  <a:gd name="T9" fmla="*/ 6 h 7"/>
                  <a:gd name="T10" fmla="*/ 11 w 12"/>
                  <a:gd name="T11" fmla="*/ 7 h 7"/>
                  <a:gd name="T12" fmla="*/ 8 w 12"/>
                  <a:gd name="T13" fmla="*/ 7 h 7"/>
                  <a:gd name="T14" fmla="*/ 6 w 12"/>
                  <a:gd name="T15" fmla="*/ 7 h 7"/>
                  <a:gd name="T16" fmla="*/ 4 w 12"/>
                  <a:gd name="T17" fmla="*/ 7 h 7"/>
                  <a:gd name="T18" fmla="*/ 1 w 12"/>
                  <a:gd name="T19" fmla="*/ 5 h 7"/>
                  <a:gd name="T20" fmla="*/ 0 w 12"/>
                  <a:gd name="T21" fmla="*/ 4 h 7"/>
                  <a:gd name="T22" fmla="*/ 1 w 12"/>
                  <a:gd name="T23" fmla="*/ 2 h 7"/>
                  <a:gd name="T24" fmla="*/ 2 w 12"/>
                  <a:gd name="T25" fmla="*/ 1 h 7"/>
                  <a:gd name="T26" fmla="*/ 5 w 12"/>
                  <a:gd name="T2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7">
                    <a:moveTo>
                      <a:pt x="5" y="0"/>
                    </a:moveTo>
                    <a:lnTo>
                      <a:pt x="7" y="0"/>
                    </a:lnTo>
                    <a:lnTo>
                      <a:pt x="9" y="1"/>
                    </a:lnTo>
                    <a:lnTo>
                      <a:pt x="12" y="4"/>
                    </a:lnTo>
                    <a:lnTo>
                      <a:pt x="12" y="6"/>
                    </a:lnTo>
                    <a:lnTo>
                      <a:pt x="11" y="7"/>
                    </a:lnTo>
                    <a:lnTo>
                      <a:pt x="8" y="7"/>
                    </a:lnTo>
                    <a:lnTo>
                      <a:pt x="6" y="7"/>
                    </a:lnTo>
                    <a:lnTo>
                      <a:pt x="4" y="7"/>
                    </a:lnTo>
                    <a:lnTo>
                      <a:pt x="1" y="5"/>
                    </a:lnTo>
                    <a:lnTo>
                      <a:pt x="0" y="4"/>
                    </a:lnTo>
                    <a:lnTo>
                      <a:pt x="1" y="2"/>
                    </a:lnTo>
                    <a:lnTo>
                      <a:pt x="2" y="1"/>
                    </a:lnTo>
                    <a:lnTo>
                      <a:pt x="5"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37" name="Freeform 4301">
                <a:extLst>
                  <a:ext uri="{FF2B5EF4-FFF2-40B4-BE49-F238E27FC236}">
                    <a16:creationId xmlns:a16="http://schemas.microsoft.com/office/drawing/2014/main" id="{03506D08-AD8E-D5F0-1758-6E1893C6F50E}"/>
                  </a:ext>
                </a:extLst>
              </p:cNvPr>
              <p:cNvSpPr>
                <a:spLocks/>
              </p:cNvSpPr>
              <p:nvPr/>
            </p:nvSpPr>
            <p:spPr bwMode="auto">
              <a:xfrm>
                <a:off x="1540901" y="295868"/>
                <a:ext cx="4597" cy="4596"/>
              </a:xfrm>
              <a:custGeom>
                <a:avLst/>
                <a:gdLst>
                  <a:gd name="T0" fmla="*/ 5 w 9"/>
                  <a:gd name="T1" fmla="*/ 0 h 7"/>
                  <a:gd name="T2" fmla="*/ 6 w 9"/>
                  <a:gd name="T3" fmla="*/ 0 h 7"/>
                  <a:gd name="T4" fmla="*/ 7 w 9"/>
                  <a:gd name="T5" fmla="*/ 1 h 7"/>
                  <a:gd name="T6" fmla="*/ 9 w 9"/>
                  <a:gd name="T7" fmla="*/ 2 h 7"/>
                  <a:gd name="T8" fmla="*/ 9 w 9"/>
                  <a:gd name="T9" fmla="*/ 3 h 7"/>
                  <a:gd name="T10" fmla="*/ 9 w 9"/>
                  <a:gd name="T11" fmla="*/ 6 h 7"/>
                  <a:gd name="T12" fmla="*/ 7 w 9"/>
                  <a:gd name="T13" fmla="*/ 7 h 7"/>
                  <a:gd name="T14" fmla="*/ 5 w 9"/>
                  <a:gd name="T15" fmla="*/ 7 h 7"/>
                  <a:gd name="T16" fmla="*/ 4 w 9"/>
                  <a:gd name="T17" fmla="*/ 7 h 7"/>
                  <a:gd name="T18" fmla="*/ 3 w 9"/>
                  <a:gd name="T19" fmla="*/ 6 h 7"/>
                  <a:gd name="T20" fmla="*/ 0 w 9"/>
                  <a:gd name="T21" fmla="*/ 5 h 7"/>
                  <a:gd name="T22" fmla="*/ 0 w 9"/>
                  <a:gd name="T23" fmla="*/ 3 h 7"/>
                  <a:gd name="T24" fmla="*/ 0 w 9"/>
                  <a:gd name="T25" fmla="*/ 2 h 7"/>
                  <a:gd name="T26" fmla="*/ 2 w 9"/>
                  <a:gd name="T27" fmla="*/ 1 h 7"/>
                  <a:gd name="T28" fmla="*/ 3 w 9"/>
                  <a:gd name="T29" fmla="*/ 0 h 7"/>
                  <a:gd name="T30" fmla="*/ 5 w 9"/>
                  <a:gd name="T3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7">
                    <a:moveTo>
                      <a:pt x="5" y="0"/>
                    </a:moveTo>
                    <a:lnTo>
                      <a:pt x="6" y="0"/>
                    </a:lnTo>
                    <a:lnTo>
                      <a:pt x="7" y="1"/>
                    </a:lnTo>
                    <a:lnTo>
                      <a:pt x="9" y="2"/>
                    </a:lnTo>
                    <a:lnTo>
                      <a:pt x="9" y="3"/>
                    </a:lnTo>
                    <a:lnTo>
                      <a:pt x="9" y="6"/>
                    </a:lnTo>
                    <a:lnTo>
                      <a:pt x="7" y="7"/>
                    </a:lnTo>
                    <a:lnTo>
                      <a:pt x="5" y="7"/>
                    </a:lnTo>
                    <a:lnTo>
                      <a:pt x="4" y="7"/>
                    </a:lnTo>
                    <a:lnTo>
                      <a:pt x="3" y="6"/>
                    </a:lnTo>
                    <a:lnTo>
                      <a:pt x="0" y="5"/>
                    </a:lnTo>
                    <a:lnTo>
                      <a:pt x="0" y="3"/>
                    </a:lnTo>
                    <a:lnTo>
                      <a:pt x="0" y="2"/>
                    </a:lnTo>
                    <a:lnTo>
                      <a:pt x="2" y="1"/>
                    </a:lnTo>
                    <a:lnTo>
                      <a:pt x="3" y="0"/>
                    </a:lnTo>
                    <a:lnTo>
                      <a:pt x="5"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38" name="Freeform 4302">
                <a:extLst>
                  <a:ext uri="{FF2B5EF4-FFF2-40B4-BE49-F238E27FC236}">
                    <a16:creationId xmlns:a16="http://schemas.microsoft.com/office/drawing/2014/main" id="{420C870C-63C2-1D27-5476-2AB1A7F0861D}"/>
                  </a:ext>
                </a:extLst>
              </p:cNvPr>
              <p:cNvSpPr>
                <a:spLocks/>
              </p:cNvSpPr>
              <p:nvPr/>
            </p:nvSpPr>
            <p:spPr bwMode="auto">
              <a:xfrm>
                <a:off x="1562734" y="302762"/>
                <a:ext cx="5745" cy="5745"/>
              </a:xfrm>
              <a:custGeom>
                <a:avLst/>
                <a:gdLst>
                  <a:gd name="T0" fmla="*/ 4 w 11"/>
                  <a:gd name="T1" fmla="*/ 0 h 9"/>
                  <a:gd name="T2" fmla="*/ 5 w 11"/>
                  <a:gd name="T3" fmla="*/ 1 h 9"/>
                  <a:gd name="T4" fmla="*/ 7 w 11"/>
                  <a:gd name="T5" fmla="*/ 1 h 9"/>
                  <a:gd name="T6" fmla="*/ 8 w 11"/>
                  <a:gd name="T7" fmla="*/ 2 h 9"/>
                  <a:gd name="T8" fmla="*/ 10 w 11"/>
                  <a:gd name="T9" fmla="*/ 4 h 9"/>
                  <a:gd name="T10" fmla="*/ 11 w 11"/>
                  <a:gd name="T11" fmla="*/ 7 h 9"/>
                  <a:gd name="T12" fmla="*/ 10 w 11"/>
                  <a:gd name="T13" fmla="*/ 8 h 9"/>
                  <a:gd name="T14" fmla="*/ 8 w 11"/>
                  <a:gd name="T15" fmla="*/ 9 h 9"/>
                  <a:gd name="T16" fmla="*/ 6 w 11"/>
                  <a:gd name="T17" fmla="*/ 9 h 9"/>
                  <a:gd name="T18" fmla="*/ 5 w 11"/>
                  <a:gd name="T19" fmla="*/ 8 h 9"/>
                  <a:gd name="T20" fmla="*/ 3 w 11"/>
                  <a:gd name="T21" fmla="*/ 8 h 9"/>
                  <a:gd name="T22" fmla="*/ 1 w 11"/>
                  <a:gd name="T23" fmla="*/ 7 h 9"/>
                  <a:gd name="T24" fmla="*/ 0 w 11"/>
                  <a:gd name="T25" fmla="*/ 4 h 9"/>
                  <a:gd name="T26" fmla="*/ 0 w 11"/>
                  <a:gd name="T27" fmla="*/ 2 h 9"/>
                  <a:gd name="T28" fmla="*/ 1 w 11"/>
                  <a:gd name="T29" fmla="*/ 1 h 9"/>
                  <a:gd name="T30" fmla="*/ 4 w 11"/>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9">
                    <a:moveTo>
                      <a:pt x="4" y="0"/>
                    </a:moveTo>
                    <a:lnTo>
                      <a:pt x="5" y="1"/>
                    </a:lnTo>
                    <a:lnTo>
                      <a:pt x="7" y="1"/>
                    </a:lnTo>
                    <a:lnTo>
                      <a:pt x="8" y="2"/>
                    </a:lnTo>
                    <a:lnTo>
                      <a:pt x="10" y="4"/>
                    </a:lnTo>
                    <a:lnTo>
                      <a:pt x="11" y="7"/>
                    </a:lnTo>
                    <a:lnTo>
                      <a:pt x="10" y="8"/>
                    </a:lnTo>
                    <a:lnTo>
                      <a:pt x="8" y="9"/>
                    </a:lnTo>
                    <a:lnTo>
                      <a:pt x="6" y="9"/>
                    </a:lnTo>
                    <a:lnTo>
                      <a:pt x="5" y="8"/>
                    </a:lnTo>
                    <a:lnTo>
                      <a:pt x="3" y="8"/>
                    </a:lnTo>
                    <a:lnTo>
                      <a:pt x="1" y="7"/>
                    </a:lnTo>
                    <a:lnTo>
                      <a:pt x="0" y="4"/>
                    </a:lnTo>
                    <a:lnTo>
                      <a:pt x="0" y="2"/>
                    </a:lnTo>
                    <a:lnTo>
                      <a:pt x="1" y="1"/>
                    </a:lnTo>
                    <a:lnTo>
                      <a:pt x="4"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39" name="Freeform 4303">
                <a:extLst>
                  <a:ext uri="{FF2B5EF4-FFF2-40B4-BE49-F238E27FC236}">
                    <a16:creationId xmlns:a16="http://schemas.microsoft.com/office/drawing/2014/main" id="{0858B2B5-CB8C-A2EB-6D6E-1AAB2F5899ED}"/>
                  </a:ext>
                </a:extLst>
              </p:cNvPr>
              <p:cNvSpPr>
                <a:spLocks/>
              </p:cNvSpPr>
              <p:nvPr/>
            </p:nvSpPr>
            <p:spPr bwMode="auto">
              <a:xfrm>
                <a:off x="2427998" y="1559766"/>
                <a:ext cx="5745" cy="5745"/>
              </a:xfrm>
              <a:custGeom>
                <a:avLst/>
                <a:gdLst>
                  <a:gd name="T0" fmla="*/ 2 w 8"/>
                  <a:gd name="T1" fmla="*/ 0 h 9"/>
                  <a:gd name="T2" fmla="*/ 6 w 8"/>
                  <a:gd name="T3" fmla="*/ 1 h 9"/>
                  <a:gd name="T4" fmla="*/ 8 w 8"/>
                  <a:gd name="T5" fmla="*/ 3 h 9"/>
                  <a:gd name="T6" fmla="*/ 8 w 8"/>
                  <a:gd name="T7" fmla="*/ 7 h 9"/>
                  <a:gd name="T8" fmla="*/ 8 w 8"/>
                  <a:gd name="T9" fmla="*/ 8 h 9"/>
                  <a:gd name="T10" fmla="*/ 7 w 8"/>
                  <a:gd name="T11" fmla="*/ 9 h 9"/>
                  <a:gd name="T12" fmla="*/ 6 w 8"/>
                  <a:gd name="T13" fmla="*/ 9 h 9"/>
                  <a:gd name="T14" fmla="*/ 2 w 8"/>
                  <a:gd name="T15" fmla="*/ 8 h 9"/>
                  <a:gd name="T16" fmla="*/ 1 w 8"/>
                  <a:gd name="T17" fmla="*/ 6 h 9"/>
                  <a:gd name="T18" fmla="*/ 0 w 8"/>
                  <a:gd name="T19" fmla="*/ 3 h 9"/>
                  <a:gd name="T20" fmla="*/ 0 w 8"/>
                  <a:gd name="T21" fmla="*/ 1 h 9"/>
                  <a:gd name="T22" fmla="*/ 1 w 8"/>
                  <a:gd name="T23" fmla="*/ 1 h 9"/>
                  <a:gd name="T24" fmla="*/ 2 w 8"/>
                  <a:gd name="T2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9">
                    <a:moveTo>
                      <a:pt x="2" y="0"/>
                    </a:moveTo>
                    <a:lnTo>
                      <a:pt x="6" y="1"/>
                    </a:lnTo>
                    <a:lnTo>
                      <a:pt x="8" y="3"/>
                    </a:lnTo>
                    <a:lnTo>
                      <a:pt x="8" y="7"/>
                    </a:lnTo>
                    <a:lnTo>
                      <a:pt x="8" y="8"/>
                    </a:lnTo>
                    <a:lnTo>
                      <a:pt x="7" y="9"/>
                    </a:lnTo>
                    <a:lnTo>
                      <a:pt x="6" y="9"/>
                    </a:lnTo>
                    <a:lnTo>
                      <a:pt x="2" y="8"/>
                    </a:lnTo>
                    <a:lnTo>
                      <a:pt x="1" y="6"/>
                    </a:lnTo>
                    <a:lnTo>
                      <a:pt x="0" y="3"/>
                    </a:lnTo>
                    <a:lnTo>
                      <a:pt x="0" y="1"/>
                    </a:lnTo>
                    <a:lnTo>
                      <a:pt x="1" y="1"/>
                    </a:lnTo>
                    <a:lnTo>
                      <a:pt x="2"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40" name="Freeform 4304">
                <a:extLst>
                  <a:ext uri="{FF2B5EF4-FFF2-40B4-BE49-F238E27FC236}">
                    <a16:creationId xmlns:a16="http://schemas.microsoft.com/office/drawing/2014/main" id="{DED7237F-792E-7592-8BCE-9DBBFBA20063}"/>
                  </a:ext>
                </a:extLst>
              </p:cNvPr>
              <p:cNvSpPr>
                <a:spLocks/>
              </p:cNvSpPr>
              <p:nvPr/>
            </p:nvSpPr>
            <p:spPr bwMode="auto">
              <a:xfrm>
                <a:off x="2318835" y="1441420"/>
                <a:ext cx="4597" cy="3447"/>
              </a:xfrm>
              <a:custGeom>
                <a:avLst/>
                <a:gdLst>
                  <a:gd name="T0" fmla="*/ 3 w 8"/>
                  <a:gd name="T1" fmla="*/ 0 h 7"/>
                  <a:gd name="T2" fmla="*/ 6 w 8"/>
                  <a:gd name="T3" fmla="*/ 0 h 7"/>
                  <a:gd name="T4" fmla="*/ 7 w 8"/>
                  <a:gd name="T5" fmla="*/ 1 h 7"/>
                  <a:gd name="T6" fmla="*/ 8 w 8"/>
                  <a:gd name="T7" fmla="*/ 4 h 7"/>
                  <a:gd name="T8" fmla="*/ 8 w 8"/>
                  <a:gd name="T9" fmla="*/ 5 h 7"/>
                  <a:gd name="T10" fmla="*/ 7 w 8"/>
                  <a:gd name="T11" fmla="*/ 6 h 7"/>
                  <a:gd name="T12" fmla="*/ 6 w 8"/>
                  <a:gd name="T13" fmla="*/ 7 h 7"/>
                  <a:gd name="T14" fmla="*/ 3 w 8"/>
                  <a:gd name="T15" fmla="*/ 6 h 7"/>
                  <a:gd name="T16" fmla="*/ 1 w 8"/>
                  <a:gd name="T17" fmla="*/ 5 h 7"/>
                  <a:gd name="T18" fmla="*/ 0 w 8"/>
                  <a:gd name="T19" fmla="*/ 4 h 7"/>
                  <a:gd name="T20" fmla="*/ 0 w 8"/>
                  <a:gd name="T21" fmla="*/ 1 h 7"/>
                  <a:gd name="T22" fmla="*/ 1 w 8"/>
                  <a:gd name="T23" fmla="*/ 0 h 7"/>
                  <a:gd name="T24" fmla="*/ 3 w 8"/>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7">
                    <a:moveTo>
                      <a:pt x="3" y="0"/>
                    </a:moveTo>
                    <a:lnTo>
                      <a:pt x="6" y="0"/>
                    </a:lnTo>
                    <a:lnTo>
                      <a:pt x="7" y="1"/>
                    </a:lnTo>
                    <a:lnTo>
                      <a:pt x="8" y="4"/>
                    </a:lnTo>
                    <a:lnTo>
                      <a:pt x="8" y="5"/>
                    </a:lnTo>
                    <a:lnTo>
                      <a:pt x="7" y="6"/>
                    </a:lnTo>
                    <a:lnTo>
                      <a:pt x="6" y="7"/>
                    </a:lnTo>
                    <a:lnTo>
                      <a:pt x="3" y="6"/>
                    </a:lnTo>
                    <a:lnTo>
                      <a:pt x="1" y="5"/>
                    </a:lnTo>
                    <a:lnTo>
                      <a:pt x="0" y="4"/>
                    </a:lnTo>
                    <a:lnTo>
                      <a:pt x="0" y="1"/>
                    </a:lnTo>
                    <a:lnTo>
                      <a:pt x="1" y="0"/>
                    </a:lnTo>
                    <a:lnTo>
                      <a:pt x="3"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41" name="Freeform 4305">
                <a:extLst>
                  <a:ext uri="{FF2B5EF4-FFF2-40B4-BE49-F238E27FC236}">
                    <a16:creationId xmlns:a16="http://schemas.microsoft.com/office/drawing/2014/main" id="{206F095A-B59B-30DD-5C14-03DF7AAD09B3}"/>
                  </a:ext>
                </a:extLst>
              </p:cNvPr>
              <p:cNvSpPr>
                <a:spLocks/>
              </p:cNvSpPr>
              <p:nvPr/>
            </p:nvSpPr>
            <p:spPr bwMode="auto">
              <a:xfrm>
                <a:off x="1024960" y="648611"/>
                <a:ext cx="4597" cy="4596"/>
              </a:xfrm>
              <a:custGeom>
                <a:avLst/>
                <a:gdLst>
                  <a:gd name="T0" fmla="*/ 6 w 10"/>
                  <a:gd name="T1" fmla="*/ 0 h 8"/>
                  <a:gd name="T2" fmla="*/ 8 w 10"/>
                  <a:gd name="T3" fmla="*/ 0 h 8"/>
                  <a:gd name="T4" fmla="*/ 10 w 10"/>
                  <a:gd name="T5" fmla="*/ 1 h 8"/>
                  <a:gd name="T6" fmla="*/ 10 w 10"/>
                  <a:gd name="T7" fmla="*/ 2 h 8"/>
                  <a:gd name="T8" fmla="*/ 8 w 10"/>
                  <a:gd name="T9" fmla="*/ 6 h 8"/>
                  <a:gd name="T10" fmla="*/ 6 w 10"/>
                  <a:gd name="T11" fmla="*/ 7 h 8"/>
                  <a:gd name="T12" fmla="*/ 4 w 10"/>
                  <a:gd name="T13" fmla="*/ 8 h 8"/>
                  <a:gd name="T14" fmla="*/ 1 w 10"/>
                  <a:gd name="T15" fmla="*/ 8 h 8"/>
                  <a:gd name="T16" fmla="*/ 0 w 10"/>
                  <a:gd name="T17" fmla="*/ 7 h 8"/>
                  <a:gd name="T18" fmla="*/ 0 w 10"/>
                  <a:gd name="T19" fmla="*/ 6 h 8"/>
                  <a:gd name="T20" fmla="*/ 1 w 10"/>
                  <a:gd name="T21" fmla="*/ 2 h 8"/>
                  <a:gd name="T22" fmla="*/ 4 w 10"/>
                  <a:gd name="T23" fmla="*/ 1 h 8"/>
                  <a:gd name="T24" fmla="*/ 6 w 10"/>
                  <a:gd name="T2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8">
                    <a:moveTo>
                      <a:pt x="6" y="0"/>
                    </a:moveTo>
                    <a:lnTo>
                      <a:pt x="8" y="0"/>
                    </a:lnTo>
                    <a:lnTo>
                      <a:pt x="10" y="1"/>
                    </a:lnTo>
                    <a:lnTo>
                      <a:pt x="10" y="2"/>
                    </a:lnTo>
                    <a:lnTo>
                      <a:pt x="8" y="6"/>
                    </a:lnTo>
                    <a:lnTo>
                      <a:pt x="6" y="7"/>
                    </a:lnTo>
                    <a:lnTo>
                      <a:pt x="4" y="8"/>
                    </a:lnTo>
                    <a:lnTo>
                      <a:pt x="1" y="8"/>
                    </a:lnTo>
                    <a:lnTo>
                      <a:pt x="0" y="7"/>
                    </a:lnTo>
                    <a:lnTo>
                      <a:pt x="0" y="6"/>
                    </a:lnTo>
                    <a:lnTo>
                      <a:pt x="1" y="2"/>
                    </a:lnTo>
                    <a:lnTo>
                      <a:pt x="4" y="1"/>
                    </a:lnTo>
                    <a:lnTo>
                      <a:pt x="6"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42" name="Freeform 4306">
                <a:extLst>
                  <a:ext uri="{FF2B5EF4-FFF2-40B4-BE49-F238E27FC236}">
                    <a16:creationId xmlns:a16="http://schemas.microsoft.com/office/drawing/2014/main" id="{0FE78995-EE52-48BE-9014-AC13BAC0B394}"/>
                  </a:ext>
                </a:extLst>
              </p:cNvPr>
              <p:cNvSpPr>
                <a:spLocks/>
              </p:cNvSpPr>
              <p:nvPr/>
            </p:nvSpPr>
            <p:spPr bwMode="auto">
              <a:xfrm>
                <a:off x="1735097" y="317699"/>
                <a:ext cx="5745" cy="8043"/>
              </a:xfrm>
              <a:custGeom>
                <a:avLst/>
                <a:gdLst>
                  <a:gd name="T0" fmla="*/ 5 w 9"/>
                  <a:gd name="T1" fmla="*/ 12 h 13"/>
                  <a:gd name="T2" fmla="*/ 5 w 9"/>
                  <a:gd name="T3" fmla="*/ 13 h 13"/>
                  <a:gd name="T4" fmla="*/ 5 w 9"/>
                  <a:gd name="T5" fmla="*/ 13 h 13"/>
                  <a:gd name="T6" fmla="*/ 5 w 9"/>
                  <a:gd name="T7" fmla="*/ 12 h 13"/>
                  <a:gd name="T8" fmla="*/ 6 w 9"/>
                  <a:gd name="T9" fmla="*/ 0 h 13"/>
                  <a:gd name="T10" fmla="*/ 8 w 9"/>
                  <a:gd name="T11" fmla="*/ 0 h 13"/>
                  <a:gd name="T12" fmla="*/ 9 w 9"/>
                  <a:gd name="T13" fmla="*/ 1 h 13"/>
                  <a:gd name="T14" fmla="*/ 9 w 9"/>
                  <a:gd name="T15" fmla="*/ 3 h 13"/>
                  <a:gd name="T16" fmla="*/ 8 w 9"/>
                  <a:gd name="T17" fmla="*/ 5 h 13"/>
                  <a:gd name="T18" fmla="*/ 8 w 9"/>
                  <a:gd name="T19" fmla="*/ 6 h 13"/>
                  <a:gd name="T20" fmla="*/ 6 w 9"/>
                  <a:gd name="T21" fmla="*/ 9 h 13"/>
                  <a:gd name="T22" fmla="*/ 5 w 9"/>
                  <a:gd name="T23" fmla="*/ 12 h 13"/>
                  <a:gd name="T24" fmla="*/ 2 w 9"/>
                  <a:gd name="T25" fmla="*/ 11 h 13"/>
                  <a:gd name="T26" fmla="*/ 1 w 9"/>
                  <a:gd name="T27" fmla="*/ 8 h 13"/>
                  <a:gd name="T28" fmla="*/ 0 w 9"/>
                  <a:gd name="T29" fmla="*/ 6 h 13"/>
                  <a:gd name="T30" fmla="*/ 1 w 9"/>
                  <a:gd name="T31" fmla="*/ 3 h 13"/>
                  <a:gd name="T32" fmla="*/ 2 w 9"/>
                  <a:gd name="T33" fmla="*/ 1 h 13"/>
                  <a:gd name="T34" fmla="*/ 3 w 9"/>
                  <a:gd name="T35" fmla="*/ 0 h 13"/>
                  <a:gd name="T36" fmla="*/ 6 w 9"/>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 h="13">
                    <a:moveTo>
                      <a:pt x="5" y="12"/>
                    </a:moveTo>
                    <a:lnTo>
                      <a:pt x="5" y="13"/>
                    </a:lnTo>
                    <a:lnTo>
                      <a:pt x="5" y="13"/>
                    </a:lnTo>
                    <a:lnTo>
                      <a:pt x="5" y="12"/>
                    </a:lnTo>
                    <a:close/>
                    <a:moveTo>
                      <a:pt x="6" y="0"/>
                    </a:moveTo>
                    <a:lnTo>
                      <a:pt x="8" y="0"/>
                    </a:lnTo>
                    <a:lnTo>
                      <a:pt x="9" y="1"/>
                    </a:lnTo>
                    <a:lnTo>
                      <a:pt x="9" y="3"/>
                    </a:lnTo>
                    <a:lnTo>
                      <a:pt x="8" y="5"/>
                    </a:lnTo>
                    <a:lnTo>
                      <a:pt x="8" y="6"/>
                    </a:lnTo>
                    <a:lnTo>
                      <a:pt x="6" y="9"/>
                    </a:lnTo>
                    <a:lnTo>
                      <a:pt x="5" y="12"/>
                    </a:lnTo>
                    <a:lnTo>
                      <a:pt x="2" y="11"/>
                    </a:lnTo>
                    <a:lnTo>
                      <a:pt x="1" y="8"/>
                    </a:lnTo>
                    <a:lnTo>
                      <a:pt x="0" y="6"/>
                    </a:lnTo>
                    <a:lnTo>
                      <a:pt x="1" y="3"/>
                    </a:lnTo>
                    <a:lnTo>
                      <a:pt x="2" y="1"/>
                    </a:lnTo>
                    <a:lnTo>
                      <a:pt x="3" y="0"/>
                    </a:lnTo>
                    <a:lnTo>
                      <a:pt x="6"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43" name="Freeform 4307">
                <a:extLst>
                  <a:ext uri="{FF2B5EF4-FFF2-40B4-BE49-F238E27FC236}">
                    <a16:creationId xmlns:a16="http://schemas.microsoft.com/office/drawing/2014/main" id="{B5CBFD38-C1C0-1E17-5084-5D120BDFF08C}"/>
                  </a:ext>
                </a:extLst>
              </p:cNvPr>
              <p:cNvSpPr>
                <a:spLocks/>
              </p:cNvSpPr>
              <p:nvPr/>
            </p:nvSpPr>
            <p:spPr bwMode="auto">
              <a:xfrm>
                <a:off x="1011171" y="1713732"/>
                <a:ext cx="4597" cy="4596"/>
              </a:xfrm>
              <a:custGeom>
                <a:avLst/>
                <a:gdLst>
                  <a:gd name="T0" fmla="*/ 3 w 8"/>
                  <a:gd name="T1" fmla="*/ 0 h 7"/>
                  <a:gd name="T2" fmla="*/ 5 w 8"/>
                  <a:gd name="T3" fmla="*/ 0 h 7"/>
                  <a:gd name="T4" fmla="*/ 7 w 8"/>
                  <a:gd name="T5" fmla="*/ 0 h 7"/>
                  <a:gd name="T6" fmla="*/ 8 w 8"/>
                  <a:gd name="T7" fmla="*/ 1 h 7"/>
                  <a:gd name="T8" fmla="*/ 8 w 8"/>
                  <a:gd name="T9" fmla="*/ 3 h 7"/>
                  <a:gd name="T10" fmla="*/ 8 w 8"/>
                  <a:gd name="T11" fmla="*/ 4 h 7"/>
                  <a:gd name="T12" fmla="*/ 8 w 8"/>
                  <a:gd name="T13" fmla="*/ 6 h 7"/>
                  <a:gd name="T14" fmla="*/ 5 w 8"/>
                  <a:gd name="T15" fmla="*/ 6 h 7"/>
                  <a:gd name="T16" fmla="*/ 3 w 8"/>
                  <a:gd name="T17" fmla="*/ 7 h 7"/>
                  <a:gd name="T18" fmla="*/ 2 w 8"/>
                  <a:gd name="T19" fmla="*/ 6 h 7"/>
                  <a:gd name="T20" fmla="*/ 1 w 8"/>
                  <a:gd name="T21" fmla="*/ 5 h 7"/>
                  <a:gd name="T22" fmla="*/ 0 w 8"/>
                  <a:gd name="T23" fmla="*/ 4 h 7"/>
                  <a:gd name="T24" fmla="*/ 1 w 8"/>
                  <a:gd name="T25" fmla="*/ 1 h 7"/>
                  <a:gd name="T26" fmla="*/ 2 w 8"/>
                  <a:gd name="T27" fmla="*/ 0 h 7"/>
                  <a:gd name="T28" fmla="*/ 3 w 8"/>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7">
                    <a:moveTo>
                      <a:pt x="3" y="0"/>
                    </a:moveTo>
                    <a:lnTo>
                      <a:pt x="5" y="0"/>
                    </a:lnTo>
                    <a:lnTo>
                      <a:pt x="7" y="0"/>
                    </a:lnTo>
                    <a:lnTo>
                      <a:pt x="8" y="1"/>
                    </a:lnTo>
                    <a:lnTo>
                      <a:pt x="8" y="3"/>
                    </a:lnTo>
                    <a:lnTo>
                      <a:pt x="8" y="4"/>
                    </a:lnTo>
                    <a:lnTo>
                      <a:pt x="8" y="6"/>
                    </a:lnTo>
                    <a:lnTo>
                      <a:pt x="5" y="6"/>
                    </a:lnTo>
                    <a:lnTo>
                      <a:pt x="3" y="7"/>
                    </a:lnTo>
                    <a:lnTo>
                      <a:pt x="2" y="6"/>
                    </a:lnTo>
                    <a:lnTo>
                      <a:pt x="1" y="5"/>
                    </a:lnTo>
                    <a:lnTo>
                      <a:pt x="0" y="4"/>
                    </a:lnTo>
                    <a:lnTo>
                      <a:pt x="1" y="1"/>
                    </a:lnTo>
                    <a:lnTo>
                      <a:pt x="2" y="0"/>
                    </a:lnTo>
                    <a:lnTo>
                      <a:pt x="3"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44" name="Freeform 4308">
                <a:extLst>
                  <a:ext uri="{FF2B5EF4-FFF2-40B4-BE49-F238E27FC236}">
                    <a16:creationId xmlns:a16="http://schemas.microsoft.com/office/drawing/2014/main" id="{DB1226EC-6FD6-1270-65CF-0D9B3765ADD6}"/>
                  </a:ext>
                </a:extLst>
              </p:cNvPr>
              <p:cNvSpPr>
                <a:spLocks/>
              </p:cNvSpPr>
              <p:nvPr/>
            </p:nvSpPr>
            <p:spPr bwMode="auto">
              <a:xfrm>
                <a:off x="1679941" y="1207024"/>
                <a:ext cx="4597" cy="4596"/>
              </a:xfrm>
              <a:custGeom>
                <a:avLst/>
                <a:gdLst>
                  <a:gd name="T0" fmla="*/ 3 w 9"/>
                  <a:gd name="T1" fmla="*/ 0 h 8"/>
                  <a:gd name="T2" fmla="*/ 5 w 9"/>
                  <a:gd name="T3" fmla="*/ 1 h 8"/>
                  <a:gd name="T4" fmla="*/ 8 w 9"/>
                  <a:gd name="T5" fmla="*/ 2 h 8"/>
                  <a:gd name="T6" fmla="*/ 9 w 9"/>
                  <a:gd name="T7" fmla="*/ 4 h 8"/>
                  <a:gd name="T8" fmla="*/ 8 w 9"/>
                  <a:gd name="T9" fmla="*/ 6 h 8"/>
                  <a:gd name="T10" fmla="*/ 6 w 9"/>
                  <a:gd name="T11" fmla="*/ 7 h 8"/>
                  <a:gd name="T12" fmla="*/ 5 w 9"/>
                  <a:gd name="T13" fmla="*/ 8 h 8"/>
                  <a:gd name="T14" fmla="*/ 3 w 9"/>
                  <a:gd name="T15" fmla="*/ 7 h 8"/>
                  <a:gd name="T16" fmla="*/ 0 w 9"/>
                  <a:gd name="T17" fmla="*/ 6 h 8"/>
                  <a:gd name="T18" fmla="*/ 0 w 9"/>
                  <a:gd name="T19" fmla="*/ 3 h 8"/>
                  <a:gd name="T20" fmla="*/ 0 w 9"/>
                  <a:gd name="T21" fmla="*/ 2 h 8"/>
                  <a:gd name="T22" fmla="*/ 2 w 9"/>
                  <a:gd name="T23" fmla="*/ 1 h 8"/>
                  <a:gd name="T24" fmla="*/ 3 w 9"/>
                  <a:gd name="T2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8">
                    <a:moveTo>
                      <a:pt x="3" y="0"/>
                    </a:moveTo>
                    <a:lnTo>
                      <a:pt x="5" y="1"/>
                    </a:lnTo>
                    <a:lnTo>
                      <a:pt x="8" y="2"/>
                    </a:lnTo>
                    <a:lnTo>
                      <a:pt x="9" y="4"/>
                    </a:lnTo>
                    <a:lnTo>
                      <a:pt x="8" y="6"/>
                    </a:lnTo>
                    <a:lnTo>
                      <a:pt x="6" y="7"/>
                    </a:lnTo>
                    <a:lnTo>
                      <a:pt x="5" y="8"/>
                    </a:lnTo>
                    <a:lnTo>
                      <a:pt x="3" y="7"/>
                    </a:lnTo>
                    <a:lnTo>
                      <a:pt x="0" y="6"/>
                    </a:lnTo>
                    <a:lnTo>
                      <a:pt x="0" y="3"/>
                    </a:lnTo>
                    <a:lnTo>
                      <a:pt x="0" y="2"/>
                    </a:lnTo>
                    <a:lnTo>
                      <a:pt x="2" y="1"/>
                    </a:lnTo>
                    <a:lnTo>
                      <a:pt x="3"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45" name="Freeform 4309">
                <a:extLst>
                  <a:ext uri="{FF2B5EF4-FFF2-40B4-BE49-F238E27FC236}">
                    <a16:creationId xmlns:a16="http://schemas.microsoft.com/office/drawing/2014/main" id="{74C59A7E-7568-349A-AD41-C8ADBD267C22}"/>
                  </a:ext>
                </a:extLst>
              </p:cNvPr>
              <p:cNvSpPr>
                <a:spLocks/>
              </p:cNvSpPr>
              <p:nvPr/>
            </p:nvSpPr>
            <p:spPr bwMode="auto">
              <a:xfrm>
                <a:off x="957163" y="1717179"/>
                <a:ext cx="4597" cy="4596"/>
              </a:xfrm>
              <a:custGeom>
                <a:avLst/>
                <a:gdLst>
                  <a:gd name="T0" fmla="*/ 3 w 7"/>
                  <a:gd name="T1" fmla="*/ 0 h 7"/>
                  <a:gd name="T2" fmla="*/ 6 w 7"/>
                  <a:gd name="T3" fmla="*/ 0 h 7"/>
                  <a:gd name="T4" fmla="*/ 7 w 7"/>
                  <a:gd name="T5" fmla="*/ 2 h 7"/>
                  <a:gd name="T6" fmla="*/ 7 w 7"/>
                  <a:gd name="T7" fmla="*/ 5 h 7"/>
                  <a:gd name="T8" fmla="*/ 6 w 7"/>
                  <a:gd name="T9" fmla="*/ 6 h 7"/>
                  <a:gd name="T10" fmla="*/ 4 w 7"/>
                  <a:gd name="T11" fmla="*/ 7 h 7"/>
                  <a:gd name="T12" fmla="*/ 3 w 7"/>
                  <a:gd name="T13" fmla="*/ 7 h 7"/>
                  <a:gd name="T14" fmla="*/ 1 w 7"/>
                  <a:gd name="T15" fmla="*/ 7 h 7"/>
                  <a:gd name="T16" fmla="*/ 0 w 7"/>
                  <a:gd name="T17" fmla="*/ 5 h 7"/>
                  <a:gd name="T18" fmla="*/ 0 w 7"/>
                  <a:gd name="T19" fmla="*/ 2 h 7"/>
                  <a:gd name="T20" fmla="*/ 0 w 7"/>
                  <a:gd name="T21" fmla="*/ 1 h 7"/>
                  <a:gd name="T22" fmla="*/ 1 w 7"/>
                  <a:gd name="T23" fmla="*/ 0 h 7"/>
                  <a:gd name="T24" fmla="*/ 3 w 7"/>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7">
                    <a:moveTo>
                      <a:pt x="3" y="0"/>
                    </a:moveTo>
                    <a:lnTo>
                      <a:pt x="6" y="0"/>
                    </a:lnTo>
                    <a:lnTo>
                      <a:pt x="7" y="2"/>
                    </a:lnTo>
                    <a:lnTo>
                      <a:pt x="7" y="5"/>
                    </a:lnTo>
                    <a:lnTo>
                      <a:pt x="6" y="6"/>
                    </a:lnTo>
                    <a:lnTo>
                      <a:pt x="4" y="7"/>
                    </a:lnTo>
                    <a:lnTo>
                      <a:pt x="3" y="7"/>
                    </a:lnTo>
                    <a:lnTo>
                      <a:pt x="1" y="7"/>
                    </a:lnTo>
                    <a:lnTo>
                      <a:pt x="0" y="5"/>
                    </a:lnTo>
                    <a:lnTo>
                      <a:pt x="0" y="2"/>
                    </a:lnTo>
                    <a:lnTo>
                      <a:pt x="0" y="1"/>
                    </a:lnTo>
                    <a:lnTo>
                      <a:pt x="1" y="0"/>
                    </a:lnTo>
                    <a:lnTo>
                      <a:pt x="3"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46" name="Freeform 4311">
                <a:extLst>
                  <a:ext uri="{FF2B5EF4-FFF2-40B4-BE49-F238E27FC236}">
                    <a16:creationId xmlns:a16="http://schemas.microsoft.com/office/drawing/2014/main" id="{1C0BD367-B1E8-A6B4-BD6A-5C74DE1517DE}"/>
                  </a:ext>
                </a:extLst>
              </p:cNvPr>
              <p:cNvSpPr>
                <a:spLocks/>
              </p:cNvSpPr>
              <p:nvPr/>
            </p:nvSpPr>
            <p:spPr bwMode="auto">
              <a:xfrm>
                <a:off x="1419098" y="1497418"/>
                <a:ext cx="4597" cy="4596"/>
              </a:xfrm>
              <a:custGeom>
                <a:avLst/>
                <a:gdLst>
                  <a:gd name="T0" fmla="*/ 0 w 8"/>
                  <a:gd name="T1" fmla="*/ 8 h 8"/>
                  <a:gd name="T2" fmla="*/ 0 w 8"/>
                  <a:gd name="T3" fmla="*/ 8 h 8"/>
                  <a:gd name="T4" fmla="*/ 0 w 8"/>
                  <a:gd name="T5" fmla="*/ 8 h 8"/>
                  <a:gd name="T6" fmla="*/ 0 w 8"/>
                  <a:gd name="T7" fmla="*/ 8 h 8"/>
                  <a:gd name="T8" fmla="*/ 6 w 8"/>
                  <a:gd name="T9" fmla="*/ 0 h 8"/>
                  <a:gd name="T10" fmla="*/ 7 w 8"/>
                  <a:gd name="T11" fmla="*/ 1 h 8"/>
                  <a:gd name="T12" fmla="*/ 8 w 8"/>
                  <a:gd name="T13" fmla="*/ 2 h 8"/>
                  <a:gd name="T14" fmla="*/ 8 w 8"/>
                  <a:gd name="T15" fmla="*/ 5 h 8"/>
                  <a:gd name="T16" fmla="*/ 7 w 8"/>
                  <a:gd name="T17" fmla="*/ 6 h 8"/>
                  <a:gd name="T18" fmla="*/ 4 w 8"/>
                  <a:gd name="T19" fmla="*/ 7 h 8"/>
                  <a:gd name="T20" fmla="*/ 2 w 8"/>
                  <a:gd name="T21" fmla="*/ 7 h 8"/>
                  <a:gd name="T22" fmla="*/ 0 w 8"/>
                  <a:gd name="T23" fmla="*/ 8 h 8"/>
                  <a:gd name="T24" fmla="*/ 1 w 8"/>
                  <a:gd name="T25" fmla="*/ 6 h 8"/>
                  <a:gd name="T26" fmla="*/ 2 w 8"/>
                  <a:gd name="T27" fmla="*/ 4 h 8"/>
                  <a:gd name="T28" fmla="*/ 3 w 8"/>
                  <a:gd name="T29" fmla="*/ 2 h 8"/>
                  <a:gd name="T30" fmla="*/ 4 w 8"/>
                  <a:gd name="T31" fmla="*/ 1 h 8"/>
                  <a:gd name="T32" fmla="*/ 6 w 8"/>
                  <a:gd name="T3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8">
                    <a:moveTo>
                      <a:pt x="0" y="8"/>
                    </a:moveTo>
                    <a:lnTo>
                      <a:pt x="0" y="8"/>
                    </a:lnTo>
                    <a:lnTo>
                      <a:pt x="0" y="8"/>
                    </a:lnTo>
                    <a:lnTo>
                      <a:pt x="0" y="8"/>
                    </a:lnTo>
                    <a:close/>
                    <a:moveTo>
                      <a:pt x="6" y="0"/>
                    </a:moveTo>
                    <a:lnTo>
                      <a:pt x="7" y="1"/>
                    </a:lnTo>
                    <a:lnTo>
                      <a:pt x="8" y="2"/>
                    </a:lnTo>
                    <a:lnTo>
                      <a:pt x="8" y="5"/>
                    </a:lnTo>
                    <a:lnTo>
                      <a:pt x="7" y="6"/>
                    </a:lnTo>
                    <a:lnTo>
                      <a:pt x="4" y="7"/>
                    </a:lnTo>
                    <a:lnTo>
                      <a:pt x="2" y="7"/>
                    </a:lnTo>
                    <a:lnTo>
                      <a:pt x="0" y="8"/>
                    </a:lnTo>
                    <a:lnTo>
                      <a:pt x="1" y="6"/>
                    </a:lnTo>
                    <a:lnTo>
                      <a:pt x="2" y="4"/>
                    </a:lnTo>
                    <a:lnTo>
                      <a:pt x="3" y="2"/>
                    </a:lnTo>
                    <a:lnTo>
                      <a:pt x="4" y="1"/>
                    </a:lnTo>
                    <a:lnTo>
                      <a:pt x="6"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47" name="Freeform 4312">
                <a:extLst>
                  <a:ext uri="{FF2B5EF4-FFF2-40B4-BE49-F238E27FC236}">
                    <a16:creationId xmlns:a16="http://schemas.microsoft.com/office/drawing/2014/main" id="{7776E7DB-3A08-F946-4BB7-8D5E8627A7A0}"/>
                  </a:ext>
                </a:extLst>
              </p:cNvPr>
              <p:cNvSpPr>
                <a:spLocks/>
              </p:cNvSpPr>
              <p:nvPr/>
            </p:nvSpPr>
            <p:spPr bwMode="auto">
              <a:xfrm>
                <a:off x="997382" y="1642494"/>
                <a:ext cx="3447" cy="4596"/>
              </a:xfrm>
              <a:custGeom>
                <a:avLst/>
                <a:gdLst>
                  <a:gd name="T0" fmla="*/ 0 w 7"/>
                  <a:gd name="T1" fmla="*/ 7 h 7"/>
                  <a:gd name="T2" fmla="*/ 0 w 7"/>
                  <a:gd name="T3" fmla="*/ 7 h 7"/>
                  <a:gd name="T4" fmla="*/ 0 w 7"/>
                  <a:gd name="T5" fmla="*/ 7 h 7"/>
                  <a:gd name="T6" fmla="*/ 0 w 7"/>
                  <a:gd name="T7" fmla="*/ 7 h 7"/>
                  <a:gd name="T8" fmla="*/ 3 w 7"/>
                  <a:gd name="T9" fmla="*/ 0 h 7"/>
                  <a:gd name="T10" fmla="*/ 4 w 7"/>
                  <a:gd name="T11" fmla="*/ 0 h 7"/>
                  <a:gd name="T12" fmla="*/ 6 w 7"/>
                  <a:gd name="T13" fmla="*/ 1 h 7"/>
                  <a:gd name="T14" fmla="*/ 7 w 7"/>
                  <a:gd name="T15" fmla="*/ 1 h 7"/>
                  <a:gd name="T16" fmla="*/ 7 w 7"/>
                  <a:gd name="T17" fmla="*/ 2 h 7"/>
                  <a:gd name="T18" fmla="*/ 6 w 7"/>
                  <a:gd name="T19" fmla="*/ 4 h 7"/>
                  <a:gd name="T20" fmla="*/ 4 w 7"/>
                  <a:gd name="T21" fmla="*/ 6 h 7"/>
                  <a:gd name="T22" fmla="*/ 3 w 7"/>
                  <a:gd name="T23" fmla="*/ 6 h 7"/>
                  <a:gd name="T24" fmla="*/ 1 w 7"/>
                  <a:gd name="T25" fmla="*/ 6 h 7"/>
                  <a:gd name="T26" fmla="*/ 0 w 7"/>
                  <a:gd name="T27" fmla="*/ 7 h 7"/>
                  <a:gd name="T28" fmla="*/ 0 w 7"/>
                  <a:gd name="T29" fmla="*/ 4 h 7"/>
                  <a:gd name="T30" fmla="*/ 0 w 7"/>
                  <a:gd name="T31" fmla="*/ 3 h 7"/>
                  <a:gd name="T32" fmla="*/ 0 w 7"/>
                  <a:gd name="T33" fmla="*/ 2 h 7"/>
                  <a:gd name="T34" fmla="*/ 1 w 7"/>
                  <a:gd name="T35" fmla="*/ 1 h 7"/>
                  <a:gd name="T36" fmla="*/ 3 w 7"/>
                  <a:gd name="T3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 h="7">
                    <a:moveTo>
                      <a:pt x="0" y="7"/>
                    </a:moveTo>
                    <a:lnTo>
                      <a:pt x="0" y="7"/>
                    </a:lnTo>
                    <a:lnTo>
                      <a:pt x="0" y="7"/>
                    </a:lnTo>
                    <a:lnTo>
                      <a:pt x="0" y="7"/>
                    </a:lnTo>
                    <a:close/>
                    <a:moveTo>
                      <a:pt x="3" y="0"/>
                    </a:moveTo>
                    <a:lnTo>
                      <a:pt x="4" y="0"/>
                    </a:lnTo>
                    <a:lnTo>
                      <a:pt x="6" y="1"/>
                    </a:lnTo>
                    <a:lnTo>
                      <a:pt x="7" y="1"/>
                    </a:lnTo>
                    <a:lnTo>
                      <a:pt x="7" y="2"/>
                    </a:lnTo>
                    <a:lnTo>
                      <a:pt x="6" y="4"/>
                    </a:lnTo>
                    <a:lnTo>
                      <a:pt x="4" y="6"/>
                    </a:lnTo>
                    <a:lnTo>
                      <a:pt x="3" y="6"/>
                    </a:lnTo>
                    <a:lnTo>
                      <a:pt x="1" y="6"/>
                    </a:lnTo>
                    <a:lnTo>
                      <a:pt x="0" y="7"/>
                    </a:lnTo>
                    <a:lnTo>
                      <a:pt x="0" y="4"/>
                    </a:lnTo>
                    <a:lnTo>
                      <a:pt x="0" y="3"/>
                    </a:lnTo>
                    <a:lnTo>
                      <a:pt x="0" y="2"/>
                    </a:lnTo>
                    <a:lnTo>
                      <a:pt x="1" y="1"/>
                    </a:lnTo>
                    <a:lnTo>
                      <a:pt x="3"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48" name="Freeform 4313">
                <a:extLst>
                  <a:ext uri="{FF2B5EF4-FFF2-40B4-BE49-F238E27FC236}">
                    <a16:creationId xmlns:a16="http://schemas.microsoft.com/office/drawing/2014/main" id="{1B5D5558-05B7-31F5-004C-A8E06DCED273}"/>
                  </a:ext>
                </a:extLst>
              </p:cNvPr>
              <p:cNvSpPr>
                <a:spLocks/>
              </p:cNvSpPr>
              <p:nvPr/>
            </p:nvSpPr>
            <p:spPr bwMode="auto">
              <a:xfrm>
                <a:off x="1352450" y="1611472"/>
                <a:ext cx="2298" cy="2298"/>
              </a:xfrm>
              <a:custGeom>
                <a:avLst/>
                <a:gdLst>
                  <a:gd name="T0" fmla="*/ 2 w 4"/>
                  <a:gd name="T1" fmla="*/ 0 h 4"/>
                  <a:gd name="T2" fmla="*/ 3 w 4"/>
                  <a:gd name="T3" fmla="*/ 1 h 4"/>
                  <a:gd name="T4" fmla="*/ 4 w 4"/>
                  <a:gd name="T5" fmla="*/ 1 h 4"/>
                  <a:gd name="T6" fmla="*/ 4 w 4"/>
                  <a:gd name="T7" fmla="*/ 2 h 4"/>
                  <a:gd name="T8" fmla="*/ 3 w 4"/>
                  <a:gd name="T9" fmla="*/ 4 h 4"/>
                  <a:gd name="T10" fmla="*/ 2 w 4"/>
                  <a:gd name="T11" fmla="*/ 4 h 4"/>
                  <a:gd name="T12" fmla="*/ 0 w 4"/>
                  <a:gd name="T13" fmla="*/ 2 h 4"/>
                  <a:gd name="T14" fmla="*/ 0 w 4"/>
                  <a:gd name="T15" fmla="*/ 1 h 4"/>
                  <a:gd name="T16" fmla="*/ 2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2" y="0"/>
                    </a:moveTo>
                    <a:lnTo>
                      <a:pt x="3" y="1"/>
                    </a:lnTo>
                    <a:lnTo>
                      <a:pt x="4" y="1"/>
                    </a:lnTo>
                    <a:lnTo>
                      <a:pt x="4" y="2"/>
                    </a:lnTo>
                    <a:lnTo>
                      <a:pt x="3" y="4"/>
                    </a:lnTo>
                    <a:lnTo>
                      <a:pt x="2" y="4"/>
                    </a:lnTo>
                    <a:lnTo>
                      <a:pt x="0" y="2"/>
                    </a:lnTo>
                    <a:lnTo>
                      <a:pt x="0" y="1"/>
                    </a:lnTo>
                    <a:lnTo>
                      <a:pt x="2"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49" name="Freeform 4314">
                <a:extLst>
                  <a:ext uri="{FF2B5EF4-FFF2-40B4-BE49-F238E27FC236}">
                    <a16:creationId xmlns:a16="http://schemas.microsoft.com/office/drawing/2014/main" id="{6D1CF726-92A8-A1EA-9F3D-AF73EADD8168}"/>
                  </a:ext>
                </a:extLst>
              </p:cNvPr>
              <p:cNvSpPr>
                <a:spLocks/>
              </p:cNvSpPr>
              <p:nvPr/>
            </p:nvSpPr>
            <p:spPr bwMode="auto">
              <a:xfrm>
                <a:off x="1443229" y="1509211"/>
                <a:ext cx="4597" cy="2298"/>
              </a:xfrm>
              <a:custGeom>
                <a:avLst/>
                <a:gdLst>
                  <a:gd name="T0" fmla="*/ 0 w 9"/>
                  <a:gd name="T1" fmla="*/ 1 h 5"/>
                  <a:gd name="T2" fmla="*/ 0 w 9"/>
                  <a:gd name="T3" fmla="*/ 1 h 5"/>
                  <a:gd name="T4" fmla="*/ 0 w 9"/>
                  <a:gd name="T5" fmla="*/ 1 h 5"/>
                  <a:gd name="T6" fmla="*/ 0 w 9"/>
                  <a:gd name="T7" fmla="*/ 1 h 5"/>
                  <a:gd name="T8" fmla="*/ 4 w 9"/>
                  <a:gd name="T9" fmla="*/ 0 h 5"/>
                  <a:gd name="T10" fmla="*/ 6 w 9"/>
                  <a:gd name="T11" fmla="*/ 0 h 5"/>
                  <a:gd name="T12" fmla="*/ 9 w 9"/>
                  <a:gd name="T13" fmla="*/ 1 h 5"/>
                  <a:gd name="T14" fmla="*/ 9 w 9"/>
                  <a:gd name="T15" fmla="*/ 2 h 5"/>
                  <a:gd name="T16" fmla="*/ 7 w 9"/>
                  <a:gd name="T17" fmla="*/ 3 h 5"/>
                  <a:gd name="T18" fmla="*/ 7 w 9"/>
                  <a:gd name="T19" fmla="*/ 3 h 5"/>
                  <a:gd name="T20" fmla="*/ 5 w 9"/>
                  <a:gd name="T21" fmla="*/ 5 h 5"/>
                  <a:gd name="T22" fmla="*/ 4 w 9"/>
                  <a:gd name="T23" fmla="*/ 5 h 5"/>
                  <a:gd name="T24" fmla="*/ 3 w 9"/>
                  <a:gd name="T25" fmla="*/ 3 h 5"/>
                  <a:gd name="T26" fmla="*/ 1 w 9"/>
                  <a:gd name="T27" fmla="*/ 2 h 5"/>
                  <a:gd name="T28" fmla="*/ 0 w 9"/>
                  <a:gd name="T29" fmla="*/ 1 h 5"/>
                  <a:gd name="T30" fmla="*/ 1 w 9"/>
                  <a:gd name="T31" fmla="*/ 0 h 5"/>
                  <a:gd name="T32" fmla="*/ 4 w 9"/>
                  <a:gd name="T3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5">
                    <a:moveTo>
                      <a:pt x="0" y="1"/>
                    </a:moveTo>
                    <a:lnTo>
                      <a:pt x="0" y="1"/>
                    </a:lnTo>
                    <a:lnTo>
                      <a:pt x="0" y="1"/>
                    </a:lnTo>
                    <a:lnTo>
                      <a:pt x="0" y="1"/>
                    </a:lnTo>
                    <a:close/>
                    <a:moveTo>
                      <a:pt x="4" y="0"/>
                    </a:moveTo>
                    <a:lnTo>
                      <a:pt x="6" y="0"/>
                    </a:lnTo>
                    <a:lnTo>
                      <a:pt x="9" y="1"/>
                    </a:lnTo>
                    <a:lnTo>
                      <a:pt x="9" y="2"/>
                    </a:lnTo>
                    <a:lnTo>
                      <a:pt x="7" y="3"/>
                    </a:lnTo>
                    <a:lnTo>
                      <a:pt x="7" y="3"/>
                    </a:lnTo>
                    <a:lnTo>
                      <a:pt x="5" y="5"/>
                    </a:lnTo>
                    <a:lnTo>
                      <a:pt x="4" y="5"/>
                    </a:lnTo>
                    <a:lnTo>
                      <a:pt x="3" y="3"/>
                    </a:lnTo>
                    <a:lnTo>
                      <a:pt x="1" y="2"/>
                    </a:lnTo>
                    <a:lnTo>
                      <a:pt x="0" y="1"/>
                    </a:lnTo>
                    <a:lnTo>
                      <a:pt x="1" y="0"/>
                    </a:lnTo>
                    <a:lnTo>
                      <a:pt x="4"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50" name="Freeform 4315">
                <a:extLst>
                  <a:ext uri="{FF2B5EF4-FFF2-40B4-BE49-F238E27FC236}">
                    <a16:creationId xmlns:a16="http://schemas.microsoft.com/office/drawing/2014/main" id="{FFD3C551-5EB8-48CC-D478-A2D274570FDC}"/>
                  </a:ext>
                </a:extLst>
              </p:cNvPr>
              <p:cNvSpPr>
                <a:spLocks/>
              </p:cNvSpPr>
              <p:nvPr/>
            </p:nvSpPr>
            <p:spPr bwMode="auto">
              <a:xfrm>
                <a:off x="2452129" y="1475890"/>
                <a:ext cx="4597" cy="2298"/>
              </a:xfrm>
              <a:custGeom>
                <a:avLst/>
                <a:gdLst>
                  <a:gd name="T0" fmla="*/ 0 w 7"/>
                  <a:gd name="T1" fmla="*/ 2 h 2"/>
                  <a:gd name="T2" fmla="*/ 0 w 7"/>
                  <a:gd name="T3" fmla="*/ 2 h 2"/>
                  <a:gd name="T4" fmla="*/ 0 w 7"/>
                  <a:gd name="T5" fmla="*/ 2 h 2"/>
                  <a:gd name="T6" fmla="*/ 0 w 7"/>
                  <a:gd name="T7" fmla="*/ 2 h 2"/>
                  <a:gd name="T8" fmla="*/ 4 w 7"/>
                  <a:gd name="T9" fmla="*/ 0 h 2"/>
                  <a:gd name="T10" fmla="*/ 5 w 7"/>
                  <a:gd name="T11" fmla="*/ 0 h 2"/>
                  <a:gd name="T12" fmla="*/ 7 w 7"/>
                  <a:gd name="T13" fmla="*/ 1 h 2"/>
                  <a:gd name="T14" fmla="*/ 7 w 7"/>
                  <a:gd name="T15" fmla="*/ 2 h 2"/>
                  <a:gd name="T16" fmla="*/ 5 w 7"/>
                  <a:gd name="T17" fmla="*/ 2 h 2"/>
                  <a:gd name="T18" fmla="*/ 4 w 7"/>
                  <a:gd name="T19" fmla="*/ 2 h 2"/>
                  <a:gd name="T20" fmla="*/ 3 w 7"/>
                  <a:gd name="T21" fmla="*/ 2 h 2"/>
                  <a:gd name="T22" fmla="*/ 0 w 7"/>
                  <a:gd name="T23" fmla="*/ 2 h 2"/>
                  <a:gd name="T24" fmla="*/ 1 w 7"/>
                  <a:gd name="T25" fmla="*/ 1 h 2"/>
                  <a:gd name="T26" fmla="*/ 2 w 7"/>
                  <a:gd name="T27" fmla="*/ 0 h 2"/>
                  <a:gd name="T28" fmla="*/ 3 w 7"/>
                  <a:gd name="T29" fmla="*/ 0 h 2"/>
                  <a:gd name="T30" fmla="*/ 4 w 7"/>
                  <a:gd name="T3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2">
                    <a:moveTo>
                      <a:pt x="0" y="2"/>
                    </a:moveTo>
                    <a:lnTo>
                      <a:pt x="0" y="2"/>
                    </a:lnTo>
                    <a:lnTo>
                      <a:pt x="0" y="2"/>
                    </a:lnTo>
                    <a:lnTo>
                      <a:pt x="0" y="2"/>
                    </a:lnTo>
                    <a:close/>
                    <a:moveTo>
                      <a:pt x="4" y="0"/>
                    </a:moveTo>
                    <a:lnTo>
                      <a:pt x="5" y="0"/>
                    </a:lnTo>
                    <a:lnTo>
                      <a:pt x="7" y="1"/>
                    </a:lnTo>
                    <a:lnTo>
                      <a:pt x="7" y="2"/>
                    </a:lnTo>
                    <a:lnTo>
                      <a:pt x="5" y="2"/>
                    </a:lnTo>
                    <a:lnTo>
                      <a:pt x="4" y="2"/>
                    </a:lnTo>
                    <a:lnTo>
                      <a:pt x="3" y="2"/>
                    </a:lnTo>
                    <a:lnTo>
                      <a:pt x="0" y="2"/>
                    </a:lnTo>
                    <a:lnTo>
                      <a:pt x="1" y="1"/>
                    </a:lnTo>
                    <a:lnTo>
                      <a:pt x="2" y="0"/>
                    </a:lnTo>
                    <a:lnTo>
                      <a:pt x="3" y="0"/>
                    </a:lnTo>
                    <a:lnTo>
                      <a:pt x="4"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51" name="Freeform 4316">
                <a:extLst>
                  <a:ext uri="{FF2B5EF4-FFF2-40B4-BE49-F238E27FC236}">
                    <a16:creationId xmlns:a16="http://schemas.microsoft.com/office/drawing/2014/main" id="{1404A037-9B64-A27E-E1EC-4B66B4D0D312}"/>
                  </a:ext>
                </a:extLst>
              </p:cNvPr>
              <p:cNvSpPr>
                <a:spLocks/>
              </p:cNvSpPr>
              <p:nvPr/>
            </p:nvSpPr>
            <p:spPr bwMode="auto">
              <a:xfrm>
                <a:off x="1750035" y="319997"/>
                <a:ext cx="2298" cy="3447"/>
              </a:xfrm>
              <a:custGeom>
                <a:avLst/>
                <a:gdLst>
                  <a:gd name="T0" fmla="*/ 2 w 3"/>
                  <a:gd name="T1" fmla="*/ 6 h 6"/>
                  <a:gd name="T2" fmla="*/ 2 w 3"/>
                  <a:gd name="T3" fmla="*/ 6 h 6"/>
                  <a:gd name="T4" fmla="*/ 2 w 3"/>
                  <a:gd name="T5" fmla="*/ 6 h 6"/>
                  <a:gd name="T6" fmla="*/ 2 w 3"/>
                  <a:gd name="T7" fmla="*/ 6 h 6"/>
                  <a:gd name="T8" fmla="*/ 1 w 3"/>
                  <a:gd name="T9" fmla="*/ 0 h 6"/>
                  <a:gd name="T10" fmla="*/ 1 w 3"/>
                  <a:gd name="T11" fmla="*/ 0 h 6"/>
                  <a:gd name="T12" fmla="*/ 2 w 3"/>
                  <a:gd name="T13" fmla="*/ 3 h 6"/>
                  <a:gd name="T14" fmla="*/ 3 w 3"/>
                  <a:gd name="T15" fmla="*/ 4 h 6"/>
                  <a:gd name="T16" fmla="*/ 2 w 3"/>
                  <a:gd name="T17" fmla="*/ 5 h 6"/>
                  <a:gd name="T18" fmla="*/ 2 w 3"/>
                  <a:gd name="T19" fmla="*/ 6 h 6"/>
                  <a:gd name="T20" fmla="*/ 1 w 3"/>
                  <a:gd name="T21" fmla="*/ 5 h 6"/>
                  <a:gd name="T22" fmla="*/ 0 w 3"/>
                  <a:gd name="T23" fmla="*/ 4 h 6"/>
                  <a:gd name="T24" fmla="*/ 0 w 3"/>
                  <a:gd name="T25" fmla="*/ 3 h 6"/>
                  <a:gd name="T26" fmla="*/ 0 w 3"/>
                  <a:gd name="T27" fmla="*/ 1 h 6"/>
                  <a:gd name="T28" fmla="*/ 1 w 3"/>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6">
                    <a:moveTo>
                      <a:pt x="2" y="6"/>
                    </a:moveTo>
                    <a:lnTo>
                      <a:pt x="2" y="6"/>
                    </a:lnTo>
                    <a:lnTo>
                      <a:pt x="2" y="6"/>
                    </a:lnTo>
                    <a:lnTo>
                      <a:pt x="2" y="6"/>
                    </a:lnTo>
                    <a:close/>
                    <a:moveTo>
                      <a:pt x="1" y="0"/>
                    </a:moveTo>
                    <a:lnTo>
                      <a:pt x="1" y="0"/>
                    </a:lnTo>
                    <a:lnTo>
                      <a:pt x="2" y="3"/>
                    </a:lnTo>
                    <a:lnTo>
                      <a:pt x="3" y="4"/>
                    </a:lnTo>
                    <a:lnTo>
                      <a:pt x="2" y="5"/>
                    </a:lnTo>
                    <a:lnTo>
                      <a:pt x="2" y="6"/>
                    </a:lnTo>
                    <a:lnTo>
                      <a:pt x="1" y="5"/>
                    </a:lnTo>
                    <a:lnTo>
                      <a:pt x="0" y="4"/>
                    </a:lnTo>
                    <a:lnTo>
                      <a:pt x="0" y="3"/>
                    </a:lnTo>
                    <a:lnTo>
                      <a:pt x="0" y="1"/>
                    </a:lnTo>
                    <a:lnTo>
                      <a:pt x="1"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52" name="Freeform 4321">
                <a:extLst>
                  <a:ext uri="{FF2B5EF4-FFF2-40B4-BE49-F238E27FC236}">
                    <a16:creationId xmlns:a16="http://schemas.microsoft.com/office/drawing/2014/main" id="{1A1049A5-224D-6E9A-140C-2872C2BA7BC7}"/>
                  </a:ext>
                </a:extLst>
              </p:cNvPr>
              <p:cNvSpPr>
                <a:spLocks/>
              </p:cNvSpPr>
              <p:nvPr/>
            </p:nvSpPr>
            <p:spPr bwMode="auto">
              <a:xfrm>
                <a:off x="1404159" y="288973"/>
                <a:ext cx="22982" cy="14937"/>
              </a:xfrm>
              <a:custGeom>
                <a:avLst/>
                <a:gdLst>
                  <a:gd name="T0" fmla="*/ 7 w 39"/>
                  <a:gd name="T1" fmla="*/ 0 h 26"/>
                  <a:gd name="T2" fmla="*/ 10 w 39"/>
                  <a:gd name="T3" fmla="*/ 1 h 26"/>
                  <a:gd name="T4" fmla="*/ 14 w 39"/>
                  <a:gd name="T5" fmla="*/ 1 h 26"/>
                  <a:gd name="T6" fmla="*/ 19 w 39"/>
                  <a:gd name="T7" fmla="*/ 3 h 26"/>
                  <a:gd name="T8" fmla="*/ 22 w 39"/>
                  <a:gd name="T9" fmla="*/ 6 h 26"/>
                  <a:gd name="T10" fmla="*/ 25 w 39"/>
                  <a:gd name="T11" fmla="*/ 7 h 26"/>
                  <a:gd name="T12" fmla="*/ 27 w 39"/>
                  <a:gd name="T13" fmla="*/ 8 h 26"/>
                  <a:gd name="T14" fmla="*/ 31 w 39"/>
                  <a:gd name="T15" fmla="*/ 8 h 26"/>
                  <a:gd name="T16" fmla="*/ 33 w 39"/>
                  <a:gd name="T17" fmla="*/ 9 h 26"/>
                  <a:gd name="T18" fmla="*/ 35 w 39"/>
                  <a:gd name="T19" fmla="*/ 11 h 26"/>
                  <a:gd name="T20" fmla="*/ 38 w 39"/>
                  <a:gd name="T21" fmla="*/ 13 h 26"/>
                  <a:gd name="T22" fmla="*/ 39 w 39"/>
                  <a:gd name="T23" fmla="*/ 15 h 26"/>
                  <a:gd name="T24" fmla="*/ 39 w 39"/>
                  <a:gd name="T25" fmla="*/ 19 h 26"/>
                  <a:gd name="T26" fmla="*/ 35 w 39"/>
                  <a:gd name="T27" fmla="*/ 22 h 26"/>
                  <a:gd name="T28" fmla="*/ 31 w 39"/>
                  <a:gd name="T29" fmla="*/ 24 h 26"/>
                  <a:gd name="T30" fmla="*/ 24 w 39"/>
                  <a:gd name="T31" fmla="*/ 25 h 26"/>
                  <a:gd name="T32" fmla="*/ 19 w 39"/>
                  <a:gd name="T33" fmla="*/ 26 h 26"/>
                  <a:gd name="T34" fmla="*/ 10 w 39"/>
                  <a:gd name="T35" fmla="*/ 24 h 26"/>
                  <a:gd name="T36" fmla="*/ 3 w 39"/>
                  <a:gd name="T37" fmla="*/ 19 h 26"/>
                  <a:gd name="T38" fmla="*/ 0 w 39"/>
                  <a:gd name="T39" fmla="*/ 13 h 26"/>
                  <a:gd name="T40" fmla="*/ 0 w 39"/>
                  <a:gd name="T41" fmla="*/ 5 h 26"/>
                  <a:gd name="T42" fmla="*/ 1 w 39"/>
                  <a:gd name="T43" fmla="*/ 2 h 26"/>
                  <a:gd name="T44" fmla="*/ 2 w 39"/>
                  <a:gd name="T45" fmla="*/ 1 h 26"/>
                  <a:gd name="T46" fmla="*/ 5 w 39"/>
                  <a:gd name="T47" fmla="*/ 1 h 26"/>
                  <a:gd name="T48" fmla="*/ 7 w 39"/>
                  <a:gd name="T4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 h="26">
                    <a:moveTo>
                      <a:pt x="7" y="0"/>
                    </a:moveTo>
                    <a:lnTo>
                      <a:pt x="10" y="1"/>
                    </a:lnTo>
                    <a:lnTo>
                      <a:pt x="14" y="1"/>
                    </a:lnTo>
                    <a:lnTo>
                      <a:pt x="19" y="3"/>
                    </a:lnTo>
                    <a:lnTo>
                      <a:pt x="22" y="6"/>
                    </a:lnTo>
                    <a:lnTo>
                      <a:pt x="25" y="7"/>
                    </a:lnTo>
                    <a:lnTo>
                      <a:pt x="27" y="8"/>
                    </a:lnTo>
                    <a:lnTo>
                      <a:pt x="31" y="8"/>
                    </a:lnTo>
                    <a:lnTo>
                      <a:pt x="33" y="9"/>
                    </a:lnTo>
                    <a:lnTo>
                      <a:pt x="35" y="11"/>
                    </a:lnTo>
                    <a:lnTo>
                      <a:pt x="38" y="13"/>
                    </a:lnTo>
                    <a:lnTo>
                      <a:pt x="39" y="15"/>
                    </a:lnTo>
                    <a:lnTo>
                      <a:pt x="39" y="19"/>
                    </a:lnTo>
                    <a:lnTo>
                      <a:pt x="35" y="22"/>
                    </a:lnTo>
                    <a:lnTo>
                      <a:pt x="31" y="24"/>
                    </a:lnTo>
                    <a:lnTo>
                      <a:pt x="24" y="25"/>
                    </a:lnTo>
                    <a:lnTo>
                      <a:pt x="19" y="26"/>
                    </a:lnTo>
                    <a:lnTo>
                      <a:pt x="10" y="24"/>
                    </a:lnTo>
                    <a:lnTo>
                      <a:pt x="3" y="19"/>
                    </a:lnTo>
                    <a:lnTo>
                      <a:pt x="0" y="13"/>
                    </a:lnTo>
                    <a:lnTo>
                      <a:pt x="0" y="5"/>
                    </a:lnTo>
                    <a:lnTo>
                      <a:pt x="1" y="2"/>
                    </a:lnTo>
                    <a:lnTo>
                      <a:pt x="2" y="1"/>
                    </a:lnTo>
                    <a:lnTo>
                      <a:pt x="5" y="1"/>
                    </a:lnTo>
                    <a:lnTo>
                      <a:pt x="7"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53" name="Freeform 4322">
                <a:extLst>
                  <a:ext uri="{FF2B5EF4-FFF2-40B4-BE49-F238E27FC236}">
                    <a16:creationId xmlns:a16="http://schemas.microsoft.com/office/drawing/2014/main" id="{7481521C-43BD-204B-5D6A-4E1C04388463}"/>
                  </a:ext>
                </a:extLst>
              </p:cNvPr>
              <p:cNvSpPr>
                <a:spLocks/>
              </p:cNvSpPr>
              <p:nvPr/>
            </p:nvSpPr>
            <p:spPr bwMode="auto">
              <a:xfrm>
                <a:off x="1553541" y="1155319"/>
                <a:ext cx="35622" cy="28725"/>
              </a:xfrm>
              <a:custGeom>
                <a:avLst/>
                <a:gdLst>
                  <a:gd name="T0" fmla="*/ 0 w 62"/>
                  <a:gd name="T1" fmla="*/ 50 h 50"/>
                  <a:gd name="T2" fmla="*/ 0 w 62"/>
                  <a:gd name="T3" fmla="*/ 50 h 50"/>
                  <a:gd name="T4" fmla="*/ 0 w 62"/>
                  <a:gd name="T5" fmla="*/ 50 h 50"/>
                  <a:gd name="T6" fmla="*/ 0 w 62"/>
                  <a:gd name="T7" fmla="*/ 50 h 50"/>
                  <a:gd name="T8" fmla="*/ 62 w 62"/>
                  <a:gd name="T9" fmla="*/ 0 h 50"/>
                  <a:gd name="T10" fmla="*/ 60 w 62"/>
                  <a:gd name="T11" fmla="*/ 3 h 50"/>
                  <a:gd name="T12" fmla="*/ 59 w 62"/>
                  <a:gd name="T13" fmla="*/ 4 h 50"/>
                  <a:gd name="T14" fmla="*/ 58 w 62"/>
                  <a:gd name="T15" fmla="*/ 5 h 50"/>
                  <a:gd name="T16" fmla="*/ 56 w 62"/>
                  <a:gd name="T17" fmla="*/ 5 h 50"/>
                  <a:gd name="T18" fmla="*/ 55 w 62"/>
                  <a:gd name="T19" fmla="*/ 6 h 50"/>
                  <a:gd name="T20" fmla="*/ 52 w 62"/>
                  <a:gd name="T21" fmla="*/ 6 h 50"/>
                  <a:gd name="T22" fmla="*/ 41 w 62"/>
                  <a:gd name="T23" fmla="*/ 10 h 50"/>
                  <a:gd name="T24" fmla="*/ 32 w 62"/>
                  <a:gd name="T25" fmla="*/ 15 h 50"/>
                  <a:gd name="T26" fmla="*/ 25 w 62"/>
                  <a:gd name="T27" fmla="*/ 22 h 50"/>
                  <a:gd name="T28" fmla="*/ 20 w 62"/>
                  <a:gd name="T29" fmla="*/ 33 h 50"/>
                  <a:gd name="T30" fmla="*/ 15 w 62"/>
                  <a:gd name="T31" fmla="*/ 41 h 50"/>
                  <a:gd name="T32" fmla="*/ 8 w 62"/>
                  <a:gd name="T33" fmla="*/ 47 h 50"/>
                  <a:gd name="T34" fmla="*/ 0 w 62"/>
                  <a:gd name="T35" fmla="*/ 50 h 50"/>
                  <a:gd name="T36" fmla="*/ 7 w 62"/>
                  <a:gd name="T37" fmla="*/ 36 h 50"/>
                  <a:gd name="T38" fmla="*/ 15 w 62"/>
                  <a:gd name="T39" fmla="*/ 24 h 50"/>
                  <a:gd name="T40" fmla="*/ 26 w 62"/>
                  <a:gd name="T41" fmla="*/ 12 h 50"/>
                  <a:gd name="T42" fmla="*/ 33 w 62"/>
                  <a:gd name="T43" fmla="*/ 6 h 50"/>
                  <a:gd name="T44" fmla="*/ 43 w 62"/>
                  <a:gd name="T45" fmla="*/ 3 h 50"/>
                  <a:gd name="T46" fmla="*/ 52 w 62"/>
                  <a:gd name="T47" fmla="*/ 2 h 50"/>
                  <a:gd name="T48" fmla="*/ 62 w 62"/>
                  <a:gd name="T4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2" h="50">
                    <a:moveTo>
                      <a:pt x="0" y="50"/>
                    </a:moveTo>
                    <a:lnTo>
                      <a:pt x="0" y="50"/>
                    </a:lnTo>
                    <a:lnTo>
                      <a:pt x="0" y="50"/>
                    </a:lnTo>
                    <a:lnTo>
                      <a:pt x="0" y="50"/>
                    </a:lnTo>
                    <a:close/>
                    <a:moveTo>
                      <a:pt x="62" y="0"/>
                    </a:moveTo>
                    <a:lnTo>
                      <a:pt x="60" y="3"/>
                    </a:lnTo>
                    <a:lnTo>
                      <a:pt x="59" y="4"/>
                    </a:lnTo>
                    <a:lnTo>
                      <a:pt x="58" y="5"/>
                    </a:lnTo>
                    <a:lnTo>
                      <a:pt x="56" y="5"/>
                    </a:lnTo>
                    <a:lnTo>
                      <a:pt x="55" y="6"/>
                    </a:lnTo>
                    <a:lnTo>
                      <a:pt x="52" y="6"/>
                    </a:lnTo>
                    <a:lnTo>
                      <a:pt x="41" y="10"/>
                    </a:lnTo>
                    <a:lnTo>
                      <a:pt x="32" y="15"/>
                    </a:lnTo>
                    <a:lnTo>
                      <a:pt x="25" y="22"/>
                    </a:lnTo>
                    <a:lnTo>
                      <a:pt x="20" y="33"/>
                    </a:lnTo>
                    <a:lnTo>
                      <a:pt x="15" y="41"/>
                    </a:lnTo>
                    <a:lnTo>
                      <a:pt x="8" y="47"/>
                    </a:lnTo>
                    <a:lnTo>
                      <a:pt x="0" y="50"/>
                    </a:lnTo>
                    <a:lnTo>
                      <a:pt x="7" y="36"/>
                    </a:lnTo>
                    <a:lnTo>
                      <a:pt x="15" y="24"/>
                    </a:lnTo>
                    <a:lnTo>
                      <a:pt x="26" y="12"/>
                    </a:lnTo>
                    <a:lnTo>
                      <a:pt x="33" y="6"/>
                    </a:lnTo>
                    <a:lnTo>
                      <a:pt x="43" y="3"/>
                    </a:lnTo>
                    <a:lnTo>
                      <a:pt x="52" y="2"/>
                    </a:lnTo>
                    <a:lnTo>
                      <a:pt x="62"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54" name="Freeform 4323">
                <a:extLst>
                  <a:ext uri="{FF2B5EF4-FFF2-40B4-BE49-F238E27FC236}">
                    <a16:creationId xmlns:a16="http://schemas.microsoft.com/office/drawing/2014/main" id="{8311F3CF-0E63-45BF-83B8-EB9D3643D2CA}"/>
                  </a:ext>
                </a:extLst>
              </p:cNvPr>
              <p:cNvSpPr>
                <a:spLocks/>
              </p:cNvSpPr>
              <p:nvPr/>
            </p:nvSpPr>
            <p:spPr bwMode="auto">
              <a:xfrm>
                <a:off x="1575374" y="334934"/>
                <a:ext cx="14938" cy="13788"/>
              </a:xfrm>
              <a:custGeom>
                <a:avLst/>
                <a:gdLst>
                  <a:gd name="T0" fmla="*/ 26 w 26"/>
                  <a:gd name="T1" fmla="*/ 0 h 24"/>
                  <a:gd name="T2" fmla="*/ 22 w 26"/>
                  <a:gd name="T3" fmla="*/ 9 h 24"/>
                  <a:gd name="T4" fmla="*/ 18 w 26"/>
                  <a:gd name="T5" fmla="*/ 15 h 24"/>
                  <a:gd name="T6" fmla="*/ 10 w 26"/>
                  <a:gd name="T7" fmla="*/ 19 h 24"/>
                  <a:gd name="T8" fmla="*/ 0 w 26"/>
                  <a:gd name="T9" fmla="*/ 24 h 24"/>
                  <a:gd name="T10" fmla="*/ 1 w 26"/>
                  <a:gd name="T11" fmla="*/ 19 h 24"/>
                  <a:gd name="T12" fmla="*/ 3 w 26"/>
                  <a:gd name="T13" fmla="*/ 17 h 24"/>
                  <a:gd name="T14" fmla="*/ 7 w 26"/>
                  <a:gd name="T15" fmla="*/ 12 h 24"/>
                  <a:gd name="T16" fmla="*/ 14 w 26"/>
                  <a:gd name="T17" fmla="*/ 8 h 24"/>
                  <a:gd name="T18" fmla="*/ 26 w 26"/>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4">
                    <a:moveTo>
                      <a:pt x="26" y="0"/>
                    </a:moveTo>
                    <a:lnTo>
                      <a:pt x="22" y="9"/>
                    </a:lnTo>
                    <a:lnTo>
                      <a:pt x="18" y="15"/>
                    </a:lnTo>
                    <a:lnTo>
                      <a:pt x="10" y="19"/>
                    </a:lnTo>
                    <a:lnTo>
                      <a:pt x="0" y="24"/>
                    </a:lnTo>
                    <a:lnTo>
                      <a:pt x="1" y="19"/>
                    </a:lnTo>
                    <a:lnTo>
                      <a:pt x="3" y="17"/>
                    </a:lnTo>
                    <a:lnTo>
                      <a:pt x="7" y="12"/>
                    </a:lnTo>
                    <a:lnTo>
                      <a:pt x="14" y="8"/>
                    </a:lnTo>
                    <a:lnTo>
                      <a:pt x="26"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55" name="Freeform 4324">
                <a:extLst>
                  <a:ext uri="{FF2B5EF4-FFF2-40B4-BE49-F238E27FC236}">
                    <a16:creationId xmlns:a16="http://schemas.microsoft.com/office/drawing/2014/main" id="{83078133-EAF0-3C6A-0248-68CA2E0A8DA5}"/>
                  </a:ext>
                </a:extLst>
              </p:cNvPr>
              <p:cNvSpPr>
                <a:spLocks/>
              </p:cNvSpPr>
              <p:nvPr/>
            </p:nvSpPr>
            <p:spPr bwMode="auto">
              <a:xfrm>
                <a:off x="1146764" y="1373628"/>
                <a:ext cx="16087" cy="10341"/>
              </a:xfrm>
              <a:custGeom>
                <a:avLst/>
                <a:gdLst>
                  <a:gd name="T0" fmla="*/ 19 w 28"/>
                  <a:gd name="T1" fmla="*/ 0 h 18"/>
                  <a:gd name="T2" fmla="*/ 28 w 28"/>
                  <a:gd name="T3" fmla="*/ 3 h 18"/>
                  <a:gd name="T4" fmla="*/ 14 w 28"/>
                  <a:gd name="T5" fmla="*/ 11 h 18"/>
                  <a:gd name="T6" fmla="*/ 1 w 28"/>
                  <a:gd name="T7" fmla="*/ 18 h 18"/>
                  <a:gd name="T8" fmla="*/ 0 w 28"/>
                  <a:gd name="T9" fmla="*/ 15 h 18"/>
                  <a:gd name="T10" fmla="*/ 3 w 28"/>
                  <a:gd name="T11" fmla="*/ 10 h 18"/>
                  <a:gd name="T12" fmla="*/ 7 w 28"/>
                  <a:gd name="T13" fmla="*/ 6 h 18"/>
                  <a:gd name="T14" fmla="*/ 13 w 28"/>
                  <a:gd name="T15" fmla="*/ 3 h 18"/>
                  <a:gd name="T16" fmla="*/ 19 w 28"/>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8">
                    <a:moveTo>
                      <a:pt x="19" y="0"/>
                    </a:moveTo>
                    <a:lnTo>
                      <a:pt x="28" y="3"/>
                    </a:lnTo>
                    <a:lnTo>
                      <a:pt x="14" y="11"/>
                    </a:lnTo>
                    <a:lnTo>
                      <a:pt x="1" y="18"/>
                    </a:lnTo>
                    <a:lnTo>
                      <a:pt x="0" y="15"/>
                    </a:lnTo>
                    <a:lnTo>
                      <a:pt x="3" y="10"/>
                    </a:lnTo>
                    <a:lnTo>
                      <a:pt x="7" y="6"/>
                    </a:lnTo>
                    <a:lnTo>
                      <a:pt x="13" y="3"/>
                    </a:lnTo>
                    <a:lnTo>
                      <a:pt x="19"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56" name="Freeform 4325">
                <a:extLst>
                  <a:ext uri="{FF2B5EF4-FFF2-40B4-BE49-F238E27FC236}">
                    <a16:creationId xmlns:a16="http://schemas.microsoft.com/office/drawing/2014/main" id="{4EB1A3AD-ABE0-0ACD-804C-FE4F3FA87838}"/>
                  </a:ext>
                </a:extLst>
              </p:cNvPr>
              <p:cNvSpPr>
                <a:spLocks/>
              </p:cNvSpPr>
              <p:nvPr/>
            </p:nvSpPr>
            <p:spPr bwMode="auto">
              <a:xfrm>
                <a:off x="1617890" y="1248388"/>
                <a:ext cx="17236" cy="5745"/>
              </a:xfrm>
              <a:custGeom>
                <a:avLst/>
                <a:gdLst>
                  <a:gd name="T0" fmla="*/ 21 w 29"/>
                  <a:gd name="T1" fmla="*/ 0 h 10"/>
                  <a:gd name="T2" fmla="*/ 29 w 29"/>
                  <a:gd name="T3" fmla="*/ 0 h 10"/>
                  <a:gd name="T4" fmla="*/ 22 w 29"/>
                  <a:gd name="T5" fmla="*/ 5 h 10"/>
                  <a:gd name="T6" fmla="*/ 15 w 29"/>
                  <a:gd name="T7" fmla="*/ 6 h 10"/>
                  <a:gd name="T8" fmla="*/ 7 w 29"/>
                  <a:gd name="T9" fmla="*/ 7 h 10"/>
                  <a:gd name="T10" fmla="*/ 0 w 29"/>
                  <a:gd name="T11" fmla="*/ 10 h 10"/>
                  <a:gd name="T12" fmla="*/ 6 w 29"/>
                  <a:gd name="T13" fmla="*/ 2 h 10"/>
                  <a:gd name="T14" fmla="*/ 13 w 29"/>
                  <a:gd name="T15" fmla="*/ 0 h 10"/>
                  <a:gd name="T16" fmla="*/ 21 w 29"/>
                  <a:gd name="T17" fmla="*/ 0 h 10"/>
                  <a:gd name="T18" fmla="*/ 29 w 29"/>
                  <a:gd name="T19" fmla="*/ 0 h 10"/>
                  <a:gd name="T20" fmla="*/ 29 w 29"/>
                  <a:gd name="T21" fmla="*/ 0 h 10"/>
                  <a:gd name="T22" fmla="*/ 29 w 29"/>
                  <a:gd name="T23" fmla="*/ 0 h 10"/>
                  <a:gd name="T24" fmla="*/ 29 w 29"/>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10">
                    <a:moveTo>
                      <a:pt x="21" y="0"/>
                    </a:moveTo>
                    <a:lnTo>
                      <a:pt x="29" y="0"/>
                    </a:lnTo>
                    <a:lnTo>
                      <a:pt x="22" y="5"/>
                    </a:lnTo>
                    <a:lnTo>
                      <a:pt x="15" y="6"/>
                    </a:lnTo>
                    <a:lnTo>
                      <a:pt x="7" y="7"/>
                    </a:lnTo>
                    <a:lnTo>
                      <a:pt x="0" y="10"/>
                    </a:lnTo>
                    <a:lnTo>
                      <a:pt x="6" y="2"/>
                    </a:lnTo>
                    <a:lnTo>
                      <a:pt x="13" y="0"/>
                    </a:lnTo>
                    <a:lnTo>
                      <a:pt x="21" y="0"/>
                    </a:lnTo>
                    <a:close/>
                    <a:moveTo>
                      <a:pt x="29" y="0"/>
                    </a:moveTo>
                    <a:lnTo>
                      <a:pt x="29" y="0"/>
                    </a:lnTo>
                    <a:lnTo>
                      <a:pt x="29" y="0"/>
                    </a:lnTo>
                    <a:lnTo>
                      <a:pt x="29"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57" name="Freeform 4326">
                <a:extLst>
                  <a:ext uri="{FF2B5EF4-FFF2-40B4-BE49-F238E27FC236}">
                    <a16:creationId xmlns:a16="http://schemas.microsoft.com/office/drawing/2014/main" id="{1CCC9DCE-C491-970D-CE03-9F5E2C1D826B}"/>
                  </a:ext>
                </a:extLst>
              </p:cNvPr>
              <p:cNvSpPr>
                <a:spLocks/>
              </p:cNvSpPr>
              <p:nvPr/>
            </p:nvSpPr>
            <p:spPr bwMode="auto">
              <a:xfrm>
                <a:off x="1494937" y="322295"/>
                <a:ext cx="8044" cy="11490"/>
              </a:xfrm>
              <a:custGeom>
                <a:avLst/>
                <a:gdLst>
                  <a:gd name="T0" fmla="*/ 14 w 14"/>
                  <a:gd name="T1" fmla="*/ 1 h 20"/>
                  <a:gd name="T2" fmla="*/ 14 w 14"/>
                  <a:gd name="T3" fmla="*/ 1 h 20"/>
                  <a:gd name="T4" fmla="*/ 13 w 14"/>
                  <a:gd name="T5" fmla="*/ 1 h 20"/>
                  <a:gd name="T6" fmla="*/ 14 w 14"/>
                  <a:gd name="T7" fmla="*/ 1 h 20"/>
                  <a:gd name="T8" fmla="*/ 2 w 14"/>
                  <a:gd name="T9" fmla="*/ 0 h 20"/>
                  <a:gd name="T10" fmla="*/ 4 w 14"/>
                  <a:gd name="T11" fmla="*/ 0 h 20"/>
                  <a:gd name="T12" fmla="*/ 7 w 14"/>
                  <a:gd name="T13" fmla="*/ 1 h 20"/>
                  <a:gd name="T14" fmla="*/ 9 w 14"/>
                  <a:gd name="T15" fmla="*/ 2 h 20"/>
                  <a:gd name="T16" fmla="*/ 11 w 14"/>
                  <a:gd name="T17" fmla="*/ 2 h 20"/>
                  <a:gd name="T18" fmla="*/ 13 w 14"/>
                  <a:gd name="T19" fmla="*/ 1 h 20"/>
                  <a:gd name="T20" fmla="*/ 13 w 14"/>
                  <a:gd name="T21" fmla="*/ 6 h 20"/>
                  <a:gd name="T22" fmla="*/ 11 w 14"/>
                  <a:gd name="T23" fmla="*/ 11 h 20"/>
                  <a:gd name="T24" fmla="*/ 9 w 14"/>
                  <a:gd name="T25" fmla="*/ 16 h 20"/>
                  <a:gd name="T26" fmla="*/ 6 w 14"/>
                  <a:gd name="T27" fmla="*/ 20 h 20"/>
                  <a:gd name="T28" fmla="*/ 2 w 14"/>
                  <a:gd name="T29" fmla="*/ 10 h 20"/>
                  <a:gd name="T30" fmla="*/ 0 w 14"/>
                  <a:gd name="T31" fmla="*/ 0 h 20"/>
                  <a:gd name="T32" fmla="*/ 2 w 14"/>
                  <a:gd name="T3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 h="20">
                    <a:moveTo>
                      <a:pt x="14" y="1"/>
                    </a:moveTo>
                    <a:lnTo>
                      <a:pt x="14" y="1"/>
                    </a:lnTo>
                    <a:lnTo>
                      <a:pt x="13" y="1"/>
                    </a:lnTo>
                    <a:lnTo>
                      <a:pt x="14" y="1"/>
                    </a:lnTo>
                    <a:close/>
                    <a:moveTo>
                      <a:pt x="2" y="0"/>
                    </a:moveTo>
                    <a:lnTo>
                      <a:pt x="4" y="0"/>
                    </a:lnTo>
                    <a:lnTo>
                      <a:pt x="7" y="1"/>
                    </a:lnTo>
                    <a:lnTo>
                      <a:pt x="9" y="2"/>
                    </a:lnTo>
                    <a:lnTo>
                      <a:pt x="11" y="2"/>
                    </a:lnTo>
                    <a:lnTo>
                      <a:pt x="13" y="1"/>
                    </a:lnTo>
                    <a:lnTo>
                      <a:pt x="13" y="6"/>
                    </a:lnTo>
                    <a:lnTo>
                      <a:pt x="11" y="11"/>
                    </a:lnTo>
                    <a:lnTo>
                      <a:pt x="9" y="16"/>
                    </a:lnTo>
                    <a:lnTo>
                      <a:pt x="6" y="20"/>
                    </a:lnTo>
                    <a:lnTo>
                      <a:pt x="2" y="10"/>
                    </a:lnTo>
                    <a:lnTo>
                      <a:pt x="0" y="0"/>
                    </a:lnTo>
                    <a:lnTo>
                      <a:pt x="2"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58" name="Freeform 4327">
                <a:extLst>
                  <a:ext uri="{FF2B5EF4-FFF2-40B4-BE49-F238E27FC236}">
                    <a16:creationId xmlns:a16="http://schemas.microsoft.com/office/drawing/2014/main" id="{1EA5590D-0C85-7B2A-2BE8-56E06938E179}"/>
                  </a:ext>
                </a:extLst>
              </p:cNvPr>
              <p:cNvSpPr>
                <a:spLocks/>
              </p:cNvSpPr>
              <p:nvPr/>
            </p:nvSpPr>
            <p:spPr bwMode="auto">
              <a:xfrm>
                <a:off x="883622" y="1161064"/>
                <a:ext cx="10342" cy="10341"/>
              </a:xfrm>
              <a:custGeom>
                <a:avLst/>
                <a:gdLst>
                  <a:gd name="T0" fmla="*/ 18 w 18"/>
                  <a:gd name="T1" fmla="*/ 18 h 18"/>
                  <a:gd name="T2" fmla="*/ 18 w 18"/>
                  <a:gd name="T3" fmla="*/ 18 h 18"/>
                  <a:gd name="T4" fmla="*/ 18 w 18"/>
                  <a:gd name="T5" fmla="*/ 18 h 18"/>
                  <a:gd name="T6" fmla="*/ 18 w 18"/>
                  <a:gd name="T7" fmla="*/ 18 h 18"/>
                  <a:gd name="T8" fmla="*/ 4 w 18"/>
                  <a:gd name="T9" fmla="*/ 0 h 18"/>
                  <a:gd name="T10" fmla="*/ 8 w 18"/>
                  <a:gd name="T11" fmla="*/ 1 h 18"/>
                  <a:gd name="T12" fmla="*/ 10 w 18"/>
                  <a:gd name="T13" fmla="*/ 2 h 18"/>
                  <a:gd name="T14" fmla="*/ 12 w 18"/>
                  <a:gd name="T15" fmla="*/ 5 h 18"/>
                  <a:gd name="T16" fmla="*/ 13 w 18"/>
                  <a:gd name="T17" fmla="*/ 7 h 18"/>
                  <a:gd name="T18" fmla="*/ 15 w 18"/>
                  <a:gd name="T19" fmla="*/ 9 h 18"/>
                  <a:gd name="T20" fmla="*/ 16 w 18"/>
                  <a:gd name="T21" fmla="*/ 12 h 18"/>
                  <a:gd name="T22" fmla="*/ 17 w 18"/>
                  <a:gd name="T23" fmla="*/ 15 h 18"/>
                  <a:gd name="T24" fmla="*/ 18 w 18"/>
                  <a:gd name="T25" fmla="*/ 18 h 18"/>
                  <a:gd name="T26" fmla="*/ 16 w 18"/>
                  <a:gd name="T27" fmla="*/ 15 h 18"/>
                  <a:gd name="T28" fmla="*/ 12 w 18"/>
                  <a:gd name="T29" fmla="*/ 13 h 18"/>
                  <a:gd name="T30" fmla="*/ 10 w 18"/>
                  <a:gd name="T31" fmla="*/ 11 h 18"/>
                  <a:gd name="T32" fmla="*/ 9 w 18"/>
                  <a:gd name="T33" fmla="*/ 7 h 18"/>
                  <a:gd name="T34" fmla="*/ 6 w 18"/>
                  <a:gd name="T35" fmla="*/ 5 h 18"/>
                  <a:gd name="T36" fmla="*/ 4 w 18"/>
                  <a:gd name="T37" fmla="*/ 1 h 18"/>
                  <a:gd name="T38" fmla="*/ 0 w 18"/>
                  <a:gd name="T39" fmla="*/ 0 h 18"/>
                  <a:gd name="T40" fmla="*/ 4 w 18"/>
                  <a:gd name="T4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18">
                    <a:moveTo>
                      <a:pt x="18" y="18"/>
                    </a:moveTo>
                    <a:lnTo>
                      <a:pt x="18" y="18"/>
                    </a:lnTo>
                    <a:lnTo>
                      <a:pt x="18" y="18"/>
                    </a:lnTo>
                    <a:lnTo>
                      <a:pt x="18" y="18"/>
                    </a:lnTo>
                    <a:close/>
                    <a:moveTo>
                      <a:pt x="4" y="0"/>
                    </a:moveTo>
                    <a:lnTo>
                      <a:pt x="8" y="1"/>
                    </a:lnTo>
                    <a:lnTo>
                      <a:pt x="10" y="2"/>
                    </a:lnTo>
                    <a:lnTo>
                      <a:pt x="12" y="5"/>
                    </a:lnTo>
                    <a:lnTo>
                      <a:pt x="13" y="7"/>
                    </a:lnTo>
                    <a:lnTo>
                      <a:pt x="15" y="9"/>
                    </a:lnTo>
                    <a:lnTo>
                      <a:pt x="16" y="12"/>
                    </a:lnTo>
                    <a:lnTo>
                      <a:pt x="17" y="15"/>
                    </a:lnTo>
                    <a:lnTo>
                      <a:pt x="18" y="18"/>
                    </a:lnTo>
                    <a:lnTo>
                      <a:pt x="16" y="15"/>
                    </a:lnTo>
                    <a:lnTo>
                      <a:pt x="12" y="13"/>
                    </a:lnTo>
                    <a:lnTo>
                      <a:pt x="10" y="11"/>
                    </a:lnTo>
                    <a:lnTo>
                      <a:pt x="9" y="7"/>
                    </a:lnTo>
                    <a:lnTo>
                      <a:pt x="6" y="5"/>
                    </a:lnTo>
                    <a:lnTo>
                      <a:pt x="4" y="1"/>
                    </a:lnTo>
                    <a:lnTo>
                      <a:pt x="0" y="0"/>
                    </a:lnTo>
                    <a:lnTo>
                      <a:pt x="4"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59" name="Freeform 4328">
                <a:extLst>
                  <a:ext uri="{FF2B5EF4-FFF2-40B4-BE49-F238E27FC236}">
                    <a16:creationId xmlns:a16="http://schemas.microsoft.com/office/drawing/2014/main" id="{4957CBDC-BBAB-19F6-97B6-E3DC55BDA531}"/>
                  </a:ext>
                </a:extLst>
              </p:cNvPr>
              <p:cNvSpPr>
                <a:spLocks/>
              </p:cNvSpPr>
              <p:nvPr/>
            </p:nvSpPr>
            <p:spPr bwMode="auto">
              <a:xfrm>
                <a:off x="1745439" y="1228855"/>
                <a:ext cx="6895" cy="4596"/>
              </a:xfrm>
              <a:custGeom>
                <a:avLst/>
                <a:gdLst>
                  <a:gd name="T0" fmla="*/ 1 w 13"/>
                  <a:gd name="T1" fmla="*/ 0 h 8"/>
                  <a:gd name="T2" fmla="*/ 3 w 13"/>
                  <a:gd name="T3" fmla="*/ 0 h 8"/>
                  <a:gd name="T4" fmla="*/ 7 w 13"/>
                  <a:gd name="T5" fmla="*/ 0 h 8"/>
                  <a:gd name="T6" fmla="*/ 9 w 13"/>
                  <a:gd name="T7" fmla="*/ 1 h 8"/>
                  <a:gd name="T8" fmla="*/ 11 w 13"/>
                  <a:gd name="T9" fmla="*/ 2 h 8"/>
                  <a:gd name="T10" fmla="*/ 13 w 13"/>
                  <a:gd name="T11" fmla="*/ 6 h 8"/>
                  <a:gd name="T12" fmla="*/ 13 w 13"/>
                  <a:gd name="T13" fmla="*/ 6 h 8"/>
                  <a:gd name="T14" fmla="*/ 11 w 13"/>
                  <a:gd name="T15" fmla="*/ 7 h 8"/>
                  <a:gd name="T16" fmla="*/ 10 w 13"/>
                  <a:gd name="T17" fmla="*/ 8 h 8"/>
                  <a:gd name="T18" fmla="*/ 8 w 13"/>
                  <a:gd name="T19" fmla="*/ 8 h 8"/>
                  <a:gd name="T20" fmla="*/ 4 w 13"/>
                  <a:gd name="T21" fmla="*/ 8 h 8"/>
                  <a:gd name="T22" fmla="*/ 2 w 13"/>
                  <a:gd name="T23" fmla="*/ 6 h 8"/>
                  <a:gd name="T24" fmla="*/ 1 w 13"/>
                  <a:gd name="T25" fmla="*/ 3 h 8"/>
                  <a:gd name="T26" fmla="*/ 0 w 13"/>
                  <a:gd name="T27" fmla="*/ 1 h 8"/>
                  <a:gd name="T28" fmla="*/ 0 w 13"/>
                  <a:gd name="T29" fmla="*/ 0 h 8"/>
                  <a:gd name="T30" fmla="*/ 1 w 13"/>
                  <a:gd name="T3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 h="8">
                    <a:moveTo>
                      <a:pt x="1" y="0"/>
                    </a:moveTo>
                    <a:lnTo>
                      <a:pt x="3" y="0"/>
                    </a:lnTo>
                    <a:lnTo>
                      <a:pt x="7" y="0"/>
                    </a:lnTo>
                    <a:lnTo>
                      <a:pt x="9" y="1"/>
                    </a:lnTo>
                    <a:lnTo>
                      <a:pt x="11" y="2"/>
                    </a:lnTo>
                    <a:lnTo>
                      <a:pt x="13" y="6"/>
                    </a:lnTo>
                    <a:lnTo>
                      <a:pt x="13" y="6"/>
                    </a:lnTo>
                    <a:lnTo>
                      <a:pt x="11" y="7"/>
                    </a:lnTo>
                    <a:lnTo>
                      <a:pt x="10" y="8"/>
                    </a:lnTo>
                    <a:lnTo>
                      <a:pt x="8" y="8"/>
                    </a:lnTo>
                    <a:lnTo>
                      <a:pt x="4" y="8"/>
                    </a:lnTo>
                    <a:lnTo>
                      <a:pt x="2" y="6"/>
                    </a:lnTo>
                    <a:lnTo>
                      <a:pt x="1" y="3"/>
                    </a:lnTo>
                    <a:lnTo>
                      <a:pt x="0" y="1"/>
                    </a:lnTo>
                    <a:lnTo>
                      <a:pt x="0" y="0"/>
                    </a:lnTo>
                    <a:lnTo>
                      <a:pt x="1"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60" name="Freeform 4329">
                <a:extLst>
                  <a:ext uri="{FF2B5EF4-FFF2-40B4-BE49-F238E27FC236}">
                    <a16:creationId xmlns:a16="http://schemas.microsoft.com/office/drawing/2014/main" id="{55F53A22-DB94-772A-0CAF-429A8B6F98D2}"/>
                  </a:ext>
                </a:extLst>
              </p:cNvPr>
              <p:cNvSpPr>
                <a:spLocks/>
              </p:cNvSpPr>
              <p:nvPr/>
            </p:nvSpPr>
            <p:spPr bwMode="auto">
              <a:xfrm>
                <a:off x="2377438" y="1392013"/>
                <a:ext cx="8044" cy="3447"/>
              </a:xfrm>
              <a:custGeom>
                <a:avLst/>
                <a:gdLst>
                  <a:gd name="T0" fmla="*/ 0 w 14"/>
                  <a:gd name="T1" fmla="*/ 0 h 6"/>
                  <a:gd name="T2" fmla="*/ 2 w 14"/>
                  <a:gd name="T3" fmla="*/ 0 h 6"/>
                  <a:gd name="T4" fmla="*/ 6 w 14"/>
                  <a:gd name="T5" fmla="*/ 0 h 6"/>
                  <a:gd name="T6" fmla="*/ 8 w 14"/>
                  <a:gd name="T7" fmla="*/ 2 h 6"/>
                  <a:gd name="T8" fmla="*/ 12 w 14"/>
                  <a:gd name="T9" fmla="*/ 3 h 6"/>
                  <a:gd name="T10" fmla="*/ 14 w 14"/>
                  <a:gd name="T11" fmla="*/ 5 h 6"/>
                  <a:gd name="T12" fmla="*/ 11 w 14"/>
                  <a:gd name="T13" fmla="*/ 6 h 6"/>
                  <a:gd name="T14" fmla="*/ 7 w 14"/>
                  <a:gd name="T15" fmla="*/ 6 h 6"/>
                  <a:gd name="T16" fmla="*/ 5 w 14"/>
                  <a:gd name="T17" fmla="*/ 5 h 6"/>
                  <a:gd name="T18" fmla="*/ 2 w 14"/>
                  <a:gd name="T19" fmla="*/ 3 h 6"/>
                  <a:gd name="T20" fmla="*/ 0 w 14"/>
                  <a:gd name="T21" fmla="*/ 0 h 6"/>
                  <a:gd name="T22" fmla="*/ 0 w 14"/>
                  <a:gd name="T23" fmla="*/ 0 h 6"/>
                  <a:gd name="T24" fmla="*/ 0 w 14"/>
                  <a:gd name="T25" fmla="*/ 0 h 6"/>
                  <a:gd name="T26" fmla="*/ 0 w 14"/>
                  <a:gd name="T27" fmla="*/ 0 h 6"/>
                  <a:gd name="T28" fmla="*/ 0 w 14"/>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6">
                    <a:moveTo>
                      <a:pt x="0" y="0"/>
                    </a:moveTo>
                    <a:lnTo>
                      <a:pt x="2" y="0"/>
                    </a:lnTo>
                    <a:lnTo>
                      <a:pt x="6" y="0"/>
                    </a:lnTo>
                    <a:lnTo>
                      <a:pt x="8" y="2"/>
                    </a:lnTo>
                    <a:lnTo>
                      <a:pt x="12" y="3"/>
                    </a:lnTo>
                    <a:lnTo>
                      <a:pt x="14" y="5"/>
                    </a:lnTo>
                    <a:lnTo>
                      <a:pt x="11" y="6"/>
                    </a:lnTo>
                    <a:lnTo>
                      <a:pt x="7" y="6"/>
                    </a:lnTo>
                    <a:lnTo>
                      <a:pt x="5" y="5"/>
                    </a:lnTo>
                    <a:lnTo>
                      <a:pt x="2" y="3"/>
                    </a:lnTo>
                    <a:lnTo>
                      <a:pt x="0" y="0"/>
                    </a:lnTo>
                    <a:close/>
                    <a:moveTo>
                      <a:pt x="0" y="0"/>
                    </a:moveTo>
                    <a:lnTo>
                      <a:pt x="0" y="0"/>
                    </a:lnTo>
                    <a:lnTo>
                      <a:pt x="0" y="0"/>
                    </a:lnTo>
                    <a:lnTo>
                      <a:pt x="0"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61" name="Freeform 4330">
                <a:extLst>
                  <a:ext uri="{FF2B5EF4-FFF2-40B4-BE49-F238E27FC236}">
                    <a16:creationId xmlns:a16="http://schemas.microsoft.com/office/drawing/2014/main" id="{FA7E998C-50CD-9865-55BC-2E1C3841056E}"/>
                  </a:ext>
                </a:extLst>
              </p:cNvPr>
              <p:cNvSpPr>
                <a:spLocks/>
              </p:cNvSpPr>
              <p:nvPr/>
            </p:nvSpPr>
            <p:spPr bwMode="auto">
              <a:xfrm>
                <a:off x="1712115" y="1212769"/>
                <a:ext cx="4597" cy="1149"/>
              </a:xfrm>
              <a:custGeom>
                <a:avLst/>
                <a:gdLst>
                  <a:gd name="T0" fmla="*/ 0 w 9"/>
                  <a:gd name="T1" fmla="*/ 3 h 3"/>
                  <a:gd name="T2" fmla="*/ 0 w 9"/>
                  <a:gd name="T3" fmla="*/ 3 h 3"/>
                  <a:gd name="T4" fmla="*/ 0 w 9"/>
                  <a:gd name="T5" fmla="*/ 3 h 3"/>
                  <a:gd name="T6" fmla="*/ 0 w 9"/>
                  <a:gd name="T7" fmla="*/ 3 h 3"/>
                  <a:gd name="T8" fmla="*/ 6 w 9"/>
                  <a:gd name="T9" fmla="*/ 0 h 3"/>
                  <a:gd name="T10" fmla="*/ 9 w 9"/>
                  <a:gd name="T11" fmla="*/ 0 h 3"/>
                  <a:gd name="T12" fmla="*/ 6 w 9"/>
                  <a:gd name="T13" fmla="*/ 1 h 3"/>
                  <a:gd name="T14" fmla="*/ 4 w 9"/>
                  <a:gd name="T15" fmla="*/ 3 h 3"/>
                  <a:gd name="T16" fmla="*/ 3 w 9"/>
                  <a:gd name="T17" fmla="*/ 3 h 3"/>
                  <a:gd name="T18" fmla="*/ 0 w 9"/>
                  <a:gd name="T19" fmla="*/ 3 h 3"/>
                  <a:gd name="T20" fmla="*/ 3 w 9"/>
                  <a:gd name="T21" fmla="*/ 1 h 3"/>
                  <a:gd name="T22" fmla="*/ 4 w 9"/>
                  <a:gd name="T23" fmla="*/ 0 h 3"/>
                  <a:gd name="T24" fmla="*/ 6 w 9"/>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3">
                    <a:moveTo>
                      <a:pt x="0" y="3"/>
                    </a:moveTo>
                    <a:lnTo>
                      <a:pt x="0" y="3"/>
                    </a:lnTo>
                    <a:lnTo>
                      <a:pt x="0" y="3"/>
                    </a:lnTo>
                    <a:lnTo>
                      <a:pt x="0" y="3"/>
                    </a:lnTo>
                    <a:close/>
                    <a:moveTo>
                      <a:pt x="6" y="0"/>
                    </a:moveTo>
                    <a:lnTo>
                      <a:pt x="9" y="0"/>
                    </a:lnTo>
                    <a:lnTo>
                      <a:pt x="6" y="1"/>
                    </a:lnTo>
                    <a:lnTo>
                      <a:pt x="4" y="3"/>
                    </a:lnTo>
                    <a:lnTo>
                      <a:pt x="3" y="3"/>
                    </a:lnTo>
                    <a:lnTo>
                      <a:pt x="0" y="3"/>
                    </a:lnTo>
                    <a:lnTo>
                      <a:pt x="3" y="1"/>
                    </a:lnTo>
                    <a:lnTo>
                      <a:pt x="4" y="0"/>
                    </a:lnTo>
                    <a:lnTo>
                      <a:pt x="6"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62" name="Freeform 4331">
                <a:extLst>
                  <a:ext uri="{FF2B5EF4-FFF2-40B4-BE49-F238E27FC236}">
                    <a16:creationId xmlns:a16="http://schemas.microsoft.com/office/drawing/2014/main" id="{80771C75-7D16-C14F-5C8E-ED91AE345C86}"/>
                  </a:ext>
                </a:extLst>
              </p:cNvPr>
              <p:cNvSpPr>
                <a:spLocks/>
              </p:cNvSpPr>
              <p:nvPr/>
            </p:nvSpPr>
            <p:spPr bwMode="auto">
              <a:xfrm>
                <a:off x="1502981" y="316549"/>
                <a:ext cx="3447" cy="6894"/>
              </a:xfrm>
              <a:custGeom>
                <a:avLst/>
                <a:gdLst>
                  <a:gd name="T0" fmla="*/ 0 w 7"/>
                  <a:gd name="T1" fmla="*/ 10 h 10"/>
                  <a:gd name="T2" fmla="*/ 0 w 7"/>
                  <a:gd name="T3" fmla="*/ 10 h 10"/>
                  <a:gd name="T4" fmla="*/ 0 w 7"/>
                  <a:gd name="T5" fmla="*/ 10 h 10"/>
                  <a:gd name="T6" fmla="*/ 0 w 7"/>
                  <a:gd name="T7" fmla="*/ 10 h 10"/>
                  <a:gd name="T8" fmla="*/ 7 w 7"/>
                  <a:gd name="T9" fmla="*/ 0 h 10"/>
                  <a:gd name="T10" fmla="*/ 6 w 7"/>
                  <a:gd name="T11" fmla="*/ 4 h 10"/>
                  <a:gd name="T12" fmla="*/ 3 w 7"/>
                  <a:gd name="T13" fmla="*/ 8 h 10"/>
                  <a:gd name="T14" fmla="*/ 0 w 7"/>
                  <a:gd name="T15" fmla="*/ 10 h 10"/>
                  <a:gd name="T16" fmla="*/ 1 w 7"/>
                  <a:gd name="T17" fmla="*/ 7 h 10"/>
                  <a:gd name="T18" fmla="*/ 3 w 7"/>
                  <a:gd name="T19" fmla="*/ 3 h 10"/>
                  <a:gd name="T20" fmla="*/ 7 w 7"/>
                  <a:gd name="T21" fmla="*/ 0 h 10"/>
                  <a:gd name="T22" fmla="*/ 7 w 7"/>
                  <a:gd name="T23" fmla="*/ 0 h 10"/>
                  <a:gd name="T24" fmla="*/ 7 w 7"/>
                  <a:gd name="T25" fmla="*/ 0 h 10"/>
                  <a:gd name="T26" fmla="*/ 7 w 7"/>
                  <a:gd name="T27" fmla="*/ 0 h 10"/>
                  <a:gd name="T28" fmla="*/ 7 w 7"/>
                  <a:gd name="T2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10">
                    <a:moveTo>
                      <a:pt x="0" y="10"/>
                    </a:moveTo>
                    <a:lnTo>
                      <a:pt x="0" y="10"/>
                    </a:lnTo>
                    <a:lnTo>
                      <a:pt x="0" y="10"/>
                    </a:lnTo>
                    <a:lnTo>
                      <a:pt x="0" y="10"/>
                    </a:lnTo>
                    <a:close/>
                    <a:moveTo>
                      <a:pt x="7" y="0"/>
                    </a:moveTo>
                    <a:lnTo>
                      <a:pt x="6" y="4"/>
                    </a:lnTo>
                    <a:lnTo>
                      <a:pt x="3" y="8"/>
                    </a:lnTo>
                    <a:lnTo>
                      <a:pt x="0" y="10"/>
                    </a:lnTo>
                    <a:lnTo>
                      <a:pt x="1" y="7"/>
                    </a:lnTo>
                    <a:lnTo>
                      <a:pt x="3" y="3"/>
                    </a:lnTo>
                    <a:lnTo>
                      <a:pt x="7" y="0"/>
                    </a:lnTo>
                    <a:close/>
                    <a:moveTo>
                      <a:pt x="7" y="0"/>
                    </a:moveTo>
                    <a:lnTo>
                      <a:pt x="7" y="0"/>
                    </a:lnTo>
                    <a:lnTo>
                      <a:pt x="7" y="0"/>
                    </a:lnTo>
                    <a:lnTo>
                      <a:pt x="7"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63" name="Freeform 4332">
                <a:extLst>
                  <a:ext uri="{FF2B5EF4-FFF2-40B4-BE49-F238E27FC236}">
                    <a16:creationId xmlns:a16="http://schemas.microsoft.com/office/drawing/2014/main" id="{BAD26106-635C-9E99-8930-3F2D68320F96}"/>
                  </a:ext>
                </a:extLst>
              </p:cNvPr>
              <p:cNvSpPr>
                <a:spLocks/>
              </p:cNvSpPr>
              <p:nvPr/>
            </p:nvSpPr>
            <p:spPr bwMode="auto">
              <a:xfrm>
                <a:off x="2396973" y="1424185"/>
                <a:ext cx="3447" cy="2298"/>
              </a:xfrm>
              <a:custGeom>
                <a:avLst/>
                <a:gdLst>
                  <a:gd name="T0" fmla="*/ 0 w 6"/>
                  <a:gd name="T1" fmla="*/ 4 h 5"/>
                  <a:gd name="T2" fmla="*/ 0 w 6"/>
                  <a:gd name="T3" fmla="*/ 5 h 5"/>
                  <a:gd name="T4" fmla="*/ 0 w 6"/>
                  <a:gd name="T5" fmla="*/ 4 h 5"/>
                  <a:gd name="T6" fmla="*/ 0 w 6"/>
                  <a:gd name="T7" fmla="*/ 4 h 5"/>
                  <a:gd name="T8" fmla="*/ 6 w 6"/>
                  <a:gd name="T9" fmla="*/ 0 h 5"/>
                  <a:gd name="T10" fmla="*/ 6 w 6"/>
                  <a:gd name="T11" fmla="*/ 0 h 5"/>
                  <a:gd name="T12" fmla="*/ 6 w 6"/>
                  <a:gd name="T13" fmla="*/ 2 h 5"/>
                  <a:gd name="T14" fmla="*/ 6 w 6"/>
                  <a:gd name="T15" fmla="*/ 3 h 5"/>
                  <a:gd name="T16" fmla="*/ 5 w 6"/>
                  <a:gd name="T17" fmla="*/ 3 h 5"/>
                  <a:gd name="T18" fmla="*/ 4 w 6"/>
                  <a:gd name="T19" fmla="*/ 4 h 5"/>
                  <a:gd name="T20" fmla="*/ 0 w 6"/>
                  <a:gd name="T21" fmla="*/ 4 h 5"/>
                  <a:gd name="T22" fmla="*/ 3 w 6"/>
                  <a:gd name="T23" fmla="*/ 2 h 5"/>
                  <a:gd name="T24" fmla="*/ 4 w 6"/>
                  <a:gd name="T25" fmla="*/ 2 h 5"/>
                  <a:gd name="T26" fmla="*/ 5 w 6"/>
                  <a:gd name="T27" fmla="*/ 0 h 5"/>
                  <a:gd name="T28" fmla="*/ 6 w 6"/>
                  <a:gd name="T2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0" y="4"/>
                    </a:moveTo>
                    <a:lnTo>
                      <a:pt x="0" y="5"/>
                    </a:lnTo>
                    <a:lnTo>
                      <a:pt x="0" y="4"/>
                    </a:lnTo>
                    <a:lnTo>
                      <a:pt x="0" y="4"/>
                    </a:lnTo>
                    <a:close/>
                    <a:moveTo>
                      <a:pt x="6" y="0"/>
                    </a:moveTo>
                    <a:lnTo>
                      <a:pt x="6" y="0"/>
                    </a:lnTo>
                    <a:lnTo>
                      <a:pt x="6" y="2"/>
                    </a:lnTo>
                    <a:lnTo>
                      <a:pt x="6" y="3"/>
                    </a:lnTo>
                    <a:lnTo>
                      <a:pt x="5" y="3"/>
                    </a:lnTo>
                    <a:lnTo>
                      <a:pt x="4" y="4"/>
                    </a:lnTo>
                    <a:lnTo>
                      <a:pt x="0" y="4"/>
                    </a:lnTo>
                    <a:lnTo>
                      <a:pt x="3" y="2"/>
                    </a:lnTo>
                    <a:lnTo>
                      <a:pt x="4" y="2"/>
                    </a:lnTo>
                    <a:lnTo>
                      <a:pt x="5" y="0"/>
                    </a:lnTo>
                    <a:lnTo>
                      <a:pt x="6"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64" name="Freeform 4333">
                <a:extLst>
                  <a:ext uri="{FF2B5EF4-FFF2-40B4-BE49-F238E27FC236}">
                    <a16:creationId xmlns:a16="http://schemas.microsoft.com/office/drawing/2014/main" id="{AE37D771-13C9-C361-17CE-E5C6E0D57BE0}"/>
                  </a:ext>
                </a:extLst>
              </p:cNvPr>
              <p:cNvSpPr>
                <a:spLocks/>
              </p:cNvSpPr>
              <p:nvPr/>
            </p:nvSpPr>
            <p:spPr bwMode="auto">
              <a:xfrm>
                <a:off x="2477409" y="1574703"/>
                <a:ext cx="13789" cy="8043"/>
              </a:xfrm>
              <a:custGeom>
                <a:avLst/>
                <a:gdLst>
                  <a:gd name="T0" fmla="*/ 23 w 23"/>
                  <a:gd name="T1" fmla="*/ 9 h 14"/>
                  <a:gd name="T2" fmla="*/ 23 w 23"/>
                  <a:gd name="T3" fmla="*/ 9 h 14"/>
                  <a:gd name="T4" fmla="*/ 23 w 23"/>
                  <a:gd name="T5" fmla="*/ 9 h 14"/>
                  <a:gd name="T6" fmla="*/ 23 w 23"/>
                  <a:gd name="T7" fmla="*/ 9 h 14"/>
                  <a:gd name="T8" fmla="*/ 5 w 23"/>
                  <a:gd name="T9" fmla="*/ 0 h 14"/>
                  <a:gd name="T10" fmla="*/ 8 w 23"/>
                  <a:gd name="T11" fmla="*/ 1 h 14"/>
                  <a:gd name="T12" fmla="*/ 10 w 23"/>
                  <a:gd name="T13" fmla="*/ 1 h 14"/>
                  <a:gd name="T14" fmla="*/ 14 w 23"/>
                  <a:gd name="T15" fmla="*/ 2 h 14"/>
                  <a:gd name="T16" fmla="*/ 17 w 23"/>
                  <a:gd name="T17" fmla="*/ 5 h 14"/>
                  <a:gd name="T18" fmla="*/ 21 w 23"/>
                  <a:gd name="T19" fmla="*/ 7 h 14"/>
                  <a:gd name="T20" fmla="*/ 23 w 23"/>
                  <a:gd name="T21" fmla="*/ 9 h 14"/>
                  <a:gd name="T22" fmla="*/ 9 w 23"/>
                  <a:gd name="T23" fmla="*/ 14 h 14"/>
                  <a:gd name="T24" fmla="*/ 6 w 23"/>
                  <a:gd name="T25" fmla="*/ 14 h 14"/>
                  <a:gd name="T26" fmla="*/ 5 w 23"/>
                  <a:gd name="T27" fmla="*/ 14 h 14"/>
                  <a:gd name="T28" fmla="*/ 3 w 23"/>
                  <a:gd name="T29" fmla="*/ 13 h 14"/>
                  <a:gd name="T30" fmla="*/ 2 w 23"/>
                  <a:gd name="T31" fmla="*/ 11 h 14"/>
                  <a:gd name="T32" fmla="*/ 0 w 23"/>
                  <a:gd name="T33" fmla="*/ 8 h 14"/>
                  <a:gd name="T34" fmla="*/ 0 w 23"/>
                  <a:gd name="T35" fmla="*/ 6 h 14"/>
                  <a:gd name="T36" fmla="*/ 0 w 23"/>
                  <a:gd name="T37" fmla="*/ 2 h 14"/>
                  <a:gd name="T38" fmla="*/ 3 w 23"/>
                  <a:gd name="T39" fmla="*/ 1 h 14"/>
                  <a:gd name="T40" fmla="*/ 5 w 23"/>
                  <a:gd name="T4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14">
                    <a:moveTo>
                      <a:pt x="23" y="9"/>
                    </a:moveTo>
                    <a:lnTo>
                      <a:pt x="23" y="9"/>
                    </a:lnTo>
                    <a:lnTo>
                      <a:pt x="23" y="9"/>
                    </a:lnTo>
                    <a:lnTo>
                      <a:pt x="23" y="9"/>
                    </a:lnTo>
                    <a:close/>
                    <a:moveTo>
                      <a:pt x="5" y="0"/>
                    </a:moveTo>
                    <a:lnTo>
                      <a:pt x="8" y="1"/>
                    </a:lnTo>
                    <a:lnTo>
                      <a:pt x="10" y="1"/>
                    </a:lnTo>
                    <a:lnTo>
                      <a:pt x="14" y="2"/>
                    </a:lnTo>
                    <a:lnTo>
                      <a:pt x="17" y="5"/>
                    </a:lnTo>
                    <a:lnTo>
                      <a:pt x="21" y="7"/>
                    </a:lnTo>
                    <a:lnTo>
                      <a:pt x="23" y="9"/>
                    </a:lnTo>
                    <a:lnTo>
                      <a:pt x="9" y="14"/>
                    </a:lnTo>
                    <a:lnTo>
                      <a:pt x="6" y="14"/>
                    </a:lnTo>
                    <a:lnTo>
                      <a:pt x="5" y="14"/>
                    </a:lnTo>
                    <a:lnTo>
                      <a:pt x="3" y="13"/>
                    </a:lnTo>
                    <a:lnTo>
                      <a:pt x="2" y="11"/>
                    </a:lnTo>
                    <a:lnTo>
                      <a:pt x="0" y="8"/>
                    </a:lnTo>
                    <a:lnTo>
                      <a:pt x="0" y="6"/>
                    </a:lnTo>
                    <a:lnTo>
                      <a:pt x="0" y="2"/>
                    </a:lnTo>
                    <a:lnTo>
                      <a:pt x="3" y="1"/>
                    </a:lnTo>
                    <a:lnTo>
                      <a:pt x="5"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sp>
            <p:nvSpPr>
              <p:cNvPr id="465" name="Freeform 4334">
                <a:extLst>
                  <a:ext uri="{FF2B5EF4-FFF2-40B4-BE49-F238E27FC236}">
                    <a16:creationId xmlns:a16="http://schemas.microsoft.com/office/drawing/2014/main" id="{C15BD59E-5C94-FD5A-9F83-0D201225AEF5}"/>
                  </a:ext>
                </a:extLst>
              </p:cNvPr>
              <p:cNvSpPr>
                <a:spLocks/>
              </p:cNvSpPr>
              <p:nvPr/>
            </p:nvSpPr>
            <p:spPr bwMode="auto">
              <a:xfrm>
                <a:off x="2385482" y="1535638"/>
                <a:ext cx="3447" cy="12639"/>
              </a:xfrm>
              <a:custGeom>
                <a:avLst/>
                <a:gdLst>
                  <a:gd name="T0" fmla="*/ 7 w 7"/>
                  <a:gd name="T1" fmla="*/ 22 h 22"/>
                  <a:gd name="T2" fmla="*/ 7 w 7"/>
                  <a:gd name="T3" fmla="*/ 22 h 22"/>
                  <a:gd name="T4" fmla="*/ 7 w 7"/>
                  <a:gd name="T5" fmla="*/ 22 h 22"/>
                  <a:gd name="T6" fmla="*/ 7 w 7"/>
                  <a:gd name="T7" fmla="*/ 22 h 22"/>
                  <a:gd name="T8" fmla="*/ 1 w 7"/>
                  <a:gd name="T9" fmla="*/ 0 h 22"/>
                  <a:gd name="T10" fmla="*/ 7 w 7"/>
                  <a:gd name="T11" fmla="*/ 22 h 22"/>
                  <a:gd name="T12" fmla="*/ 1 w 7"/>
                  <a:gd name="T13" fmla="*/ 16 h 22"/>
                  <a:gd name="T14" fmla="*/ 0 w 7"/>
                  <a:gd name="T15" fmla="*/ 8 h 22"/>
                  <a:gd name="T16" fmla="*/ 1 w 7"/>
                  <a:gd name="T1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22">
                    <a:moveTo>
                      <a:pt x="7" y="22"/>
                    </a:moveTo>
                    <a:lnTo>
                      <a:pt x="7" y="22"/>
                    </a:lnTo>
                    <a:lnTo>
                      <a:pt x="7" y="22"/>
                    </a:lnTo>
                    <a:lnTo>
                      <a:pt x="7" y="22"/>
                    </a:lnTo>
                    <a:close/>
                    <a:moveTo>
                      <a:pt x="1" y="0"/>
                    </a:moveTo>
                    <a:lnTo>
                      <a:pt x="7" y="22"/>
                    </a:lnTo>
                    <a:lnTo>
                      <a:pt x="1" y="16"/>
                    </a:lnTo>
                    <a:lnTo>
                      <a:pt x="0" y="8"/>
                    </a:lnTo>
                    <a:lnTo>
                      <a:pt x="1" y="0"/>
                    </a:lnTo>
                    <a:close/>
                  </a:path>
                </a:pathLst>
              </a:custGeom>
              <a:grp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grpSp>
        <p:sp>
          <p:nvSpPr>
            <p:cNvPr id="314" name="Alabama">
              <a:extLst>
                <a:ext uri="{FF2B5EF4-FFF2-40B4-BE49-F238E27FC236}">
                  <a16:creationId xmlns:a16="http://schemas.microsoft.com/office/drawing/2014/main" id="{BF0D9409-8504-DF89-E3B6-C630A92D3FC6}"/>
                </a:ext>
              </a:extLst>
            </p:cNvPr>
            <p:cNvSpPr>
              <a:spLocks/>
            </p:cNvSpPr>
            <p:nvPr/>
          </p:nvSpPr>
          <p:spPr bwMode="auto">
            <a:xfrm>
              <a:off x="7513638" y="5080000"/>
              <a:ext cx="484188" cy="792163"/>
            </a:xfrm>
            <a:custGeom>
              <a:avLst/>
              <a:gdLst>
                <a:gd name="T0" fmla="*/ 306 w 611"/>
                <a:gd name="T1" fmla="*/ 10 h 998"/>
                <a:gd name="T2" fmla="*/ 196 w 611"/>
                <a:gd name="T3" fmla="*/ 19 h 998"/>
                <a:gd name="T4" fmla="*/ 73 w 611"/>
                <a:gd name="T5" fmla="*/ 31 h 998"/>
                <a:gd name="T6" fmla="*/ 12 w 611"/>
                <a:gd name="T7" fmla="*/ 37 h 998"/>
                <a:gd name="T8" fmla="*/ 0 w 611"/>
                <a:gd name="T9" fmla="*/ 39 h 998"/>
                <a:gd name="T10" fmla="*/ 10 w 611"/>
                <a:gd name="T11" fmla="*/ 48 h 998"/>
                <a:gd name="T12" fmla="*/ 18 w 611"/>
                <a:gd name="T13" fmla="*/ 94 h 998"/>
                <a:gd name="T14" fmla="*/ 18 w 611"/>
                <a:gd name="T15" fmla="*/ 135 h 998"/>
                <a:gd name="T16" fmla="*/ 16 w 611"/>
                <a:gd name="T17" fmla="*/ 255 h 998"/>
                <a:gd name="T18" fmla="*/ 12 w 611"/>
                <a:gd name="T19" fmla="*/ 463 h 998"/>
                <a:gd name="T20" fmla="*/ 12 w 611"/>
                <a:gd name="T21" fmla="*/ 645 h 998"/>
                <a:gd name="T22" fmla="*/ 12 w 611"/>
                <a:gd name="T23" fmla="*/ 699 h 998"/>
                <a:gd name="T24" fmla="*/ 18 w 611"/>
                <a:gd name="T25" fmla="*/ 735 h 998"/>
                <a:gd name="T26" fmla="*/ 35 w 611"/>
                <a:gd name="T27" fmla="*/ 862 h 998"/>
                <a:gd name="T28" fmla="*/ 48 w 611"/>
                <a:gd name="T29" fmla="*/ 958 h 998"/>
                <a:gd name="T30" fmla="*/ 68 w 611"/>
                <a:gd name="T31" fmla="*/ 979 h 998"/>
                <a:gd name="T32" fmla="*/ 96 w 611"/>
                <a:gd name="T33" fmla="*/ 979 h 998"/>
                <a:gd name="T34" fmla="*/ 104 w 611"/>
                <a:gd name="T35" fmla="*/ 975 h 998"/>
                <a:gd name="T36" fmla="*/ 110 w 611"/>
                <a:gd name="T37" fmla="*/ 925 h 998"/>
                <a:gd name="T38" fmla="*/ 108 w 611"/>
                <a:gd name="T39" fmla="*/ 908 h 998"/>
                <a:gd name="T40" fmla="*/ 116 w 611"/>
                <a:gd name="T41" fmla="*/ 899 h 998"/>
                <a:gd name="T42" fmla="*/ 119 w 611"/>
                <a:gd name="T43" fmla="*/ 931 h 998"/>
                <a:gd name="T44" fmla="*/ 127 w 611"/>
                <a:gd name="T45" fmla="*/ 947 h 998"/>
                <a:gd name="T46" fmla="*/ 146 w 611"/>
                <a:gd name="T47" fmla="*/ 948 h 998"/>
                <a:gd name="T48" fmla="*/ 129 w 611"/>
                <a:gd name="T49" fmla="*/ 962 h 998"/>
                <a:gd name="T50" fmla="*/ 139 w 611"/>
                <a:gd name="T51" fmla="*/ 989 h 998"/>
                <a:gd name="T52" fmla="*/ 177 w 611"/>
                <a:gd name="T53" fmla="*/ 998 h 998"/>
                <a:gd name="T54" fmla="*/ 198 w 611"/>
                <a:gd name="T55" fmla="*/ 975 h 998"/>
                <a:gd name="T56" fmla="*/ 212 w 611"/>
                <a:gd name="T57" fmla="*/ 927 h 998"/>
                <a:gd name="T58" fmla="*/ 208 w 611"/>
                <a:gd name="T59" fmla="*/ 902 h 998"/>
                <a:gd name="T60" fmla="*/ 194 w 611"/>
                <a:gd name="T61" fmla="*/ 872 h 998"/>
                <a:gd name="T62" fmla="*/ 177 w 611"/>
                <a:gd name="T63" fmla="*/ 833 h 998"/>
                <a:gd name="T64" fmla="*/ 206 w 611"/>
                <a:gd name="T65" fmla="*/ 822 h 998"/>
                <a:gd name="T66" fmla="*/ 283 w 611"/>
                <a:gd name="T67" fmla="*/ 810 h 998"/>
                <a:gd name="T68" fmla="*/ 432 w 611"/>
                <a:gd name="T69" fmla="*/ 789 h 998"/>
                <a:gd name="T70" fmla="*/ 605 w 611"/>
                <a:gd name="T71" fmla="*/ 760 h 998"/>
                <a:gd name="T72" fmla="*/ 588 w 611"/>
                <a:gd name="T73" fmla="*/ 739 h 998"/>
                <a:gd name="T74" fmla="*/ 594 w 611"/>
                <a:gd name="T75" fmla="*/ 691 h 998"/>
                <a:gd name="T76" fmla="*/ 573 w 611"/>
                <a:gd name="T77" fmla="*/ 653 h 998"/>
                <a:gd name="T78" fmla="*/ 567 w 611"/>
                <a:gd name="T79" fmla="*/ 609 h 998"/>
                <a:gd name="T80" fmla="*/ 578 w 611"/>
                <a:gd name="T81" fmla="*/ 551 h 998"/>
                <a:gd name="T82" fmla="*/ 584 w 611"/>
                <a:gd name="T83" fmla="*/ 534 h 998"/>
                <a:gd name="T84" fmla="*/ 590 w 611"/>
                <a:gd name="T85" fmla="*/ 517 h 998"/>
                <a:gd name="T86" fmla="*/ 559 w 611"/>
                <a:gd name="T87" fmla="*/ 470 h 998"/>
                <a:gd name="T88" fmla="*/ 544 w 611"/>
                <a:gd name="T89" fmla="*/ 444 h 998"/>
                <a:gd name="T90" fmla="*/ 511 w 611"/>
                <a:gd name="T91" fmla="*/ 342 h 998"/>
                <a:gd name="T92" fmla="*/ 463 w 611"/>
                <a:gd name="T93" fmla="*/ 177 h 998"/>
                <a:gd name="T94" fmla="*/ 423 w 611"/>
                <a:gd name="T95" fmla="*/ 39 h 998"/>
                <a:gd name="T96" fmla="*/ 413 w 611"/>
                <a:gd name="T97" fmla="*/ 4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11" h="998">
                  <a:moveTo>
                    <a:pt x="411" y="0"/>
                  </a:moveTo>
                  <a:lnTo>
                    <a:pt x="373" y="2"/>
                  </a:lnTo>
                  <a:lnTo>
                    <a:pt x="338" y="6"/>
                  </a:lnTo>
                  <a:lnTo>
                    <a:pt x="306" y="10"/>
                  </a:lnTo>
                  <a:lnTo>
                    <a:pt x="275" y="12"/>
                  </a:lnTo>
                  <a:lnTo>
                    <a:pt x="246" y="15"/>
                  </a:lnTo>
                  <a:lnTo>
                    <a:pt x="221" y="17"/>
                  </a:lnTo>
                  <a:lnTo>
                    <a:pt x="196" y="19"/>
                  </a:lnTo>
                  <a:lnTo>
                    <a:pt x="173" y="21"/>
                  </a:lnTo>
                  <a:lnTo>
                    <a:pt x="133" y="25"/>
                  </a:lnTo>
                  <a:lnTo>
                    <a:pt x="100" y="29"/>
                  </a:lnTo>
                  <a:lnTo>
                    <a:pt x="73" y="31"/>
                  </a:lnTo>
                  <a:lnTo>
                    <a:pt x="50" y="33"/>
                  </a:lnTo>
                  <a:lnTo>
                    <a:pt x="35" y="35"/>
                  </a:lnTo>
                  <a:lnTo>
                    <a:pt x="21" y="37"/>
                  </a:lnTo>
                  <a:lnTo>
                    <a:pt x="12" y="37"/>
                  </a:lnTo>
                  <a:lnTo>
                    <a:pt x="6" y="39"/>
                  </a:lnTo>
                  <a:lnTo>
                    <a:pt x="2" y="39"/>
                  </a:lnTo>
                  <a:lnTo>
                    <a:pt x="0" y="39"/>
                  </a:lnTo>
                  <a:lnTo>
                    <a:pt x="0" y="39"/>
                  </a:lnTo>
                  <a:lnTo>
                    <a:pt x="0" y="39"/>
                  </a:lnTo>
                  <a:lnTo>
                    <a:pt x="2" y="40"/>
                  </a:lnTo>
                  <a:lnTo>
                    <a:pt x="6" y="44"/>
                  </a:lnTo>
                  <a:lnTo>
                    <a:pt x="10" y="48"/>
                  </a:lnTo>
                  <a:lnTo>
                    <a:pt x="14" y="56"/>
                  </a:lnTo>
                  <a:lnTo>
                    <a:pt x="16" y="65"/>
                  </a:lnTo>
                  <a:lnTo>
                    <a:pt x="18" y="79"/>
                  </a:lnTo>
                  <a:lnTo>
                    <a:pt x="18" y="94"/>
                  </a:lnTo>
                  <a:lnTo>
                    <a:pt x="18" y="102"/>
                  </a:lnTo>
                  <a:lnTo>
                    <a:pt x="18" y="110"/>
                  </a:lnTo>
                  <a:lnTo>
                    <a:pt x="18" y="121"/>
                  </a:lnTo>
                  <a:lnTo>
                    <a:pt x="18" y="135"/>
                  </a:lnTo>
                  <a:lnTo>
                    <a:pt x="16" y="152"/>
                  </a:lnTo>
                  <a:lnTo>
                    <a:pt x="16" y="169"/>
                  </a:lnTo>
                  <a:lnTo>
                    <a:pt x="16" y="209"/>
                  </a:lnTo>
                  <a:lnTo>
                    <a:pt x="16" y="255"/>
                  </a:lnTo>
                  <a:lnTo>
                    <a:pt x="14" y="303"/>
                  </a:lnTo>
                  <a:lnTo>
                    <a:pt x="14" y="357"/>
                  </a:lnTo>
                  <a:lnTo>
                    <a:pt x="14" y="409"/>
                  </a:lnTo>
                  <a:lnTo>
                    <a:pt x="12" y="463"/>
                  </a:lnTo>
                  <a:lnTo>
                    <a:pt x="12" y="515"/>
                  </a:lnTo>
                  <a:lnTo>
                    <a:pt x="12" y="563"/>
                  </a:lnTo>
                  <a:lnTo>
                    <a:pt x="12" y="607"/>
                  </a:lnTo>
                  <a:lnTo>
                    <a:pt x="12" y="645"/>
                  </a:lnTo>
                  <a:lnTo>
                    <a:pt x="12" y="662"/>
                  </a:lnTo>
                  <a:lnTo>
                    <a:pt x="12" y="676"/>
                  </a:lnTo>
                  <a:lnTo>
                    <a:pt x="12" y="689"/>
                  </a:lnTo>
                  <a:lnTo>
                    <a:pt x="12" y="699"/>
                  </a:lnTo>
                  <a:lnTo>
                    <a:pt x="12" y="707"/>
                  </a:lnTo>
                  <a:lnTo>
                    <a:pt x="12" y="712"/>
                  </a:lnTo>
                  <a:lnTo>
                    <a:pt x="14" y="722"/>
                  </a:lnTo>
                  <a:lnTo>
                    <a:pt x="18" y="735"/>
                  </a:lnTo>
                  <a:lnTo>
                    <a:pt x="20" y="753"/>
                  </a:lnTo>
                  <a:lnTo>
                    <a:pt x="23" y="772"/>
                  </a:lnTo>
                  <a:lnTo>
                    <a:pt x="29" y="816"/>
                  </a:lnTo>
                  <a:lnTo>
                    <a:pt x="35" y="862"/>
                  </a:lnTo>
                  <a:lnTo>
                    <a:pt x="41" y="906"/>
                  </a:lnTo>
                  <a:lnTo>
                    <a:pt x="45" y="925"/>
                  </a:lnTo>
                  <a:lnTo>
                    <a:pt x="46" y="945"/>
                  </a:lnTo>
                  <a:lnTo>
                    <a:pt x="48" y="958"/>
                  </a:lnTo>
                  <a:lnTo>
                    <a:pt x="50" y="970"/>
                  </a:lnTo>
                  <a:lnTo>
                    <a:pt x="52" y="977"/>
                  </a:lnTo>
                  <a:lnTo>
                    <a:pt x="52" y="979"/>
                  </a:lnTo>
                  <a:lnTo>
                    <a:pt x="68" y="979"/>
                  </a:lnTo>
                  <a:lnTo>
                    <a:pt x="79" y="979"/>
                  </a:lnTo>
                  <a:lnTo>
                    <a:pt x="87" y="979"/>
                  </a:lnTo>
                  <a:lnTo>
                    <a:pt x="93" y="979"/>
                  </a:lnTo>
                  <a:lnTo>
                    <a:pt x="96" y="979"/>
                  </a:lnTo>
                  <a:lnTo>
                    <a:pt x="98" y="979"/>
                  </a:lnTo>
                  <a:lnTo>
                    <a:pt x="98" y="979"/>
                  </a:lnTo>
                  <a:lnTo>
                    <a:pt x="100" y="979"/>
                  </a:lnTo>
                  <a:lnTo>
                    <a:pt x="104" y="975"/>
                  </a:lnTo>
                  <a:lnTo>
                    <a:pt x="106" y="968"/>
                  </a:lnTo>
                  <a:lnTo>
                    <a:pt x="108" y="954"/>
                  </a:lnTo>
                  <a:lnTo>
                    <a:pt x="110" y="939"/>
                  </a:lnTo>
                  <a:lnTo>
                    <a:pt x="110" y="925"/>
                  </a:lnTo>
                  <a:lnTo>
                    <a:pt x="108" y="914"/>
                  </a:lnTo>
                  <a:lnTo>
                    <a:pt x="108" y="912"/>
                  </a:lnTo>
                  <a:lnTo>
                    <a:pt x="108" y="910"/>
                  </a:lnTo>
                  <a:lnTo>
                    <a:pt x="108" y="908"/>
                  </a:lnTo>
                  <a:lnTo>
                    <a:pt x="110" y="906"/>
                  </a:lnTo>
                  <a:lnTo>
                    <a:pt x="112" y="899"/>
                  </a:lnTo>
                  <a:lnTo>
                    <a:pt x="114" y="897"/>
                  </a:lnTo>
                  <a:lnTo>
                    <a:pt x="116" y="899"/>
                  </a:lnTo>
                  <a:lnTo>
                    <a:pt x="117" y="904"/>
                  </a:lnTo>
                  <a:lnTo>
                    <a:pt x="121" y="914"/>
                  </a:lnTo>
                  <a:lnTo>
                    <a:pt x="121" y="924"/>
                  </a:lnTo>
                  <a:lnTo>
                    <a:pt x="119" y="931"/>
                  </a:lnTo>
                  <a:lnTo>
                    <a:pt x="119" y="939"/>
                  </a:lnTo>
                  <a:lnTo>
                    <a:pt x="117" y="945"/>
                  </a:lnTo>
                  <a:lnTo>
                    <a:pt x="117" y="945"/>
                  </a:lnTo>
                  <a:lnTo>
                    <a:pt x="127" y="947"/>
                  </a:lnTo>
                  <a:lnTo>
                    <a:pt x="135" y="948"/>
                  </a:lnTo>
                  <a:lnTo>
                    <a:pt x="139" y="948"/>
                  </a:lnTo>
                  <a:lnTo>
                    <a:pt x="142" y="948"/>
                  </a:lnTo>
                  <a:lnTo>
                    <a:pt x="146" y="948"/>
                  </a:lnTo>
                  <a:lnTo>
                    <a:pt x="146" y="948"/>
                  </a:lnTo>
                  <a:lnTo>
                    <a:pt x="144" y="950"/>
                  </a:lnTo>
                  <a:lnTo>
                    <a:pt x="141" y="952"/>
                  </a:lnTo>
                  <a:lnTo>
                    <a:pt x="129" y="962"/>
                  </a:lnTo>
                  <a:lnTo>
                    <a:pt x="125" y="968"/>
                  </a:lnTo>
                  <a:lnTo>
                    <a:pt x="125" y="975"/>
                  </a:lnTo>
                  <a:lnTo>
                    <a:pt x="129" y="981"/>
                  </a:lnTo>
                  <a:lnTo>
                    <a:pt x="139" y="989"/>
                  </a:lnTo>
                  <a:lnTo>
                    <a:pt x="150" y="995"/>
                  </a:lnTo>
                  <a:lnTo>
                    <a:pt x="160" y="996"/>
                  </a:lnTo>
                  <a:lnTo>
                    <a:pt x="169" y="998"/>
                  </a:lnTo>
                  <a:lnTo>
                    <a:pt x="177" y="998"/>
                  </a:lnTo>
                  <a:lnTo>
                    <a:pt x="183" y="995"/>
                  </a:lnTo>
                  <a:lnTo>
                    <a:pt x="189" y="991"/>
                  </a:lnTo>
                  <a:lnTo>
                    <a:pt x="194" y="983"/>
                  </a:lnTo>
                  <a:lnTo>
                    <a:pt x="198" y="975"/>
                  </a:lnTo>
                  <a:lnTo>
                    <a:pt x="206" y="958"/>
                  </a:lnTo>
                  <a:lnTo>
                    <a:pt x="210" y="947"/>
                  </a:lnTo>
                  <a:lnTo>
                    <a:pt x="212" y="937"/>
                  </a:lnTo>
                  <a:lnTo>
                    <a:pt x="212" y="927"/>
                  </a:lnTo>
                  <a:lnTo>
                    <a:pt x="212" y="922"/>
                  </a:lnTo>
                  <a:lnTo>
                    <a:pt x="210" y="918"/>
                  </a:lnTo>
                  <a:lnTo>
                    <a:pt x="208" y="912"/>
                  </a:lnTo>
                  <a:lnTo>
                    <a:pt x="208" y="902"/>
                  </a:lnTo>
                  <a:lnTo>
                    <a:pt x="206" y="895"/>
                  </a:lnTo>
                  <a:lnTo>
                    <a:pt x="204" y="889"/>
                  </a:lnTo>
                  <a:lnTo>
                    <a:pt x="202" y="881"/>
                  </a:lnTo>
                  <a:lnTo>
                    <a:pt x="194" y="872"/>
                  </a:lnTo>
                  <a:lnTo>
                    <a:pt x="187" y="862"/>
                  </a:lnTo>
                  <a:lnTo>
                    <a:pt x="179" y="851"/>
                  </a:lnTo>
                  <a:lnTo>
                    <a:pt x="177" y="841"/>
                  </a:lnTo>
                  <a:lnTo>
                    <a:pt x="177" y="833"/>
                  </a:lnTo>
                  <a:lnTo>
                    <a:pt x="183" y="829"/>
                  </a:lnTo>
                  <a:lnTo>
                    <a:pt x="189" y="828"/>
                  </a:lnTo>
                  <a:lnTo>
                    <a:pt x="196" y="826"/>
                  </a:lnTo>
                  <a:lnTo>
                    <a:pt x="206" y="822"/>
                  </a:lnTo>
                  <a:lnTo>
                    <a:pt x="219" y="820"/>
                  </a:lnTo>
                  <a:lnTo>
                    <a:pt x="237" y="816"/>
                  </a:lnTo>
                  <a:lnTo>
                    <a:pt x="258" y="814"/>
                  </a:lnTo>
                  <a:lnTo>
                    <a:pt x="283" y="810"/>
                  </a:lnTo>
                  <a:lnTo>
                    <a:pt x="311" y="805"/>
                  </a:lnTo>
                  <a:lnTo>
                    <a:pt x="346" y="801"/>
                  </a:lnTo>
                  <a:lnTo>
                    <a:pt x="386" y="795"/>
                  </a:lnTo>
                  <a:lnTo>
                    <a:pt x="432" y="789"/>
                  </a:lnTo>
                  <a:lnTo>
                    <a:pt x="484" y="783"/>
                  </a:lnTo>
                  <a:lnTo>
                    <a:pt x="544" y="776"/>
                  </a:lnTo>
                  <a:lnTo>
                    <a:pt x="611" y="768"/>
                  </a:lnTo>
                  <a:lnTo>
                    <a:pt x="605" y="760"/>
                  </a:lnTo>
                  <a:lnTo>
                    <a:pt x="599" y="755"/>
                  </a:lnTo>
                  <a:lnTo>
                    <a:pt x="594" y="747"/>
                  </a:lnTo>
                  <a:lnTo>
                    <a:pt x="590" y="743"/>
                  </a:lnTo>
                  <a:lnTo>
                    <a:pt x="588" y="739"/>
                  </a:lnTo>
                  <a:lnTo>
                    <a:pt x="588" y="733"/>
                  </a:lnTo>
                  <a:lnTo>
                    <a:pt x="588" y="718"/>
                  </a:lnTo>
                  <a:lnTo>
                    <a:pt x="590" y="705"/>
                  </a:lnTo>
                  <a:lnTo>
                    <a:pt x="594" y="691"/>
                  </a:lnTo>
                  <a:lnTo>
                    <a:pt x="594" y="678"/>
                  </a:lnTo>
                  <a:lnTo>
                    <a:pt x="590" y="668"/>
                  </a:lnTo>
                  <a:lnTo>
                    <a:pt x="586" y="662"/>
                  </a:lnTo>
                  <a:lnTo>
                    <a:pt x="573" y="653"/>
                  </a:lnTo>
                  <a:lnTo>
                    <a:pt x="569" y="645"/>
                  </a:lnTo>
                  <a:lnTo>
                    <a:pt x="565" y="637"/>
                  </a:lnTo>
                  <a:lnTo>
                    <a:pt x="565" y="624"/>
                  </a:lnTo>
                  <a:lnTo>
                    <a:pt x="567" y="609"/>
                  </a:lnTo>
                  <a:lnTo>
                    <a:pt x="571" y="589"/>
                  </a:lnTo>
                  <a:lnTo>
                    <a:pt x="573" y="574"/>
                  </a:lnTo>
                  <a:lnTo>
                    <a:pt x="576" y="563"/>
                  </a:lnTo>
                  <a:lnTo>
                    <a:pt x="578" y="551"/>
                  </a:lnTo>
                  <a:lnTo>
                    <a:pt x="580" y="543"/>
                  </a:lnTo>
                  <a:lnTo>
                    <a:pt x="582" y="540"/>
                  </a:lnTo>
                  <a:lnTo>
                    <a:pt x="584" y="536"/>
                  </a:lnTo>
                  <a:lnTo>
                    <a:pt x="584" y="534"/>
                  </a:lnTo>
                  <a:lnTo>
                    <a:pt x="586" y="534"/>
                  </a:lnTo>
                  <a:lnTo>
                    <a:pt x="588" y="530"/>
                  </a:lnTo>
                  <a:lnTo>
                    <a:pt x="590" y="524"/>
                  </a:lnTo>
                  <a:lnTo>
                    <a:pt x="590" y="517"/>
                  </a:lnTo>
                  <a:lnTo>
                    <a:pt x="588" y="505"/>
                  </a:lnTo>
                  <a:lnTo>
                    <a:pt x="580" y="494"/>
                  </a:lnTo>
                  <a:lnTo>
                    <a:pt x="569" y="478"/>
                  </a:lnTo>
                  <a:lnTo>
                    <a:pt x="559" y="470"/>
                  </a:lnTo>
                  <a:lnTo>
                    <a:pt x="549" y="461"/>
                  </a:lnTo>
                  <a:lnTo>
                    <a:pt x="548" y="457"/>
                  </a:lnTo>
                  <a:lnTo>
                    <a:pt x="546" y="451"/>
                  </a:lnTo>
                  <a:lnTo>
                    <a:pt x="544" y="444"/>
                  </a:lnTo>
                  <a:lnTo>
                    <a:pt x="540" y="432"/>
                  </a:lnTo>
                  <a:lnTo>
                    <a:pt x="532" y="407"/>
                  </a:lnTo>
                  <a:lnTo>
                    <a:pt x="523" y="376"/>
                  </a:lnTo>
                  <a:lnTo>
                    <a:pt x="511" y="342"/>
                  </a:lnTo>
                  <a:lnTo>
                    <a:pt x="500" y="302"/>
                  </a:lnTo>
                  <a:lnTo>
                    <a:pt x="488" y="261"/>
                  </a:lnTo>
                  <a:lnTo>
                    <a:pt x="477" y="219"/>
                  </a:lnTo>
                  <a:lnTo>
                    <a:pt x="463" y="177"/>
                  </a:lnTo>
                  <a:lnTo>
                    <a:pt x="452" y="138"/>
                  </a:lnTo>
                  <a:lnTo>
                    <a:pt x="440" y="100"/>
                  </a:lnTo>
                  <a:lnTo>
                    <a:pt x="430" y="67"/>
                  </a:lnTo>
                  <a:lnTo>
                    <a:pt x="423" y="39"/>
                  </a:lnTo>
                  <a:lnTo>
                    <a:pt x="419" y="27"/>
                  </a:lnTo>
                  <a:lnTo>
                    <a:pt x="417" y="17"/>
                  </a:lnTo>
                  <a:lnTo>
                    <a:pt x="415" y="10"/>
                  </a:lnTo>
                  <a:lnTo>
                    <a:pt x="413" y="4"/>
                  </a:lnTo>
                  <a:lnTo>
                    <a:pt x="411" y="0"/>
                  </a:lnTo>
                  <a:lnTo>
                    <a:pt x="411" y="0"/>
                  </a:lnTo>
                </a:path>
              </a:pathLst>
            </a:custGeom>
            <a:pattFill prst="ltUpDiag">
              <a:fgClr>
                <a:schemeClr val="accent4"/>
              </a:fgClr>
              <a:bgClr>
                <a:schemeClr val="bg1"/>
              </a:bgClr>
            </a:pattFill>
            <a:ln w="15875">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776"/>
                </a:solidFill>
                <a:effectLst/>
                <a:uLnTx/>
                <a:uFillTx/>
                <a:latin typeface="Arial" charset="0"/>
                <a:ea typeface="+mn-ea"/>
                <a:cs typeface="+mn-cs"/>
              </a:endParaRPr>
            </a:p>
          </p:txBody>
        </p:sp>
        <p:cxnSp>
          <p:nvCxnSpPr>
            <p:cNvPr id="315" name="Straight Arrow Connector 314">
              <a:extLst>
                <a:ext uri="{FF2B5EF4-FFF2-40B4-BE49-F238E27FC236}">
                  <a16:creationId xmlns:a16="http://schemas.microsoft.com/office/drawing/2014/main" id="{00F0AA89-2C5F-1D1C-A825-48B409AC62CA}"/>
                </a:ext>
              </a:extLst>
            </p:cNvPr>
            <p:cNvCxnSpPr>
              <a:cxnSpLocks/>
            </p:cNvCxnSpPr>
            <p:nvPr/>
          </p:nvCxnSpPr>
          <p:spPr>
            <a:xfrm>
              <a:off x="4590288" y="2715768"/>
              <a:ext cx="0" cy="507534"/>
            </a:xfrm>
            <a:prstGeom prst="straightConnector1">
              <a:avLst/>
            </a:prstGeom>
            <a:ln w="12700">
              <a:solidFill>
                <a:schemeClr val="accent4"/>
              </a:solidFill>
              <a:tailEnd type="oval"/>
            </a:ln>
          </p:spPr>
          <p:style>
            <a:lnRef idx="1">
              <a:schemeClr val="accent1"/>
            </a:lnRef>
            <a:fillRef idx="0">
              <a:schemeClr val="accent1"/>
            </a:fillRef>
            <a:effectRef idx="0">
              <a:schemeClr val="accent1"/>
            </a:effectRef>
            <a:fontRef idx="minor">
              <a:schemeClr val="tx1"/>
            </a:fontRef>
          </p:style>
        </p:cxnSp>
        <p:cxnSp>
          <p:nvCxnSpPr>
            <p:cNvPr id="316" name="Straight Arrow Connector 315">
              <a:extLst>
                <a:ext uri="{FF2B5EF4-FFF2-40B4-BE49-F238E27FC236}">
                  <a16:creationId xmlns:a16="http://schemas.microsoft.com/office/drawing/2014/main" id="{F303D4B8-8D3B-CB62-29E0-13CDACC840B6}"/>
                </a:ext>
              </a:extLst>
            </p:cNvPr>
            <p:cNvCxnSpPr>
              <a:cxnSpLocks/>
            </p:cNvCxnSpPr>
            <p:nvPr/>
          </p:nvCxnSpPr>
          <p:spPr>
            <a:xfrm>
              <a:off x="5138928" y="3048000"/>
              <a:ext cx="0" cy="254256"/>
            </a:xfrm>
            <a:prstGeom prst="straightConnector1">
              <a:avLst/>
            </a:prstGeom>
            <a:ln w="12700">
              <a:solidFill>
                <a:schemeClr val="accent4"/>
              </a:solidFill>
              <a:tailEnd type="oval"/>
            </a:ln>
          </p:spPr>
          <p:style>
            <a:lnRef idx="1">
              <a:schemeClr val="accent1"/>
            </a:lnRef>
            <a:fillRef idx="0">
              <a:schemeClr val="accent1"/>
            </a:fillRef>
            <a:effectRef idx="0">
              <a:schemeClr val="accent1"/>
            </a:effectRef>
            <a:fontRef idx="minor">
              <a:schemeClr val="tx1"/>
            </a:fontRef>
          </p:style>
        </p:cxnSp>
        <p:cxnSp>
          <p:nvCxnSpPr>
            <p:cNvPr id="317" name="Straight Arrow Connector 316">
              <a:extLst>
                <a:ext uri="{FF2B5EF4-FFF2-40B4-BE49-F238E27FC236}">
                  <a16:creationId xmlns:a16="http://schemas.microsoft.com/office/drawing/2014/main" id="{636906A3-F905-E277-8219-A04FD10CC1AF}"/>
                </a:ext>
              </a:extLst>
            </p:cNvPr>
            <p:cNvCxnSpPr>
              <a:cxnSpLocks/>
            </p:cNvCxnSpPr>
            <p:nvPr/>
          </p:nvCxnSpPr>
          <p:spPr>
            <a:xfrm>
              <a:off x="3704879" y="3819180"/>
              <a:ext cx="0" cy="365760"/>
            </a:xfrm>
            <a:prstGeom prst="straightConnector1">
              <a:avLst/>
            </a:prstGeom>
            <a:ln w="12700">
              <a:solidFill>
                <a:schemeClr val="accent4"/>
              </a:solidFill>
              <a:tailEnd type="oval"/>
            </a:ln>
          </p:spPr>
          <p:style>
            <a:lnRef idx="1">
              <a:schemeClr val="accent1"/>
            </a:lnRef>
            <a:fillRef idx="0">
              <a:schemeClr val="accent1"/>
            </a:fillRef>
            <a:effectRef idx="0">
              <a:schemeClr val="accent1"/>
            </a:effectRef>
            <a:fontRef idx="minor">
              <a:schemeClr val="tx1"/>
            </a:fontRef>
          </p:style>
        </p:cxnSp>
        <p:cxnSp>
          <p:nvCxnSpPr>
            <p:cNvPr id="318" name="Straight Arrow Connector 317">
              <a:extLst>
                <a:ext uri="{FF2B5EF4-FFF2-40B4-BE49-F238E27FC236}">
                  <a16:creationId xmlns:a16="http://schemas.microsoft.com/office/drawing/2014/main" id="{F0E51CF0-8CF1-C4FA-BFA4-694B15042EED}"/>
                </a:ext>
              </a:extLst>
            </p:cNvPr>
            <p:cNvCxnSpPr>
              <a:cxnSpLocks/>
            </p:cNvCxnSpPr>
            <p:nvPr/>
          </p:nvCxnSpPr>
          <p:spPr>
            <a:xfrm>
              <a:off x="4446726" y="4752975"/>
              <a:ext cx="0" cy="507534"/>
            </a:xfrm>
            <a:prstGeom prst="straightConnector1">
              <a:avLst/>
            </a:prstGeom>
            <a:ln w="12700">
              <a:solidFill>
                <a:schemeClr val="accent4"/>
              </a:solidFill>
              <a:tailEnd type="oval"/>
            </a:ln>
          </p:spPr>
          <p:style>
            <a:lnRef idx="1">
              <a:schemeClr val="accent1"/>
            </a:lnRef>
            <a:fillRef idx="0">
              <a:schemeClr val="accent1"/>
            </a:fillRef>
            <a:effectRef idx="0">
              <a:schemeClr val="accent1"/>
            </a:effectRef>
            <a:fontRef idx="minor">
              <a:schemeClr val="tx1"/>
            </a:fontRef>
          </p:style>
        </p:cxnSp>
        <p:cxnSp>
          <p:nvCxnSpPr>
            <p:cNvPr id="319" name="Straight Arrow Connector 318">
              <a:extLst>
                <a:ext uri="{FF2B5EF4-FFF2-40B4-BE49-F238E27FC236}">
                  <a16:creationId xmlns:a16="http://schemas.microsoft.com/office/drawing/2014/main" id="{305975C8-B1F3-49DB-5B93-F131FBD17C29}"/>
                </a:ext>
              </a:extLst>
            </p:cNvPr>
            <p:cNvCxnSpPr>
              <a:cxnSpLocks/>
            </p:cNvCxnSpPr>
            <p:nvPr/>
          </p:nvCxnSpPr>
          <p:spPr>
            <a:xfrm>
              <a:off x="6803136" y="3252788"/>
              <a:ext cx="0" cy="372850"/>
            </a:xfrm>
            <a:prstGeom prst="straightConnector1">
              <a:avLst/>
            </a:prstGeom>
            <a:ln w="12700">
              <a:solidFill>
                <a:schemeClr val="accent4"/>
              </a:solidFill>
              <a:tailEnd type="oval"/>
            </a:ln>
          </p:spPr>
          <p:style>
            <a:lnRef idx="1">
              <a:schemeClr val="accent1"/>
            </a:lnRef>
            <a:fillRef idx="0">
              <a:schemeClr val="accent1"/>
            </a:fillRef>
            <a:effectRef idx="0">
              <a:schemeClr val="accent1"/>
            </a:effectRef>
            <a:fontRef idx="minor">
              <a:schemeClr val="tx1"/>
            </a:fontRef>
          </p:style>
        </p:cxnSp>
        <p:cxnSp>
          <p:nvCxnSpPr>
            <p:cNvPr id="320" name="Straight Arrow Connector 319">
              <a:extLst>
                <a:ext uri="{FF2B5EF4-FFF2-40B4-BE49-F238E27FC236}">
                  <a16:creationId xmlns:a16="http://schemas.microsoft.com/office/drawing/2014/main" id="{A5A9036B-32DC-0821-D746-026D6A928638}"/>
                </a:ext>
              </a:extLst>
            </p:cNvPr>
            <p:cNvCxnSpPr>
              <a:cxnSpLocks/>
              <a:stCxn id="345" idx="1"/>
            </p:cNvCxnSpPr>
            <p:nvPr/>
          </p:nvCxnSpPr>
          <p:spPr>
            <a:xfrm>
              <a:off x="7246938" y="3310908"/>
              <a:ext cx="6350" cy="512891"/>
            </a:xfrm>
            <a:prstGeom prst="straightConnector1">
              <a:avLst/>
            </a:prstGeom>
            <a:ln w="12700">
              <a:solidFill>
                <a:schemeClr val="accent4"/>
              </a:solidFill>
              <a:tailEnd type="oval"/>
            </a:ln>
          </p:spPr>
          <p:style>
            <a:lnRef idx="1">
              <a:schemeClr val="accent1"/>
            </a:lnRef>
            <a:fillRef idx="0">
              <a:schemeClr val="accent1"/>
            </a:fillRef>
            <a:effectRef idx="0">
              <a:schemeClr val="accent1"/>
            </a:effectRef>
            <a:fontRef idx="minor">
              <a:schemeClr val="tx1"/>
            </a:fontRef>
          </p:style>
        </p:cxnSp>
        <p:cxnSp>
          <p:nvCxnSpPr>
            <p:cNvPr id="321" name="Straight Arrow Connector 320">
              <a:extLst>
                <a:ext uri="{FF2B5EF4-FFF2-40B4-BE49-F238E27FC236}">
                  <a16:creationId xmlns:a16="http://schemas.microsoft.com/office/drawing/2014/main" id="{617D4146-7AD3-9989-EEC6-707CB21E2FB0}"/>
                </a:ext>
              </a:extLst>
            </p:cNvPr>
            <p:cNvCxnSpPr>
              <a:cxnSpLocks/>
            </p:cNvCxnSpPr>
            <p:nvPr/>
          </p:nvCxnSpPr>
          <p:spPr>
            <a:xfrm>
              <a:off x="7434072" y="3730752"/>
              <a:ext cx="0" cy="295276"/>
            </a:xfrm>
            <a:prstGeom prst="straightConnector1">
              <a:avLst/>
            </a:prstGeom>
            <a:ln w="12700">
              <a:solidFill>
                <a:schemeClr val="accent4"/>
              </a:solidFill>
              <a:tailEnd type="oval"/>
            </a:ln>
          </p:spPr>
          <p:style>
            <a:lnRef idx="1">
              <a:schemeClr val="accent1"/>
            </a:lnRef>
            <a:fillRef idx="0">
              <a:schemeClr val="accent1"/>
            </a:fillRef>
            <a:effectRef idx="0">
              <a:schemeClr val="accent1"/>
            </a:effectRef>
            <a:fontRef idx="minor">
              <a:schemeClr val="tx1"/>
            </a:fontRef>
          </p:style>
        </p:cxnSp>
        <p:cxnSp>
          <p:nvCxnSpPr>
            <p:cNvPr id="322" name="Straight Arrow Connector 321">
              <a:extLst>
                <a:ext uri="{FF2B5EF4-FFF2-40B4-BE49-F238E27FC236}">
                  <a16:creationId xmlns:a16="http://schemas.microsoft.com/office/drawing/2014/main" id="{7092EC5A-E1A6-9389-EDA3-2C33B34F0843}"/>
                </a:ext>
              </a:extLst>
            </p:cNvPr>
            <p:cNvCxnSpPr>
              <a:cxnSpLocks/>
            </p:cNvCxnSpPr>
            <p:nvPr/>
          </p:nvCxnSpPr>
          <p:spPr>
            <a:xfrm>
              <a:off x="7177087" y="4218972"/>
              <a:ext cx="0" cy="365760"/>
            </a:xfrm>
            <a:prstGeom prst="straightConnector1">
              <a:avLst/>
            </a:prstGeom>
            <a:ln w="12700">
              <a:solidFill>
                <a:schemeClr val="accent4"/>
              </a:solidFill>
              <a:tailEnd type="oval"/>
            </a:ln>
          </p:spPr>
          <p:style>
            <a:lnRef idx="1">
              <a:schemeClr val="accent1"/>
            </a:lnRef>
            <a:fillRef idx="0">
              <a:schemeClr val="accent1"/>
            </a:fillRef>
            <a:effectRef idx="0">
              <a:schemeClr val="accent1"/>
            </a:effectRef>
            <a:fontRef idx="minor">
              <a:schemeClr val="tx1"/>
            </a:fontRef>
          </p:style>
        </p:cxnSp>
        <p:cxnSp>
          <p:nvCxnSpPr>
            <p:cNvPr id="323" name="Straight Arrow Connector 322">
              <a:extLst>
                <a:ext uri="{FF2B5EF4-FFF2-40B4-BE49-F238E27FC236}">
                  <a16:creationId xmlns:a16="http://schemas.microsoft.com/office/drawing/2014/main" id="{1F9D8DE0-0C54-4B7A-A28A-4744A5569D7F}"/>
                </a:ext>
              </a:extLst>
            </p:cNvPr>
            <p:cNvCxnSpPr>
              <a:cxnSpLocks/>
            </p:cNvCxnSpPr>
            <p:nvPr/>
          </p:nvCxnSpPr>
          <p:spPr>
            <a:xfrm>
              <a:off x="8447087" y="5454649"/>
              <a:ext cx="0" cy="600076"/>
            </a:xfrm>
            <a:prstGeom prst="straightConnector1">
              <a:avLst/>
            </a:prstGeom>
            <a:ln w="12700">
              <a:solidFill>
                <a:schemeClr val="accent4"/>
              </a:solidFill>
              <a:tailEnd type="oval"/>
            </a:ln>
          </p:spPr>
          <p:style>
            <a:lnRef idx="1">
              <a:schemeClr val="accent1"/>
            </a:lnRef>
            <a:fillRef idx="0">
              <a:schemeClr val="accent1"/>
            </a:fillRef>
            <a:effectRef idx="0">
              <a:schemeClr val="accent1"/>
            </a:effectRef>
            <a:fontRef idx="minor">
              <a:schemeClr val="tx1"/>
            </a:fontRef>
          </p:style>
        </p:cxnSp>
        <p:cxnSp>
          <p:nvCxnSpPr>
            <p:cNvPr id="324" name="Straight Arrow Connector 323">
              <a:extLst>
                <a:ext uri="{FF2B5EF4-FFF2-40B4-BE49-F238E27FC236}">
                  <a16:creationId xmlns:a16="http://schemas.microsoft.com/office/drawing/2014/main" id="{A16065C7-83FE-8302-FE05-5BAD5E013085}"/>
                </a:ext>
              </a:extLst>
            </p:cNvPr>
            <p:cNvCxnSpPr>
              <a:cxnSpLocks/>
            </p:cNvCxnSpPr>
            <p:nvPr/>
          </p:nvCxnSpPr>
          <p:spPr>
            <a:xfrm>
              <a:off x="7116763" y="4724400"/>
              <a:ext cx="0" cy="452646"/>
            </a:xfrm>
            <a:prstGeom prst="straightConnector1">
              <a:avLst/>
            </a:prstGeom>
            <a:ln w="12700">
              <a:solidFill>
                <a:schemeClr val="accent4"/>
              </a:solidFill>
              <a:tailEnd type="oval"/>
            </a:ln>
          </p:spPr>
          <p:style>
            <a:lnRef idx="1">
              <a:schemeClr val="accent1"/>
            </a:lnRef>
            <a:fillRef idx="0">
              <a:schemeClr val="accent1"/>
            </a:fillRef>
            <a:effectRef idx="0">
              <a:schemeClr val="accent1"/>
            </a:effectRef>
            <a:fontRef idx="minor">
              <a:schemeClr val="tx1"/>
            </a:fontRef>
          </p:style>
        </p:cxnSp>
        <p:cxnSp>
          <p:nvCxnSpPr>
            <p:cNvPr id="325" name="Straight Arrow Connector 324">
              <a:extLst>
                <a:ext uri="{FF2B5EF4-FFF2-40B4-BE49-F238E27FC236}">
                  <a16:creationId xmlns:a16="http://schemas.microsoft.com/office/drawing/2014/main" id="{A6EC4825-A217-1A07-0D19-6FF454B376CF}"/>
                </a:ext>
              </a:extLst>
            </p:cNvPr>
            <p:cNvCxnSpPr>
              <a:cxnSpLocks/>
            </p:cNvCxnSpPr>
            <p:nvPr/>
          </p:nvCxnSpPr>
          <p:spPr>
            <a:xfrm>
              <a:off x="6282194" y="5358384"/>
              <a:ext cx="0" cy="452646"/>
            </a:xfrm>
            <a:prstGeom prst="straightConnector1">
              <a:avLst/>
            </a:prstGeom>
            <a:ln w="12700">
              <a:solidFill>
                <a:schemeClr val="accent4"/>
              </a:solidFill>
              <a:tailEnd type="oval"/>
            </a:ln>
          </p:spPr>
          <p:style>
            <a:lnRef idx="1">
              <a:schemeClr val="accent1"/>
            </a:lnRef>
            <a:fillRef idx="0">
              <a:schemeClr val="accent1"/>
            </a:fillRef>
            <a:effectRef idx="0">
              <a:schemeClr val="accent1"/>
            </a:effectRef>
            <a:fontRef idx="minor">
              <a:schemeClr val="tx1"/>
            </a:fontRef>
          </p:style>
        </p:cxnSp>
        <p:cxnSp>
          <p:nvCxnSpPr>
            <p:cNvPr id="326" name="Straight Arrow Connector 325">
              <a:extLst>
                <a:ext uri="{FF2B5EF4-FFF2-40B4-BE49-F238E27FC236}">
                  <a16:creationId xmlns:a16="http://schemas.microsoft.com/office/drawing/2014/main" id="{A074F586-67F9-80F0-4B5B-E24368538B71}"/>
                </a:ext>
              </a:extLst>
            </p:cNvPr>
            <p:cNvCxnSpPr>
              <a:cxnSpLocks/>
            </p:cNvCxnSpPr>
            <p:nvPr/>
          </p:nvCxnSpPr>
          <p:spPr>
            <a:xfrm>
              <a:off x="6145034" y="5654675"/>
              <a:ext cx="0" cy="452646"/>
            </a:xfrm>
            <a:prstGeom prst="straightConnector1">
              <a:avLst/>
            </a:prstGeom>
            <a:ln w="12700">
              <a:solidFill>
                <a:schemeClr val="accent4"/>
              </a:solidFill>
              <a:tailEnd type="oval"/>
            </a:ln>
          </p:spPr>
          <p:style>
            <a:lnRef idx="1">
              <a:schemeClr val="accent1"/>
            </a:lnRef>
            <a:fillRef idx="0">
              <a:schemeClr val="accent1"/>
            </a:fillRef>
            <a:effectRef idx="0">
              <a:schemeClr val="accent1"/>
            </a:effectRef>
            <a:fontRef idx="minor">
              <a:schemeClr val="tx1"/>
            </a:fontRef>
          </p:style>
        </p:cxnSp>
        <p:cxnSp>
          <p:nvCxnSpPr>
            <p:cNvPr id="327" name="Straight Arrow Connector 326">
              <a:extLst>
                <a:ext uri="{FF2B5EF4-FFF2-40B4-BE49-F238E27FC236}">
                  <a16:creationId xmlns:a16="http://schemas.microsoft.com/office/drawing/2014/main" id="{9C38B0BF-E68A-9F1A-7264-CE4BBB44570D}"/>
                </a:ext>
              </a:extLst>
            </p:cNvPr>
            <p:cNvCxnSpPr>
              <a:cxnSpLocks/>
            </p:cNvCxnSpPr>
            <p:nvPr/>
          </p:nvCxnSpPr>
          <p:spPr>
            <a:xfrm>
              <a:off x="6537960" y="5596128"/>
              <a:ext cx="0" cy="365760"/>
            </a:xfrm>
            <a:prstGeom prst="straightConnector1">
              <a:avLst/>
            </a:prstGeom>
            <a:ln w="12700">
              <a:solidFill>
                <a:schemeClr val="accent4"/>
              </a:solidFill>
              <a:tailEnd type="oval"/>
            </a:ln>
          </p:spPr>
          <p:style>
            <a:lnRef idx="1">
              <a:schemeClr val="accent1"/>
            </a:lnRef>
            <a:fillRef idx="0">
              <a:schemeClr val="accent1"/>
            </a:fillRef>
            <a:effectRef idx="0">
              <a:schemeClr val="accent1"/>
            </a:effectRef>
            <a:fontRef idx="minor">
              <a:schemeClr val="tx1"/>
            </a:fontRef>
          </p:style>
        </p:cxnSp>
        <p:cxnSp>
          <p:nvCxnSpPr>
            <p:cNvPr id="328" name="Straight Arrow Connector 327">
              <a:extLst>
                <a:ext uri="{FF2B5EF4-FFF2-40B4-BE49-F238E27FC236}">
                  <a16:creationId xmlns:a16="http://schemas.microsoft.com/office/drawing/2014/main" id="{4C8DB554-22C5-202B-D20E-7634F1166D3D}"/>
                </a:ext>
              </a:extLst>
            </p:cNvPr>
            <p:cNvCxnSpPr>
              <a:cxnSpLocks/>
            </p:cNvCxnSpPr>
            <p:nvPr/>
          </p:nvCxnSpPr>
          <p:spPr>
            <a:xfrm flipV="1">
              <a:off x="4846320" y="3337560"/>
              <a:ext cx="0" cy="285494"/>
            </a:xfrm>
            <a:prstGeom prst="straightConnector1">
              <a:avLst/>
            </a:prstGeom>
            <a:ln w="12700">
              <a:solidFill>
                <a:schemeClr val="accent4"/>
              </a:solidFill>
              <a:tailEnd type="oval"/>
            </a:ln>
          </p:spPr>
          <p:style>
            <a:lnRef idx="1">
              <a:schemeClr val="accent1"/>
            </a:lnRef>
            <a:fillRef idx="0">
              <a:schemeClr val="accent1"/>
            </a:fillRef>
            <a:effectRef idx="0">
              <a:schemeClr val="accent1"/>
            </a:effectRef>
            <a:fontRef idx="minor">
              <a:schemeClr val="tx1"/>
            </a:fontRef>
          </p:style>
        </p:cxnSp>
        <p:cxnSp>
          <p:nvCxnSpPr>
            <p:cNvPr id="329" name="Straight Arrow Connector 328">
              <a:extLst>
                <a:ext uri="{FF2B5EF4-FFF2-40B4-BE49-F238E27FC236}">
                  <a16:creationId xmlns:a16="http://schemas.microsoft.com/office/drawing/2014/main" id="{F4195E6F-4CF4-580F-304B-E4C2E1A627D4}"/>
                </a:ext>
              </a:extLst>
            </p:cNvPr>
            <p:cNvCxnSpPr>
              <a:cxnSpLocks/>
            </p:cNvCxnSpPr>
            <p:nvPr/>
          </p:nvCxnSpPr>
          <p:spPr>
            <a:xfrm flipV="1">
              <a:off x="4649787" y="4070606"/>
              <a:ext cx="0" cy="285494"/>
            </a:xfrm>
            <a:prstGeom prst="straightConnector1">
              <a:avLst/>
            </a:prstGeom>
            <a:ln w="12700">
              <a:solidFill>
                <a:schemeClr val="accent4"/>
              </a:solidFill>
              <a:tailEnd type="oval"/>
            </a:ln>
          </p:spPr>
          <p:style>
            <a:lnRef idx="1">
              <a:schemeClr val="accent1"/>
            </a:lnRef>
            <a:fillRef idx="0">
              <a:schemeClr val="accent1"/>
            </a:fillRef>
            <a:effectRef idx="0">
              <a:schemeClr val="accent1"/>
            </a:effectRef>
            <a:fontRef idx="minor">
              <a:schemeClr val="tx1"/>
            </a:fontRef>
          </p:style>
        </p:cxnSp>
        <p:cxnSp>
          <p:nvCxnSpPr>
            <p:cNvPr id="330" name="Straight Arrow Connector 329">
              <a:extLst>
                <a:ext uri="{FF2B5EF4-FFF2-40B4-BE49-F238E27FC236}">
                  <a16:creationId xmlns:a16="http://schemas.microsoft.com/office/drawing/2014/main" id="{472F2784-545D-5081-6894-CB5BA6861D2D}"/>
                </a:ext>
              </a:extLst>
            </p:cNvPr>
            <p:cNvCxnSpPr>
              <a:cxnSpLocks/>
            </p:cNvCxnSpPr>
            <p:nvPr/>
          </p:nvCxnSpPr>
          <p:spPr>
            <a:xfrm flipV="1">
              <a:off x="4032504" y="3083181"/>
              <a:ext cx="0" cy="507744"/>
            </a:xfrm>
            <a:prstGeom prst="straightConnector1">
              <a:avLst/>
            </a:prstGeom>
            <a:ln w="12700">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331" name="Rectangle 330">
              <a:extLst>
                <a:ext uri="{FF2B5EF4-FFF2-40B4-BE49-F238E27FC236}">
                  <a16:creationId xmlns:a16="http://schemas.microsoft.com/office/drawing/2014/main" id="{6D637E65-DB28-7167-9AB4-25FA5343441A}"/>
                </a:ext>
              </a:extLst>
            </p:cNvPr>
            <p:cNvSpPr>
              <a:spLocks/>
            </p:cNvSpPr>
            <p:nvPr/>
          </p:nvSpPr>
          <p:spPr>
            <a:xfrm>
              <a:off x="4028328" y="3353900"/>
              <a:ext cx="672260" cy="2378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Barlow SemiBold" panose="00000700000000000000" pitchFamily="50" charset="0"/>
                  <a:ea typeface="+mn-ea"/>
                  <a:cs typeface="+mn-cs"/>
                </a:rPr>
                <a:t>PASCO</a:t>
              </a:r>
            </a:p>
          </p:txBody>
        </p:sp>
        <p:sp>
          <p:nvSpPr>
            <p:cNvPr id="332" name="Rectangle 331">
              <a:extLst>
                <a:ext uri="{FF2B5EF4-FFF2-40B4-BE49-F238E27FC236}">
                  <a16:creationId xmlns:a16="http://schemas.microsoft.com/office/drawing/2014/main" id="{1B72EF3B-EB51-408B-2E48-3B6B6BE3245F}"/>
                </a:ext>
              </a:extLst>
            </p:cNvPr>
            <p:cNvSpPr>
              <a:spLocks/>
            </p:cNvSpPr>
            <p:nvPr/>
          </p:nvSpPr>
          <p:spPr>
            <a:xfrm>
              <a:off x="4269963" y="2284879"/>
              <a:ext cx="759237" cy="2378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Barlow SemiBold" panose="00000700000000000000" pitchFamily="50" charset="0"/>
                  <a:ea typeface="+mn-ea"/>
                  <a:cs typeface="+mn-cs"/>
                </a:rPr>
                <a:t>SPOKANE</a:t>
              </a:r>
            </a:p>
          </p:txBody>
        </p:sp>
        <p:sp>
          <p:nvSpPr>
            <p:cNvPr id="333" name="Rectangle 332">
              <a:extLst>
                <a:ext uri="{FF2B5EF4-FFF2-40B4-BE49-F238E27FC236}">
                  <a16:creationId xmlns:a16="http://schemas.microsoft.com/office/drawing/2014/main" id="{061AAB0F-C853-E8D7-8231-859ABC8DB0E1}"/>
                </a:ext>
              </a:extLst>
            </p:cNvPr>
            <p:cNvSpPr>
              <a:spLocks/>
            </p:cNvSpPr>
            <p:nvPr/>
          </p:nvSpPr>
          <p:spPr>
            <a:xfrm>
              <a:off x="4588845" y="2715768"/>
              <a:ext cx="759237" cy="2378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Barlow SemiBold" panose="00000700000000000000" pitchFamily="50" charset="0"/>
                  <a:ea typeface="+mn-ea"/>
                  <a:cs typeface="+mn-cs"/>
                </a:rPr>
                <a:t>MISSOULA</a:t>
              </a:r>
            </a:p>
          </p:txBody>
        </p:sp>
        <p:sp>
          <p:nvSpPr>
            <p:cNvPr id="334" name="Rectangle 333">
              <a:extLst>
                <a:ext uri="{FF2B5EF4-FFF2-40B4-BE49-F238E27FC236}">
                  <a16:creationId xmlns:a16="http://schemas.microsoft.com/office/drawing/2014/main" id="{B06DADE4-F9AB-E5AB-6AEC-F7375247893A}"/>
                </a:ext>
              </a:extLst>
            </p:cNvPr>
            <p:cNvSpPr>
              <a:spLocks/>
            </p:cNvSpPr>
            <p:nvPr/>
          </p:nvSpPr>
          <p:spPr>
            <a:xfrm>
              <a:off x="4781559" y="2982957"/>
              <a:ext cx="759237" cy="2378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Barlow SemiBold" panose="00000700000000000000" pitchFamily="50" charset="0"/>
                  <a:ea typeface="+mn-ea"/>
                  <a:cs typeface="+mn-cs"/>
                </a:rPr>
                <a:t>BILLINGS</a:t>
              </a:r>
            </a:p>
          </p:txBody>
        </p:sp>
        <p:sp>
          <p:nvSpPr>
            <p:cNvPr id="335" name="Rectangle 334">
              <a:extLst>
                <a:ext uri="{FF2B5EF4-FFF2-40B4-BE49-F238E27FC236}">
                  <a16:creationId xmlns:a16="http://schemas.microsoft.com/office/drawing/2014/main" id="{CE286B8A-5CA7-45C5-B15A-C7929D19537C}"/>
                </a:ext>
              </a:extLst>
            </p:cNvPr>
            <p:cNvSpPr>
              <a:spLocks/>
            </p:cNvSpPr>
            <p:nvPr/>
          </p:nvSpPr>
          <p:spPr>
            <a:xfrm>
              <a:off x="4839876" y="3417328"/>
              <a:ext cx="759237" cy="2378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Barlow SemiBold" panose="00000700000000000000" pitchFamily="50" charset="0"/>
                  <a:ea typeface="+mn-ea"/>
                  <a:cs typeface="+mn-cs"/>
                </a:rPr>
                <a:t>BOZEMAN</a:t>
              </a:r>
            </a:p>
          </p:txBody>
        </p:sp>
        <p:sp>
          <p:nvSpPr>
            <p:cNvPr id="336" name="Rectangle 335">
              <a:extLst>
                <a:ext uri="{FF2B5EF4-FFF2-40B4-BE49-F238E27FC236}">
                  <a16:creationId xmlns:a16="http://schemas.microsoft.com/office/drawing/2014/main" id="{B5460243-EA8E-CB61-792A-131247B2863D}"/>
                </a:ext>
              </a:extLst>
            </p:cNvPr>
            <p:cNvSpPr>
              <a:spLocks/>
            </p:cNvSpPr>
            <p:nvPr/>
          </p:nvSpPr>
          <p:spPr>
            <a:xfrm>
              <a:off x="3699652" y="3819095"/>
              <a:ext cx="432612" cy="2378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Barlow SemiBold" panose="00000700000000000000" pitchFamily="50" charset="0"/>
                  <a:ea typeface="+mn-ea"/>
                  <a:cs typeface="+mn-cs"/>
                </a:rPr>
                <a:t>RENO</a:t>
              </a:r>
            </a:p>
          </p:txBody>
        </p:sp>
        <p:sp>
          <p:nvSpPr>
            <p:cNvPr id="337" name="Rectangle 336">
              <a:extLst>
                <a:ext uri="{FF2B5EF4-FFF2-40B4-BE49-F238E27FC236}">
                  <a16:creationId xmlns:a16="http://schemas.microsoft.com/office/drawing/2014/main" id="{B3EFA4B9-C5D7-A184-590F-E362CB1293D2}"/>
                </a:ext>
              </a:extLst>
            </p:cNvPr>
            <p:cNvSpPr>
              <a:spLocks/>
            </p:cNvSpPr>
            <p:nvPr/>
          </p:nvSpPr>
          <p:spPr>
            <a:xfrm>
              <a:off x="4117563" y="4233389"/>
              <a:ext cx="1103725" cy="2378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Barlow SemiBold" panose="00000700000000000000" pitchFamily="50" charset="0"/>
                  <a:ea typeface="+mn-ea"/>
                  <a:cs typeface="+mn-cs"/>
                </a:rPr>
                <a:t>SALT LAKE CITY</a:t>
              </a:r>
            </a:p>
          </p:txBody>
        </p:sp>
        <p:sp>
          <p:nvSpPr>
            <p:cNvPr id="338" name="Rectangle 337">
              <a:extLst>
                <a:ext uri="{FF2B5EF4-FFF2-40B4-BE49-F238E27FC236}">
                  <a16:creationId xmlns:a16="http://schemas.microsoft.com/office/drawing/2014/main" id="{6C148488-B6D7-EF11-5C86-6652AE08B432}"/>
                </a:ext>
              </a:extLst>
            </p:cNvPr>
            <p:cNvSpPr>
              <a:spLocks/>
            </p:cNvSpPr>
            <p:nvPr/>
          </p:nvSpPr>
          <p:spPr>
            <a:xfrm>
              <a:off x="5692356" y="3248950"/>
              <a:ext cx="1107430" cy="2378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Barlow SemiBold" panose="00000700000000000000" pitchFamily="50" charset="0"/>
                  <a:ea typeface="+mn-ea"/>
                  <a:cs typeface="+mn-cs"/>
                </a:rPr>
                <a:t>MINNEAPOLIS</a:t>
              </a:r>
            </a:p>
          </p:txBody>
        </p:sp>
        <p:sp>
          <p:nvSpPr>
            <p:cNvPr id="339" name="Rectangle 338">
              <a:extLst>
                <a:ext uri="{FF2B5EF4-FFF2-40B4-BE49-F238E27FC236}">
                  <a16:creationId xmlns:a16="http://schemas.microsoft.com/office/drawing/2014/main" id="{CC13BCDF-2A06-FEE9-8308-3E536E4E6425}"/>
                </a:ext>
              </a:extLst>
            </p:cNvPr>
            <p:cNvSpPr>
              <a:spLocks/>
            </p:cNvSpPr>
            <p:nvPr/>
          </p:nvSpPr>
          <p:spPr>
            <a:xfrm>
              <a:off x="4435269" y="4753662"/>
              <a:ext cx="759237" cy="2378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Barlow SemiBold" panose="00000700000000000000" pitchFamily="50" charset="0"/>
                  <a:ea typeface="+mn-ea"/>
                  <a:cs typeface="+mn-cs"/>
                </a:rPr>
                <a:t>PHOENIX</a:t>
              </a:r>
            </a:p>
          </p:txBody>
        </p:sp>
        <p:sp>
          <p:nvSpPr>
            <p:cNvPr id="340" name="Rectangle 339">
              <a:extLst>
                <a:ext uri="{FF2B5EF4-FFF2-40B4-BE49-F238E27FC236}">
                  <a16:creationId xmlns:a16="http://schemas.microsoft.com/office/drawing/2014/main" id="{8F399022-4F5F-3E34-5756-ADD42CEC03B6}"/>
                </a:ext>
              </a:extLst>
            </p:cNvPr>
            <p:cNvSpPr>
              <a:spLocks/>
            </p:cNvSpPr>
            <p:nvPr/>
          </p:nvSpPr>
          <p:spPr>
            <a:xfrm>
              <a:off x="6165852" y="4717374"/>
              <a:ext cx="958794" cy="2378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Barlow SemiBold" panose="00000700000000000000" pitchFamily="50" charset="0"/>
                  <a:ea typeface="+mn-ea"/>
                  <a:cs typeface="+mn-cs"/>
                </a:rPr>
                <a:t>LITTLE ROCK</a:t>
              </a:r>
            </a:p>
          </p:txBody>
        </p:sp>
        <p:sp>
          <p:nvSpPr>
            <p:cNvPr id="341" name="Rectangle 340">
              <a:extLst>
                <a:ext uri="{FF2B5EF4-FFF2-40B4-BE49-F238E27FC236}">
                  <a16:creationId xmlns:a16="http://schemas.microsoft.com/office/drawing/2014/main" id="{B699F725-6386-4BD1-235D-351FDE68C2E7}"/>
                </a:ext>
              </a:extLst>
            </p:cNvPr>
            <p:cNvSpPr>
              <a:spLocks/>
            </p:cNvSpPr>
            <p:nvPr/>
          </p:nvSpPr>
          <p:spPr>
            <a:xfrm>
              <a:off x="5646593" y="5354494"/>
              <a:ext cx="642910" cy="2378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Barlow SemiBold" panose="00000700000000000000" pitchFamily="50" charset="0"/>
                  <a:ea typeface="+mn-ea"/>
                  <a:cs typeface="+mn-cs"/>
                </a:rPr>
                <a:t>AUSTIN</a:t>
              </a:r>
            </a:p>
          </p:txBody>
        </p:sp>
        <p:sp>
          <p:nvSpPr>
            <p:cNvPr id="342" name="Rectangle 341">
              <a:extLst>
                <a:ext uri="{FF2B5EF4-FFF2-40B4-BE49-F238E27FC236}">
                  <a16:creationId xmlns:a16="http://schemas.microsoft.com/office/drawing/2014/main" id="{4810FEB7-50B2-E6C6-CBFD-A86692CEE887}"/>
                </a:ext>
              </a:extLst>
            </p:cNvPr>
            <p:cNvSpPr>
              <a:spLocks/>
            </p:cNvSpPr>
            <p:nvPr/>
          </p:nvSpPr>
          <p:spPr>
            <a:xfrm>
              <a:off x="5138928" y="5658694"/>
              <a:ext cx="1008063" cy="2378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Barlow SemiBold" panose="00000700000000000000" pitchFamily="50" charset="0"/>
                  <a:ea typeface="+mn-ea"/>
                  <a:cs typeface="+mn-cs"/>
                </a:rPr>
                <a:t>SAN ANTONIO</a:t>
              </a:r>
            </a:p>
          </p:txBody>
        </p:sp>
        <p:sp>
          <p:nvSpPr>
            <p:cNvPr id="343" name="Rectangle 342">
              <a:extLst>
                <a:ext uri="{FF2B5EF4-FFF2-40B4-BE49-F238E27FC236}">
                  <a16:creationId xmlns:a16="http://schemas.microsoft.com/office/drawing/2014/main" id="{617EFA98-02BE-BD46-E1EF-240A7030F512}"/>
                </a:ext>
              </a:extLst>
            </p:cNvPr>
            <p:cNvSpPr>
              <a:spLocks/>
            </p:cNvSpPr>
            <p:nvPr/>
          </p:nvSpPr>
          <p:spPr>
            <a:xfrm>
              <a:off x="6530182" y="5589189"/>
              <a:ext cx="828072" cy="2378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Barlow SemiBold" panose="00000700000000000000" pitchFamily="50" charset="0"/>
                  <a:ea typeface="+mn-ea"/>
                  <a:cs typeface="+mn-cs"/>
                </a:rPr>
                <a:t>HOUSTON</a:t>
              </a:r>
            </a:p>
          </p:txBody>
        </p:sp>
        <p:sp>
          <p:nvSpPr>
            <p:cNvPr id="344" name="Rectangle 343">
              <a:extLst>
                <a:ext uri="{FF2B5EF4-FFF2-40B4-BE49-F238E27FC236}">
                  <a16:creationId xmlns:a16="http://schemas.microsoft.com/office/drawing/2014/main" id="{A6C68613-A508-5DB6-FE09-6294E16BC479}"/>
                </a:ext>
              </a:extLst>
            </p:cNvPr>
            <p:cNvSpPr>
              <a:spLocks/>
            </p:cNvSpPr>
            <p:nvPr/>
          </p:nvSpPr>
          <p:spPr>
            <a:xfrm>
              <a:off x="7172928" y="4194084"/>
              <a:ext cx="828072" cy="2378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Barlow SemiBold" panose="00000700000000000000" pitchFamily="50" charset="0"/>
                  <a:ea typeface="+mn-ea"/>
                  <a:cs typeface="+mn-cs"/>
                </a:rPr>
                <a:t>ST. LOUIS</a:t>
              </a:r>
            </a:p>
          </p:txBody>
        </p:sp>
        <p:sp>
          <p:nvSpPr>
            <p:cNvPr id="345" name="Rectangle 344">
              <a:extLst>
                <a:ext uri="{FF2B5EF4-FFF2-40B4-BE49-F238E27FC236}">
                  <a16:creationId xmlns:a16="http://schemas.microsoft.com/office/drawing/2014/main" id="{D42D64C1-E60F-4B52-5DA3-EFB0005C4FA5}"/>
                </a:ext>
              </a:extLst>
            </p:cNvPr>
            <p:cNvSpPr>
              <a:spLocks/>
            </p:cNvSpPr>
            <p:nvPr/>
          </p:nvSpPr>
          <p:spPr>
            <a:xfrm>
              <a:off x="7246938" y="3191962"/>
              <a:ext cx="828072" cy="2378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Barlow SemiBold" panose="00000700000000000000" pitchFamily="50" charset="0"/>
                  <a:ea typeface="+mn-ea"/>
                  <a:cs typeface="+mn-cs"/>
                </a:rPr>
                <a:t>MADISON</a:t>
              </a:r>
            </a:p>
          </p:txBody>
        </p:sp>
        <p:sp>
          <p:nvSpPr>
            <p:cNvPr id="346" name="Rectangle 345">
              <a:extLst>
                <a:ext uri="{FF2B5EF4-FFF2-40B4-BE49-F238E27FC236}">
                  <a16:creationId xmlns:a16="http://schemas.microsoft.com/office/drawing/2014/main" id="{4A607203-7D2D-B5D5-C971-2AF04FA41EF7}"/>
                </a:ext>
              </a:extLst>
            </p:cNvPr>
            <p:cNvSpPr>
              <a:spLocks/>
            </p:cNvSpPr>
            <p:nvPr/>
          </p:nvSpPr>
          <p:spPr>
            <a:xfrm>
              <a:off x="7429940" y="3692902"/>
              <a:ext cx="828072" cy="2378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Barlow SemiBold" panose="00000700000000000000" pitchFamily="50" charset="0"/>
                  <a:ea typeface="+mn-ea"/>
                  <a:cs typeface="+mn-cs"/>
                </a:rPr>
                <a:t>CHICAGO</a:t>
              </a:r>
            </a:p>
          </p:txBody>
        </p:sp>
        <p:sp>
          <p:nvSpPr>
            <p:cNvPr id="347" name="Rectangle 346">
              <a:extLst>
                <a:ext uri="{FF2B5EF4-FFF2-40B4-BE49-F238E27FC236}">
                  <a16:creationId xmlns:a16="http://schemas.microsoft.com/office/drawing/2014/main" id="{34D33B4E-AFA2-3EE6-6F7A-9FAA495D42B8}"/>
                </a:ext>
              </a:extLst>
            </p:cNvPr>
            <p:cNvSpPr>
              <a:spLocks/>
            </p:cNvSpPr>
            <p:nvPr/>
          </p:nvSpPr>
          <p:spPr>
            <a:xfrm>
              <a:off x="8447088" y="5443888"/>
              <a:ext cx="625475" cy="2378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Barlow SemiBold" panose="00000700000000000000" pitchFamily="50" charset="0"/>
                  <a:ea typeface="+mn-ea"/>
                  <a:cs typeface="+mn-cs"/>
                </a:rPr>
                <a:t>TAMPA</a:t>
              </a:r>
            </a:p>
          </p:txBody>
        </p:sp>
        <p:cxnSp>
          <p:nvCxnSpPr>
            <p:cNvPr id="348" name="Straight Arrow Connector 347">
              <a:extLst>
                <a:ext uri="{FF2B5EF4-FFF2-40B4-BE49-F238E27FC236}">
                  <a16:creationId xmlns:a16="http://schemas.microsoft.com/office/drawing/2014/main" id="{5C2AE57A-005C-2CFC-943D-C6105733DE1F}"/>
                </a:ext>
              </a:extLst>
            </p:cNvPr>
            <p:cNvCxnSpPr>
              <a:cxnSpLocks/>
            </p:cNvCxnSpPr>
            <p:nvPr/>
          </p:nvCxnSpPr>
          <p:spPr>
            <a:xfrm flipH="1">
              <a:off x="4132969" y="4605454"/>
              <a:ext cx="8925" cy="175600"/>
            </a:xfrm>
            <a:prstGeom prst="straightConnector1">
              <a:avLst/>
            </a:prstGeom>
            <a:ln w="12700">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349" name="Rectangle 348">
              <a:extLst>
                <a:ext uri="{FF2B5EF4-FFF2-40B4-BE49-F238E27FC236}">
                  <a16:creationId xmlns:a16="http://schemas.microsoft.com/office/drawing/2014/main" id="{E6617BB3-A36E-C037-DC08-EBFE91097DCC}"/>
                </a:ext>
              </a:extLst>
            </p:cNvPr>
            <p:cNvSpPr>
              <a:spLocks/>
            </p:cNvSpPr>
            <p:nvPr/>
          </p:nvSpPr>
          <p:spPr>
            <a:xfrm>
              <a:off x="3405188" y="4486508"/>
              <a:ext cx="745584" cy="2378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Barlow SemiBold" panose="00000700000000000000" pitchFamily="50" charset="0"/>
                  <a:ea typeface="+mn-ea"/>
                  <a:cs typeface="+mn-cs"/>
                </a:rPr>
                <a:t>LAS VEGAS</a:t>
              </a:r>
            </a:p>
          </p:txBody>
        </p:sp>
        <p:sp>
          <p:nvSpPr>
            <p:cNvPr id="350" name="Rectangle 349">
              <a:extLst>
                <a:ext uri="{FF2B5EF4-FFF2-40B4-BE49-F238E27FC236}">
                  <a16:creationId xmlns:a16="http://schemas.microsoft.com/office/drawing/2014/main" id="{275A8C06-7625-CC4F-D55A-12014925A9A7}"/>
                </a:ext>
              </a:extLst>
            </p:cNvPr>
            <p:cNvSpPr>
              <a:spLocks/>
            </p:cNvSpPr>
            <p:nvPr/>
          </p:nvSpPr>
          <p:spPr>
            <a:xfrm>
              <a:off x="3134886" y="2284879"/>
              <a:ext cx="644064" cy="2378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Barlow SemiBold" panose="00000700000000000000" pitchFamily="50" charset="0"/>
                  <a:ea typeface="+mn-ea"/>
                  <a:cs typeface="+mn-cs"/>
                </a:rPr>
                <a:t>SEATTLE</a:t>
              </a:r>
            </a:p>
          </p:txBody>
        </p:sp>
        <p:sp>
          <p:nvSpPr>
            <p:cNvPr id="351" name="Rectangle 350">
              <a:extLst>
                <a:ext uri="{FF2B5EF4-FFF2-40B4-BE49-F238E27FC236}">
                  <a16:creationId xmlns:a16="http://schemas.microsoft.com/office/drawing/2014/main" id="{203AE78B-8AC9-1BB5-3772-5F252F983316}"/>
                </a:ext>
              </a:extLst>
            </p:cNvPr>
            <p:cNvSpPr>
              <a:spLocks/>
            </p:cNvSpPr>
            <p:nvPr/>
          </p:nvSpPr>
          <p:spPr>
            <a:xfrm>
              <a:off x="5478639" y="4044506"/>
              <a:ext cx="759237" cy="2378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Barlow SemiBold" panose="00000700000000000000" pitchFamily="50" charset="0"/>
                  <a:ea typeface="+mn-ea"/>
                  <a:cs typeface="+mn-cs"/>
                </a:rPr>
                <a:t>DENVER</a:t>
              </a:r>
            </a:p>
          </p:txBody>
        </p:sp>
        <p:sp>
          <p:nvSpPr>
            <p:cNvPr id="352" name="Rectangle 351">
              <a:extLst>
                <a:ext uri="{FF2B5EF4-FFF2-40B4-BE49-F238E27FC236}">
                  <a16:creationId xmlns:a16="http://schemas.microsoft.com/office/drawing/2014/main" id="{8C959E35-8B7F-A02C-2E6D-F1E1C9ACB74D}"/>
                </a:ext>
              </a:extLst>
            </p:cNvPr>
            <p:cNvSpPr>
              <a:spLocks/>
            </p:cNvSpPr>
            <p:nvPr/>
          </p:nvSpPr>
          <p:spPr>
            <a:xfrm>
              <a:off x="6365903" y="5133689"/>
              <a:ext cx="642910" cy="2378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Barlow SemiBold" panose="00000700000000000000" pitchFamily="50" charset="0"/>
                  <a:ea typeface="+mn-ea"/>
                  <a:cs typeface="+mn-cs"/>
                </a:rPr>
                <a:t>DALLAS</a:t>
              </a:r>
            </a:p>
          </p:txBody>
        </p:sp>
        <p:sp>
          <p:nvSpPr>
            <p:cNvPr id="353" name="Rectangle 352">
              <a:extLst>
                <a:ext uri="{FF2B5EF4-FFF2-40B4-BE49-F238E27FC236}">
                  <a16:creationId xmlns:a16="http://schemas.microsoft.com/office/drawing/2014/main" id="{402759AF-0F80-D70E-2384-E85F168D206F}"/>
                </a:ext>
              </a:extLst>
            </p:cNvPr>
            <p:cNvSpPr>
              <a:spLocks/>
            </p:cNvSpPr>
            <p:nvPr/>
          </p:nvSpPr>
          <p:spPr>
            <a:xfrm>
              <a:off x="7995384" y="4632645"/>
              <a:ext cx="625475" cy="2378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Barlow SemiBold" panose="00000700000000000000" pitchFamily="50" charset="0"/>
                  <a:ea typeface="+mn-ea"/>
                  <a:cs typeface="+mn-cs"/>
                </a:rPr>
                <a:t>ATLANTA</a:t>
              </a:r>
            </a:p>
          </p:txBody>
        </p:sp>
        <p:sp>
          <p:nvSpPr>
            <p:cNvPr id="354" name="Star: 5 Points 353">
              <a:extLst>
                <a:ext uri="{FF2B5EF4-FFF2-40B4-BE49-F238E27FC236}">
                  <a16:creationId xmlns:a16="http://schemas.microsoft.com/office/drawing/2014/main" id="{81C1AA77-760D-60D5-42F1-DCB243A80DE1}"/>
                </a:ext>
              </a:extLst>
            </p:cNvPr>
            <p:cNvSpPr>
              <a:spLocks noChangeAspect="1"/>
            </p:cNvSpPr>
            <p:nvPr/>
          </p:nvSpPr>
          <p:spPr>
            <a:xfrm>
              <a:off x="3720606" y="2719727"/>
              <a:ext cx="115128" cy="114881"/>
            </a:xfrm>
            <a:prstGeom prst="star5">
              <a:avLst/>
            </a:prstGeom>
            <a:solidFill>
              <a:schemeClr val="accent2"/>
            </a:solidFill>
            <a:ln w="635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ACC2DF"/>
                </a:solidFill>
                <a:effectLst/>
                <a:uLnTx/>
                <a:uFillTx/>
                <a:latin typeface="Verdana"/>
                <a:ea typeface="+mn-ea"/>
                <a:cs typeface="+mn-cs"/>
              </a:endParaRPr>
            </a:p>
          </p:txBody>
        </p:sp>
        <p:sp>
          <p:nvSpPr>
            <p:cNvPr id="355" name="Star: 5 Points 354">
              <a:extLst>
                <a:ext uri="{FF2B5EF4-FFF2-40B4-BE49-F238E27FC236}">
                  <a16:creationId xmlns:a16="http://schemas.microsoft.com/office/drawing/2014/main" id="{845726B8-2003-C9BF-CC53-7CB0109C6B0B}"/>
                </a:ext>
              </a:extLst>
            </p:cNvPr>
            <p:cNvSpPr>
              <a:spLocks noChangeAspect="1"/>
            </p:cNvSpPr>
            <p:nvPr/>
          </p:nvSpPr>
          <p:spPr>
            <a:xfrm>
              <a:off x="5427663" y="4353006"/>
              <a:ext cx="115128" cy="114881"/>
            </a:xfrm>
            <a:prstGeom prst="star5">
              <a:avLst/>
            </a:prstGeom>
            <a:solidFill>
              <a:schemeClr val="accent2"/>
            </a:solidFill>
            <a:ln w="635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ACC2DF"/>
                </a:solidFill>
                <a:effectLst/>
                <a:uLnTx/>
                <a:uFillTx/>
                <a:latin typeface="Verdana"/>
                <a:ea typeface="+mn-ea"/>
                <a:cs typeface="+mn-cs"/>
              </a:endParaRPr>
            </a:p>
          </p:txBody>
        </p:sp>
        <p:sp>
          <p:nvSpPr>
            <p:cNvPr id="356" name="Star: 5 Points 355">
              <a:extLst>
                <a:ext uri="{FF2B5EF4-FFF2-40B4-BE49-F238E27FC236}">
                  <a16:creationId xmlns:a16="http://schemas.microsoft.com/office/drawing/2014/main" id="{5E89C6DC-0F1E-1A2E-C4C9-AF7B6D412B59}"/>
                </a:ext>
              </a:extLst>
            </p:cNvPr>
            <p:cNvSpPr>
              <a:spLocks noChangeAspect="1"/>
            </p:cNvSpPr>
            <p:nvPr/>
          </p:nvSpPr>
          <p:spPr>
            <a:xfrm>
              <a:off x="7936992" y="5164138"/>
              <a:ext cx="115128" cy="114881"/>
            </a:xfrm>
            <a:prstGeom prst="star5">
              <a:avLst/>
            </a:prstGeom>
            <a:solidFill>
              <a:schemeClr val="accent3"/>
            </a:solidFill>
            <a:ln w="635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ACC2DF"/>
                </a:solidFill>
                <a:effectLst/>
                <a:uLnTx/>
                <a:uFillTx/>
                <a:latin typeface="Verdana"/>
                <a:ea typeface="+mn-ea"/>
                <a:cs typeface="+mn-cs"/>
              </a:endParaRPr>
            </a:p>
          </p:txBody>
        </p:sp>
        <p:sp>
          <p:nvSpPr>
            <p:cNvPr id="357" name="Star: 5 Points 356">
              <a:extLst>
                <a:ext uri="{FF2B5EF4-FFF2-40B4-BE49-F238E27FC236}">
                  <a16:creationId xmlns:a16="http://schemas.microsoft.com/office/drawing/2014/main" id="{E6BE73C7-D2D9-04E0-C347-6355E1FA7512}"/>
                </a:ext>
              </a:extLst>
            </p:cNvPr>
            <p:cNvSpPr>
              <a:spLocks noChangeAspect="1"/>
            </p:cNvSpPr>
            <p:nvPr/>
          </p:nvSpPr>
          <p:spPr>
            <a:xfrm>
              <a:off x="6307725" y="5438776"/>
              <a:ext cx="115128" cy="114881"/>
            </a:xfrm>
            <a:prstGeom prst="star5">
              <a:avLst/>
            </a:prstGeom>
            <a:solidFill>
              <a:schemeClr val="accent3"/>
            </a:solidFill>
            <a:ln w="635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ACC2DF"/>
                </a:solidFill>
                <a:effectLst/>
                <a:uLnTx/>
                <a:uFillTx/>
                <a:latin typeface="Verdana"/>
                <a:ea typeface="+mn-ea"/>
                <a:cs typeface="+mn-cs"/>
              </a:endParaRPr>
            </a:p>
          </p:txBody>
        </p:sp>
        <p:cxnSp>
          <p:nvCxnSpPr>
            <p:cNvPr id="358" name="Straight Arrow Connector 357">
              <a:extLst>
                <a:ext uri="{FF2B5EF4-FFF2-40B4-BE49-F238E27FC236}">
                  <a16:creationId xmlns:a16="http://schemas.microsoft.com/office/drawing/2014/main" id="{E2E22E91-5DDE-8D4A-4557-2DB51C5DCD8C}"/>
                </a:ext>
              </a:extLst>
            </p:cNvPr>
            <p:cNvCxnSpPr>
              <a:cxnSpLocks/>
            </p:cNvCxnSpPr>
            <p:nvPr/>
          </p:nvCxnSpPr>
          <p:spPr>
            <a:xfrm>
              <a:off x="3776804" y="2286000"/>
              <a:ext cx="0" cy="507534"/>
            </a:xfrm>
            <a:prstGeom prst="straightConnector1">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59" name="Straight Arrow Connector 358">
              <a:extLst>
                <a:ext uri="{FF2B5EF4-FFF2-40B4-BE49-F238E27FC236}">
                  <a16:creationId xmlns:a16="http://schemas.microsoft.com/office/drawing/2014/main" id="{A6F51CE9-03F5-DDC8-A6AC-5FB7472D9092}"/>
                </a:ext>
              </a:extLst>
            </p:cNvPr>
            <p:cNvCxnSpPr>
              <a:cxnSpLocks/>
            </p:cNvCxnSpPr>
            <p:nvPr/>
          </p:nvCxnSpPr>
          <p:spPr>
            <a:xfrm>
              <a:off x="7997826" y="4635500"/>
              <a:ext cx="0" cy="600076"/>
            </a:xfrm>
            <a:prstGeom prst="straightConnector1">
              <a:avLst/>
            </a:prstGeom>
            <a:ln w="12700">
              <a:solidFill>
                <a:schemeClr val="accent3"/>
              </a:solidFill>
              <a:tailEnd type="none"/>
            </a:ln>
          </p:spPr>
          <p:style>
            <a:lnRef idx="1">
              <a:schemeClr val="accent1"/>
            </a:lnRef>
            <a:fillRef idx="0">
              <a:schemeClr val="accent1"/>
            </a:fillRef>
            <a:effectRef idx="0">
              <a:schemeClr val="accent1"/>
            </a:effectRef>
            <a:fontRef idx="minor">
              <a:schemeClr val="tx1"/>
            </a:fontRef>
          </p:style>
        </p:cxnSp>
        <p:cxnSp>
          <p:nvCxnSpPr>
            <p:cNvPr id="360" name="Straight Arrow Connector 359">
              <a:extLst>
                <a:ext uri="{FF2B5EF4-FFF2-40B4-BE49-F238E27FC236}">
                  <a16:creationId xmlns:a16="http://schemas.microsoft.com/office/drawing/2014/main" id="{924C4E30-DA2B-F6CC-8A3D-352C7F889A61}"/>
                </a:ext>
              </a:extLst>
            </p:cNvPr>
            <p:cNvCxnSpPr>
              <a:cxnSpLocks/>
            </p:cNvCxnSpPr>
            <p:nvPr/>
          </p:nvCxnSpPr>
          <p:spPr>
            <a:xfrm>
              <a:off x="5486400" y="4045453"/>
              <a:ext cx="0" cy="365760"/>
            </a:xfrm>
            <a:prstGeom prst="straightConnector1">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61" name="Straight Arrow Connector 360">
              <a:extLst>
                <a:ext uri="{FF2B5EF4-FFF2-40B4-BE49-F238E27FC236}">
                  <a16:creationId xmlns:a16="http://schemas.microsoft.com/office/drawing/2014/main" id="{25E25B33-FDF6-BC9F-224C-1DE6CCD2EAAE}"/>
                </a:ext>
              </a:extLst>
            </p:cNvPr>
            <p:cNvCxnSpPr>
              <a:cxnSpLocks/>
            </p:cNvCxnSpPr>
            <p:nvPr/>
          </p:nvCxnSpPr>
          <p:spPr>
            <a:xfrm flipH="1">
              <a:off x="6365289" y="5127625"/>
              <a:ext cx="6444" cy="380202"/>
            </a:xfrm>
            <a:prstGeom prst="straightConnector1">
              <a:avLst/>
            </a:prstGeom>
            <a:ln w="12700">
              <a:solidFill>
                <a:schemeClr val="accent3"/>
              </a:solidFill>
              <a:tailEnd type="none"/>
            </a:ln>
          </p:spPr>
          <p:style>
            <a:lnRef idx="1">
              <a:schemeClr val="accent1"/>
            </a:lnRef>
            <a:fillRef idx="0">
              <a:schemeClr val="accent1"/>
            </a:fillRef>
            <a:effectRef idx="0">
              <a:schemeClr val="accent1"/>
            </a:effectRef>
            <a:fontRef idx="minor">
              <a:schemeClr val="tx1"/>
            </a:fontRef>
          </p:style>
        </p:cxnSp>
        <p:sp>
          <p:nvSpPr>
            <p:cNvPr id="362" name="Rectangle 361">
              <a:extLst>
                <a:ext uri="{FF2B5EF4-FFF2-40B4-BE49-F238E27FC236}">
                  <a16:creationId xmlns:a16="http://schemas.microsoft.com/office/drawing/2014/main" id="{66D03F5A-ABD5-19F9-8DCB-27C2AE9BCAF5}"/>
                </a:ext>
              </a:extLst>
            </p:cNvPr>
            <p:cNvSpPr>
              <a:spLocks/>
            </p:cNvSpPr>
            <p:nvPr/>
          </p:nvSpPr>
          <p:spPr>
            <a:xfrm>
              <a:off x="2732644" y="2635152"/>
              <a:ext cx="917215" cy="2378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Barlow SemiBold" panose="00000700000000000000" pitchFamily="50" charset="0"/>
                  <a:ea typeface="+mn-ea"/>
                  <a:cs typeface="+mn-cs"/>
                </a:rPr>
                <a:t>PORTLAND</a:t>
              </a:r>
            </a:p>
          </p:txBody>
        </p:sp>
        <p:sp>
          <p:nvSpPr>
            <p:cNvPr id="363" name="Star: 5 Points 362">
              <a:extLst>
                <a:ext uri="{FF2B5EF4-FFF2-40B4-BE49-F238E27FC236}">
                  <a16:creationId xmlns:a16="http://schemas.microsoft.com/office/drawing/2014/main" id="{DFACBC20-C17E-0D8C-2925-8365B84F359C}"/>
                </a:ext>
              </a:extLst>
            </p:cNvPr>
            <p:cNvSpPr>
              <a:spLocks noChangeAspect="1"/>
            </p:cNvSpPr>
            <p:nvPr/>
          </p:nvSpPr>
          <p:spPr>
            <a:xfrm>
              <a:off x="3593553" y="3083412"/>
              <a:ext cx="115128" cy="114881"/>
            </a:xfrm>
            <a:prstGeom prst="star5">
              <a:avLst/>
            </a:prstGeom>
            <a:solidFill>
              <a:schemeClr val="accent3"/>
            </a:solidFill>
            <a:ln w="635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ACC2DF"/>
                </a:solidFill>
                <a:effectLst/>
                <a:uLnTx/>
                <a:uFillTx/>
                <a:latin typeface="Verdana"/>
                <a:ea typeface="+mn-ea"/>
                <a:cs typeface="+mn-cs"/>
              </a:endParaRPr>
            </a:p>
          </p:txBody>
        </p:sp>
        <p:cxnSp>
          <p:nvCxnSpPr>
            <p:cNvPr id="364" name="Straight Arrow Connector 363">
              <a:extLst>
                <a:ext uri="{FF2B5EF4-FFF2-40B4-BE49-F238E27FC236}">
                  <a16:creationId xmlns:a16="http://schemas.microsoft.com/office/drawing/2014/main" id="{8DED41F1-E660-A9E0-33F0-86BC91B51AAB}"/>
                </a:ext>
              </a:extLst>
            </p:cNvPr>
            <p:cNvCxnSpPr>
              <a:cxnSpLocks/>
            </p:cNvCxnSpPr>
            <p:nvPr/>
          </p:nvCxnSpPr>
          <p:spPr>
            <a:xfrm>
              <a:off x="3649859" y="2635152"/>
              <a:ext cx="2431" cy="506467"/>
            </a:xfrm>
            <a:prstGeom prst="straightConnector1">
              <a:avLst/>
            </a:prstGeom>
            <a:ln w="12700">
              <a:solidFill>
                <a:schemeClr val="accent3"/>
              </a:solidFill>
              <a:tailEnd type="none"/>
            </a:ln>
          </p:spPr>
          <p:style>
            <a:lnRef idx="1">
              <a:schemeClr val="accent1"/>
            </a:lnRef>
            <a:fillRef idx="0">
              <a:schemeClr val="accent1"/>
            </a:fillRef>
            <a:effectRef idx="0">
              <a:schemeClr val="accent1"/>
            </a:effectRef>
            <a:fontRef idx="minor">
              <a:schemeClr val="tx1"/>
            </a:fontRef>
          </p:style>
        </p:cxnSp>
        <p:cxnSp>
          <p:nvCxnSpPr>
            <p:cNvPr id="365" name="Straight Arrow Connector 364">
              <a:extLst>
                <a:ext uri="{FF2B5EF4-FFF2-40B4-BE49-F238E27FC236}">
                  <a16:creationId xmlns:a16="http://schemas.microsoft.com/office/drawing/2014/main" id="{EB8C04A1-8085-7DDD-2DD4-5398368D902C}"/>
                </a:ext>
              </a:extLst>
            </p:cNvPr>
            <p:cNvCxnSpPr>
              <a:cxnSpLocks/>
            </p:cNvCxnSpPr>
            <p:nvPr/>
          </p:nvCxnSpPr>
          <p:spPr>
            <a:xfrm>
              <a:off x="4269963" y="2284879"/>
              <a:ext cx="0" cy="604040"/>
            </a:xfrm>
            <a:prstGeom prst="straightConnector1">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sp>
          <p:nvSpPr>
            <p:cNvPr id="366" name="Star: 5 Points 365">
              <a:extLst>
                <a:ext uri="{FF2B5EF4-FFF2-40B4-BE49-F238E27FC236}">
                  <a16:creationId xmlns:a16="http://schemas.microsoft.com/office/drawing/2014/main" id="{0B63D1CE-D440-23A0-393C-6B4A3F0D14C8}"/>
                </a:ext>
              </a:extLst>
            </p:cNvPr>
            <p:cNvSpPr>
              <a:spLocks noChangeAspect="1"/>
            </p:cNvSpPr>
            <p:nvPr/>
          </p:nvSpPr>
          <p:spPr>
            <a:xfrm>
              <a:off x="4212729" y="2826174"/>
              <a:ext cx="115128" cy="114881"/>
            </a:xfrm>
            <a:prstGeom prst="star5">
              <a:avLst/>
            </a:prstGeom>
            <a:solidFill>
              <a:schemeClr val="accent2"/>
            </a:solidFill>
            <a:ln w="635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ACC2DF"/>
                </a:solidFill>
                <a:effectLst/>
                <a:uLnTx/>
                <a:uFillTx/>
                <a:latin typeface="Verdana"/>
                <a:ea typeface="+mn-ea"/>
                <a:cs typeface="+mn-cs"/>
              </a:endParaRPr>
            </a:p>
          </p:txBody>
        </p:sp>
        <p:grpSp>
          <p:nvGrpSpPr>
            <p:cNvPr id="367" name="Group 366">
              <a:extLst>
                <a:ext uri="{FF2B5EF4-FFF2-40B4-BE49-F238E27FC236}">
                  <a16:creationId xmlns:a16="http://schemas.microsoft.com/office/drawing/2014/main" id="{36B6617C-A22C-4D71-BFD9-7C9BFB6799FB}"/>
                </a:ext>
              </a:extLst>
            </p:cNvPr>
            <p:cNvGrpSpPr/>
            <p:nvPr/>
          </p:nvGrpSpPr>
          <p:grpSpPr>
            <a:xfrm>
              <a:off x="1442970" y="4818566"/>
              <a:ext cx="2713693" cy="1138035"/>
              <a:chOff x="1802440" y="5400056"/>
              <a:chExt cx="2713693" cy="1138035"/>
            </a:xfrm>
          </p:grpSpPr>
          <p:sp>
            <p:nvSpPr>
              <p:cNvPr id="368" name="Rectangle 1">
                <a:extLst>
                  <a:ext uri="{FF2B5EF4-FFF2-40B4-BE49-F238E27FC236}">
                    <a16:creationId xmlns:a16="http://schemas.microsoft.com/office/drawing/2014/main" id="{6D856BC4-4848-F1B1-F163-A9065BA59587}"/>
                  </a:ext>
                </a:extLst>
              </p:cNvPr>
              <p:cNvSpPr/>
              <p:nvPr/>
            </p:nvSpPr>
            <p:spPr bwMode="auto">
              <a:xfrm>
                <a:off x="2071810" y="5876533"/>
                <a:ext cx="1008063" cy="16743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4D4D4D"/>
                    </a:solidFill>
                    <a:effectLst/>
                    <a:uLnTx/>
                    <a:uFillTx/>
                    <a:latin typeface="Calibri"/>
                    <a:ea typeface="+mn-ea"/>
                    <a:cs typeface="Arial"/>
                  </a:rPr>
                  <a:t>McKinstry Offices</a:t>
                </a:r>
                <a:endParaRPr kumimoji="0" lang="en-US" altLang="en-US" sz="1100" b="0" i="0" u="none" strike="noStrike" kern="1200" cap="none" spc="0" normalizeH="0" baseline="0" noProof="0">
                  <a:ln>
                    <a:noFill/>
                  </a:ln>
                  <a:solidFill>
                    <a:srgbClr val="4D4D4D"/>
                  </a:solidFill>
                  <a:effectLst/>
                  <a:uLnTx/>
                  <a:uFillTx/>
                  <a:latin typeface="Arial" pitchFamily="34" charset="0"/>
                  <a:ea typeface="+mn-ea"/>
                  <a:cs typeface="Arial" pitchFamily="34" charset="0"/>
                </a:endParaRPr>
              </a:p>
            </p:txBody>
          </p:sp>
          <p:sp>
            <p:nvSpPr>
              <p:cNvPr id="369" name="Oval 1">
                <a:extLst>
                  <a:ext uri="{FF2B5EF4-FFF2-40B4-BE49-F238E27FC236}">
                    <a16:creationId xmlns:a16="http://schemas.microsoft.com/office/drawing/2014/main" id="{76D39D00-E92C-5DB2-540F-4B4DA69AE9B8}"/>
                  </a:ext>
                </a:extLst>
              </p:cNvPr>
              <p:cNvSpPr/>
              <p:nvPr/>
            </p:nvSpPr>
            <p:spPr>
              <a:xfrm>
                <a:off x="1866088" y="5928367"/>
                <a:ext cx="76200" cy="76200"/>
              </a:xfrm>
              <a:prstGeom prst="ellipse">
                <a:avLst/>
              </a:prstGeom>
              <a:solidFill>
                <a:schemeClr val="accent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a:ea typeface="+mn-ea"/>
                  <a:cs typeface="+mn-cs"/>
                </a:endParaRPr>
              </a:p>
            </p:txBody>
          </p:sp>
          <p:sp>
            <p:nvSpPr>
              <p:cNvPr id="370" name="Rectangle 103">
                <a:extLst>
                  <a:ext uri="{FF2B5EF4-FFF2-40B4-BE49-F238E27FC236}">
                    <a16:creationId xmlns:a16="http://schemas.microsoft.com/office/drawing/2014/main" id="{81FC8511-C7B9-7B27-7DC6-2FD36D62E118}"/>
                  </a:ext>
                </a:extLst>
              </p:cNvPr>
              <p:cNvSpPr/>
              <p:nvPr/>
            </p:nvSpPr>
            <p:spPr bwMode="auto">
              <a:xfrm>
                <a:off x="1810182" y="6127014"/>
                <a:ext cx="174327" cy="154404"/>
              </a:xfrm>
              <a:prstGeom prst="rect">
                <a:avLst/>
              </a:prstGeom>
              <a:pattFill prst="ltUpDiag">
                <a:fgClr>
                  <a:schemeClr val="accent2"/>
                </a:fgClr>
                <a:bgClr>
                  <a:schemeClr val="bg1"/>
                </a:bgClr>
              </a:pattFill>
              <a:ln w="15875">
                <a:solidFill>
                  <a:schemeClr val="accent4"/>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A3F54"/>
                  </a:solidFill>
                  <a:effectLst/>
                  <a:uLnTx/>
                  <a:uFillTx/>
                  <a:latin typeface="Calibri"/>
                  <a:ea typeface="+mn-ea"/>
                  <a:cs typeface="+mn-cs"/>
                </a:endParaRPr>
              </a:p>
            </p:txBody>
          </p:sp>
          <p:sp>
            <p:nvSpPr>
              <p:cNvPr id="371" name="Rectangle 105">
                <a:extLst>
                  <a:ext uri="{FF2B5EF4-FFF2-40B4-BE49-F238E27FC236}">
                    <a16:creationId xmlns:a16="http://schemas.microsoft.com/office/drawing/2014/main" id="{8002135A-FC94-DF9B-C948-F0AA10A00C13}"/>
                  </a:ext>
                </a:extLst>
              </p:cNvPr>
              <p:cNvSpPr/>
              <p:nvPr/>
            </p:nvSpPr>
            <p:spPr bwMode="auto">
              <a:xfrm>
                <a:off x="2067059" y="6110235"/>
                <a:ext cx="2449074" cy="1674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0" cap="none" spc="0" normalizeH="0" baseline="0" noProof="0">
                    <a:ln>
                      <a:noFill/>
                    </a:ln>
                    <a:solidFill>
                      <a:srgbClr val="4D4D4D"/>
                    </a:solidFill>
                    <a:effectLst/>
                    <a:uLnTx/>
                    <a:uFillTx/>
                    <a:latin typeface="Calibri" pitchFamily="34" charset="0"/>
                    <a:ea typeface="+mn-ea"/>
                    <a:cs typeface="Arial" pitchFamily="34" charset="0"/>
                  </a:rPr>
                  <a:t>Pre-qualified energy services company</a:t>
                </a:r>
              </a:p>
            </p:txBody>
          </p:sp>
          <p:sp>
            <p:nvSpPr>
              <p:cNvPr id="372" name="Rectangle 103">
                <a:extLst>
                  <a:ext uri="{FF2B5EF4-FFF2-40B4-BE49-F238E27FC236}">
                    <a16:creationId xmlns:a16="http://schemas.microsoft.com/office/drawing/2014/main" id="{183EDF73-7430-42F5-803A-34D9DB24A52B}"/>
                  </a:ext>
                </a:extLst>
              </p:cNvPr>
              <p:cNvSpPr/>
              <p:nvPr/>
            </p:nvSpPr>
            <p:spPr bwMode="auto">
              <a:xfrm>
                <a:off x="1810182" y="6383687"/>
                <a:ext cx="174327" cy="154404"/>
              </a:xfrm>
              <a:prstGeom prst="rect">
                <a:avLst/>
              </a:prstGeom>
              <a:pattFill prst="ltUpDiag">
                <a:fgClr>
                  <a:schemeClr val="accent4"/>
                </a:fgClr>
                <a:bgClr>
                  <a:schemeClr val="bg1"/>
                </a:bgClr>
              </a:pattFill>
              <a:ln w="15875">
                <a:solidFill>
                  <a:schemeClr val="accent4"/>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A3F54"/>
                  </a:solidFill>
                  <a:effectLst/>
                  <a:uLnTx/>
                  <a:uFillTx/>
                  <a:latin typeface="Calibri"/>
                  <a:ea typeface="+mn-ea"/>
                  <a:cs typeface="+mn-cs"/>
                </a:endParaRPr>
              </a:p>
            </p:txBody>
          </p:sp>
          <p:sp>
            <p:nvSpPr>
              <p:cNvPr id="373" name="Rectangle 105">
                <a:extLst>
                  <a:ext uri="{FF2B5EF4-FFF2-40B4-BE49-F238E27FC236}">
                    <a16:creationId xmlns:a16="http://schemas.microsoft.com/office/drawing/2014/main" id="{BB81CD8B-E0C5-27D9-89EA-90AF0AA97F17}"/>
                  </a:ext>
                </a:extLst>
              </p:cNvPr>
              <p:cNvSpPr/>
              <p:nvPr/>
            </p:nvSpPr>
            <p:spPr bwMode="auto">
              <a:xfrm>
                <a:off x="2067059" y="6366907"/>
                <a:ext cx="2449074" cy="1674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0" cap="none" spc="0" normalizeH="0" baseline="0" noProof="0">
                    <a:ln>
                      <a:noFill/>
                    </a:ln>
                    <a:solidFill>
                      <a:srgbClr val="4D4D4D"/>
                    </a:solidFill>
                    <a:effectLst/>
                    <a:uLnTx/>
                    <a:uFillTx/>
                    <a:latin typeface="Calibri" pitchFamily="34" charset="0"/>
                    <a:ea typeface="+mn-ea"/>
                    <a:cs typeface="Arial" pitchFamily="34" charset="0"/>
                  </a:rPr>
                  <a:t>Qualified to do business</a:t>
                </a:r>
              </a:p>
            </p:txBody>
          </p:sp>
          <p:sp>
            <p:nvSpPr>
              <p:cNvPr id="374" name="Star: 5 Points 373">
                <a:extLst>
                  <a:ext uri="{FF2B5EF4-FFF2-40B4-BE49-F238E27FC236}">
                    <a16:creationId xmlns:a16="http://schemas.microsoft.com/office/drawing/2014/main" id="{A48CEA23-FC48-FE43-B4DB-54F102C068B9}"/>
                  </a:ext>
                </a:extLst>
              </p:cNvPr>
              <p:cNvSpPr>
                <a:spLocks noChangeAspect="1"/>
              </p:cNvSpPr>
              <p:nvPr/>
            </p:nvSpPr>
            <p:spPr>
              <a:xfrm>
                <a:off x="1802440" y="5400056"/>
                <a:ext cx="189789" cy="189382"/>
              </a:xfrm>
              <a:prstGeom prst="star5">
                <a:avLst/>
              </a:prstGeom>
              <a:solidFill>
                <a:schemeClr val="accent2"/>
              </a:solidFill>
              <a:ln w="635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ACC2DF"/>
                  </a:solidFill>
                  <a:effectLst/>
                  <a:uLnTx/>
                  <a:uFillTx/>
                  <a:latin typeface="Verdana"/>
                  <a:ea typeface="+mn-ea"/>
                  <a:cs typeface="+mn-cs"/>
                </a:endParaRPr>
              </a:p>
            </p:txBody>
          </p:sp>
          <p:sp>
            <p:nvSpPr>
              <p:cNvPr id="375" name="Rectangle 1">
                <a:extLst>
                  <a:ext uri="{FF2B5EF4-FFF2-40B4-BE49-F238E27FC236}">
                    <a16:creationId xmlns:a16="http://schemas.microsoft.com/office/drawing/2014/main" id="{5BBF19F5-4337-47F7-DF0E-45780BCDE638}"/>
                  </a:ext>
                </a:extLst>
              </p:cNvPr>
              <p:cNvSpPr>
                <a:spLocks/>
              </p:cNvSpPr>
              <p:nvPr/>
            </p:nvSpPr>
            <p:spPr bwMode="auto">
              <a:xfrm>
                <a:off x="2067059" y="5404815"/>
                <a:ext cx="1516799" cy="16743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4D4D4D"/>
                    </a:solidFill>
                    <a:effectLst/>
                    <a:uLnTx/>
                    <a:uFillTx/>
                    <a:latin typeface="Calibri"/>
                    <a:ea typeface="+mn-ea"/>
                    <a:cs typeface="Arial"/>
                  </a:rPr>
                  <a:t>Corporate Headquarters</a:t>
                </a:r>
                <a:endParaRPr kumimoji="0" lang="en-US" altLang="en-US" sz="1100" b="0" i="0" u="none" strike="noStrike" kern="1200" cap="none" spc="0" normalizeH="0" baseline="0" noProof="0">
                  <a:ln>
                    <a:noFill/>
                  </a:ln>
                  <a:solidFill>
                    <a:srgbClr val="4D4D4D"/>
                  </a:solidFill>
                  <a:effectLst/>
                  <a:uLnTx/>
                  <a:uFillTx/>
                  <a:latin typeface="Arial" pitchFamily="34" charset="0"/>
                  <a:ea typeface="+mn-ea"/>
                  <a:cs typeface="Arial" pitchFamily="34" charset="0"/>
                </a:endParaRPr>
              </a:p>
            </p:txBody>
          </p:sp>
          <p:sp>
            <p:nvSpPr>
              <p:cNvPr id="376" name="Star: 5 Points 375">
                <a:extLst>
                  <a:ext uri="{FF2B5EF4-FFF2-40B4-BE49-F238E27FC236}">
                    <a16:creationId xmlns:a16="http://schemas.microsoft.com/office/drawing/2014/main" id="{F4894891-410A-C430-D378-E7830BA001A8}"/>
                  </a:ext>
                </a:extLst>
              </p:cNvPr>
              <p:cNvSpPr>
                <a:spLocks noChangeAspect="1"/>
              </p:cNvSpPr>
              <p:nvPr/>
            </p:nvSpPr>
            <p:spPr>
              <a:xfrm>
                <a:off x="1802440" y="5646029"/>
                <a:ext cx="189789" cy="189382"/>
              </a:xfrm>
              <a:prstGeom prst="star5">
                <a:avLst/>
              </a:prstGeom>
              <a:solidFill>
                <a:schemeClr val="accent3"/>
              </a:solidFill>
              <a:ln w="635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ACC2DF"/>
                  </a:solidFill>
                  <a:effectLst/>
                  <a:uLnTx/>
                  <a:uFillTx/>
                  <a:latin typeface="Verdana"/>
                  <a:ea typeface="+mn-ea"/>
                  <a:cs typeface="+mn-cs"/>
                </a:endParaRPr>
              </a:p>
            </p:txBody>
          </p:sp>
          <p:sp>
            <p:nvSpPr>
              <p:cNvPr id="377" name="Rectangle 1">
                <a:extLst>
                  <a:ext uri="{FF2B5EF4-FFF2-40B4-BE49-F238E27FC236}">
                    <a16:creationId xmlns:a16="http://schemas.microsoft.com/office/drawing/2014/main" id="{CC3D72DE-C9D9-4E67-A37C-3BC17AF1AB6E}"/>
                  </a:ext>
                </a:extLst>
              </p:cNvPr>
              <p:cNvSpPr>
                <a:spLocks/>
              </p:cNvSpPr>
              <p:nvPr/>
            </p:nvSpPr>
            <p:spPr bwMode="auto">
              <a:xfrm>
                <a:off x="2067059" y="5645267"/>
                <a:ext cx="1461641" cy="16743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4D4D4D"/>
                    </a:solidFill>
                    <a:effectLst/>
                    <a:uLnTx/>
                    <a:uFillTx/>
                    <a:latin typeface="Calibri"/>
                    <a:ea typeface="+mn-ea"/>
                    <a:cs typeface="Arial"/>
                  </a:rPr>
                  <a:t>Regional Headquarters</a:t>
                </a:r>
                <a:endParaRPr kumimoji="0" lang="en-US" altLang="en-US" sz="1100" b="0" i="0" u="none" strike="noStrike" kern="1200" cap="none" spc="0" normalizeH="0" baseline="0" noProof="0">
                  <a:ln>
                    <a:noFill/>
                  </a:ln>
                  <a:solidFill>
                    <a:srgbClr val="4D4D4D"/>
                  </a:solidFill>
                  <a:effectLst/>
                  <a:uLnTx/>
                  <a:uFillTx/>
                  <a:latin typeface="Arial" pitchFamily="34" charset="0"/>
                  <a:ea typeface="+mn-ea"/>
                  <a:cs typeface="Arial" pitchFamily="34" charset="0"/>
                </a:endParaRPr>
              </a:p>
            </p:txBody>
          </p:sp>
        </p:grpSp>
      </p:grpSp>
    </p:spTree>
    <p:extLst>
      <p:ext uri="{BB962C8B-B14F-4D97-AF65-F5344CB8AC3E}">
        <p14:creationId xmlns:p14="http://schemas.microsoft.com/office/powerpoint/2010/main" val="40876733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910E555-0818-72EE-0720-2BCD62D7B1E5}"/>
              </a:ext>
            </a:extLst>
          </p:cNvPr>
          <p:cNvSpPr txBox="1"/>
          <p:nvPr/>
        </p:nvSpPr>
        <p:spPr>
          <a:xfrm>
            <a:off x="137522" y="637152"/>
            <a:ext cx="847874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4472C4">
                    <a:lumMod val="50000"/>
                  </a:srgbClr>
                </a:solidFill>
                <a:effectLst/>
                <a:uLnTx/>
                <a:uFillTx/>
                <a:latin typeface="Barlow Black" panose="00000A00000000000000" pitchFamily="50" charset="0"/>
                <a:ea typeface="+mn-ea"/>
                <a:cs typeface="+mn-cs"/>
              </a:rPr>
              <a:t>Sample EV </a:t>
            </a:r>
            <a:r>
              <a:rPr kumimoji="0" lang="en-US" sz="4800" b="0" i="0" u="none" strike="noStrike" kern="1200" cap="none" spc="0" normalizeH="0" baseline="0" noProof="0" err="1">
                <a:ln>
                  <a:noFill/>
                </a:ln>
                <a:solidFill>
                  <a:srgbClr val="4472C4">
                    <a:lumMod val="50000"/>
                  </a:srgbClr>
                </a:solidFill>
                <a:effectLst/>
                <a:uLnTx/>
                <a:uFillTx/>
                <a:latin typeface="Barlow Black" panose="00000A00000000000000" pitchFamily="50" charset="0"/>
                <a:ea typeface="+mn-ea"/>
                <a:cs typeface="+mn-cs"/>
              </a:rPr>
              <a:t>Projects</a:t>
            </a:r>
            <a:endParaRPr kumimoji="0" lang="en-US" sz="4800" b="0" i="0" u="none" strike="noStrike" kern="1200" cap="none" spc="0" normalizeH="0" baseline="0" noProof="0">
              <a:ln>
                <a:noFill/>
              </a:ln>
              <a:solidFill>
                <a:srgbClr val="4472C4">
                  <a:lumMod val="50000"/>
                </a:srgbClr>
              </a:solidFill>
              <a:effectLst/>
              <a:uLnTx/>
              <a:uFillTx/>
              <a:latin typeface="Barlow Black" panose="00000A00000000000000" pitchFamily="50" charset="0"/>
              <a:ea typeface="+mn-ea"/>
              <a:cs typeface="+mn-cs"/>
            </a:endParaRPr>
          </a:p>
        </p:txBody>
      </p:sp>
      <p:grpSp>
        <p:nvGrpSpPr>
          <p:cNvPr id="2" name="Group 1">
            <a:extLst>
              <a:ext uri="{FF2B5EF4-FFF2-40B4-BE49-F238E27FC236}">
                <a16:creationId xmlns:a16="http://schemas.microsoft.com/office/drawing/2014/main" id="{E9EBA877-B034-A021-997B-62C7175B6889}"/>
              </a:ext>
            </a:extLst>
          </p:cNvPr>
          <p:cNvGrpSpPr/>
          <p:nvPr/>
        </p:nvGrpSpPr>
        <p:grpSpPr>
          <a:xfrm>
            <a:off x="65201" y="1975945"/>
            <a:ext cx="12045120" cy="4244903"/>
            <a:chOff x="65201" y="1975945"/>
            <a:chExt cx="12045120" cy="4244903"/>
          </a:xfrm>
        </p:grpSpPr>
        <p:pic>
          <p:nvPicPr>
            <p:cNvPr id="4" name="Picture Placeholder 5">
              <a:extLst>
                <a:ext uri="{FF2B5EF4-FFF2-40B4-BE49-F238E27FC236}">
                  <a16:creationId xmlns:a16="http://schemas.microsoft.com/office/drawing/2014/main" id="{6CF4DEB4-B381-A31D-5BD1-F8CF81DB6008}"/>
                </a:ext>
              </a:extLst>
            </p:cNvPr>
            <p:cNvPicPr>
              <a:picLocks noChangeAspect="1"/>
            </p:cNvPicPr>
            <p:nvPr/>
          </p:nvPicPr>
          <p:blipFill rotWithShape="1">
            <a:blip r:embed="rId2">
              <a:extLst>
                <a:ext uri="{28A0092B-C50C-407E-A947-70E740481C1C}">
                  <a14:useLocalDpi xmlns:a14="http://schemas.microsoft.com/office/drawing/2010/main" val="0"/>
                </a:ext>
              </a:extLst>
            </a:blip>
            <a:srcRect l="19206" t="240" r="35660" b="-240"/>
            <a:stretch/>
          </p:blipFill>
          <p:spPr>
            <a:xfrm>
              <a:off x="6106793" y="1983558"/>
              <a:ext cx="2930983" cy="3640159"/>
            </a:xfrm>
            <a:prstGeom prst="rect">
              <a:avLst/>
            </a:prstGeom>
          </p:spPr>
        </p:pic>
        <p:pic>
          <p:nvPicPr>
            <p:cNvPr id="5" name="Picture Placeholder 5">
              <a:extLst>
                <a:ext uri="{FF2B5EF4-FFF2-40B4-BE49-F238E27FC236}">
                  <a16:creationId xmlns:a16="http://schemas.microsoft.com/office/drawing/2014/main" id="{0E542880-9F64-0135-52F1-05DE80900D12}"/>
                </a:ext>
              </a:extLst>
            </p:cNvPr>
            <p:cNvPicPr>
              <a:picLocks noChangeAspect="1"/>
            </p:cNvPicPr>
            <p:nvPr/>
          </p:nvPicPr>
          <p:blipFill rotWithShape="1">
            <a:blip r:embed="rId3">
              <a:extLst>
                <a:ext uri="{28A0092B-C50C-407E-A947-70E740481C1C}">
                  <a14:useLocalDpi xmlns:a14="http://schemas.microsoft.com/office/drawing/2010/main" val="0"/>
                </a:ext>
              </a:extLst>
            </a:blip>
            <a:srcRect l="24889" t="202" r="14723" b="-202"/>
            <a:stretch/>
          </p:blipFill>
          <p:spPr>
            <a:xfrm>
              <a:off x="9144987" y="1983558"/>
              <a:ext cx="2965334" cy="3640160"/>
            </a:xfrm>
            <a:prstGeom prst="rect">
              <a:avLst/>
            </a:prstGeom>
          </p:spPr>
        </p:pic>
        <p:pic>
          <p:nvPicPr>
            <p:cNvPr id="6" name="Picture Placeholder 5">
              <a:extLst>
                <a:ext uri="{FF2B5EF4-FFF2-40B4-BE49-F238E27FC236}">
                  <a16:creationId xmlns:a16="http://schemas.microsoft.com/office/drawing/2014/main" id="{5746F2BF-2ACE-4356-E0D8-99D0A42690BC}"/>
                </a:ext>
              </a:extLst>
            </p:cNvPr>
            <p:cNvPicPr>
              <a:picLocks noChangeAspect="1"/>
            </p:cNvPicPr>
            <p:nvPr/>
          </p:nvPicPr>
          <p:blipFill rotWithShape="1">
            <a:blip r:embed="rId4">
              <a:extLst>
                <a:ext uri="{28A0092B-C50C-407E-A947-70E740481C1C}">
                  <a14:useLocalDpi xmlns:a14="http://schemas.microsoft.com/office/drawing/2010/main" val="0"/>
                </a:ext>
              </a:extLst>
            </a:blip>
            <a:srcRect l="19325" r="19325"/>
            <a:stretch/>
          </p:blipFill>
          <p:spPr>
            <a:xfrm>
              <a:off x="137523" y="1998990"/>
              <a:ext cx="2965333" cy="3640160"/>
            </a:xfrm>
            <a:prstGeom prst="rect">
              <a:avLst/>
            </a:prstGeom>
          </p:spPr>
        </p:pic>
        <p:sp>
          <p:nvSpPr>
            <p:cNvPr id="7" name="Text Placeholder 4">
              <a:extLst>
                <a:ext uri="{FF2B5EF4-FFF2-40B4-BE49-F238E27FC236}">
                  <a16:creationId xmlns:a16="http://schemas.microsoft.com/office/drawing/2014/main" id="{F24DA7AF-FE85-3F62-EACD-F583B6060BA9}"/>
                </a:ext>
              </a:extLst>
            </p:cNvPr>
            <p:cNvSpPr txBox="1">
              <a:spLocks/>
            </p:cNvSpPr>
            <p:nvPr/>
          </p:nvSpPr>
          <p:spPr>
            <a:xfrm>
              <a:off x="137522" y="1996493"/>
              <a:ext cx="2965334" cy="393838"/>
            </a:xfrm>
            <a:prstGeom prst="rect">
              <a:avLst/>
            </a:prstGeom>
            <a:solidFill>
              <a:schemeClr val="tx1">
                <a:lumMod val="65000"/>
                <a:lumOff val="35000"/>
              </a:schemeClr>
            </a:solidFill>
          </p:spPr>
          <p:txBody>
            <a:bodyPr/>
            <a:lstStyle>
              <a:lvl1pPr marL="342900" indent="-342900" algn="l" rtl="0" eaLnBrk="0" fontAlgn="base" hangingPunct="0">
                <a:spcBef>
                  <a:spcPct val="20000"/>
                </a:spcBef>
                <a:spcAft>
                  <a:spcPct val="0"/>
                </a:spcAft>
                <a:buFont typeface="Arial" pitchFamily="34" charset="0"/>
                <a:buNone/>
                <a:defRPr sz="2200" b="0" kern="1200">
                  <a:solidFill>
                    <a:srgbClr val="0A3F54"/>
                  </a:solidFill>
                  <a:latin typeface="Barlow" pitchFamily="2" charset="77"/>
                  <a:ea typeface="+mn-ea"/>
                  <a:cs typeface="Calibri" panose="020F0502020204030204" pitchFamily="34" charset="0"/>
                </a:defRPr>
              </a:lvl1pPr>
              <a:lvl2pPr marL="742950" indent="-285750" algn="l" rtl="0" eaLnBrk="0" fontAlgn="base" hangingPunct="0">
                <a:spcBef>
                  <a:spcPct val="20000"/>
                </a:spcBef>
                <a:spcAft>
                  <a:spcPct val="0"/>
                </a:spcAft>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Font typeface="Arial" pitchFamily="34" charset="0"/>
                <a:buChar char="•"/>
                <a:defRPr sz="1800" kern="1200">
                  <a:solidFill>
                    <a:srgbClr val="000000"/>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None/>
                <a:tabLst/>
                <a:defRPr/>
              </a:pPr>
              <a:r>
                <a:rPr kumimoji="0" lang="en-US" sz="2200" b="1" i="0" u="none" strike="noStrike" kern="1200" cap="none" spc="0" normalizeH="0" baseline="0" noProof="0">
                  <a:ln>
                    <a:noFill/>
                  </a:ln>
                  <a:solidFill>
                    <a:prstClr val="white"/>
                  </a:solidFill>
                  <a:effectLst/>
                  <a:uLnTx/>
                  <a:uFillTx/>
                  <a:latin typeface="Barlow" pitchFamily="2" charset="77"/>
                  <a:ea typeface="+mn-ea"/>
                  <a:cs typeface="Calibri" panose="020F0502020204030204" pitchFamily="34" charset="0"/>
                </a:rPr>
                <a:t>King County</a:t>
              </a:r>
            </a:p>
          </p:txBody>
        </p:sp>
        <p:sp>
          <p:nvSpPr>
            <p:cNvPr id="9" name="Text Placeholder 4">
              <a:extLst>
                <a:ext uri="{FF2B5EF4-FFF2-40B4-BE49-F238E27FC236}">
                  <a16:creationId xmlns:a16="http://schemas.microsoft.com/office/drawing/2014/main" id="{D74D99EA-2D6B-9528-5C1D-272608ABD4BE}"/>
                </a:ext>
              </a:extLst>
            </p:cNvPr>
            <p:cNvSpPr txBox="1">
              <a:spLocks/>
            </p:cNvSpPr>
            <p:nvPr/>
          </p:nvSpPr>
          <p:spPr>
            <a:xfrm>
              <a:off x="9144987" y="1983558"/>
              <a:ext cx="2965334" cy="393838"/>
            </a:xfrm>
            <a:prstGeom prst="rect">
              <a:avLst/>
            </a:prstGeom>
            <a:solidFill>
              <a:schemeClr val="tx1">
                <a:lumMod val="65000"/>
                <a:lumOff val="35000"/>
              </a:schemeClr>
            </a:solidFill>
          </p:spPr>
          <p:txBody>
            <a:bodyPr/>
            <a:lstStyle>
              <a:lvl1pPr marL="342900" indent="-342900" algn="l" rtl="0" eaLnBrk="0" fontAlgn="base" hangingPunct="0">
                <a:spcBef>
                  <a:spcPct val="20000"/>
                </a:spcBef>
                <a:spcAft>
                  <a:spcPct val="0"/>
                </a:spcAft>
                <a:buFont typeface="Arial" pitchFamily="34" charset="0"/>
                <a:buNone/>
                <a:defRPr sz="2200" b="0" kern="1200">
                  <a:solidFill>
                    <a:srgbClr val="0A3F54"/>
                  </a:solidFill>
                  <a:latin typeface="Barlow" pitchFamily="2" charset="77"/>
                  <a:ea typeface="+mn-ea"/>
                  <a:cs typeface="Calibri" panose="020F0502020204030204" pitchFamily="34" charset="0"/>
                </a:defRPr>
              </a:lvl1pPr>
              <a:lvl2pPr marL="742950" indent="-285750" algn="l" rtl="0" eaLnBrk="0" fontAlgn="base" hangingPunct="0">
                <a:spcBef>
                  <a:spcPct val="20000"/>
                </a:spcBef>
                <a:spcAft>
                  <a:spcPct val="0"/>
                </a:spcAft>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Font typeface="Arial" pitchFamily="34" charset="0"/>
                <a:buChar char="•"/>
                <a:defRPr sz="1800" kern="1200">
                  <a:solidFill>
                    <a:srgbClr val="000000"/>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None/>
                <a:tabLst/>
                <a:defRPr/>
              </a:pPr>
              <a:r>
                <a:rPr kumimoji="0" lang="en-US" sz="2200" b="1" i="0" u="none" strike="noStrike" kern="1200" cap="none" spc="0" normalizeH="0" baseline="0" noProof="0">
                  <a:ln>
                    <a:noFill/>
                  </a:ln>
                  <a:solidFill>
                    <a:prstClr val="white"/>
                  </a:solidFill>
                  <a:effectLst/>
                  <a:uLnTx/>
                  <a:uFillTx/>
                  <a:latin typeface="Barlow" pitchFamily="2" charset="77"/>
                  <a:ea typeface="+mn-ea"/>
                  <a:cs typeface="Calibri" panose="020F0502020204030204" pitchFamily="34" charset="0"/>
                </a:rPr>
                <a:t>City of Bellevue</a:t>
              </a:r>
            </a:p>
          </p:txBody>
        </p:sp>
        <p:sp>
          <p:nvSpPr>
            <p:cNvPr id="10" name="Text Placeholder 4">
              <a:extLst>
                <a:ext uri="{FF2B5EF4-FFF2-40B4-BE49-F238E27FC236}">
                  <a16:creationId xmlns:a16="http://schemas.microsoft.com/office/drawing/2014/main" id="{0B0A8339-868D-2ED2-7CE1-FFA24D8AEE21}"/>
                </a:ext>
              </a:extLst>
            </p:cNvPr>
            <p:cNvSpPr txBox="1">
              <a:spLocks/>
            </p:cNvSpPr>
            <p:nvPr/>
          </p:nvSpPr>
          <p:spPr>
            <a:xfrm>
              <a:off x="6095714" y="1983558"/>
              <a:ext cx="2930983" cy="393838"/>
            </a:xfrm>
            <a:prstGeom prst="rect">
              <a:avLst/>
            </a:prstGeom>
            <a:solidFill>
              <a:schemeClr val="tx1">
                <a:lumMod val="65000"/>
                <a:lumOff val="35000"/>
              </a:schemeClr>
            </a:solidFill>
          </p:spPr>
          <p:txBody>
            <a:bodyPr/>
            <a:lstStyle>
              <a:lvl1pPr marL="342900" indent="-342900" algn="l" rtl="0" eaLnBrk="0" fontAlgn="base" hangingPunct="0">
                <a:spcBef>
                  <a:spcPct val="20000"/>
                </a:spcBef>
                <a:spcAft>
                  <a:spcPct val="0"/>
                </a:spcAft>
                <a:buFont typeface="Arial" pitchFamily="34" charset="0"/>
                <a:buNone/>
                <a:defRPr sz="2200" b="0" kern="1200">
                  <a:solidFill>
                    <a:srgbClr val="0A3F54"/>
                  </a:solidFill>
                  <a:latin typeface="Barlow" pitchFamily="2" charset="77"/>
                  <a:ea typeface="+mn-ea"/>
                  <a:cs typeface="Calibri" panose="020F0502020204030204" pitchFamily="34" charset="0"/>
                </a:defRPr>
              </a:lvl1pPr>
              <a:lvl2pPr marL="742950" indent="-285750" algn="l" rtl="0" eaLnBrk="0" fontAlgn="base" hangingPunct="0">
                <a:spcBef>
                  <a:spcPct val="20000"/>
                </a:spcBef>
                <a:spcAft>
                  <a:spcPct val="0"/>
                </a:spcAft>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Font typeface="Arial" pitchFamily="34" charset="0"/>
                <a:buChar char="•"/>
                <a:defRPr sz="1800" kern="1200">
                  <a:solidFill>
                    <a:srgbClr val="000000"/>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None/>
                <a:tabLst/>
                <a:defRPr/>
              </a:pPr>
              <a:r>
                <a:rPr kumimoji="0" lang="en-US" sz="2200" b="1" i="0" u="none" strike="noStrike" kern="1200" cap="none" spc="0" normalizeH="0" baseline="0" noProof="0">
                  <a:ln>
                    <a:noFill/>
                  </a:ln>
                  <a:solidFill>
                    <a:prstClr val="white"/>
                  </a:solidFill>
                  <a:effectLst/>
                  <a:uLnTx/>
                  <a:uFillTx/>
                  <a:latin typeface="Barlow" pitchFamily="2" charset="77"/>
                  <a:ea typeface="+mn-ea"/>
                  <a:cs typeface="Calibri" panose="020F0502020204030204" pitchFamily="34" charset="0"/>
                </a:rPr>
                <a:t>Washington Parks</a:t>
              </a:r>
            </a:p>
          </p:txBody>
        </p:sp>
        <p:sp>
          <p:nvSpPr>
            <p:cNvPr id="12" name="TextBox 11">
              <a:extLst>
                <a:ext uri="{FF2B5EF4-FFF2-40B4-BE49-F238E27FC236}">
                  <a16:creationId xmlns:a16="http://schemas.microsoft.com/office/drawing/2014/main" id="{816BE233-927A-6F13-A317-C5B6F04E46AA}"/>
                </a:ext>
              </a:extLst>
            </p:cNvPr>
            <p:cNvSpPr txBox="1"/>
            <p:nvPr/>
          </p:nvSpPr>
          <p:spPr>
            <a:xfrm>
              <a:off x="6068312" y="5622828"/>
              <a:ext cx="2366044" cy="566309"/>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0" u="none" strike="noStrike" kern="1200" cap="none" spc="0" normalizeH="0" baseline="0" noProof="0">
                  <a:ln>
                    <a:noFill/>
                  </a:ln>
                  <a:solidFill>
                    <a:prstClr val="black">
                      <a:lumMod val="85000"/>
                      <a:lumOff val="15000"/>
                    </a:prstClr>
                  </a:solidFill>
                  <a:effectLst/>
                  <a:uLnTx/>
                  <a:uFillTx/>
                  <a:latin typeface="Bahnschrift SemiBold" panose="020B0502040204020203" pitchFamily="34" charset="0"/>
                  <a:ea typeface="+mn-ea"/>
                  <a:cs typeface="+mn-cs"/>
                </a:rPr>
                <a:t>Fleet </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0" u="none" strike="noStrike" kern="1200" cap="none" spc="0" normalizeH="0" baseline="0" noProof="0">
                  <a:ln>
                    <a:noFill/>
                  </a:ln>
                  <a:solidFill>
                    <a:prstClr val="black">
                      <a:lumMod val="85000"/>
                      <a:lumOff val="15000"/>
                    </a:prstClr>
                  </a:solidFill>
                  <a:effectLst/>
                  <a:uLnTx/>
                  <a:uFillTx/>
                  <a:latin typeface="Bahnschrift SemiBold" panose="020B0502040204020203" pitchFamily="34" charset="0"/>
                  <a:ea typeface="+mn-ea"/>
                  <a:cs typeface="+mn-cs"/>
                </a:rPr>
                <a:t>90</a:t>
              </a:r>
              <a:r>
                <a:rPr kumimoji="0" lang="en-US" sz="1400" b="0" i="0" u="none" strike="noStrike" kern="1200" cap="none" spc="0" normalizeH="0" baseline="0" noProof="0">
                  <a:ln>
                    <a:noFill/>
                  </a:ln>
                  <a:solidFill>
                    <a:prstClr val="black">
                      <a:lumMod val="85000"/>
                      <a:lumOff val="15000"/>
                    </a:prstClr>
                  </a:solidFill>
                  <a:effectLst/>
                  <a:uLnTx/>
                  <a:uFillTx/>
                  <a:latin typeface="Bahnschrift SemiBold" panose="020B0502040204020203" pitchFamily="34" charset="0"/>
                  <a:ea typeface="+mn-ea"/>
                  <a:cs typeface="Calibri" panose="020F0502020204030204" pitchFamily="34" charset="0"/>
                </a:rPr>
                <a:t> sites, 100-200 chargers </a:t>
              </a:r>
            </a:p>
          </p:txBody>
        </p:sp>
        <p:sp>
          <p:nvSpPr>
            <p:cNvPr id="13" name="TextBox 12">
              <a:extLst>
                <a:ext uri="{FF2B5EF4-FFF2-40B4-BE49-F238E27FC236}">
                  <a16:creationId xmlns:a16="http://schemas.microsoft.com/office/drawing/2014/main" id="{2071865F-BE38-9892-80C8-45C63C37625D}"/>
                </a:ext>
              </a:extLst>
            </p:cNvPr>
            <p:cNvSpPr txBox="1"/>
            <p:nvPr/>
          </p:nvSpPr>
          <p:spPr>
            <a:xfrm>
              <a:off x="65201" y="5654539"/>
              <a:ext cx="2366044" cy="566309"/>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0" u="none" strike="noStrike" kern="1200" cap="none" spc="0" normalizeH="0" baseline="0" noProof="0">
                  <a:ln>
                    <a:noFill/>
                  </a:ln>
                  <a:solidFill>
                    <a:prstClr val="black">
                      <a:lumMod val="85000"/>
                      <a:lumOff val="15000"/>
                    </a:prstClr>
                  </a:solidFill>
                  <a:effectLst/>
                  <a:uLnTx/>
                  <a:uFillTx/>
                  <a:latin typeface="Bahnschrift SemiBold" panose="020B0502040204020203" pitchFamily="34" charset="0"/>
                  <a:ea typeface="+mn-ea"/>
                  <a:cs typeface="+mn-cs"/>
                </a:rPr>
                <a:t>Transit</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0" u="none" strike="noStrike" kern="1200" cap="none" spc="0" normalizeH="0" baseline="0" noProof="0">
                  <a:ln>
                    <a:noFill/>
                  </a:ln>
                  <a:solidFill>
                    <a:prstClr val="black">
                      <a:lumMod val="85000"/>
                      <a:lumOff val="15000"/>
                    </a:prstClr>
                  </a:solidFill>
                  <a:effectLst/>
                  <a:uLnTx/>
                  <a:uFillTx/>
                  <a:latin typeface="Bahnschrift SemiBold" panose="020B0502040204020203" pitchFamily="34" charset="0"/>
                  <a:ea typeface="+mn-ea"/>
                  <a:cs typeface="+mn-cs"/>
                </a:rPr>
                <a:t>2</a:t>
              </a:r>
              <a:r>
                <a:rPr kumimoji="0" lang="en-US" sz="1400" b="0" i="0" u="none" strike="noStrike" kern="1200" cap="none" spc="0" normalizeH="0" baseline="0" noProof="0">
                  <a:ln>
                    <a:noFill/>
                  </a:ln>
                  <a:solidFill>
                    <a:prstClr val="black">
                      <a:lumMod val="85000"/>
                      <a:lumOff val="15000"/>
                    </a:prstClr>
                  </a:solidFill>
                  <a:effectLst/>
                  <a:uLnTx/>
                  <a:uFillTx/>
                  <a:latin typeface="Bahnschrift SemiBold" panose="020B0502040204020203" pitchFamily="34" charset="0"/>
                  <a:ea typeface="+mn-ea"/>
                  <a:cs typeface="Calibri" panose="020F0502020204030204" pitchFamily="34" charset="0"/>
                </a:rPr>
                <a:t> sites, 120 chargers </a:t>
              </a:r>
            </a:p>
          </p:txBody>
        </p:sp>
        <p:sp>
          <p:nvSpPr>
            <p:cNvPr id="14" name="TextBox 13">
              <a:extLst>
                <a:ext uri="{FF2B5EF4-FFF2-40B4-BE49-F238E27FC236}">
                  <a16:creationId xmlns:a16="http://schemas.microsoft.com/office/drawing/2014/main" id="{A2AC739A-86B9-6245-A910-13015F2C92BA}"/>
                </a:ext>
              </a:extLst>
            </p:cNvPr>
            <p:cNvSpPr txBox="1"/>
            <p:nvPr/>
          </p:nvSpPr>
          <p:spPr>
            <a:xfrm>
              <a:off x="9048855" y="5641604"/>
              <a:ext cx="2664201" cy="566309"/>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0" u="none" strike="noStrike" kern="1200" cap="none" spc="0" normalizeH="0" baseline="0" noProof="0">
                  <a:ln>
                    <a:noFill/>
                  </a:ln>
                  <a:solidFill>
                    <a:prstClr val="black">
                      <a:lumMod val="85000"/>
                      <a:lumOff val="15000"/>
                    </a:prstClr>
                  </a:solidFill>
                  <a:effectLst/>
                  <a:uLnTx/>
                  <a:uFillTx/>
                  <a:latin typeface="Bahnschrift SemiBold" panose="020B0502040204020203" pitchFamily="34" charset="0"/>
                  <a:ea typeface="+mn-ea"/>
                  <a:cs typeface="+mn-cs"/>
                </a:rPr>
                <a:t>Fleet/employee  </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0" u="none" strike="noStrike" kern="1200" cap="none" spc="0" normalizeH="0" baseline="0" noProof="0">
                  <a:ln>
                    <a:noFill/>
                  </a:ln>
                  <a:solidFill>
                    <a:prstClr val="black">
                      <a:lumMod val="85000"/>
                      <a:lumOff val="15000"/>
                    </a:prstClr>
                  </a:solidFill>
                  <a:effectLst/>
                  <a:uLnTx/>
                  <a:uFillTx/>
                  <a:latin typeface="Bahnschrift SemiBold" panose="020B0502040204020203" pitchFamily="34" charset="0"/>
                  <a:ea typeface="+mn-ea"/>
                  <a:cs typeface="+mn-cs"/>
                </a:rPr>
                <a:t>1</a:t>
              </a:r>
              <a:r>
                <a:rPr kumimoji="0" lang="en-US" sz="1400" b="0" i="0" u="none" strike="noStrike" kern="1200" cap="none" spc="0" normalizeH="0" baseline="0" noProof="0">
                  <a:ln>
                    <a:noFill/>
                  </a:ln>
                  <a:solidFill>
                    <a:prstClr val="black">
                      <a:lumMod val="85000"/>
                      <a:lumOff val="15000"/>
                    </a:prstClr>
                  </a:solidFill>
                  <a:effectLst/>
                  <a:uLnTx/>
                  <a:uFillTx/>
                  <a:latin typeface="Bahnschrift SemiBold" panose="020B0502040204020203" pitchFamily="34" charset="0"/>
                  <a:ea typeface="+mn-ea"/>
                  <a:cs typeface="Calibri" panose="020F0502020204030204" pitchFamily="34" charset="0"/>
                </a:rPr>
                <a:t> sites, 100 chargers </a:t>
              </a:r>
            </a:p>
          </p:txBody>
        </p:sp>
        <p:pic>
          <p:nvPicPr>
            <p:cNvPr id="22" name="Picture 21">
              <a:extLst>
                <a:ext uri="{FF2B5EF4-FFF2-40B4-BE49-F238E27FC236}">
                  <a16:creationId xmlns:a16="http://schemas.microsoft.com/office/drawing/2014/main" id="{DE77BF2F-307C-0B53-B73A-0E3933BD068E}"/>
                </a:ext>
              </a:extLst>
            </p:cNvPr>
            <p:cNvPicPr>
              <a:picLocks noChangeAspect="1"/>
            </p:cNvPicPr>
            <p:nvPr/>
          </p:nvPicPr>
          <p:blipFill rotWithShape="1">
            <a:blip r:embed="rId5">
              <a:extLst>
                <a:ext uri="{28A0092B-C50C-407E-A947-70E740481C1C}">
                  <a14:useLocalDpi xmlns:a14="http://schemas.microsoft.com/office/drawing/2010/main" val="0"/>
                </a:ext>
              </a:extLst>
            </a:blip>
            <a:srcRect l="24626" r="24626"/>
            <a:stretch/>
          </p:blipFill>
          <p:spPr>
            <a:xfrm>
              <a:off x="3210067" y="1975945"/>
              <a:ext cx="2785933" cy="3648508"/>
            </a:xfrm>
            <a:prstGeom prst="rect">
              <a:avLst/>
            </a:prstGeom>
          </p:spPr>
        </p:pic>
        <p:sp>
          <p:nvSpPr>
            <p:cNvPr id="23" name="Text Placeholder 4">
              <a:extLst>
                <a:ext uri="{FF2B5EF4-FFF2-40B4-BE49-F238E27FC236}">
                  <a16:creationId xmlns:a16="http://schemas.microsoft.com/office/drawing/2014/main" id="{B87BF4ED-7748-76EA-8228-7576724DD620}"/>
                </a:ext>
              </a:extLst>
            </p:cNvPr>
            <p:cNvSpPr txBox="1">
              <a:spLocks/>
            </p:cNvSpPr>
            <p:nvPr/>
          </p:nvSpPr>
          <p:spPr>
            <a:xfrm>
              <a:off x="3228048" y="1975945"/>
              <a:ext cx="2767952" cy="414386"/>
            </a:xfrm>
            <a:prstGeom prst="rect">
              <a:avLst/>
            </a:prstGeom>
            <a:solidFill>
              <a:schemeClr val="tx1">
                <a:lumMod val="65000"/>
                <a:lumOff val="35000"/>
              </a:schemeClr>
            </a:solidFill>
          </p:spPr>
          <p:txBody>
            <a:bodyPr/>
            <a:lstStyle>
              <a:lvl1pPr marL="342900" indent="-342900" algn="l" rtl="0" eaLnBrk="0" fontAlgn="base" hangingPunct="0">
                <a:spcBef>
                  <a:spcPct val="20000"/>
                </a:spcBef>
                <a:spcAft>
                  <a:spcPct val="0"/>
                </a:spcAft>
                <a:buFont typeface="Arial" pitchFamily="34" charset="0"/>
                <a:buNone/>
                <a:defRPr sz="2200" b="0" kern="1200">
                  <a:solidFill>
                    <a:srgbClr val="0A3F54"/>
                  </a:solidFill>
                  <a:latin typeface="Barlow" pitchFamily="2" charset="77"/>
                  <a:ea typeface="+mn-ea"/>
                  <a:cs typeface="Calibri" panose="020F0502020204030204" pitchFamily="34" charset="0"/>
                </a:defRPr>
              </a:lvl1pPr>
              <a:lvl2pPr marL="742950" indent="-285750" algn="l" rtl="0" eaLnBrk="0" fontAlgn="base" hangingPunct="0">
                <a:spcBef>
                  <a:spcPct val="20000"/>
                </a:spcBef>
                <a:spcAft>
                  <a:spcPct val="0"/>
                </a:spcAft>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Font typeface="Arial" pitchFamily="34" charset="0"/>
                <a:buChar char="•"/>
                <a:defRPr sz="1800" kern="1200">
                  <a:solidFill>
                    <a:srgbClr val="000000"/>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None/>
                <a:tabLst/>
                <a:defRPr/>
              </a:pPr>
              <a:r>
                <a:rPr kumimoji="0" lang="en-US" sz="2200" b="1" i="0" u="none" strike="noStrike" kern="1200" cap="none" spc="0" normalizeH="0" baseline="0" noProof="0">
                  <a:ln>
                    <a:noFill/>
                  </a:ln>
                  <a:solidFill>
                    <a:prstClr val="white"/>
                  </a:solidFill>
                  <a:effectLst/>
                  <a:uLnTx/>
                  <a:uFillTx/>
                  <a:latin typeface="Barlow" pitchFamily="2" charset="77"/>
                  <a:ea typeface="+mn-ea"/>
                  <a:cs typeface="Calibri" panose="020F0502020204030204" pitchFamily="34" charset="0"/>
                </a:rPr>
                <a:t>City of Denver</a:t>
              </a:r>
            </a:p>
          </p:txBody>
        </p:sp>
        <p:sp>
          <p:nvSpPr>
            <p:cNvPr id="24" name="TextBox 23">
              <a:extLst>
                <a:ext uri="{FF2B5EF4-FFF2-40B4-BE49-F238E27FC236}">
                  <a16:creationId xmlns:a16="http://schemas.microsoft.com/office/drawing/2014/main" id="{72164A91-7BD1-1F83-5278-75CBEB55681B}"/>
                </a:ext>
              </a:extLst>
            </p:cNvPr>
            <p:cNvSpPr txBox="1"/>
            <p:nvPr/>
          </p:nvSpPr>
          <p:spPr>
            <a:xfrm>
              <a:off x="3107839" y="5635764"/>
              <a:ext cx="6165542" cy="566309"/>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0" u="none" strike="noStrike" kern="1200" cap="none" spc="0" normalizeH="0" baseline="0" noProof="0">
                  <a:ln>
                    <a:noFill/>
                  </a:ln>
                  <a:solidFill>
                    <a:prstClr val="black">
                      <a:lumMod val="85000"/>
                      <a:lumOff val="15000"/>
                    </a:prstClr>
                  </a:solidFill>
                  <a:effectLst/>
                  <a:uLnTx/>
                  <a:uFillTx/>
                  <a:latin typeface="Bahnschrift SemiBold" panose="020B0502040204020203" pitchFamily="34" charset="0"/>
                  <a:ea typeface="+mn-ea"/>
                  <a:cs typeface="+mn-cs"/>
                </a:rPr>
                <a:t>Fleet</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0" u="none" strike="noStrike" kern="1200" cap="none" spc="0" normalizeH="0" baseline="0" noProof="0">
                  <a:ln>
                    <a:noFill/>
                  </a:ln>
                  <a:solidFill>
                    <a:prstClr val="black">
                      <a:lumMod val="85000"/>
                      <a:lumOff val="15000"/>
                    </a:prstClr>
                  </a:solidFill>
                  <a:effectLst/>
                  <a:uLnTx/>
                  <a:uFillTx/>
                  <a:latin typeface="Bahnschrift SemiBold" panose="020B0502040204020203" pitchFamily="34" charset="0"/>
                  <a:ea typeface="+mn-ea"/>
                  <a:cs typeface="+mn-cs"/>
                </a:rPr>
                <a:t>9</a:t>
              </a:r>
              <a:r>
                <a:rPr kumimoji="0" lang="en-US" sz="1400" b="0" i="0" u="none" strike="noStrike" kern="1200" cap="none" spc="0" normalizeH="0" baseline="0" noProof="0">
                  <a:ln>
                    <a:noFill/>
                  </a:ln>
                  <a:solidFill>
                    <a:prstClr val="black">
                      <a:lumMod val="85000"/>
                      <a:lumOff val="15000"/>
                    </a:prstClr>
                  </a:solidFill>
                  <a:effectLst/>
                  <a:uLnTx/>
                  <a:uFillTx/>
                  <a:latin typeface="Bahnschrift SemiBold" panose="020B0502040204020203" pitchFamily="34" charset="0"/>
                  <a:ea typeface="+mn-ea"/>
                  <a:cs typeface="Calibri" panose="020F0502020204030204" pitchFamily="34" charset="0"/>
                </a:rPr>
                <a:t> sites, 150 chargers</a:t>
              </a:r>
            </a:p>
          </p:txBody>
        </p:sp>
      </p:grpSp>
    </p:spTree>
    <p:extLst>
      <p:ext uri="{BB962C8B-B14F-4D97-AF65-F5344CB8AC3E}">
        <p14:creationId xmlns:p14="http://schemas.microsoft.com/office/powerpoint/2010/main" val="388320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592FD062-B80B-A4F3-16D3-5B64493CB1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463405" y="3793909"/>
            <a:ext cx="2750296" cy="275029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a:extLst>
              <a:ext uri="{FF2B5EF4-FFF2-40B4-BE49-F238E27FC236}">
                <a16:creationId xmlns:a16="http://schemas.microsoft.com/office/drawing/2014/main" id="{440B31B3-7DBE-71B5-9531-E4C59F7185A3}"/>
              </a:ext>
            </a:extLst>
          </p:cNvPr>
          <p:cNvSpPr txBox="1">
            <a:spLocks/>
          </p:cNvSpPr>
          <p:nvPr/>
        </p:nvSpPr>
        <p:spPr>
          <a:xfrm>
            <a:off x="1179627" y="1695535"/>
            <a:ext cx="9780474" cy="4504919"/>
          </a:xfrm>
          <a:prstGeom prst="rect">
            <a:avLst/>
          </a:prstGeom>
        </p:spPr>
        <p:txBody>
          <a:bodyPr lIns="91440" tIns="45720" rIns="91440" bIns="45720" anchor="t"/>
          <a:lstStyle>
            <a:lvl1pPr marL="342900" indent="-342900" algn="l" rtl="0" eaLnBrk="0" fontAlgn="base" hangingPunct="0">
              <a:spcBef>
                <a:spcPct val="20000"/>
              </a:spcBef>
              <a:spcAft>
                <a:spcPct val="0"/>
              </a:spcAft>
              <a:buFont typeface="Arial" pitchFamily="34" charset="0"/>
              <a:buNone/>
              <a:defRPr sz="2000" b="0" kern="1200">
                <a:solidFill>
                  <a:srgbClr val="0A3F54"/>
                </a:solidFill>
                <a:latin typeface="Barlow" pitchFamily="2" charset="77"/>
                <a:ea typeface="+mn-ea"/>
                <a:cs typeface="Calibri" panose="020F0502020204030204" pitchFamily="34" charset="0"/>
              </a:defRPr>
            </a:lvl1pPr>
            <a:lvl2pPr marL="742950" indent="-285750" algn="l" rtl="0" eaLnBrk="0" fontAlgn="base" hangingPunct="0">
              <a:spcBef>
                <a:spcPct val="20000"/>
              </a:spcBef>
              <a:spcAft>
                <a:spcPct val="0"/>
              </a:spcAft>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Font typeface="Arial" pitchFamily="34" charset="0"/>
              <a:buChar char="•"/>
              <a:defRPr sz="1800" kern="1200">
                <a:solidFill>
                  <a:srgbClr val="000000"/>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None/>
              <a:tabLst/>
              <a:defRPr/>
            </a:pPr>
            <a:endParaRPr kumimoji="0" lang="en-US" sz="2000" b="0" i="0" u="none" strike="noStrike" kern="1200" cap="none" spc="0" normalizeH="0" baseline="0" noProof="0">
              <a:ln>
                <a:noFill/>
              </a:ln>
              <a:solidFill>
                <a:srgbClr val="0A3F54"/>
              </a:solidFill>
              <a:effectLst/>
              <a:uLnTx/>
              <a:uFillTx/>
              <a:latin typeface="Barlow" pitchFamily="2" charset="77"/>
              <a:ea typeface="+mn-ea"/>
              <a:cs typeface="Calibri" panose="020F0502020204030204" pitchFamily="34" charset="0"/>
            </a:endParaRPr>
          </a:p>
        </p:txBody>
      </p:sp>
      <p:pic>
        <p:nvPicPr>
          <p:cNvPr id="2050" name="Picture 2" descr="Amazon.com: Wooden Ball Game Maze Game Toy Wood Maze Game Wooden Labyrinth  Toy Adults Girls Boys and Girls : Toys &amp; Games">
            <a:extLst>
              <a:ext uri="{FF2B5EF4-FFF2-40B4-BE49-F238E27FC236}">
                <a16:creationId xmlns:a16="http://schemas.microsoft.com/office/drawing/2014/main" id="{EF962C2F-D382-7A3E-CA07-E70028DC1A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4816" y="148909"/>
            <a:ext cx="3473522" cy="347352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EDEE12E4-1068-E09E-909D-545531C803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7399503" y="474408"/>
            <a:ext cx="2195974" cy="252804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F6F6F00-CAE3-CB48-5579-143BE93755B4}"/>
              </a:ext>
            </a:extLst>
          </p:cNvPr>
          <p:cNvGrpSpPr/>
          <p:nvPr/>
        </p:nvGrpSpPr>
        <p:grpSpPr>
          <a:xfrm>
            <a:off x="6978300" y="4397483"/>
            <a:ext cx="3019544" cy="1644076"/>
            <a:chOff x="8611893" y="4397483"/>
            <a:chExt cx="3019544" cy="1644076"/>
          </a:xfrm>
        </p:grpSpPr>
        <p:pic>
          <p:nvPicPr>
            <p:cNvPr id="3074" name="Picture 2" descr="CLASSIC BLACK Leather Belt | Scottsdale Belt Co. - Scottsdale Belt Company">
              <a:extLst>
                <a:ext uri="{FF2B5EF4-FFF2-40B4-BE49-F238E27FC236}">
                  <a16:creationId xmlns:a16="http://schemas.microsoft.com/office/drawing/2014/main" id="{9003B341-DF07-583C-1390-FDF037DC42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11893" y="4485589"/>
              <a:ext cx="1467863" cy="14678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lue Suspenders | Party City">
              <a:extLst>
                <a:ext uri="{FF2B5EF4-FFF2-40B4-BE49-F238E27FC236}">
                  <a16:creationId xmlns:a16="http://schemas.microsoft.com/office/drawing/2014/main" id="{712600B2-FFB5-7BF8-3643-D5A1AEBD34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14386" y="4397483"/>
              <a:ext cx="1717051" cy="164407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3348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440B31B3-7DBE-71B5-9531-E4C59F7185A3}"/>
              </a:ext>
            </a:extLst>
          </p:cNvPr>
          <p:cNvSpPr txBox="1">
            <a:spLocks/>
          </p:cNvSpPr>
          <p:nvPr/>
        </p:nvSpPr>
        <p:spPr>
          <a:xfrm>
            <a:off x="1179627" y="1695535"/>
            <a:ext cx="9780474" cy="4504919"/>
          </a:xfrm>
          <a:prstGeom prst="rect">
            <a:avLst/>
          </a:prstGeom>
        </p:spPr>
        <p:txBody>
          <a:bodyPr lIns="91440" tIns="45720" rIns="91440" bIns="45720" anchor="t"/>
          <a:lstStyle>
            <a:lvl1pPr marL="342900" indent="-342900" algn="l" rtl="0" eaLnBrk="0" fontAlgn="base" hangingPunct="0">
              <a:spcBef>
                <a:spcPct val="20000"/>
              </a:spcBef>
              <a:spcAft>
                <a:spcPct val="0"/>
              </a:spcAft>
              <a:buFont typeface="Arial" pitchFamily="34" charset="0"/>
              <a:buNone/>
              <a:defRPr sz="2000" b="0" kern="1200">
                <a:solidFill>
                  <a:srgbClr val="0A3F54"/>
                </a:solidFill>
                <a:latin typeface="Barlow" pitchFamily="2" charset="77"/>
                <a:ea typeface="+mn-ea"/>
                <a:cs typeface="Calibri" panose="020F0502020204030204" pitchFamily="34" charset="0"/>
              </a:defRPr>
            </a:lvl1pPr>
            <a:lvl2pPr marL="742950" indent="-285750" algn="l" rtl="0" eaLnBrk="0" fontAlgn="base" hangingPunct="0">
              <a:spcBef>
                <a:spcPct val="20000"/>
              </a:spcBef>
              <a:spcAft>
                <a:spcPct val="0"/>
              </a:spcAft>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Font typeface="Arial" pitchFamily="34" charset="0"/>
              <a:buChar char="•"/>
              <a:defRPr sz="1800" kern="1200">
                <a:solidFill>
                  <a:srgbClr val="000000"/>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None/>
              <a:tabLst/>
              <a:defRPr/>
            </a:pPr>
            <a:endParaRPr kumimoji="0" lang="en-US" sz="2000" b="0" i="0" u="none" strike="noStrike" kern="1200" cap="none" spc="0" normalizeH="0" baseline="0" noProof="0">
              <a:ln>
                <a:noFill/>
              </a:ln>
              <a:solidFill>
                <a:srgbClr val="0A3F54"/>
              </a:solidFill>
              <a:effectLst/>
              <a:uLnTx/>
              <a:uFillTx/>
              <a:latin typeface="Barlow" pitchFamily="2" charset="77"/>
              <a:ea typeface="+mn-ea"/>
              <a:cs typeface="Calibri" panose="020F0502020204030204" pitchFamily="34" charset="0"/>
            </a:endParaRPr>
          </a:p>
        </p:txBody>
      </p:sp>
      <p:pic>
        <p:nvPicPr>
          <p:cNvPr id="2050" name="Picture 2" descr="Amazon.com: Wooden Ball Game Maze Game Toy Wood Maze Game Wooden Labyrinth  Toy Adults Girls Boys and Girls : Toys &amp; Games">
            <a:extLst>
              <a:ext uri="{FF2B5EF4-FFF2-40B4-BE49-F238E27FC236}">
                <a16:creationId xmlns:a16="http://schemas.microsoft.com/office/drawing/2014/main" id="{EF962C2F-D382-7A3E-CA07-E70028DC1A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9194"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3516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29DF933-2BDA-6481-DC8F-E41E8C8054FE}"/>
              </a:ext>
            </a:extLst>
          </p:cNvPr>
          <p:cNvSpPr txBox="1"/>
          <p:nvPr/>
        </p:nvSpPr>
        <p:spPr>
          <a:xfrm>
            <a:off x="3195031" y="944149"/>
            <a:ext cx="924656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4472C4">
                    <a:lumMod val="50000"/>
                  </a:srgbClr>
                </a:solidFill>
                <a:effectLst/>
                <a:uLnTx/>
                <a:uFillTx/>
                <a:latin typeface="Barlow" pitchFamily="2" charset="77"/>
                <a:ea typeface="+mn-ea"/>
                <a:cs typeface="Calibri" panose="020F0502020204030204" pitchFamily="34" charset="0"/>
              </a:rPr>
              <a:t>Make a Plan</a:t>
            </a:r>
            <a:endParaRPr kumimoji="0" lang="en-US" sz="80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CCCFACF-1839-ADAB-7DE1-5811D59546EB}"/>
              </a:ext>
            </a:extLst>
          </p:cNvPr>
          <p:cNvSpPr txBox="1"/>
          <p:nvPr/>
        </p:nvSpPr>
        <p:spPr>
          <a:xfrm>
            <a:off x="2904836" y="2267588"/>
            <a:ext cx="69134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Barlow" pitchFamily="2" charset="77"/>
                <a:ea typeface="+mn-ea"/>
                <a:cs typeface="Calibri" panose="020F0502020204030204" pitchFamily="34" charset="0"/>
              </a:rPr>
              <a:t>Think</a:t>
            </a:r>
            <a:r>
              <a:rPr kumimoji="0" lang="en-US" sz="1800" b="0" i="0" u="none" strike="noStrike" kern="1200" cap="none" spc="0" normalizeH="0" noProof="0" dirty="0">
                <a:ln>
                  <a:noFill/>
                </a:ln>
                <a:solidFill>
                  <a:srgbClr val="4472C4">
                    <a:lumMod val="50000"/>
                  </a:srgbClr>
                </a:solidFill>
                <a:effectLst/>
                <a:uLnTx/>
                <a:uFillTx/>
                <a:latin typeface="Barlow" pitchFamily="2" charset="77"/>
                <a:ea typeface="+mn-ea"/>
                <a:cs typeface="Calibri" panose="020F0502020204030204" pitchFamily="34" charset="0"/>
              </a:rPr>
              <a:t> details, think long term…but it doesn’t need to be perfect</a:t>
            </a:r>
            <a:endParaRPr kumimoji="0" lang="en-US"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253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AD738-5251-4EEE-909D-252C4FF61C30}"/>
              </a:ext>
            </a:extLst>
          </p:cNvPr>
          <p:cNvSpPr>
            <a:spLocks noGrp="1"/>
          </p:cNvSpPr>
          <p:nvPr>
            <p:ph type="ctrTitle"/>
          </p:nvPr>
        </p:nvSpPr>
        <p:spPr/>
        <p:txBody>
          <a:bodyPr>
            <a:normAutofit/>
          </a:bodyPr>
          <a:lstStyle/>
          <a:p>
            <a:r>
              <a:rPr lang="en-US" dirty="0"/>
              <a:t>Site Design</a:t>
            </a:r>
          </a:p>
        </p:txBody>
      </p:sp>
      <p:sp>
        <p:nvSpPr>
          <p:cNvPr id="3" name="Text Placeholder 4">
            <a:extLst>
              <a:ext uri="{FF2B5EF4-FFF2-40B4-BE49-F238E27FC236}">
                <a16:creationId xmlns:a16="http://schemas.microsoft.com/office/drawing/2014/main" id="{AD1BC199-1C24-EE4C-9ABA-A0F27F0F39EB}"/>
              </a:ext>
            </a:extLst>
          </p:cNvPr>
          <p:cNvSpPr txBox="1">
            <a:spLocks/>
          </p:cNvSpPr>
          <p:nvPr/>
        </p:nvSpPr>
        <p:spPr>
          <a:xfrm>
            <a:off x="627321" y="1048280"/>
            <a:ext cx="10887346" cy="3083453"/>
          </a:xfrm>
          <a:prstGeom prst="rect">
            <a:avLst/>
          </a:prstGeom>
          <a:noFill/>
        </p:spPr>
        <p:txBody>
          <a:bodyPr wrap="square" lIns="0" tIns="0" rIns="0" bIns="0" anchor="t" anchorCtr="0">
            <a:noAutofit/>
          </a:bodyPr>
          <a:lstStyle>
            <a:lvl1pPr marL="182880" marR="0" indent="-18288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sz="1600" b="0" kern="1200">
                <a:solidFill>
                  <a:srgbClr val="000000"/>
                </a:solidFill>
                <a:latin typeface="Barlow"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0" fontAlgn="base" latinLnBrk="0" hangingPunct="0">
              <a:lnSpc>
                <a:spcPct val="100000"/>
              </a:lnSpc>
              <a:spcBef>
                <a:spcPct val="20000"/>
              </a:spcBef>
              <a:spcAft>
                <a:spcPts val="1200"/>
              </a:spcAft>
              <a:buClrTx/>
              <a:buSzTx/>
              <a:tabLst/>
              <a:defRPr/>
            </a:pPr>
            <a:r>
              <a:rPr kumimoji="0" lang="en-US" sz="3600" b="0" i="0" u="none" strike="noStrike" kern="1200" cap="none" spc="0" normalizeH="0" baseline="0" noProof="0" dirty="0">
                <a:ln>
                  <a:noFill/>
                </a:ln>
                <a:solidFill>
                  <a:srgbClr val="003A5D"/>
                </a:solidFill>
                <a:effectLst/>
                <a:uLnTx/>
                <a:uFillTx/>
                <a:latin typeface="+mj-lt"/>
                <a:ea typeface="+mn-ea"/>
                <a:cs typeface="+mn-cs"/>
              </a:rPr>
              <a:t> Focus on operational</a:t>
            </a:r>
            <a:r>
              <a:rPr kumimoji="0" lang="en-US" sz="3600" b="0" i="0" u="none" strike="noStrike" kern="1200" cap="none" spc="0" normalizeH="0" noProof="0" dirty="0">
                <a:ln>
                  <a:noFill/>
                </a:ln>
                <a:solidFill>
                  <a:srgbClr val="003A5D"/>
                </a:solidFill>
                <a:effectLst/>
                <a:uLnTx/>
                <a:uFillTx/>
                <a:latin typeface="+mj-lt"/>
                <a:ea typeface="+mn-ea"/>
                <a:cs typeface="+mn-cs"/>
              </a:rPr>
              <a:t> decisions and requirements</a:t>
            </a:r>
            <a:endParaRPr kumimoji="0" lang="en-US" sz="3600" b="0" i="0" u="none" strike="noStrike" kern="1200" cap="none" spc="0" normalizeH="0" baseline="0" noProof="0" dirty="0">
              <a:ln>
                <a:noFill/>
              </a:ln>
              <a:solidFill>
                <a:srgbClr val="003A5D"/>
              </a:solidFill>
              <a:effectLst/>
              <a:uLnTx/>
              <a:uFillTx/>
              <a:latin typeface="+mj-lt"/>
              <a:ea typeface="+mn-ea"/>
              <a:cs typeface="+mn-cs"/>
            </a:endParaRPr>
          </a:p>
          <a:p>
            <a:pPr lvl="1">
              <a:spcAft>
                <a:spcPts val="1200"/>
              </a:spcAft>
              <a:defRPr/>
            </a:pPr>
            <a:r>
              <a:rPr lang="en-US" sz="2800" dirty="0">
                <a:solidFill>
                  <a:srgbClr val="003A5D"/>
                </a:solidFill>
                <a:latin typeface="+mj-lt"/>
              </a:rPr>
              <a:t>What v</a:t>
            </a:r>
            <a:r>
              <a:rPr kumimoji="0" lang="en-US" sz="2800" b="0" i="0" u="none" strike="noStrike" kern="1200" cap="none" spc="0" normalizeH="0" baseline="0" noProof="0" dirty="0" err="1">
                <a:ln>
                  <a:noFill/>
                </a:ln>
                <a:solidFill>
                  <a:srgbClr val="003A5D"/>
                </a:solidFill>
                <a:effectLst/>
                <a:uLnTx/>
                <a:uFillTx/>
                <a:latin typeface="+mj-lt"/>
                <a:ea typeface="+mn-ea"/>
                <a:cs typeface="+mn-cs"/>
              </a:rPr>
              <a:t>ehicles</a:t>
            </a:r>
            <a:r>
              <a:rPr lang="en-US" sz="2800" dirty="0">
                <a:solidFill>
                  <a:srgbClr val="003A5D"/>
                </a:solidFill>
                <a:latin typeface="+mj-lt"/>
              </a:rPr>
              <a:t>?</a:t>
            </a:r>
            <a:r>
              <a:rPr kumimoji="0" lang="en-US" sz="2800" b="0" i="0" u="none" strike="noStrike" kern="1200" cap="none" spc="0" normalizeH="0" noProof="0" dirty="0">
                <a:ln>
                  <a:noFill/>
                </a:ln>
                <a:solidFill>
                  <a:srgbClr val="003A5D"/>
                </a:solidFill>
                <a:effectLst/>
                <a:uLnTx/>
                <a:uFillTx/>
                <a:latin typeface="+mj-lt"/>
                <a:ea typeface="+mn-ea"/>
                <a:cs typeface="+mn-cs"/>
              </a:rPr>
              <a:t> </a:t>
            </a:r>
          </a:p>
          <a:p>
            <a:pPr lvl="1">
              <a:spcAft>
                <a:spcPts val="1200"/>
              </a:spcAft>
              <a:defRPr/>
            </a:pPr>
            <a:r>
              <a:rPr lang="en-US" sz="2800" dirty="0">
                <a:solidFill>
                  <a:srgbClr val="003A5D"/>
                </a:solidFill>
                <a:latin typeface="+mj-lt"/>
              </a:rPr>
              <a:t>Replacement timing</a:t>
            </a:r>
          </a:p>
          <a:p>
            <a:pPr lvl="1">
              <a:spcAft>
                <a:spcPts val="1200"/>
              </a:spcAft>
              <a:defRPr/>
            </a:pPr>
            <a:r>
              <a:rPr lang="en-US" sz="2800" dirty="0">
                <a:solidFill>
                  <a:srgbClr val="003A5D"/>
                </a:solidFill>
                <a:latin typeface="+mj-lt"/>
              </a:rPr>
              <a:t>Upfit + use requirements</a:t>
            </a:r>
          </a:p>
          <a:p>
            <a:pPr lvl="1">
              <a:spcAft>
                <a:spcPts val="1200"/>
              </a:spcAft>
              <a:defRPr/>
            </a:pPr>
            <a:r>
              <a:rPr lang="en-US" sz="2800" dirty="0">
                <a:solidFill>
                  <a:srgbClr val="003A5D"/>
                </a:solidFill>
                <a:latin typeface="+mj-lt"/>
              </a:rPr>
              <a:t>Dwell location and duration</a:t>
            </a:r>
          </a:p>
          <a:p>
            <a:pPr lvl="1">
              <a:spcAft>
                <a:spcPts val="1200"/>
              </a:spcAft>
              <a:defRPr/>
            </a:pPr>
            <a:endParaRPr lang="en-US" sz="2800" dirty="0">
              <a:solidFill>
                <a:srgbClr val="003A5D"/>
              </a:solidFill>
              <a:latin typeface="+mj-lt"/>
            </a:endParaRPr>
          </a:p>
          <a:p>
            <a:pPr lvl="1">
              <a:spcAft>
                <a:spcPts val="1200"/>
              </a:spcAft>
              <a:defRPr/>
            </a:pPr>
            <a:endParaRPr kumimoji="0" lang="en-US" sz="2800" b="0" i="0" u="none" strike="noStrike" kern="1200" cap="none" spc="0" normalizeH="0" noProof="0" dirty="0">
              <a:ln>
                <a:noFill/>
              </a:ln>
              <a:solidFill>
                <a:srgbClr val="003A5D"/>
              </a:solidFill>
              <a:effectLst/>
              <a:uLnTx/>
              <a:uFillTx/>
              <a:latin typeface="+mj-lt"/>
              <a:ea typeface="+mn-ea"/>
              <a:cs typeface="+mn-cs"/>
            </a:endParaRPr>
          </a:p>
          <a:p>
            <a:pPr lvl="1">
              <a:spcAft>
                <a:spcPts val="1200"/>
              </a:spcAft>
              <a:defRPr/>
            </a:pPr>
            <a:endParaRPr kumimoji="0" lang="en-US" sz="2800" b="0" i="0" u="none" strike="noStrike" kern="1200" cap="none" spc="0" normalizeH="0" baseline="0" noProof="0" dirty="0">
              <a:ln>
                <a:noFill/>
              </a:ln>
              <a:solidFill>
                <a:srgbClr val="003A5D"/>
              </a:solidFill>
              <a:effectLst/>
              <a:uLnTx/>
              <a:uFillTx/>
              <a:latin typeface="+mj-lt"/>
              <a:ea typeface="+mn-ea"/>
              <a:cs typeface="+mn-cs"/>
            </a:endParaRPr>
          </a:p>
        </p:txBody>
      </p:sp>
      <p:sp>
        <p:nvSpPr>
          <p:cNvPr id="4" name="Text Placeholder 3">
            <a:extLst>
              <a:ext uri="{FF2B5EF4-FFF2-40B4-BE49-F238E27FC236}">
                <a16:creationId xmlns:a16="http://schemas.microsoft.com/office/drawing/2014/main" id="{E6A8B39A-8FA2-E35F-A9EB-A649B8CA25C6}"/>
              </a:ext>
            </a:extLst>
          </p:cNvPr>
          <p:cNvSpPr txBox="1">
            <a:spLocks/>
          </p:cNvSpPr>
          <p:nvPr/>
        </p:nvSpPr>
        <p:spPr>
          <a:xfrm>
            <a:off x="591420" y="4198070"/>
            <a:ext cx="11430000" cy="4953000"/>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2400" kern="1200">
                <a:solidFill>
                  <a:srgbClr val="000000"/>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Font typeface="Arial" pitchFamily="34" charset="0"/>
              <a:buChar char="•"/>
              <a:defRPr sz="1800" kern="1200">
                <a:solidFill>
                  <a:srgbClr val="000000"/>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0" lvl="0" algn="l" defTabSz="914400" rtl="0" eaLnBrk="0" fontAlgn="base" latinLnBrk="0" hangingPunct="0">
              <a:lnSpc>
                <a:spcPct val="107000"/>
              </a:lnSpc>
              <a:spcBef>
                <a:spcPts val="0"/>
              </a:spcBef>
              <a:spcAft>
                <a:spcPts val="0"/>
              </a:spcAft>
              <a:buClrTx/>
              <a:buSzTx/>
              <a:tabLst/>
              <a:defRPr/>
            </a:pPr>
            <a:r>
              <a:rPr kumimoji="0" lang="en-US" sz="3500" b="0" i="0" u="none" strike="noStrike" kern="1200" cap="none" spc="0" normalizeH="0" baseline="0" noProof="0" dirty="0">
                <a:ln>
                  <a:noFill/>
                </a:ln>
                <a:solidFill>
                  <a:srgbClr val="003A5D"/>
                </a:solidFill>
                <a:effectLst/>
                <a:uLnTx/>
                <a:uFillTx/>
                <a:latin typeface="+mj-lt"/>
                <a:ea typeface="+mn-ea"/>
              </a:rPr>
              <a:t>This doesn’t </a:t>
            </a:r>
            <a:r>
              <a:rPr kumimoji="0" lang="en-US" sz="3500" b="0" i="0" u="none" strike="noStrike" kern="1200" cap="none" spc="0" normalizeH="0" baseline="0" noProof="0" dirty="0" err="1">
                <a:ln>
                  <a:noFill/>
                </a:ln>
                <a:solidFill>
                  <a:srgbClr val="003A5D"/>
                </a:solidFill>
                <a:effectLst/>
                <a:uLnTx/>
                <a:uFillTx/>
                <a:latin typeface="+mj-lt"/>
                <a:ea typeface="+mn-ea"/>
              </a:rPr>
              <a:t>hav</a:t>
            </a:r>
            <a:r>
              <a:rPr lang="en-US" sz="3500" dirty="0">
                <a:solidFill>
                  <a:srgbClr val="003A5D"/>
                </a:solidFill>
                <a:latin typeface="+mj-lt"/>
              </a:rPr>
              <a:t>e to be firm </a:t>
            </a:r>
          </a:p>
          <a:p>
            <a:pPr lvl="1">
              <a:lnSpc>
                <a:spcPct val="107000"/>
              </a:lnSpc>
              <a:spcBef>
                <a:spcPts val="0"/>
              </a:spcBef>
              <a:spcAft>
                <a:spcPts val="0"/>
              </a:spcAft>
              <a:defRPr/>
            </a:pPr>
            <a:r>
              <a:rPr lang="en-US" sz="2800" dirty="0">
                <a:solidFill>
                  <a:srgbClr val="003A5D"/>
                </a:solidFill>
                <a:latin typeface="+mj-lt"/>
                <a:cs typeface="+mn-cs"/>
              </a:rPr>
              <a:t>But needs to capture the range of operations and get ops buy in!</a:t>
            </a:r>
          </a:p>
          <a:p>
            <a:pPr marL="914400" marR="0" lvl="4" indent="-457200" algn="l" defTabSz="914400" rtl="0" eaLnBrk="1" fontAlgn="base" latinLnBrk="0" hangingPunct="1">
              <a:lnSpc>
                <a:spcPct val="107000"/>
              </a:lnSpc>
              <a:spcBef>
                <a:spcPts val="0"/>
              </a:spcBef>
              <a:spcAft>
                <a:spcPts val="0"/>
              </a:spcAft>
              <a:buClrTx/>
              <a:buSzTx/>
              <a:tabLst/>
              <a:defRPr/>
            </a:pPr>
            <a:endParaRPr lang="en-US" sz="1400" kern="100" spc="50" dirty="0">
              <a:solidFill>
                <a:srgbClr val="003A5D"/>
              </a:solidFill>
              <a:latin typeface="+mj-lt"/>
              <a:cs typeface="Times New Roman" panose="02020603050405020304" pitchFamily="18" charset="0"/>
            </a:endParaRPr>
          </a:p>
          <a:p>
            <a:pPr marR="0" lvl="0" algn="l" defTabSz="914400" rtl="0" eaLnBrk="0" fontAlgn="base" latinLnBrk="0" hangingPunct="0">
              <a:lnSpc>
                <a:spcPct val="100000"/>
              </a:lnSpc>
              <a:spcBef>
                <a:spcPct val="20000"/>
              </a:spcBef>
              <a:spcAft>
                <a:spcPct val="0"/>
              </a:spcAft>
              <a:buClrTx/>
              <a:buSzTx/>
              <a:tabLst/>
              <a:defRPr/>
            </a:pPr>
            <a:endParaRPr kumimoji="0" lang="en-US" sz="2400" b="0" i="0" u="none" strike="noStrike" kern="1200" cap="none" spc="0" normalizeH="0" baseline="0" noProof="0" dirty="0">
              <a:ln>
                <a:noFill/>
              </a:ln>
              <a:solidFill>
                <a:srgbClr val="000000"/>
              </a:solidFill>
              <a:effectLst/>
              <a:uLnTx/>
              <a:uFillTx/>
              <a:latin typeface="+mj-lt"/>
              <a:ea typeface="+mn-ea"/>
            </a:endParaRPr>
          </a:p>
        </p:txBody>
      </p:sp>
      <p:sp>
        <p:nvSpPr>
          <p:cNvPr id="5" name="Text Placeholder 3">
            <a:extLst>
              <a:ext uri="{FF2B5EF4-FFF2-40B4-BE49-F238E27FC236}">
                <a16:creationId xmlns:a16="http://schemas.microsoft.com/office/drawing/2014/main" id="{6DCE5EC6-AF87-A4AB-81CE-0C01379004F1}"/>
              </a:ext>
            </a:extLst>
          </p:cNvPr>
          <p:cNvSpPr txBox="1">
            <a:spLocks/>
          </p:cNvSpPr>
          <p:nvPr/>
        </p:nvSpPr>
        <p:spPr>
          <a:xfrm>
            <a:off x="591420" y="5430844"/>
            <a:ext cx="11430000" cy="757752"/>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2400" kern="1200">
                <a:solidFill>
                  <a:srgbClr val="000000"/>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Font typeface="Arial" pitchFamily="34" charset="0"/>
              <a:buChar char="•"/>
              <a:defRPr sz="1800" kern="1200">
                <a:solidFill>
                  <a:srgbClr val="000000"/>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0" lvl="0" algn="l" defTabSz="914400" rtl="0" eaLnBrk="0" fontAlgn="base" latinLnBrk="0" hangingPunct="0">
              <a:lnSpc>
                <a:spcPct val="107000"/>
              </a:lnSpc>
              <a:spcBef>
                <a:spcPts val="0"/>
              </a:spcBef>
              <a:spcAft>
                <a:spcPts val="0"/>
              </a:spcAft>
              <a:buClrTx/>
              <a:buSzTx/>
              <a:tabLst/>
              <a:defRPr/>
            </a:pPr>
            <a:r>
              <a:rPr kumimoji="0" lang="en-US" sz="3500" b="0" i="0" u="none" strike="noStrike" kern="1200" cap="none" spc="0" normalizeH="0" baseline="0" noProof="0" dirty="0">
                <a:ln>
                  <a:noFill/>
                </a:ln>
                <a:solidFill>
                  <a:srgbClr val="003A5D"/>
                </a:solidFill>
                <a:effectLst/>
                <a:uLnTx/>
                <a:uFillTx/>
                <a:latin typeface="+mj-lt"/>
                <a:ea typeface="+mn-ea"/>
              </a:rPr>
              <a:t>Let’s</a:t>
            </a:r>
            <a:r>
              <a:rPr kumimoji="0" lang="en-US" sz="3500" b="0" i="0" u="none" strike="noStrike" kern="1200" cap="none" spc="0" normalizeH="0" noProof="0" dirty="0">
                <a:ln>
                  <a:noFill/>
                </a:ln>
                <a:solidFill>
                  <a:srgbClr val="003A5D"/>
                </a:solidFill>
                <a:effectLst/>
                <a:uLnTx/>
                <a:uFillTx/>
                <a:latin typeface="+mj-lt"/>
                <a:ea typeface="+mn-ea"/>
              </a:rPr>
              <a:t> you create a long term, EV-</a:t>
            </a:r>
            <a:r>
              <a:rPr lang="en-US" sz="3500" dirty="0">
                <a:solidFill>
                  <a:srgbClr val="003A5D"/>
                </a:solidFill>
                <a:latin typeface="+mj-lt"/>
              </a:rPr>
              <a:t>R</a:t>
            </a:r>
            <a:r>
              <a:rPr kumimoji="0" lang="en-US" sz="3500" b="0" i="0" u="none" strike="noStrike" kern="1200" cap="none" spc="0" normalizeH="0" noProof="0" dirty="0" err="1">
                <a:ln>
                  <a:noFill/>
                </a:ln>
                <a:solidFill>
                  <a:srgbClr val="003A5D"/>
                </a:solidFill>
                <a:effectLst/>
                <a:uLnTx/>
                <a:uFillTx/>
                <a:latin typeface="+mj-lt"/>
                <a:ea typeface="+mn-ea"/>
              </a:rPr>
              <a:t>eady</a:t>
            </a:r>
            <a:r>
              <a:rPr kumimoji="0" lang="en-US" sz="3500" b="0" i="0" u="none" strike="noStrike" kern="1200" cap="none" spc="0" normalizeH="0" noProof="0" dirty="0">
                <a:ln>
                  <a:noFill/>
                </a:ln>
                <a:solidFill>
                  <a:srgbClr val="003A5D"/>
                </a:solidFill>
                <a:effectLst/>
                <a:uLnTx/>
                <a:uFillTx/>
                <a:latin typeface="+mj-lt"/>
                <a:ea typeface="+mn-ea"/>
              </a:rPr>
              <a:t> site </a:t>
            </a:r>
            <a:r>
              <a:rPr kumimoji="0" lang="en-US" sz="3500" b="0" i="0" u="none" strike="noStrike" kern="1200" cap="none" spc="0" normalizeH="0" noProof="0" dirty="0" err="1">
                <a:ln>
                  <a:noFill/>
                </a:ln>
                <a:solidFill>
                  <a:srgbClr val="003A5D"/>
                </a:solidFill>
                <a:effectLst/>
                <a:uLnTx/>
                <a:uFillTx/>
                <a:latin typeface="+mj-lt"/>
                <a:ea typeface="+mn-ea"/>
              </a:rPr>
              <a:t>desig</a:t>
            </a:r>
            <a:r>
              <a:rPr lang="en-US" sz="3500" dirty="0">
                <a:solidFill>
                  <a:srgbClr val="003A5D"/>
                </a:solidFill>
                <a:latin typeface="+mj-lt"/>
              </a:rPr>
              <a:t>n</a:t>
            </a:r>
            <a:endParaRPr kumimoji="0" lang="en-US" sz="3500" b="0" i="0" u="none" strike="noStrike" kern="1200" cap="none" spc="0" normalizeH="0" baseline="0" noProof="0" dirty="0">
              <a:ln>
                <a:noFill/>
              </a:ln>
              <a:solidFill>
                <a:srgbClr val="003A5D"/>
              </a:solidFill>
              <a:effectLst/>
              <a:uLnTx/>
              <a:uFillTx/>
              <a:latin typeface="+mj-lt"/>
              <a:ea typeface="+mn-ea"/>
            </a:endParaRPr>
          </a:p>
          <a:p>
            <a:pPr marL="914400" marR="0" lvl="4" indent="-457200" algn="l" defTabSz="914400" rtl="0" eaLnBrk="1" fontAlgn="base" latinLnBrk="0" hangingPunct="1">
              <a:lnSpc>
                <a:spcPct val="107000"/>
              </a:lnSpc>
              <a:spcBef>
                <a:spcPts val="0"/>
              </a:spcBef>
              <a:spcAft>
                <a:spcPts val="0"/>
              </a:spcAft>
              <a:buClrTx/>
              <a:buSzTx/>
              <a:tabLst/>
              <a:defRPr/>
            </a:pPr>
            <a:endParaRPr lang="en-US" sz="1400" kern="100" spc="50" dirty="0">
              <a:solidFill>
                <a:srgbClr val="003A5D"/>
              </a:solidFill>
              <a:latin typeface="+mj-lt"/>
              <a:cs typeface="Times New Roman" panose="02020603050405020304" pitchFamily="18" charset="0"/>
            </a:endParaRPr>
          </a:p>
          <a:p>
            <a:pPr marR="0" lvl="0" algn="l" defTabSz="914400" rtl="0" eaLnBrk="0" fontAlgn="base" latinLnBrk="0" hangingPunct="0">
              <a:lnSpc>
                <a:spcPct val="100000"/>
              </a:lnSpc>
              <a:spcBef>
                <a:spcPct val="20000"/>
              </a:spcBef>
              <a:spcAft>
                <a:spcPct val="0"/>
              </a:spcAft>
              <a:buClrTx/>
              <a:buSzTx/>
              <a:tabLst/>
              <a:defRPr/>
            </a:pPr>
            <a:endParaRPr kumimoji="0" lang="en-US" sz="2400" b="0" i="0" u="none" strike="noStrike" kern="1200" cap="none" spc="0" normalizeH="0" baseline="0" noProof="0" dirty="0">
              <a:ln>
                <a:noFill/>
              </a:ln>
              <a:solidFill>
                <a:srgbClr val="000000"/>
              </a:solidFill>
              <a:effectLst/>
              <a:uLnTx/>
              <a:uFillTx/>
              <a:latin typeface="+mj-lt"/>
              <a:ea typeface="+mn-ea"/>
            </a:endParaRPr>
          </a:p>
        </p:txBody>
      </p:sp>
    </p:spTree>
    <p:extLst>
      <p:ext uri="{BB962C8B-B14F-4D97-AF65-F5344CB8AC3E}">
        <p14:creationId xmlns:p14="http://schemas.microsoft.com/office/powerpoint/2010/main" val="1611835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7" name="Rectangle 103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6450D1A-5630-2328-9399-46652D13E8C0}"/>
              </a:ext>
            </a:extLst>
          </p:cNvPr>
          <p:cNvPicPr>
            <a:picLocks noChangeAspect="1"/>
          </p:cNvPicPr>
          <p:nvPr/>
        </p:nvPicPr>
        <p:blipFill rotWithShape="1">
          <a:blip r:embed="rId2"/>
          <a:srcRect l="50000" t="6296" b="7037"/>
          <a:stretch/>
        </p:blipFill>
        <p:spPr>
          <a:xfrm>
            <a:off x="0" y="0"/>
            <a:ext cx="14067692" cy="6858000"/>
          </a:xfrm>
          <a:prstGeom prst="rect">
            <a:avLst/>
          </a:prstGeom>
        </p:spPr>
      </p:pic>
      <p:sp>
        <p:nvSpPr>
          <p:cNvPr id="2" name="Rectangle 1">
            <a:extLst>
              <a:ext uri="{FF2B5EF4-FFF2-40B4-BE49-F238E27FC236}">
                <a16:creationId xmlns:a16="http://schemas.microsoft.com/office/drawing/2014/main" id="{2F145327-0B9E-55BB-35F2-C4E786E261C1}"/>
              </a:ext>
            </a:extLst>
          </p:cNvPr>
          <p:cNvSpPr/>
          <p:nvPr/>
        </p:nvSpPr>
        <p:spPr>
          <a:xfrm>
            <a:off x="150829" y="6297105"/>
            <a:ext cx="1225484" cy="30165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27787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McK Blue - Basic Content Slides-">
  <a:themeElements>
    <a:clrScheme name="McKinstry Brand">
      <a:dk1>
        <a:srgbClr val="005776"/>
      </a:dk1>
      <a:lt1>
        <a:srgbClr val="FFFFFF"/>
      </a:lt1>
      <a:dk2>
        <a:srgbClr val="005776"/>
      </a:dk2>
      <a:lt2>
        <a:srgbClr val="D7D8D6"/>
      </a:lt2>
      <a:accent1>
        <a:srgbClr val="C15A2D"/>
      </a:accent1>
      <a:accent2>
        <a:srgbClr val="D7944B"/>
      </a:accent2>
      <a:accent3>
        <a:srgbClr val="447D29"/>
      </a:accent3>
      <a:accent4>
        <a:srgbClr val="005776"/>
      </a:accent4>
      <a:accent5>
        <a:srgbClr val="003A5D"/>
      </a:accent5>
      <a:accent6>
        <a:srgbClr val="B6B9BF"/>
      </a:accent6>
      <a:hlink>
        <a:srgbClr val="003A5D"/>
      </a:hlink>
      <a:folHlink>
        <a:srgbClr val="D7D8D6"/>
      </a:folHlink>
    </a:clrScheme>
    <a:fontScheme name="McKinstry">
      <a:majorFont>
        <a:latin typeface="Barlow"/>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Renewable Summit 2023 - IRA- IV" id="{02E47044-3349-4043-A1D3-7DABC2BDBCE6}" vid="{E55AB4BD-5335-4810-A683-2105D6F53135}"/>
    </a:ext>
  </a:extLst>
</a:theme>
</file>

<file path=ppt/theme/theme3.xml><?xml version="1.0" encoding="utf-8"?>
<a:theme xmlns:a="http://schemas.openxmlformats.org/drawingml/2006/main" name="1_McK Blue - Basic Content Slides-">
  <a:themeElements>
    <a:clrScheme name="McKinstry Brand">
      <a:dk1>
        <a:srgbClr val="005776"/>
      </a:dk1>
      <a:lt1>
        <a:srgbClr val="FFFFFF"/>
      </a:lt1>
      <a:dk2>
        <a:srgbClr val="005776"/>
      </a:dk2>
      <a:lt2>
        <a:srgbClr val="D7D8D6"/>
      </a:lt2>
      <a:accent1>
        <a:srgbClr val="C15A2D"/>
      </a:accent1>
      <a:accent2>
        <a:srgbClr val="D7944B"/>
      </a:accent2>
      <a:accent3>
        <a:srgbClr val="447D29"/>
      </a:accent3>
      <a:accent4>
        <a:srgbClr val="005776"/>
      </a:accent4>
      <a:accent5>
        <a:srgbClr val="003A5D"/>
      </a:accent5>
      <a:accent6>
        <a:srgbClr val="B6B9BF"/>
      </a:accent6>
      <a:hlink>
        <a:srgbClr val="003A5D"/>
      </a:hlink>
      <a:folHlink>
        <a:srgbClr val="D7D8D6"/>
      </a:folHlink>
    </a:clrScheme>
    <a:fontScheme name="McKinstry">
      <a:majorFont>
        <a:latin typeface="Barlow"/>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cKinstry_PPT_PrimaryTemplate" id="{5A27D5CC-41F7-2746-AF59-52B80E8E3D6A}" vid="{88D08787-4A2C-E543-B81A-0C7B12C57FEF}"/>
    </a:ext>
  </a:extLst>
</a:theme>
</file>

<file path=ppt/theme/theme4.xml><?xml version="1.0" encoding="utf-8"?>
<a:theme xmlns:a="http://schemas.openxmlformats.org/drawingml/2006/main" name="1_Thank You">
  <a:themeElements>
    <a:clrScheme name="McKinstry Brand">
      <a:dk1>
        <a:srgbClr val="005776"/>
      </a:dk1>
      <a:lt1>
        <a:srgbClr val="FFFFFF"/>
      </a:lt1>
      <a:dk2>
        <a:srgbClr val="005776"/>
      </a:dk2>
      <a:lt2>
        <a:srgbClr val="D7D8D6"/>
      </a:lt2>
      <a:accent1>
        <a:srgbClr val="C15A2D"/>
      </a:accent1>
      <a:accent2>
        <a:srgbClr val="D7944B"/>
      </a:accent2>
      <a:accent3>
        <a:srgbClr val="447D29"/>
      </a:accent3>
      <a:accent4>
        <a:srgbClr val="005776"/>
      </a:accent4>
      <a:accent5>
        <a:srgbClr val="003A5D"/>
      </a:accent5>
      <a:accent6>
        <a:srgbClr val="B6B9BF"/>
      </a:accent6>
      <a:hlink>
        <a:srgbClr val="003A5D"/>
      </a:hlink>
      <a:folHlink>
        <a:srgbClr val="D7D8D6"/>
      </a:folHlink>
    </a:clrScheme>
    <a:fontScheme name="McKinstry">
      <a:majorFont>
        <a:latin typeface="Barlow"/>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Renewable Summit 2023 - IRA- IV" id="{02E47044-3349-4043-A1D3-7DABC2BDBCE6}" vid="{DF9E6827-81CD-4E5A-8C7E-5C335A6DB0B4}"/>
    </a:ext>
  </a:extLst>
</a:theme>
</file>

<file path=ppt/theme/theme5.xml><?xml version="1.0" encoding="utf-8"?>
<a:theme xmlns:a="http://schemas.openxmlformats.org/drawingml/2006/main" name="McK Blue - Basic Content Slides-">
  <a:themeElements>
    <a:clrScheme name="McKinstry Brand">
      <a:dk1>
        <a:srgbClr val="005776"/>
      </a:dk1>
      <a:lt1>
        <a:srgbClr val="FFFFFF"/>
      </a:lt1>
      <a:dk2>
        <a:srgbClr val="005776"/>
      </a:dk2>
      <a:lt2>
        <a:srgbClr val="D7D8D6"/>
      </a:lt2>
      <a:accent1>
        <a:srgbClr val="C15A2D"/>
      </a:accent1>
      <a:accent2>
        <a:srgbClr val="D7944B"/>
      </a:accent2>
      <a:accent3>
        <a:srgbClr val="447D29"/>
      </a:accent3>
      <a:accent4>
        <a:srgbClr val="005776"/>
      </a:accent4>
      <a:accent5>
        <a:srgbClr val="003A5D"/>
      </a:accent5>
      <a:accent6>
        <a:srgbClr val="B6B9BF"/>
      </a:accent6>
      <a:hlink>
        <a:srgbClr val="003A5D"/>
      </a:hlink>
      <a:folHlink>
        <a:srgbClr val="D7D8D6"/>
      </a:folHlink>
    </a:clrScheme>
    <a:fontScheme name="McKinstry">
      <a:majorFont>
        <a:latin typeface="Barlow"/>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solidFill>
              <a:srgbClr val="000000"/>
            </a:solidFill>
            <a:latin typeface="+mn-lt"/>
          </a:defRPr>
        </a:defPPr>
      </a:lstStyle>
    </a:txDef>
  </a:objectDefaults>
  <a:extraClrSchemeLst/>
  <a:extLst>
    <a:ext uri="{05A4C25C-085E-4340-85A3-A5531E510DB2}">
      <thm15:themeFamily xmlns:thm15="http://schemas.microsoft.com/office/thememl/2012/main" name="PPT_PrimaryTemplate_10.23.23" id="{4684BBAA-E30C-5A44-BB7A-9DA660F47EE7}" vid="{86B8C2E1-F521-9C4E-B5C2-44E336A06340}"/>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6685</TotalTime>
  <Words>1407</Words>
  <Application>Microsoft Office PowerPoint</Application>
  <PresentationFormat>Widescreen</PresentationFormat>
  <Paragraphs>209</Paragraphs>
  <Slides>24</Slides>
  <Notes>19</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24</vt:i4>
      </vt:variant>
    </vt:vector>
  </HeadingPairs>
  <TitlesOfParts>
    <vt:vector size="43" baseType="lpstr">
      <vt:lpstr>Arial</vt:lpstr>
      <vt:lpstr>Bahnschrift SemiBold</vt:lpstr>
      <vt:lpstr>Barlow</vt:lpstr>
      <vt:lpstr>Barlow Black</vt:lpstr>
      <vt:lpstr>Barlow Condensed</vt:lpstr>
      <vt:lpstr>Barlow ExtraLight</vt:lpstr>
      <vt:lpstr>Barlow Light</vt:lpstr>
      <vt:lpstr>Barlow SemiBold</vt:lpstr>
      <vt:lpstr>Calibri</vt:lpstr>
      <vt:lpstr>Calibri Light</vt:lpstr>
      <vt:lpstr>Courier New</vt:lpstr>
      <vt:lpstr>Stag Sans Light</vt:lpstr>
      <vt:lpstr>Verdana</vt:lpstr>
      <vt:lpstr>Wingdings</vt:lpstr>
      <vt:lpstr>Office Theme</vt:lpstr>
      <vt:lpstr>2_McK Blue - Basic Content Slides-</vt:lpstr>
      <vt:lpstr>1_McK Blue - Basic Content Slides-</vt:lpstr>
      <vt:lpstr>1_Thank You</vt:lpstr>
      <vt:lpstr>McK Blue - Basic Content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Site Design</vt:lpstr>
      <vt:lpstr>PowerPoint Presentation</vt:lpstr>
      <vt:lpstr>PowerPoint Presentation</vt:lpstr>
      <vt:lpstr>PowerPoint Presentation</vt:lpstr>
      <vt:lpstr>PowerPoint Presentation</vt:lpstr>
      <vt:lpstr>PowerPoint Presentation</vt:lpstr>
      <vt:lpstr>Power</vt:lpstr>
      <vt:lpstr>PowerPoint Presentation</vt:lpstr>
      <vt:lpstr>PowerPoint Presentation</vt:lpstr>
      <vt:lpstr>PowerPoint Presentation</vt:lpstr>
      <vt:lpstr>Technology</vt:lpstr>
      <vt:lpstr>PowerPoint Presentation</vt:lpstr>
      <vt:lpstr>PowerPoint Presentation</vt:lpstr>
      <vt:lpstr>PowerPoint Presentation</vt:lpstr>
      <vt:lpstr>PowerPoint Presentation</vt:lpstr>
      <vt:lpstr>Service</vt:lpstr>
      <vt:lpstr>PowerPoint Presentation</vt:lpstr>
    </vt:vector>
  </TitlesOfParts>
  <Company>McKinstry Co.,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Brendan</dc:creator>
  <cp:lastModifiedBy>Brendan O'Donnell</cp:lastModifiedBy>
  <cp:revision>10</cp:revision>
  <dcterms:created xsi:type="dcterms:W3CDTF">2024-05-02T16:46:48Z</dcterms:created>
  <dcterms:modified xsi:type="dcterms:W3CDTF">2024-09-17T03:05:14Z</dcterms:modified>
</cp:coreProperties>
</file>