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0.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11.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2.xml" ContentType="application/vnd.openxmlformats-officedocument.theme+xml"/>
  <Override PartName="/ppt/slideLayouts/slideLayout68.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modernComment_1565_7D48316D.xml" ContentType="application/vnd.ms-powerpoint.comment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5" r:id="rId4"/>
    <p:sldMasterId id="2147483905" r:id="rId5"/>
    <p:sldMasterId id="2147484035" r:id="rId6"/>
    <p:sldMasterId id="2147483980" r:id="rId7"/>
    <p:sldMasterId id="2147483996" r:id="rId8"/>
    <p:sldMasterId id="2147483978" r:id="rId9"/>
    <p:sldMasterId id="2147483999" r:id="rId10"/>
    <p:sldMasterId id="2147484003" r:id="rId11"/>
    <p:sldMasterId id="2147484007" r:id="rId12"/>
    <p:sldMasterId id="2147484011" r:id="rId13"/>
    <p:sldMasterId id="2147483987" r:id="rId14"/>
    <p:sldMasterId id="2147484044" r:id="rId15"/>
    <p:sldMasterId id="2147484033" r:id="rId16"/>
  </p:sldMasterIdLst>
  <p:notesMasterIdLst>
    <p:notesMasterId r:id="rId56"/>
  </p:notesMasterIdLst>
  <p:handoutMasterIdLst>
    <p:handoutMasterId r:id="rId57"/>
  </p:handoutMasterIdLst>
  <p:sldIdLst>
    <p:sldId id="361" r:id="rId17"/>
    <p:sldId id="379" r:id="rId18"/>
    <p:sldId id="380" r:id="rId19"/>
    <p:sldId id="363" r:id="rId20"/>
    <p:sldId id="383" r:id="rId21"/>
    <p:sldId id="384" r:id="rId22"/>
    <p:sldId id="367" r:id="rId23"/>
    <p:sldId id="385" r:id="rId24"/>
    <p:sldId id="369" r:id="rId25"/>
    <p:sldId id="373" r:id="rId26"/>
    <p:sldId id="370" r:id="rId27"/>
    <p:sldId id="400" r:id="rId28"/>
    <p:sldId id="375" r:id="rId29"/>
    <p:sldId id="5476" r:id="rId30"/>
    <p:sldId id="5479" r:id="rId31"/>
    <p:sldId id="5484" r:id="rId32"/>
    <p:sldId id="398" r:id="rId33"/>
    <p:sldId id="371" r:id="rId34"/>
    <p:sldId id="374" r:id="rId35"/>
    <p:sldId id="343" r:id="rId36"/>
    <p:sldId id="344" r:id="rId37"/>
    <p:sldId id="5509" r:id="rId38"/>
    <p:sldId id="5477" r:id="rId39"/>
    <p:sldId id="382" r:id="rId40"/>
    <p:sldId id="399" r:id="rId41"/>
    <p:sldId id="377" r:id="rId42"/>
    <p:sldId id="362" r:id="rId43"/>
    <p:sldId id="376" r:id="rId44"/>
    <p:sldId id="381" r:id="rId45"/>
    <p:sldId id="339" r:id="rId46"/>
    <p:sldId id="378" r:id="rId47"/>
    <p:sldId id="372" r:id="rId48"/>
    <p:sldId id="368" r:id="rId49"/>
    <p:sldId id="359" r:id="rId50"/>
    <p:sldId id="358" r:id="rId51"/>
    <p:sldId id="360" r:id="rId52"/>
    <p:sldId id="342" r:id="rId53"/>
    <p:sldId id="357" r:id="rId54"/>
    <p:sldId id="308" r:id="rId55"/>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79EB13C-B093-D9CA-156B-B5D1B0FA37B3}" name="DJ Hubler" initials="DH" userId="S::djh@mckinstry.com::a3c2433f-880a-4d42-a346-5c5fdd3da530" providerId="AD"/>
  <p188:author id="{FF2F8678-AE1A-3793-1210-86D2BF85F44E}" name="Lin Alder" initials="LA" userId="S::LinAl@mckinstry.com::0daa218a-6de0-488a-a44b-6afbe3008c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5C"/>
    <a:srgbClr val="FF40FF"/>
    <a:srgbClr val="E2AC00"/>
    <a:srgbClr val="000000"/>
    <a:srgbClr val="2E953D"/>
    <a:srgbClr val="FFFFFF"/>
    <a:srgbClr val="006170"/>
    <a:srgbClr val="E9EDF5"/>
    <a:srgbClr val="0A3F54"/>
    <a:srgbClr val="5F5F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9" autoAdjust="0"/>
    <p:restoredTop sz="94660"/>
  </p:normalViewPr>
  <p:slideViewPr>
    <p:cSldViewPr snapToGrid="0">
      <p:cViewPr varScale="1">
        <p:scale>
          <a:sx n="108" d="100"/>
          <a:sy n="108" d="100"/>
        </p:scale>
        <p:origin x="150" y="10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54" Type="http://schemas.openxmlformats.org/officeDocument/2006/relationships/slide" Target="slides/slide38.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schemeClr>
                </a:solidFill>
                <a:latin typeface="+mn-lt"/>
                <a:ea typeface="+mn-ea"/>
                <a:cs typeface="+mn-cs"/>
              </a:defRPr>
            </a:pPr>
            <a:r>
              <a:rPr lang="en-US" dirty="0">
                <a:solidFill>
                  <a:schemeClr val="tx1">
                    <a:lumMod val="50000"/>
                  </a:schemeClr>
                </a:solidFill>
              </a:rPr>
              <a:t>Heating Load compared to Bin Hours</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0.13427419122687922"/>
          <c:y val="0.12833485264914465"/>
          <c:w val="0.75551436342129796"/>
          <c:h val="0.65096864924851949"/>
        </c:manualLayout>
      </c:layout>
      <c:barChart>
        <c:barDir val="col"/>
        <c:grouping val="clustered"/>
        <c:varyColors val="0"/>
        <c:ser>
          <c:idx val="0"/>
          <c:order val="0"/>
          <c:tx>
            <c:v>Hours per Bin</c:v>
          </c:tx>
          <c:spPr>
            <a:solidFill>
              <a:schemeClr val="accent2">
                <a:lumMod val="60000"/>
                <a:lumOff val="40000"/>
              </a:schemeClr>
            </a:solidFill>
            <a:ln w="15875" cap="flat" cmpd="sng" algn="ctr">
              <a:solidFill>
                <a:schemeClr val="accent2">
                  <a:lumMod val="60000"/>
                  <a:lumOff val="40000"/>
                </a:schemeClr>
              </a:solidFill>
              <a:round/>
            </a:ln>
            <a:effectLst/>
          </c:spPr>
          <c:invertIfNegative val="0"/>
          <c:cat>
            <c:numRef>
              <c:f>Sheet4!$C$6:$C$100</c:f>
              <c:numCache>
                <c:formatCode>General</c:formatCode>
                <c:ptCount val="95"/>
                <c:pt idx="0">
                  <c:v>101</c:v>
                </c:pt>
                <c:pt idx="1">
                  <c:v>100</c:v>
                </c:pt>
                <c:pt idx="2">
                  <c:v>99</c:v>
                </c:pt>
                <c:pt idx="3">
                  <c:v>98</c:v>
                </c:pt>
                <c:pt idx="4">
                  <c:v>97</c:v>
                </c:pt>
                <c:pt idx="5">
                  <c:v>96</c:v>
                </c:pt>
                <c:pt idx="6">
                  <c:v>95</c:v>
                </c:pt>
                <c:pt idx="7">
                  <c:v>94</c:v>
                </c:pt>
                <c:pt idx="8">
                  <c:v>93</c:v>
                </c:pt>
                <c:pt idx="9">
                  <c:v>92</c:v>
                </c:pt>
                <c:pt idx="10">
                  <c:v>91</c:v>
                </c:pt>
                <c:pt idx="11">
                  <c:v>90</c:v>
                </c:pt>
                <c:pt idx="12">
                  <c:v>89</c:v>
                </c:pt>
                <c:pt idx="13">
                  <c:v>88</c:v>
                </c:pt>
                <c:pt idx="14">
                  <c:v>87</c:v>
                </c:pt>
                <c:pt idx="15">
                  <c:v>86</c:v>
                </c:pt>
                <c:pt idx="16">
                  <c:v>85</c:v>
                </c:pt>
                <c:pt idx="17">
                  <c:v>84</c:v>
                </c:pt>
                <c:pt idx="18">
                  <c:v>83</c:v>
                </c:pt>
                <c:pt idx="19">
                  <c:v>82</c:v>
                </c:pt>
                <c:pt idx="20">
                  <c:v>81</c:v>
                </c:pt>
                <c:pt idx="21">
                  <c:v>80</c:v>
                </c:pt>
                <c:pt idx="22">
                  <c:v>79</c:v>
                </c:pt>
                <c:pt idx="23">
                  <c:v>78</c:v>
                </c:pt>
                <c:pt idx="24">
                  <c:v>77</c:v>
                </c:pt>
                <c:pt idx="25">
                  <c:v>76</c:v>
                </c:pt>
                <c:pt idx="26">
                  <c:v>75</c:v>
                </c:pt>
                <c:pt idx="27">
                  <c:v>74</c:v>
                </c:pt>
                <c:pt idx="28">
                  <c:v>73</c:v>
                </c:pt>
                <c:pt idx="29">
                  <c:v>72</c:v>
                </c:pt>
                <c:pt idx="30">
                  <c:v>71</c:v>
                </c:pt>
                <c:pt idx="31">
                  <c:v>70</c:v>
                </c:pt>
                <c:pt idx="32">
                  <c:v>69</c:v>
                </c:pt>
                <c:pt idx="33">
                  <c:v>68</c:v>
                </c:pt>
                <c:pt idx="34">
                  <c:v>67</c:v>
                </c:pt>
                <c:pt idx="35">
                  <c:v>66</c:v>
                </c:pt>
                <c:pt idx="36">
                  <c:v>65</c:v>
                </c:pt>
                <c:pt idx="37">
                  <c:v>64</c:v>
                </c:pt>
                <c:pt idx="38">
                  <c:v>63</c:v>
                </c:pt>
                <c:pt idx="39">
                  <c:v>62</c:v>
                </c:pt>
                <c:pt idx="40">
                  <c:v>61</c:v>
                </c:pt>
                <c:pt idx="41">
                  <c:v>60</c:v>
                </c:pt>
                <c:pt idx="42">
                  <c:v>59</c:v>
                </c:pt>
                <c:pt idx="43">
                  <c:v>58</c:v>
                </c:pt>
                <c:pt idx="44">
                  <c:v>57</c:v>
                </c:pt>
                <c:pt idx="45">
                  <c:v>56</c:v>
                </c:pt>
                <c:pt idx="46">
                  <c:v>55</c:v>
                </c:pt>
                <c:pt idx="47">
                  <c:v>54</c:v>
                </c:pt>
                <c:pt idx="48">
                  <c:v>53</c:v>
                </c:pt>
                <c:pt idx="49">
                  <c:v>52</c:v>
                </c:pt>
                <c:pt idx="50">
                  <c:v>51</c:v>
                </c:pt>
                <c:pt idx="51">
                  <c:v>50</c:v>
                </c:pt>
                <c:pt idx="52">
                  <c:v>49</c:v>
                </c:pt>
                <c:pt idx="53">
                  <c:v>48</c:v>
                </c:pt>
                <c:pt idx="54">
                  <c:v>47</c:v>
                </c:pt>
                <c:pt idx="55">
                  <c:v>46</c:v>
                </c:pt>
                <c:pt idx="56">
                  <c:v>45</c:v>
                </c:pt>
                <c:pt idx="57">
                  <c:v>44</c:v>
                </c:pt>
                <c:pt idx="58">
                  <c:v>43</c:v>
                </c:pt>
                <c:pt idx="59">
                  <c:v>42</c:v>
                </c:pt>
                <c:pt idx="60">
                  <c:v>41</c:v>
                </c:pt>
                <c:pt idx="61">
                  <c:v>40</c:v>
                </c:pt>
                <c:pt idx="62">
                  <c:v>39</c:v>
                </c:pt>
                <c:pt idx="63">
                  <c:v>38</c:v>
                </c:pt>
                <c:pt idx="64">
                  <c:v>37</c:v>
                </c:pt>
                <c:pt idx="65">
                  <c:v>36</c:v>
                </c:pt>
                <c:pt idx="66">
                  <c:v>35</c:v>
                </c:pt>
                <c:pt idx="67">
                  <c:v>34</c:v>
                </c:pt>
                <c:pt idx="68">
                  <c:v>33</c:v>
                </c:pt>
                <c:pt idx="69">
                  <c:v>32</c:v>
                </c:pt>
                <c:pt idx="70">
                  <c:v>31</c:v>
                </c:pt>
                <c:pt idx="71">
                  <c:v>30</c:v>
                </c:pt>
                <c:pt idx="72">
                  <c:v>29</c:v>
                </c:pt>
                <c:pt idx="73">
                  <c:v>28</c:v>
                </c:pt>
                <c:pt idx="74">
                  <c:v>27</c:v>
                </c:pt>
                <c:pt idx="75">
                  <c:v>26</c:v>
                </c:pt>
                <c:pt idx="76">
                  <c:v>25</c:v>
                </c:pt>
                <c:pt idx="77">
                  <c:v>24</c:v>
                </c:pt>
                <c:pt idx="78">
                  <c:v>23</c:v>
                </c:pt>
                <c:pt idx="79">
                  <c:v>22</c:v>
                </c:pt>
                <c:pt idx="80">
                  <c:v>21</c:v>
                </c:pt>
                <c:pt idx="81">
                  <c:v>20</c:v>
                </c:pt>
                <c:pt idx="82">
                  <c:v>19</c:v>
                </c:pt>
                <c:pt idx="83">
                  <c:v>18</c:v>
                </c:pt>
                <c:pt idx="84">
                  <c:v>17</c:v>
                </c:pt>
                <c:pt idx="85">
                  <c:v>16</c:v>
                </c:pt>
                <c:pt idx="86">
                  <c:v>15</c:v>
                </c:pt>
                <c:pt idx="87">
                  <c:v>14</c:v>
                </c:pt>
                <c:pt idx="88">
                  <c:v>13</c:v>
                </c:pt>
                <c:pt idx="89">
                  <c:v>12</c:v>
                </c:pt>
                <c:pt idx="90">
                  <c:v>11</c:v>
                </c:pt>
                <c:pt idx="91">
                  <c:v>10</c:v>
                </c:pt>
                <c:pt idx="92">
                  <c:v>9</c:v>
                </c:pt>
                <c:pt idx="93">
                  <c:v>8</c:v>
                </c:pt>
                <c:pt idx="94">
                  <c:v>7</c:v>
                </c:pt>
              </c:numCache>
            </c:numRef>
          </c:cat>
          <c:val>
            <c:numRef>
              <c:f>Sheet4!$E$6:$E$100</c:f>
              <c:numCache>
                <c:formatCode>General</c:formatCode>
                <c:ptCount val="95"/>
                <c:pt idx="0">
                  <c:v>1</c:v>
                </c:pt>
                <c:pt idx="1">
                  <c:v>1</c:v>
                </c:pt>
                <c:pt idx="2">
                  <c:v>6</c:v>
                </c:pt>
                <c:pt idx="3">
                  <c:v>4</c:v>
                </c:pt>
                <c:pt idx="4">
                  <c:v>13</c:v>
                </c:pt>
                <c:pt idx="5">
                  <c:v>13</c:v>
                </c:pt>
                <c:pt idx="6">
                  <c:v>23</c:v>
                </c:pt>
                <c:pt idx="7">
                  <c:v>33</c:v>
                </c:pt>
                <c:pt idx="8">
                  <c:v>35</c:v>
                </c:pt>
                <c:pt idx="9">
                  <c:v>36</c:v>
                </c:pt>
                <c:pt idx="10">
                  <c:v>54</c:v>
                </c:pt>
                <c:pt idx="11">
                  <c:v>62</c:v>
                </c:pt>
                <c:pt idx="12">
                  <c:v>72</c:v>
                </c:pt>
                <c:pt idx="13">
                  <c:v>63</c:v>
                </c:pt>
                <c:pt idx="14">
                  <c:v>58</c:v>
                </c:pt>
                <c:pt idx="15">
                  <c:v>74</c:v>
                </c:pt>
                <c:pt idx="16">
                  <c:v>42</c:v>
                </c:pt>
                <c:pt idx="17">
                  <c:v>64</c:v>
                </c:pt>
                <c:pt idx="18">
                  <c:v>75</c:v>
                </c:pt>
                <c:pt idx="19">
                  <c:v>83</c:v>
                </c:pt>
                <c:pt idx="20">
                  <c:v>73</c:v>
                </c:pt>
                <c:pt idx="21">
                  <c:v>73</c:v>
                </c:pt>
                <c:pt idx="22">
                  <c:v>86</c:v>
                </c:pt>
                <c:pt idx="23">
                  <c:v>104</c:v>
                </c:pt>
                <c:pt idx="24">
                  <c:v>93</c:v>
                </c:pt>
                <c:pt idx="25">
                  <c:v>86</c:v>
                </c:pt>
                <c:pt idx="26">
                  <c:v>94</c:v>
                </c:pt>
                <c:pt idx="27">
                  <c:v>111</c:v>
                </c:pt>
                <c:pt idx="28">
                  <c:v>106</c:v>
                </c:pt>
                <c:pt idx="29">
                  <c:v>126</c:v>
                </c:pt>
                <c:pt idx="30">
                  <c:v>114</c:v>
                </c:pt>
                <c:pt idx="31">
                  <c:v>124</c:v>
                </c:pt>
                <c:pt idx="32">
                  <c:v>147</c:v>
                </c:pt>
                <c:pt idx="33">
                  <c:v>124</c:v>
                </c:pt>
                <c:pt idx="34">
                  <c:v>107</c:v>
                </c:pt>
                <c:pt idx="35">
                  <c:v>118</c:v>
                </c:pt>
                <c:pt idx="36">
                  <c:v>110</c:v>
                </c:pt>
                <c:pt idx="37">
                  <c:v>117</c:v>
                </c:pt>
                <c:pt idx="38">
                  <c:v>139</c:v>
                </c:pt>
                <c:pt idx="39">
                  <c:v>142</c:v>
                </c:pt>
                <c:pt idx="40">
                  <c:v>111</c:v>
                </c:pt>
                <c:pt idx="41">
                  <c:v>148</c:v>
                </c:pt>
                <c:pt idx="42">
                  <c:v>130</c:v>
                </c:pt>
                <c:pt idx="43">
                  <c:v>122</c:v>
                </c:pt>
                <c:pt idx="44">
                  <c:v>126</c:v>
                </c:pt>
                <c:pt idx="45">
                  <c:v>139</c:v>
                </c:pt>
                <c:pt idx="46">
                  <c:v>156</c:v>
                </c:pt>
                <c:pt idx="47">
                  <c:v>128</c:v>
                </c:pt>
                <c:pt idx="48">
                  <c:v>175</c:v>
                </c:pt>
                <c:pt idx="49">
                  <c:v>150</c:v>
                </c:pt>
                <c:pt idx="50">
                  <c:v>156</c:v>
                </c:pt>
                <c:pt idx="51">
                  <c:v>164</c:v>
                </c:pt>
                <c:pt idx="52">
                  <c:v>150</c:v>
                </c:pt>
                <c:pt idx="53">
                  <c:v>150</c:v>
                </c:pt>
                <c:pt idx="54">
                  <c:v>162</c:v>
                </c:pt>
                <c:pt idx="55">
                  <c:v>170</c:v>
                </c:pt>
                <c:pt idx="56">
                  <c:v>159</c:v>
                </c:pt>
                <c:pt idx="57">
                  <c:v>186</c:v>
                </c:pt>
                <c:pt idx="58">
                  <c:v>167</c:v>
                </c:pt>
                <c:pt idx="59">
                  <c:v>163</c:v>
                </c:pt>
                <c:pt idx="60">
                  <c:v>146</c:v>
                </c:pt>
                <c:pt idx="61">
                  <c:v>186</c:v>
                </c:pt>
                <c:pt idx="62">
                  <c:v>163</c:v>
                </c:pt>
                <c:pt idx="63">
                  <c:v>153</c:v>
                </c:pt>
                <c:pt idx="64">
                  <c:v>138</c:v>
                </c:pt>
                <c:pt idx="65">
                  <c:v>117</c:v>
                </c:pt>
                <c:pt idx="66">
                  <c:v>141</c:v>
                </c:pt>
                <c:pt idx="67">
                  <c:v>184</c:v>
                </c:pt>
                <c:pt idx="68">
                  <c:v>170</c:v>
                </c:pt>
                <c:pt idx="69">
                  <c:v>159</c:v>
                </c:pt>
                <c:pt idx="70">
                  <c:v>147</c:v>
                </c:pt>
                <c:pt idx="71">
                  <c:v>158</c:v>
                </c:pt>
                <c:pt idx="72">
                  <c:v>119</c:v>
                </c:pt>
                <c:pt idx="73">
                  <c:v>109</c:v>
                </c:pt>
                <c:pt idx="74">
                  <c:v>118</c:v>
                </c:pt>
                <c:pt idx="75">
                  <c:v>117</c:v>
                </c:pt>
                <c:pt idx="76">
                  <c:v>67</c:v>
                </c:pt>
                <c:pt idx="77">
                  <c:v>69</c:v>
                </c:pt>
                <c:pt idx="78">
                  <c:v>55</c:v>
                </c:pt>
                <c:pt idx="79">
                  <c:v>36</c:v>
                </c:pt>
                <c:pt idx="80">
                  <c:v>31</c:v>
                </c:pt>
                <c:pt idx="81">
                  <c:v>44</c:v>
                </c:pt>
                <c:pt idx="82">
                  <c:v>34</c:v>
                </c:pt>
                <c:pt idx="83">
                  <c:v>20</c:v>
                </c:pt>
                <c:pt idx="84">
                  <c:v>17</c:v>
                </c:pt>
                <c:pt idx="85">
                  <c:v>12</c:v>
                </c:pt>
                <c:pt idx="86">
                  <c:v>4</c:v>
                </c:pt>
                <c:pt idx="87">
                  <c:v>13</c:v>
                </c:pt>
                <c:pt idx="88">
                  <c:v>6</c:v>
                </c:pt>
                <c:pt idx="89">
                  <c:v>5</c:v>
                </c:pt>
                <c:pt idx="90">
                  <c:v>1</c:v>
                </c:pt>
                <c:pt idx="91">
                  <c:v>1</c:v>
                </c:pt>
                <c:pt idx="92">
                  <c:v>1</c:v>
                </c:pt>
                <c:pt idx="93">
                  <c:v>1</c:v>
                </c:pt>
                <c:pt idx="94">
                  <c:v>0</c:v>
                </c:pt>
              </c:numCache>
            </c:numRef>
          </c:val>
          <c:extLst>
            <c:ext xmlns:c16="http://schemas.microsoft.com/office/drawing/2014/chart" uri="{C3380CC4-5D6E-409C-BE32-E72D297353CC}">
              <c16:uniqueId val="{00000000-7AC4-4914-BCE2-0FC62A2FE87B}"/>
            </c:ext>
          </c:extLst>
        </c:ser>
        <c:dLbls>
          <c:showLegendKey val="0"/>
          <c:showVal val="0"/>
          <c:showCatName val="0"/>
          <c:showSerName val="0"/>
          <c:showPercent val="0"/>
          <c:showBubbleSize val="0"/>
        </c:dLbls>
        <c:gapWidth val="269"/>
        <c:axId val="299744015"/>
        <c:axId val="299739695"/>
      </c:barChart>
      <c:scatterChart>
        <c:scatterStyle val="smoothMarker"/>
        <c:varyColors val="0"/>
        <c:ser>
          <c:idx val="1"/>
          <c:order val="1"/>
          <c:tx>
            <c:v>Heating Load</c:v>
          </c:tx>
          <c:spPr>
            <a:ln w="25400" cap="rnd">
              <a:solidFill>
                <a:schemeClr val="tx1">
                  <a:lumMod val="95000"/>
                  <a:lumOff val="5000"/>
                </a:schemeClr>
              </a:solidFill>
              <a:round/>
            </a:ln>
            <a:effectLst/>
          </c:spPr>
          <c:marker>
            <c:symbol val="none"/>
          </c:marker>
          <c:xVal>
            <c:numRef>
              <c:f>Sheet4!$C$6:$C$100</c:f>
              <c:numCache>
                <c:formatCode>General</c:formatCode>
                <c:ptCount val="95"/>
                <c:pt idx="0">
                  <c:v>101</c:v>
                </c:pt>
                <c:pt idx="1">
                  <c:v>100</c:v>
                </c:pt>
                <c:pt idx="2">
                  <c:v>99</c:v>
                </c:pt>
                <c:pt idx="3">
                  <c:v>98</c:v>
                </c:pt>
                <c:pt idx="4">
                  <c:v>97</c:v>
                </c:pt>
                <c:pt idx="5">
                  <c:v>96</c:v>
                </c:pt>
                <c:pt idx="6">
                  <c:v>95</c:v>
                </c:pt>
                <c:pt idx="7">
                  <c:v>94</c:v>
                </c:pt>
                <c:pt idx="8">
                  <c:v>93</c:v>
                </c:pt>
                <c:pt idx="9">
                  <c:v>92</c:v>
                </c:pt>
                <c:pt idx="10">
                  <c:v>91</c:v>
                </c:pt>
                <c:pt idx="11">
                  <c:v>90</c:v>
                </c:pt>
                <c:pt idx="12">
                  <c:v>89</c:v>
                </c:pt>
                <c:pt idx="13">
                  <c:v>88</c:v>
                </c:pt>
                <c:pt idx="14">
                  <c:v>87</c:v>
                </c:pt>
                <c:pt idx="15">
                  <c:v>86</c:v>
                </c:pt>
                <c:pt idx="16">
                  <c:v>85</c:v>
                </c:pt>
                <c:pt idx="17">
                  <c:v>84</c:v>
                </c:pt>
                <c:pt idx="18">
                  <c:v>83</c:v>
                </c:pt>
                <c:pt idx="19">
                  <c:v>82</c:v>
                </c:pt>
                <c:pt idx="20">
                  <c:v>81</c:v>
                </c:pt>
                <c:pt idx="21">
                  <c:v>80</c:v>
                </c:pt>
                <c:pt idx="22">
                  <c:v>79</c:v>
                </c:pt>
                <c:pt idx="23">
                  <c:v>78</c:v>
                </c:pt>
                <c:pt idx="24">
                  <c:v>77</c:v>
                </c:pt>
                <c:pt idx="25">
                  <c:v>76</c:v>
                </c:pt>
                <c:pt idx="26">
                  <c:v>75</c:v>
                </c:pt>
                <c:pt idx="27">
                  <c:v>74</c:v>
                </c:pt>
                <c:pt idx="28">
                  <c:v>73</c:v>
                </c:pt>
                <c:pt idx="29">
                  <c:v>72</c:v>
                </c:pt>
                <c:pt idx="30">
                  <c:v>71</c:v>
                </c:pt>
                <c:pt idx="31">
                  <c:v>70</c:v>
                </c:pt>
                <c:pt idx="32">
                  <c:v>69</c:v>
                </c:pt>
                <c:pt idx="33">
                  <c:v>68</c:v>
                </c:pt>
                <c:pt idx="34">
                  <c:v>67</c:v>
                </c:pt>
                <c:pt idx="35">
                  <c:v>66</c:v>
                </c:pt>
                <c:pt idx="36">
                  <c:v>65</c:v>
                </c:pt>
                <c:pt idx="37">
                  <c:v>64</c:v>
                </c:pt>
                <c:pt idx="38">
                  <c:v>63</c:v>
                </c:pt>
                <c:pt idx="39">
                  <c:v>62</c:v>
                </c:pt>
                <c:pt idx="40">
                  <c:v>61</c:v>
                </c:pt>
                <c:pt idx="41">
                  <c:v>60</c:v>
                </c:pt>
                <c:pt idx="42">
                  <c:v>59</c:v>
                </c:pt>
                <c:pt idx="43">
                  <c:v>58</c:v>
                </c:pt>
                <c:pt idx="44">
                  <c:v>57</c:v>
                </c:pt>
                <c:pt idx="45">
                  <c:v>56</c:v>
                </c:pt>
                <c:pt idx="46">
                  <c:v>55</c:v>
                </c:pt>
                <c:pt idx="47">
                  <c:v>54</c:v>
                </c:pt>
                <c:pt idx="48">
                  <c:v>53</c:v>
                </c:pt>
                <c:pt idx="49">
                  <c:v>52</c:v>
                </c:pt>
                <c:pt idx="50">
                  <c:v>51</c:v>
                </c:pt>
                <c:pt idx="51">
                  <c:v>50</c:v>
                </c:pt>
                <c:pt idx="52">
                  <c:v>49</c:v>
                </c:pt>
                <c:pt idx="53">
                  <c:v>48</c:v>
                </c:pt>
                <c:pt idx="54">
                  <c:v>47</c:v>
                </c:pt>
                <c:pt idx="55">
                  <c:v>46</c:v>
                </c:pt>
                <c:pt idx="56">
                  <c:v>45</c:v>
                </c:pt>
                <c:pt idx="57">
                  <c:v>44</c:v>
                </c:pt>
                <c:pt idx="58">
                  <c:v>43</c:v>
                </c:pt>
                <c:pt idx="59">
                  <c:v>42</c:v>
                </c:pt>
                <c:pt idx="60">
                  <c:v>41</c:v>
                </c:pt>
                <c:pt idx="61">
                  <c:v>40</c:v>
                </c:pt>
                <c:pt idx="62">
                  <c:v>39</c:v>
                </c:pt>
                <c:pt idx="63">
                  <c:v>38</c:v>
                </c:pt>
                <c:pt idx="64">
                  <c:v>37</c:v>
                </c:pt>
                <c:pt idx="65">
                  <c:v>36</c:v>
                </c:pt>
                <c:pt idx="66">
                  <c:v>35</c:v>
                </c:pt>
                <c:pt idx="67">
                  <c:v>34</c:v>
                </c:pt>
                <c:pt idx="68">
                  <c:v>33</c:v>
                </c:pt>
                <c:pt idx="69">
                  <c:v>32</c:v>
                </c:pt>
                <c:pt idx="70">
                  <c:v>31</c:v>
                </c:pt>
                <c:pt idx="71">
                  <c:v>30</c:v>
                </c:pt>
                <c:pt idx="72">
                  <c:v>29</c:v>
                </c:pt>
                <c:pt idx="73">
                  <c:v>28</c:v>
                </c:pt>
                <c:pt idx="74">
                  <c:v>27</c:v>
                </c:pt>
                <c:pt idx="75">
                  <c:v>26</c:v>
                </c:pt>
                <c:pt idx="76">
                  <c:v>25</c:v>
                </c:pt>
                <c:pt idx="77">
                  <c:v>24</c:v>
                </c:pt>
                <c:pt idx="78">
                  <c:v>23</c:v>
                </c:pt>
                <c:pt idx="79">
                  <c:v>22</c:v>
                </c:pt>
                <c:pt idx="80">
                  <c:v>21</c:v>
                </c:pt>
                <c:pt idx="81">
                  <c:v>20</c:v>
                </c:pt>
                <c:pt idx="82">
                  <c:v>19</c:v>
                </c:pt>
                <c:pt idx="83">
                  <c:v>18</c:v>
                </c:pt>
                <c:pt idx="84">
                  <c:v>17</c:v>
                </c:pt>
                <c:pt idx="85">
                  <c:v>16</c:v>
                </c:pt>
                <c:pt idx="86">
                  <c:v>15</c:v>
                </c:pt>
                <c:pt idx="87">
                  <c:v>14</c:v>
                </c:pt>
                <c:pt idx="88">
                  <c:v>13</c:v>
                </c:pt>
                <c:pt idx="89">
                  <c:v>12</c:v>
                </c:pt>
                <c:pt idx="90">
                  <c:v>11</c:v>
                </c:pt>
                <c:pt idx="91">
                  <c:v>10</c:v>
                </c:pt>
                <c:pt idx="92">
                  <c:v>9</c:v>
                </c:pt>
                <c:pt idx="93">
                  <c:v>8</c:v>
                </c:pt>
                <c:pt idx="94">
                  <c:v>7</c:v>
                </c:pt>
              </c:numCache>
            </c:numRef>
          </c:xVal>
          <c:yVal>
            <c:numRef>
              <c:f>Sheet4!$B$6:$B$100</c:f>
              <c:numCache>
                <c:formatCode>General</c:formatCode>
                <c:ptCount val="9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90399.200000000157</c:v>
                </c:pt>
                <c:pt idx="40">
                  <c:v>110206.80000000015</c:v>
                </c:pt>
                <c:pt idx="41">
                  <c:v>493451.19999999925</c:v>
                </c:pt>
                <c:pt idx="42">
                  <c:v>1563047.7999999998</c:v>
                </c:pt>
                <c:pt idx="43">
                  <c:v>1336148.2000000004</c:v>
                </c:pt>
                <c:pt idx="44">
                  <c:v>2291085.2000000007</c:v>
                </c:pt>
                <c:pt idx="45">
                  <c:v>1136480.5999999987</c:v>
                </c:pt>
                <c:pt idx="46">
                  <c:v>1670420.9999999981</c:v>
                </c:pt>
                <c:pt idx="47">
                  <c:v>2428477.9999999981</c:v>
                </c:pt>
                <c:pt idx="48">
                  <c:v>1379503.1999999983</c:v>
                </c:pt>
                <c:pt idx="49">
                  <c:v>1201970.8000000017</c:v>
                </c:pt>
                <c:pt idx="50">
                  <c:v>3521672.5999999987</c:v>
                </c:pt>
                <c:pt idx="51">
                  <c:v>4876450.8</c:v>
                </c:pt>
                <c:pt idx="52">
                  <c:v>5560323.6000000015</c:v>
                </c:pt>
                <c:pt idx="53">
                  <c:v>6697480.4000000004</c:v>
                </c:pt>
                <c:pt idx="54">
                  <c:v>6481105.6000000006</c:v>
                </c:pt>
                <c:pt idx="55">
                  <c:v>8971637.6000000015</c:v>
                </c:pt>
                <c:pt idx="56">
                  <c:v>6182367.7999999961</c:v>
                </c:pt>
                <c:pt idx="57">
                  <c:v>10960590.199999996</c:v>
                </c:pt>
                <c:pt idx="58">
                  <c:v>10335537.600000003</c:v>
                </c:pt>
                <c:pt idx="59">
                  <c:v>6899001.7999999989</c:v>
                </c:pt>
                <c:pt idx="60">
                  <c:v>5423133.2000000002</c:v>
                </c:pt>
                <c:pt idx="61">
                  <c:v>8739806.7999999989</c:v>
                </c:pt>
                <c:pt idx="62">
                  <c:v>12295381.399999999</c:v>
                </c:pt>
                <c:pt idx="63">
                  <c:v>7945110.8000000045</c:v>
                </c:pt>
                <c:pt idx="64">
                  <c:v>11616541</c:v>
                </c:pt>
                <c:pt idx="65">
                  <c:v>10719619.200000003</c:v>
                </c:pt>
                <c:pt idx="66">
                  <c:v>11467639.000000006</c:v>
                </c:pt>
                <c:pt idx="67">
                  <c:v>8935339.0000000019</c:v>
                </c:pt>
                <c:pt idx="68">
                  <c:v>6630794.200000002</c:v>
                </c:pt>
                <c:pt idx="69">
                  <c:v>3664511.7999999993</c:v>
                </c:pt>
                <c:pt idx="70">
                  <c:v>7268326.6000000006</c:v>
                </c:pt>
                <c:pt idx="71">
                  <c:v>4648249.3999999994</c:v>
                </c:pt>
                <c:pt idx="72">
                  <c:v>3246063.5999999987</c:v>
                </c:pt>
                <c:pt idx="73">
                  <c:v>1732948.8000000007</c:v>
                </c:pt>
                <c:pt idx="74">
                  <c:v>4346981.5999999996</c:v>
                </c:pt>
                <c:pt idx="75">
                  <c:v>1770378.9999999995</c:v>
                </c:pt>
                <c:pt idx="77">
                  <c:v>1661818.9999999993</c:v>
                </c:pt>
                <c:pt idx="78">
                  <c:v>1057843.5999999999</c:v>
                </c:pt>
                <c:pt idx="82">
                  <c:v>569608.80000000016</c:v>
                </c:pt>
                <c:pt idx="85">
                  <c:v>657395.19999999937</c:v>
                </c:pt>
                <c:pt idx="86">
                  <c:v>708464.39999999944</c:v>
                </c:pt>
              </c:numCache>
            </c:numRef>
          </c:yVal>
          <c:smooth val="1"/>
          <c:extLst>
            <c:ext xmlns:c16="http://schemas.microsoft.com/office/drawing/2014/chart" uri="{C3380CC4-5D6E-409C-BE32-E72D297353CC}">
              <c16:uniqueId val="{00000001-7AC4-4914-BCE2-0FC62A2FE87B}"/>
            </c:ext>
          </c:extLst>
        </c:ser>
        <c:dLbls>
          <c:showLegendKey val="0"/>
          <c:showVal val="0"/>
          <c:showCatName val="0"/>
          <c:showSerName val="0"/>
          <c:showPercent val="0"/>
          <c:showBubbleSize val="0"/>
        </c:dLbls>
        <c:axId val="1108909592"/>
        <c:axId val="1108906352"/>
      </c:scatterChart>
      <c:catAx>
        <c:axId val="299744015"/>
        <c:scaling>
          <c:orientation val="maxMin"/>
        </c:scaling>
        <c:delete val="0"/>
        <c:axPos val="b"/>
        <c:title>
          <c:tx>
            <c:rich>
              <a:bodyPr rot="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r>
                  <a:rPr lang="en-US">
                    <a:solidFill>
                      <a:schemeClr val="tx1">
                        <a:lumMod val="50000"/>
                      </a:schemeClr>
                    </a:solidFill>
                  </a:rPr>
                  <a:t>Outdoor</a:t>
                </a:r>
                <a:r>
                  <a:rPr lang="en-US" baseline="0">
                    <a:solidFill>
                      <a:schemeClr val="tx1">
                        <a:lumMod val="50000"/>
                      </a:schemeClr>
                    </a:solidFill>
                  </a:rPr>
                  <a:t> air dry bulb temperature</a:t>
                </a:r>
                <a:endParaRPr lang="en-US">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299739695"/>
        <c:crosses val="autoZero"/>
        <c:auto val="1"/>
        <c:lblAlgn val="ctr"/>
        <c:lblOffset val="100"/>
        <c:noMultiLvlLbl val="0"/>
      </c:catAx>
      <c:valAx>
        <c:axId val="299739695"/>
        <c:scaling>
          <c:orientation val="minMax"/>
          <c:max val="201"/>
          <c:min val="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sz="1100" b="1" dirty="0">
                    <a:solidFill>
                      <a:schemeClr val="bg2">
                        <a:lumMod val="10000"/>
                      </a:schemeClr>
                    </a:solidFill>
                  </a:rPr>
                  <a:t>Hours</a:t>
                </a:r>
              </a:p>
            </c:rich>
          </c:tx>
          <c:layout>
            <c:manualLayout>
              <c:xMode val="edge"/>
              <c:yMode val="edge"/>
              <c:x val="0.93604497503215689"/>
              <c:y val="0.38171764233164635"/>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299744015"/>
        <c:crosses val="autoZero"/>
        <c:crossBetween val="between"/>
      </c:valAx>
      <c:valAx>
        <c:axId val="1108906352"/>
        <c:scaling>
          <c:orientation val="minMax"/>
          <c:min val="0"/>
        </c:scaling>
        <c:delete val="0"/>
        <c:axPos val="l"/>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n-US" sz="1100" b="1" dirty="0">
                    <a:solidFill>
                      <a:schemeClr val="bg2">
                        <a:lumMod val="10000"/>
                      </a:schemeClr>
                    </a:solidFill>
                  </a:rPr>
                  <a:t>Total Heating Load, BTU</a:t>
                </a:r>
              </a:p>
            </c:rich>
          </c:tx>
          <c:layout>
            <c:manualLayout>
              <c:xMode val="edge"/>
              <c:yMode val="edge"/>
              <c:x val="2.7612417212446148E-2"/>
              <c:y val="0.20218453468618497"/>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1108909592"/>
        <c:crosses val="autoZero"/>
        <c:crossBetween val="midCat"/>
      </c:valAx>
      <c:valAx>
        <c:axId val="1108909592"/>
        <c:scaling>
          <c:orientation val="minMax"/>
        </c:scaling>
        <c:delete val="1"/>
        <c:axPos val="b"/>
        <c:numFmt formatCode="General" sourceLinked="1"/>
        <c:majorTickMark val="out"/>
        <c:minorTickMark val="none"/>
        <c:tickLblPos val="nextTo"/>
        <c:crossAx val="110890635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cap="none" spc="20" baseline="0">
                <a:solidFill>
                  <a:schemeClr val="tx1">
                    <a:lumMod val="50000"/>
                  </a:schemeClr>
                </a:solidFill>
                <a:latin typeface="+mn-lt"/>
                <a:ea typeface="+mn-ea"/>
                <a:cs typeface="+mn-cs"/>
              </a:defRPr>
            </a:pPr>
            <a:r>
              <a:rPr lang="en-US" dirty="0">
                <a:solidFill>
                  <a:schemeClr val="tx1">
                    <a:lumMod val="50000"/>
                  </a:schemeClr>
                </a:solidFill>
              </a:rPr>
              <a:t>Hours of the Year</a:t>
            </a:r>
            <a:r>
              <a:rPr lang="en-US" baseline="0" dirty="0">
                <a:solidFill>
                  <a:schemeClr val="tx1">
                    <a:lumMod val="50000"/>
                  </a:schemeClr>
                </a:solidFill>
              </a:rPr>
              <a:t> at each ambient temperature</a:t>
            </a:r>
            <a:endParaRPr lang="en-US" dirty="0">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schemeClr>
              </a:solidFill>
              <a:latin typeface="+mn-lt"/>
              <a:ea typeface="+mn-ea"/>
              <a:cs typeface="+mn-cs"/>
            </a:defRPr>
          </a:pPr>
          <a:endParaRPr lang="en-US"/>
        </a:p>
      </c:txPr>
    </c:title>
    <c:autoTitleDeleted val="0"/>
    <c:plotArea>
      <c:layout>
        <c:manualLayout>
          <c:layoutTarget val="inner"/>
          <c:xMode val="edge"/>
          <c:yMode val="edge"/>
          <c:x val="2.2001382182531781E-2"/>
          <c:y val="0.15359496930194289"/>
          <c:w val="0.83558747673271083"/>
          <c:h val="0.615010452253967"/>
        </c:manualLayout>
      </c:layout>
      <c:barChart>
        <c:barDir val="col"/>
        <c:grouping val="clustered"/>
        <c:varyColors val="0"/>
        <c:ser>
          <c:idx val="0"/>
          <c:order val="0"/>
          <c:tx>
            <c:v>Hours per Bin</c:v>
          </c:tx>
          <c:spPr>
            <a:solidFill>
              <a:schemeClr val="accent2">
                <a:lumMod val="60000"/>
                <a:lumOff val="40000"/>
              </a:schemeClr>
            </a:solidFill>
            <a:ln w="15875" cap="flat" cmpd="sng" algn="ctr">
              <a:solidFill>
                <a:schemeClr val="accent2">
                  <a:lumMod val="60000"/>
                  <a:lumOff val="40000"/>
                </a:schemeClr>
              </a:solidFill>
              <a:round/>
            </a:ln>
            <a:effectLst/>
          </c:spPr>
          <c:invertIfNegative val="0"/>
          <c:cat>
            <c:numRef>
              <c:f>Sheet4!$C$6:$C$100</c:f>
              <c:numCache>
                <c:formatCode>General</c:formatCode>
                <c:ptCount val="95"/>
                <c:pt idx="0">
                  <c:v>101</c:v>
                </c:pt>
                <c:pt idx="1">
                  <c:v>100</c:v>
                </c:pt>
                <c:pt idx="2">
                  <c:v>99</c:v>
                </c:pt>
                <c:pt idx="3">
                  <c:v>98</c:v>
                </c:pt>
                <c:pt idx="4">
                  <c:v>97</c:v>
                </c:pt>
                <c:pt idx="5">
                  <c:v>96</c:v>
                </c:pt>
                <c:pt idx="6">
                  <c:v>95</c:v>
                </c:pt>
                <c:pt idx="7">
                  <c:v>94</c:v>
                </c:pt>
                <c:pt idx="8">
                  <c:v>93</c:v>
                </c:pt>
                <c:pt idx="9">
                  <c:v>92</c:v>
                </c:pt>
                <c:pt idx="10">
                  <c:v>91</c:v>
                </c:pt>
                <c:pt idx="11">
                  <c:v>90</c:v>
                </c:pt>
                <c:pt idx="12">
                  <c:v>89</c:v>
                </c:pt>
                <c:pt idx="13">
                  <c:v>88</c:v>
                </c:pt>
                <c:pt idx="14">
                  <c:v>87</c:v>
                </c:pt>
                <c:pt idx="15">
                  <c:v>86</c:v>
                </c:pt>
                <c:pt idx="16">
                  <c:v>85</c:v>
                </c:pt>
                <c:pt idx="17">
                  <c:v>84</c:v>
                </c:pt>
                <c:pt idx="18">
                  <c:v>83</c:v>
                </c:pt>
                <c:pt idx="19">
                  <c:v>82</c:v>
                </c:pt>
                <c:pt idx="20">
                  <c:v>81</c:v>
                </c:pt>
                <c:pt idx="21">
                  <c:v>80</c:v>
                </c:pt>
                <c:pt idx="22">
                  <c:v>79</c:v>
                </c:pt>
                <c:pt idx="23">
                  <c:v>78</c:v>
                </c:pt>
                <c:pt idx="24">
                  <c:v>77</c:v>
                </c:pt>
                <c:pt idx="25">
                  <c:v>76</c:v>
                </c:pt>
                <c:pt idx="26">
                  <c:v>75</c:v>
                </c:pt>
                <c:pt idx="27">
                  <c:v>74</c:v>
                </c:pt>
                <c:pt idx="28">
                  <c:v>73</c:v>
                </c:pt>
                <c:pt idx="29">
                  <c:v>72</c:v>
                </c:pt>
                <c:pt idx="30">
                  <c:v>71</c:v>
                </c:pt>
                <c:pt idx="31">
                  <c:v>70</c:v>
                </c:pt>
                <c:pt idx="32">
                  <c:v>69</c:v>
                </c:pt>
                <c:pt idx="33">
                  <c:v>68</c:v>
                </c:pt>
                <c:pt idx="34">
                  <c:v>67</c:v>
                </c:pt>
                <c:pt idx="35">
                  <c:v>66</c:v>
                </c:pt>
                <c:pt idx="36">
                  <c:v>65</c:v>
                </c:pt>
                <c:pt idx="37">
                  <c:v>64</c:v>
                </c:pt>
                <c:pt idx="38">
                  <c:v>63</c:v>
                </c:pt>
                <c:pt idx="39">
                  <c:v>62</c:v>
                </c:pt>
                <c:pt idx="40">
                  <c:v>61</c:v>
                </c:pt>
                <c:pt idx="41">
                  <c:v>60</c:v>
                </c:pt>
                <c:pt idx="42">
                  <c:v>59</c:v>
                </c:pt>
                <c:pt idx="43">
                  <c:v>58</c:v>
                </c:pt>
                <c:pt idx="44">
                  <c:v>57</c:v>
                </c:pt>
                <c:pt idx="45">
                  <c:v>56</c:v>
                </c:pt>
                <c:pt idx="46">
                  <c:v>55</c:v>
                </c:pt>
                <c:pt idx="47">
                  <c:v>54</c:v>
                </c:pt>
                <c:pt idx="48">
                  <c:v>53</c:v>
                </c:pt>
                <c:pt idx="49">
                  <c:v>52</c:v>
                </c:pt>
                <c:pt idx="50">
                  <c:v>51</c:v>
                </c:pt>
                <c:pt idx="51">
                  <c:v>50</c:v>
                </c:pt>
                <c:pt idx="52">
                  <c:v>49</c:v>
                </c:pt>
                <c:pt idx="53">
                  <c:v>48</c:v>
                </c:pt>
                <c:pt idx="54">
                  <c:v>47</c:v>
                </c:pt>
                <c:pt idx="55">
                  <c:v>46</c:v>
                </c:pt>
                <c:pt idx="56">
                  <c:v>45</c:v>
                </c:pt>
                <c:pt idx="57">
                  <c:v>44</c:v>
                </c:pt>
                <c:pt idx="58">
                  <c:v>43</c:v>
                </c:pt>
                <c:pt idx="59">
                  <c:v>42</c:v>
                </c:pt>
                <c:pt idx="60">
                  <c:v>41</c:v>
                </c:pt>
                <c:pt idx="61">
                  <c:v>40</c:v>
                </c:pt>
                <c:pt idx="62">
                  <c:v>39</c:v>
                </c:pt>
                <c:pt idx="63">
                  <c:v>38</c:v>
                </c:pt>
                <c:pt idx="64">
                  <c:v>37</c:v>
                </c:pt>
                <c:pt idx="65">
                  <c:v>36</c:v>
                </c:pt>
                <c:pt idx="66">
                  <c:v>35</c:v>
                </c:pt>
                <c:pt idx="67">
                  <c:v>34</c:v>
                </c:pt>
                <c:pt idx="68">
                  <c:v>33</c:v>
                </c:pt>
                <c:pt idx="69">
                  <c:v>32</c:v>
                </c:pt>
                <c:pt idx="70">
                  <c:v>31</c:v>
                </c:pt>
                <c:pt idx="71">
                  <c:v>30</c:v>
                </c:pt>
                <c:pt idx="72">
                  <c:v>29</c:v>
                </c:pt>
                <c:pt idx="73">
                  <c:v>28</c:v>
                </c:pt>
                <c:pt idx="74">
                  <c:v>27</c:v>
                </c:pt>
                <c:pt idx="75">
                  <c:v>26</c:v>
                </c:pt>
                <c:pt idx="76">
                  <c:v>25</c:v>
                </c:pt>
                <c:pt idx="77">
                  <c:v>24</c:v>
                </c:pt>
                <c:pt idx="78">
                  <c:v>23</c:v>
                </c:pt>
                <c:pt idx="79">
                  <c:v>22</c:v>
                </c:pt>
                <c:pt idx="80">
                  <c:v>21</c:v>
                </c:pt>
                <c:pt idx="81">
                  <c:v>20</c:v>
                </c:pt>
                <c:pt idx="82">
                  <c:v>19</c:v>
                </c:pt>
                <c:pt idx="83">
                  <c:v>18</c:v>
                </c:pt>
                <c:pt idx="84">
                  <c:v>17</c:v>
                </c:pt>
                <c:pt idx="85">
                  <c:v>16</c:v>
                </c:pt>
                <c:pt idx="86">
                  <c:v>15</c:v>
                </c:pt>
                <c:pt idx="87">
                  <c:v>14</c:v>
                </c:pt>
                <c:pt idx="88">
                  <c:v>13</c:v>
                </c:pt>
                <c:pt idx="89">
                  <c:v>12</c:v>
                </c:pt>
                <c:pt idx="90">
                  <c:v>11</c:v>
                </c:pt>
                <c:pt idx="91">
                  <c:v>10</c:v>
                </c:pt>
                <c:pt idx="92">
                  <c:v>9</c:v>
                </c:pt>
                <c:pt idx="93">
                  <c:v>8</c:v>
                </c:pt>
                <c:pt idx="94">
                  <c:v>7</c:v>
                </c:pt>
              </c:numCache>
            </c:numRef>
          </c:cat>
          <c:val>
            <c:numRef>
              <c:f>Sheet4!$E$6:$E$100</c:f>
              <c:numCache>
                <c:formatCode>General</c:formatCode>
                <c:ptCount val="95"/>
                <c:pt idx="0">
                  <c:v>1</c:v>
                </c:pt>
                <c:pt idx="1">
                  <c:v>1</c:v>
                </c:pt>
                <c:pt idx="2">
                  <c:v>6</c:v>
                </c:pt>
                <c:pt idx="3">
                  <c:v>4</c:v>
                </c:pt>
                <c:pt idx="4">
                  <c:v>13</c:v>
                </c:pt>
                <c:pt idx="5">
                  <c:v>13</c:v>
                </c:pt>
                <c:pt idx="6">
                  <c:v>23</c:v>
                </c:pt>
                <c:pt idx="7">
                  <c:v>33</c:v>
                </c:pt>
                <c:pt idx="8">
                  <c:v>35</c:v>
                </c:pt>
                <c:pt idx="9">
                  <c:v>36</c:v>
                </c:pt>
                <c:pt idx="10">
                  <c:v>54</c:v>
                </c:pt>
                <c:pt idx="11">
                  <c:v>62</c:v>
                </c:pt>
                <c:pt idx="12">
                  <c:v>72</c:v>
                </c:pt>
                <c:pt idx="13">
                  <c:v>63</c:v>
                </c:pt>
                <c:pt idx="14">
                  <c:v>58</c:v>
                </c:pt>
                <c:pt idx="15">
                  <c:v>74</c:v>
                </c:pt>
                <c:pt idx="16">
                  <c:v>42</c:v>
                </c:pt>
                <c:pt idx="17">
                  <c:v>64</c:v>
                </c:pt>
                <c:pt idx="18">
                  <c:v>75</c:v>
                </c:pt>
                <c:pt idx="19">
                  <c:v>83</c:v>
                </c:pt>
                <c:pt idx="20">
                  <c:v>73</c:v>
                </c:pt>
                <c:pt idx="21">
                  <c:v>73</c:v>
                </c:pt>
                <c:pt idx="22">
                  <c:v>86</c:v>
                </c:pt>
                <c:pt idx="23">
                  <c:v>104</c:v>
                </c:pt>
                <c:pt idx="24">
                  <c:v>93</c:v>
                </c:pt>
                <c:pt idx="25">
                  <c:v>86</c:v>
                </c:pt>
                <c:pt idx="26">
                  <c:v>94</c:v>
                </c:pt>
                <c:pt idx="27">
                  <c:v>111</c:v>
                </c:pt>
                <c:pt idx="28">
                  <c:v>106</c:v>
                </c:pt>
                <c:pt idx="29">
                  <c:v>126</c:v>
                </c:pt>
                <c:pt idx="30">
                  <c:v>114</c:v>
                </c:pt>
                <c:pt idx="31">
                  <c:v>124</c:v>
                </c:pt>
                <c:pt idx="32">
                  <c:v>147</c:v>
                </c:pt>
                <c:pt idx="33">
                  <c:v>124</c:v>
                </c:pt>
                <c:pt idx="34">
                  <c:v>107</c:v>
                </c:pt>
                <c:pt idx="35">
                  <c:v>118</c:v>
                </c:pt>
                <c:pt idx="36">
                  <c:v>110</c:v>
                </c:pt>
                <c:pt idx="37">
                  <c:v>117</c:v>
                </c:pt>
                <c:pt idx="38">
                  <c:v>139</c:v>
                </c:pt>
                <c:pt idx="39">
                  <c:v>142</c:v>
                </c:pt>
                <c:pt idx="40">
                  <c:v>111</c:v>
                </c:pt>
                <c:pt idx="41">
                  <c:v>148</c:v>
                </c:pt>
                <c:pt idx="42">
                  <c:v>130</c:v>
                </c:pt>
                <c:pt idx="43">
                  <c:v>122</c:v>
                </c:pt>
                <c:pt idx="44">
                  <c:v>126</c:v>
                </c:pt>
                <c:pt idx="45">
                  <c:v>139</c:v>
                </c:pt>
                <c:pt idx="46">
                  <c:v>156</c:v>
                </c:pt>
                <c:pt idx="47">
                  <c:v>128</c:v>
                </c:pt>
                <c:pt idx="48">
                  <c:v>175</c:v>
                </c:pt>
                <c:pt idx="49">
                  <c:v>150</c:v>
                </c:pt>
                <c:pt idx="50">
                  <c:v>156</c:v>
                </c:pt>
                <c:pt idx="51">
                  <c:v>164</c:v>
                </c:pt>
                <c:pt idx="52">
                  <c:v>150</c:v>
                </c:pt>
                <c:pt idx="53">
                  <c:v>150</c:v>
                </c:pt>
                <c:pt idx="54">
                  <c:v>162</c:v>
                </c:pt>
                <c:pt idx="55">
                  <c:v>170</c:v>
                </c:pt>
                <c:pt idx="56">
                  <c:v>159</c:v>
                </c:pt>
                <c:pt idx="57">
                  <c:v>186</c:v>
                </c:pt>
                <c:pt idx="58">
                  <c:v>167</c:v>
                </c:pt>
                <c:pt idx="59">
                  <c:v>163</c:v>
                </c:pt>
                <c:pt idx="60">
                  <c:v>146</c:v>
                </c:pt>
                <c:pt idx="61">
                  <c:v>186</c:v>
                </c:pt>
                <c:pt idx="62">
                  <c:v>163</c:v>
                </c:pt>
                <c:pt idx="63">
                  <c:v>153</c:v>
                </c:pt>
                <c:pt idx="64">
                  <c:v>138</c:v>
                </c:pt>
                <c:pt idx="65">
                  <c:v>117</c:v>
                </c:pt>
                <c:pt idx="66">
                  <c:v>141</c:v>
                </c:pt>
                <c:pt idx="67">
                  <c:v>184</c:v>
                </c:pt>
                <c:pt idx="68">
                  <c:v>170</c:v>
                </c:pt>
                <c:pt idx="69">
                  <c:v>159</c:v>
                </c:pt>
                <c:pt idx="70">
                  <c:v>147</c:v>
                </c:pt>
                <c:pt idx="71">
                  <c:v>158</c:v>
                </c:pt>
                <c:pt idx="72">
                  <c:v>119</c:v>
                </c:pt>
                <c:pt idx="73">
                  <c:v>109</c:v>
                </c:pt>
                <c:pt idx="74">
                  <c:v>118</c:v>
                </c:pt>
                <c:pt idx="75">
                  <c:v>117</c:v>
                </c:pt>
                <c:pt idx="76">
                  <c:v>67</c:v>
                </c:pt>
                <c:pt idx="77">
                  <c:v>69</c:v>
                </c:pt>
                <c:pt idx="78">
                  <c:v>55</c:v>
                </c:pt>
                <c:pt idx="79">
                  <c:v>36</c:v>
                </c:pt>
                <c:pt idx="80">
                  <c:v>31</c:v>
                </c:pt>
                <c:pt idx="81">
                  <c:v>44</c:v>
                </c:pt>
                <c:pt idx="82">
                  <c:v>34</c:v>
                </c:pt>
                <c:pt idx="83">
                  <c:v>20</c:v>
                </c:pt>
                <c:pt idx="84">
                  <c:v>17</c:v>
                </c:pt>
                <c:pt idx="85">
                  <c:v>12</c:v>
                </c:pt>
                <c:pt idx="86">
                  <c:v>4</c:v>
                </c:pt>
                <c:pt idx="87">
                  <c:v>13</c:v>
                </c:pt>
                <c:pt idx="88">
                  <c:v>6</c:v>
                </c:pt>
                <c:pt idx="89">
                  <c:v>5</c:v>
                </c:pt>
                <c:pt idx="90">
                  <c:v>1</c:v>
                </c:pt>
                <c:pt idx="91">
                  <c:v>1</c:v>
                </c:pt>
                <c:pt idx="92">
                  <c:v>1</c:v>
                </c:pt>
                <c:pt idx="93">
                  <c:v>1</c:v>
                </c:pt>
                <c:pt idx="94">
                  <c:v>0</c:v>
                </c:pt>
              </c:numCache>
            </c:numRef>
          </c:val>
          <c:extLst>
            <c:ext xmlns:c16="http://schemas.microsoft.com/office/drawing/2014/chart" uri="{C3380CC4-5D6E-409C-BE32-E72D297353CC}">
              <c16:uniqueId val="{00000000-7D75-45E5-8BC9-5AD4EB4F824F}"/>
            </c:ext>
          </c:extLst>
        </c:ser>
        <c:dLbls>
          <c:showLegendKey val="0"/>
          <c:showVal val="0"/>
          <c:showCatName val="0"/>
          <c:showSerName val="0"/>
          <c:showPercent val="0"/>
          <c:showBubbleSize val="0"/>
        </c:dLbls>
        <c:gapWidth val="269"/>
        <c:overlap val="-7"/>
        <c:axId val="299744015"/>
        <c:axId val="299739695"/>
      </c:barChart>
      <c:lineChart>
        <c:grouping val="standard"/>
        <c:varyColors val="0"/>
        <c:ser>
          <c:idx val="1"/>
          <c:order val="1"/>
          <c:tx>
            <c:v>Cumulative Percentage</c:v>
          </c:tx>
          <c:spPr>
            <a:ln w="41275" cap="rnd">
              <a:solidFill>
                <a:schemeClr val="tx1"/>
              </a:solidFill>
              <a:prstDash val="solid"/>
              <a:round/>
            </a:ln>
            <a:effectLst/>
          </c:spPr>
          <c:marker>
            <c:symbol val="none"/>
          </c:marker>
          <c:cat>
            <c:numRef>
              <c:f>Sheet4!$C$6:$C$100</c:f>
              <c:numCache>
                <c:formatCode>General</c:formatCode>
                <c:ptCount val="95"/>
                <c:pt idx="0">
                  <c:v>101</c:v>
                </c:pt>
                <c:pt idx="1">
                  <c:v>100</c:v>
                </c:pt>
                <c:pt idx="2">
                  <c:v>99</c:v>
                </c:pt>
                <c:pt idx="3">
                  <c:v>98</c:v>
                </c:pt>
                <c:pt idx="4">
                  <c:v>97</c:v>
                </c:pt>
                <c:pt idx="5">
                  <c:v>96</c:v>
                </c:pt>
                <c:pt idx="6">
                  <c:v>95</c:v>
                </c:pt>
                <c:pt idx="7">
                  <c:v>94</c:v>
                </c:pt>
                <c:pt idx="8">
                  <c:v>93</c:v>
                </c:pt>
                <c:pt idx="9">
                  <c:v>92</c:v>
                </c:pt>
                <c:pt idx="10">
                  <c:v>91</c:v>
                </c:pt>
                <c:pt idx="11">
                  <c:v>90</c:v>
                </c:pt>
                <c:pt idx="12">
                  <c:v>89</c:v>
                </c:pt>
                <c:pt idx="13">
                  <c:v>88</c:v>
                </c:pt>
                <c:pt idx="14">
                  <c:v>87</c:v>
                </c:pt>
                <c:pt idx="15">
                  <c:v>86</c:v>
                </c:pt>
                <c:pt idx="16">
                  <c:v>85</c:v>
                </c:pt>
                <c:pt idx="17">
                  <c:v>84</c:v>
                </c:pt>
                <c:pt idx="18">
                  <c:v>83</c:v>
                </c:pt>
                <c:pt idx="19">
                  <c:v>82</c:v>
                </c:pt>
                <c:pt idx="20">
                  <c:v>81</c:v>
                </c:pt>
                <c:pt idx="21">
                  <c:v>80</c:v>
                </c:pt>
                <c:pt idx="22">
                  <c:v>79</c:v>
                </c:pt>
                <c:pt idx="23">
                  <c:v>78</c:v>
                </c:pt>
                <c:pt idx="24">
                  <c:v>77</c:v>
                </c:pt>
                <c:pt idx="25">
                  <c:v>76</c:v>
                </c:pt>
                <c:pt idx="26">
                  <c:v>75</c:v>
                </c:pt>
                <c:pt idx="27">
                  <c:v>74</c:v>
                </c:pt>
                <c:pt idx="28">
                  <c:v>73</c:v>
                </c:pt>
                <c:pt idx="29">
                  <c:v>72</c:v>
                </c:pt>
                <c:pt idx="30">
                  <c:v>71</c:v>
                </c:pt>
                <c:pt idx="31">
                  <c:v>70</c:v>
                </c:pt>
                <c:pt idx="32">
                  <c:v>69</c:v>
                </c:pt>
                <c:pt idx="33">
                  <c:v>68</c:v>
                </c:pt>
                <c:pt idx="34">
                  <c:v>67</c:v>
                </c:pt>
                <c:pt idx="35">
                  <c:v>66</c:v>
                </c:pt>
                <c:pt idx="36">
                  <c:v>65</c:v>
                </c:pt>
                <c:pt idx="37">
                  <c:v>64</c:v>
                </c:pt>
                <c:pt idx="38">
                  <c:v>63</c:v>
                </c:pt>
                <c:pt idx="39">
                  <c:v>62</c:v>
                </c:pt>
                <c:pt idx="40">
                  <c:v>61</c:v>
                </c:pt>
                <c:pt idx="41">
                  <c:v>60</c:v>
                </c:pt>
                <c:pt idx="42">
                  <c:v>59</c:v>
                </c:pt>
                <c:pt idx="43">
                  <c:v>58</c:v>
                </c:pt>
                <c:pt idx="44">
                  <c:v>57</c:v>
                </c:pt>
                <c:pt idx="45">
                  <c:v>56</c:v>
                </c:pt>
                <c:pt idx="46">
                  <c:v>55</c:v>
                </c:pt>
                <c:pt idx="47">
                  <c:v>54</c:v>
                </c:pt>
                <c:pt idx="48">
                  <c:v>53</c:v>
                </c:pt>
                <c:pt idx="49">
                  <c:v>52</c:v>
                </c:pt>
                <c:pt idx="50">
                  <c:v>51</c:v>
                </c:pt>
                <c:pt idx="51">
                  <c:v>50</c:v>
                </c:pt>
                <c:pt idx="52">
                  <c:v>49</c:v>
                </c:pt>
                <c:pt idx="53">
                  <c:v>48</c:v>
                </c:pt>
                <c:pt idx="54">
                  <c:v>47</c:v>
                </c:pt>
                <c:pt idx="55">
                  <c:v>46</c:v>
                </c:pt>
                <c:pt idx="56">
                  <c:v>45</c:v>
                </c:pt>
                <c:pt idx="57">
                  <c:v>44</c:v>
                </c:pt>
                <c:pt idx="58">
                  <c:v>43</c:v>
                </c:pt>
                <c:pt idx="59">
                  <c:v>42</c:v>
                </c:pt>
                <c:pt idx="60">
                  <c:v>41</c:v>
                </c:pt>
                <c:pt idx="61">
                  <c:v>40</c:v>
                </c:pt>
                <c:pt idx="62">
                  <c:v>39</c:v>
                </c:pt>
                <c:pt idx="63">
                  <c:v>38</c:v>
                </c:pt>
                <c:pt idx="64">
                  <c:v>37</c:v>
                </c:pt>
                <c:pt idx="65">
                  <c:v>36</c:v>
                </c:pt>
                <c:pt idx="66">
                  <c:v>35</c:v>
                </c:pt>
                <c:pt idx="67">
                  <c:v>34</c:v>
                </c:pt>
                <c:pt idx="68">
                  <c:v>33</c:v>
                </c:pt>
                <c:pt idx="69">
                  <c:v>32</c:v>
                </c:pt>
                <c:pt idx="70">
                  <c:v>31</c:v>
                </c:pt>
                <c:pt idx="71">
                  <c:v>30</c:v>
                </c:pt>
                <c:pt idx="72">
                  <c:v>29</c:v>
                </c:pt>
                <c:pt idx="73">
                  <c:v>28</c:v>
                </c:pt>
                <c:pt idx="74">
                  <c:v>27</c:v>
                </c:pt>
                <c:pt idx="75">
                  <c:v>26</c:v>
                </c:pt>
                <c:pt idx="76">
                  <c:v>25</c:v>
                </c:pt>
                <c:pt idx="77">
                  <c:v>24</c:v>
                </c:pt>
                <c:pt idx="78">
                  <c:v>23</c:v>
                </c:pt>
                <c:pt idx="79">
                  <c:v>22</c:v>
                </c:pt>
                <c:pt idx="80">
                  <c:v>21</c:v>
                </c:pt>
                <c:pt idx="81">
                  <c:v>20</c:v>
                </c:pt>
                <c:pt idx="82">
                  <c:v>19</c:v>
                </c:pt>
                <c:pt idx="83">
                  <c:v>18</c:v>
                </c:pt>
                <c:pt idx="84">
                  <c:v>17</c:v>
                </c:pt>
                <c:pt idx="85">
                  <c:v>16</c:v>
                </c:pt>
                <c:pt idx="86">
                  <c:v>15</c:v>
                </c:pt>
                <c:pt idx="87">
                  <c:v>14</c:v>
                </c:pt>
                <c:pt idx="88">
                  <c:v>13</c:v>
                </c:pt>
                <c:pt idx="89">
                  <c:v>12</c:v>
                </c:pt>
                <c:pt idx="90">
                  <c:v>11</c:v>
                </c:pt>
                <c:pt idx="91">
                  <c:v>10</c:v>
                </c:pt>
                <c:pt idx="92">
                  <c:v>9</c:v>
                </c:pt>
                <c:pt idx="93">
                  <c:v>8</c:v>
                </c:pt>
                <c:pt idx="94">
                  <c:v>7</c:v>
                </c:pt>
              </c:numCache>
            </c:numRef>
          </c:cat>
          <c:val>
            <c:numRef>
              <c:f>Sheet4!$T$6:$T$100</c:f>
              <c:numCache>
                <c:formatCode>0.00%</c:formatCode>
                <c:ptCount val="95"/>
                <c:pt idx="0">
                  <c:v>1.1415525114155251E-4</c:v>
                </c:pt>
                <c:pt idx="1">
                  <c:v>2.2831050228310502E-4</c:v>
                </c:pt>
                <c:pt idx="2">
                  <c:v>9.1324200913242006E-4</c:v>
                </c:pt>
                <c:pt idx="3">
                  <c:v>1.3698630136986301E-3</c:v>
                </c:pt>
                <c:pt idx="4">
                  <c:v>2.8538812785388126E-3</c:v>
                </c:pt>
                <c:pt idx="5">
                  <c:v>4.3378995433789955E-3</c:v>
                </c:pt>
                <c:pt idx="6">
                  <c:v>6.9634703196347035E-3</c:v>
                </c:pt>
                <c:pt idx="7">
                  <c:v>1.0730593607305937E-2</c:v>
                </c:pt>
                <c:pt idx="8">
                  <c:v>1.4726027397260274E-2</c:v>
                </c:pt>
                <c:pt idx="9">
                  <c:v>1.8835616438356163E-2</c:v>
                </c:pt>
                <c:pt idx="10">
                  <c:v>2.5000000000000001E-2</c:v>
                </c:pt>
                <c:pt idx="11">
                  <c:v>3.2077625570776258E-2</c:v>
                </c:pt>
                <c:pt idx="12">
                  <c:v>4.029680365296804E-2</c:v>
                </c:pt>
                <c:pt idx="13">
                  <c:v>4.7488584474885846E-2</c:v>
                </c:pt>
                <c:pt idx="14">
                  <c:v>5.410958904109589E-2</c:v>
                </c:pt>
                <c:pt idx="15">
                  <c:v>6.2557077625570778E-2</c:v>
                </c:pt>
                <c:pt idx="16">
                  <c:v>6.7351598173515978E-2</c:v>
                </c:pt>
                <c:pt idx="17">
                  <c:v>7.4657534246575341E-2</c:v>
                </c:pt>
                <c:pt idx="18">
                  <c:v>8.3219178082191786E-2</c:v>
                </c:pt>
                <c:pt idx="19">
                  <c:v>9.2694063926940642E-2</c:v>
                </c:pt>
                <c:pt idx="20">
                  <c:v>0.10102739726027397</c:v>
                </c:pt>
                <c:pt idx="21">
                  <c:v>0.10936073059360731</c:v>
                </c:pt>
                <c:pt idx="22">
                  <c:v>0.11917808219178082</c:v>
                </c:pt>
                <c:pt idx="23">
                  <c:v>0.13105022831050228</c:v>
                </c:pt>
                <c:pt idx="24">
                  <c:v>0.14166666666666666</c:v>
                </c:pt>
                <c:pt idx="25">
                  <c:v>0.15148401826484018</c:v>
                </c:pt>
                <c:pt idx="26">
                  <c:v>0.16221461187214611</c:v>
                </c:pt>
                <c:pt idx="27">
                  <c:v>0.17488584474885846</c:v>
                </c:pt>
                <c:pt idx="28">
                  <c:v>0.18698630136986302</c:v>
                </c:pt>
                <c:pt idx="29">
                  <c:v>0.20136986301369864</c:v>
                </c:pt>
                <c:pt idx="30">
                  <c:v>0.21438356164383562</c:v>
                </c:pt>
                <c:pt idx="31">
                  <c:v>0.22853881278538812</c:v>
                </c:pt>
                <c:pt idx="32">
                  <c:v>0.24531963470319634</c:v>
                </c:pt>
                <c:pt idx="33">
                  <c:v>0.25947488584474887</c:v>
                </c:pt>
                <c:pt idx="34">
                  <c:v>0.27168949771689499</c:v>
                </c:pt>
                <c:pt idx="35">
                  <c:v>0.28515981735159818</c:v>
                </c:pt>
                <c:pt idx="36">
                  <c:v>0.29771689497716897</c:v>
                </c:pt>
                <c:pt idx="37">
                  <c:v>0.3110730593607306</c:v>
                </c:pt>
                <c:pt idx="38">
                  <c:v>0.32694063926940642</c:v>
                </c:pt>
                <c:pt idx="39">
                  <c:v>0.34315068493150686</c:v>
                </c:pt>
                <c:pt idx="40">
                  <c:v>0.3558219178082192</c:v>
                </c:pt>
                <c:pt idx="41">
                  <c:v>0.37271689497716892</c:v>
                </c:pt>
                <c:pt idx="42">
                  <c:v>0.38755707762557079</c:v>
                </c:pt>
                <c:pt idx="43">
                  <c:v>0.4014840182648402</c:v>
                </c:pt>
                <c:pt idx="44">
                  <c:v>0.41586757990867579</c:v>
                </c:pt>
                <c:pt idx="45">
                  <c:v>0.43173515981735161</c:v>
                </c:pt>
                <c:pt idx="46">
                  <c:v>0.44954337899543378</c:v>
                </c:pt>
                <c:pt idx="47">
                  <c:v>0.46415525114155254</c:v>
                </c:pt>
                <c:pt idx="48">
                  <c:v>0.48413242009132418</c:v>
                </c:pt>
                <c:pt idx="49">
                  <c:v>0.50125570776255712</c:v>
                </c:pt>
                <c:pt idx="50">
                  <c:v>0.5190639269406393</c:v>
                </c:pt>
                <c:pt idx="51">
                  <c:v>0.53778538812785392</c:v>
                </c:pt>
                <c:pt idx="52">
                  <c:v>0.55490867579908676</c:v>
                </c:pt>
                <c:pt idx="53">
                  <c:v>0.57203196347031959</c:v>
                </c:pt>
                <c:pt idx="54">
                  <c:v>0.59052511415525111</c:v>
                </c:pt>
                <c:pt idx="55">
                  <c:v>0.60993150684931507</c:v>
                </c:pt>
                <c:pt idx="56">
                  <c:v>0.62808219178082192</c:v>
                </c:pt>
                <c:pt idx="57">
                  <c:v>0.64931506849315068</c:v>
                </c:pt>
                <c:pt idx="58">
                  <c:v>0.66837899543378998</c:v>
                </c:pt>
                <c:pt idx="59">
                  <c:v>0.68698630136986305</c:v>
                </c:pt>
                <c:pt idx="60">
                  <c:v>0.70365296803652966</c:v>
                </c:pt>
                <c:pt idx="61">
                  <c:v>0.72488584474885842</c:v>
                </c:pt>
                <c:pt idx="62">
                  <c:v>0.74349315068493149</c:v>
                </c:pt>
                <c:pt idx="63">
                  <c:v>0.760958904109589</c:v>
                </c:pt>
                <c:pt idx="64">
                  <c:v>0.77671232876712326</c:v>
                </c:pt>
                <c:pt idx="65">
                  <c:v>0.79006849315068495</c:v>
                </c:pt>
                <c:pt idx="66">
                  <c:v>0.80616438356164388</c:v>
                </c:pt>
                <c:pt idx="67">
                  <c:v>0.82716894977168953</c:v>
                </c:pt>
                <c:pt idx="68">
                  <c:v>0.84657534246575339</c:v>
                </c:pt>
                <c:pt idx="69">
                  <c:v>0.86472602739726023</c:v>
                </c:pt>
                <c:pt idx="70">
                  <c:v>0.88150684931506851</c:v>
                </c:pt>
                <c:pt idx="71">
                  <c:v>0.8995433789954338</c:v>
                </c:pt>
                <c:pt idx="72">
                  <c:v>0.91312785388127848</c:v>
                </c:pt>
                <c:pt idx="73">
                  <c:v>0.92557077625570772</c:v>
                </c:pt>
                <c:pt idx="74">
                  <c:v>0.93904109589041096</c:v>
                </c:pt>
                <c:pt idx="75">
                  <c:v>0.95239726027397265</c:v>
                </c:pt>
                <c:pt idx="76">
                  <c:v>0.96004566210045661</c:v>
                </c:pt>
                <c:pt idx="77">
                  <c:v>0.9679223744292238</c:v>
                </c:pt>
                <c:pt idx="78">
                  <c:v>0.97420091324200908</c:v>
                </c:pt>
                <c:pt idx="79">
                  <c:v>0.97831050228310501</c:v>
                </c:pt>
                <c:pt idx="80">
                  <c:v>0.98184931506849316</c:v>
                </c:pt>
                <c:pt idx="81">
                  <c:v>0.98687214611872143</c:v>
                </c:pt>
                <c:pt idx="82">
                  <c:v>0.99075342465753424</c:v>
                </c:pt>
                <c:pt idx="83">
                  <c:v>0.99303652968036527</c:v>
                </c:pt>
                <c:pt idx="84">
                  <c:v>0.99497716894977173</c:v>
                </c:pt>
                <c:pt idx="85">
                  <c:v>0.9963470319634703</c:v>
                </c:pt>
                <c:pt idx="86">
                  <c:v>0.99680365296803652</c:v>
                </c:pt>
                <c:pt idx="87">
                  <c:v>0.99828767123287676</c:v>
                </c:pt>
                <c:pt idx="88">
                  <c:v>0.99897260273972599</c:v>
                </c:pt>
                <c:pt idx="89">
                  <c:v>0.99954337899543377</c:v>
                </c:pt>
                <c:pt idx="90">
                  <c:v>0.99965753424657533</c:v>
                </c:pt>
                <c:pt idx="91">
                  <c:v>0.99977168949771689</c:v>
                </c:pt>
                <c:pt idx="92">
                  <c:v>0.99988584474885844</c:v>
                </c:pt>
                <c:pt idx="93">
                  <c:v>1</c:v>
                </c:pt>
                <c:pt idx="94">
                  <c:v>1</c:v>
                </c:pt>
              </c:numCache>
            </c:numRef>
          </c:val>
          <c:smooth val="0"/>
          <c:extLst>
            <c:ext xmlns:c16="http://schemas.microsoft.com/office/drawing/2014/chart" uri="{C3380CC4-5D6E-409C-BE32-E72D297353CC}">
              <c16:uniqueId val="{00000001-7D75-45E5-8BC9-5AD4EB4F824F}"/>
            </c:ext>
          </c:extLst>
        </c:ser>
        <c:dLbls>
          <c:showLegendKey val="0"/>
          <c:showVal val="0"/>
          <c:showCatName val="0"/>
          <c:showSerName val="0"/>
          <c:showPercent val="0"/>
          <c:showBubbleSize val="0"/>
        </c:dLbls>
        <c:marker val="1"/>
        <c:smooth val="0"/>
        <c:axId val="1384061464"/>
        <c:axId val="1384061104"/>
      </c:lineChart>
      <c:catAx>
        <c:axId val="299744015"/>
        <c:scaling>
          <c:orientation val="maxMin"/>
        </c:scaling>
        <c:delete val="0"/>
        <c:axPos val="b"/>
        <c:title>
          <c:tx>
            <c:rich>
              <a:bodyPr rot="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r>
                  <a:rPr lang="en-US">
                    <a:solidFill>
                      <a:schemeClr val="tx1">
                        <a:lumMod val="50000"/>
                      </a:schemeClr>
                    </a:solidFill>
                  </a:rPr>
                  <a:t>Outdoor</a:t>
                </a:r>
                <a:r>
                  <a:rPr lang="en-US" baseline="0">
                    <a:solidFill>
                      <a:schemeClr val="tx1">
                        <a:lumMod val="50000"/>
                      </a:schemeClr>
                    </a:solidFill>
                  </a:rPr>
                  <a:t> air dry bulb temperature</a:t>
                </a:r>
                <a:endParaRPr lang="en-US">
                  <a:solidFill>
                    <a:schemeClr val="tx1">
                      <a:lumMod val="50000"/>
                    </a:schemeClr>
                  </a:solidFill>
                </a:endParaRP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299739695"/>
        <c:crosses val="autoZero"/>
        <c:auto val="1"/>
        <c:lblAlgn val="ctr"/>
        <c:lblOffset val="100"/>
        <c:noMultiLvlLbl val="0"/>
      </c:catAx>
      <c:valAx>
        <c:axId val="299739695"/>
        <c:scaling>
          <c:orientation val="minMax"/>
          <c:max val="202"/>
          <c:min val="0"/>
        </c:scaling>
        <c:delete val="0"/>
        <c:axPos val="r"/>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r>
                  <a:rPr lang="en-US">
                    <a:solidFill>
                      <a:schemeClr val="tx1">
                        <a:lumMod val="50000"/>
                      </a:schemeClr>
                    </a:solidFill>
                  </a:rPr>
                  <a:t>Hours Per Bin</a:t>
                </a:r>
              </a:p>
              <a:p>
                <a:pPr>
                  <a:defRPr>
                    <a:solidFill>
                      <a:schemeClr val="tx1">
                        <a:lumMod val="50000"/>
                      </a:schemeClr>
                    </a:solidFill>
                  </a:defRPr>
                </a:pPr>
                <a:r>
                  <a:rPr lang="en-US">
                    <a:solidFill>
                      <a:schemeClr val="tx1">
                        <a:lumMod val="50000"/>
                      </a:schemeClr>
                    </a:solidFill>
                  </a:rPr>
                  <a:t>Cumulative Percentage</a:t>
                </a:r>
              </a:p>
            </c:rich>
          </c:tx>
          <c:layout>
            <c:manualLayout>
              <c:xMode val="edge"/>
              <c:yMode val="edge"/>
              <c:x val="0.95145476629929682"/>
              <c:y val="0.2730075105606562"/>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299744015"/>
        <c:crosses val="autoZero"/>
        <c:crossBetween val="between"/>
      </c:valAx>
      <c:valAx>
        <c:axId val="1384061104"/>
        <c:scaling>
          <c:orientation val="minMax"/>
          <c:max val="1.01"/>
          <c:min val="0"/>
        </c:scaling>
        <c:delete val="0"/>
        <c:axPos val="r"/>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crossAx val="1384061464"/>
        <c:crosses val="max"/>
        <c:crossBetween val="between"/>
      </c:valAx>
      <c:catAx>
        <c:axId val="1384061464"/>
        <c:scaling>
          <c:orientation val="minMax"/>
        </c:scaling>
        <c:delete val="1"/>
        <c:axPos val="b"/>
        <c:numFmt formatCode="General" sourceLinked="1"/>
        <c:majorTickMark val="none"/>
        <c:minorTickMark val="none"/>
        <c:tickLblPos val="nextTo"/>
        <c:crossAx val="13840611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0" cap="flat" cmpd="sng" algn="ctr">
      <a:solidFill>
        <a:schemeClr val="tx1">
          <a:lumMod val="15000"/>
          <a:lumOff val="85000"/>
        </a:schemeClr>
      </a:solid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25">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75000"/>
            <a:lumOff val="25000"/>
          </a:schemeClr>
        </a:solidFill>
      </a:ln>
    </cs:spPr>
  </cs:downBar>
  <cs:dropLine>
    <cs:lnRef idx="0"/>
    <cs:fillRef idx="0"/>
    <cs:effectRef idx="0"/>
    <cs:fontRef idx="minor">
      <a:schemeClr val="dk1"/>
    </cs:fontRef>
    <cs:spPr>
      <a:ln w="9525">
        <a:solidFill>
          <a:schemeClr val="tx1">
            <a:lumMod val="75000"/>
            <a:lumOff val="25000"/>
          </a:schemeClr>
        </a:solidFill>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75000"/>
            <a:lumOff val="25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omments/modernComment_1565_7D48316D.xml><?xml version="1.0" encoding="utf-8"?>
<p188:cmLst xmlns:a="http://schemas.openxmlformats.org/drawingml/2006/main" xmlns:r="http://schemas.openxmlformats.org/officeDocument/2006/relationships" xmlns:p188="http://schemas.microsoft.com/office/powerpoint/2018/8/main">
  <p188:cm id="{C3E68F85-DE2B-439B-96AC-1DF5D8BA97ED}" authorId="{FF2F8678-AE1A-3793-1210-86D2BF85F44E}" created="2024-05-02T00:11:47.886">
    <ac:txMkLst xmlns:ac="http://schemas.microsoft.com/office/drawing/2013/main/command">
      <pc:docMk xmlns:pc="http://schemas.microsoft.com/office/powerpoint/2013/main/command"/>
      <pc:sldMk xmlns:pc="http://schemas.microsoft.com/office/powerpoint/2013/main/command" cId="2101883245" sldId="5477"/>
      <ac:graphicFrameMk id="3" creationId="{3372D9B5-AA4E-5274-FD41-06735797A032}"/>
      <ac:tblMk/>
      <ac:tcMk rowId="1776769336" colId="2717173946"/>
      <ac:txMk cp="70" len="42">
        <ac:context len="113" hash="3122155638"/>
      </ac:txMk>
    </ac:txMkLst>
    <p188:pos x="10209537" y="682787"/>
    <p188:replyLst>
      <p188:reply id="{831123D8-9CB9-424B-8C10-4CDEA1F12F99}" authorId="{D79EB13C-B093-D9CA-156B-B5D1B0FA37B3}" created="2024-05-02T13:41:39.042">
        <p188:txBody>
          <a:bodyPr/>
          <a:lstStyle/>
          <a:p>
            <a:r>
              <a:rPr lang="en-US"/>
              <a:t>I don’t think Isaac will have a problem with this. There are multiple SS in the MTN region that could come in and help with an electrification if needed</a:t>
            </a:r>
          </a:p>
        </p188:txBody>
      </p188:reply>
    </p188:replyLst>
    <p188:txBody>
      <a:bodyPr/>
      <a:lstStyle/>
      <a:p>
        <a:r>
          <a:rPr lang="en-US"/>
          <a:t>[@DJ Hubler] are you comfortable with the implication that Isaac may take from this sentence--fund only one electrification per year? I know we can claim we have more than one super so we can do more than one electrification per year but that would likely fall flat with Isaac since we had two during Phase 1</a:t>
        </a:r>
      </a:p>
    </p188:txBody>
  </p188:cm>
  <p188:cm id="{4BC7633B-AF04-4CC7-BC8A-629099FAED77}" authorId="{FF2F8678-AE1A-3793-1210-86D2BF85F44E}" created="2024-05-02T00:12:35.092">
    <ac:txMkLst xmlns:ac="http://schemas.microsoft.com/office/drawing/2013/main/command">
      <pc:docMk xmlns:pc="http://schemas.microsoft.com/office/powerpoint/2013/main/command"/>
      <pc:sldMk xmlns:pc="http://schemas.microsoft.com/office/powerpoint/2013/main/command" cId="2101883245" sldId="5477"/>
      <ac:graphicFrameMk id="3" creationId="{3372D9B5-AA4E-5274-FD41-06735797A032}"/>
      <ac:tblMk/>
      <ac:tcMk rowId="2003864610" colId="2717173946"/>
      <ac:txMk cp="59" len="53">
        <ac:context len="113" hash="107925622"/>
      </ac:txMk>
    </ac:txMkLst>
    <p188:pos x="10209537" y="2022490"/>
    <p188:replyLst>
      <p188:reply id="{1A8F2DBD-3C78-4E34-8F53-21A3717604C4}" authorId="{D79EB13C-B093-D9CA-156B-B5D1B0FA37B3}" created="2024-05-02T13:41:48.161">
        <p188:txBody>
          <a:bodyPr/>
          <a:lstStyle/>
          <a:p>
            <a:r>
              <a:rPr lang="en-US"/>
              <a:t>See above</a:t>
            </a:r>
          </a:p>
        </p188:txBody>
      </p188:reply>
    </p188:replyLst>
    <p188:txBody>
      <a:bodyPr/>
      <a:lstStyle/>
      <a:p>
        <a:r>
          <a:rPr lang="en-US"/>
          <a:t>[@DJ Hubler] same question</a:t>
        </a:r>
      </a:p>
    </p188:txBody>
  </p188:cm>
  <p188:cm id="{3E6C373D-3BD4-46BC-B0AA-79E344F1C11F}" authorId="{FF2F8678-AE1A-3793-1210-86D2BF85F44E}" created="2024-05-02T02:37:25.739">
    <ac:deMkLst xmlns:ac="http://schemas.microsoft.com/office/drawing/2013/main/command">
      <pc:docMk xmlns:pc="http://schemas.microsoft.com/office/powerpoint/2013/main/command"/>
      <pc:sldMk xmlns:pc="http://schemas.microsoft.com/office/powerpoint/2013/main/command" cId="2101883245" sldId="5477"/>
      <ac:graphicFrameMk id="3" creationId="{3372D9B5-AA4E-5274-FD41-06735797A032}"/>
    </ac:deMkLst>
    <p188:txBody>
      <a:bodyPr/>
      <a:lstStyle/>
      <a:p>
        <a:r>
          <a:rPr lang="en-US"/>
          <a:t>[@DJ Hubler] please review and edit or approve the changes to this table. Pipe bracing needs a lesson learned.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latin typeface="Barlow" panose="00000500000000000000" pitchFamily="2"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latin typeface="Barlow" panose="00000500000000000000" pitchFamily="2"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C6701D95-F3D6-4845-8153-569CD359E058}" type="slidenum">
              <a:rPr lang="en-US">
                <a:latin typeface="Barlow" panose="00000500000000000000" pitchFamily="2" charset="0"/>
              </a:rPr>
              <a:pPr>
                <a:defRPr/>
              </a:pPr>
              <a:t>‹#›</a:t>
            </a:fld>
            <a:endParaRPr lang="en-US">
              <a:latin typeface="Barlow" panose="000005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60DE2-D9CB-4CDD-A5BD-FF4470A46003}" type="datetimeFigureOut">
              <a:rPr lang="en-US" smtClean="0">
                <a:latin typeface="Barlow" panose="00000500000000000000" pitchFamily="2" charset="0"/>
              </a:rPr>
              <a:t>9/15/2024</a:t>
            </a:fld>
            <a:endParaRPr lang="en-US">
              <a:latin typeface="Barlow" panose="00000500000000000000" pitchFamily="2" charset="0"/>
            </a:endParaRPr>
          </a:p>
        </p:txBody>
      </p:sp>
    </p:spTree>
    <p:extLst>
      <p:ext uri="{BB962C8B-B14F-4D97-AF65-F5344CB8AC3E}">
        <p14:creationId xmlns:p14="http://schemas.microsoft.com/office/powerpoint/2010/main" val="12529199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Barlow" panose="00000500000000000000" pitchFamily="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Barlow" panose="00000500000000000000" pitchFamily="2" charset="0"/>
              </a:defRPr>
            </a:lvl1pPr>
          </a:lstStyle>
          <a:p>
            <a:pPr>
              <a:defRPr/>
            </a:pPr>
            <a:fld id="{17B1CEA2-CB71-46B6-B67F-EE2F0C22A714}" type="datetimeFigureOut">
              <a:rPr lang="en-US" smtClean="0"/>
              <a:pPr>
                <a:defRPr/>
              </a:pPr>
              <a:t>9/15/2024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Barlow" panose="00000500000000000000" pitchFamily="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Barlow" panose="00000500000000000000" pitchFamily="2" charset="0"/>
              </a:defRPr>
            </a:lvl1pPr>
          </a:lstStyle>
          <a:p>
            <a:pPr>
              <a:defRPr/>
            </a:pPr>
            <a:fld id="{06D99548-2840-4133-A781-CF2D9C8B93FB}" type="slidenum">
              <a:rPr lang="en-US" smtClean="0"/>
              <a:pPr>
                <a:defRPr/>
              </a:pPr>
              <a:t>‹#›</a:t>
            </a:fld>
            <a:endParaRPr lang="en-US"/>
          </a:p>
        </p:txBody>
      </p:sp>
    </p:spTree>
    <p:extLst>
      <p:ext uri="{BB962C8B-B14F-4D97-AF65-F5344CB8AC3E}">
        <p14:creationId xmlns:p14="http://schemas.microsoft.com/office/powerpoint/2010/main" val="19352634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Barlow" panose="00000500000000000000" pitchFamily="2" charset="0"/>
        <a:ea typeface="+mn-ea"/>
        <a:cs typeface="+mn-cs"/>
      </a:defRPr>
    </a:lvl1pPr>
    <a:lvl2pPr marL="457200" algn="l" rtl="0" eaLnBrk="0" fontAlgn="base" hangingPunct="0">
      <a:spcBef>
        <a:spcPct val="30000"/>
      </a:spcBef>
      <a:spcAft>
        <a:spcPct val="0"/>
      </a:spcAft>
      <a:defRPr sz="1200" kern="1200">
        <a:solidFill>
          <a:schemeClr val="tx1"/>
        </a:solidFill>
        <a:latin typeface="Barlow" panose="00000500000000000000" pitchFamily="2" charset="0"/>
        <a:ea typeface="+mn-ea"/>
        <a:cs typeface="+mn-cs"/>
      </a:defRPr>
    </a:lvl2pPr>
    <a:lvl3pPr marL="914400" algn="l" rtl="0" eaLnBrk="0" fontAlgn="base" hangingPunct="0">
      <a:spcBef>
        <a:spcPct val="30000"/>
      </a:spcBef>
      <a:spcAft>
        <a:spcPct val="0"/>
      </a:spcAft>
      <a:defRPr sz="1200" kern="1200">
        <a:solidFill>
          <a:schemeClr val="tx1"/>
        </a:solidFill>
        <a:latin typeface="Barlow" panose="00000500000000000000" pitchFamily="2" charset="0"/>
        <a:ea typeface="+mn-ea"/>
        <a:cs typeface="+mn-cs"/>
      </a:defRPr>
    </a:lvl3pPr>
    <a:lvl4pPr marL="1371600" algn="l" rtl="0" eaLnBrk="0" fontAlgn="base" hangingPunct="0">
      <a:spcBef>
        <a:spcPct val="30000"/>
      </a:spcBef>
      <a:spcAft>
        <a:spcPct val="0"/>
      </a:spcAft>
      <a:defRPr sz="1200" kern="1200">
        <a:solidFill>
          <a:schemeClr val="tx1"/>
        </a:solidFill>
        <a:latin typeface="Barlow" panose="00000500000000000000" pitchFamily="2" charset="0"/>
        <a:ea typeface="+mn-ea"/>
        <a:cs typeface="+mn-cs"/>
      </a:defRPr>
    </a:lvl4pPr>
    <a:lvl5pPr marL="1828800" algn="l" rtl="0" eaLnBrk="0" fontAlgn="base" hangingPunct="0">
      <a:spcBef>
        <a:spcPct val="30000"/>
      </a:spcBef>
      <a:spcAft>
        <a:spcPct val="0"/>
      </a:spcAft>
      <a:defRPr sz="1200" kern="1200">
        <a:solidFill>
          <a:schemeClr val="tx1"/>
        </a:solidFill>
        <a:latin typeface="Barlow" panose="000005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6D99548-2840-4133-A781-CF2D9C8B93FB}" type="slidenum">
              <a:rPr lang="en-US" smtClean="0"/>
              <a:pPr>
                <a:defRPr/>
              </a:pPr>
              <a:t>3</a:t>
            </a:fld>
            <a:endParaRPr lang="en-US"/>
          </a:p>
        </p:txBody>
      </p:sp>
    </p:spTree>
    <p:extLst>
      <p:ext uri="{BB962C8B-B14F-4D97-AF65-F5344CB8AC3E}">
        <p14:creationId xmlns:p14="http://schemas.microsoft.com/office/powerpoint/2010/main" val="1652079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3688" indent="-285750">
              <a:buFont typeface="Arial" panose="020B0604020202020204" pitchFamily="34" charset="0"/>
              <a:buChar char="•"/>
            </a:pPr>
            <a:r>
              <a:rPr lang="en-US"/>
              <a:t>Why was Uintah selected? </a:t>
            </a:r>
            <a:endParaRPr lang="en-US" baseline="30000"/>
          </a:p>
          <a:p>
            <a:pPr marL="293688" indent="-285750">
              <a:buFont typeface="Arial" panose="020B0604020202020204" pitchFamily="34" charset="0"/>
              <a:buChar char="•"/>
            </a:pPr>
            <a:r>
              <a:rPr lang="en-US"/>
              <a:t>Final Design: Heating-only ASHP</a:t>
            </a:r>
          </a:p>
          <a:p>
            <a:pPr marL="404813" lvl="1" indent="-285750"/>
            <a:r>
              <a:rPr lang="en-US"/>
              <a:t>Air-source heat pump sized for full heating load (10 modules)</a:t>
            </a:r>
          </a:p>
          <a:p>
            <a:pPr marL="404813" lvl="1" indent="-285750"/>
            <a:r>
              <a:rPr lang="en-US"/>
              <a:t>2x Electric Resistance boilers</a:t>
            </a:r>
          </a:p>
          <a:p>
            <a:pPr marL="404813" lvl="1" indent="-285750"/>
            <a:r>
              <a:rPr lang="en-US"/>
              <a:t>Retain existing water-cooled chiller</a:t>
            </a:r>
          </a:p>
          <a:p>
            <a:pPr marL="404813" lvl="1" indent="-285750"/>
            <a:r>
              <a:rPr lang="en-US"/>
              <a:t>All new coils and VAVs</a:t>
            </a:r>
          </a:p>
          <a:p>
            <a:pPr marL="293688" indent="-285750">
              <a:buFont typeface="Arial" panose="020B0604020202020204" pitchFamily="34" charset="0"/>
              <a:buChar char="•"/>
            </a:pPr>
            <a:r>
              <a:rPr lang="en-US"/>
              <a:t>Other Designs Explored: </a:t>
            </a:r>
          </a:p>
          <a:p>
            <a:pPr marL="404813" lvl="1" indent="-285750"/>
            <a:r>
              <a:rPr lang="en-US"/>
              <a:t>Ground-source heat pump</a:t>
            </a:r>
          </a:p>
          <a:p>
            <a:pPr marL="404813" lvl="1" indent="-285750"/>
            <a:r>
              <a:rPr lang="en-US"/>
              <a:t>Full heating and cooling ASHP</a:t>
            </a:r>
          </a:p>
          <a:p>
            <a:pPr marL="404813" lvl="1" indent="-285750"/>
            <a:r>
              <a:rPr lang="en-US"/>
              <a:t>Hybrid ASHP sized for 30% heating load</a:t>
            </a:r>
          </a:p>
          <a:p>
            <a:endParaRPr lang="en-US"/>
          </a:p>
        </p:txBody>
      </p:sp>
      <p:sp>
        <p:nvSpPr>
          <p:cNvPr id="4" name="Slide Number Placeholder 3"/>
          <p:cNvSpPr>
            <a:spLocks noGrp="1"/>
          </p:cNvSpPr>
          <p:nvPr>
            <p:ph type="sldNum" sz="quarter" idx="5"/>
          </p:nvPr>
        </p:nvSpPr>
        <p:spPr/>
        <p:txBody>
          <a:bodyPr/>
          <a:lstStyle/>
          <a:p>
            <a:pPr>
              <a:defRPr/>
            </a:pPr>
            <a:fld id="{06D99548-2840-4133-A781-CF2D9C8B93FB}" type="slidenum">
              <a:rPr lang="en-US" smtClean="0"/>
              <a:pPr>
                <a:defRPr/>
              </a:pPr>
              <a:t>4</a:t>
            </a:fld>
            <a:endParaRPr lang="en-US"/>
          </a:p>
        </p:txBody>
      </p:sp>
    </p:spTree>
    <p:extLst>
      <p:ext uri="{BB962C8B-B14F-4D97-AF65-F5344CB8AC3E}">
        <p14:creationId xmlns:p14="http://schemas.microsoft.com/office/powerpoint/2010/main" val="1786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06D99548-2840-4133-A781-CF2D9C8B93FB}" type="slidenum">
              <a:rPr lang="en-US" smtClean="0"/>
              <a:pPr>
                <a:defRPr/>
              </a:pPr>
              <a:t>7</a:t>
            </a:fld>
            <a:endParaRPr lang="en-US"/>
          </a:p>
        </p:txBody>
      </p:sp>
    </p:spTree>
    <p:extLst>
      <p:ext uri="{BB962C8B-B14F-4D97-AF65-F5344CB8AC3E}">
        <p14:creationId xmlns:p14="http://schemas.microsoft.com/office/powerpoint/2010/main" val="41991034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3688" indent="-285750">
              <a:buFont typeface="Arial" panose="020B0604020202020204" pitchFamily="34" charset="0"/>
              <a:buChar char="•"/>
            </a:pPr>
            <a:r>
              <a:rPr lang="en-US"/>
              <a:t>Why was Uintah selected? </a:t>
            </a:r>
            <a:endParaRPr lang="en-US" baseline="30000"/>
          </a:p>
          <a:p>
            <a:pPr marL="293688" indent="-285750">
              <a:buFont typeface="Arial" panose="020B0604020202020204" pitchFamily="34" charset="0"/>
              <a:buChar char="•"/>
            </a:pPr>
            <a:r>
              <a:rPr lang="en-US"/>
              <a:t>Final Design: Heating-only ASHP</a:t>
            </a:r>
          </a:p>
          <a:p>
            <a:pPr marL="404813" lvl="1" indent="-285750"/>
            <a:r>
              <a:rPr lang="en-US"/>
              <a:t>Air-source heat pump sized for full heating load (10 modules)</a:t>
            </a:r>
          </a:p>
          <a:p>
            <a:pPr marL="404813" lvl="1" indent="-285750"/>
            <a:r>
              <a:rPr lang="en-US"/>
              <a:t>2x Electric Resistance boilers</a:t>
            </a:r>
          </a:p>
          <a:p>
            <a:pPr marL="404813" lvl="1" indent="-285750"/>
            <a:r>
              <a:rPr lang="en-US"/>
              <a:t>Retain existing water-cooled chiller</a:t>
            </a:r>
          </a:p>
          <a:p>
            <a:pPr marL="404813" lvl="1" indent="-285750"/>
            <a:r>
              <a:rPr lang="en-US"/>
              <a:t>All new coils and VAVs</a:t>
            </a:r>
          </a:p>
          <a:p>
            <a:pPr marL="293688" indent="-285750">
              <a:buFont typeface="Arial" panose="020B0604020202020204" pitchFamily="34" charset="0"/>
              <a:buChar char="•"/>
            </a:pPr>
            <a:r>
              <a:rPr lang="en-US"/>
              <a:t>Other Designs Explored: </a:t>
            </a:r>
          </a:p>
          <a:p>
            <a:pPr marL="404813" lvl="1" indent="-285750"/>
            <a:r>
              <a:rPr lang="en-US"/>
              <a:t>Ground-source heat pump</a:t>
            </a:r>
          </a:p>
          <a:p>
            <a:pPr marL="404813" lvl="1" indent="-285750"/>
            <a:r>
              <a:rPr lang="en-US"/>
              <a:t>Full heating and cooling ASHP</a:t>
            </a:r>
          </a:p>
          <a:p>
            <a:pPr marL="404813" lvl="1" indent="-285750"/>
            <a:r>
              <a:rPr lang="en-US"/>
              <a:t>Hybrid ASHP sized for 30% heating load</a:t>
            </a:r>
          </a:p>
          <a:p>
            <a:endParaRPr lang="en-US"/>
          </a:p>
        </p:txBody>
      </p:sp>
      <p:sp>
        <p:nvSpPr>
          <p:cNvPr id="4" name="Slide Number Placeholder 3"/>
          <p:cNvSpPr>
            <a:spLocks noGrp="1"/>
          </p:cNvSpPr>
          <p:nvPr>
            <p:ph type="sldNum" sz="quarter" idx="5"/>
          </p:nvPr>
        </p:nvSpPr>
        <p:spPr/>
        <p:txBody>
          <a:bodyPr/>
          <a:lstStyle/>
          <a:p>
            <a:pPr>
              <a:defRPr/>
            </a:pPr>
            <a:fld id="{06D99548-2840-4133-A781-CF2D9C8B93FB}" type="slidenum">
              <a:rPr lang="en-US" smtClean="0"/>
              <a:pPr>
                <a:defRPr/>
              </a:pPr>
              <a:t>12</a:t>
            </a:fld>
            <a:endParaRPr lang="en-US"/>
          </a:p>
        </p:txBody>
      </p:sp>
    </p:spTree>
    <p:extLst>
      <p:ext uri="{BB962C8B-B14F-4D97-AF65-F5344CB8AC3E}">
        <p14:creationId xmlns:p14="http://schemas.microsoft.com/office/powerpoint/2010/main" val="632902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68F9B-C421-F21C-73EA-979785FAD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125B3-6657-A20D-EFFC-9D17692ADD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ADE3C6-341F-686D-09DB-2B779844532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F7780D-5C74-4137-B6BB-C919298A3D2B}"/>
              </a:ext>
            </a:extLst>
          </p:cNvPr>
          <p:cNvSpPr>
            <a:spLocks noGrp="1"/>
          </p:cNvSpPr>
          <p:nvPr>
            <p:ph type="sldNum" sz="quarter" idx="5"/>
          </p:nvPr>
        </p:nvSpPr>
        <p:spPr/>
        <p:txBody>
          <a:bodyPr/>
          <a:lstStyle/>
          <a:p>
            <a:pPr>
              <a:defRPr/>
            </a:pPr>
            <a:fld id="{06D99548-2840-4133-A781-CF2D9C8B93FB}" type="slidenum">
              <a:rPr lang="en-US" smtClean="0"/>
              <a:pPr>
                <a:defRPr/>
              </a:pPr>
              <a:t>25</a:t>
            </a:fld>
            <a:endParaRPr lang="en-US"/>
          </a:p>
        </p:txBody>
      </p:sp>
    </p:spTree>
    <p:extLst>
      <p:ext uri="{BB962C8B-B14F-4D97-AF65-F5344CB8AC3E}">
        <p14:creationId xmlns:p14="http://schemas.microsoft.com/office/powerpoint/2010/main" val="17448397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Master" Target="../slideMasters/slideMaster4.xml"/><Relationship Id="rId5" Type="http://schemas.openxmlformats.org/officeDocument/2006/relationships/image" Target="../media/image16.sv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0.jpeg"/><Relationship Id="rId1" Type="http://schemas.openxmlformats.org/officeDocument/2006/relationships/slideMaster" Target="../slideMasters/slideMaster4.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26.jpeg"/><Relationship Id="rId4" Type="http://schemas.openxmlformats.org/officeDocument/2006/relationships/image" Target="../media/image25.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27.jpeg"/><Relationship Id="rId4" Type="http://schemas.openxmlformats.org/officeDocument/2006/relationships/image" Target="../media/image25.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emf"/><Relationship Id="rId1" Type="http://schemas.openxmlformats.org/officeDocument/2006/relationships/slideMaster" Target="../slideMasters/slideMaster5.xml"/><Relationship Id="rId6" Type="http://schemas.openxmlformats.org/officeDocument/2006/relationships/image" Target="../media/image14.png"/><Relationship Id="rId5" Type="http://schemas.openxmlformats.org/officeDocument/2006/relationships/image" Target="../media/image28.jpeg"/><Relationship Id="rId4" Type="http://schemas.openxmlformats.org/officeDocument/2006/relationships/image" Target="../media/image2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7.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8.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9.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1.xml"/><Relationship Id="rId5" Type="http://schemas.openxmlformats.org/officeDocument/2006/relationships/image" Target="../media/image25.svg"/><Relationship Id="rId4"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1.xml"/><Relationship Id="rId4" Type="http://schemas.openxmlformats.org/officeDocument/2006/relationships/image" Target="../media/image29.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1.xml"/><Relationship Id="rId4" Type="http://schemas.openxmlformats.org/officeDocument/2006/relationships/image" Target="../media/image29.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1.xml"/><Relationship Id="rId4" Type="http://schemas.openxmlformats.org/officeDocument/2006/relationships/image" Target="../media/image2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1.xml"/><Relationship Id="rId4" Type="http://schemas.openxmlformats.org/officeDocument/2006/relationships/image" Target="../media/image2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1.xml"/><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33.svg"/><Relationship Id="rId4" Type="http://schemas.openxmlformats.org/officeDocument/2006/relationships/image" Target="../media/image3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35.svg"/><Relationship Id="rId4" Type="http://schemas.openxmlformats.org/officeDocument/2006/relationships/image" Target="../media/image3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39.svg"/><Relationship Id="rId4" Type="http://schemas.openxmlformats.org/officeDocument/2006/relationships/image" Target="../media/image3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43.svg"/><Relationship Id="rId4" Type="http://schemas.openxmlformats.org/officeDocument/2006/relationships/image" Target="../media/image4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45.svg"/><Relationship Id="rId4" Type="http://schemas.openxmlformats.org/officeDocument/2006/relationships/image" Target="../media/image4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47.svg"/><Relationship Id="rId4" Type="http://schemas.openxmlformats.org/officeDocument/2006/relationships/image" Target="../media/image4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49.svg"/><Relationship Id="rId4" Type="http://schemas.openxmlformats.org/officeDocument/2006/relationships/image" Target="../media/image4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23.png"/><Relationship Id="rId5" Type="http://schemas.openxmlformats.org/officeDocument/2006/relationships/image" Target="../media/image51.svg"/><Relationship Id="rId4" Type="http://schemas.openxmlformats.org/officeDocument/2006/relationships/image" Target="../media/image50.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53.svg"/><Relationship Id="rId4"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14.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25.svg"/><Relationship Id="rId10" Type="http://schemas.openxmlformats.org/officeDocument/2006/relationships/image" Target="../media/image58.png"/><Relationship Id="rId4" Type="http://schemas.openxmlformats.org/officeDocument/2006/relationships/image" Target="../media/image23.png"/><Relationship Id="rId9" Type="http://schemas.openxmlformats.org/officeDocument/2006/relationships/image" Target="../media/image57.sv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1.svg"/><Relationship Id="rId7" Type="http://schemas.openxmlformats.org/officeDocument/2006/relationships/image" Target="../media/image65.svg"/><Relationship Id="rId2" Type="http://schemas.openxmlformats.org/officeDocument/2006/relationships/image" Target="../media/image10.png"/><Relationship Id="rId1" Type="http://schemas.openxmlformats.org/officeDocument/2006/relationships/slideMaster" Target="../slideMasters/slideMaster1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sv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1.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70.png"/><Relationship Id="rId5" Type="http://schemas.openxmlformats.org/officeDocument/2006/relationships/image" Target="../media/image25.svg"/><Relationship Id="rId4"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73.svg"/><Relationship Id="rId4" Type="http://schemas.openxmlformats.org/officeDocument/2006/relationships/image" Target="../media/image7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75.sv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74.png"/><Relationship Id="rId5" Type="http://schemas.openxmlformats.org/officeDocument/2006/relationships/image" Target="../media/image25.svg"/><Relationship Id="rId4"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77.svg"/><Relationship Id="rId4" Type="http://schemas.openxmlformats.org/officeDocument/2006/relationships/image" Target="../media/image7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emf"/><Relationship Id="rId1" Type="http://schemas.openxmlformats.org/officeDocument/2006/relationships/slideMaster" Target="../slideMasters/slideMaster12.xml"/><Relationship Id="rId6" Type="http://schemas.openxmlformats.org/officeDocument/2006/relationships/image" Target="../media/image78.png"/><Relationship Id="rId5" Type="http://schemas.openxmlformats.org/officeDocument/2006/relationships/image" Target="../media/image25.svg"/><Relationship Id="rId4" Type="http://schemas.openxmlformats.org/officeDocument/2006/relationships/image" Target="../media/image23.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7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3.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6" name="Dots">
            <a:extLst>
              <a:ext uri="{FF2B5EF4-FFF2-40B4-BE49-F238E27FC236}">
                <a16:creationId xmlns:a16="http://schemas.microsoft.com/office/drawing/2014/main" id="{EC69CE83-6638-C99A-C6F9-555ECAA0818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5609902"/>
            <a:ext cx="711200" cy="660400"/>
          </a:xfrm>
          <a:prstGeom prst="rect">
            <a:avLst/>
          </a:prstGeom>
        </p:spPr>
      </p:pic>
      <p:sp>
        <p:nvSpPr>
          <p:cNvPr id="12" name="Sub Header">
            <a:extLst>
              <a:ext uri="{FF2B5EF4-FFF2-40B4-BE49-F238E27FC236}">
                <a16:creationId xmlns:a16="http://schemas.microsoft.com/office/drawing/2014/main" id="{587F878E-F78E-4F41-A407-410C0DBA3534}"/>
              </a:ext>
            </a:extLst>
          </p:cNvPr>
          <p:cNvSpPr>
            <a:spLocks noGrp="1"/>
          </p:cNvSpPr>
          <p:nvPr>
            <p:ph type="body" sz="quarter" idx="14"/>
          </p:nvPr>
        </p:nvSpPr>
        <p:spPr>
          <a:xfrm>
            <a:off x="427880" y="3764113"/>
            <a:ext cx="6842714" cy="1239356"/>
          </a:xfrm>
          <a:prstGeom prst="rect">
            <a:avLst/>
          </a:prstGeom>
        </p:spPr>
        <p:txBody>
          <a:bodyPr lIns="0" tIns="0" rIns="0" bIns="0"/>
          <a:lstStyle>
            <a:lvl1pPr marL="0" indent="0">
              <a:buNone/>
              <a:defRPr sz="2000" b="0" i="0" spc="50" baseline="0">
                <a:solidFill>
                  <a:schemeClr val="accent3">
                    <a:lumMod val="40000"/>
                    <a:lumOff val="60000"/>
                  </a:schemeClr>
                </a:solidFill>
                <a:latin typeface="Barlow Light" pitchFamily="2" charset="77"/>
              </a:defRPr>
            </a:lvl1pPr>
          </a:lstStyle>
          <a:p>
            <a:pPr lvl="0"/>
            <a:r>
              <a:rPr lang="en-US"/>
              <a:t>Click to edit Master text styles</a:t>
            </a:r>
          </a:p>
        </p:txBody>
      </p:sp>
      <p:sp>
        <p:nvSpPr>
          <p:cNvPr id="9" name="Headline">
            <a:extLst>
              <a:ext uri="{FF2B5EF4-FFF2-40B4-BE49-F238E27FC236}">
                <a16:creationId xmlns:a16="http://schemas.microsoft.com/office/drawing/2014/main" id="{12BC25EC-0D96-4DB6-8EFD-B32A37EBB25D}"/>
              </a:ext>
            </a:extLst>
          </p:cNvPr>
          <p:cNvSpPr>
            <a:spLocks noGrp="1"/>
          </p:cNvSpPr>
          <p:nvPr>
            <p:ph type="body" sz="quarter" idx="16"/>
          </p:nvPr>
        </p:nvSpPr>
        <p:spPr>
          <a:xfrm>
            <a:off x="427879" y="1552583"/>
            <a:ext cx="6842715" cy="1991496"/>
          </a:xfrm>
          <a:prstGeom prst="rect">
            <a:avLst/>
          </a:prstGeom>
        </p:spPr>
        <p:txBody>
          <a:bodyPr lIns="0" tIns="0" rIns="0" bIns="0" anchor="b"/>
          <a:lstStyle>
            <a:lvl1pPr marL="0" indent="0">
              <a:lnSpc>
                <a:spcPts val="4500"/>
              </a:lnSpc>
              <a:buNone/>
              <a:defRPr sz="4000" b="1" i="0">
                <a:solidFill>
                  <a:schemeClr val="bg1"/>
                </a:solidFill>
                <a:latin typeface="Barlow" pitchFamily="2" charset="77"/>
              </a:defRPr>
            </a:lvl1pPr>
          </a:lstStyle>
          <a:p>
            <a:pPr lvl="0"/>
            <a:r>
              <a:rPr lang="en-US"/>
              <a:t>Click to edit Master text styles</a:t>
            </a:r>
          </a:p>
        </p:txBody>
      </p:sp>
      <p:cxnSp>
        <p:nvCxnSpPr>
          <p:cNvPr id="13" name="Line">
            <a:extLst>
              <a:ext uri="{FF2B5EF4-FFF2-40B4-BE49-F238E27FC236}">
                <a16:creationId xmlns:a16="http://schemas.microsoft.com/office/drawing/2014/main" id="{EE22C903-8D5D-46CB-8764-A0978471A9E5}"/>
              </a:ext>
            </a:extLst>
          </p:cNvPr>
          <p:cNvCxnSpPr>
            <a:cxnSpLocks/>
          </p:cNvCxnSpPr>
          <p:nvPr userDrawn="1"/>
        </p:nvCxnSpPr>
        <p:spPr>
          <a:xfrm>
            <a:off x="0" y="952136"/>
            <a:ext cx="2286000" cy="364"/>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Date">
            <a:extLst>
              <a:ext uri="{FF2B5EF4-FFF2-40B4-BE49-F238E27FC236}">
                <a16:creationId xmlns:a16="http://schemas.microsoft.com/office/drawing/2014/main" id="{067C3C67-ADD5-6875-9E04-EB7F730D2F0B}"/>
              </a:ext>
            </a:extLst>
          </p:cNvPr>
          <p:cNvSpPr>
            <a:spLocks noGrp="1"/>
          </p:cNvSpPr>
          <p:nvPr>
            <p:ph type="body" sz="quarter" idx="17" hasCustomPrompt="1"/>
          </p:nvPr>
        </p:nvSpPr>
        <p:spPr>
          <a:xfrm>
            <a:off x="398143" y="514565"/>
            <a:ext cx="2605251" cy="278494"/>
          </a:xfrm>
          <a:prstGeom prst="rect">
            <a:avLst/>
          </a:prstGeom>
        </p:spPr>
        <p:txBody>
          <a:bodyPr lIns="0" tIns="0" rIns="0" bIns="0"/>
          <a:lstStyle>
            <a:lvl1pPr marL="0" indent="0">
              <a:buNone/>
              <a:defRPr sz="1800" b="1" i="0" spc="50" baseline="0">
                <a:solidFill>
                  <a:schemeClr val="bg1"/>
                </a:solidFill>
                <a:latin typeface="Barlow SemiBold" pitchFamily="2" charset="77"/>
              </a:defRPr>
            </a:lvl1pPr>
          </a:lstStyle>
          <a:p>
            <a:pPr lvl="0"/>
            <a:r>
              <a:rPr lang="en-US"/>
              <a:t>DATE</a:t>
            </a:r>
          </a:p>
        </p:txBody>
      </p:sp>
      <p:grpSp>
        <p:nvGrpSpPr>
          <p:cNvPr id="38" name="Group 37">
            <a:extLst>
              <a:ext uri="{FF2B5EF4-FFF2-40B4-BE49-F238E27FC236}">
                <a16:creationId xmlns:a16="http://schemas.microsoft.com/office/drawing/2014/main" id="{69F64163-29C4-7648-EE81-EDA0FB99DAF6}"/>
              </a:ext>
            </a:extLst>
          </p:cNvPr>
          <p:cNvGrpSpPr/>
          <p:nvPr userDrawn="1"/>
        </p:nvGrpSpPr>
        <p:grpSpPr>
          <a:xfrm>
            <a:off x="10562011" y="400355"/>
            <a:ext cx="1244538" cy="554556"/>
            <a:chOff x="10482223" y="364802"/>
            <a:chExt cx="1404114" cy="625662"/>
          </a:xfrm>
        </p:grpSpPr>
        <p:sp>
          <p:nvSpPr>
            <p:cNvPr id="40" name="Freeform 39">
              <a:extLst>
                <a:ext uri="{FF2B5EF4-FFF2-40B4-BE49-F238E27FC236}">
                  <a16:creationId xmlns:a16="http://schemas.microsoft.com/office/drawing/2014/main" id="{9959FA46-5466-6390-7D97-4A6FC45CC862}"/>
                </a:ext>
              </a:extLst>
            </p:cNvPr>
            <p:cNvSpPr/>
            <p:nvPr/>
          </p:nvSpPr>
          <p:spPr>
            <a:xfrm>
              <a:off x="11169092" y="593758"/>
              <a:ext cx="163697" cy="187698"/>
            </a:xfrm>
            <a:custGeom>
              <a:avLst/>
              <a:gdLst>
                <a:gd name="connsiteX0" fmla="*/ 38991 w 163697"/>
                <a:gd name="connsiteY0" fmla="*/ 4987 h 187698"/>
                <a:gd name="connsiteX1" fmla="*/ 0 w 163697"/>
                <a:gd name="connsiteY1" fmla="*/ 187699 h 187698"/>
                <a:gd name="connsiteX2" fmla="*/ 51685 w 163697"/>
                <a:gd name="connsiteY2" fmla="*/ 187699 h 187698"/>
                <a:gd name="connsiteX3" fmla="*/ 79341 w 163697"/>
                <a:gd name="connsiteY3" fmla="*/ 57126 h 187698"/>
                <a:gd name="connsiteX4" fmla="*/ 96570 w 163697"/>
                <a:gd name="connsiteY4" fmla="*/ 42164 h 187698"/>
                <a:gd name="connsiteX5" fmla="*/ 106997 w 163697"/>
                <a:gd name="connsiteY5" fmla="*/ 57126 h 187698"/>
                <a:gd name="connsiteX6" fmla="*/ 79341 w 163697"/>
                <a:gd name="connsiteY6" fmla="*/ 187699 h 187698"/>
                <a:gd name="connsiteX7" fmla="*/ 131027 w 163697"/>
                <a:gd name="connsiteY7" fmla="*/ 187699 h 187698"/>
                <a:gd name="connsiteX8" fmla="*/ 162763 w 163697"/>
                <a:gd name="connsiteY8" fmla="*/ 38084 h 187698"/>
                <a:gd name="connsiteX9" fmla="*/ 124679 w 163697"/>
                <a:gd name="connsiteY9" fmla="*/ 0 h 187698"/>
                <a:gd name="connsiteX10" fmla="*/ 82515 w 163697"/>
                <a:gd name="connsiteY10" fmla="*/ 28109 h 187698"/>
                <a:gd name="connsiteX11" fmla="*/ 82062 w 163697"/>
                <a:gd name="connsiteY11" fmla="*/ 28109 h 187698"/>
                <a:gd name="connsiteX12" fmla="*/ 87049 w 163697"/>
                <a:gd name="connsiteY12" fmla="*/ 5441 h 187698"/>
                <a:gd name="connsiteX13" fmla="*/ 38991 w 163697"/>
                <a:gd name="connsiteY13" fmla="*/ 5441 h 187698"/>
                <a:gd name="connsiteX14" fmla="*/ 38991 w 163697"/>
                <a:gd name="connsiteY14" fmla="*/ 4987 h 18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97" h="187698">
                  <a:moveTo>
                    <a:pt x="38991" y="4987"/>
                  </a:moveTo>
                  <a:lnTo>
                    <a:pt x="0" y="187699"/>
                  </a:lnTo>
                  <a:lnTo>
                    <a:pt x="51685" y="187699"/>
                  </a:lnTo>
                  <a:lnTo>
                    <a:pt x="79341" y="57126"/>
                  </a:lnTo>
                  <a:cubicBezTo>
                    <a:pt x="81155" y="47605"/>
                    <a:pt x="87502" y="42618"/>
                    <a:pt x="96570" y="42164"/>
                  </a:cubicBezTo>
                  <a:cubicBezTo>
                    <a:pt x="106544" y="41711"/>
                    <a:pt x="108358" y="48512"/>
                    <a:pt x="106997" y="57126"/>
                  </a:cubicBezTo>
                  <a:lnTo>
                    <a:pt x="79341" y="187699"/>
                  </a:lnTo>
                  <a:lnTo>
                    <a:pt x="131027" y="187699"/>
                  </a:lnTo>
                  <a:lnTo>
                    <a:pt x="162763" y="38084"/>
                  </a:lnTo>
                  <a:cubicBezTo>
                    <a:pt x="168204" y="13148"/>
                    <a:pt x="149162" y="0"/>
                    <a:pt x="124679" y="0"/>
                  </a:cubicBezTo>
                  <a:cubicBezTo>
                    <a:pt x="108358" y="0"/>
                    <a:pt x="90222" y="14055"/>
                    <a:pt x="82515" y="28109"/>
                  </a:cubicBezTo>
                  <a:lnTo>
                    <a:pt x="82062" y="28109"/>
                  </a:lnTo>
                  <a:lnTo>
                    <a:pt x="87049" y="5441"/>
                  </a:lnTo>
                  <a:lnTo>
                    <a:pt x="38991" y="5441"/>
                  </a:lnTo>
                  <a:lnTo>
                    <a:pt x="38991" y="4987"/>
                  </a:lnTo>
                  <a:close/>
                </a:path>
              </a:pathLst>
            </a:custGeom>
            <a:solidFill>
              <a:srgbClr val="FFFFFF"/>
            </a:solidFill>
            <a:ln w="452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263A6F9F-5010-A24F-6288-2AB99FB618BF}"/>
                </a:ext>
              </a:extLst>
            </p:cNvPr>
            <p:cNvSpPr/>
            <p:nvPr/>
          </p:nvSpPr>
          <p:spPr>
            <a:xfrm>
              <a:off x="11316876" y="593305"/>
              <a:ext cx="153745" cy="194499"/>
            </a:xfrm>
            <a:custGeom>
              <a:avLst/>
              <a:gdLst>
                <a:gd name="connsiteX0" fmla="*/ 151446 w 153745"/>
                <a:gd name="connsiteY0" fmla="*/ 59393 h 194499"/>
                <a:gd name="connsiteX1" fmla="*/ 97948 w 153745"/>
                <a:gd name="connsiteY1" fmla="*/ 0 h 194499"/>
                <a:gd name="connsiteX2" fmla="*/ 18606 w 153745"/>
                <a:gd name="connsiteY2" fmla="*/ 56672 h 194499"/>
                <a:gd name="connsiteX3" fmla="*/ 24500 w 153745"/>
                <a:gd name="connsiteY3" fmla="*/ 91129 h 194499"/>
                <a:gd name="connsiteX4" fmla="*/ 82986 w 153745"/>
                <a:gd name="connsiteY4" fmla="*/ 128760 h 194499"/>
                <a:gd name="connsiteX5" fmla="*/ 87066 w 153745"/>
                <a:gd name="connsiteY5" fmla="*/ 142814 h 194499"/>
                <a:gd name="connsiteX6" fmla="*/ 64851 w 153745"/>
                <a:gd name="connsiteY6" fmla="*/ 160043 h 194499"/>
                <a:gd name="connsiteX7" fmla="*/ 52156 w 153745"/>
                <a:gd name="connsiteY7" fmla="*/ 132840 h 194499"/>
                <a:gd name="connsiteX8" fmla="*/ 2738 w 153745"/>
                <a:gd name="connsiteY8" fmla="*/ 132840 h 194499"/>
                <a:gd name="connsiteX9" fmla="*/ 57597 w 153745"/>
                <a:gd name="connsiteY9" fmla="*/ 194500 h 194499"/>
                <a:gd name="connsiteX10" fmla="*/ 139205 w 153745"/>
                <a:gd name="connsiteY10" fmla="*/ 136467 h 194499"/>
                <a:gd name="connsiteX11" fmla="*/ 83893 w 153745"/>
                <a:gd name="connsiteY11" fmla="*/ 68914 h 194499"/>
                <a:gd name="connsiteX12" fmla="*/ 71652 w 153745"/>
                <a:gd name="connsiteY12" fmla="*/ 50325 h 194499"/>
                <a:gd name="connsiteX13" fmla="*/ 92054 w 153745"/>
                <a:gd name="connsiteY13" fmla="*/ 34910 h 194499"/>
                <a:gd name="connsiteX14" fmla="*/ 103841 w 153745"/>
                <a:gd name="connsiteY14" fmla="*/ 59846 h 194499"/>
                <a:gd name="connsiteX15" fmla="*/ 151446 w 153745"/>
                <a:gd name="connsiteY15" fmla="*/ 59846 h 194499"/>
                <a:gd name="connsiteX16" fmla="*/ 151446 w 153745"/>
                <a:gd name="connsiteY16" fmla="*/ 59393 h 19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745" h="194499">
                  <a:moveTo>
                    <a:pt x="151446" y="59393"/>
                  </a:moveTo>
                  <a:cubicBezTo>
                    <a:pt x="161874" y="19042"/>
                    <a:pt x="135578" y="0"/>
                    <a:pt x="97948" y="0"/>
                  </a:cubicBezTo>
                  <a:cubicBezTo>
                    <a:pt x="61677" y="0"/>
                    <a:pt x="26767" y="16775"/>
                    <a:pt x="18606" y="56672"/>
                  </a:cubicBezTo>
                  <a:cubicBezTo>
                    <a:pt x="15886" y="70274"/>
                    <a:pt x="17700" y="80701"/>
                    <a:pt x="24500" y="91129"/>
                  </a:cubicBezTo>
                  <a:cubicBezTo>
                    <a:pt x="36741" y="109718"/>
                    <a:pt x="64398" y="117425"/>
                    <a:pt x="82986" y="128760"/>
                  </a:cubicBezTo>
                  <a:cubicBezTo>
                    <a:pt x="86613" y="131933"/>
                    <a:pt x="87973" y="137374"/>
                    <a:pt x="87066" y="142814"/>
                  </a:cubicBezTo>
                  <a:cubicBezTo>
                    <a:pt x="84346" y="154602"/>
                    <a:pt x="75732" y="160043"/>
                    <a:pt x="64851" y="160043"/>
                  </a:cubicBezTo>
                  <a:cubicBezTo>
                    <a:pt x="48983" y="160043"/>
                    <a:pt x="48529" y="145535"/>
                    <a:pt x="52156" y="132840"/>
                  </a:cubicBezTo>
                  <a:lnTo>
                    <a:pt x="2738" y="132840"/>
                  </a:lnTo>
                  <a:cubicBezTo>
                    <a:pt x="-8596" y="176818"/>
                    <a:pt x="16339" y="194500"/>
                    <a:pt x="57597" y="194500"/>
                  </a:cubicBezTo>
                  <a:cubicBezTo>
                    <a:pt x="95681" y="194500"/>
                    <a:pt x="130591" y="177271"/>
                    <a:pt x="139205" y="136467"/>
                  </a:cubicBezTo>
                  <a:cubicBezTo>
                    <a:pt x="148273" y="92943"/>
                    <a:pt x="114269" y="84328"/>
                    <a:pt x="83893" y="68914"/>
                  </a:cubicBezTo>
                  <a:cubicBezTo>
                    <a:pt x="77092" y="64833"/>
                    <a:pt x="69838" y="60299"/>
                    <a:pt x="71652" y="50325"/>
                  </a:cubicBezTo>
                  <a:cubicBezTo>
                    <a:pt x="73919" y="39444"/>
                    <a:pt x="82079" y="34910"/>
                    <a:pt x="92054" y="34910"/>
                  </a:cubicBezTo>
                  <a:cubicBezTo>
                    <a:pt x="108829" y="34910"/>
                    <a:pt x="105202" y="47605"/>
                    <a:pt x="103841" y="59846"/>
                  </a:cubicBezTo>
                  <a:lnTo>
                    <a:pt x="151446" y="59846"/>
                  </a:lnTo>
                  <a:lnTo>
                    <a:pt x="151446" y="59393"/>
                  </a:lnTo>
                  <a:close/>
                </a:path>
              </a:pathLst>
            </a:custGeom>
            <a:solidFill>
              <a:srgbClr val="FFFFFF"/>
            </a:solidFill>
            <a:ln w="452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CA5BBCA9-D040-20A2-9B6D-55C400B0A0CC}"/>
                </a:ext>
              </a:extLst>
            </p:cNvPr>
            <p:cNvSpPr/>
            <p:nvPr/>
          </p:nvSpPr>
          <p:spPr>
            <a:xfrm>
              <a:off x="11474129" y="546607"/>
              <a:ext cx="108897" cy="237570"/>
            </a:xfrm>
            <a:custGeom>
              <a:avLst/>
              <a:gdLst>
                <a:gd name="connsiteX0" fmla="*/ 24115 w 108897"/>
                <a:gd name="connsiteY0" fmla="*/ 89769 h 237570"/>
                <a:gd name="connsiteX1" fmla="*/ 1447 w 108897"/>
                <a:gd name="connsiteY1" fmla="*/ 195406 h 237570"/>
                <a:gd name="connsiteX2" fmla="*/ 35903 w 108897"/>
                <a:gd name="connsiteY2" fmla="*/ 237571 h 237570"/>
                <a:gd name="connsiteX3" fmla="*/ 69907 w 108897"/>
                <a:gd name="connsiteY3" fmla="*/ 234850 h 237570"/>
                <a:gd name="connsiteX4" fmla="*/ 77614 w 108897"/>
                <a:gd name="connsiteY4" fmla="*/ 198127 h 237570"/>
                <a:gd name="connsiteX5" fmla="*/ 64013 w 108897"/>
                <a:gd name="connsiteY5" fmla="*/ 198580 h 237570"/>
                <a:gd name="connsiteX6" fmla="*/ 55399 w 108897"/>
                <a:gd name="connsiteY6" fmla="*/ 185885 h 237570"/>
                <a:gd name="connsiteX7" fmla="*/ 75801 w 108897"/>
                <a:gd name="connsiteY7" fmla="*/ 89769 h 237570"/>
                <a:gd name="connsiteX8" fmla="*/ 100737 w 108897"/>
                <a:gd name="connsiteY8" fmla="*/ 89769 h 237570"/>
                <a:gd name="connsiteX9" fmla="*/ 108897 w 108897"/>
                <a:gd name="connsiteY9" fmla="*/ 52139 h 237570"/>
                <a:gd name="connsiteX10" fmla="*/ 83961 w 108897"/>
                <a:gd name="connsiteY10" fmla="*/ 52139 h 237570"/>
                <a:gd name="connsiteX11" fmla="*/ 94843 w 108897"/>
                <a:gd name="connsiteY11" fmla="*/ 0 h 237570"/>
                <a:gd name="connsiteX12" fmla="*/ 43157 w 108897"/>
                <a:gd name="connsiteY12" fmla="*/ 0 h 237570"/>
                <a:gd name="connsiteX13" fmla="*/ 32276 w 108897"/>
                <a:gd name="connsiteY13" fmla="*/ 52139 h 237570"/>
                <a:gd name="connsiteX14" fmla="*/ 11874 w 108897"/>
                <a:gd name="connsiteY14" fmla="*/ 52139 h 237570"/>
                <a:gd name="connsiteX15" fmla="*/ 3713 w 108897"/>
                <a:gd name="connsiteY15" fmla="*/ 89769 h 237570"/>
                <a:gd name="connsiteX16" fmla="*/ 24115 w 108897"/>
                <a:gd name="connsiteY16" fmla="*/ 89769 h 237570"/>
                <a:gd name="connsiteX17" fmla="*/ 24115 w 108897"/>
                <a:gd name="connsiteY17" fmla="*/ 89769 h 2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897" h="237570">
                  <a:moveTo>
                    <a:pt x="24115" y="89769"/>
                  </a:moveTo>
                  <a:lnTo>
                    <a:pt x="1447" y="195406"/>
                  </a:lnTo>
                  <a:cubicBezTo>
                    <a:pt x="-4447" y="223062"/>
                    <a:pt x="7794" y="237571"/>
                    <a:pt x="35903" y="237571"/>
                  </a:cubicBezTo>
                  <a:cubicBezTo>
                    <a:pt x="47238" y="237571"/>
                    <a:pt x="58572" y="236210"/>
                    <a:pt x="69907" y="234850"/>
                  </a:cubicBezTo>
                  <a:lnTo>
                    <a:pt x="77614" y="198127"/>
                  </a:lnTo>
                  <a:cubicBezTo>
                    <a:pt x="72174" y="198127"/>
                    <a:pt x="70360" y="197673"/>
                    <a:pt x="64013" y="198580"/>
                  </a:cubicBezTo>
                  <a:cubicBezTo>
                    <a:pt x="57212" y="198580"/>
                    <a:pt x="53132" y="196313"/>
                    <a:pt x="55399" y="185885"/>
                  </a:cubicBezTo>
                  <a:lnTo>
                    <a:pt x="75801" y="89769"/>
                  </a:lnTo>
                  <a:lnTo>
                    <a:pt x="100737" y="89769"/>
                  </a:lnTo>
                  <a:lnTo>
                    <a:pt x="108897" y="52139"/>
                  </a:lnTo>
                  <a:lnTo>
                    <a:pt x="83961" y="52139"/>
                  </a:lnTo>
                  <a:lnTo>
                    <a:pt x="94843" y="0"/>
                  </a:lnTo>
                  <a:lnTo>
                    <a:pt x="43157" y="0"/>
                  </a:lnTo>
                  <a:lnTo>
                    <a:pt x="32276" y="52139"/>
                  </a:lnTo>
                  <a:lnTo>
                    <a:pt x="11874" y="52139"/>
                  </a:lnTo>
                  <a:lnTo>
                    <a:pt x="3713" y="89769"/>
                  </a:lnTo>
                  <a:lnTo>
                    <a:pt x="24115" y="89769"/>
                  </a:lnTo>
                  <a:lnTo>
                    <a:pt x="24115" y="89769"/>
                  </a:lnTo>
                  <a:close/>
                </a:path>
              </a:pathLst>
            </a:custGeom>
            <a:solidFill>
              <a:srgbClr val="FFFFFF"/>
            </a:solidFill>
            <a:ln w="452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2135C7B-BBE5-1083-9365-500A7DD91A76}"/>
                </a:ext>
              </a:extLst>
            </p:cNvPr>
            <p:cNvSpPr/>
            <p:nvPr/>
          </p:nvSpPr>
          <p:spPr>
            <a:xfrm>
              <a:off x="11556277" y="593305"/>
              <a:ext cx="129212" cy="188152"/>
            </a:xfrm>
            <a:custGeom>
              <a:avLst/>
              <a:gdLst>
                <a:gd name="connsiteX0" fmla="*/ 38991 w 129212"/>
                <a:gd name="connsiteY0" fmla="*/ 5441 h 188152"/>
                <a:gd name="connsiteX1" fmla="*/ 0 w 129212"/>
                <a:gd name="connsiteY1" fmla="*/ 188152 h 188152"/>
                <a:gd name="connsiteX2" fmla="*/ 51685 w 129212"/>
                <a:gd name="connsiteY2" fmla="*/ 188152 h 188152"/>
                <a:gd name="connsiteX3" fmla="*/ 75714 w 129212"/>
                <a:gd name="connsiteY3" fmla="*/ 75714 h 188152"/>
                <a:gd name="connsiteX4" fmla="*/ 101103 w 129212"/>
                <a:gd name="connsiteY4" fmla="*/ 57579 h 188152"/>
                <a:gd name="connsiteX5" fmla="*/ 116518 w 129212"/>
                <a:gd name="connsiteY5" fmla="*/ 58939 h 188152"/>
                <a:gd name="connsiteX6" fmla="*/ 129213 w 129212"/>
                <a:gd name="connsiteY6" fmla="*/ 0 h 188152"/>
                <a:gd name="connsiteX7" fmla="*/ 82062 w 129212"/>
                <a:gd name="connsiteY7" fmla="*/ 33097 h 188152"/>
                <a:gd name="connsiteX8" fmla="*/ 81155 w 129212"/>
                <a:gd name="connsiteY8" fmla="*/ 33097 h 188152"/>
                <a:gd name="connsiteX9" fmla="*/ 87049 w 129212"/>
                <a:gd name="connsiteY9" fmla="*/ 5441 h 188152"/>
                <a:gd name="connsiteX10" fmla="*/ 38991 w 129212"/>
                <a:gd name="connsiteY10" fmla="*/ 5441 h 188152"/>
                <a:gd name="connsiteX11" fmla="*/ 38991 w 129212"/>
                <a:gd name="connsiteY11" fmla="*/ 5441 h 1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212" h="188152">
                  <a:moveTo>
                    <a:pt x="38991" y="5441"/>
                  </a:moveTo>
                  <a:lnTo>
                    <a:pt x="0" y="188152"/>
                  </a:lnTo>
                  <a:lnTo>
                    <a:pt x="51685" y="188152"/>
                  </a:lnTo>
                  <a:lnTo>
                    <a:pt x="75714" y="75714"/>
                  </a:lnTo>
                  <a:cubicBezTo>
                    <a:pt x="79795" y="60753"/>
                    <a:pt x="86595" y="57579"/>
                    <a:pt x="101103" y="57579"/>
                  </a:cubicBezTo>
                  <a:cubicBezTo>
                    <a:pt x="106544" y="57579"/>
                    <a:pt x="111531" y="58032"/>
                    <a:pt x="116518" y="58939"/>
                  </a:cubicBezTo>
                  <a:lnTo>
                    <a:pt x="129213" y="0"/>
                  </a:lnTo>
                  <a:cubicBezTo>
                    <a:pt x="107451" y="0"/>
                    <a:pt x="92036" y="13601"/>
                    <a:pt x="82062" y="33097"/>
                  </a:cubicBezTo>
                  <a:lnTo>
                    <a:pt x="81155" y="33097"/>
                  </a:lnTo>
                  <a:lnTo>
                    <a:pt x="87049" y="5441"/>
                  </a:lnTo>
                  <a:lnTo>
                    <a:pt x="38991" y="5441"/>
                  </a:lnTo>
                  <a:lnTo>
                    <a:pt x="38991" y="5441"/>
                  </a:lnTo>
                  <a:close/>
                </a:path>
              </a:pathLst>
            </a:custGeom>
            <a:solidFill>
              <a:srgbClr val="FFFFFF"/>
            </a:solidFill>
            <a:ln w="452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8D2F307B-FC26-2A21-2668-E8097F6DE97B}"/>
                </a:ext>
              </a:extLst>
            </p:cNvPr>
            <p:cNvSpPr/>
            <p:nvPr/>
          </p:nvSpPr>
          <p:spPr>
            <a:xfrm>
              <a:off x="11657381" y="598745"/>
              <a:ext cx="175004" cy="244371"/>
            </a:xfrm>
            <a:custGeom>
              <a:avLst/>
              <a:gdLst>
                <a:gd name="connsiteX0" fmla="*/ 87955 w 175004"/>
                <a:gd name="connsiteY0" fmla="*/ 0 h 244371"/>
                <a:gd name="connsiteX1" fmla="*/ 35817 w 175004"/>
                <a:gd name="connsiteY1" fmla="*/ 0 h 244371"/>
                <a:gd name="connsiteX2" fmla="*/ 36724 w 175004"/>
                <a:gd name="connsiteY2" fmla="*/ 165483 h 244371"/>
                <a:gd name="connsiteX3" fmla="*/ 35817 w 175004"/>
                <a:gd name="connsiteY3" fmla="*/ 196313 h 244371"/>
                <a:gd name="connsiteX4" fmla="*/ 18135 w 175004"/>
                <a:gd name="connsiteY4" fmla="*/ 205381 h 244371"/>
                <a:gd name="connsiteX5" fmla="*/ 8161 w 175004"/>
                <a:gd name="connsiteY5" fmla="*/ 204021 h 244371"/>
                <a:gd name="connsiteX6" fmla="*/ 0 w 175004"/>
                <a:gd name="connsiteY6" fmla="*/ 242558 h 244371"/>
                <a:gd name="connsiteX7" fmla="*/ 20402 w 175004"/>
                <a:gd name="connsiteY7" fmla="*/ 244371 h 244371"/>
                <a:gd name="connsiteX8" fmla="*/ 108811 w 175004"/>
                <a:gd name="connsiteY8" fmla="*/ 156416 h 244371"/>
                <a:gd name="connsiteX9" fmla="*/ 175004 w 175004"/>
                <a:gd name="connsiteY9" fmla="*/ 0 h 244371"/>
                <a:gd name="connsiteX10" fmla="*/ 124226 w 175004"/>
                <a:gd name="connsiteY10" fmla="*/ 0 h 244371"/>
                <a:gd name="connsiteX11" fmla="*/ 81155 w 175004"/>
                <a:gd name="connsiteY11" fmla="*/ 118332 h 244371"/>
                <a:gd name="connsiteX12" fmla="*/ 80702 w 175004"/>
                <a:gd name="connsiteY12" fmla="*/ 118332 h 244371"/>
                <a:gd name="connsiteX13" fmla="*/ 87955 w 175004"/>
                <a:gd name="connsiteY13" fmla="*/ 0 h 244371"/>
                <a:gd name="connsiteX14" fmla="*/ 87955 w 175004"/>
                <a:gd name="connsiteY14" fmla="*/ 0 h 2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04" h="244371">
                  <a:moveTo>
                    <a:pt x="87955" y="0"/>
                  </a:moveTo>
                  <a:lnTo>
                    <a:pt x="35817" y="0"/>
                  </a:lnTo>
                  <a:lnTo>
                    <a:pt x="36724" y="165483"/>
                  </a:lnTo>
                  <a:cubicBezTo>
                    <a:pt x="36724" y="174098"/>
                    <a:pt x="37631" y="188152"/>
                    <a:pt x="35817" y="196313"/>
                  </a:cubicBezTo>
                  <a:cubicBezTo>
                    <a:pt x="34457" y="203567"/>
                    <a:pt x="23576" y="206287"/>
                    <a:pt x="18135" y="205381"/>
                  </a:cubicBezTo>
                  <a:cubicBezTo>
                    <a:pt x="14962" y="204927"/>
                    <a:pt x="11334" y="204474"/>
                    <a:pt x="8161" y="204021"/>
                  </a:cubicBezTo>
                  <a:lnTo>
                    <a:pt x="0" y="242558"/>
                  </a:lnTo>
                  <a:cubicBezTo>
                    <a:pt x="5441" y="242558"/>
                    <a:pt x="10881" y="244371"/>
                    <a:pt x="20402" y="244371"/>
                  </a:cubicBezTo>
                  <a:cubicBezTo>
                    <a:pt x="77074" y="244371"/>
                    <a:pt x="85235" y="205834"/>
                    <a:pt x="108811" y="156416"/>
                  </a:cubicBezTo>
                  <a:lnTo>
                    <a:pt x="175004" y="0"/>
                  </a:lnTo>
                  <a:lnTo>
                    <a:pt x="124226" y="0"/>
                  </a:lnTo>
                  <a:lnTo>
                    <a:pt x="81155" y="118332"/>
                  </a:lnTo>
                  <a:lnTo>
                    <a:pt x="80702" y="118332"/>
                  </a:lnTo>
                  <a:lnTo>
                    <a:pt x="87955" y="0"/>
                  </a:lnTo>
                  <a:lnTo>
                    <a:pt x="87955" y="0"/>
                  </a:lnTo>
                  <a:close/>
                </a:path>
              </a:pathLst>
            </a:custGeom>
            <a:solidFill>
              <a:srgbClr val="FFFFFF"/>
            </a:solidFill>
            <a:ln w="452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E9EDB112-9CB7-65A9-EFF4-BDCC8F75DBDC}"/>
                </a:ext>
              </a:extLst>
            </p:cNvPr>
            <p:cNvSpPr/>
            <p:nvPr/>
          </p:nvSpPr>
          <p:spPr>
            <a:xfrm>
              <a:off x="11100632" y="536632"/>
              <a:ext cx="103823" cy="244824"/>
            </a:xfrm>
            <a:custGeom>
              <a:avLst/>
              <a:gdLst>
                <a:gd name="connsiteX0" fmla="*/ 51685 w 103823"/>
                <a:gd name="connsiteY0" fmla="*/ 244825 h 244824"/>
                <a:gd name="connsiteX1" fmla="*/ 90676 w 103823"/>
                <a:gd name="connsiteY1" fmla="*/ 62113 h 244824"/>
                <a:gd name="connsiteX2" fmla="*/ 38991 w 103823"/>
                <a:gd name="connsiteY2" fmla="*/ 62113 h 244824"/>
                <a:gd name="connsiteX3" fmla="*/ 0 w 103823"/>
                <a:gd name="connsiteY3" fmla="*/ 244825 h 244824"/>
                <a:gd name="connsiteX4" fmla="*/ 51685 w 103823"/>
                <a:gd name="connsiteY4" fmla="*/ 244825 h 244824"/>
                <a:gd name="connsiteX5" fmla="*/ 51685 w 103823"/>
                <a:gd name="connsiteY5" fmla="*/ 244825 h 244824"/>
                <a:gd name="connsiteX6" fmla="*/ 94303 w 103823"/>
                <a:gd name="connsiteY6" fmla="*/ 43978 h 244824"/>
                <a:gd name="connsiteX7" fmla="*/ 103824 w 103823"/>
                <a:gd name="connsiteY7" fmla="*/ 0 h 244824"/>
                <a:gd name="connsiteX8" fmla="*/ 51685 w 103823"/>
                <a:gd name="connsiteY8" fmla="*/ 0 h 244824"/>
                <a:gd name="connsiteX9" fmla="*/ 42164 w 103823"/>
                <a:gd name="connsiteY9" fmla="*/ 43978 h 244824"/>
                <a:gd name="connsiteX10" fmla="*/ 94303 w 103823"/>
                <a:gd name="connsiteY10" fmla="*/ 43978 h 244824"/>
                <a:gd name="connsiteX11" fmla="*/ 94303 w 103823"/>
                <a:gd name="connsiteY11" fmla="*/ 43978 h 2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23" h="244824">
                  <a:moveTo>
                    <a:pt x="51685" y="244825"/>
                  </a:moveTo>
                  <a:lnTo>
                    <a:pt x="90676" y="62113"/>
                  </a:lnTo>
                  <a:lnTo>
                    <a:pt x="38991" y="62113"/>
                  </a:lnTo>
                  <a:lnTo>
                    <a:pt x="0" y="244825"/>
                  </a:lnTo>
                  <a:lnTo>
                    <a:pt x="51685" y="244825"/>
                  </a:lnTo>
                  <a:lnTo>
                    <a:pt x="51685" y="244825"/>
                  </a:lnTo>
                  <a:close/>
                  <a:moveTo>
                    <a:pt x="94303" y="43978"/>
                  </a:moveTo>
                  <a:lnTo>
                    <a:pt x="103824" y="0"/>
                  </a:lnTo>
                  <a:lnTo>
                    <a:pt x="51685" y="0"/>
                  </a:lnTo>
                  <a:lnTo>
                    <a:pt x="42164" y="43978"/>
                  </a:lnTo>
                  <a:lnTo>
                    <a:pt x="94303" y="43978"/>
                  </a:lnTo>
                  <a:lnTo>
                    <a:pt x="94303" y="43978"/>
                  </a:lnTo>
                  <a:close/>
                </a:path>
              </a:pathLst>
            </a:custGeom>
            <a:solidFill>
              <a:srgbClr val="FFFFFF"/>
            </a:solidFill>
            <a:ln w="4524" cap="flat">
              <a:noFill/>
              <a:prstDash val="solid"/>
              <a:miter/>
            </a:ln>
          </p:spPr>
          <p:txBody>
            <a:bodyPr rtlCol="0" anchor="ctr"/>
            <a:lstStyle/>
            <a:p>
              <a:endParaRPr lang="en-US"/>
            </a:p>
          </p:txBody>
        </p:sp>
        <p:grpSp>
          <p:nvGrpSpPr>
            <p:cNvPr id="46" name="Logo">
              <a:extLst>
                <a:ext uri="{FF2B5EF4-FFF2-40B4-BE49-F238E27FC236}">
                  <a16:creationId xmlns:a16="http://schemas.microsoft.com/office/drawing/2014/main" id="{22974F08-9343-3708-ADA9-A182F82A81A4}"/>
                </a:ext>
              </a:extLst>
            </p:cNvPr>
            <p:cNvGrpSpPr/>
            <p:nvPr/>
          </p:nvGrpSpPr>
          <p:grpSpPr>
            <a:xfrm>
              <a:off x="10482223" y="364802"/>
              <a:ext cx="625662" cy="625662"/>
              <a:chOff x="10482223" y="364802"/>
              <a:chExt cx="625662" cy="625662"/>
            </a:xfrm>
            <a:solidFill>
              <a:srgbClr val="FFFFFF"/>
            </a:solidFill>
          </p:grpSpPr>
          <p:sp>
            <p:nvSpPr>
              <p:cNvPr id="66" name="Freeform 65">
                <a:extLst>
                  <a:ext uri="{FF2B5EF4-FFF2-40B4-BE49-F238E27FC236}">
                    <a16:creationId xmlns:a16="http://schemas.microsoft.com/office/drawing/2014/main" id="{45EF0D27-4AA6-0774-8E3D-CE1608FB7B35}"/>
                  </a:ext>
                </a:extLst>
              </p:cNvPr>
              <p:cNvSpPr/>
              <p:nvPr/>
            </p:nvSpPr>
            <p:spPr>
              <a:xfrm>
                <a:off x="10804464" y="880294"/>
                <a:ext cx="12954" cy="29923"/>
              </a:xfrm>
              <a:custGeom>
                <a:avLst/>
                <a:gdLst>
                  <a:gd name="connsiteX0" fmla="*/ 9632 w 12954"/>
                  <a:gd name="connsiteY0" fmla="*/ 0 h 29923"/>
                  <a:gd name="connsiteX1" fmla="*/ 4645 w 12954"/>
                  <a:gd name="connsiteY1" fmla="*/ 5441 h 29923"/>
                  <a:gd name="connsiteX2" fmla="*/ 111 w 12954"/>
                  <a:gd name="connsiteY2" fmla="*/ 25843 h 29923"/>
                  <a:gd name="connsiteX3" fmla="*/ 3285 w 12954"/>
                  <a:gd name="connsiteY3" fmla="*/ 29923 h 29923"/>
                  <a:gd name="connsiteX4" fmla="*/ 8272 w 12954"/>
                  <a:gd name="connsiteY4" fmla="*/ 25843 h 29923"/>
                  <a:gd name="connsiteX5" fmla="*/ 12806 w 12954"/>
                  <a:gd name="connsiteY5" fmla="*/ 5441 h 29923"/>
                  <a:gd name="connsiteX6" fmla="*/ 9632 w 12954"/>
                  <a:gd name="connsiteY6" fmla="*/ 0 h 2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 h="29923">
                    <a:moveTo>
                      <a:pt x="9632" y="0"/>
                    </a:moveTo>
                    <a:cubicBezTo>
                      <a:pt x="6459" y="0"/>
                      <a:pt x="5098" y="2267"/>
                      <a:pt x="4645" y="5441"/>
                    </a:cubicBezTo>
                    <a:lnTo>
                      <a:pt x="111" y="25843"/>
                    </a:lnTo>
                    <a:cubicBezTo>
                      <a:pt x="-342" y="28563"/>
                      <a:pt x="565" y="29923"/>
                      <a:pt x="3285" y="29923"/>
                    </a:cubicBezTo>
                    <a:cubicBezTo>
                      <a:pt x="6005" y="29923"/>
                      <a:pt x="7365" y="28563"/>
                      <a:pt x="8272" y="25843"/>
                    </a:cubicBezTo>
                    <a:lnTo>
                      <a:pt x="12806" y="5441"/>
                    </a:lnTo>
                    <a:cubicBezTo>
                      <a:pt x="13259" y="2267"/>
                      <a:pt x="12806" y="0"/>
                      <a:pt x="9632" y="0"/>
                    </a:cubicBezTo>
                    <a:close/>
                  </a:path>
                </a:pathLst>
              </a:custGeom>
              <a:solidFill>
                <a:srgbClr val="FFFFFF"/>
              </a:solidFill>
              <a:ln w="4524"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AA1B15E-394F-905C-65CD-974B125B7EC0}"/>
                  </a:ext>
                </a:extLst>
              </p:cNvPr>
              <p:cNvSpPr/>
              <p:nvPr/>
            </p:nvSpPr>
            <p:spPr>
              <a:xfrm>
                <a:off x="10986380" y="879387"/>
                <a:ext cx="9974" cy="9067"/>
              </a:xfrm>
              <a:custGeom>
                <a:avLst/>
                <a:gdLst>
                  <a:gd name="connsiteX0" fmla="*/ 6347 w 9974"/>
                  <a:gd name="connsiteY0" fmla="*/ 0 h 9067"/>
                  <a:gd name="connsiteX1" fmla="*/ 453 w 9974"/>
                  <a:gd name="connsiteY1" fmla="*/ 5894 h 9067"/>
                  <a:gd name="connsiteX2" fmla="*/ 0 w 9974"/>
                  <a:gd name="connsiteY2" fmla="*/ 9068 h 9067"/>
                  <a:gd name="connsiteX3" fmla="*/ 9068 w 9974"/>
                  <a:gd name="connsiteY3" fmla="*/ 9068 h 9067"/>
                  <a:gd name="connsiteX4" fmla="*/ 9974 w 9974"/>
                  <a:gd name="connsiteY4" fmla="*/ 4534 h 9067"/>
                  <a:gd name="connsiteX5" fmla="*/ 6347 w 9974"/>
                  <a:gd name="connsiteY5" fmla="*/ 0 h 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4" h="9067">
                    <a:moveTo>
                      <a:pt x="6347" y="0"/>
                    </a:moveTo>
                    <a:cubicBezTo>
                      <a:pt x="2720" y="0"/>
                      <a:pt x="1360" y="2720"/>
                      <a:pt x="453" y="5894"/>
                    </a:cubicBezTo>
                    <a:lnTo>
                      <a:pt x="0" y="9068"/>
                    </a:lnTo>
                    <a:lnTo>
                      <a:pt x="9068" y="9068"/>
                    </a:lnTo>
                    <a:lnTo>
                      <a:pt x="9974" y="4534"/>
                    </a:lnTo>
                    <a:cubicBezTo>
                      <a:pt x="9974" y="3174"/>
                      <a:pt x="9521" y="0"/>
                      <a:pt x="6347" y="0"/>
                    </a:cubicBezTo>
                    <a:close/>
                  </a:path>
                </a:pathLst>
              </a:custGeom>
              <a:solidFill>
                <a:srgbClr val="FFFFFF"/>
              </a:solidFill>
              <a:ln w="4524"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E6A9DD8-3791-A6A7-CF7A-B1D377BCA95C}"/>
                  </a:ext>
                </a:extLst>
              </p:cNvPr>
              <p:cNvSpPr/>
              <p:nvPr/>
            </p:nvSpPr>
            <p:spPr>
              <a:xfrm>
                <a:off x="10482223" y="364802"/>
                <a:ext cx="625662" cy="625662"/>
              </a:xfrm>
              <a:custGeom>
                <a:avLst/>
                <a:gdLst>
                  <a:gd name="connsiteX0" fmla="*/ 607528 w 625662"/>
                  <a:gd name="connsiteY0" fmla="*/ 208554 h 625662"/>
                  <a:gd name="connsiteX1" fmla="*/ 562643 w 625662"/>
                  <a:gd name="connsiteY1" fmla="*/ 280188 h 625662"/>
                  <a:gd name="connsiteX2" fmla="*/ 588939 w 625662"/>
                  <a:gd name="connsiteY2" fmla="*/ 417109 h 625662"/>
                  <a:gd name="connsiteX3" fmla="*/ 528186 w 625662"/>
                  <a:gd name="connsiteY3" fmla="*/ 417109 h 625662"/>
                  <a:gd name="connsiteX4" fmla="*/ 514585 w 625662"/>
                  <a:gd name="connsiteY4" fmla="*/ 331873 h 625662"/>
                  <a:gd name="connsiteX5" fmla="*/ 496450 w 625662"/>
                  <a:gd name="connsiteY5" fmla="*/ 356809 h 625662"/>
                  <a:gd name="connsiteX6" fmla="*/ 483755 w 625662"/>
                  <a:gd name="connsiteY6" fmla="*/ 417109 h 625662"/>
                  <a:gd name="connsiteX7" fmla="*/ 426176 w 625662"/>
                  <a:gd name="connsiteY7" fmla="*/ 417109 h 625662"/>
                  <a:gd name="connsiteX8" fmla="*/ 478315 w 625662"/>
                  <a:gd name="connsiteY8" fmla="*/ 172284 h 625662"/>
                  <a:gd name="connsiteX9" fmla="*/ 535894 w 625662"/>
                  <a:gd name="connsiteY9" fmla="*/ 172284 h 625662"/>
                  <a:gd name="connsiteX10" fmla="*/ 515038 w 625662"/>
                  <a:gd name="connsiteY10" fmla="*/ 270214 h 625662"/>
                  <a:gd name="connsiteX11" fmla="*/ 515492 w 625662"/>
                  <a:gd name="connsiteY11" fmla="*/ 270214 h 625662"/>
                  <a:gd name="connsiteX12" fmla="*/ 575338 w 625662"/>
                  <a:gd name="connsiteY12" fmla="*/ 172284 h 625662"/>
                  <a:gd name="connsiteX13" fmla="*/ 591206 w 625662"/>
                  <a:gd name="connsiteY13" fmla="*/ 172284 h 625662"/>
                  <a:gd name="connsiteX14" fmla="*/ 312831 w 625662"/>
                  <a:gd name="connsiteY14" fmla="*/ 0 h 625662"/>
                  <a:gd name="connsiteX15" fmla="*/ 0 w 625662"/>
                  <a:gd name="connsiteY15" fmla="*/ 312831 h 625662"/>
                  <a:gd name="connsiteX16" fmla="*/ 312831 w 625662"/>
                  <a:gd name="connsiteY16" fmla="*/ 625663 h 625662"/>
                  <a:gd name="connsiteX17" fmla="*/ 625663 w 625662"/>
                  <a:gd name="connsiteY17" fmla="*/ 312831 h 625662"/>
                  <a:gd name="connsiteX18" fmla="*/ 607528 w 625662"/>
                  <a:gd name="connsiteY18" fmla="*/ 208554 h 625662"/>
                  <a:gd name="connsiteX19" fmla="*/ 387639 w 625662"/>
                  <a:gd name="connsiteY19" fmla="*/ 228503 h 625662"/>
                  <a:gd name="connsiteX20" fmla="*/ 440684 w 625662"/>
                  <a:gd name="connsiteY20" fmla="*/ 301497 h 625662"/>
                  <a:gd name="connsiteX21" fmla="*/ 391719 w 625662"/>
                  <a:gd name="connsiteY21" fmla="*/ 301497 h 625662"/>
                  <a:gd name="connsiteX22" fmla="*/ 392173 w 625662"/>
                  <a:gd name="connsiteY22" fmla="*/ 298323 h 625662"/>
                  <a:gd name="connsiteX23" fmla="*/ 394440 w 625662"/>
                  <a:gd name="connsiteY23" fmla="*/ 277468 h 625662"/>
                  <a:gd name="connsiteX24" fmla="*/ 382652 w 625662"/>
                  <a:gd name="connsiteY24" fmla="*/ 266133 h 625662"/>
                  <a:gd name="connsiteX25" fmla="*/ 362250 w 625662"/>
                  <a:gd name="connsiteY25" fmla="*/ 288349 h 625662"/>
                  <a:gd name="connsiteX26" fmla="*/ 346381 w 625662"/>
                  <a:gd name="connsiteY26" fmla="*/ 363610 h 625662"/>
                  <a:gd name="connsiteX27" fmla="*/ 358623 w 625662"/>
                  <a:gd name="connsiteY27" fmla="*/ 384919 h 625662"/>
                  <a:gd name="connsiteX28" fmla="*/ 383559 w 625662"/>
                  <a:gd name="connsiteY28" fmla="*/ 342301 h 625662"/>
                  <a:gd name="connsiteX29" fmla="*/ 433884 w 625662"/>
                  <a:gd name="connsiteY29" fmla="*/ 342301 h 625662"/>
                  <a:gd name="connsiteX30" fmla="*/ 420282 w 625662"/>
                  <a:gd name="connsiteY30" fmla="*/ 385825 h 625662"/>
                  <a:gd name="connsiteX31" fmla="*/ 363610 w 625662"/>
                  <a:gd name="connsiteY31" fmla="*/ 421189 h 625662"/>
                  <a:gd name="connsiteX32" fmla="*/ 345928 w 625662"/>
                  <a:gd name="connsiteY32" fmla="*/ 422096 h 625662"/>
                  <a:gd name="connsiteX33" fmla="*/ 293790 w 625662"/>
                  <a:gd name="connsiteY33" fmla="*/ 365423 h 625662"/>
                  <a:gd name="connsiteX34" fmla="*/ 309658 w 625662"/>
                  <a:gd name="connsiteY34" fmla="*/ 291069 h 625662"/>
                  <a:gd name="connsiteX35" fmla="*/ 387639 w 625662"/>
                  <a:gd name="connsiteY35" fmla="*/ 228503 h 625662"/>
                  <a:gd name="connsiteX36" fmla="*/ 265680 w 625662"/>
                  <a:gd name="connsiteY36" fmla="*/ 224876 h 625662"/>
                  <a:gd name="connsiteX37" fmla="*/ 184525 w 625662"/>
                  <a:gd name="connsiteY37" fmla="*/ 416655 h 625662"/>
                  <a:gd name="connsiteX38" fmla="*/ 141908 w 625662"/>
                  <a:gd name="connsiteY38" fmla="*/ 416655 h 625662"/>
                  <a:gd name="connsiteX39" fmla="*/ 143268 w 625662"/>
                  <a:gd name="connsiteY39" fmla="*/ 224876 h 625662"/>
                  <a:gd name="connsiteX40" fmla="*/ 142814 w 625662"/>
                  <a:gd name="connsiteY40" fmla="*/ 224876 h 625662"/>
                  <a:gd name="connsiteX41" fmla="*/ 107451 w 625662"/>
                  <a:gd name="connsiteY41" fmla="*/ 416655 h 625662"/>
                  <a:gd name="connsiteX42" fmla="*/ 53045 w 625662"/>
                  <a:gd name="connsiteY42" fmla="*/ 416655 h 625662"/>
                  <a:gd name="connsiteX43" fmla="*/ 105184 w 625662"/>
                  <a:gd name="connsiteY43" fmla="*/ 171831 h 625662"/>
                  <a:gd name="connsiteX44" fmla="*/ 186339 w 625662"/>
                  <a:gd name="connsiteY44" fmla="*/ 171831 h 625662"/>
                  <a:gd name="connsiteX45" fmla="*/ 185432 w 625662"/>
                  <a:gd name="connsiteY45" fmla="*/ 316458 h 625662"/>
                  <a:gd name="connsiteX46" fmla="*/ 184979 w 625662"/>
                  <a:gd name="connsiteY46" fmla="*/ 316458 h 625662"/>
                  <a:gd name="connsiteX47" fmla="*/ 246185 w 625662"/>
                  <a:gd name="connsiteY47" fmla="*/ 171831 h 625662"/>
                  <a:gd name="connsiteX48" fmla="*/ 326433 w 625662"/>
                  <a:gd name="connsiteY48" fmla="*/ 171831 h 625662"/>
                  <a:gd name="connsiteX49" fmla="*/ 274294 w 625662"/>
                  <a:gd name="connsiteY49" fmla="*/ 416655 h 625662"/>
                  <a:gd name="connsiteX50" fmla="*/ 219889 w 625662"/>
                  <a:gd name="connsiteY50" fmla="*/ 416655 h 625662"/>
                  <a:gd name="connsiteX51" fmla="*/ 266587 w 625662"/>
                  <a:gd name="connsiteY51" fmla="*/ 224876 h 625662"/>
                  <a:gd name="connsiteX52" fmla="*/ 265680 w 625662"/>
                  <a:gd name="connsiteY52" fmla="*/ 224876 h 625662"/>
                  <a:gd name="connsiteX53" fmla="*/ 303764 w 625662"/>
                  <a:gd name="connsiteY53" fmla="*/ 527280 h 625662"/>
                  <a:gd name="connsiteX54" fmla="*/ 286082 w 625662"/>
                  <a:gd name="connsiteY54" fmla="*/ 527280 h 625662"/>
                  <a:gd name="connsiteX55" fmla="*/ 280642 w 625662"/>
                  <a:gd name="connsiteY55" fmla="*/ 553122 h 625662"/>
                  <a:gd name="connsiteX56" fmla="*/ 266133 w 625662"/>
                  <a:gd name="connsiteY56" fmla="*/ 553122 h 625662"/>
                  <a:gd name="connsiteX57" fmla="*/ 279281 w 625662"/>
                  <a:gd name="connsiteY57" fmla="*/ 491916 h 625662"/>
                  <a:gd name="connsiteX58" fmla="*/ 312831 w 625662"/>
                  <a:gd name="connsiteY58" fmla="*/ 491916 h 625662"/>
                  <a:gd name="connsiteX59" fmla="*/ 310111 w 625662"/>
                  <a:gd name="connsiteY59" fmla="*/ 504157 h 625662"/>
                  <a:gd name="connsiteX60" fmla="*/ 290616 w 625662"/>
                  <a:gd name="connsiteY60" fmla="*/ 504157 h 625662"/>
                  <a:gd name="connsiteX61" fmla="*/ 288349 w 625662"/>
                  <a:gd name="connsiteY61" fmla="*/ 515038 h 625662"/>
                  <a:gd name="connsiteX62" fmla="*/ 306031 w 625662"/>
                  <a:gd name="connsiteY62" fmla="*/ 515038 h 625662"/>
                  <a:gd name="connsiteX63" fmla="*/ 303764 w 625662"/>
                  <a:gd name="connsiteY63" fmla="*/ 527280 h 625662"/>
                  <a:gd name="connsiteX64" fmla="*/ 347742 w 625662"/>
                  <a:gd name="connsiteY64" fmla="*/ 521839 h 625662"/>
                  <a:gd name="connsiteX65" fmla="*/ 343661 w 625662"/>
                  <a:gd name="connsiteY65" fmla="*/ 540428 h 625662"/>
                  <a:gd name="connsiteX66" fmla="*/ 323713 w 625662"/>
                  <a:gd name="connsiteY66" fmla="*/ 554482 h 625662"/>
                  <a:gd name="connsiteX67" fmla="*/ 309658 w 625662"/>
                  <a:gd name="connsiteY67" fmla="*/ 540428 h 625662"/>
                  <a:gd name="connsiteX68" fmla="*/ 313738 w 625662"/>
                  <a:gd name="connsiteY68" fmla="*/ 521839 h 625662"/>
                  <a:gd name="connsiteX69" fmla="*/ 334140 w 625662"/>
                  <a:gd name="connsiteY69" fmla="*/ 505971 h 625662"/>
                  <a:gd name="connsiteX70" fmla="*/ 347742 w 625662"/>
                  <a:gd name="connsiteY70" fmla="*/ 521839 h 625662"/>
                  <a:gd name="connsiteX71" fmla="*/ 378571 w 625662"/>
                  <a:gd name="connsiteY71" fmla="*/ 520479 h 625662"/>
                  <a:gd name="connsiteX72" fmla="*/ 374944 w 625662"/>
                  <a:gd name="connsiteY72" fmla="*/ 520026 h 625662"/>
                  <a:gd name="connsiteX73" fmla="*/ 368597 w 625662"/>
                  <a:gd name="connsiteY73" fmla="*/ 524559 h 625662"/>
                  <a:gd name="connsiteX74" fmla="*/ 362703 w 625662"/>
                  <a:gd name="connsiteY74" fmla="*/ 552669 h 625662"/>
                  <a:gd name="connsiteX75" fmla="*/ 349555 w 625662"/>
                  <a:gd name="connsiteY75" fmla="*/ 552669 h 625662"/>
                  <a:gd name="connsiteX76" fmla="*/ 359076 w 625662"/>
                  <a:gd name="connsiteY76" fmla="*/ 506878 h 625662"/>
                  <a:gd name="connsiteX77" fmla="*/ 371317 w 625662"/>
                  <a:gd name="connsiteY77" fmla="*/ 506878 h 625662"/>
                  <a:gd name="connsiteX78" fmla="*/ 369957 w 625662"/>
                  <a:gd name="connsiteY78" fmla="*/ 513678 h 625662"/>
                  <a:gd name="connsiteX79" fmla="*/ 369957 w 625662"/>
                  <a:gd name="connsiteY79" fmla="*/ 513678 h 625662"/>
                  <a:gd name="connsiteX80" fmla="*/ 381745 w 625662"/>
                  <a:gd name="connsiteY80" fmla="*/ 505517 h 625662"/>
                  <a:gd name="connsiteX81" fmla="*/ 378571 w 625662"/>
                  <a:gd name="connsiteY81" fmla="*/ 520479 h 625662"/>
                  <a:gd name="connsiteX82" fmla="*/ 424363 w 625662"/>
                  <a:gd name="connsiteY82" fmla="*/ 553122 h 625662"/>
                  <a:gd name="connsiteX83" fmla="*/ 409855 w 625662"/>
                  <a:gd name="connsiteY83" fmla="*/ 553122 h 625662"/>
                  <a:gd name="connsiteX84" fmla="*/ 420282 w 625662"/>
                  <a:gd name="connsiteY84" fmla="*/ 504157 h 625662"/>
                  <a:gd name="connsiteX85" fmla="*/ 408948 w 625662"/>
                  <a:gd name="connsiteY85" fmla="*/ 504157 h 625662"/>
                  <a:gd name="connsiteX86" fmla="*/ 411668 w 625662"/>
                  <a:gd name="connsiteY86" fmla="*/ 491916 h 625662"/>
                  <a:gd name="connsiteX87" fmla="*/ 448845 w 625662"/>
                  <a:gd name="connsiteY87" fmla="*/ 491916 h 625662"/>
                  <a:gd name="connsiteX88" fmla="*/ 446125 w 625662"/>
                  <a:gd name="connsiteY88" fmla="*/ 504157 h 625662"/>
                  <a:gd name="connsiteX89" fmla="*/ 434337 w 625662"/>
                  <a:gd name="connsiteY89" fmla="*/ 504157 h 625662"/>
                  <a:gd name="connsiteX90" fmla="*/ 424363 w 625662"/>
                  <a:gd name="connsiteY90" fmla="*/ 553122 h 625662"/>
                  <a:gd name="connsiteX91" fmla="*/ 484209 w 625662"/>
                  <a:gd name="connsiteY91" fmla="*/ 516399 h 625662"/>
                  <a:gd name="connsiteX92" fmla="*/ 476501 w 625662"/>
                  <a:gd name="connsiteY92" fmla="*/ 553122 h 625662"/>
                  <a:gd name="connsiteX93" fmla="*/ 463353 w 625662"/>
                  <a:gd name="connsiteY93" fmla="*/ 553122 h 625662"/>
                  <a:gd name="connsiteX94" fmla="*/ 470154 w 625662"/>
                  <a:gd name="connsiteY94" fmla="*/ 520479 h 625662"/>
                  <a:gd name="connsiteX95" fmla="*/ 467434 w 625662"/>
                  <a:gd name="connsiteY95" fmla="*/ 516399 h 625662"/>
                  <a:gd name="connsiteX96" fmla="*/ 462446 w 625662"/>
                  <a:gd name="connsiteY96" fmla="*/ 521386 h 625662"/>
                  <a:gd name="connsiteX97" fmla="*/ 455646 w 625662"/>
                  <a:gd name="connsiteY97" fmla="*/ 553122 h 625662"/>
                  <a:gd name="connsiteX98" fmla="*/ 442498 w 625662"/>
                  <a:gd name="connsiteY98" fmla="*/ 553122 h 625662"/>
                  <a:gd name="connsiteX99" fmla="*/ 455646 w 625662"/>
                  <a:gd name="connsiteY99" fmla="*/ 491916 h 625662"/>
                  <a:gd name="connsiteX100" fmla="*/ 468794 w 625662"/>
                  <a:gd name="connsiteY100" fmla="*/ 491916 h 625662"/>
                  <a:gd name="connsiteX101" fmla="*/ 464713 w 625662"/>
                  <a:gd name="connsiteY101" fmla="*/ 510958 h 625662"/>
                  <a:gd name="connsiteX102" fmla="*/ 464713 w 625662"/>
                  <a:gd name="connsiteY102" fmla="*/ 510958 h 625662"/>
                  <a:gd name="connsiteX103" fmla="*/ 475594 w 625662"/>
                  <a:gd name="connsiteY103" fmla="*/ 505971 h 625662"/>
                  <a:gd name="connsiteX104" fmla="*/ 484209 w 625662"/>
                  <a:gd name="connsiteY104" fmla="*/ 516399 h 625662"/>
                  <a:gd name="connsiteX105" fmla="*/ 526826 w 625662"/>
                  <a:gd name="connsiteY105" fmla="*/ 519119 h 625662"/>
                  <a:gd name="connsiteX106" fmla="*/ 524106 w 625662"/>
                  <a:gd name="connsiteY106" fmla="*/ 532267 h 625662"/>
                  <a:gd name="connsiteX107" fmla="*/ 502344 w 625662"/>
                  <a:gd name="connsiteY107" fmla="*/ 532267 h 625662"/>
                  <a:gd name="connsiteX108" fmla="*/ 500530 w 625662"/>
                  <a:gd name="connsiteY108" fmla="*/ 540428 h 625662"/>
                  <a:gd name="connsiteX109" fmla="*/ 503704 w 625662"/>
                  <a:gd name="connsiteY109" fmla="*/ 545415 h 625662"/>
                  <a:gd name="connsiteX110" fmla="*/ 510051 w 625662"/>
                  <a:gd name="connsiteY110" fmla="*/ 537707 h 625662"/>
                  <a:gd name="connsiteX111" fmla="*/ 522746 w 625662"/>
                  <a:gd name="connsiteY111" fmla="*/ 537707 h 625662"/>
                  <a:gd name="connsiteX112" fmla="*/ 502344 w 625662"/>
                  <a:gd name="connsiteY112" fmla="*/ 554936 h 625662"/>
                  <a:gd name="connsiteX113" fmla="*/ 487836 w 625662"/>
                  <a:gd name="connsiteY113" fmla="*/ 540881 h 625662"/>
                  <a:gd name="connsiteX114" fmla="*/ 491916 w 625662"/>
                  <a:gd name="connsiteY114" fmla="*/ 522292 h 625662"/>
                  <a:gd name="connsiteX115" fmla="*/ 512772 w 625662"/>
                  <a:gd name="connsiteY115" fmla="*/ 506424 h 625662"/>
                  <a:gd name="connsiteX116" fmla="*/ 526826 w 625662"/>
                  <a:gd name="connsiteY116" fmla="*/ 519119 h 62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25662" h="625662">
                    <a:moveTo>
                      <a:pt x="607528" y="208554"/>
                    </a:moveTo>
                    <a:lnTo>
                      <a:pt x="562643" y="280188"/>
                    </a:lnTo>
                    <a:lnTo>
                      <a:pt x="588939" y="417109"/>
                    </a:lnTo>
                    <a:lnTo>
                      <a:pt x="528186" y="417109"/>
                    </a:lnTo>
                    <a:lnTo>
                      <a:pt x="514585" y="331873"/>
                    </a:lnTo>
                    <a:lnTo>
                      <a:pt x="496450" y="356809"/>
                    </a:lnTo>
                    <a:lnTo>
                      <a:pt x="483755" y="417109"/>
                    </a:lnTo>
                    <a:lnTo>
                      <a:pt x="426176" y="417109"/>
                    </a:lnTo>
                    <a:lnTo>
                      <a:pt x="478315" y="172284"/>
                    </a:lnTo>
                    <a:lnTo>
                      <a:pt x="535894" y="172284"/>
                    </a:lnTo>
                    <a:lnTo>
                      <a:pt x="515038" y="270214"/>
                    </a:lnTo>
                    <a:lnTo>
                      <a:pt x="515492" y="270214"/>
                    </a:lnTo>
                    <a:lnTo>
                      <a:pt x="575338" y="172284"/>
                    </a:lnTo>
                    <a:lnTo>
                      <a:pt x="591206" y="172284"/>
                    </a:lnTo>
                    <a:cubicBezTo>
                      <a:pt x="540428" y="69820"/>
                      <a:pt x="434790" y="0"/>
                      <a:pt x="312831" y="0"/>
                    </a:cubicBezTo>
                    <a:cubicBezTo>
                      <a:pt x="140094" y="0"/>
                      <a:pt x="0" y="140094"/>
                      <a:pt x="0" y="312831"/>
                    </a:cubicBezTo>
                    <a:cubicBezTo>
                      <a:pt x="0" y="485569"/>
                      <a:pt x="140094" y="625663"/>
                      <a:pt x="312831" y="625663"/>
                    </a:cubicBezTo>
                    <a:cubicBezTo>
                      <a:pt x="485569" y="625663"/>
                      <a:pt x="625663" y="485569"/>
                      <a:pt x="625663" y="312831"/>
                    </a:cubicBezTo>
                    <a:cubicBezTo>
                      <a:pt x="625663" y="276108"/>
                      <a:pt x="619316" y="241198"/>
                      <a:pt x="607528" y="208554"/>
                    </a:cubicBezTo>
                    <a:close/>
                    <a:moveTo>
                      <a:pt x="387639" y="228503"/>
                    </a:moveTo>
                    <a:cubicBezTo>
                      <a:pt x="438871" y="228956"/>
                      <a:pt x="454286" y="251172"/>
                      <a:pt x="440684" y="301497"/>
                    </a:cubicBezTo>
                    <a:lnTo>
                      <a:pt x="391719" y="301497"/>
                    </a:lnTo>
                    <a:lnTo>
                      <a:pt x="392173" y="298323"/>
                    </a:lnTo>
                    <a:cubicBezTo>
                      <a:pt x="392626" y="291523"/>
                      <a:pt x="394440" y="284269"/>
                      <a:pt x="394440" y="277468"/>
                    </a:cubicBezTo>
                    <a:cubicBezTo>
                      <a:pt x="393533" y="269760"/>
                      <a:pt x="390813" y="266133"/>
                      <a:pt x="382652" y="266133"/>
                    </a:cubicBezTo>
                    <a:cubicBezTo>
                      <a:pt x="369050" y="266133"/>
                      <a:pt x="364970" y="276561"/>
                      <a:pt x="362250" y="288349"/>
                    </a:cubicBezTo>
                    <a:lnTo>
                      <a:pt x="346381" y="363610"/>
                    </a:lnTo>
                    <a:cubicBezTo>
                      <a:pt x="344115" y="374944"/>
                      <a:pt x="345021" y="384919"/>
                      <a:pt x="358623" y="384919"/>
                    </a:cubicBezTo>
                    <a:cubicBezTo>
                      <a:pt x="377665" y="384919"/>
                      <a:pt x="380838" y="356356"/>
                      <a:pt x="383559" y="342301"/>
                    </a:cubicBezTo>
                    <a:lnTo>
                      <a:pt x="433884" y="342301"/>
                    </a:lnTo>
                    <a:cubicBezTo>
                      <a:pt x="431617" y="353182"/>
                      <a:pt x="425269" y="375851"/>
                      <a:pt x="420282" y="385825"/>
                    </a:cubicBezTo>
                    <a:cubicBezTo>
                      <a:pt x="408494" y="408494"/>
                      <a:pt x="386732" y="418922"/>
                      <a:pt x="363610" y="421189"/>
                    </a:cubicBezTo>
                    <a:cubicBezTo>
                      <a:pt x="358623" y="421642"/>
                      <a:pt x="354089" y="422096"/>
                      <a:pt x="345928" y="422096"/>
                    </a:cubicBezTo>
                    <a:cubicBezTo>
                      <a:pt x="308751" y="422096"/>
                      <a:pt x="284722" y="407134"/>
                      <a:pt x="293790" y="365423"/>
                    </a:cubicBezTo>
                    <a:lnTo>
                      <a:pt x="309658" y="291069"/>
                    </a:lnTo>
                    <a:cubicBezTo>
                      <a:pt x="320086" y="244371"/>
                      <a:pt x="347742" y="228503"/>
                      <a:pt x="387639" y="228503"/>
                    </a:cubicBezTo>
                    <a:close/>
                    <a:moveTo>
                      <a:pt x="265680" y="224876"/>
                    </a:moveTo>
                    <a:lnTo>
                      <a:pt x="184525" y="416655"/>
                    </a:lnTo>
                    <a:lnTo>
                      <a:pt x="141908" y="416655"/>
                    </a:lnTo>
                    <a:lnTo>
                      <a:pt x="143268" y="224876"/>
                    </a:lnTo>
                    <a:lnTo>
                      <a:pt x="142814" y="224876"/>
                    </a:lnTo>
                    <a:lnTo>
                      <a:pt x="107451" y="416655"/>
                    </a:lnTo>
                    <a:lnTo>
                      <a:pt x="53045" y="416655"/>
                    </a:lnTo>
                    <a:lnTo>
                      <a:pt x="105184" y="171831"/>
                    </a:lnTo>
                    <a:lnTo>
                      <a:pt x="186339" y="171831"/>
                    </a:lnTo>
                    <a:lnTo>
                      <a:pt x="185432" y="316458"/>
                    </a:lnTo>
                    <a:lnTo>
                      <a:pt x="184979" y="316458"/>
                    </a:lnTo>
                    <a:lnTo>
                      <a:pt x="246185" y="171831"/>
                    </a:lnTo>
                    <a:lnTo>
                      <a:pt x="326433" y="171831"/>
                    </a:lnTo>
                    <a:lnTo>
                      <a:pt x="274294" y="416655"/>
                    </a:lnTo>
                    <a:lnTo>
                      <a:pt x="219889" y="416655"/>
                    </a:lnTo>
                    <a:lnTo>
                      <a:pt x="266587" y="224876"/>
                    </a:lnTo>
                    <a:lnTo>
                      <a:pt x="265680" y="224876"/>
                    </a:lnTo>
                    <a:close/>
                    <a:moveTo>
                      <a:pt x="303764" y="527280"/>
                    </a:moveTo>
                    <a:lnTo>
                      <a:pt x="286082" y="527280"/>
                    </a:lnTo>
                    <a:lnTo>
                      <a:pt x="280642" y="553122"/>
                    </a:lnTo>
                    <a:lnTo>
                      <a:pt x="266133" y="553122"/>
                    </a:lnTo>
                    <a:lnTo>
                      <a:pt x="279281" y="491916"/>
                    </a:lnTo>
                    <a:lnTo>
                      <a:pt x="312831" y="491916"/>
                    </a:lnTo>
                    <a:lnTo>
                      <a:pt x="310111" y="504157"/>
                    </a:lnTo>
                    <a:lnTo>
                      <a:pt x="290616" y="504157"/>
                    </a:lnTo>
                    <a:lnTo>
                      <a:pt x="288349" y="515038"/>
                    </a:lnTo>
                    <a:lnTo>
                      <a:pt x="306031" y="515038"/>
                    </a:lnTo>
                    <a:lnTo>
                      <a:pt x="303764" y="527280"/>
                    </a:lnTo>
                    <a:close/>
                    <a:moveTo>
                      <a:pt x="347742" y="521839"/>
                    </a:moveTo>
                    <a:lnTo>
                      <a:pt x="343661" y="540428"/>
                    </a:lnTo>
                    <a:cubicBezTo>
                      <a:pt x="340941" y="550855"/>
                      <a:pt x="333687" y="554482"/>
                      <a:pt x="323713" y="554482"/>
                    </a:cubicBezTo>
                    <a:cubicBezTo>
                      <a:pt x="314192" y="554482"/>
                      <a:pt x="307391" y="550855"/>
                      <a:pt x="309658" y="540428"/>
                    </a:cubicBezTo>
                    <a:lnTo>
                      <a:pt x="313738" y="521839"/>
                    </a:lnTo>
                    <a:cubicBezTo>
                      <a:pt x="316005" y="510051"/>
                      <a:pt x="324166" y="505971"/>
                      <a:pt x="334140" y="505971"/>
                    </a:cubicBezTo>
                    <a:cubicBezTo>
                      <a:pt x="345475" y="505971"/>
                      <a:pt x="350009" y="511411"/>
                      <a:pt x="347742" y="521839"/>
                    </a:cubicBezTo>
                    <a:close/>
                    <a:moveTo>
                      <a:pt x="378571" y="520479"/>
                    </a:moveTo>
                    <a:cubicBezTo>
                      <a:pt x="377211" y="520026"/>
                      <a:pt x="375851" y="520026"/>
                      <a:pt x="374944" y="520026"/>
                    </a:cubicBezTo>
                    <a:cubicBezTo>
                      <a:pt x="371317" y="520026"/>
                      <a:pt x="369504" y="520932"/>
                      <a:pt x="368597" y="524559"/>
                    </a:cubicBezTo>
                    <a:lnTo>
                      <a:pt x="362703" y="552669"/>
                    </a:lnTo>
                    <a:lnTo>
                      <a:pt x="349555" y="552669"/>
                    </a:lnTo>
                    <a:lnTo>
                      <a:pt x="359076" y="506878"/>
                    </a:lnTo>
                    <a:lnTo>
                      <a:pt x="371317" y="506878"/>
                    </a:lnTo>
                    <a:lnTo>
                      <a:pt x="369957" y="513678"/>
                    </a:lnTo>
                    <a:lnTo>
                      <a:pt x="369957" y="513678"/>
                    </a:lnTo>
                    <a:cubicBezTo>
                      <a:pt x="372677" y="508691"/>
                      <a:pt x="376304" y="505517"/>
                      <a:pt x="381745" y="505517"/>
                    </a:cubicBezTo>
                    <a:lnTo>
                      <a:pt x="378571" y="520479"/>
                    </a:lnTo>
                    <a:close/>
                    <a:moveTo>
                      <a:pt x="424363" y="553122"/>
                    </a:moveTo>
                    <a:lnTo>
                      <a:pt x="409855" y="553122"/>
                    </a:lnTo>
                    <a:lnTo>
                      <a:pt x="420282" y="504157"/>
                    </a:lnTo>
                    <a:lnTo>
                      <a:pt x="408948" y="504157"/>
                    </a:lnTo>
                    <a:lnTo>
                      <a:pt x="411668" y="491916"/>
                    </a:lnTo>
                    <a:lnTo>
                      <a:pt x="448845" y="491916"/>
                    </a:lnTo>
                    <a:lnTo>
                      <a:pt x="446125" y="504157"/>
                    </a:lnTo>
                    <a:lnTo>
                      <a:pt x="434337" y="504157"/>
                    </a:lnTo>
                    <a:lnTo>
                      <a:pt x="424363" y="553122"/>
                    </a:lnTo>
                    <a:close/>
                    <a:moveTo>
                      <a:pt x="484209" y="516399"/>
                    </a:moveTo>
                    <a:lnTo>
                      <a:pt x="476501" y="553122"/>
                    </a:lnTo>
                    <a:lnTo>
                      <a:pt x="463353" y="553122"/>
                    </a:lnTo>
                    <a:lnTo>
                      <a:pt x="470154" y="520479"/>
                    </a:lnTo>
                    <a:cubicBezTo>
                      <a:pt x="470607" y="517759"/>
                      <a:pt x="470154" y="516399"/>
                      <a:pt x="467434" y="516399"/>
                    </a:cubicBezTo>
                    <a:cubicBezTo>
                      <a:pt x="464713" y="516399"/>
                      <a:pt x="463353" y="519119"/>
                      <a:pt x="462446" y="521386"/>
                    </a:cubicBezTo>
                    <a:lnTo>
                      <a:pt x="455646" y="553122"/>
                    </a:lnTo>
                    <a:lnTo>
                      <a:pt x="442498" y="553122"/>
                    </a:lnTo>
                    <a:lnTo>
                      <a:pt x="455646" y="491916"/>
                    </a:lnTo>
                    <a:lnTo>
                      <a:pt x="468794" y="491916"/>
                    </a:lnTo>
                    <a:lnTo>
                      <a:pt x="464713" y="510958"/>
                    </a:lnTo>
                    <a:lnTo>
                      <a:pt x="464713" y="510958"/>
                    </a:lnTo>
                    <a:cubicBezTo>
                      <a:pt x="468340" y="507331"/>
                      <a:pt x="471967" y="505971"/>
                      <a:pt x="475594" y="505971"/>
                    </a:cubicBezTo>
                    <a:cubicBezTo>
                      <a:pt x="482395" y="505971"/>
                      <a:pt x="485569" y="510505"/>
                      <a:pt x="484209" y="516399"/>
                    </a:cubicBezTo>
                    <a:close/>
                    <a:moveTo>
                      <a:pt x="526826" y="519119"/>
                    </a:moveTo>
                    <a:lnTo>
                      <a:pt x="524106" y="532267"/>
                    </a:lnTo>
                    <a:lnTo>
                      <a:pt x="502344" y="532267"/>
                    </a:lnTo>
                    <a:lnTo>
                      <a:pt x="500530" y="540428"/>
                    </a:lnTo>
                    <a:cubicBezTo>
                      <a:pt x="500077" y="543148"/>
                      <a:pt x="500530" y="544961"/>
                      <a:pt x="503704" y="545415"/>
                    </a:cubicBezTo>
                    <a:cubicBezTo>
                      <a:pt x="508238" y="545868"/>
                      <a:pt x="508691" y="541334"/>
                      <a:pt x="510051" y="537707"/>
                    </a:cubicBezTo>
                    <a:lnTo>
                      <a:pt x="522746" y="537707"/>
                    </a:lnTo>
                    <a:cubicBezTo>
                      <a:pt x="520932" y="549495"/>
                      <a:pt x="513225" y="554936"/>
                      <a:pt x="502344" y="554936"/>
                    </a:cubicBezTo>
                    <a:cubicBezTo>
                      <a:pt x="492823" y="554936"/>
                      <a:pt x="485569" y="551309"/>
                      <a:pt x="487836" y="540881"/>
                    </a:cubicBezTo>
                    <a:lnTo>
                      <a:pt x="491916" y="522292"/>
                    </a:lnTo>
                    <a:cubicBezTo>
                      <a:pt x="494183" y="510505"/>
                      <a:pt x="502797" y="506878"/>
                      <a:pt x="512772" y="506424"/>
                    </a:cubicBezTo>
                    <a:cubicBezTo>
                      <a:pt x="521386" y="505971"/>
                      <a:pt x="529093" y="509145"/>
                      <a:pt x="526826" y="519119"/>
                    </a:cubicBezTo>
                    <a:close/>
                  </a:path>
                </a:pathLst>
              </a:custGeom>
              <a:solidFill>
                <a:srgbClr val="FFFFFF"/>
              </a:solidFill>
              <a:ln w="4524" cap="flat">
                <a:noFill/>
                <a:prstDash val="solid"/>
                <a:miter/>
              </a:ln>
            </p:spPr>
            <p:txBody>
              <a:bodyPr rtlCol="0" anchor="ctr"/>
              <a:lstStyle/>
              <a:p>
                <a:endParaRPr lang="en-US"/>
              </a:p>
            </p:txBody>
          </p:sp>
        </p:grpSp>
        <p:sp>
          <p:nvSpPr>
            <p:cNvPr id="47" name="Freeform 46">
              <a:extLst>
                <a:ext uri="{FF2B5EF4-FFF2-40B4-BE49-F238E27FC236}">
                  <a16:creationId xmlns:a16="http://schemas.microsoft.com/office/drawing/2014/main" id="{9D3ABFF9-8B04-786A-9D82-083E0261DF2A}"/>
                </a:ext>
              </a:extLst>
            </p:cNvPr>
            <p:cNvSpPr/>
            <p:nvPr/>
          </p:nvSpPr>
          <p:spPr>
            <a:xfrm>
              <a:off x="11040332" y="856718"/>
              <a:ext cx="34910" cy="61206"/>
            </a:xfrm>
            <a:custGeom>
              <a:avLst/>
              <a:gdLst>
                <a:gd name="connsiteX0" fmla="*/ 32190 w 34910"/>
                <a:gd name="connsiteY0" fmla="*/ 61206 h 61206"/>
                <a:gd name="connsiteX1" fmla="*/ 34910 w 34910"/>
                <a:gd name="connsiteY1" fmla="*/ 48965 h 61206"/>
                <a:gd name="connsiteX2" fmla="*/ 17228 w 34910"/>
                <a:gd name="connsiteY2" fmla="*/ 48965 h 61206"/>
                <a:gd name="connsiteX3" fmla="*/ 27656 w 34910"/>
                <a:gd name="connsiteY3" fmla="*/ 0 h 61206"/>
                <a:gd name="connsiteX4" fmla="*/ 13148 w 34910"/>
                <a:gd name="connsiteY4" fmla="*/ 0 h 61206"/>
                <a:gd name="connsiteX5" fmla="*/ 0 w 34910"/>
                <a:gd name="connsiteY5" fmla="*/ 61206 h 61206"/>
                <a:gd name="connsiteX6" fmla="*/ 32190 w 34910"/>
                <a:gd name="connsiteY6"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10" h="61206">
                  <a:moveTo>
                    <a:pt x="32190" y="61206"/>
                  </a:moveTo>
                  <a:lnTo>
                    <a:pt x="34910" y="48965"/>
                  </a:lnTo>
                  <a:lnTo>
                    <a:pt x="17228" y="48965"/>
                  </a:lnTo>
                  <a:lnTo>
                    <a:pt x="27656" y="0"/>
                  </a:lnTo>
                  <a:lnTo>
                    <a:pt x="13148" y="0"/>
                  </a:lnTo>
                  <a:lnTo>
                    <a:pt x="0" y="61206"/>
                  </a:lnTo>
                  <a:lnTo>
                    <a:pt x="32190" y="61206"/>
                  </a:lnTo>
                  <a:close/>
                </a:path>
              </a:pathLst>
            </a:custGeom>
            <a:solidFill>
              <a:srgbClr val="FFFFFF"/>
            </a:solidFill>
            <a:ln w="452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D2C02014-8DCD-C474-F4F3-DCD94777DDC7}"/>
                </a:ext>
              </a:extLst>
            </p:cNvPr>
            <p:cNvSpPr/>
            <p:nvPr/>
          </p:nvSpPr>
          <p:spPr>
            <a:xfrm>
              <a:off x="11080230"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3148 w 25842"/>
                <a:gd name="connsiteY8" fmla="*/ 0 h 61206"/>
                <a:gd name="connsiteX9" fmla="*/ 10881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3148" y="0"/>
                  </a:lnTo>
                  <a:lnTo>
                    <a:pt x="10881"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E16789F9-BA91-73B1-E453-D77056451784}"/>
                </a:ext>
              </a:extLst>
            </p:cNvPr>
            <p:cNvSpPr/>
            <p:nvPr/>
          </p:nvSpPr>
          <p:spPr>
            <a:xfrm>
              <a:off x="11106525"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10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10"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646F5A08-64DA-4AA9-18EC-E5FAD9758542}"/>
                </a:ext>
              </a:extLst>
            </p:cNvPr>
            <p:cNvSpPr/>
            <p:nvPr/>
          </p:nvSpPr>
          <p:spPr>
            <a:xfrm>
              <a:off x="11133764" y="870773"/>
              <a:ext cx="40261" cy="48511"/>
            </a:xfrm>
            <a:custGeom>
              <a:avLst/>
              <a:gdLst>
                <a:gd name="connsiteX0" fmla="*/ 16740 w 40261"/>
                <a:gd name="connsiteY0" fmla="*/ 17682 h 48511"/>
                <a:gd name="connsiteX1" fmla="*/ 17193 w 40261"/>
                <a:gd name="connsiteY1" fmla="*/ 14508 h 48511"/>
                <a:gd name="connsiteX2" fmla="*/ 23087 w 40261"/>
                <a:gd name="connsiteY2" fmla="*/ 8614 h 48511"/>
                <a:gd name="connsiteX3" fmla="*/ 26714 w 40261"/>
                <a:gd name="connsiteY3" fmla="*/ 13148 h 48511"/>
                <a:gd name="connsiteX4" fmla="*/ 25807 w 40261"/>
                <a:gd name="connsiteY4" fmla="*/ 17682 h 48511"/>
                <a:gd name="connsiteX5" fmla="*/ 16740 w 40261"/>
                <a:gd name="connsiteY5" fmla="*/ 17682 h 48511"/>
                <a:gd name="connsiteX6" fmla="*/ 16740 w 40261"/>
                <a:gd name="connsiteY6" fmla="*/ 17682 h 48511"/>
                <a:gd name="connsiteX7" fmla="*/ 37142 w 40261"/>
                <a:gd name="connsiteY7" fmla="*/ 26296 h 48511"/>
                <a:gd name="connsiteX8" fmla="*/ 39862 w 40261"/>
                <a:gd name="connsiteY8" fmla="*/ 13148 h 48511"/>
                <a:gd name="connsiteX9" fmla="*/ 25354 w 40261"/>
                <a:gd name="connsiteY9" fmla="*/ 0 h 48511"/>
                <a:gd name="connsiteX10" fmla="*/ 4498 w 40261"/>
                <a:gd name="connsiteY10" fmla="*/ 15868 h 48511"/>
                <a:gd name="connsiteX11" fmla="*/ 418 w 40261"/>
                <a:gd name="connsiteY11" fmla="*/ 34457 h 48511"/>
                <a:gd name="connsiteX12" fmla="*/ 14926 w 40261"/>
                <a:gd name="connsiteY12" fmla="*/ 48512 h 48511"/>
                <a:gd name="connsiteX13" fmla="*/ 35782 w 40261"/>
                <a:gd name="connsiteY13" fmla="*/ 31283 h 48511"/>
                <a:gd name="connsiteX14" fmla="*/ 23087 w 40261"/>
                <a:gd name="connsiteY14" fmla="*/ 31283 h 48511"/>
                <a:gd name="connsiteX15" fmla="*/ 16740 w 40261"/>
                <a:gd name="connsiteY15" fmla="*/ 38991 h 48511"/>
                <a:gd name="connsiteX16" fmla="*/ 13566 w 40261"/>
                <a:gd name="connsiteY16" fmla="*/ 34003 h 48511"/>
                <a:gd name="connsiteX17" fmla="*/ 15379 w 40261"/>
                <a:gd name="connsiteY17" fmla="*/ 25843 h 48511"/>
                <a:gd name="connsiteX18" fmla="*/ 37142 w 40261"/>
                <a:gd name="connsiteY18" fmla="*/ 25843 h 48511"/>
                <a:gd name="connsiteX19" fmla="*/ 37142 w 40261"/>
                <a:gd name="connsiteY19" fmla="*/ 26296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61" h="48511">
                  <a:moveTo>
                    <a:pt x="16740" y="17682"/>
                  </a:moveTo>
                  <a:lnTo>
                    <a:pt x="17193" y="14508"/>
                  </a:lnTo>
                  <a:cubicBezTo>
                    <a:pt x="17646" y="11334"/>
                    <a:pt x="19460" y="8614"/>
                    <a:pt x="23087" y="8614"/>
                  </a:cubicBezTo>
                  <a:cubicBezTo>
                    <a:pt x="26261" y="8614"/>
                    <a:pt x="26714" y="11788"/>
                    <a:pt x="26714" y="13148"/>
                  </a:cubicBezTo>
                  <a:lnTo>
                    <a:pt x="25807" y="17682"/>
                  </a:lnTo>
                  <a:lnTo>
                    <a:pt x="16740" y="17682"/>
                  </a:lnTo>
                  <a:lnTo>
                    <a:pt x="16740" y="17682"/>
                  </a:lnTo>
                  <a:close/>
                  <a:moveTo>
                    <a:pt x="37142" y="26296"/>
                  </a:moveTo>
                  <a:lnTo>
                    <a:pt x="39862" y="13148"/>
                  </a:lnTo>
                  <a:cubicBezTo>
                    <a:pt x="42129" y="3174"/>
                    <a:pt x="34421" y="0"/>
                    <a:pt x="25354" y="0"/>
                  </a:cubicBezTo>
                  <a:cubicBezTo>
                    <a:pt x="15379" y="0"/>
                    <a:pt x="7219" y="4080"/>
                    <a:pt x="4498" y="15868"/>
                  </a:cubicBezTo>
                  <a:lnTo>
                    <a:pt x="418" y="34457"/>
                  </a:lnTo>
                  <a:cubicBezTo>
                    <a:pt x="-1849" y="44884"/>
                    <a:pt x="5405" y="48512"/>
                    <a:pt x="14926" y="48512"/>
                  </a:cubicBezTo>
                  <a:cubicBezTo>
                    <a:pt x="26261" y="48512"/>
                    <a:pt x="33515" y="43071"/>
                    <a:pt x="35782" y="31283"/>
                  </a:cubicBezTo>
                  <a:lnTo>
                    <a:pt x="23087" y="31283"/>
                  </a:lnTo>
                  <a:cubicBezTo>
                    <a:pt x="22180" y="34910"/>
                    <a:pt x="21727" y="39444"/>
                    <a:pt x="16740" y="38991"/>
                  </a:cubicBezTo>
                  <a:cubicBezTo>
                    <a:pt x="14019" y="38991"/>
                    <a:pt x="13113" y="36724"/>
                    <a:pt x="13566" y="34003"/>
                  </a:cubicBezTo>
                  <a:lnTo>
                    <a:pt x="15379" y="25843"/>
                  </a:lnTo>
                  <a:lnTo>
                    <a:pt x="37142" y="25843"/>
                  </a:lnTo>
                  <a:lnTo>
                    <a:pt x="37142" y="26296"/>
                  </a:lnTo>
                  <a:close/>
                </a:path>
              </a:pathLst>
            </a:custGeom>
            <a:solidFill>
              <a:srgbClr val="FFFFFF"/>
            </a:solidFill>
            <a:ln w="4524"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D3A1D9A2-202F-CBAA-D657-BACA1B173A6D}"/>
                </a:ext>
              </a:extLst>
            </p:cNvPr>
            <p:cNvSpPr/>
            <p:nvPr/>
          </p:nvSpPr>
          <p:spPr>
            <a:xfrm>
              <a:off x="11199038" y="855358"/>
              <a:ext cx="45844" cy="63926"/>
            </a:xfrm>
            <a:custGeom>
              <a:avLst/>
              <a:gdLst>
                <a:gd name="connsiteX0" fmla="*/ 25366 w 45844"/>
                <a:gd name="connsiteY0" fmla="*/ 43978 h 63926"/>
                <a:gd name="connsiteX1" fmla="*/ 18565 w 45844"/>
                <a:gd name="connsiteY1" fmla="*/ 52592 h 63926"/>
                <a:gd name="connsiteX2" fmla="*/ 15392 w 45844"/>
                <a:gd name="connsiteY2" fmla="*/ 43978 h 63926"/>
                <a:gd name="connsiteX3" fmla="*/ 20832 w 45844"/>
                <a:gd name="connsiteY3" fmla="*/ 19042 h 63926"/>
                <a:gd name="connsiteX4" fmla="*/ 27633 w 45844"/>
                <a:gd name="connsiteY4" fmla="*/ 10881 h 63926"/>
                <a:gd name="connsiteX5" fmla="*/ 30807 w 45844"/>
                <a:gd name="connsiteY5" fmla="*/ 19042 h 63926"/>
                <a:gd name="connsiteX6" fmla="*/ 25366 w 45844"/>
                <a:gd name="connsiteY6" fmla="*/ 43978 h 63926"/>
                <a:gd name="connsiteX7" fmla="*/ 25366 w 45844"/>
                <a:gd name="connsiteY7" fmla="*/ 43978 h 63926"/>
                <a:gd name="connsiteX8" fmla="*/ 45315 w 45844"/>
                <a:gd name="connsiteY8" fmla="*/ 18135 h 63926"/>
                <a:gd name="connsiteX9" fmla="*/ 29900 w 45844"/>
                <a:gd name="connsiteY9" fmla="*/ 0 h 63926"/>
                <a:gd name="connsiteX10" fmla="*/ 6324 w 45844"/>
                <a:gd name="connsiteY10" fmla="*/ 18135 h 63926"/>
                <a:gd name="connsiteX11" fmla="*/ 884 w 45844"/>
                <a:gd name="connsiteY11" fmla="*/ 43071 h 63926"/>
                <a:gd name="connsiteX12" fmla="*/ 15845 w 45844"/>
                <a:gd name="connsiteY12" fmla="*/ 63926 h 63926"/>
                <a:gd name="connsiteX13" fmla="*/ 39421 w 45844"/>
                <a:gd name="connsiteY13" fmla="*/ 43071 h 63926"/>
                <a:gd name="connsiteX14" fmla="*/ 45315 w 45844"/>
                <a:gd name="connsiteY14" fmla="*/ 18135 h 63926"/>
                <a:gd name="connsiteX15" fmla="*/ 45315 w 45844"/>
                <a:gd name="connsiteY15" fmla="*/ 18135 h 6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44" h="63926">
                  <a:moveTo>
                    <a:pt x="25366" y="43978"/>
                  </a:moveTo>
                  <a:cubicBezTo>
                    <a:pt x="24459" y="47605"/>
                    <a:pt x="23099" y="52592"/>
                    <a:pt x="18565" y="52592"/>
                  </a:cubicBezTo>
                  <a:cubicBezTo>
                    <a:pt x="14032" y="52592"/>
                    <a:pt x="14485" y="47151"/>
                    <a:pt x="15392" y="43978"/>
                  </a:cubicBezTo>
                  <a:lnTo>
                    <a:pt x="20832" y="19042"/>
                  </a:lnTo>
                  <a:cubicBezTo>
                    <a:pt x="21739" y="15415"/>
                    <a:pt x="23099" y="10881"/>
                    <a:pt x="27633" y="10881"/>
                  </a:cubicBezTo>
                  <a:cubicBezTo>
                    <a:pt x="32167" y="10881"/>
                    <a:pt x="31713" y="15415"/>
                    <a:pt x="30807" y="19042"/>
                  </a:cubicBezTo>
                  <a:lnTo>
                    <a:pt x="25366" y="43978"/>
                  </a:lnTo>
                  <a:lnTo>
                    <a:pt x="25366" y="43978"/>
                  </a:lnTo>
                  <a:close/>
                  <a:moveTo>
                    <a:pt x="45315" y="18135"/>
                  </a:moveTo>
                  <a:cubicBezTo>
                    <a:pt x="47582" y="6347"/>
                    <a:pt x="42594" y="0"/>
                    <a:pt x="29900" y="0"/>
                  </a:cubicBezTo>
                  <a:cubicBezTo>
                    <a:pt x="17205" y="0"/>
                    <a:pt x="9044" y="6347"/>
                    <a:pt x="6324" y="18135"/>
                  </a:cubicBezTo>
                  <a:lnTo>
                    <a:pt x="884" y="43071"/>
                  </a:lnTo>
                  <a:cubicBezTo>
                    <a:pt x="-1837" y="56672"/>
                    <a:pt x="1337" y="63926"/>
                    <a:pt x="15845" y="63926"/>
                  </a:cubicBezTo>
                  <a:cubicBezTo>
                    <a:pt x="30353" y="63926"/>
                    <a:pt x="36701" y="56672"/>
                    <a:pt x="39421" y="43071"/>
                  </a:cubicBezTo>
                  <a:lnTo>
                    <a:pt x="45315" y="18135"/>
                  </a:lnTo>
                  <a:lnTo>
                    <a:pt x="45315" y="18135"/>
                  </a:lnTo>
                  <a:close/>
                </a:path>
              </a:pathLst>
            </a:custGeom>
            <a:solidFill>
              <a:srgbClr val="FFFFFF"/>
            </a:solidFill>
            <a:ln w="4524"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0616F4A3-C81C-74FC-50C1-D2D3241E2C7C}"/>
                </a:ext>
              </a:extLst>
            </p:cNvPr>
            <p:cNvSpPr/>
            <p:nvPr/>
          </p:nvSpPr>
          <p:spPr>
            <a:xfrm>
              <a:off x="11246620"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09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09"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8B9198E3-5312-05EA-8AEF-8F3B4104C883}"/>
                </a:ext>
              </a:extLst>
            </p:cNvPr>
            <p:cNvSpPr/>
            <p:nvPr/>
          </p:nvSpPr>
          <p:spPr>
            <a:xfrm>
              <a:off x="11304652" y="856718"/>
              <a:ext cx="43524" cy="61206"/>
            </a:xfrm>
            <a:custGeom>
              <a:avLst/>
              <a:gdLst>
                <a:gd name="connsiteX0" fmla="*/ 14508 w 43524"/>
                <a:gd name="connsiteY0" fmla="*/ 0 h 61206"/>
                <a:gd name="connsiteX1" fmla="*/ 0 w 43524"/>
                <a:gd name="connsiteY1" fmla="*/ 0 h 61206"/>
                <a:gd name="connsiteX2" fmla="*/ 6801 w 43524"/>
                <a:gd name="connsiteY2" fmla="*/ 35364 h 61206"/>
                <a:gd name="connsiteX3" fmla="*/ 1360 w 43524"/>
                <a:gd name="connsiteY3" fmla="*/ 61206 h 61206"/>
                <a:gd name="connsiteX4" fmla="*/ 15868 w 43524"/>
                <a:gd name="connsiteY4" fmla="*/ 61206 h 61206"/>
                <a:gd name="connsiteX5" fmla="*/ 21309 w 43524"/>
                <a:gd name="connsiteY5" fmla="*/ 35364 h 61206"/>
                <a:gd name="connsiteX6" fmla="*/ 43524 w 43524"/>
                <a:gd name="connsiteY6" fmla="*/ 0 h 61206"/>
                <a:gd name="connsiteX7" fmla="*/ 29016 w 43524"/>
                <a:gd name="connsiteY7" fmla="*/ 0 h 61206"/>
                <a:gd name="connsiteX8" fmla="*/ 17682 w 43524"/>
                <a:gd name="connsiteY8" fmla="*/ 19949 h 61206"/>
                <a:gd name="connsiteX9" fmla="*/ 17228 w 43524"/>
                <a:gd name="connsiteY9" fmla="*/ 19949 h 61206"/>
                <a:gd name="connsiteX10" fmla="*/ 14508 w 43524"/>
                <a:gd name="connsiteY10" fmla="*/ 0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24" h="61206">
                  <a:moveTo>
                    <a:pt x="14508" y="0"/>
                  </a:moveTo>
                  <a:lnTo>
                    <a:pt x="0" y="0"/>
                  </a:lnTo>
                  <a:lnTo>
                    <a:pt x="6801" y="35364"/>
                  </a:lnTo>
                  <a:lnTo>
                    <a:pt x="1360" y="61206"/>
                  </a:lnTo>
                  <a:lnTo>
                    <a:pt x="15868" y="61206"/>
                  </a:lnTo>
                  <a:lnTo>
                    <a:pt x="21309" y="35364"/>
                  </a:lnTo>
                  <a:lnTo>
                    <a:pt x="43524" y="0"/>
                  </a:lnTo>
                  <a:lnTo>
                    <a:pt x="29016" y="0"/>
                  </a:lnTo>
                  <a:lnTo>
                    <a:pt x="17682" y="19949"/>
                  </a:lnTo>
                  <a:lnTo>
                    <a:pt x="17228" y="19949"/>
                  </a:lnTo>
                  <a:lnTo>
                    <a:pt x="14508" y="0"/>
                  </a:lnTo>
                  <a:close/>
                </a:path>
              </a:pathLst>
            </a:custGeom>
            <a:solidFill>
              <a:srgbClr val="FFFFFF"/>
            </a:solidFill>
            <a:ln w="4524"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D21DAA0F-ABA6-A03D-F2E6-086918DF72C7}"/>
                </a:ext>
              </a:extLst>
            </p:cNvPr>
            <p:cNvSpPr/>
            <p:nvPr/>
          </p:nvSpPr>
          <p:spPr>
            <a:xfrm>
              <a:off x="11334137" y="870773"/>
              <a:ext cx="39088" cy="48511"/>
            </a:xfrm>
            <a:custGeom>
              <a:avLst/>
              <a:gdLst>
                <a:gd name="connsiteX0" fmla="*/ 438 w 39088"/>
                <a:gd name="connsiteY0" fmla="*/ 34457 h 48511"/>
                <a:gd name="connsiteX1" fmla="*/ 14493 w 39088"/>
                <a:gd name="connsiteY1" fmla="*/ 48512 h 48511"/>
                <a:gd name="connsiteX2" fmla="*/ 34442 w 39088"/>
                <a:gd name="connsiteY2" fmla="*/ 34457 h 48511"/>
                <a:gd name="connsiteX3" fmla="*/ 38522 w 39088"/>
                <a:gd name="connsiteY3" fmla="*/ 15868 h 48511"/>
                <a:gd name="connsiteX4" fmla="*/ 24921 w 39088"/>
                <a:gd name="connsiteY4" fmla="*/ 0 h 48511"/>
                <a:gd name="connsiteX5" fmla="*/ 4519 w 39088"/>
                <a:gd name="connsiteY5" fmla="*/ 15868 h 48511"/>
                <a:gd name="connsiteX6" fmla="*/ 438 w 39088"/>
                <a:gd name="connsiteY6" fmla="*/ 34457 h 48511"/>
                <a:gd name="connsiteX7" fmla="*/ 438 w 39088"/>
                <a:gd name="connsiteY7" fmla="*/ 34457 h 48511"/>
                <a:gd name="connsiteX8" fmla="*/ 17667 w 39088"/>
                <a:gd name="connsiteY8" fmla="*/ 14508 h 48511"/>
                <a:gd name="connsiteX9" fmla="*/ 22654 w 39088"/>
                <a:gd name="connsiteY9" fmla="*/ 9068 h 48511"/>
                <a:gd name="connsiteX10" fmla="*/ 25374 w 39088"/>
                <a:gd name="connsiteY10" fmla="*/ 14508 h 48511"/>
                <a:gd name="connsiteX11" fmla="*/ 20840 w 39088"/>
                <a:gd name="connsiteY11" fmla="*/ 34910 h 48511"/>
                <a:gd name="connsiteX12" fmla="*/ 15853 w 39088"/>
                <a:gd name="connsiteY12" fmla="*/ 38991 h 48511"/>
                <a:gd name="connsiteX13" fmla="*/ 12680 w 39088"/>
                <a:gd name="connsiteY13" fmla="*/ 34910 h 48511"/>
                <a:gd name="connsiteX14" fmla="*/ 17667 w 39088"/>
                <a:gd name="connsiteY14" fmla="*/ 14508 h 48511"/>
                <a:gd name="connsiteX15" fmla="*/ 17667 w 39088"/>
                <a:gd name="connsiteY15" fmla="*/ 14508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8" h="48511">
                  <a:moveTo>
                    <a:pt x="438" y="34457"/>
                  </a:moveTo>
                  <a:cubicBezTo>
                    <a:pt x="-1829" y="44884"/>
                    <a:pt x="4972" y="48512"/>
                    <a:pt x="14493" y="48512"/>
                  </a:cubicBezTo>
                  <a:cubicBezTo>
                    <a:pt x="24467" y="48512"/>
                    <a:pt x="31722" y="44884"/>
                    <a:pt x="34442" y="34457"/>
                  </a:cubicBezTo>
                  <a:lnTo>
                    <a:pt x="38522" y="15868"/>
                  </a:lnTo>
                  <a:cubicBezTo>
                    <a:pt x="40789" y="5441"/>
                    <a:pt x="36255" y="0"/>
                    <a:pt x="24921" y="0"/>
                  </a:cubicBezTo>
                  <a:cubicBezTo>
                    <a:pt x="14946" y="0"/>
                    <a:pt x="7239" y="4080"/>
                    <a:pt x="4519" y="15868"/>
                  </a:cubicBezTo>
                  <a:lnTo>
                    <a:pt x="438" y="34457"/>
                  </a:lnTo>
                  <a:lnTo>
                    <a:pt x="438" y="34457"/>
                  </a:lnTo>
                  <a:close/>
                  <a:moveTo>
                    <a:pt x="17667" y="14508"/>
                  </a:moveTo>
                  <a:cubicBezTo>
                    <a:pt x="18120" y="11788"/>
                    <a:pt x="19934" y="9068"/>
                    <a:pt x="22654" y="9068"/>
                  </a:cubicBezTo>
                  <a:cubicBezTo>
                    <a:pt x="25828" y="9068"/>
                    <a:pt x="26281" y="11334"/>
                    <a:pt x="25374" y="14508"/>
                  </a:cubicBezTo>
                  <a:lnTo>
                    <a:pt x="20840" y="34910"/>
                  </a:lnTo>
                  <a:cubicBezTo>
                    <a:pt x="19934" y="37630"/>
                    <a:pt x="18573" y="38991"/>
                    <a:pt x="15853" y="38991"/>
                  </a:cubicBezTo>
                  <a:cubicBezTo>
                    <a:pt x="13133" y="38991"/>
                    <a:pt x="12226" y="37630"/>
                    <a:pt x="12680" y="34910"/>
                  </a:cubicBezTo>
                  <a:lnTo>
                    <a:pt x="17667" y="14508"/>
                  </a:lnTo>
                  <a:lnTo>
                    <a:pt x="17667" y="14508"/>
                  </a:lnTo>
                  <a:close/>
                </a:path>
              </a:pathLst>
            </a:custGeom>
            <a:solidFill>
              <a:srgbClr val="FFFFFF"/>
            </a:solidFill>
            <a:ln w="4524"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19A8481D-EB41-7106-ADE7-1ECCAD18CE61}"/>
                </a:ext>
              </a:extLst>
            </p:cNvPr>
            <p:cNvSpPr/>
            <p:nvPr/>
          </p:nvSpPr>
          <p:spPr>
            <a:xfrm>
              <a:off x="11375527" y="872133"/>
              <a:ext cx="41563" cy="47151"/>
            </a:xfrm>
            <a:custGeom>
              <a:avLst/>
              <a:gdLst>
                <a:gd name="connsiteX0" fmla="*/ 32043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3 w 41563"/>
                <a:gd name="connsiteY13" fmla="*/ 45338 h 47151"/>
                <a:gd name="connsiteX14" fmla="*/ 32043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3"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3" y="45338"/>
                  </a:lnTo>
                  <a:lnTo>
                    <a:pt x="32043" y="45791"/>
                  </a:lnTo>
                  <a:close/>
                </a:path>
              </a:pathLst>
            </a:custGeom>
            <a:solidFill>
              <a:srgbClr val="FFFFFF"/>
            </a:solidFill>
            <a:ln w="4524"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F8DA5B38-2A56-6F01-9DF1-D611209A2F5D}"/>
                </a:ext>
              </a:extLst>
            </p:cNvPr>
            <p:cNvSpPr/>
            <p:nvPr/>
          </p:nvSpPr>
          <p:spPr>
            <a:xfrm>
              <a:off x="11417090" y="871226"/>
              <a:ext cx="32189" cy="46698"/>
            </a:xfrm>
            <a:custGeom>
              <a:avLst/>
              <a:gdLst>
                <a:gd name="connsiteX0" fmla="*/ 9521 w 32189"/>
                <a:gd name="connsiteY0" fmla="*/ 907 h 46698"/>
                <a:gd name="connsiteX1" fmla="*/ 0 w 32189"/>
                <a:gd name="connsiteY1" fmla="*/ 46698 h 46698"/>
                <a:gd name="connsiteX2" fmla="*/ 13148 w 32189"/>
                <a:gd name="connsiteY2" fmla="*/ 46698 h 46698"/>
                <a:gd name="connsiteX3" fmla="*/ 19042 w 32189"/>
                <a:gd name="connsiteY3" fmla="*/ 18589 h 46698"/>
                <a:gd name="connsiteX4" fmla="*/ 25389 w 32189"/>
                <a:gd name="connsiteY4" fmla="*/ 14055 h 46698"/>
                <a:gd name="connsiteX5" fmla="*/ 29016 w 32189"/>
                <a:gd name="connsiteY5" fmla="*/ 14508 h 46698"/>
                <a:gd name="connsiteX6" fmla="*/ 32190 w 32189"/>
                <a:gd name="connsiteY6" fmla="*/ 0 h 46698"/>
                <a:gd name="connsiteX7" fmla="*/ 20402 w 32189"/>
                <a:gd name="connsiteY7" fmla="*/ 8161 h 46698"/>
                <a:gd name="connsiteX8" fmla="*/ 20402 w 32189"/>
                <a:gd name="connsiteY8" fmla="*/ 8161 h 46698"/>
                <a:gd name="connsiteX9" fmla="*/ 21762 w 32189"/>
                <a:gd name="connsiteY9" fmla="*/ 1360 h 46698"/>
                <a:gd name="connsiteX10" fmla="*/ 9521 w 32189"/>
                <a:gd name="connsiteY10" fmla="*/ 1360 h 46698"/>
                <a:gd name="connsiteX11" fmla="*/ 9521 w 32189"/>
                <a:gd name="connsiteY11" fmla="*/ 907 h 4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46698">
                  <a:moveTo>
                    <a:pt x="9521" y="907"/>
                  </a:moveTo>
                  <a:lnTo>
                    <a:pt x="0" y="46698"/>
                  </a:lnTo>
                  <a:lnTo>
                    <a:pt x="13148" y="46698"/>
                  </a:lnTo>
                  <a:lnTo>
                    <a:pt x="19042" y="18589"/>
                  </a:lnTo>
                  <a:cubicBezTo>
                    <a:pt x="19949" y="14962"/>
                    <a:pt x="21762" y="14055"/>
                    <a:pt x="25389" y="14055"/>
                  </a:cubicBezTo>
                  <a:cubicBezTo>
                    <a:pt x="26749" y="14055"/>
                    <a:pt x="28110" y="14055"/>
                    <a:pt x="29016" y="14508"/>
                  </a:cubicBezTo>
                  <a:lnTo>
                    <a:pt x="32190" y="0"/>
                  </a:lnTo>
                  <a:cubicBezTo>
                    <a:pt x="26749" y="0"/>
                    <a:pt x="23122" y="3174"/>
                    <a:pt x="20402" y="8161"/>
                  </a:cubicBezTo>
                  <a:lnTo>
                    <a:pt x="20402" y="8161"/>
                  </a:lnTo>
                  <a:lnTo>
                    <a:pt x="21762" y="1360"/>
                  </a:lnTo>
                  <a:lnTo>
                    <a:pt x="9521" y="1360"/>
                  </a:lnTo>
                  <a:lnTo>
                    <a:pt x="9521" y="907"/>
                  </a:lnTo>
                  <a:close/>
                </a:path>
              </a:pathLst>
            </a:custGeom>
            <a:solidFill>
              <a:srgbClr val="FFFFFF"/>
            </a:solidFill>
            <a:ln w="4524"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1F9A5CE0-2859-2ACA-25CF-EE2462949A58}"/>
                </a:ext>
              </a:extLst>
            </p:cNvPr>
            <p:cNvSpPr/>
            <p:nvPr/>
          </p:nvSpPr>
          <p:spPr>
            <a:xfrm>
              <a:off x="11467415" y="857171"/>
              <a:ext cx="48154" cy="61206"/>
            </a:xfrm>
            <a:custGeom>
              <a:avLst/>
              <a:gdLst>
                <a:gd name="connsiteX0" fmla="*/ 20402 w 48154"/>
                <a:gd name="connsiteY0" fmla="*/ 34457 h 61206"/>
                <a:gd name="connsiteX1" fmla="*/ 29016 w 48154"/>
                <a:gd name="connsiteY1" fmla="*/ 41711 h 61206"/>
                <a:gd name="connsiteX2" fmla="*/ 17228 w 48154"/>
                <a:gd name="connsiteY2" fmla="*/ 49418 h 61206"/>
                <a:gd name="connsiteX3" fmla="*/ 20402 w 48154"/>
                <a:gd name="connsiteY3" fmla="*/ 34457 h 61206"/>
                <a:gd name="connsiteX4" fmla="*/ 20402 w 48154"/>
                <a:gd name="connsiteY4" fmla="*/ 34457 h 61206"/>
                <a:gd name="connsiteX5" fmla="*/ 25389 w 48154"/>
                <a:gd name="connsiteY5" fmla="*/ 10428 h 61206"/>
                <a:gd name="connsiteX6" fmla="*/ 33550 w 48154"/>
                <a:gd name="connsiteY6" fmla="*/ 16322 h 61206"/>
                <a:gd name="connsiteX7" fmla="*/ 22669 w 48154"/>
                <a:gd name="connsiteY7" fmla="*/ 23576 h 61206"/>
                <a:gd name="connsiteX8" fmla="*/ 25389 w 48154"/>
                <a:gd name="connsiteY8" fmla="*/ 10428 h 61206"/>
                <a:gd name="connsiteX9" fmla="*/ 25389 w 48154"/>
                <a:gd name="connsiteY9" fmla="*/ 10428 h 61206"/>
                <a:gd name="connsiteX10" fmla="*/ 20855 w 48154"/>
                <a:gd name="connsiteY10" fmla="*/ 60753 h 61206"/>
                <a:gd name="connsiteX11" fmla="*/ 43071 w 48154"/>
                <a:gd name="connsiteY11" fmla="*/ 43071 h 61206"/>
                <a:gd name="connsiteX12" fmla="*/ 38084 w 48154"/>
                <a:gd name="connsiteY12" fmla="*/ 28563 h 61206"/>
                <a:gd name="connsiteX13" fmla="*/ 38084 w 48154"/>
                <a:gd name="connsiteY13" fmla="*/ 28563 h 61206"/>
                <a:gd name="connsiteX14" fmla="*/ 47605 w 48154"/>
                <a:gd name="connsiteY14" fmla="*/ 15868 h 61206"/>
                <a:gd name="connsiteX15" fmla="*/ 31737 w 48154"/>
                <a:gd name="connsiteY15" fmla="*/ 0 h 61206"/>
                <a:gd name="connsiteX16" fmla="*/ 13148 w 48154"/>
                <a:gd name="connsiteY16" fmla="*/ 0 h 61206"/>
                <a:gd name="connsiteX17" fmla="*/ 0 w 48154"/>
                <a:gd name="connsiteY17" fmla="*/ 61206 h 61206"/>
                <a:gd name="connsiteX18" fmla="*/ 20855 w 48154"/>
                <a:gd name="connsiteY18" fmla="*/ 61206 h 61206"/>
                <a:gd name="connsiteX19" fmla="*/ 20855 w 48154"/>
                <a:gd name="connsiteY19" fmla="*/ 60753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54" h="61206">
                  <a:moveTo>
                    <a:pt x="20402" y="34457"/>
                  </a:moveTo>
                  <a:cubicBezTo>
                    <a:pt x="26296" y="34910"/>
                    <a:pt x="30376" y="34457"/>
                    <a:pt x="29016" y="41711"/>
                  </a:cubicBezTo>
                  <a:cubicBezTo>
                    <a:pt x="27203" y="49872"/>
                    <a:pt x="24482" y="49418"/>
                    <a:pt x="17228" y="49418"/>
                  </a:cubicBezTo>
                  <a:lnTo>
                    <a:pt x="20402" y="34457"/>
                  </a:lnTo>
                  <a:lnTo>
                    <a:pt x="20402" y="34457"/>
                  </a:lnTo>
                  <a:close/>
                  <a:moveTo>
                    <a:pt x="25389" y="10428"/>
                  </a:moveTo>
                  <a:cubicBezTo>
                    <a:pt x="30376" y="10428"/>
                    <a:pt x="34457" y="9974"/>
                    <a:pt x="33550" y="16322"/>
                  </a:cubicBezTo>
                  <a:cubicBezTo>
                    <a:pt x="32190" y="23576"/>
                    <a:pt x="29016" y="23122"/>
                    <a:pt x="22669" y="23576"/>
                  </a:cubicBezTo>
                  <a:lnTo>
                    <a:pt x="25389" y="10428"/>
                  </a:lnTo>
                  <a:lnTo>
                    <a:pt x="25389" y="10428"/>
                  </a:lnTo>
                  <a:close/>
                  <a:moveTo>
                    <a:pt x="20855" y="60753"/>
                  </a:moveTo>
                  <a:cubicBezTo>
                    <a:pt x="32643" y="60753"/>
                    <a:pt x="40804" y="55312"/>
                    <a:pt x="43071" y="43071"/>
                  </a:cubicBezTo>
                  <a:cubicBezTo>
                    <a:pt x="44884" y="35363"/>
                    <a:pt x="43978" y="32190"/>
                    <a:pt x="38084" y="28563"/>
                  </a:cubicBezTo>
                  <a:lnTo>
                    <a:pt x="38084" y="28563"/>
                  </a:lnTo>
                  <a:cubicBezTo>
                    <a:pt x="43524" y="25843"/>
                    <a:pt x="46698" y="20855"/>
                    <a:pt x="47605" y="15868"/>
                  </a:cubicBezTo>
                  <a:cubicBezTo>
                    <a:pt x="50325" y="3627"/>
                    <a:pt x="42618" y="0"/>
                    <a:pt x="31737" y="0"/>
                  </a:cubicBezTo>
                  <a:lnTo>
                    <a:pt x="13148" y="0"/>
                  </a:lnTo>
                  <a:lnTo>
                    <a:pt x="0" y="61206"/>
                  </a:lnTo>
                  <a:lnTo>
                    <a:pt x="20855" y="61206"/>
                  </a:lnTo>
                  <a:lnTo>
                    <a:pt x="20855" y="60753"/>
                  </a:lnTo>
                  <a:close/>
                </a:path>
              </a:pathLst>
            </a:custGeom>
            <a:solidFill>
              <a:srgbClr val="FFFFFF"/>
            </a:solidFill>
            <a:ln w="4524"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04A5EF-B89E-DB4F-7AEB-7790C644640A}"/>
                </a:ext>
              </a:extLst>
            </p:cNvPr>
            <p:cNvSpPr/>
            <p:nvPr/>
          </p:nvSpPr>
          <p:spPr>
            <a:xfrm>
              <a:off x="11516074" y="872133"/>
              <a:ext cx="41563" cy="47151"/>
            </a:xfrm>
            <a:custGeom>
              <a:avLst/>
              <a:gdLst>
                <a:gd name="connsiteX0" fmla="*/ 32042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2 w 41563"/>
                <a:gd name="connsiteY13" fmla="*/ 45338 h 47151"/>
                <a:gd name="connsiteX14" fmla="*/ 32042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2"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2" y="45338"/>
                  </a:lnTo>
                  <a:lnTo>
                    <a:pt x="32042" y="45791"/>
                  </a:lnTo>
                  <a:close/>
                </a:path>
              </a:pathLst>
            </a:custGeom>
            <a:solidFill>
              <a:srgbClr val="FFFFFF"/>
            </a:solidFill>
            <a:ln w="4524"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BBEE4717-1662-7E8B-6FBE-05D8D937C5B8}"/>
                </a:ext>
              </a:extLst>
            </p:cNvPr>
            <p:cNvSpPr/>
            <p:nvPr/>
          </p:nvSpPr>
          <p:spPr>
            <a:xfrm>
              <a:off x="11558544"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09C5402-4F25-9A37-5B0A-2FB9DEEFD129}"/>
                </a:ext>
              </a:extLst>
            </p:cNvPr>
            <p:cNvSpPr/>
            <p:nvPr/>
          </p:nvSpPr>
          <p:spPr>
            <a:xfrm>
              <a:off x="11583027" y="856718"/>
              <a:ext cx="25842" cy="61206"/>
            </a:xfrm>
            <a:custGeom>
              <a:avLst/>
              <a:gdLst>
                <a:gd name="connsiteX0" fmla="*/ 12695 w 25842"/>
                <a:gd name="connsiteY0" fmla="*/ 61206 h 61206"/>
                <a:gd name="connsiteX1" fmla="*/ 25843 w 25842"/>
                <a:gd name="connsiteY1" fmla="*/ 0 h 61206"/>
                <a:gd name="connsiteX2" fmla="*/ 12695 w 25842"/>
                <a:gd name="connsiteY2" fmla="*/ 0 h 61206"/>
                <a:gd name="connsiteX3" fmla="*/ 0 w 25842"/>
                <a:gd name="connsiteY3" fmla="*/ 61206 h 61206"/>
                <a:gd name="connsiteX4" fmla="*/ 12695 w 25842"/>
                <a:gd name="connsiteY4" fmla="*/ 61206 h 6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61206">
                  <a:moveTo>
                    <a:pt x="12695" y="61206"/>
                  </a:moveTo>
                  <a:lnTo>
                    <a:pt x="25843" y="0"/>
                  </a:lnTo>
                  <a:lnTo>
                    <a:pt x="12695" y="0"/>
                  </a:lnTo>
                  <a:lnTo>
                    <a:pt x="0" y="61206"/>
                  </a:lnTo>
                  <a:lnTo>
                    <a:pt x="12695" y="61206"/>
                  </a:lnTo>
                  <a:close/>
                </a:path>
              </a:pathLst>
            </a:custGeom>
            <a:solidFill>
              <a:srgbClr val="FFFFFF"/>
            </a:solidFill>
            <a:ln w="4524"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FDA3CEBC-6736-B454-CE73-319967191C32}"/>
                </a:ext>
              </a:extLst>
            </p:cNvPr>
            <p:cNvSpPr/>
            <p:nvPr/>
          </p:nvSpPr>
          <p:spPr>
            <a:xfrm>
              <a:off x="11608388" y="856718"/>
              <a:ext cx="44005" cy="62566"/>
            </a:xfrm>
            <a:custGeom>
              <a:avLst/>
              <a:gdLst>
                <a:gd name="connsiteX0" fmla="*/ 16350 w 44005"/>
                <a:gd name="connsiteY0" fmla="*/ 32643 h 62566"/>
                <a:gd name="connsiteX1" fmla="*/ 22243 w 44005"/>
                <a:gd name="connsiteY1" fmla="*/ 24482 h 62566"/>
                <a:gd name="connsiteX2" fmla="*/ 24057 w 44005"/>
                <a:gd name="connsiteY2" fmla="*/ 33097 h 62566"/>
                <a:gd name="connsiteX3" fmla="*/ 21790 w 44005"/>
                <a:gd name="connsiteY3" fmla="*/ 43978 h 62566"/>
                <a:gd name="connsiteX4" fmla="*/ 15896 w 44005"/>
                <a:gd name="connsiteY4" fmla="*/ 51685 h 62566"/>
                <a:gd name="connsiteX5" fmla="*/ 13629 w 44005"/>
                <a:gd name="connsiteY5" fmla="*/ 44431 h 62566"/>
                <a:gd name="connsiteX6" fmla="*/ 16350 w 44005"/>
                <a:gd name="connsiteY6" fmla="*/ 32643 h 62566"/>
                <a:gd name="connsiteX7" fmla="*/ 16350 w 44005"/>
                <a:gd name="connsiteY7" fmla="*/ 32643 h 62566"/>
                <a:gd name="connsiteX8" fmla="*/ 30858 w 44005"/>
                <a:gd name="connsiteY8" fmla="*/ 61206 h 62566"/>
                <a:gd name="connsiteX9" fmla="*/ 44006 w 44005"/>
                <a:gd name="connsiteY9" fmla="*/ 0 h 62566"/>
                <a:gd name="connsiteX10" fmla="*/ 30858 w 44005"/>
                <a:gd name="connsiteY10" fmla="*/ 0 h 62566"/>
                <a:gd name="connsiteX11" fmla="*/ 26777 w 44005"/>
                <a:gd name="connsiteY11" fmla="*/ 19495 h 62566"/>
                <a:gd name="connsiteX12" fmla="*/ 26777 w 44005"/>
                <a:gd name="connsiteY12" fmla="*/ 19495 h 62566"/>
                <a:gd name="connsiteX13" fmla="*/ 18616 w 44005"/>
                <a:gd name="connsiteY13" fmla="*/ 14055 h 62566"/>
                <a:gd name="connsiteX14" fmla="*/ 4108 w 44005"/>
                <a:gd name="connsiteY14" fmla="*/ 29923 h 62566"/>
                <a:gd name="connsiteX15" fmla="*/ 935 w 44005"/>
                <a:gd name="connsiteY15" fmla="*/ 45791 h 62566"/>
                <a:gd name="connsiteX16" fmla="*/ 8642 w 44005"/>
                <a:gd name="connsiteY16" fmla="*/ 62566 h 62566"/>
                <a:gd name="connsiteX17" fmla="*/ 19977 w 44005"/>
                <a:gd name="connsiteY17" fmla="*/ 55766 h 62566"/>
                <a:gd name="connsiteX18" fmla="*/ 19977 w 44005"/>
                <a:gd name="connsiteY18" fmla="*/ 55766 h 62566"/>
                <a:gd name="connsiteX19" fmla="*/ 19070 w 44005"/>
                <a:gd name="connsiteY19" fmla="*/ 61206 h 62566"/>
                <a:gd name="connsiteX20" fmla="*/ 30858 w 44005"/>
                <a:gd name="connsiteY20" fmla="*/ 61206 h 62566"/>
                <a:gd name="connsiteX21" fmla="*/ 30858 w 44005"/>
                <a:gd name="connsiteY21" fmla="*/ 61206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05" h="62566">
                  <a:moveTo>
                    <a:pt x="16350" y="32643"/>
                  </a:moveTo>
                  <a:cubicBezTo>
                    <a:pt x="16803" y="29923"/>
                    <a:pt x="17710" y="24482"/>
                    <a:pt x="22243" y="24482"/>
                  </a:cubicBezTo>
                  <a:cubicBezTo>
                    <a:pt x="25417" y="24482"/>
                    <a:pt x="24964" y="29016"/>
                    <a:pt x="24057" y="33097"/>
                  </a:cubicBezTo>
                  <a:lnTo>
                    <a:pt x="21790" y="43978"/>
                  </a:lnTo>
                  <a:cubicBezTo>
                    <a:pt x="20883" y="48512"/>
                    <a:pt x="19523" y="51685"/>
                    <a:pt x="15896" y="51685"/>
                  </a:cubicBezTo>
                  <a:cubicBezTo>
                    <a:pt x="12269" y="51685"/>
                    <a:pt x="13176" y="47151"/>
                    <a:pt x="13629" y="44431"/>
                  </a:cubicBezTo>
                  <a:lnTo>
                    <a:pt x="16350" y="32643"/>
                  </a:lnTo>
                  <a:lnTo>
                    <a:pt x="16350" y="32643"/>
                  </a:lnTo>
                  <a:close/>
                  <a:moveTo>
                    <a:pt x="30858" y="61206"/>
                  </a:moveTo>
                  <a:lnTo>
                    <a:pt x="44006" y="0"/>
                  </a:lnTo>
                  <a:lnTo>
                    <a:pt x="30858" y="0"/>
                  </a:lnTo>
                  <a:lnTo>
                    <a:pt x="26777" y="19495"/>
                  </a:lnTo>
                  <a:lnTo>
                    <a:pt x="26777" y="19495"/>
                  </a:lnTo>
                  <a:cubicBezTo>
                    <a:pt x="24964" y="15415"/>
                    <a:pt x="21790" y="14055"/>
                    <a:pt x="18616" y="14055"/>
                  </a:cubicBezTo>
                  <a:cubicBezTo>
                    <a:pt x="10002" y="14055"/>
                    <a:pt x="5922" y="22669"/>
                    <a:pt x="4108" y="29923"/>
                  </a:cubicBezTo>
                  <a:lnTo>
                    <a:pt x="935" y="45791"/>
                  </a:lnTo>
                  <a:cubicBezTo>
                    <a:pt x="-879" y="53499"/>
                    <a:pt x="-879" y="62566"/>
                    <a:pt x="8642" y="62566"/>
                  </a:cubicBezTo>
                  <a:cubicBezTo>
                    <a:pt x="12269" y="62566"/>
                    <a:pt x="16803" y="60299"/>
                    <a:pt x="19977" y="55766"/>
                  </a:cubicBezTo>
                  <a:lnTo>
                    <a:pt x="19977" y="55766"/>
                  </a:lnTo>
                  <a:lnTo>
                    <a:pt x="19070" y="61206"/>
                  </a:lnTo>
                  <a:lnTo>
                    <a:pt x="30858" y="61206"/>
                  </a:lnTo>
                  <a:lnTo>
                    <a:pt x="30858" y="61206"/>
                  </a:lnTo>
                  <a:close/>
                </a:path>
              </a:pathLst>
            </a:custGeom>
            <a:solidFill>
              <a:srgbClr val="FFFFFF"/>
            </a:solidFill>
            <a:ln w="4524"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0430F736-EC1F-3DD6-244B-19148CD75D28}"/>
                </a:ext>
              </a:extLst>
            </p:cNvPr>
            <p:cNvSpPr/>
            <p:nvPr/>
          </p:nvSpPr>
          <p:spPr>
            <a:xfrm>
              <a:off x="11649673"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C373D990-6650-4C65-547A-87631DF7C950}"/>
                </a:ext>
              </a:extLst>
            </p:cNvPr>
            <p:cNvSpPr/>
            <p:nvPr/>
          </p:nvSpPr>
          <p:spPr>
            <a:xfrm>
              <a:off x="11673249" y="870773"/>
              <a:ext cx="41483" cy="47151"/>
            </a:xfrm>
            <a:custGeom>
              <a:avLst/>
              <a:gdLst>
                <a:gd name="connsiteX0" fmla="*/ 9521 w 41483"/>
                <a:gd name="connsiteY0" fmla="*/ 1360 h 47151"/>
                <a:gd name="connsiteX1" fmla="*/ 0 w 41483"/>
                <a:gd name="connsiteY1" fmla="*/ 47151 h 47151"/>
                <a:gd name="connsiteX2" fmla="*/ 13148 w 41483"/>
                <a:gd name="connsiteY2" fmla="*/ 47151 h 47151"/>
                <a:gd name="connsiteX3" fmla="*/ 19949 w 41483"/>
                <a:gd name="connsiteY3" fmla="*/ 14508 h 47151"/>
                <a:gd name="connsiteX4" fmla="*/ 24029 w 41483"/>
                <a:gd name="connsiteY4" fmla="*/ 10881 h 47151"/>
                <a:gd name="connsiteX5" fmla="*/ 26749 w 41483"/>
                <a:gd name="connsiteY5" fmla="*/ 14508 h 47151"/>
                <a:gd name="connsiteX6" fmla="*/ 19949 w 41483"/>
                <a:gd name="connsiteY6" fmla="*/ 47151 h 47151"/>
                <a:gd name="connsiteX7" fmla="*/ 33097 w 41483"/>
                <a:gd name="connsiteY7" fmla="*/ 47151 h 47151"/>
                <a:gd name="connsiteX8" fmla="*/ 41258 w 41483"/>
                <a:gd name="connsiteY8" fmla="*/ 9521 h 47151"/>
                <a:gd name="connsiteX9" fmla="*/ 31737 w 41483"/>
                <a:gd name="connsiteY9" fmla="*/ 0 h 47151"/>
                <a:gd name="connsiteX10" fmla="*/ 21309 w 41483"/>
                <a:gd name="connsiteY10" fmla="*/ 6801 h 47151"/>
                <a:gd name="connsiteX11" fmla="*/ 21309 w 41483"/>
                <a:gd name="connsiteY11" fmla="*/ 6801 h 47151"/>
                <a:gd name="connsiteX12" fmla="*/ 22669 w 41483"/>
                <a:gd name="connsiteY12" fmla="*/ 907 h 47151"/>
                <a:gd name="connsiteX13" fmla="*/ 9521 w 41483"/>
                <a:gd name="connsiteY13" fmla="*/ 907 h 47151"/>
                <a:gd name="connsiteX14" fmla="*/ 9521 w 41483"/>
                <a:gd name="connsiteY14" fmla="*/ 1360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83" h="47151">
                  <a:moveTo>
                    <a:pt x="9521" y="1360"/>
                  </a:moveTo>
                  <a:lnTo>
                    <a:pt x="0" y="47151"/>
                  </a:lnTo>
                  <a:lnTo>
                    <a:pt x="13148" y="47151"/>
                  </a:lnTo>
                  <a:lnTo>
                    <a:pt x="19949" y="14508"/>
                  </a:lnTo>
                  <a:cubicBezTo>
                    <a:pt x="20402" y="12241"/>
                    <a:pt x="21762" y="10881"/>
                    <a:pt x="24029" y="10881"/>
                  </a:cubicBezTo>
                  <a:cubicBezTo>
                    <a:pt x="26296" y="10881"/>
                    <a:pt x="26749" y="12695"/>
                    <a:pt x="26749" y="14508"/>
                  </a:cubicBezTo>
                  <a:lnTo>
                    <a:pt x="19949" y="47151"/>
                  </a:lnTo>
                  <a:lnTo>
                    <a:pt x="33097" y="47151"/>
                  </a:lnTo>
                  <a:lnTo>
                    <a:pt x="41258" y="9521"/>
                  </a:lnTo>
                  <a:cubicBezTo>
                    <a:pt x="42618" y="3174"/>
                    <a:pt x="37631" y="0"/>
                    <a:pt x="31737" y="0"/>
                  </a:cubicBezTo>
                  <a:cubicBezTo>
                    <a:pt x="27656" y="0"/>
                    <a:pt x="23122" y="3627"/>
                    <a:pt x="21309" y="6801"/>
                  </a:cubicBezTo>
                  <a:lnTo>
                    <a:pt x="21309" y="6801"/>
                  </a:lnTo>
                  <a:lnTo>
                    <a:pt x="22669" y="907"/>
                  </a:lnTo>
                  <a:lnTo>
                    <a:pt x="9521" y="907"/>
                  </a:lnTo>
                  <a:lnTo>
                    <a:pt x="9521" y="1360"/>
                  </a:lnTo>
                  <a:close/>
                </a:path>
              </a:pathLst>
            </a:custGeom>
            <a:solidFill>
              <a:srgbClr val="FFFFFF"/>
            </a:solidFill>
            <a:ln w="4524"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5AE99F2B-4AD4-DEBD-0094-051D845A89E6}"/>
                </a:ext>
              </a:extLst>
            </p:cNvPr>
            <p:cNvSpPr/>
            <p:nvPr/>
          </p:nvSpPr>
          <p:spPr>
            <a:xfrm>
              <a:off x="11713727" y="870319"/>
              <a:ext cx="44757" cy="62566"/>
            </a:xfrm>
            <a:custGeom>
              <a:avLst/>
              <a:gdLst>
                <a:gd name="connsiteX0" fmla="*/ 20275 w 44757"/>
                <a:gd name="connsiteY0" fmla="*/ 17682 h 62566"/>
                <a:gd name="connsiteX1" fmla="*/ 25262 w 44757"/>
                <a:gd name="connsiteY1" fmla="*/ 10881 h 62566"/>
                <a:gd name="connsiteX2" fmla="*/ 28436 w 44757"/>
                <a:gd name="connsiteY2" fmla="*/ 16775 h 62566"/>
                <a:gd name="connsiteX3" fmla="*/ 25715 w 44757"/>
                <a:gd name="connsiteY3" fmla="*/ 29470 h 62566"/>
                <a:gd name="connsiteX4" fmla="*/ 20728 w 44757"/>
                <a:gd name="connsiteY4" fmla="*/ 35364 h 62566"/>
                <a:gd name="connsiteX5" fmla="*/ 18008 w 44757"/>
                <a:gd name="connsiteY5" fmla="*/ 30376 h 62566"/>
                <a:gd name="connsiteX6" fmla="*/ 20275 w 44757"/>
                <a:gd name="connsiteY6" fmla="*/ 17682 h 62566"/>
                <a:gd name="connsiteX7" fmla="*/ 20275 w 44757"/>
                <a:gd name="connsiteY7" fmla="*/ 17682 h 62566"/>
                <a:gd name="connsiteX8" fmla="*/ 326 w 44757"/>
                <a:gd name="connsiteY8" fmla="*/ 49872 h 62566"/>
                <a:gd name="connsiteX9" fmla="*/ 14381 w 44757"/>
                <a:gd name="connsiteY9" fmla="*/ 62566 h 62566"/>
                <a:gd name="connsiteX10" fmla="*/ 34783 w 44757"/>
                <a:gd name="connsiteY10" fmla="*/ 48058 h 62566"/>
                <a:gd name="connsiteX11" fmla="*/ 44757 w 44757"/>
                <a:gd name="connsiteY11" fmla="*/ 1360 h 62566"/>
                <a:gd name="connsiteX12" fmla="*/ 32516 w 44757"/>
                <a:gd name="connsiteY12" fmla="*/ 1360 h 62566"/>
                <a:gd name="connsiteX13" fmla="*/ 31156 w 44757"/>
                <a:gd name="connsiteY13" fmla="*/ 6801 h 62566"/>
                <a:gd name="connsiteX14" fmla="*/ 31156 w 44757"/>
                <a:gd name="connsiteY14" fmla="*/ 6801 h 62566"/>
                <a:gd name="connsiteX15" fmla="*/ 22542 w 44757"/>
                <a:gd name="connsiteY15" fmla="*/ 0 h 62566"/>
                <a:gd name="connsiteX16" fmla="*/ 8034 w 44757"/>
                <a:gd name="connsiteY16" fmla="*/ 15868 h 62566"/>
                <a:gd name="connsiteX17" fmla="*/ 4860 w 44757"/>
                <a:gd name="connsiteY17" fmla="*/ 31737 h 62566"/>
                <a:gd name="connsiteX18" fmla="*/ 13021 w 44757"/>
                <a:gd name="connsiteY18" fmla="*/ 46245 h 62566"/>
                <a:gd name="connsiteX19" fmla="*/ 23449 w 44757"/>
                <a:gd name="connsiteY19" fmla="*/ 41258 h 62566"/>
                <a:gd name="connsiteX20" fmla="*/ 23449 w 44757"/>
                <a:gd name="connsiteY20" fmla="*/ 41258 h 62566"/>
                <a:gd name="connsiteX21" fmla="*/ 21635 w 44757"/>
                <a:gd name="connsiteY21" fmla="*/ 50325 h 62566"/>
                <a:gd name="connsiteX22" fmla="*/ 17101 w 44757"/>
                <a:gd name="connsiteY22" fmla="*/ 53952 h 62566"/>
                <a:gd name="connsiteX23" fmla="*/ 13928 w 44757"/>
                <a:gd name="connsiteY23" fmla="*/ 49418 h 62566"/>
                <a:gd name="connsiteX24" fmla="*/ 326 w 44757"/>
                <a:gd name="connsiteY24" fmla="*/ 49418 h 62566"/>
                <a:gd name="connsiteX25" fmla="*/ 326 w 44757"/>
                <a:gd name="connsiteY25" fmla="*/ 49872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57" h="62566">
                  <a:moveTo>
                    <a:pt x="20275" y="17682"/>
                  </a:moveTo>
                  <a:cubicBezTo>
                    <a:pt x="20728" y="15415"/>
                    <a:pt x="22088" y="10881"/>
                    <a:pt x="25262" y="10881"/>
                  </a:cubicBezTo>
                  <a:cubicBezTo>
                    <a:pt x="28889" y="10881"/>
                    <a:pt x="28889" y="13601"/>
                    <a:pt x="28436" y="16775"/>
                  </a:cubicBezTo>
                  <a:lnTo>
                    <a:pt x="25715" y="29470"/>
                  </a:lnTo>
                  <a:cubicBezTo>
                    <a:pt x="25262" y="32190"/>
                    <a:pt x="23902" y="35364"/>
                    <a:pt x="20728" y="35364"/>
                  </a:cubicBezTo>
                  <a:cubicBezTo>
                    <a:pt x="17555" y="35364"/>
                    <a:pt x="17555" y="33097"/>
                    <a:pt x="18008" y="30376"/>
                  </a:cubicBezTo>
                  <a:lnTo>
                    <a:pt x="20275" y="17682"/>
                  </a:lnTo>
                  <a:lnTo>
                    <a:pt x="20275" y="17682"/>
                  </a:lnTo>
                  <a:close/>
                  <a:moveTo>
                    <a:pt x="326" y="49872"/>
                  </a:moveTo>
                  <a:cubicBezTo>
                    <a:pt x="-1487" y="60299"/>
                    <a:pt x="4407" y="62566"/>
                    <a:pt x="14381" y="62566"/>
                  </a:cubicBezTo>
                  <a:cubicBezTo>
                    <a:pt x="23902" y="62566"/>
                    <a:pt x="32516" y="58939"/>
                    <a:pt x="34783" y="48058"/>
                  </a:cubicBezTo>
                  <a:lnTo>
                    <a:pt x="44757" y="1360"/>
                  </a:lnTo>
                  <a:lnTo>
                    <a:pt x="32516" y="1360"/>
                  </a:lnTo>
                  <a:lnTo>
                    <a:pt x="31156" y="6801"/>
                  </a:lnTo>
                  <a:lnTo>
                    <a:pt x="31156" y="6801"/>
                  </a:lnTo>
                  <a:cubicBezTo>
                    <a:pt x="29796" y="2267"/>
                    <a:pt x="26622" y="0"/>
                    <a:pt x="22542" y="0"/>
                  </a:cubicBezTo>
                  <a:cubicBezTo>
                    <a:pt x="13928" y="0"/>
                    <a:pt x="9394" y="8614"/>
                    <a:pt x="8034" y="15868"/>
                  </a:cubicBezTo>
                  <a:lnTo>
                    <a:pt x="4860" y="31737"/>
                  </a:lnTo>
                  <a:cubicBezTo>
                    <a:pt x="3500" y="38537"/>
                    <a:pt x="4860" y="46245"/>
                    <a:pt x="13021" y="46245"/>
                  </a:cubicBezTo>
                  <a:cubicBezTo>
                    <a:pt x="16648" y="46245"/>
                    <a:pt x="19822" y="44431"/>
                    <a:pt x="23449" y="41258"/>
                  </a:cubicBezTo>
                  <a:lnTo>
                    <a:pt x="23449" y="41258"/>
                  </a:lnTo>
                  <a:lnTo>
                    <a:pt x="21635" y="50325"/>
                  </a:lnTo>
                  <a:cubicBezTo>
                    <a:pt x="20728" y="53045"/>
                    <a:pt x="19822" y="53952"/>
                    <a:pt x="17101" y="53952"/>
                  </a:cubicBezTo>
                  <a:cubicBezTo>
                    <a:pt x="13474" y="54405"/>
                    <a:pt x="13021" y="52592"/>
                    <a:pt x="13928" y="49418"/>
                  </a:cubicBezTo>
                  <a:lnTo>
                    <a:pt x="326" y="49418"/>
                  </a:lnTo>
                  <a:lnTo>
                    <a:pt x="326" y="49872"/>
                  </a:lnTo>
                  <a:close/>
                </a:path>
              </a:pathLst>
            </a:custGeom>
            <a:solidFill>
              <a:srgbClr val="FFFFFF"/>
            </a:solidFill>
            <a:ln w="4524"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0CB8B570-7DFA-B197-451B-2AEEA30DEE04}"/>
                </a:ext>
              </a:extLst>
            </p:cNvPr>
            <p:cNvSpPr/>
            <p:nvPr/>
          </p:nvSpPr>
          <p:spPr>
            <a:xfrm>
              <a:off x="11841906" y="597839"/>
              <a:ext cx="44431" cy="44431"/>
            </a:xfrm>
            <a:custGeom>
              <a:avLst/>
              <a:gdLst>
                <a:gd name="connsiteX0" fmla="*/ 0 w 44431"/>
                <a:gd name="connsiteY0" fmla="*/ 22216 h 44431"/>
                <a:gd name="connsiteX1" fmla="*/ 22216 w 44431"/>
                <a:gd name="connsiteY1" fmla="*/ 0 h 44431"/>
                <a:gd name="connsiteX2" fmla="*/ 44431 w 44431"/>
                <a:gd name="connsiteY2" fmla="*/ 22216 h 44431"/>
                <a:gd name="connsiteX3" fmla="*/ 22216 w 44431"/>
                <a:gd name="connsiteY3" fmla="*/ 44431 h 44431"/>
                <a:gd name="connsiteX4" fmla="*/ 0 w 44431"/>
                <a:gd name="connsiteY4" fmla="*/ 22216 h 44431"/>
                <a:gd name="connsiteX5" fmla="*/ 40351 w 44431"/>
                <a:gd name="connsiteY5" fmla="*/ 22216 h 44431"/>
                <a:gd name="connsiteX6" fmla="*/ 22216 w 44431"/>
                <a:gd name="connsiteY6" fmla="*/ 4080 h 44431"/>
                <a:gd name="connsiteX7" fmla="*/ 4080 w 44431"/>
                <a:gd name="connsiteY7" fmla="*/ 22216 h 44431"/>
                <a:gd name="connsiteX8" fmla="*/ 22216 w 44431"/>
                <a:gd name="connsiteY8" fmla="*/ 40351 h 44431"/>
                <a:gd name="connsiteX9" fmla="*/ 40351 w 44431"/>
                <a:gd name="connsiteY9" fmla="*/ 22216 h 44431"/>
                <a:gd name="connsiteX10" fmla="*/ 22669 w 44431"/>
                <a:gd name="connsiteY10" fmla="*/ 9521 h 44431"/>
                <a:gd name="connsiteX11" fmla="*/ 33097 w 44431"/>
                <a:gd name="connsiteY11" fmla="*/ 16322 h 44431"/>
                <a:gd name="connsiteX12" fmla="*/ 27656 w 44431"/>
                <a:gd name="connsiteY12" fmla="*/ 23122 h 44431"/>
                <a:gd name="connsiteX13" fmla="*/ 33097 w 44431"/>
                <a:gd name="connsiteY13" fmla="*/ 34457 h 44431"/>
                <a:gd name="connsiteX14" fmla="*/ 28109 w 44431"/>
                <a:gd name="connsiteY14" fmla="*/ 34457 h 44431"/>
                <a:gd name="connsiteX15" fmla="*/ 23122 w 44431"/>
                <a:gd name="connsiteY15" fmla="*/ 24029 h 44431"/>
                <a:gd name="connsiteX16" fmla="*/ 17682 w 44431"/>
                <a:gd name="connsiteY16" fmla="*/ 24029 h 44431"/>
                <a:gd name="connsiteX17" fmla="*/ 17682 w 44431"/>
                <a:gd name="connsiteY17" fmla="*/ 34457 h 44431"/>
                <a:gd name="connsiteX18" fmla="*/ 13148 w 44431"/>
                <a:gd name="connsiteY18" fmla="*/ 34457 h 44431"/>
                <a:gd name="connsiteX19" fmla="*/ 13148 w 44431"/>
                <a:gd name="connsiteY19" fmla="*/ 9521 h 44431"/>
                <a:gd name="connsiteX20" fmla="*/ 22669 w 44431"/>
                <a:gd name="connsiteY20" fmla="*/ 9521 h 44431"/>
                <a:gd name="connsiteX21" fmla="*/ 17682 w 44431"/>
                <a:gd name="connsiteY21" fmla="*/ 20855 h 44431"/>
                <a:gd name="connsiteX22" fmla="*/ 22216 w 44431"/>
                <a:gd name="connsiteY22" fmla="*/ 20855 h 44431"/>
                <a:gd name="connsiteX23" fmla="*/ 28109 w 44431"/>
                <a:gd name="connsiteY23" fmla="*/ 17228 h 44431"/>
                <a:gd name="connsiteX24" fmla="*/ 21762 w 44431"/>
                <a:gd name="connsiteY24" fmla="*/ 13148 h 44431"/>
                <a:gd name="connsiteX25" fmla="*/ 17682 w 44431"/>
                <a:gd name="connsiteY25" fmla="*/ 13148 h 44431"/>
                <a:gd name="connsiteX26" fmla="*/ 17682 w 44431"/>
                <a:gd name="connsiteY26" fmla="*/ 20855 h 4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31" h="44431">
                  <a:moveTo>
                    <a:pt x="0" y="22216"/>
                  </a:moveTo>
                  <a:cubicBezTo>
                    <a:pt x="0" y="9974"/>
                    <a:pt x="9974" y="0"/>
                    <a:pt x="22216" y="0"/>
                  </a:cubicBezTo>
                  <a:cubicBezTo>
                    <a:pt x="34457" y="0"/>
                    <a:pt x="44431" y="9974"/>
                    <a:pt x="44431" y="22216"/>
                  </a:cubicBezTo>
                  <a:cubicBezTo>
                    <a:pt x="44431" y="34457"/>
                    <a:pt x="34457" y="44431"/>
                    <a:pt x="22216" y="44431"/>
                  </a:cubicBezTo>
                  <a:cubicBezTo>
                    <a:pt x="9521" y="43978"/>
                    <a:pt x="0" y="34457"/>
                    <a:pt x="0" y="22216"/>
                  </a:cubicBezTo>
                  <a:close/>
                  <a:moveTo>
                    <a:pt x="40351" y="22216"/>
                  </a:moveTo>
                  <a:cubicBezTo>
                    <a:pt x="40351" y="12241"/>
                    <a:pt x="32190" y="4080"/>
                    <a:pt x="22216" y="4080"/>
                  </a:cubicBezTo>
                  <a:cubicBezTo>
                    <a:pt x="12241" y="4080"/>
                    <a:pt x="4080" y="12241"/>
                    <a:pt x="4080" y="22216"/>
                  </a:cubicBezTo>
                  <a:cubicBezTo>
                    <a:pt x="4080" y="32190"/>
                    <a:pt x="12241" y="40351"/>
                    <a:pt x="22216" y="40351"/>
                  </a:cubicBezTo>
                  <a:cubicBezTo>
                    <a:pt x="32190" y="40351"/>
                    <a:pt x="40351" y="32190"/>
                    <a:pt x="40351" y="22216"/>
                  </a:cubicBezTo>
                  <a:close/>
                  <a:moveTo>
                    <a:pt x="22669" y="9521"/>
                  </a:moveTo>
                  <a:cubicBezTo>
                    <a:pt x="29470" y="9521"/>
                    <a:pt x="33097" y="11788"/>
                    <a:pt x="33097" y="16322"/>
                  </a:cubicBezTo>
                  <a:cubicBezTo>
                    <a:pt x="33097" y="19949"/>
                    <a:pt x="31283" y="22216"/>
                    <a:pt x="27656" y="23122"/>
                  </a:cubicBezTo>
                  <a:lnTo>
                    <a:pt x="33097" y="34457"/>
                  </a:lnTo>
                  <a:lnTo>
                    <a:pt x="28109" y="34457"/>
                  </a:lnTo>
                  <a:lnTo>
                    <a:pt x="23122" y="24029"/>
                  </a:lnTo>
                  <a:lnTo>
                    <a:pt x="17682" y="24029"/>
                  </a:lnTo>
                  <a:lnTo>
                    <a:pt x="17682" y="34457"/>
                  </a:lnTo>
                  <a:lnTo>
                    <a:pt x="13148" y="34457"/>
                  </a:lnTo>
                  <a:lnTo>
                    <a:pt x="13148" y="9521"/>
                  </a:lnTo>
                  <a:lnTo>
                    <a:pt x="22669" y="9521"/>
                  </a:lnTo>
                  <a:close/>
                  <a:moveTo>
                    <a:pt x="17682" y="20855"/>
                  </a:moveTo>
                  <a:lnTo>
                    <a:pt x="22216" y="20855"/>
                  </a:lnTo>
                  <a:cubicBezTo>
                    <a:pt x="26296" y="20855"/>
                    <a:pt x="28109" y="19949"/>
                    <a:pt x="28109" y="17228"/>
                  </a:cubicBezTo>
                  <a:cubicBezTo>
                    <a:pt x="28109" y="14055"/>
                    <a:pt x="25843" y="13148"/>
                    <a:pt x="21762" y="13148"/>
                  </a:cubicBezTo>
                  <a:lnTo>
                    <a:pt x="17682" y="13148"/>
                  </a:lnTo>
                  <a:lnTo>
                    <a:pt x="17682" y="20855"/>
                  </a:lnTo>
                  <a:close/>
                </a:path>
              </a:pathLst>
            </a:custGeom>
            <a:solidFill>
              <a:srgbClr val="FFFFFF"/>
            </a:solidFill>
            <a:ln w="4524" cap="flat">
              <a:noFill/>
              <a:prstDash val="solid"/>
              <a:miter/>
            </a:ln>
          </p:spPr>
          <p:txBody>
            <a:bodyPr rtlCol="0" anchor="ctr"/>
            <a:lstStyle/>
            <a:p>
              <a:endParaRPr lang="en-US"/>
            </a:p>
          </p:txBody>
        </p:sp>
      </p:grpSp>
    </p:spTree>
    <p:extLst>
      <p:ext uri="{BB962C8B-B14F-4D97-AF65-F5344CB8AC3E}">
        <p14:creationId xmlns:p14="http://schemas.microsoft.com/office/powerpoint/2010/main" val="30619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 - Quarter Colo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32385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3236970" y="0"/>
            <a:ext cx="11887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2">
            <a:extLst>
              <a:ext uri="{FF2B5EF4-FFF2-40B4-BE49-F238E27FC236}">
                <a16:creationId xmlns:a16="http://schemas.microsoft.com/office/drawing/2014/main" id="{8B5ACD32-0468-23A2-DD29-641B4DDF4480}"/>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7" name="Dots">
            <a:extLst>
              <a:ext uri="{FF2B5EF4-FFF2-40B4-BE49-F238E27FC236}">
                <a16:creationId xmlns:a16="http://schemas.microsoft.com/office/drawing/2014/main" id="{52099F85-D66A-D0EC-63D3-06D9DB02A22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92194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old - Quarter Colo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32385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B292F07B-A79D-6031-F57B-B7A2918DA79A}"/>
              </a:ext>
            </a:extLst>
          </p:cNvPr>
          <p:cNvSpPr/>
          <p:nvPr userDrawn="1"/>
        </p:nvSpPr>
        <p:spPr>
          <a:xfrm>
            <a:off x="3236970" y="0"/>
            <a:ext cx="11887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2">
            <a:extLst>
              <a:ext uri="{FF2B5EF4-FFF2-40B4-BE49-F238E27FC236}">
                <a16:creationId xmlns:a16="http://schemas.microsoft.com/office/drawing/2014/main" id="{6C5DBA1B-B942-E5A3-C83D-14A072BB42E3}"/>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7" name="Dots">
            <a:extLst>
              <a:ext uri="{FF2B5EF4-FFF2-40B4-BE49-F238E27FC236}">
                <a16:creationId xmlns:a16="http://schemas.microsoft.com/office/drawing/2014/main" id="{BDFB0F24-1267-3E39-4D55-9584EB976A5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308559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ange - Quarter Colo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32385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55721A0F-FDAB-A273-AB72-A5A709825CF0}"/>
              </a:ext>
            </a:extLst>
          </p:cNvPr>
          <p:cNvSpPr/>
          <p:nvPr userDrawn="1"/>
        </p:nvSpPr>
        <p:spPr>
          <a:xfrm>
            <a:off x="3236970" y="0"/>
            <a:ext cx="11887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2">
            <a:extLst>
              <a:ext uri="{FF2B5EF4-FFF2-40B4-BE49-F238E27FC236}">
                <a16:creationId xmlns:a16="http://schemas.microsoft.com/office/drawing/2014/main" id="{2ACF5985-C71C-57D8-DE12-0C249437CF9D}"/>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7" name="Dots">
            <a:extLst>
              <a:ext uri="{FF2B5EF4-FFF2-40B4-BE49-F238E27FC236}">
                <a16:creationId xmlns:a16="http://schemas.microsoft.com/office/drawing/2014/main" id="{0F6096ED-4D35-4F34-9937-364D902F262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824890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lor Bar - Mc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16861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2286000" y="415925"/>
            <a:ext cx="9493253"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2286000" y="952500"/>
            <a:ext cx="9493253"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1686106" y="0"/>
            <a:ext cx="118872" cy="6858000"/>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ots">
            <a:extLst>
              <a:ext uri="{FF2B5EF4-FFF2-40B4-BE49-F238E27FC236}">
                <a16:creationId xmlns:a16="http://schemas.microsoft.com/office/drawing/2014/main" id="{D37C531B-FA0E-A32B-1CB4-98C47D6EF4B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3979036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r Bar - Ocea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16861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2286000" y="415925"/>
            <a:ext cx="9493253"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2286000" y="952500"/>
            <a:ext cx="9493253"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1686106" y="0"/>
            <a:ext cx="118872"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ots">
            <a:extLst>
              <a:ext uri="{FF2B5EF4-FFF2-40B4-BE49-F238E27FC236}">
                <a16:creationId xmlns:a16="http://schemas.microsoft.com/office/drawing/2014/main" id="{DCF9D936-C34C-B3AE-D28E-1E54367CC20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1179589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r Bar - Gree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16861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2286000" y="415925"/>
            <a:ext cx="9493253"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2286000" y="952500"/>
            <a:ext cx="9493253"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1686106" y="0"/>
            <a:ext cx="11887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ots">
            <a:extLst>
              <a:ext uri="{FF2B5EF4-FFF2-40B4-BE49-F238E27FC236}">
                <a16:creationId xmlns:a16="http://schemas.microsoft.com/office/drawing/2014/main" id="{88EAF200-F02B-7715-9FBA-07AFCAD6A3B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700500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lor Bar - Go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16861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2286000" y="415925"/>
            <a:ext cx="9493253"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2286000" y="952500"/>
            <a:ext cx="9493253"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1686106" y="0"/>
            <a:ext cx="11887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ots">
            <a:extLst>
              <a:ext uri="{FF2B5EF4-FFF2-40B4-BE49-F238E27FC236}">
                <a16:creationId xmlns:a16="http://schemas.microsoft.com/office/drawing/2014/main" id="{3FB72B7D-950C-F679-BFB5-69B5A6AE180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129277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lor Bar - 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16861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2286000" y="415925"/>
            <a:ext cx="9493253"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2286000" y="952500"/>
            <a:ext cx="9493253"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F53F9068-3448-101E-8DAE-029200D316AB}"/>
              </a:ext>
            </a:extLst>
          </p:cNvPr>
          <p:cNvSpPr/>
          <p:nvPr userDrawn="1"/>
        </p:nvSpPr>
        <p:spPr>
          <a:xfrm>
            <a:off x="1686106" y="0"/>
            <a:ext cx="118872"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Dots">
            <a:extLst>
              <a:ext uri="{FF2B5EF4-FFF2-40B4-BE49-F238E27FC236}">
                <a16:creationId xmlns:a16="http://schemas.microsoft.com/office/drawing/2014/main" id="{79C6D4D4-DF44-6236-1159-8E5D1123D2B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4131089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Quarter Photo - Morris">
    <p:spTree>
      <p:nvGrpSpPr>
        <p:cNvPr id="1" name=""/>
        <p:cNvGrpSpPr/>
        <p:nvPr/>
      </p:nvGrpSpPr>
      <p:grpSpPr>
        <a:xfrm>
          <a:off x="0" y="0"/>
          <a:ext cx="0" cy="0"/>
          <a:chOff x="0" y="0"/>
          <a:chExt cx="0" cy="0"/>
        </a:xfrm>
      </p:grpSpPr>
      <p:pic>
        <p:nvPicPr>
          <p:cNvPr id="9" name="Picture 8" descr="A close-up of a building&#10;&#10;Description automatically generated">
            <a:extLst>
              <a:ext uri="{FF2B5EF4-FFF2-40B4-BE49-F238E27FC236}">
                <a16:creationId xmlns:a16="http://schemas.microsoft.com/office/drawing/2014/main" id="{8989C865-E502-7146-7D0A-E3206FAF1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236976" cy="6858000"/>
          </a:xfrm>
          <a:prstGeom prst="rect">
            <a:avLst/>
          </a:prstGeom>
        </p:spPr>
      </p:pic>
      <p:sp>
        <p:nvSpPr>
          <p:cNvPr id="7" name="Rectangle 6">
            <a:extLst>
              <a:ext uri="{FF2B5EF4-FFF2-40B4-BE49-F238E27FC236}">
                <a16:creationId xmlns:a16="http://schemas.microsoft.com/office/drawing/2014/main" id="{ABEE0FFF-5DAD-F74A-674F-7C8CAA718330}"/>
              </a:ext>
            </a:extLst>
          </p:cNvPr>
          <p:cNvSpPr/>
          <p:nvPr userDrawn="1"/>
        </p:nvSpPr>
        <p:spPr>
          <a:xfrm>
            <a:off x="0" y="0"/>
            <a:ext cx="3236969" cy="6858000"/>
          </a:xfrm>
          <a:prstGeom prst="rect">
            <a:avLst/>
          </a:prstGeom>
          <a:gradFill>
            <a:gsLst>
              <a:gs pos="10000">
                <a:schemeClr val="accent5">
                  <a:alpha val="0"/>
                </a:schemeClr>
              </a:gs>
              <a:gs pos="48000">
                <a:schemeClr val="accent5">
                  <a:alpha val="52009"/>
                </a:schemeClr>
              </a:gs>
              <a:gs pos="87000">
                <a:schemeClr val="accent5">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2">
            <a:extLst>
              <a:ext uri="{FF2B5EF4-FFF2-40B4-BE49-F238E27FC236}">
                <a16:creationId xmlns:a16="http://schemas.microsoft.com/office/drawing/2014/main" id="{99BE574E-34B6-8FCA-1D44-292E85FF01D1}"/>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8" name="Dots">
            <a:extLst>
              <a:ext uri="{FF2B5EF4-FFF2-40B4-BE49-F238E27FC236}">
                <a16:creationId xmlns:a16="http://schemas.microsoft.com/office/drawing/2014/main" id="{4A0C4156-0E77-4492-AD51-646BE636982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17298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arter Photo - Wel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A85BFC-6327-7C37-DE80-8A793316C0F9}"/>
              </a:ext>
            </a:extLst>
          </p:cNvPr>
          <p:cNvPicPr preferRelativeResize="0">
            <a:picLocks noChangeAspect="1"/>
          </p:cNvPicPr>
          <p:nvPr userDrawn="1"/>
        </p:nvPicPr>
        <p:blipFill rotWithShape="1">
          <a:blip r:embed="rId2">
            <a:extLst>
              <a:ext uri="{28A0092B-C50C-407E-A947-70E740481C1C}">
                <a14:useLocalDpi xmlns:a14="http://schemas.microsoft.com/office/drawing/2010/main" val="0"/>
              </a:ext>
            </a:extLst>
          </a:blip>
          <a:stretch/>
        </p:blipFill>
        <p:spPr>
          <a:xfrm>
            <a:off x="1" y="1"/>
            <a:ext cx="3236976" cy="6858000"/>
          </a:xfrm>
          <a:prstGeom prst="rect">
            <a:avLst/>
          </a:prstGeom>
        </p:spPr>
      </p:pic>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2">
            <a:extLst>
              <a:ext uri="{FF2B5EF4-FFF2-40B4-BE49-F238E27FC236}">
                <a16:creationId xmlns:a16="http://schemas.microsoft.com/office/drawing/2014/main" id="{CCC7D6DF-9641-864A-274D-331157B07A7B}"/>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3" name="Dots">
            <a:extLst>
              <a:ext uri="{FF2B5EF4-FFF2-40B4-BE49-F238E27FC236}">
                <a16:creationId xmlns:a16="http://schemas.microsoft.com/office/drawing/2014/main" id="{81787304-F77E-40AE-8765-0CD4B083220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
        <p:nvSpPr>
          <p:cNvPr id="13" name="Rectangle 12">
            <a:extLst>
              <a:ext uri="{FF2B5EF4-FFF2-40B4-BE49-F238E27FC236}">
                <a16:creationId xmlns:a16="http://schemas.microsoft.com/office/drawing/2014/main" id="{4806E7E8-4CE6-2901-517A-2A8E752BA2AF}"/>
              </a:ext>
            </a:extLst>
          </p:cNvPr>
          <p:cNvSpPr>
            <a:spLocks/>
          </p:cNvSpPr>
          <p:nvPr userDrawn="1"/>
        </p:nvSpPr>
        <p:spPr>
          <a:xfrm>
            <a:off x="0" y="0"/>
            <a:ext cx="3236970" cy="6858000"/>
          </a:xfrm>
          <a:prstGeom prst="rect">
            <a:avLst/>
          </a:prstGeom>
          <a:gradFill>
            <a:gsLst>
              <a:gs pos="10000">
                <a:schemeClr val="accent5">
                  <a:alpha val="0"/>
                </a:schemeClr>
              </a:gs>
              <a:gs pos="48000">
                <a:schemeClr val="accent5">
                  <a:alpha val="52009"/>
                </a:schemeClr>
              </a:gs>
              <a:gs pos="87000">
                <a:schemeClr val="accent5">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88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Cover Pag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2429D-CB73-F491-3845-42B68BF9BB1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974"/>
          <a:stretch/>
        </p:blipFill>
        <p:spPr>
          <a:xfrm>
            <a:off x="7664557" y="0"/>
            <a:ext cx="4527443" cy="6858000"/>
          </a:xfrm>
          <a:prstGeom prst="rect">
            <a:avLst/>
          </a:prstGeom>
        </p:spPr>
      </p:pic>
      <p:pic>
        <p:nvPicPr>
          <p:cNvPr id="5" name="Background" descr="A picture containing moon, blue, electric blue, screenshot&#10;&#10;Description automatically generated">
            <a:extLst>
              <a:ext uri="{FF2B5EF4-FFF2-40B4-BE49-F238E27FC236}">
                <a16:creationId xmlns:a16="http://schemas.microsoft.com/office/drawing/2014/main" id="{F38A2062-4E86-A7EF-1213-C03EDECA30F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034"/>
          <a:stretch/>
        </p:blipFill>
        <p:spPr>
          <a:xfrm>
            <a:off x="0" y="0"/>
            <a:ext cx="7798777" cy="6858000"/>
          </a:xfrm>
          <a:prstGeom prst="rect">
            <a:avLst/>
          </a:prstGeom>
        </p:spPr>
      </p:pic>
      <p:sp>
        <p:nvSpPr>
          <p:cNvPr id="12" name="Sub Head">
            <a:extLst>
              <a:ext uri="{FF2B5EF4-FFF2-40B4-BE49-F238E27FC236}">
                <a16:creationId xmlns:a16="http://schemas.microsoft.com/office/drawing/2014/main" id="{587F878E-F78E-4F41-A407-410C0DBA3534}"/>
              </a:ext>
            </a:extLst>
          </p:cNvPr>
          <p:cNvSpPr>
            <a:spLocks noGrp="1"/>
          </p:cNvSpPr>
          <p:nvPr>
            <p:ph type="body" sz="quarter" idx="14"/>
          </p:nvPr>
        </p:nvSpPr>
        <p:spPr>
          <a:xfrm>
            <a:off x="427880" y="3764113"/>
            <a:ext cx="6842714" cy="1239356"/>
          </a:xfrm>
          <a:prstGeom prst="rect">
            <a:avLst/>
          </a:prstGeom>
        </p:spPr>
        <p:txBody>
          <a:bodyPr lIns="0" tIns="0" rIns="0" bIns="0"/>
          <a:lstStyle>
            <a:lvl1pPr marL="0" indent="0">
              <a:buNone/>
              <a:defRPr sz="2000" b="0" i="0" spc="50" baseline="0">
                <a:solidFill>
                  <a:schemeClr val="accent3">
                    <a:lumMod val="40000"/>
                    <a:lumOff val="60000"/>
                  </a:schemeClr>
                </a:solidFill>
                <a:latin typeface="Barlow Light" pitchFamily="2" charset="77"/>
              </a:defRPr>
            </a:lvl1pPr>
          </a:lstStyle>
          <a:p>
            <a:pPr lvl="0"/>
            <a:r>
              <a:rPr lang="en-US"/>
              <a:t>Click to edit Master text styles</a:t>
            </a:r>
          </a:p>
        </p:txBody>
      </p:sp>
      <p:sp>
        <p:nvSpPr>
          <p:cNvPr id="9" name="Headline">
            <a:extLst>
              <a:ext uri="{FF2B5EF4-FFF2-40B4-BE49-F238E27FC236}">
                <a16:creationId xmlns:a16="http://schemas.microsoft.com/office/drawing/2014/main" id="{12BC25EC-0D96-4DB6-8EFD-B32A37EBB25D}"/>
              </a:ext>
            </a:extLst>
          </p:cNvPr>
          <p:cNvSpPr>
            <a:spLocks noGrp="1"/>
          </p:cNvSpPr>
          <p:nvPr>
            <p:ph type="body" sz="quarter" idx="16"/>
          </p:nvPr>
        </p:nvSpPr>
        <p:spPr>
          <a:xfrm>
            <a:off x="427879" y="1552583"/>
            <a:ext cx="6842715" cy="1991496"/>
          </a:xfrm>
          <a:prstGeom prst="rect">
            <a:avLst/>
          </a:prstGeom>
        </p:spPr>
        <p:txBody>
          <a:bodyPr lIns="0" tIns="0" rIns="0" bIns="0" anchor="b"/>
          <a:lstStyle>
            <a:lvl1pPr marL="0" indent="0">
              <a:lnSpc>
                <a:spcPts val="4500"/>
              </a:lnSpc>
              <a:buNone/>
              <a:defRPr sz="4000" b="1" i="0">
                <a:solidFill>
                  <a:schemeClr val="bg1"/>
                </a:solidFill>
                <a:latin typeface="Barlow" pitchFamily="2" charset="77"/>
              </a:defRPr>
            </a:lvl1pPr>
          </a:lstStyle>
          <a:p>
            <a:pPr lvl="0"/>
            <a:r>
              <a:rPr lang="en-US"/>
              <a:t>Click to edit Master text styles</a:t>
            </a:r>
          </a:p>
        </p:txBody>
      </p:sp>
      <p:cxnSp>
        <p:nvCxnSpPr>
          <p:cNvPr id="13" name="Line">
            <a:extLst>
              <a:ext uri="{FF2B5EF4-FFF2-40B4-BE49-F238E27FC236}">
                <a16:creationId xmlns:a16="http://schemas.microsoft.com/office/drawing/2014/main" id="{EE22C903-8D5D-46CB-8764-A0978471A9E5}"/>
              </a:ext>
            </a:extLst>
          </p:cNvPr>
          <p:cNvCxnSpPr>
            <a:cxnSpLocks/>
          </p:cNvCxnSpPr>
          <p:nvPr userDrawn="1"/>
        </p:nvCxnSpPr>
        <p:spPr>
          <a:xfrm>
            <a:off x="0" y="952136"/>
            <a:ext cx="2286000" cy="364"/>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Date">
            <a:extLst>
              <a:ext uri="{FF2B5EF4-FFF2-40B4-BE49-F238E27FC236}">
                <a16:creationId xmlns:a16="http://schemas.microsoft.com/office/drawing/2014/main" id="{067C3C67-ADD5-6875-9E04-EB7F730D2F0B}"/>
              </a:ext>
            </a:extLst>
          </p:cNvPr>
          <p:cNvSpPr>
            <a:spLocks noGrp="1"/>
          </p:cNvSpPr>
          <p:nvPr>
            <p:ph type="body" sz="quarter" idx="17" hasCustomPrompt="1"/>
          </p:nvPr>
        </p:nvSpPr>
        <p:spPr>
          <a:xfrm>
            <a:off x="398143" y="514565"/>
            <a:ext cx="2605251" cy="278494"/>
          </a:xfrm>
          <a:prstGeom prst="rect">
            <a:avLst/>
          </a:prstGeom>
        </p:spPr>
        <p:txBody>
          <a:bodyPr lIns="0" tIns="0" rIns="0" bIns="0"/>
          <a:lstStyle>
            <a:lvl1pPr marL="0" indent="0">
              <a:buNone/>
              <a:defRPr sz="1800" b="1" i="0" spc="50" baseline="0">
                <a:solidFill>
                  <a:schemeClr val="bg1"/>
                </a:solidFill>
                <a:latin typeface="Barlow SemiBold" pitchFamily="2" charset="77"/>
              </a:defRPr>
            </a:lvl1pPr>
          </a:lstStyle>
          <a:p>
            <a:pPr lvl="0"/>
            <a:r>
              <a:rPr lang="en-US"/>
              <a:t>DATE</a:t>
            </a:r>
          </a:p>
        </p:txBody>
      </p:sp>
      <p:grpSp>
        <p:nvGrpSpPr>
          <p:cNvPr id="3" name="Group 2">
            <a:extLst>
              <a:ext uri="{FF2B5EF4-FFF2-40B4-BE49-F238E27FC236}">
                <a16:creationId xmlns:a16="http://schemas.microsoft.com/office/drawing/2014/main" id="{3AE0A76A-AFF3-1BE3-0192-620C9695D94A}"/>
              </a:ext>
            </a:extLst>
          </p:cNvPr>
          <p:cNvGrpSpPr/>
          <p:nvPr userDrawn="1"/>
        </p:nvGrpSpPr>
        <p:grpSpPr>
          <a:xfrm>
            <a:off x="10562011" y="400355"/>
            <a:ext cx="1244538" cy="554556"/>
            <a:chOff x="10482223" y="364802"/>
            <a:chExt cx="1404114" cy="625662"/>
          </a:xfrm>
        </p:grpSpPr>
        <p:sp>
          <p:nvSpPr>
            <p:cNvPr id="6" name="Freeform 5">
              <a:extLst>
                <a:ext uri="{FF2B5EF4-FFF2-40B4-BE49-F238E27FC236}">
                  <a16:creationId xmlns:a16="http://schemas.microsoft.com/office/drawing/2014/main" id="{4E208F48-5D7D-2655-7ECF-2E4F37514F44}"/>
                </a:ext>
              </a:extLst>
            </p:cNvPr>
            <p:cNvSpPr/>
            <p:nvPr/>
          </p:nvSpPr>
          <p:spPr>
            <a:xfrm>
              <a:off x="11169092" y="593758"/>
              <a:ext cx="163697" cy="187698"/>
            </a:xfrm>
            <a:custGeom>
              <a:avLst/>
              <a:gdLst>
                <a:gd name="connsiteX0" fmla="*/ 38991 w 163697"/>
                <a:gd name="connsiteY0" fmla="*/ 4987 h 187698"/>
                <a:gd name="connsiteX1" fmla="*/ 0 w 163697"/>
                <a:gd name="connsiteY1" fmla="*/ 187699 h 187698"/>
                <a:gd name="connsiteX2" fmla="*/ 51685 w 163697"/>
                <a:gd name="connsiteY2" fmla="*/ 187699 h 187698"/>
                <a:gd name="connsiteX3" fmla="*/ 79341 w 163697"/>
                <a:gd name="connsiteY3" fmla="*/ 57126 h 187698"/>
                <a:gd name="connsiteX4" fmla="*/ 96570 w 163697"/>
                <a:gd name="connsiteY4" fmla="*/ 42164 h 187698"/>
                <a:gd name="connsiteX5" fmla="*/ 106997 w 163697"/>
                <a:gd name="connsiteY5" fmla="*/ 57126 h 187698"/>
                <a:gd name="connsiteX6" fmla="*/ 79341 w 163697"/>
                <a:gd name="connsiteY6" fmla="*/ 187699 h 187698"/>
                <a:gd name="connsiteX7" fmla="*/ 131027 w 163697"/>
                <a:gd name="connsiteY7" fmla="*/ 187699 h 187698"/>
                <a:gd name="connsiteX8" fmla="*/ 162763 w 163697"/>
                <a:gd name="connsiteY8" fmla="*/ 38084 h 187698"/>
                <a:gd name="connsiteX9" fmla="*/ 124679 w 163697"/>
                <a:gd name="connsiteY9" fmla="*/ 0 h 187698"/>
                <a:gd name="connsiteX10" fmla="*/ 82515 w 163697"/>
                <a:gd name="connsiteY10" fmla="*/ 28109 h 187698"/>
                <a:gd name="connsiteX11" fmla="*/ 82062 w 163697"/>
                <a:gd name="connsiteY11" fmla="*/ 28109 h 187698"/>
                <a:gd name="connsiteX12" fmla="*/ 87049 w 163697"/>
                <a:gd name="connsiteY12" fmla="*/ 5441 h 187698"/>
                <a:gd name="connsiteX13" fmla="*/ 38991 w 163697"/>
                <a:gd name="connsiteY13" fmla="*/ 5441 h 187698"/>
                <a:gd name="connsiteX14" fmla="*/ 38991 w 163697"/>
                <a:gd name="connsiteY14" fmla="*/ 4987 h 18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97" h="187698">
                  <a:moveTo>
                    <a:pt x="38991" y="4987"/>
                  </a:moveTo>
                  <a:lnTo>
                    <a:pt x="0" y="187699"/>
                  </a:lnTo>
                  <a:lnTo>
                    <a:pt x="51685" y="187699"/>
                  </a:lnTo>
                  <a:lnTo>
                    <a:pt x="79341" y="57126"/>
                  </a:lnTo>
                  <a:cubicBezTo>
                    <a:pt x="81155" y="47605"/>
                    <a:pt x="87502" y="42618"/>
                    <a:pt x="96570" y="42164"/>
                  </a:cubicBezTo>
                  <a:cubicBezTo>
                    <a:pt x="106544" y="41711"/>
                    <a:pt x="108358" y="48512"/>
                    <a:pt x="106997" y="57126"/>
                  </a:cubicBezTo>
                  <a:lnTo>
                    <a:pt x="79341" y="187699"/>
                  </a:lnTo>
                  <a:lnTo>
                    <a:pt x="131027" y="187699"/>
                  </a:lnTo>
                  <a:lnTo>
                    <a:pt x="162763" y="38084"/>
                  </a:lnTo>
                  <a:cubicBezTo>
                    <a:pt x="168204" y="13148"/>
                    <a:pt x="149162" y="0"/>
                    <a:pt x="124679" y="0"/>
                  </a:cubicBezTo>
                  <a:cubicBezTo>
                    <a:pt x="108358" y="0"/>
                    <a:pt x="90222" y="14055"/>
                    <a:pt x="82515" y="28109"/>
                  </a:cubicBezTo>
                  <a:lnTo>
                    <a:pt x="82062" y="28109"/>
                  </a:lnTo>
                  <a:lnTo>
                    <a:pt x="87049" y="5441"/>
                  </a:lnTo>
                  <a:lnTo>
                    <a:pt x="38991" y="5441"/>
                  </a:lnTo>
                  <a:lnTo>
                    <a:pt x="38991" y="4987"/>
                  </a:lnTo>
                  <a:close/>
                </a:path>
              </a:pathLst>
            </a:custGeom>
            <a:solidFill>
              <a:srgbClr val="FFFFFF"/>
            </a:solidFill>
            <a:ln w="452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6D268A4-969C-A94C-FD2B-F511B24EEE74}"/>
                </a:ext>
              </a:extLst>
            </p:cNvPr>
            <p:cNvSpPr/>
            <p:nvPr/>
          </p:nvSpPr>
          <p:spPr>
            <a:xfrm>
              <a:off x="11316876" y="593305"/>
              <a:ext cx="153745" cy="194499"/>
            </a:xfrm>
            <a:custGeom>
              <a:avLst/>
              <a:gdLst>
                <a:gd name="connsiteX0" fmla="*/ 151446 w 153745"/>
                <a:gd name="connsiteY0" fmla="*/ 59393 h 194499"/>
                <a:gd name="connsiteX1" fmla="*/ 97948 w 153745"/>
                <a:gd name="connsiteY1" fmla="*/ 0 h 194499"/>
                <a:gd name="connsiteX2" fmla="*/ 18606 w 153745"/>
                <a:gd name="connsiteY2" fmla="*/ 56672 h 194499"/>
                <a:gd name="connsiteX3" fmla="*/ 24500 w 153745"/>
                <a:gd name="connsiteY3" fmla="*/ 91129 h 194499"/>
                <a:gd name="connsiteX4" fmla="*/ 82986 w 153745"/>
                <a:gd name="connsiteY4" fmla="*/ 128760 h 194499"/>
                <a:gd name="connsiteX5" fmla="*/ 87066 w 153745"/>
                <a:gd name="connsiteY5" fmla="*/ 142814 h 194499"/>
                <a:gd name="connsiteX6" fmla="*/ 64851 w 153745"/>
                <a:gd name="connsiteY6" fmla="*/ 160043 h 194499"/>
                <a:gd name="connsiteX7" fmla="*/ 52156 w 153745"/>
                <a:gd name="connsiteY7" fmla="*/ 132840 h 194499"/>
                <a:gd name="connsiteX8" fmla="*/ 2738 w 153745"/>
                <a:gd name="connsiteY8" fmla="*/ 132840 h 194499"/>
                <a:gd name="connsiteX9" fmla="*/ 57597 w 153745"/>
                <a:gd name="connsiteY9" fmla="*/ 194500 h 194499"/>
                <a:gd name="connsiteX10" fmla="*/ 139205 w 153745"/>
                <a:gd name="connsiteY10" fmla="*/ 136467 h 194499"/>
                <a:gd name="connsiteX11" fmla="*/ 83893 w 153745"/>
                <a:gd name="connsiteY11" fmla="*/ 68914 h 194499"/>
                <a:gd name="connsiteX12" fmla="*/ 71652 w 153745"/>
                <a:gd name="connsiteY12" fmla="*/ 50325 h 194499"/>
                <a:gd name="connsiteX13" fmla="*/ 92054 w 153745"/>
                <a:gd name="connsiteY13" fmla="*/ 34910 h 194499"/>
                <a:gd name="connsiteX14" fmla="*/ 103841 w 153745"/>
                <a:gd name="connsiteY14" fmla="*/ 59846 h 194499"/>
                <a:gd name="connsiteX15" fmla="*/ 151446 w 153745"/>
                <a:gd name="connsiteY15" fmla="*/ 59846 h 194499"/>
                <a:gd name="connsiteX16" fmla="*/ 151446 w 153745"/>
                <a:gd name="connsiteY16" fmla="*/ 59393 h 19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745" h="194499">
                  <a:moveTo>
                    <a:pt x="151446" y="59393"/>
                  </a:moveTo>
                  <a:cubicBezTo>
                    <a:pt x="161874" y="19042"/>
                    <a:pt x="135578" y="0"/>
                    <a:pt x="97948" y="0"/>
                  </a:cubicBezTo>
                  <a:cubicBezTo>
                    <a:pt x="61677" y="0"/>
                    <a:pt x="26767" y="16775"/>
                    <a:pt x="18606" y="56672"/>
                  </a:cubicBezTo>
                  <a:cubicBezTo>
                    <a:pt x="15886" y="70274"/>
                    <a:pt x="17700" y="80701"/>
                    <a:pt x="24500" y="91129"/>
                  </a:cubicBezTo>
                  <a:cubicBezTo>
                    <a:pt x="36741" y="109718"/>
                    <a:pt x="64398" y="117425"/>
                    <a:pt x="82986" y="128760"/>
                  </a:cubicBezTo>
                  <a:cubicBezTo>
                    <a:pt x="86613" y="131933"/>
                    <a:pt x="87973" y="137374"/>
                    <a:pt x="87066" y="142814"/>
                  </a:cubicBezTo>
                  <a:cubicBezTo>
                    <a:pt x="84346" y="154602"/>
                    <a:pt x="75732" y="160043"/>
                    <a:pt x="64851" y="160043"/>
                  </a:cubicBezTo>
                  <a:cubicBezTo>
                    <a:pt x="48983" y="160043"/>
                    <a:pt x="48529" y="145535"/>
                    <a:pt x="52156" y="132840"/>
                  </a:cubicBezTo>
                  <a:lnTo>
                    <a:pt x="2738" y="132840"/>
                  </a:lnTo>
                  <a:cubicBezTo>
                    <a:pt x="-8596" y="176818"/>
                    <a:pt x="16339" y="194500"/>
                    <a:pt x="57597" y="194500"/>
                  </a:cubicBezTo>
                  <a:cubicBezTo>
                    <a:pt x="95681" y="194500"/>
                    <a:pt x="130591" y="177271"/>
                    <a:pt x="139205" y="136467"/>
                  </a:cubicBezTo>
                  <a:cubicBezTo>
                    <a:pt x="148273" y="92943"/>
                    <a:pt x="114269" y="84328"/>
                    <a:pt x="83893" y="68914"/>
                  </a:cubicBezTo>
                  <a:cubicBezTo>
                    <a:pt x="77092" y="64833"/>
                    <a:pt x="69838" y="60299"/>
                    <a:pt x="71652" y="50325"/>
                  </a:cubicBezTo>
                  <a:cubicBezTo>
                    <a:pt x="73919" y="39444"/>
                    <a:pt x="82079" y="34910"/>
                    <a:pt x="92054" y="34910"/>
                  </a:cubicBezTo>
                  <a:cubicBezTo>
                    <a:pt x="108829" y="34910"/>
                    <a:pt x="105202" y="47605"/>
                    <a:pt x="103841" y="59846"/>
                  </a:cubicBezTo>
                  <a:lnTo>
                    <a:pt x="151446" y="59846"/>
                  </a:lnTo>
                  <a:lnTo>
                    <a:pt x="151446" y="59393"/>
                  </a:lnTo>
                  <a:close/>
                </a:path>
              </a:pathLst>
            </a:custGeom>
            <a:solidFill>
              <a:srgbClr val="FFFFFF"/>
            </a:solidFill>
            <a:ln w="452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C78C6E3B-D6C5-2FAD-D232-BC2E9438E0F3}"/>
                </a:ext>
              </a:extLst>
            </p:cNvPr>
            <p:cNvSpPr/>
            <p:nvPr/>
          </p:nvSpPr>
          <p:spPr>
            <a:xfrm>
              <a:off x="11474129" y="546607"/>
              <a:ext cx="108897" cy="237570"/>
            </a:xfrm>
            <a:custGeom>
              <a:avLst/>
              <a:gdLst>
                <a:gd name="connsiteX0" fmla="*/ 24115 w 108897"/>
                <a:gd name="connsiteY0" fmla="*/ 89769 h 237570"/>
                <a:gd name="connsiteX1" fmla="*/ 1447 w 108897"/>
                <a:gd name="connsiteY1" fmla="*/ 195406 h 237570"/>
                <a:gd name="connsiteX2" fmla="*/ 35903 w 108897"/>
                <a:gd name="connsiteY2" fmla="*/ 237571 h 237570"/>
                <a:gd name="connsiteX3" fmla="*/ 69907 w 108897"/>
                <a:gd name="connsiteY3" fmla="*/ 234850 h 237570"/>
                <a:gd name="connsiteX4" fmla="*/ 77614 w 108897"/>
                <a:gd name="connsiteY4" fmla="*/ 198127 h 237570"/>
                <a:gd name="connsiteX5" fmla="*/ 64013 w 108897"/>
                <a:gd name="connsiteY5" fmla="*/ 198580 h 237570"/>
                <a:gd name="connsiteX6" fmla="*/ 55399 w 108897"/>
                <a:gd name="connsiteY6" fmla="*/ 185885 h 237570"/>
                <a:gd name="connsiteX7" fmla="*/ 75801 w 108897"/>
                <a:gd name="connsiteY7" fmla="*/ 89769 h 237570"/>
                <a:gd name="connsiteX8" fmla="*/ 100737 w 108897"/>
                <a:gd name="connsiteY8" fmla="*/ 89769 h 237570"/>
                <a:gd name="connsiteX9" fmla="*/ 108897 w 108897"/>
                <a:gd name="connsiteY9" fmla="*/ 52139 h 237570"/>
                <a:gd name="connsiteX10" fmla="*/ 83961 w 108897"/>
                <a:gd name="connsiteY10" fmla="*/ 52139 h 237570"/>
                <a:gd name="connsiteX11" fmla="*/ 94843 w 108897"/>
                <a:gd name="connsiteY11" fmla="*/ 0 h 237570"/>
                <a:gd name="connsiteX12" fmla="*/ 43157 w 108897"/>
                <a:gd name="connsiteY12" fmla="*/ 0 h 237570"/>
                <a:gd name="connsiteX13" fmla="*/ 32276 w 108897"/>
                <a:gd name="connsiteY13" fmla="*/ 52139 h 237570"/>
                <a:gd name="connsiteX14" fmla="*/ 11874 w 108897"/>
                <a:gd name="connsiteY14" fmla="*/ 52139 h 237570"/>
                <a:gd name="connsiteX15" fmla="*/ 3713 w 108897"/>
                <a:gd name="connsiteY15" fmla="*/ 89769 h 237570"/>
                <a:gd name="connsiteX16" fmla="*/ 24115 w 108897"/>
                <a:gd name="connsiteY16" fmla="*/ 89769 h 237570"/>
                <a:gd name="connsiteX17" fmla="*/ 24115 w 108897"/>
                <a:gd name="connsiteY17" fmla="*/ 89769 h 2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897" h="237570">
                  <a:moveTo>
                    <a:pt x="24115" y="89769"/>
                  </a:moveTo>
                  <a:lnTo>
                    <a:pt x="1447" y="195406"/>
                  </a:lnTo>
                  <a:cubicBezTo>
                    <a:pt x="-4447" y="223062"/>
                    <a:pt x="7794" y="237571"/>
                    <a:pt x="35903" y="237571"/>
                  </a:cubicBezTo>
                  <a:cubicBezTo>
                    <a:pt x="47238" y="237571"/>
                    <a:pt x="58572" y="236210"/>
                    <a:pt x="69907" y="234850"/>
                  </a:cubicBezTo>
                  <a:lnTo>
                    <a:pt x="77614" y="198127"/>
                  </a:lnTo>
                  <a:cubicBezTo>
                    <a:pt x="72174" y="198127"/>
                    <a:pt x="70360" y="197673"/>
                    <a:pt x="64013" y="198580"/>
                  </a:cubicBezTo>
                  <a:cubicBezTo>
                    <a:pt x="57212" y="198580"/>
                    <a:pt x="53132" y="196313"/>
                    <a:pt x="55399" y="185885"/>
                  </a:cubicBezTo>
                  <a:lnTo>
                    <a:pt x="75801" y="89769"/>
                  </a:lnTo>
                  <a:lnTo>
                    <a:pt x="100737" y="89769"/>
                  </a:lnTo>
                  <a:lnTo>
                    <a:pt x="108897" y="52139"/>
                  </a:lnTo>
                  <a:lnTo>
                    <a:pt x="83961" y="52139"/>
                  </a:lnTo>
                  <a:lnTo>
                    <a:pt x="94843" y="0"/>
                  </a:lnTo>
                  <a:lnTo>
                    <a:pt x="43157" y="0"/>
                  </a:lnTo>
                  <a:lnTo>
                    <a:pt x="32276" y="52139"/>
                  </a:lnTo>
                  <a:lnTo>
                    <a:pt x="11874" y="52139"/>
                  </a:lnTo>
                  <a:lnTo>
                    <a:pt x="3713" y="89769"/>
                  </a:lnTo>
                  <a:lnTo>
                    <a:pt x="24115" y="89769"/>
                  </a:lnTo>
                  <a:lnTo>
                    <a:pt x="24115" y="89769"/>
                  </a:lnTo>
                  <a:close/>
                </a:path>
              </a:pathLst>
            </a:custGeom>
            <a:solidFill>
              <a:srgbClr val="FFFFFF"/>
            </a:solidFill>
            <a:ln w="452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7C632043-1158-A699-C109-33BE60AC186A}"/>
                </a:ext>
              </a:extLst>
            </p:cNvPr>
            <p:cNvSpPr/>
            <p:nvPr/>
          </p:nvSpPr>
          <p:spPr>
            <a:xfrm>
              <a:off x="11556277" y="593305"/>
              <a:ext cx="129212" cy="188152"/>
            </a:xfrm>
            <a:custGeom>
              <a:avLst/>
              <a:gdLst>
                <a:gd name="connsiteX0" fmla="*/ 38991 w 129212"/>
                <a:gd name="connsiteY0" fmla="*/ 5441 h 188152"/>
                <a:gd name="connsiteX1" fmla="*/ 0 w 129212"/>
                <a:gd name="connsiteY1" fmla="*/ 188152 h 188152"/>
                <a:gd name="connsiteX2" fmla="*/ 51685 w 129212"/>
                <a:gd name="connsiteY2" fmla="*/ 188152 h 188152"/>
                <a:gd name="connsiteX3" fmla="*/ 75714 w 129212"/>
                <a:gd name="connsiteY3" fmla="*/ 75714 h 188152"/>
                <a:gd name="connsiteX4" fmla="*/ 101103 w 129212"/>
                <a:gd name="connsiteY4" fmla="*/ 57579 h 188152"/>
                <a:gd name="connsiteX5" fmla="*/ 116518 w 129212"/>
                <a:gd name="connsiteY5" fmla="*/ 58939 h 188152"/>
                <a:gd name="connsiteX6" fmla="*/ 129213 w 129212"/>
                <a:gd name="connsiteY6" fmla="*/ 0 h 188152"/>
                <a:gd name="connsiteX7" fmla="*/ 82062 w 129212"/>
                <a:gd name="connsiteY7" fmla="*/ 33097 h 188152"/>
                <a:gd name="connsiteX8" fmla="*/ 81155 w 129212"/>
                <a:gd name="connsiteY8" fmla="*/ 33097 h 188152"/>
                <a:gd name="connsiteX9" fmla="*/ 87049 w 129212"/>
                <a:gd name="connsiteY9" fmla="*/ 5441 h 188152"/>
                <a:gd name="connsiteX10" fmla="*/ 38991 w 129212"/>
                <a:gd name="connsiteY10" fmla="*/ 5441 h 188152"/>
                <a:gd name="connsiteX11" fmla="*/ 38991 w 129212"/>
                <a:gd name="connsiteY11" fmla="*/ 5441 h 1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212" h="188152">
                  <a:moveTo>
                    <a:pt x="38991" y="5441"/>
                  </a:moveTo>
                  <a:lnTo>
                    <a:pt x="0" y="188152"/>
                  </a:lnTo>
                  <a:lnTo>
                    <a:pt x="51685" y="188152"/>
                  </a:lnTo>
                  <a:lnTo>
                    <a:pt x="75714" y="75714"/>
                  </a:lnTo>
                  <a:cubicBezTo>
                    <a:pt x="79795" y="60753"/>
                    <a:pt x="86595" y="57579"/>
                    <a:pt x="101103" y="57579"/>
                  </a:cubicBezTo>
                  <a:cubicBezTo>
                    <a:pt x="106544" y="57579"/>
                    <a:pt x="111531" y="58032"/>
                    <a:pt x="116518" y="58939"/>
                  </a:cubicBezTo>
                  <a:lnTo>
                    <a:pt x="129213" y="0"/>
                  </a:lnTo>
                  <a:cubicBezTo>
                    <a:pt x="107451" y="0"/>
                    <a:pt x="92036" y="13601"/>
                    <a:pt x="82062" y="33097"/>
                  </a:cubicBezTo>
                  <a:lnTo>
                    <a:pt x="81155" y="33097"/>
                  </a:lnTo>
                  <a:lnTo>
                    <a:pt x="87049" y="5441"/>
                  </a:lnTo>
                  <a:lnTo>
                    <a:pt x="38991" y="5441"/>
                  </a:lnTo>
                  <a:lnTo>
                    <a:pt x="38991" y="5441"/>
                  </a:lnTo>
                  <a:close/>
                </a:path>
              </a:pathLst>
            </a:custGeom>
            <a:solidFill>
              <a:srgbClr val="FFFFFF"/>
            </a:solidFill>
            <a:ln w="452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57F30FA4-7069-6E3F-1400-3F44F2AA85AD}"/>
                </a:ext>
              </a:extLst>
            </p:cNvPr>
            <p:cNvSpPr/>
            <p:nvPr/>
          </p:nvSpPr>
          <p:spPr>
            <a:xfrm>
              <a:off x="11657381" y="598745"/>
              <a:ext cx="175004" cy="244371"/>
            </a:xfrm>
            <a:custGeom>
              <a:avLst/>
              <a:gdLst>
                <a:gd name="connsiteX0" fmla="*/ 87955 w 175004"/>
                <a:gd name="connsiteY0" fmla="*/ 0 h 244371"/>
                <a:gd name="connsiteX1" fmla="*/ 35817 w 175004"/>
                <a:gd name="connsiteY1" fmla="*/ 0 h 244371"/>
                <a:gd name="connsiteX2" fmla="*/ 36724 w 175004"/>
                <a:gd name="connsiteY2" fmla="*/ 165483 h 244371"/>
                <a:gd name="connsiteX3" fmla="*/ 35817 w 175004"/>
                <a:gd name="connsiteY3" fmla="*/ 196313 h 244371"/>
                <a:gd name="connsiteX4" fmla="*/ 18135 w 175004"/>
                <a:gd name="connsiteY4" fmla="*/ 205381 h 244371"/>
                <a:gd name="connsiteX5" fmla="*/ 8161 w 175004"/>
                <a:gd name="connsiteY5" fmla="*/ 204021 h 244371"/>
                <a:gd name="connsiteX6" fmla="*/ 0 w 175004"/>
                <a:gd name="connsiteY6" fmla="*/ 242558 h 244371"/>
                <a:gd name="connsiteX7" fmla="*/ 20402 w 175004"/>
                <a:gd name="connsiteY7" fmla="*/ 244371 h 244371"/>
                <a:gd name="connsiteX8" fmla="*/ 108811 w 175004"/>
                <a:gd name="connsiteY8" fmla="*/ 156416 h 244371"/>
                <a:gd name="connsiteX9" fmla="*/ 175004 w 175004"/>
                <a:gd name="connsiteY9" fmla="*/ 0 h 244371"/>
                <a:gd name="connsiteX10" fmla="*/ 124226 w 175004"/>
                <a:gd name="connsiteY10" fmla="*/ 0 h 244371"/>
                <a:gd name="connsiteX11" fmla="*/ 81155 w 175004"/>
                <a:gd name="connsiteY11" fmla="*/ 118332 h 244371"/>
                <a:gd name="connsiteX12" fmla="*/ 80702 w 175004"/>
                <a:gd name="connsiteY12" fmla="*/ 118332 h 244371"/>
                <a:gd name="connsiteX13" fmla="*/ 87955 w 175004"/>
                <a:gd name="connsiteY13" fmla="*/ 0 h 244371"/>
                <a:gd name="connsiteX14" fmla="*/ 87955 w 175004"/>
                <a:gd name="connsiteY14" fmla="*/ 0 h 2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04" h="244371">
                  <a:moveTo>
                    <a:pt x="87955" y="0"/>
                  </a:moveTo>
                  <a:lnTo>
                    <a:pt x="35817" y="0"/>
                  </a:lnTo>
                  <a:lnTo>
                    <a:pt x="36724" y="165483"/>
                  </a:lnTo>
                  <a:cubicBezTo>
                    <a:pt x="36724" y="174098"/>
                    <a:pt x="37631" y="188152"/>
                    <a:pt x="35817" y="196313"/>
                  </a:cubicBezTo>
                  <a:cubicBezTo>
                    <a:pt x="34457" y="203567"/>
                    <a:pt x="23576" y="206287"/>
                    <a:pt x="18135" y="205381"/>
                  </a:cubicBezTo>
                  <a:cubicBezTo>
                    <a:pt x="14962" y="204927"/>
                    <a:pt x="11334" y="204474"/>
                    <a:pt x="8161" y="204021"/>
                  </a:cubicBezTo>
                  <a:lnTo>
                    <a:pt x="0" y="242558"/>
                  </a:lnTo>
                  <a:cubicBezTo>
                    <a:pt x="5441" y="242558"/>
                    <a:pt x="10881" y="244371"/>
                    <a:pt x="20402" y="244371"/>
                  </a:cubicBezTo>
                  <a:cubicBezTo>
                    <a:pt x="77074" y="244371"/>
                    <a:pt x="85235" y="205834"/>
                    <a:pt x="108811" y="156416"/>
                  </a:cubicBezTo>
                  <a:lnTo>
                    <a:pt x="175004" y="0"/>
                  </a:lnTo>
                  <a:lnTo>
                    <a:pt x="124226" y="0"/>
                  </a:lnTo>
                  <a:lnTo>
                    <a:pt x="81155" y="118332"/>
                  </a:lnTo>
                  <a:lnTo>
                    <a:pt x="80702" y="118332"/>
                  </a:lnTo>
                  <a:lnTo>
                    <a:pt x="87955" y="0"/>
                  </a:lnTo>
                  <a:lnTo>
                    <a:pt x="87955" y="0"/>
                  </a:lnTo>
                  <a:close/>
                </a:path>
              </a:pathLst>
            </a:custGeom>
            <a:solidFill>
              <a:srgbClr val="FFFFFF"/>
            </a:solidFill>
            <a:ln w="452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97935C1-FEEA-854D-6E86-B3957D5E8AA4}"/>
                </a:ext>
              </a:extLst>
            </p:cNvPr>
            <p:cNvSpPr/>
            <p:nvPr/>
          </p:nvSpPr>
          <p:spPr>
            <a:xfrm>
              <a:off x="11100632" y="536632"/>
              <a:ext cx="103823" cy="244824"/>
            </a:xfrm>
            <a:custGeom>
              <a:avLst/>
              <a:gdLst>
                <a:gd name="connsiteX0" fmla="*/ 51685 w 103823"/>
                <a:gd name="connsiteY0" fmla="*/ 244825 h 244824"/>
                <a:gd name="connsiteX1" fmla="*/ 90676 w 103823"/>
                <a:gd name="connsiteY1" fmla="*/ 62113 h 244824"/>
                <a:gd name="connsiteX2" fmla="*/ 38991 w 103823"/>
                <a:gd name="connsiteY2" fmla="*/ 62113 h 244824"/>
                <a:gd name="connsiteX3" fmla="*/ 0 w 103823"/>
                <a:gd name="connsiteY3" fmla="*/ 244825 h 244824"/>
                <a:gd name="connsiteX4" fmla="*/ 51685 w 103823"/>
                <a:gd name="connsiteY4" fmla="*/ 244825 h 244824"/>
                <a:gd name="connsiteX5" fmla="*/ 51685 w 103823"/>
                <a:gd name="connsiteY5" fmla="*/ 244825 h 244824"/>
                <a:gd name="connsiteX6" fmla="*/ 94303 w 103823"/>
                <a:gd name="connsiteY6" fmla="*/ 43978 h 244824"/>
                <a:gd name="connsiteX7" fmla="*/ 103824 w 103823"/>
                <a:gd name="connsiteY7" fmla="*/ 0 h 244824"/>
                <a:gd name="connsiteX8" fmla="*/ 51685 w 103823"/>
                <a:gd name="connsiteY8" fmla="*/ 0 h 244824"/>
                <a:gd name="connsiteX9" fmla="*/ 42164 w 103823"/>
                <a:gd name="connsiteY9" fmla="*/ 43978 h 244824"/>
                <a:gd name="connsiteX10" fmla="*/ 94303 w 103823"/>
                <a:gd name="connsiteY10" fmla="*/ 43978 h 244824"/>
                <a:gd name="connsiteX11" fmla="*/ 94303 w 103823"/>
                <a:gd name="connsiteY11" fmla="*/ 43978 h 2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23" h="244824">
                  <a:moveTo>
                    <a:pt x="51685" y="244825"/>
                  </a:moveTo>
                  <a:lnTo>
                    <a:pt x="90676" y="62113"/>
                  </a:lnTo>
                  <a:lnTo>
                    <a:pt x="38991" y="62113"/>
                  </a:lnTo>
                  <a:lnTo>
                    <a:pt x="0" y="244825"/>
                  </a:lnTo>
                  <a:lnTo>
                    <a:pt x="51685" y="244825"/>
                  </a:lnTo>
                  <a:lnTo>
                    <a:pt x="51685" y="244825"/>
                  </a:lnTo>
                  <a:close/>
                  <a:moveTo>
                    <a:pt x="94303" y="43978"/>
                  </a:moveTo>
                  <a:lnTo>
                    <a:pt x="103824" y="0"/>
                  </a:lnTo>
                  <a:lnTo>
                    <a:pt x="51685" y="0"/>
                  </a:lnTo>
                  <a:lnTo>
                    <a:pt x="42164" y="43978"/>
                  </a:lnTo>
                  <a:lnTo>
                    <a:pt x="94303" y="43978"/>
                  </a:lnTo>
                  <a:lnTo>
                    <a:pt x="94303" y="43978"/>
                  </a:lnTo>
                  <a:close/>
                </a:path>
              </a:pathLst>
            </a:custGeom>
            <a:solidFill>
              <a:srgbClr val="FFFFFF"/>
            </a:solidFill>
            <a:ln w="4524" cap="flat">
              <a:noFill/>
              <a:prstDash val="solid"/>
              <a:miter/>
            </a:ln>
          </p:spPr>
          <p:txBody>
            <a:bodyPr rtlCol="0" anchor="ctr"/>
            <a:lstStyle/>
            <a:p>
              <a:endParaRPr lang="en-US"/>
            </a:p>
          </p:txBody>
        </p:sp>
        <p:grpSp>
          <p:nvGrpSpPr>
            <p:cNvPr id="15" name="Logo">
              <a:extLst>
                <a:ext uri="{FF2B5EF4-FFF2-40B4-BE49-F238E27FC236}">
                  <a16:creationId xmlns:a16="http://schemas.microsoft.com/office/drawing/2014/main" id="{E3584C87-F465-E297-17F3-B2C8635845C6}"/>
                </a:ext>
              </a:extLst>
            </p:cNvPr>
            <p:cNvGrpSpPr/>
            <p:nvPr/>
          </p:nvGrpSpPr>
          <p:grpSpPr>
            <a:xfrm>
              <a:off x="10482223" y="364802"/>
              <a:ext cx="625662" cy="625662"/>
              <a:chOff x="10482223" y="364802"/>
              <a:chExt cx="625662" cy="625662"/>
            </a:xfrm>
            <a:solidFill>
              <a:srgbClr val="FFFFFF"/>
            </a:solidFill>
          </p:grpSpPr>
          <p:sp>
            <p:nvSpPr>
              <p:cNvPr id="35" name="Freeform 34">
                <a:extLst>
                  <a:ext uri="{FF2B5EF4-FFF2-40B4-BE49-F238E27FC236}">
                    <a16:creationId xmlns:a16="http://schemas.microsoft.com/office/drawing/2014/main" id="{EA51CB3F-5EED-2E49-0CA0-847F4E1BDD24}"/>
                  </a:ext>
                </a:extLst>
              </p:cNvPr>
              <p:cNvSpPr/>
              <p:nvPr/>
            </p:nvSpPr>
            <p:spPr>
              <a:xfrm>
                <a:off x="10804464" y="880294"/>
                <a:ext cx="12954" cy="29923"/>
              </a:xfrm>
              <a:custGeom>
                <a:avLst/>
                <a:gdLst>
                  <a:gd name="connsiteX0" fmla="*/ 9632 w 12954"/>
                  <a:gd name="connsiteY0" fmla="*/ 0 h 29923"/>
                  <a:gd name="connsiteX1" fmla="*/ 4645 w 12954"/>
                  <a:gd name="connsiteY1" fmla="*/ 5441 h 29923"/>
                  <a:gd name="connsiteX2" fmla="*/ 111 w 12954"/>
                  <a:gd name="connsiteY2" fmla="*/ 25843 h 29923"/>
                  <a:gd name="connsiteX3" fmla="*/ 3285 w 12954"/>
                  <a:gd name="connsiteY3" fmla="*/ 29923 h 29923"/>
                  <a:gd name="connsiteX4" fmla="*/ 8272 w 12954"/>
                  <a:gd name="connsiteY4" fmla="*/ 25843 h 29923"/>
                  <a:gd name="connsiteX5" fmla="*/ 12806 w 12954"/>
                  <a:gd name="connsiteY5" fmla="*/ 5441 h 29923"/>
                  <a:gd name="connsiteX6" fmla="*/ 9632 w 12954"/>
                  <a:gd name="connsiteY6" fmla="*/ 0 h 2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 h="29923">
                    <a:moveTo>
                      <a:pt x="9632" y="0"/>
                    </a:moveTo>
                    <a:cubicBezTo>
                      <a:pt x="6459" y="0"/>
                      <a:pt x="5098" y="2267"/>
                      <a:pt x="4645" y="5441"/>
                    </a:cubicBezTo>
                    <a:lnTo>
                      <a:pt x="111" y="25843"/>
                    </a:lnTo>
                    <a:cubicBezTo>
                      <a:pt x="-342" y="28563"/>
                      <a:pt x="565" y="29923"/>
                      <a:pt x="3285" y="29923"/>
                    </a:cubicBezTo>
                    <a:cubicBezTo>
                      <a:pt x="6005" y="29923"/>
                      <a:pt x="7365" y="28563"/>
                      <a:pt x="8272" y="25843"/>
                    </a:cubicBezTo>
                    <a:lnTo>
                      <a:pt x="12806" y="5441"/>
                    </a:lnTo>
                    <a:cubicBezTo>
                      <a:pt x="13259" y="2267"/>
                      <a:pt x="12806" y="0"/>
                      <a:pt x="9632" y="0"/>
                    </a:cubicBezTo>
                    <a:close/>
                  </a:path>
                </a:pathLst>
              </a:custGeom>
              <a:solidFill>
                <a:srgbClr val="FFFFFF"/>
              </a:solidFill>
              <a:ln w="452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BCFD538-28B1-E6DD-B135-9778AB251B90}"/>
                  </a:ext>
                </a:extLst>
              </p:cNvPr>
              <p:cNvSpPr/>
              <p:nvPr/>
            </p:nvSpPr>
            <p:spPr>
              <a:xfrm>
                <a:off x="10986380" y="879387"/>
                <a:ext cx="9974" cy="9067"/>
              </a:xfrm>
              <a:custGeom>
                <a:avLst/>
                <a:gdLst>
                  <a:gd name="connsiteX0" fmla="*/ 6347 w 9974"/>
                  <a:gd name="connsiteY0" fmla="*/ 0 h 9067"/>
                  <a:gd name="connsiteX1" fmla="*/ 453 w 9974"/>
                  <a:gd name="connsiteY1" fmla="*/ 5894 h 9067"/>
                  <a:gd name="connsiteX2" fmla="*/ 0 w 9974"/>
                  <a:gd name="connsiteY2" fmla="*/ 9068 h 9067"/>
                  <a:gd name="connsiteX3" fmla="*/ 9068 w 9974"/>
                  <a:gd name="connsiteY3" fmla="*/ 9068 h 9067"/>
                  <a:gd name="connsiteX4" fmla="*/ 9974 w 9974"/>
                  <a:gd name="connsiteY4" fmla="*/ 4534 h 9067"/>
                  <a:gd name="connsiteX5" fmla="*/ 6347 w 9974"/>
                  <a:gd name="connsiteY5" fmla="*/ 0 h 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4" h="9067">
                    <a:moveTo>
                      <a:pt x="6347" y="0"/>
                    </a:moveTo>
                    <a:cubicBezTo>
                      <a:pt x="2720" y="0"/>
                      <a:pt x="1360" y="2720"/>
                      <a:pt x="453" y="5894"/>
                    </a:cubicBezTo>
                    <a:lnTo>
                      <a:pt x="0" y="9068"/>
                    </a:lnTo>
                    <a:lnTo>
                      <a:pt x="9068" y="9068"/>
                    </a:lnTo>
                    <a:lnTo>
                      <a:pt x="9974" y="4534"/>
                    </a:lnTo>
                    <a:cubicBezTo>
                      <a:pt x="9974" y="3174"/>
                      <a:pt x="9521" y="0"/>
                      <a:pt x="6347" y="0"/>
                    </a:cubicBezTo>
                    <a:close/>
                  </a:path>
                </a:pathLst>
              </a:custGeom>
              <a:solidFill>
                <a:srgbClr val="FFFFFF"/>
              </a:solidFill>
              <a:ln w="452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0C11E6E8-C825-5A9D-DB1F-EE5F330B0092}"/>
                  </a:ext>
                </a:extLst>
              </p:cNvPr>
              <p:cNvSpPr/>
              <p:nvPr/>
            </p:nvSpPr>
            <p:spPr>
              <a:xfrm>
                <a:off x="10482223" y="364802"/>
                <a:ext cx="625662" cy="625662"/>
              </a:xfrm>
              <a:custGeom>
                <a:avLst/>
                <a:gdLst>
                  <a:gd name="connsiteX0" fmla="*/ 607528 w 625662"/>
                  <a:gd name="connsiteY0" fmla="*/ 208554 h 625662"/>
                  <a:gd name="connsiteX1" fmla="*/ 562643 w 625662"/>
                  <a:gd name="connsiteY1" fmla="*/ 280188 h 625662"/>
                  <a:gd name="connsiteX2" fmla="*/ 588939 w 625662"/>
                  <a:gd name="connsiteY2" fmla="*/ 417109 h 625662"/>
                  <a:gd name="connsiteX3" fmla="*/ 528186 w 625662"/>
                  <a:gd name="connsiteY3" fmla="*/ 417109 h 625662"/>
                  <a:gd name="connsiteX4" fmla="*/ 514585 w 625662"/>
                  <a:gd name="connsiteY4" fmla="*/ 331873 h 625662"/>
                  <a:gd name="connsiteX5" fmla="*/ 496450 w 625662"/>
                  <a:gd name="connsiteY5" fmla="*/ 356809 h 625662"/>
                  <a:gd name="connsiteX6" fmla="*/ 483755 w 625662"/>
                  <a:gd name="connsiteY6" fmla="*/ 417109 h 625662"/>
                  <a:gd name="connsiteX7" fmla="*/ 426176 w 625662"/>
                  <a:gd name="connsiteY7" fmla="*/ 417109 h 625662"/>
                  <a:gd name="connsiteX8" fmla="*/ 478315 w 625662"/>
                  <a:gd name="connsiteY8" fmla="*/ 172284 h 625662"/>
                  <a:gd name="connsiteX9" fmla="*/ 535894 w 625662"/>
                  <a:gd name="connsiteY9" fmla="*/ 172284 h 625662"/>
                  <a:gd name="connsiteX10" fmla="*/ 515038 w 625662"/>
                  <a:gd name="connsiteY10" fmla="*/ 270214 h 625662"/>
                  <a:gd name="connsiteX11" fmla="*/ 515492 w 625662"/>
                  <a:gd name="connsiteY11" fmla="*/ 270214 h 625662"/>
                  <a:gd name="connsiteX12" fmla="*/ 575338 w 625662"/>
                  <a:gd name="connsiteY12" fmla="*/ 172284 h 625662"/>
                  <a:gd name="connsiteX13" fmla="*/ 591206 w 625662"/>
                  <a:gd name="connsiteY13" fmla="*/ 172284 h 625662"/>
                  <a:gd name="connsiteX14" fmla="*/ 312831 w 625662"/>
                  <a:gd name="connsiteY14" fmla="*/ 0 h 625662"/>
                  <a:gd name="connsiteX15" fmla="*/ 0 w 625662"/>
                  <a:gd name="connsiteY15" fmla="*/ 312831 h 625662"/>
                  <a:gd name="connsiteX16" fmla="*/ 312831 w 625662"/>
                  <a:gd name="connsiteY16" fmla="*/ 625663 h 625662"/>
                  <a:gd name="connsiteX17" fmla="*/ 625663 w 625662"/>
                  <a:gd name="connsiteY17" fmla="*/ 312831 h 625662"/>
                  <a:gd name="connsiteX18" fmla="*/ 607528 w 625662"/>
                  <a:gd name="connsiteY18" fmla="*/ 208554 h 625662"/>
                  <a:gd name="connsiteX19" fmla="*/ 387639 w 625662"/>
                  <a:gd name="connsiteY19" fmla="*/ 228503 h 625662"/>
                  <a:gd name="connsiteX20" fmla="*/ 440684 w 625662"/>
                  <a:gd name="connsiteY20" fmla="*/ 301497 h 625662"/>
                  <a:gd name="connsiteX21" fmla="*/ 391719 w 625662"/>
                  <a:gd name="connsiteY21" fmla="*/ 301497 h 625662"/>
                  <a:gd name="connsiteX22" fmla="*/ 392173 w 625662"/>
                  <a:gd name="connsiteY22" fmla="*/ 298323 h 625662"/>
                  <a:gd name="connsiteX23" fmla="*/ 394440 w 625662"/>
                  <a:gd name="connsiteY23" fmla="*/ 277468 h 625662"/>
                  <a:gd name="connsiteX24" fmla="*/ 382652 w 625662"/>
                  <a:gd name="connsiteY24" fmla="*/ 266133 h 625662"/>
                  <a:gd name="connsiteX25" fmla="*/ 362250 w 625662"/>
                  <a:gd name="connsiteY25" fmla="*/ 288349 h 625662"/>
                  <a:gd name="connsiteX26" fmla="*/ 346381 w 625662"/>
                  <a:gd name="connsiteY26" fmla="*/ 363610 h 625662"/>
                  <a:gd name="connsiteX27" fmla="*/ 358623 w 625662"/>
                  <a:gd name="connsiteY27" fmla="*/ 384919 h 625662"/>
                  <a:gd name="connsiteX28" fmla="*/ 383559 w 625662"/>
                  <a:gd name="connsiteY28" fmla="*/ 342301 h 625662"/>
                  <a:gd name="connsiteX29" fmla="*/ 433884 w 625662"/>
                  <a:gd name="connsiteY29" fmla="*/ 342301 h 625662"/>
                  <a:gd name="connsiteX30" fmla="*/ 420282 w 625662"/>
                  <a:gd name="connsiteY30" fmla="*/ 385825 h 625662"/>
                  <a:gd name="connsiteX31" fmla="*/ 363610 w 625662"/>
                  <a:gd name="connsiteY31" fmla="*/ 421189 h 625662"/>
                  <a:gd name="connsiteX32" fmla="*/ 345928 w 625662"/>
                  <a:gd name="connsiteY32" fmla="*/ 422096 h 625662"/>
                  <a:gd name="connsiteX33" fmla="*/ 293790 w 625662"/>
                  <a:gd name="connsiteY33" fmla="*/ 365423 h 625662"/>
                  <a:gd name="connsiteX34" fmla="*/ 309658 w 625662"/>
                  <a:gd name="connsiteY34" fmla="*/ 291069 h 625662"/>
                  <a:gd name="connsiteX35" fmla="*/ 387639 w 625662"/>
                  <a:gd name="connsiteY35" fmla="*/ 228503 h 625662"/>
                  <a:gd name="connsiteX36" fmla="*/ 265680 w 625662"/>
                  <a:gd name="connsiteY36" fmla="*/ 224876 h 625662"/>
                  <a:gd name="connsiteX37" fmla="*/ 184525 w 625662"/>
                  <a:gd name="connsiteY37" fmla="*/ 416655 h 625662"/>
                  <a:gd name="connsiteX38" fmla="*/ 141908 w 625662"/>
                  <a:gd name="connsiteY38" fmla="*/ 416655 h 625662"/>
                  <a:gd name="connsiteX39" fmla="*/ 143268 w 625662"/>
                  <a:gd name="connsiteY39" fmla="*/ 224876 h 625662"/>
                  <a:gd name="connsiteX40" fmla="*/ 142814 w 625662"/>
                  <a:gd name="connsiteY40" fmla="*/ 224876 h 625662"/>
                  <a:gd name="connsiteX41" fmla="*/ 107451 w 625662"/>
                  <a:gd name="connsiteY41" fmla="*/ 416655 h 625662"/>
                  <a:gd name="connsiteX42" fmla="*/ 53045 w 625662"/>
                  <a:gd name="connsiteY42" fmla="*/ 416655 h 625662"/>
                  <a:gd name="connsiteX43" fmla="*/ 105184 w 625662"/>
                  <a:gd name="connsiteY43" fmla="*/ 171831 h 625662"/>
                  <a:gd name="connsiteX44" fmla="*/ 186339 w 625662"/>
                  <a:gd name="connsiteY44" fmla="*/ 171831 h 625662"/>
                  <a:gd name="connsiteX45" fmla="*/ 185432 w 625662"/>
                  <a:gd name="connsiteY45" fmla="*/ 316458 h 625662"/>
                  <a:gd name="connsiteX46" fmla="*/ 184979 w 625662"/>
                  <a:gd name="connsiteY46" fmla="*/ 316458 h 625662"/>
                  <a:gd name="connsiteX47" fmla="*/ 246185 w 625662"/>
                  <a:gd name="connsiteY47" fmla="*/ 171831 h 625662"/>
                  <a:gd name="connsiteX48" fmla="*/ 326433 w 625662"/>
                  <a:gd name="connsiteY48" fmla="*/ 171831 h 625662"/>
                  <a:gd name="connsiteX49" fmla="*/ 274294 w 625662"/>
                  <a:gd name="connsiteY49" fmla="*/ 416655 h 625662"/>
                  <a:gd name="connsiteX50" fmla="*/ 219889 w 625662"/>
                  <a:gd name="connsiteY50" fmla="*/ 416655 h 625662"/>
                  <a:gd name="connsiteX51" fmla="*/ 266587 w 625662"/>
                  <a:gd name="connsiteY51" fmla="*/ 224876 h 625662"/>
                  <a:gd name="connsiteX52" fmla="*/ 265680 w 625662"/>
                  <a:gd name="connsiteY52" fmla="*/ 224876 h 625662"/>
                  <a:gd name="connsiteX53" fmla="*/ 303764 w 625662"/>
                  <a:gd name="connsiteY53" fmla="*/ 527280 h 625662"/>
                  <a:gd name="connsiteX54" fmla="*/ 286082 w 625662"/>
                  <a:gd name="connsiteY54" fmla="*/ 527280 h 625662"/>
                  <a:gd name="connsiteX55" fmla="*/ 280642 w 625662"/>
                  <a:gd name="connsiteY55" fmla="*/ 553122 h 625662"/>
                  <a:gd name="connsiteX56" fmla="*/ 266133 w 625662"/>
                  <a:gd name="connsiteY56" fmla="*/ 553122 h 625662"/>
                  <a:gd name="connsiteX57" fmla="*/ 279281 w 625662"/>
                  <a:gd name="connsiteY57" fmla="*/ 491916 h 625662"/>
                  <a:gd name="connsiteX58" fmla="*/ 312831 w 625662"/>
                  <a:gd name="connsiteY58" fmla="*/ 491916 h 625662"/>
                  <a:gd name="connsiteX59" fmla="*/ 310111 w 625662"/>
                  <a:gd name="connsiteY59" fmla="*/ 504157 h 625662"/>
                  <a:gd name="connsiteX60" fmla="*/ 290616 w 625662"/>
                  <a:gd name="connsiteY60" fmla="*/ 504157 h 625662"/>
                  <a:gd name="connsiteX61" fmla="*/ 288349 w 625662"/>
                  <a:gd name="connsiteY61" fmla="*/ 515038 h 625662"/>
                  <a:gd name="connsiteX62" fmla="*/ 306031 w 625662"/>
                  <a:gd name="connsiteY62" fmla="*/ 515038 h 625662"/>
                  <a:gd name="connsiteX63" fmla="*/ 303764 w 625662"/>
                  <a:gd name="connsiteY63" fmla="*/ 527280 h 625662"/>
                  <a:gd name="connsiteX64" fmla="*/ 347742 w 625662"/>
                  <a:gd name="connsiteY64" fmla="*/ 521839 h 625662"/>
                  <a:gd name="connsiteX65" fmla="*/ 343661 w 625662"/>
                  <a:gd name="connsiteY65" fmla="*/ 540428 h 625662"/>
                  <a:gd name="connsiteX66" fmla="*/ 323713 w 625662"/>
                  <a:gd name="connsiteY66" fmla="*/ 554482 h 625662"/>
                  <a:gd name="connsiteX67" fmla="*/ 309658 w 625662"/>
                  <a:gd name="connsiteY67" fmla="*/ 540428 h 625662"/>
                  <a:gd name="connsiteX68" fmla="*/ 313738 w 625662"/>
                  <a:gd name="connsiteY68" fmla="*/ 521839 h 625662"/>
                  <a:gd name="connsiteX69" fmla="*/ 334140 w 625662"/>
                  <a:gd name="connsiteY69" fmla="*/ 505971 h 625662"/>
                  <a:gd name="connsiteX70" fmla="*/ 347742 w 625662"/>
                  <a:gd name="connsiteY70" fmla="*/ 521839 h 625662"/>
                  <a:gd name="connsiteX71" fmla="*/ 378571 w 625662"/>
                  <a:gd name="connsiteY71" fmla="*/ 520479 h 625662"/>
                  <a:gd name="connsiteX72" fmla="*/ 374944 w 625662"/>
                  <a:gd name="connsiteY72" fmla="*/ 520026 h 625662"/>
                  <a:gd name="connsiteX73" fmla="*/ 368597 w 625662"/>
                  <a:gd name="connsiteY73" fmla="*/ 524559 h 625662"/>
                  <a:gd name="connsiteX74" fmla="*/ 362703 w 625662"/>
                  <a:gd name="connsiteY74" fmla="*/ 552669 h 625662"/>
                  <a:gd name="connsiteX75" fmla="*/ 349555 w 625662"/>
                  <a:gd name="connsiteY75" fmla="*/ 552669 h 625662"/>
                  <a:gd name="connsiteX76" fmla="*/ 359076 w 625662"/>
                  <a:gd name="connsiteY76" fmla="*/ 506878 h 625662"/>
                  <a:gd name="connsiteX77" fmla="*/ 371317 w 625662"/>
                  <a:gd name="connsiteY77" fmla="*/ 506878 h 625662"/>
                  <a:gd name="connsiteX78" fmla="*/ 369957 w 625662"/>
                  <a:gd name="connsiteY78" fmla="*/ 513678 h 625662"/>
                  <a:gd name="connsiteX79" fmla="*/ 369957 w 625662"/>
                  <a:gd name="connsiteY79" fmla="*/ 513678 h 625662"/>
                  <a:gd name="connsiteX80" fmla="*/ 381745 w 625662"/>
                  <a:gd name="connsiteY80" fmla="*/ 505517 h 625662"/>
                  <a:gd name="connsiteX81" fmla="*/ 378571 w 625662"/>
                  <a:gd name="connsiteY81" fmla="*/ 520479 h 625662"/>
                  <a:gd name="connsiteX82" fmla="*/ 424363 w 625662"/>
                  <a:gd name="connsiteY82" fmla="*/ 553122 h 625662"/>
                  <a:gd name="connsiteX83" fmla="*/ 409855 w 625662"/>
                  <a:gd name="connsiteY83" fmla="*/ 553122 h 625662"/>
                  <a:gd name="connsiteX84" fmla="*/ 420282 w 625662"/>
                  <a:gd name="connsiteY84" fmla="*/ 504157 h 625662"/>
                  <a:gd name="connsiteX85" fmla="*/ 408948 w 625662"/>
                  <a:gd name="connsiteY85" fmla="*/ 504157 h 625662"/>
                  <a:gd name="connsiteX86" fmla="*/ 411668 w 625662"/>
                  <a:gd name="connsiteY86" fmla="*/ 491916 h 625662"/>
                  <a:gd name="connsiteX87" fmla="*/ 448845 w 625662"/>
                  <a:gd name="connsiteY87" fmla="*/ 491916 h 625662"/>
                  <a:gd name="connsiteX88" fmla="*/ 446125 w 625662"/>
                  <a:gd name="connsiteY88" fmla="*/ 504157 h 625662"/>
                  <a:gd name="connsiteX89" fmla="*/ 434337 w 625662"/>
                  <a:gd name="connsiteY89" fmla="*/ 504157 h 625662"/>
                  <a:gd name="connsiteX90" fmla="*/ 424363 w 625662"/>
                  <a:gd name="connsiteY90" fmla="*/ 553122 h 625662"/>
                  <a:gd name="connsiteX91" fmla="*/ 484209 w 625662"/>
                  <a:gd name="connsiteY91" fmla="*/ 516399 h 625662"/>
                  <a:gd name="connsiteX92" fmla="*/ 476501 w 625662"/>
                  <a:gd name="connsiteY92" fmla="*/ 553122 h 625662"/>
                  <a:gd name="connsiteX93" fmla="*/ 463353 w 625662"/>
                  <a:gd name="connsiteY93" fmla="*/ 553122 h 625662"/>
                  <a:gd name="connsiteX94" fmla="*/ 470154 w 625662"/>
                  <a:gd name="connsiteY94" fmla="*/ 520479 h 625662"/>
                  <a:gd name="connsiteX95" fmla="*/ 467434 w 625662"/>
                  <a:gd name="connsiteY95" fmla="*/ 516399 h 625662"/>
                  <a:gd name="connsiteX96" fmla="*/ 462446 w 625662"/>
                  <a:gd name="connsiteY96" fmla="*/ 521386 h 625662"/>
                  <a:gd name="connsiteX97" fmla="*/ 455646 w 625662"/>
                  <a:gd name="connsiteY97" fmla="*/ 553122 h 625662"/>
                  <a:gd name="connsiteX98" fmla="*/ 442498 w 625662"/>
                  <a:gd name="connsiteY98" fmla="*/ 553122 h 625662"/>
                  <a:gd name="connsiteX99" fmla="*/ 455646 w 625662"/>
                  <a:gd name="connsiteY99" fmla="*/ 491916 h 625662"/>
                  <a:gd name="connsiteX100" fmla="*/ 468794 w 625662"/>
                  <a:gd name="connsiteY100" fmla="*/ 491916 h 625662"/>
                  <a:gd name="connsiteX101" fmla="*/ 464713 w 625662"/>
                  <a:gd name="connsiteY101" fmla="*/ 510958 h 625662"/>
                  <a:gd name="connsiteX102" fmla="*/ 464713 w 625662"/>
                  <a:gd name="connsiteY102" fmla="*/ 510958 h 625662"/>
                  <a:gd name="connsiteX103" fmla="*/ 475594 w 625662"/>
                  <a:gd name="connsiteY103" fmla="*/ 505971 h 625662"/>
                  <a:gd name="connsiteX104" fmla="*/ 484209 w 625662"/>
                  <a:gd name="connsiteY104" fmla="*/ 516399 h 625662"/>
                  <a:gd name="connsiteX105" fmla="*/ 526826 w 625662"/>
                  <a:gd name="connsiteY105" fmla="*/ 519119 h 625662"/>
                  <a:gd name="connsiteX106" fmla="*/ 524106 w 625662"/>
                  <a:gd name="connsiteY106" fmla="*/ 532267 h 625662"/>
                  <a:gd name="connsiteX107" fmla="*/ 502344 w 625662"/>
                  <a:gd name="connsiteY107" fmla="*/ 532267 h 625662"/>
                  <a:gd name="connsiteX108" fmla="*/ 500530 w 625662"/>
                  <a:gd name="connsiteY108" fmla="*/ 540428 h 625662"/>
                  <a:gd name="connsiteX109" fmla="*/ 503704 w 625662"/>
                  <a:gd name="connsiteY109" fmla="*/ 545415 h 625662"/>
                  <a:gd name="connsiteX110" fmla="*/ 510051 w 625662"/>
                  <a:gd name="connsiteY110" fmla="*/ 537707 h 625662"/>
                  <a:gd name="connsiteX111" fmla="*/ 522746 w 625662"/>
                  <a:gd name="connsiteY111" fmla="*/ 537707 h 625662"/>
                  <a:gd name="connsiteX112" fmla="*/ 502344 w 625662"/>
                  <a:gd name="connsiteY112" fmla="*/ 554936 h 625662"/>
                  <a:gd name="connsiteX113" fmla="*/ 487836 w 625662"/>
                  <a:gd name="connsiteY113" fmla="*/ 540881 h 625662"/>
                  <a:gd name="connsiteX114" fmla="*/ 491916 w 625662"/>
                  <a:gd name="connsiteY114" fmla="*/ 522292 h 625662"/>
                  <a:gd name="connsiteX115" fmla="*/ 512772 w 625662"/>
                  <a:gd name="connsiteY115" fmla="*/ 506424 h 625662"/>
                  <a:gd name="connsiteX116" fmla="*/ 526826 w 625662"/>
                  <a:gd name="connsiteY116" fmla="*/ 519119 h 62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25662" h="625662">
                    <a:moveTo>
                      <a:pt x="607528" y="208554"/>
                    </a:moveTo>
                    <a:lnTo>
                      <a:pt x="562643" y="280188"/>
                    </a:lnTo>
                    <a:lnTo>
                      <a:pt x="588939" y="417109"/>
                    </a:lnTo>
                    <a:lnTo>
                      <a:pt x="528186" y="417109"/>
                    </a:lnTo>
                    <a:lnTo>
                      <a:pt x="514585" y="331873"/>
                    </a:lnTo>
                    <a:lnTo>
                      <a:pt x="496450" y="356809"/>
                    </a:lnTo>
                    <a:lnTo>
                      <a:pt x="483755" y="417109"/>
                    </a:lnTo>
                    <a:lnTo>
                      <a:pt x="426176" y="417109"/>
                    </a:lnTo>
                    <a:lnTo>
                      <a:pt x="478315" y="172284"/>
                    </a:lnTo>
                    <a:lnTo>
                      <a:pt x="535894" y="172284"/>
                    </a:lnTo>
                    <a:lnTo>
                      <a:pt x="515038" y="270214"/>
                    </a:lnTo>
                    <a:lnTo>
                      <a:pt x="515492" y="270214"/>
                    </a:lnTo>
                    <a:lnTo>
                      <a:pt x="575338" y="172284"/>
                    </a:lnTo>
                    <a:lnTo>
                      <a:pt x="591206" y="172284"/>
                    </a:lnTo>
                    <a:cubicBezTo>
                      <a:pt x="540428" y="69820"/>
                      <a:pt x="434790" y="0"/>
                      <a:pt x="312831" y="0"/>
                    </a:cubicBezTo>
                    <a:cubicBezTo>
                      <a:pt x="140094" y="0"/>
                      <a:pt x="0" y="140094"/>
                      <a:pt x="0" y="312831"/>
                    </a:cubicBezTo>
                    <a:cubicBezTo>
                      <a:pt x="0" y="485569"/>
                      <a:pt x="140094" y="625663"/>
                      <a:pt x="312831" y="625663"/>
                    </a:cubicBezTo>
                    <a:cubicBezTo>
                      <a:pt x="485569" y="625663"/>
                      <a:pt x="625663" y="485569"/>
                      <a:pt x="625663" y="312831"/>
                    </a:cubicBezTo>
                    <a:cubicBezTo>
                      <a:pt x="625663" y="276108"/>
                      <a:pt x="619316" y="241198"/>
                      <a:pt x="607528" y="208554"/>
                    </a:cubicBezTo>
                    <a:close/>
                    <a:moveTo>
                      <a:pt x="387639" y="228503"/>
                    </a:moveTo>
                    <a:cubicBezTo>
                      <a:pt x="438871" y="228956"/>
                      <a:pt x="454286" y="251172"/>
                      <a:pt x="440684" y="301497"/>
                    </a:cubicBezTo>
                    <a:lnTo>
                      <a:pt x="391719" y="301497"/>
                    </a:lnTo>
                    <a:lnTo>
                      <a:pt x="392173" y="298323"/>
                    </a:lnTo>
                    <a:cubicBezTo>
                      <a:pt x="392626" y="291523"/>
                      <a:pt x="394440" y="284269"/>
                      <a:pt x="394440" y="277468"/>
                    </a:cubicBezTo>
                    <a:cubicBezTo>
                      <a:pt x="393533" y="269760"/>
                      <a:pt x="390813" y="266133"/>
                      <a:pt x="382652" y="266133"/>
                    </a:cubicBezTo>
                    <a:cubicBezTo>
                      <a:pt x="369050" y="266133"/>
                      <a:pt x="364970" y="276561"/>
                      <a:pt x="362250" y="288349"/>
                    </a:cubicBezTo>
                    <a:lnTo>
                      <a:pt x="346381" y="363610"/>
                    </a:lnTo>
                    <a:cubicBezTo>
                      <a:pt x="344115" y="374944"/>
                      <a:pt x="345021" y="384919"/>
                      <a:pt x="358623" y="384919"/>
                    </a:cubicBezTo>
                    <a:cubicBezTo>
                      <a:pt x="377665" y="384919"/>
                      <a:pt x="380838" y="356356"/>
                      <a:pt x="383559" y="342301"/>
                    </a:cubicBezTo>
                    <a:lnTo>
                      <a:pt x="433884" y="342301"/>
                    </a:lnTo>
                    <a:cubicBezTo>
                      <a:pt x="431617" y="353182"/>
                      <a:pt x="425269" y="375851"/>
                      <a:pt x="420282" y="385825"/>
                    </a:cubicBezTo>
                    <a:cubicBezTo>
                      <a:pt x="408494" y="408494"/>
                      <a:pt x="386732" y="418922"/>
                      <a:pt x="363610" y="421189"/>
                    </a:cubicBezTo>
                    <a:cubicBezTo>
                      <a:pt x="358623" y="421642"/>
                      <a:pt x="354089" y="422096"/>
                      <a:pt x="345928" y="422096"/>
                    </a:cubicBezTo>
                    <a:cubicBezTo>
                      <a:pt x="308751" y="422096"/>
                      <a:pt x="284722" y="407134"/>
                      <a:pt x="293790" y="365423"/>
                    </a:cubicBezTo>
                    <a:lnTo>
                      <a:pt x="309658" y="291069"/>
                    </a:lnTo>
                    <a:cubicBezTo>
                      <a:pt x="320086" y="244371"/>
                      <a:pt x="347742" y="228503"/>
                      <a:pt x="387639" y="228503"/>
                    </a:cubicBezTo>
                    <a:close/>
                    <a:moveTo>
                      <a:pt x="265680" y="224876"/>
                    </a:moveTo>
                    <a:lnTo>
                      <a:pt x="184525" y="416655"/>
                    </a:lnTo>
                    <a:lnTo>
                      <a:pt x="141908" y="416655"/>
                    </a:lnTo>
                    <a:lnTo>
                      <a:pt x="143268" y="224876"/>
                    </a:lnTo>
                    <a:lnTo>
                      <a:pt x="142814" y="224876"/>
                    </a:lnTo>
                    <a:lnTo>
                      <a:pt x="107451" y="416655"/>
                    </a:lnTo>
                    <a:lnTo>
                      <a:pt x="53045" y="416655"/>
                    </a:lnTo>
                    <a:lnTo>
                      <a:pt x="105184" y="171831"/>
                    </a:lnTo>
                    <a:lnTo>
                      <a:pt x="186339" y="171831"/>
                    </a:lnTo>
                    <a:lnTo>
                      <a:pt x="185432" y="316458"/>
                    </a:lnTo>
                    <a:lnTo>
                      <a:pt x="184979" y="316458"/>
                    </a:lnTo>
                    <a:lnTo>
                      <a:pt x="246185" y="171831"/>
                    </a:lnTo>
                    <a:lnTo>
                      <a:pt x="326433" y="171831"/>
                    </a:lnTo>
                    <a:lnTo>
                      <a:pt x="274294" y="416655"/>
                    </a:lnTo>
                    <a:lnTo>
                      <a:pt x="219889" y="416655"/>
                    </a:lnTo>
                    <a:lnTo>
                      <a:pt x="266587" y="224876"/>
                    </a:lnTo>
                    <a:lnTo>
                      <a:pt x="265680" y="224876"/>
                    </a:lnTo>
                    <a:close/>
                    <a:moveTo>
                      <a:pt x="303764" y="527280"/>
                    </a:moveTo>
                    <a:lnTo>
                      <a:pt x="286082" y="527280"/>
                    </a:lnTo>
                    <a:lnTo>
                      <a:pt x="280642" y="553122"/>
                    </a:lnTo>
                    <a:lnTo>
                      <a:pt x="266133" y="553122"/>
                    </a:lnTo>
                    <a:lnTo>
                      <a:pt x="279281" y="491916"/>
                    </a:lnTo>
                    <a:lnTo>
                      <a:pt x="312831" y="491916"/>
                    </a:lnTo>
                    <a:lnTo>
                      <a:pt x="310111" y="504157"/>
                    </a:lnTo>
                    <a:lnTo>
                      <a:pt x="290616" y="504157"/>
                    </a:lnTo>
                    <a:lnTo>
                      <a:pt x="288349" y="515038"/>
                    </a:lnTo>
                    <a:lnTo>
                      <a:pt x="306031" y="515038"/>
                    </a:lnTo>
                    <a:lnTo>
                      <a:pt x="303764" y="527280"/>
                    </a:lnTo>
                    <a:close/>
                    <a:moveTo>
                      <a:pt x="347742" y="521839"/>
                    </a:moveTo>
                    <a:lnTo>
                      <a:pt x="343661" y="540428"/>
                    </a:lnTo>
                    <a:cubicBezTo>
                      <a:pt x="340941" y="550855"/>
                      <a:pt x="333687" y="554482"/>
                      <a:pt x="323713" y="554482"/>
                    </a:cubicBezTo>
                    <a:cubicBezTo>
                      <a:pt x="314192" y="554482"/>
                      <a:pt x="307391" y="550855"/>
                      <a:pt x="309658" y="540428"/>
                    </a:cubicBezTo>
                    <a:lnTo>
                      <a:pt x="313738" y="521839"/>
                    </a:lnTo>
                    <a:cubicBezTo>
                      <a:pt x="316005" y="510051"/>
                      <a:pt x="324166" y="505971"/>
                      <a:pt x="334140" y="505971"/>
                    </a:cubicBezTo>
                    <a:cubicBezTo>
                      <a:pt x="345475" y="505971"/>
                      <a:pt x="350009" y="511411"/>
                      <a:pt x="347742" y="521839"/>
                    </a:cubicBezTo>
                    <a:close/>
                    <a:moveTo>
                      <a:pt x="378571" y="520479"/>
                    </a:moveTo>
                    <a:cubicBezTo>
                      <a:pt x="377211" y="520026"/>
                      <a:pt x="375851" y="520026"/>
                      <a:pt x="374944" y="520026"/>
                    </a:cubicBezTo>
                    <a:cubicBezTo>
                      <a:pt x="371317" y="520026"/>
                      <a:pt x="369504" y="520932"/>
                      <a:pt x="368597" y="524559"/>
                    </a:cubicBezTo>
                    <a:lnTo>
                      <a:pt x="362703" y="552669"/>
                    </a:lnTo>
                    <a:lnTo>
                      <a:pt x="349555" y="552669"/>
                    </a:lnTo>
                    <a:lnTo>
                      <a:pt x="359076" y="506878"/>
                    </a:lnTo>
                    <a:lnTo>
                      <a:pt x="371317" y="506878"/>
                    </a:lnTo>
                    <a:lnTo>
                      <a:pt x="369957" y="513678"/>
                    </a:lnTo>
                    <a:lnTo>
                      <a:pt x="369957" y="513678"/>
                    </a:lnTo>
                    <a:cubicBezTo>
                      <a:pt x="372677" y="508691"/>
                      <a:pt x="376304" y="505517"/>
                      <a:pt x="381745" y="505517"/>
                    </a:cubicBezTo>
                    <a:lnTo>
                      <a:pt x="378571" y="520479"/>
                    </a:lnTo>
                    <a:close/>
                    <a:moveTo>
                      <a:pt x="424363" y="553122"/>
                    </a:moveTo>
                    <a:lnTo>
                      <a:pt x="409855" y="553122"/>
                    </a:lnTo>
                    <a:lnTo>
                      <a:pt x="420282" y="504157"/>
                    </a:lnTo>
                    <a:lnTo>
                      <a:pt x="408948" y="504157"/>
                    </a:lnTo>
                    <a:lnTo>
                      <a:pt x="411668" y="491916"/>
                    </a:lnTo>
                    <a:lnTo>
                      <a:pt x="448845" y="491916"/>
                    </a:lnTo>
                    <a:lnTo>
                      <a:pt x="446125" y="504157"/>
                    </a:lnTo>
                    <a:lnTo>
                      <a:pt x="434337" y="504157"/>
                    </a:lnTo>
                    <a:lnTo>
                      <a:pt x="424363" y="553122"/>
                    </a:lnTo>
                    <a:close/>
                    <a:moveTo>
                      <a:pt x="484209" y="516399"/>
                    </a:moveTo>
                    <a:lnTo>
                      <a:pt x="476501" y="553122"/>
                    </a:lnTo>
                    <a:lnTo>
                      <a:pt x="463353" y="553122"/>
                    </a:lnTo>
                    <a:lnTo>
                      <a:pt x="470154" y="520479"/>
                    </a:lnTo>
                    <a:cubicBezTo>
                      <a:pt x="470607" y="517759"/>
                      <a:pt x="470154" y="516399"/>
                      <a:pt x="467434" y="516399"/>
                    </a:cubicBezTo>
                    <a:cubicBezTo>
                      <a:pt x="464713" y="516399"/>
                      <a:pt x="463353" y="519119"/>
                      <a:pt x="462446" y="521386"/>
                    </a:cubicBezTo>
                    <a:lnTo>
                      <a:pt x="455646" y="553122"/>
                    </a:lnTo>
                    <a:lnTo>
                      <a:pt x="442498" y="553122"/>
                    </a:lnTo>
                    <a:lnTo>
                      <a:pt x="455646" y="491916"/>
                    </a:lnTo>
                    <a:lnTo>
                      <a:pt x="468794" y="491916"/>
                    </a:lnTo>
                    <a:lnTo>
                      <a:pt x="464713" y="510958"/>
                    </a:lnTo>
                    <a:lnTo>
                      <a:pt x="464713" y="510958"/>
                    </a:lnTo>
                    <a:cubicBezTo>
                      <a:pt x="468340" y="507331"/>
                      <a:pt x="471967" y="505971"/>
                      <a:pt x="475594" y="505971"/>
                    </a:cubicBezTo>
                    <a:cubicBezTo>
                      <a:pt x="482395" y="505971"/>
                      <a:pt x="485569" y="510505"/>
                      <a:pt x="484209" y="516399"/>
                    </a:cubicBezTo>
                    <a:close/>
                    <a:moveTo>
                      <a:pt x="526826" y="519119"/>
                    </a:moveTo>
                    <a:lnTo>
                      <a:pt x="524106" y="532267"/>
                    </a:lnTo>
                    <a:lnTo>
                      <a:pt x="502344" y="532267"/>
                    </a:lnTo>
                    <a:lnTo>
                      <a:pt x="500530" y="540428"/>
                    </a:lnTo>
                    <a:cubicBezTo>
                      <a:pt x="500077" y="543148"/>
                      <a:pt x="500530" y="544961"/>
                      <a:pt x="503704" y="545415"/>
                    </a:cubicBezTo>
                    <a:cubicBezTo>
                      <a:pt x="508238" y="545868"/>
                      <a:pt x="508691" y="541334"/>
                      <a:pt x="510051" y="537707"/>
                    </a:cubicBezTo>
                    <a:lnTo>
                      <a:pt x="522746" y="537707"/>
                    </a:lnTo>
                    <a:cubicBezTo>
                      <a:pt x="520932" y="549495"/>
                      <a:pt x="513225" y="554936"/>
                      <a:pt x="502344" y="554936"/>
                    </a:cubicBezTo>
                    <a:cubicBezTo>
                      <a:pt x="492823" y="554936"/>
                      <a:pt x="485569" y="551309"/>
                      <a:pt x="487836" y="540881"/>
                    </a:cubicBezTo>
                    <a:lnTo>
                      <a:pt x="491916" y="522292"/>
                    </a:lnTo>
                    <a:cubicBezTo>
                      <a:pt x="494183" y="510505"/>
                      <a:pt x="502797" y="506878"/>
                      <a:pt x="512772" y="506424"/>
                    </a:cubicBezTo>
                    <a:cubicBezTo>
                      <a:pt x="521386" y="505971"/>
                      <a:pt x="529093" y="509145"/>
                      <a:pt x="526826" y="519119"/>
                    </a:cubicBezTo>
                    <a:close/>
                  </a:path>
                </a:pathLst>
              </a:custGeom>
              <a:solidFill>
                <a:srgbClr val="FFFFFF"/>
              </a:solidFill>
              <a:ln w="4524"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AD51C15C-2C4A-40AD-ED81-AC5EECE7126E}"/>
                </a:ext>
              </a:extLst>
            </p:cNvPr>
            <p:cNvSpPr/>
            <p:nvPr/>
          </p:nvSpPr>
          <p:spPr>
            <a:xfrm>
              <a:off x="11040332" y="856718"/>
              <a:ext cx="34910" cy="61206"/>
            </a:xfrm>
            <a:custGeom>
              <a:avLst/>
              <a:gdLst>
                <a:gd name="connsiteX0" fmla="*/ 32190 w 34910"/>
                <a:gd name="connsiteY0" fmla="*/ 61206 h 61206"/>
                <a:gd name="connsiteX1" fmla="*/ 34910 w 34910"/>
                <a:gd name="connsiteY1" fmla="*/ 48965 h 61206"/>
                <a:gd name="connsiteX2" fmla="*/ 17228 w 34910"/>
                <a:gd name="connsiteY2" fmla="*/ 48965 h 61206"/>
                <a:gd name="connsiteX3" fmla="*/ 27656 w 34910"/>
                <a:gd name="connsiteY3" fmla="*/ 0 h 61206"/>
                <a:gd name="connsiteX4" fmla="*/ 13148 w 34910"/>
                <a:gd name="connsiteY4" fmla="*/ 0 h 61206"/>
                <a:gd name="connsiteX5" fmla="*/ 0 w 34910"/>
                <a:gd name="connsiteY5" fmla="*/ 61206 h 61206"/>
                <a:gd name="connsiteX6" fmla="*/ 32190 w 34910"/>
                <a:gd name="connsiteY6"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10" h="61206">
                  <a:moveTo>
                    <a:pt x="32190" y="61206"/>
                  </a:moveTo>
                  <a:lnTo>
                    <a:pt x="34910" y="48965"/>
                  </a:lnTo>
                  <a:lnTo>
                    <a:pt x="17228" y="48965"/>
                  </a:lnTo>
                  <a:lnTo>
                    <a:pt x="27656" y="0"/>
                  </a:lnTo>
                  <a:lnTo>
                    <a:pt x="13148" y="0"/>
                  </a:lnTo>
                  <a:lnTo>
                    <a:pt x="0" y="61206"/>
                  </a:lnTo>
                  <a:lnTo>
                    <a:pt x="32190" y="61206"/>
                  </a:lnTo>
                  <a:close/>
                </a:path>
              </a:pathLst>
            </a:custGeom>
            <a:solidFill>
              <a:srgbClr val="FFFFFF"/>
            </a:solidFill>
            <a:ln w="452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6F585CA8-C572-FD07-5C41-538153BDD362}"/>
                </a:ext>
              </a:extLst>
            </p:cNvPr>
            <p:cNvSpPr/>
            <p:nvPr/>
          </p:nvSpPr>
          <p:spPr>
            <a:xfrm>
              <a:off x="11080230"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3148 w 25842"/>
                <a:gd name="connsiteY8" fmla="*/ 0 h 61206"/>
                <a:gd name="connsiteX9" fmla="*/ 10881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3148" y="0"/>
                  </a:lnTo>
                  <a:lnTo>
                    <a:pt x="10881"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6827090-C869-CAFF-E293-BA6F43863B90}"/>
                </a:ext>
              </a:extLst>
            </p:cNvPr>
            <p:cNvSpPr/>
            <p:nvPr/>
          </p:nvSpPr>
          <p:spPr>
            <a:xfrm>
              <a:off x="11106525"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10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10"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F40810F-6CB8-34F0-EDA1-2530D8B18B32}"/>
                </a:ext>
              </a:extLst>
            </p:cNvPr>
            <p:cNvSpPr/>
            <p:nvPr/>
          </p:nvSpPr>
          <p:spPr>
            <a:xfrm>
              <a:off x="11133764" y="870773"/>
              <a:ext cx="40261" cy="48511"/>
            </a:xfrm>
            <a:custGeom>
              <a:avLst/>
              <a:gdLst>
                <a:gd name="connsiteX0" fmla="*/ 16740 w 40261"/>
                <a:gd name="connsiteY0" fmla="*/ 17682 h 48511"/>
                <a:gd name="connsiteX1" fmla="*/ 17193 w 40261"/>
                <a:gd name="connsiteY1" fmla="*/ 14508 h 48511"/>
                <a:gd name="connsiteX2" fmla="*/ 23087 w 40261"/>
                <a:gd name="connsiteY2" fmla="*/ 8614 h 48511"/>
                <a:gd name="connsiteX3" fmla="*/ 26714 w 40261"/>
                <a:gd name="connsiteY3" fmla="*/ 13148 h 48511"/>
                <a:gd name="connsiteX4" fmla="*/ 25807 w 40261"/>
                <a:gd name="connsiteY4" fmla="*/ 17682 h 48511"/>
                <a:gd name="connsiteX5" fmla="*/ 16740 w 40261"/>
                <a:gd name="connsiteY5" fmla="*/ 17682 h 48511"/>
                <a:gd name="connsiteX6" fmla="*/ 16740 w 40261"/>
                <a:gd name="connsiteY6" fmla="*/ 17682 h 48511"/>
                <a:gd name="connsiteX7" fmla="*/ 37142 w 40261"/>
                <a:gd name="connsiteY7" fmla="*/ 26296 h 48511"/>
                <a:gd name="connsiteX8" fmla="*/ 39862 w 40261"/>
                <a:gd name="connsiteY8" fmla="*/ 13148 h 48511"/>
                <a:gd name="connsiteX9" fmla="*/ 25354 w 40261"/>
                <a:gd name="connsiteY9" fmla="*/ 0 h 48511"/>
                <a:gd name="connsiteX10" fmla="*/ 4498 w 40261"/>
                <a:gd name="connsiteY10" fmla="*/ 15868 h 48511"/>
                <a:gd name="connsiteX11" fmla="*/ 418 w 40261"/>
                <a:gd name="connsiteY11" fmla="*/ 34457 h 48511"/>
                <a:gd name="connsiteX12" fmla="*/ 14926 w 40261"/>
                <a:gd name="connsiteY12" fmla="*/ 48512 h 48511"/>
                <a:gd name="connsiteX13" fmla="*/ 35782 w 40261"/>
                <a:gd name="connsiteY13" fmla="*/ 31283 h 48511"/>
                <a:gd name="connsiteX14" fmla="*/ 23087 w 40261"/>
                <a:gd name="connsiteY14" fmla="*/ 31283 h 48511"/>
                <a:gd name="connsiteX15" fmla="*/ 16740 w 40261"/>
                <a:gd name="connsiteY15" fmla="*/ 38991 h 48511"/>
                <a:gd name="connsiteX16" fmla="*/ 13566 w 40261"/>
                <a:gd name="connsiteY16" fmla="*/ 34003 h 48511"/>
                <a:gd name="connsiteX17" fmla="*/ 15379 w 40261"/>
                <a:gd name="connsiteY17" fmla="*/ 25843 h 48511"/>
                <a:gd name="connsiteX18" fmla="*/ 37142 w 40261"/>
                <a:gd name="connsiteY18" fmla="*/ 25843 h 48511"/>
                <a:gd name="connsiteX19" fmla="*/ 37142 w 40261"/>
                <a:gd name="connsiteY19" fmla="*/ 26296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61" h="48511">
                  <a:moveTo>
                    <a:pt x="16740" y="17682"/>
                  </a:moveTo>
                  <a:lnTo>
                    <a:pt x="17193" y="14508"/>
                  </a:lnTo>
                  <a:cubicBezTo>
                    <a:pt x="17646" y="11334"/>
                    <a:pt x="19460" y="8614"/>
                    <a:pt x="23087" y="8614"/>
                  </a:cubicBezTo>
                  <a:cubicBezTo>
                    <a:pt x="26261" y="8614"/>
                    <a:pt x="26714" y="11788"/>
                    <a:pt x="26714" y="13148"/>
                  </a:cubicBezTo>
                  <a:lnTo>
                    <a:pt x="25807" y="17682"/>
                  </a:lnTo>
                  <a:lnTo>
                    <a:pt x="16740" y="17682"/>
                  </a:lnTo>
                  <a:lnTo>
                    <a:pt x="16740" y="17682"/>
                  </a:lnTo>
                  <a:close/>
                  <a:moveTo>
                    <a:pt x="37142" y="26296"/>
                  </a:moveTo>
                  <a:lnTo>
                    <a:pt x="39862" y="13148"/>
                  </a:lnTo>
                  <a:cubicBezTo>
                    <a:pt x="42129" y="3174"/>
                    <a:pt x="34421" y="0"/>
                    <a:pt x="25354" y="0"/>
                  </a:cubicBezTo>
                  <a:cubicBezTo>
                    <a:pt x="15379" y="0"/>
                    <a:pt x="7219" y="4080"/>
                    <a:pt x="4498" y="15868"/>
                  </a:cubicBezTo>
                  <a:lnTo>
                    <a:pt x="418" y="34457"/>
                  </a:lnTo>
                  <a:cubicBezTo>
                    <a:pt x="-1849" y="44884"/>
                    <a:pt x="5405" y="48512"/>
                    <a:pt x="14926" y="48512"/>
                  </a:cubicBezTo>
                  <a:cubicBezTo>
                    <a:pt x="26261" y="48512"/>
                    <a:pt x="33515" y="43071"/>
                    <a:pt x="35782" y="31283"/>
                  </a:cubicBezTo>
                  <a:lnTo>
                    <a:pt x="23087" y="31283"/>
                  </a:lnTo>
                  <a:cubicBezTo>
                    <a:pt x="22180" y="34910"/>
                    <a:pt x="21727" y="39444"/>
                    <a:pt x="16740" y="38991"/>
                  </a:cubicBezTo>
                  <a:cubicBezTo>
                    <a:pt x="14019" y="38991"/>
                    <a:pt x="13113" y="36724"/>
                    <a:pt x="13566" y="34003"/>
                  </a:cubicBezTo>
                  <a:lnTo>
                    <a:pt x="15379" y="25843"/>
                  </a:lnTo>
                  <a:lnTo>
                    <a:pt x="37142" y="25843"/>
                  </a:lnTo>
                  <a:lnTo>
                    <a:pt x="37142" y="26296"/>
                  </a:lnTo>
                  <a:close/>
                </a:path>
              </a:pathLst>
            </a:custGeom>
            <a:solidFill>
              <a:srgbClr val="FFFFFF"/>
            </a:solidFill>
            <a:ln w="452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4FBFCCA-DE23-37ED-4D04-99066F3906A0}"/>
                </a:ext>
              </a:extLst>
            </p:cNvPr>
            <p:cNvSpPr/>
            <p:nvPr/>
          </p:nvSpPr>
          <p:spPr>
            <a:xfrm>
              <a:off x="11199038" y="855358"/>
              <a:ext cx="45844" cy="63926"/>
            </a:xfrm>
            <a:custGeom>
              <a:avLst/>
              <a:gdLst>
                <a:gd name="connsiteX0" fmla="*/ 25366 w 45844"/>
                <a:gd name="connsiteY0" fmla="*/ 43978 h 63926"/>
                <a:gd name="connsiteX1" fmla="*/ 18565 w 45844"/>
                <a:gd name="connsiteY1" fmla="*/ 52592 h 63926"/>
                <a:gd name="connsiteX2" fmla="*/ 15392 w 45844"/>
                <a:gd name="connsiteY2" fmla="*/ 43978 h 63926"/>
                <a:gd name="connsiteX3" fmla="*/ 20832 w 45844"/>
                <a:gd name="connsiteY3" fmla="*/ 19042 h 63926"/>
                <a:gd name="connsiteX4" fmla="*/ 27633 w 45844"/>
                <a:gd name="connsiteY4" fmla="*/ 10881 h 63926"/>
                <a:gd name="connsiteX5" fmla="*/ 30807 w 45844"/>
                <a:gd name="connsiteY5" fmla="*/ 19042 h 63926"/>
                <a:gd name="connsiteX6" fmla="*/ 25366 w 45844"/>
                <a:gd name="connsiteY6" fmla="*/ 43978 h 63926"/>
                <a:gd name="connsiteX7" fmla="*/ 25366 w 45844"/>
                <a:gd name="connsiteY7" fmla="*/ 43978 h 63926"/>
                <a:gd name="connsiteX8" fmla="*/ 45315 w 45844"/>
                <a:gd name="connsiteY8" fmla="*/ 18135 h 63926"/>
                <a:gd name="connsiteX9" fmla="*/ 29900 w 45844"/>
                <a:gd name="connsiteY9" fmla="*/ 0 h 63926"/>
                <a:gd name="connsiteX10" fmla="*/ 6324 w 45844"/>
                <a:gd name="connsiteY10" fmla="*/ 18135 h 63926"/>
                <a:gd name="connsiteX11" fmla="*/ 884 w 45844"/>
                <a:gd name="connsiteY11" fmla="*/ 43071 h 63926"/>
                <a:gd name="connsiteX12" fmla="*/ 15845 w 45844"/>
                <a:gd name="connsiteY12" fmla="*/ 63926 h 63926"/>
                <a:gd name="connsiteX13" fmla="*/ 39421 w 45844"/>
                <a:gd name="connsiteY13" fmla="*/ 43071 h 63926"/>
                <a:gd name="connsiteX14" fmla="*/ 45315 w 45844"/>
                <a:gd name="connsiteY14" fmla="*/ 18135 h 63926"/>
                <a:gd name="connsiteX15" fmla="*/ 45315 w 45844"/>
                <a:gd name="connsiteY15" fmla="*/ 18135 h 6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44" h="63926">
                  <a:moveTo>
                    <a:pt x="25366" y="43978"/>
                  </a:moveTo>
                  <a:cubicBezTo>
                    <a:pt x="24459" y="47605"/>
                    <a:pt x="23099" y="52592"/>
                    <a:pt x="18565" y="52592"/>
                  </a:cubicBezTo>
                  <a:cubicBezTo>
                    <a:pt x="14032" y="52592"/>
                    <a:pt x="14485" y="47151"/>
                    <a:pt x="15392" y="43978"/>
                  </a:cubicBezTo>
                  <a:lnTo>
                    <a:pt x="20832" y="19042"/>
                  </a:lnTo>
                  <a:cubicBezTo>
                    <a:pt x="21739" y="15415"/>
                    <a:pt x="23099" y="10881"/>
                    <a:pt x="27633" y="10881"/>
                  </a:cubicBezTo>
                  <a:cubicBezTo>
                    <a:pt x="32167" y="10881"/>
                    <a:pt x="31713" y="15415"/>
                    <a:pt x="30807" y="19042"/>
                  </a:cubicBezTo>
                  <a:lnTo>
                    <a:pt x="25366" y="43978"/>
                  </a:lnTo>
                  <a:lnTo>
                    <a:pt x="25366" y="43978"/>
                  </a:lnTo>
                  <a:close/>
                  <a:moveTo>
                    <a:pt x="45315" y="18135"/>
                  </a:moveTo>
                  <a:cubicBezTo>
                    <a:pt x="47582" y="6347"/>
                    <a:pt x="42594" y="0"/>
                    <a:pt x="29900" y="0"/>
                  </a:cubicBezTo>
                  <a:cubicBezTo>
                    <a:pt x="17205" y="0"/>
                    <a:pt x="9044" y="6347"/>
                    <a:pt x="6324" y="18135"/>
                  </a:cubicBezTo>
                  <a:lnTo>
                    <a:pt x="884" y="43071"/>
                  </a:lnTo>
                  <a:cubicBezTo>
                    <a:pt x="-1837" y="56672"/>
                    <a:pt x="1337" y="63926"/>
                    <a:pt x="15845" y="63926"/>
                  </a:cubicBezTo>
                  <a:cubicBezTo>
                    <a:pt x="30353" y="63926"/>
                    <a:pt x="36701" y="56672"/>
                    <a:pt x="39421" y="43071"/>
                  </a:cubicBezTo>
                  <a:lnTo>
                    <a:pt x="45315" y="18135"/>
                  </a:lnTo>
                  <a:lnTo>
                    <a:pt x="45315" y="18135"/>
                  </a:lnTo>
                  <a:close/>
                </a:path>
              </a:pathLst>
            </a:custGeom>
            <a:solidFill>
              <a:srgbClr val="FFFFFF"/>
            </a:solidFill>
            <a:ln w="452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1C474C37-FC9B-D1CF-17B5-40BFCAE85433}"/>
                </a:ext>
              </a:extLst>
            </p:cNvPr>
            <p:cNvSpPr/>
            <p:nvPr/>
          </p:nvSpPr>
          <p:spPr>
            <a:xfrm>
              <a:off x="11246620"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09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09"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59B17B4-1F34-753B-D074-3A34D7EEE36E}"/>
                </a:ext>
              </a:extLst>
            </p:cNvPr>
            <p:cNvSpPr/>
            <p:nvPr/>
          </p:nvSpPr>
          <p:spPr>
            <a:xfrm>
              <a:off x="11304652" y="856718"/>
              <a:ext cx="43524" cy="61206"/>
            </a:xfrm>
            <a:custGeom>
              <a:avLst/>
              <a:gdLst>
                <a:gd name="connsiteX0" fmla="*/ 14508 w 43524"/>
                <a:gd name="connsiteY0" fmla="*/ 0 h 61206"/>
                <a:gd name="connsiteX1" fmla="*/ 0 w 43524"/>
                <a:gd name="connsiteY1" fmla="*/ 0 h 61206"/>
                <a:gd name="connsiteX2" fmla="*/ 6801 w 43524"/>
                <a:gd name="connsiteY2" fmla="*/ 35364 h 61206"/>
                <a:gd name="connsiteX3" fmla="*/ 1360 w 43524"/>
                <a:gd name="connsiteY3" fmla="*/ 61206 h 61206"/>
                <a:gd name="connsiteX4" fmla="*/ 15868 w 43524"/>
                <a:gd name="connsiteY4" fmla="*/ 61206 h 61206"/>
                <a:gd name="connsiteX5" fmla="*/ 21309 w 43524"/>
                <a:gd name="connsiteY5" fmla="*/ 35364 h 61206"/>
                <a:gd name="connsiteX6" fmla="*/ 43524 w 43524"/>
                <a:gd name="connsiteY6" fmla="*/ 0 h 61206"/>
                <a:gd name="connsiteX7" fmla="*/ 29016 w 43524"/>
                <a:gd name="connsiteY7" fmla="*/ 0 h 61206"/>
                <a:gd name="connsiteX8" fmla="*/ 17682 w 43524"/>
                <a:gd name="connsiteY8" fmla="*/ 19949 h 61206"/>
                <a:gd name="connsiteX9" fmla="*/ 17228 w 43524"/>
                <a:gd name="connsiteY9" fmla="*/ 19949 h 61206"/>
                <a:gd name="connsiteX10" fmla="*/ 14508 w 43524"/>
                <a:gd name="connsiteY10" fmla="*/ 0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24" h="61206">
                  <a:moveTo>
                    <a:pt x="14508" y="0"/>
                  </a:moveTo>
                  <a:lnTo>
                    <a:pt x="0" y="0"/>
                  </a:lnTo>
                  <a:lnTo>
                    <a:pt x="6801" y="35364"/>
                  </a:lnTo>
                  <a:lnTo>
                    <a:pt x="1360" y="61206"/>
                  </a:lnTo>
                  <a:lnTo>
                    <a:pt x="15868" y="61206"/>
                  </a:lnTo>
                  <a:lnTo>
                    <a:pt x="21309" y="35364"/>
                  </a:lnTo>
                  <a:lnTo>
                    <a:pt x="43524" y="0"/>
                  </a:lnTo>
                  <a:lnTo>
                    <a:pt x="29016" y="0"/>
                  </a:lnTo>
                  <a:lnTo>
                    <a:pt x="17682" y="19949"/>
                  </a:lnTo>
                  <a:lnTo>
                    <a:pt x="17228" y="19949"/>
                  </a:lnTo>
                  <a:lnTo>
                    <a:pt x="14508" y="0"/>
                  </a:lnTo>
                  <a:close/>
                </a:path>
              </a:pathLst>
            </a:custGeom>
            <a:solidFill>
              <a:srgbClr val="FFFFFF"/>
            </a:solidFill>
            <a:ln w="452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8187C3D-9ABB-AA65-0CCB-E0E0713D6A9D}"/>
                </a:ext>
              </a:extLst>
            </p:cNvPr>
            <p:cNvSpPr/>
            <p:nvPr/>
          </p:nvSpPr>
          <p:spPr>
            <a:xfrm>
              <a:off x="11334137" y="870773"/>
              <a:ext cx="39088" cy="48511"/>
            </a:xfrm>
            <a:custGeom>
              <a:avLst/>
              <a:gdLst>
                <a:gd name="connsiteX0" fmla="*/ 438 w 39088"/>
                <a:gd name="connsiteY0" fmla="*/ 34457 h 48511"/>
                <a:gd name="connsiteX1" fmla="*/ 14493 w 39088"/>
                <a:gd name="connsiteY1" fmla="*/ 48512 h 48511"/>
                <a:gd name="connsiteX2" fmla="*/ 34442 w 39088"/>
                <a:gd name="connsiteY2" fmla="*/ 34457 h 48511"/>
                <a:gd name="connsiteX3" fmla="*/ 38522 w 39088"/>
                <a:gd name="connsiteY3" fmla="*/ 15868 h 48511"/>
                <a:gd name="connsiteX4" fmla="*/ 24921 w 39088"/>
                <a:gd name="connsiteY4" fmla="*/ 0 h 48511"/>
                <a:gd name="connsiteX5" fmla="*/ 4519 w 39088"/>
                <a:gd name="connsiteY5" fmla="*/ 15868 h 48511"/>
                <a:gd name="connsiteX6" fmla="*/ 438 w 39088"/>
                <a:gd name="connsiteY6" fmla="*/ 34457 h 48511"/>
                <a:gd name="connsiteX7" fmla="*/ 438 w 39088"/>
                <a:gd name="connsiteY7" fmla="*/ 34457 h 48511"/>
                <a:gd name="connsiteX8" fmla="*/ 17667 w 39088"/>
                <a:gd name="connsiteY8" fmla="*/ 14508 h 48511"/>
                <a:gd name="connsiteX9" fmla="*/ 22654 w 39088"/>
                <a:gd name="connsiteY9" fmla="*/ 9068 h 48511"/>
                <a:gd name="connsiteX10" fmla="*/ 25374 w 39088"/>
                <a:gd name="connsiteY10" fmla="*/ 14508 h 48511"/>
                <a:gd name="connsiteX11" fmla="*/ 20840 w 39088"/>
                <a:gd name="connsiteY11" fmla="*/ 34910 h 48511"/>
                <a:gd name="connsiteX12" fmla="*/ 15853 w 39088"/>
                <a:gd name="connsiteY12" fmla="*/ 38991 h 48511"/>
                <a:gd name="connsiteX13" fmla="*/ 12680 w 39088"/>
                <a:gd name="connsiteY13" fmla="*/ 34910 h 48511"/>
                <a:gd name="connsiteX14" fmla="*/ 17667 w 39088"/>
                <a:gd name="connsiteY14" fmla="*/ 14508 h 48511"/>
                <a:gd name="connsiteX15" fmla="*/ 17667 w 39088"/>
                <a:gd name="connsiteY15" fmla="*/ 14508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8" h="48511">
                  <a:moveTo>
                    <a:pt x="438" y="34457"/>
                  </a:moveTo>
                  <a:cubicBezTo>
                    <a:pt x="-1829" y="44884"/>
                    <a:pt x="4972" y="48512"/>
                    <a:pt x="14493" y="48512"/>
                  </a:cubicBezTo>
                  <a:cubicBezTo>
                    <a:pt x="24467" y="48512"/>
                    <a:pt x="31722" y="44884"/>
                    <a:pt x="34442" y="34457"/>
                  </a:cubicBezTo>
                  <a:lnTo>
                    <a:pt x="38522" y="15868"/>
                  </a:lnTo>
                  <a:cubicBezTo>
                    <a:pt x="40789" y="5441"/>
                    <a:pt x="36255" y="0"/>
                    <a:pt x="24921" y="0"/>
                  </a:cubicBezTo>
                  <a:cubicBezTo>
                    <a:pt x="14946" y="0"/>
                    <a:pt x="7239" y="4080"/>
                    <a:pt x="4519" y="15868"/>
                  </a:cubicBezTo>
                  <a:lnTo>
                    <a:pt x="438" y="34457"/>
                  </a:lnTo>
                  <a:lnTo>
                    <a:pt x="438" y="34457"/>
                  </a:lnTo>
                  <a:close/>
                  <a:moveTo>
                    <a:pt x="17667" y="14508"/>
                  </a:moveTo>
                  <a:cubicBezTo>
                    <a:pt x="18120" y="11788"/>
                    <a:pt x="19934" y="9068"/>
                    <a:pt x="22654" y="9068"/>
                  </a:cubicBezTo>
                  <a:cubicBezTo>
                    <a:pt x="25828" y="9068"/>
                    <a:pt x="26281" y="11334"/>
                    <a:pt x="25374" y="14508"/>
                  </a:cubicBezTo>
                  <a:lnTo>
                    <a:pt x="20840" y="34910"/>
                  </a:lnTo>
                  <a:cubicBezTo>
                    <a:pt x="19934" y="37630"/>
                    <a:pt x="18573" y="38991"/>
                    <a:pt x="15853" y="38991"/>
                  </a:cubicBezTo>
                  <a:cubicBezTo>
                    <a:pt x="13133" y="38991"/>
                    <a:pt x="12226" y="37630"/>
                    <a:pt x="12680" y="34910"/>
                  </a:cubicBezTo>
                  <a:lnTo>
                    <a:pt x="17667" y="14508"/>
                  </a:lnTo>
                  <a:lnTo>
                    <a:pt x="17667" y="14508"/>
                  </a:lnTo>
                  <a:close/>
                </a:path>
              </a:pathLst>
            </a:custGeom>
            <a:solidFill>
              <a:srgbClr val="FFFFFF"/>
            </a:solidFill>
            <a:ln w="452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191392E-6A17-6B7F-4D9E-2DA741610B15}"/>
                </a:ext>
              </a:extLst>
            </p:cNvPr>
            <p:cNvSpPr/>
            <p:nvPr/>
          </p:nvSpPr>
          <p:spPr>
            <a:xfrm>
              <a:off x="11375527" y="872133"/>
              <a:ext cx="41563" cy="47151"/>
            </a:xfrm>
            <a:custGeom>
              <a:avLst/>
              <a:gdLst>
                <a:gd name="connsiteX0" fmla="*/ 32043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3 w 41563"/>
                <a:gd name="connsiteY13" fmla="*/ 45338 h 47151"/>
                <a:gd name="connsiteX14" fmla="*/ 32043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3"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3" y="45338"/>
                  </a:lnTo>
                  <a:lnTo>
                    <a:pt x="32043" y="45791"/>
                  </a:lnTo>
                  <a:close/>
                </a:path>
              </a:pathLst>
            </a:custGeom>
            <a:solidFill>
              <a:srgbClr val="FFFFFF"/>
            </a:solidFill>
            <a:ln w="452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89C319B5-9B3F-F568-E965-8D4BAD8124BF}"/>
                </a:ext>
              </a:extLst>
            </p:cNvPr>
            <p:cNvSpPr/>
            <p:nvPr/>
          </p:nvSpPr>
          <p:spPr>
            <a:xfrm>
              <a:off x="11417090" y="871226"/>
              <a:ext cx="32189" cy="46698"/>
            </a:xfrm>
            <a:custGeom>
              <a:avLst/>
              <a:gdLst>
                <a:gd name="connsiteX0" fmla="*/ 9521 w 32189"/>
                <a:gd name="connsiteY0" fmla="*/ 907 h 46698"/>
                <a:gd name="connsiteX1" fmla="*/ 0 w 32189"/>
                <a:gd name="connsiteY1" fmla="*/ 46698 h 46698"/>
                <a:gd name="connsiteX2" fmla="*/ 13148 w 32189"/>
                <a:gd name="connsiteY2" fmla="*/ 46698 h 46698"/>
                <a:gd name="connsiteX3" fmla="*/ 19042 w 32189"/>
                <a:gd name="connsiteY3" fmla="*/ 18589 h 46698"/>
                <a:gd name="connsiteX4" fmla="*/ 25389 w 32189"/>
                <a:gd name="connsiteY4" fmla="*/ 14055 h 46698"/>
                <a:gd name="connsiteX5" fmla="*/ 29016 w 32189"/>
                <a:gd name="connsiteY5" fmla="*/ 14508 h 46698"/>
                <a:gd name="connsiteX6" fmla="*/ 32190 w 32189"/>
                <a:gd name="connsiteY6" fmla="*/ 0 h 46698"/>
                <a:gd name="connsiteX7" fmla="*/ 20402 w 32189"/>
                <a:gd name="connsiteY7" fmla="*/ 8161 h 46698"/>
                <a:gd name="connsiteX8" fmla="*/ 20402 w 32189"/>
                <a:gd name="connsiteY8" fmla="*/ 8161 h 46698"/>
                <a:gd name="connsiteX9" fmla="*/ 21762 w 32189"/>
                <a:gd name="connsiteY9" fmla="*/ 1360 h 46698"/>
                <a:gd name="connsiteX10" fmla="*/ 9521 w 32189"/>
                <a:gd name="connsiteY10" fmla="*/ 1360 h 46698"/>
                <a:gd name="connsiteX11" fmla="*/ 9521 w 32189"/>
                <a:gd name="connsiteY11" fmla="*/ 907 h 4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46698">
                  <a:moveTo>
                    <a:pt x="9521" y="907"/>
                  </a:moveTo>
                  <a:lnTo>
                    <a:pt x="0" y="46698"/>
                  </a:lnTo>
                  <a:lnTo>
                    <a:pt x="13148" y="46698"/>
                  </a:lnTo>
                  <a:lnTo>
                    <a:pt x="19042" y="18589"/>
                  </a:lnTo>
                  <a:cubicBezTo>
                    <a:pt x="19949" y="14962"/>
                    <a:pt x="21762" y="14055"/>
                    <a:pt x="25389" y="14055"/>
                  </a:cubicBezTo>
                  <a:cubicBezTo>
                    <a:pt x="26749" y="14055"/>
                    <a:pt x="28110" y="14055"/>
                    <a:pt x="29016" y="14508"/>
                  </a:cubicBezTo>
                  <a:lnTo>
                    <a:pt x="32190" y="0"/>
                  </a:lnTo>
                  <a:cubicBezTo>
                    <a:pt x="26749" y="0"/>
                    <a:pt x="23122" y="3174"/>
                    <a:pt x="20402" y="8161"/>
                  </a:cubicBezTo>
                  <a:lnTo>
                    <a:pt x="20402" y="8161"/>
                  </a:lnTo>
                  <a:lnTo>
                    <a:pt x="21762" y="1360"/>
                  </a:lnTo>
                  <a:lnTo>
                    <a:pt x="9521" y="1360"/>
                  </a:lnTo>
                  <a:lnTo>
                    <a:pt x="9521" y="907"/>
                  </a:lnTo>
                  <a:close/>
                </a:path>
              </a:pathLst>
            </a:custGeom>
            <a:solidFill>
              <a:srgbClr val="FFFFFF"/>
            </a:solidFill>
            <a:ln w="452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74CDCFBF-394D-5463-5B95-095C2EE6DB87}"/>
                </a:ext>
              </a:extLst>
            </p:cNvPr>
            <p:cNvSpPr/>
            <p:nvPr/>
          </p:nvSpPr>
          <p:spPr>
            <a:xfrm>
              <a:off x="11467415" y="857171"/>
              <a:ext cx="48154" cy="61206"/>
            </a:xfrm>
            <a:custGeom>
              <a:avLst/>
              <a:gdLst>
                <a:gd name="connsiteX0" fmla="*/ 20402 w 48154"/>
                <a:gd name="connsiteY0" fmla="*/ 34457 h 61206"/>
                <a:gd name="connsiteX1" fmla="*/ 29016 w 48154"/>
                <a:gd name="connsiteY1" fmla="*/ 41711 h 61206"/>
                <a:gd name="connsiteX2" fmla="*/ 17228 w 48154"/>
                <a:gd name="connsiteY2" fmla="*/ 49418 h 61206"/>
                <a:gd name="connsiteX3" fmla="*/ 20402 w 48154"/>
                <a:gd name="connsiteY3" fmla="*/ 34457 h 61206"/>
                <a:gd name="connsiteX4" fmla="*/ 20402 w 48154"/>
                <a:gd name="connsiteY4" fmla="*/ 34457 h 61206"/>
                <a:gd name="connsiteX5" fmla="*/ 25389 w 48154"/>
                <a:gd name="connsiteY5" fmla="*/ 10428 h 61206"/>
                <a:gd name="connsiteX6" fmla="*/ 33550 w 48154"/>
                <a:gd name="connsiteY6" fmla="*/ 16322 h 61206"/>
                <a:gd name="connsiteX7" fmla="*/ 22669 w 48154"/>
                <a:gd name="connsiteY7" fmla="*/ 23576 h 61206"/>
                <a:gd name="connsiteX8" fmla="*/ 25389 w 48154"/>
                <a:gd name="connsiteY8" fmla="*/ 10428 h 61206"/>
                <a:gd name="connsiteX9" fmla="*/ 25389 w 48154"/>
                <a:gd name="connsiteY9" fmla="*/ 10428 h 61206"/>
                <a:gd name="connsiteX10" fmla="*/ 20855 w 48154"/>
                <a:gd name="connsiteY10" fmla="*/ 60753 h 61206"/>
                <a:gd name="connsiteX11" fmla="*/ 43071 w 48154"/>
                <a:gd name="connsiteY11" fmla="*/ 43071 h 61206"/>
                <a:gd name="connsiteX12" fmla="*/ 38084 w 48154"/>
                <a:gd name="connsiteY12" fmla="*/ 28563 h 61206"/>
                <a:gd name="connsiteX13" fmla="*/ 38084 w 48154"/>
                <a:gd name="connsiteY13" fmla="*/ 28563 h 61206"/>
                <a:gd name="connsiteX14" fmla="*/ 47605 w 48154"/>
                <a:gd name="connsiteY14" fmla="*/ 15868 h 61206"/>
                <a:gd name="connsiteX15" fmla="*/ 31737 w 48154"/>
                <a:gd name="connsiteY15" fmla="*/ 0 h 61206"/>
                <a:gd name="connsiteX16" fmla="*/ 13148 w 48154"/>
                <a:gd name="connsiteY16" fmla="*/ 0 h 61206"/>
                <a:gd name="connsiteX17" fmla="*/ 0 w 48154"/>
                <a:gd name="connsiteY17" fmla="*/ 61206 h 61206"/>
                <a:gd name="connsiteX18" fmla="*/ 20855 w 48154"/>
                <a:gd name="connsiteY18" fmla="*/ 61206 h 61206"/>
                <a:gd name="connsiteX19" fmla="*/ 20855 w 48154"/>
                <a:gd name="connsiteY19" fmla="*/ 60753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54" h="61206">
                  <a:moveTo>
                    <a:pt x="20402" y="34457"/>
                  </a:moveTo>
                  <a:cubicBezTo>
                    <a:pt x="26296" y="34910"/>
                    <a:pt x="30376" y="34457"/>
                    <a:pt x="29016" y="41711"/>
                  </a:cubicBezTo>
                  <a:cubicBezTo>
                    <a:pt x="27203" y="49872"/>
                    <a:pt x="24482" y="49418"/>
                    <a:pt x="17228" y="49418"/>
                  </a:cubicBezTo>
                  <a:lnTo>
                    <a:pt x="20402" y="34457"/>
                  </a:lnTo>
                  <a:lnTo>
                    <a:pt x="20402" y="34457"/>
                  </a:lnTo>
                  <a:close/>
                  <a:moveTo>
                    <a:pt x="25389" y="10428"/>
                  </a:moveTo>
                  <a:cubicBezTo>
                    <a:pt x="30376" y="10428"/>
                    <a:pt x="34457" y="9974"/>
                    <a:pt x="33550" y="16322"/>
                  </a:cubicBezTo>
                  <a:cubicBezTo>
                    <a:pt x="32190" y="23576"/>
                    <a:pt x="29016" y="23122"/>
                    <a:pt x="22669" y="23576"/>
                  </a:cubicBezTo>
                  <a:lnTo>
                    <a:pt x="25389" y="10428"/>
                  </a:lnTo>
                  <a:lnTo>
                    <a:pt x="25389" y="10428"/>
                  </a:lnTo>
                  <a:close/>
                  <a:moveTo>
                    <a:pt x="20855" y="60753"/>
                  </a:moveTo>
                  <a:cubicBezTo>
                    <a:pt x="32643" y="60753"/>
                    <a:pt x="40804" y="55312"/>
                    <a:pt x="43071" y="43071"/>
                  </a:cubicBezTo>
                  <a:cubicBezTo>
                    <a:pt x="44884" y="35363"/>
                    <a:pt x="43978" y="32190"/>
                    <a:pt x="38084" y="28563"/>
                  </a:cubicBezTo>
                  <a:lnTo>
                    <a:pt x="38084" y="28563"/>
                  </a:lnTo>
                  <a:cubicBezTo>
                    <a:pt x="43524" y="25843"/>
                    <a:pt x="46698" y="20855"/>
                    <a:pt x="47605" y="15868"/>
                  </a:cubicBezTo>
                  <a:cubicBezTo>
                    <a:pt x="50325" y="3627"/>
                    <a:pt x="42618" y="0"/>
                    <a:pt x="31737" y="0"/>
                  </a:cubicBezTo>
                  <a:lnTo>
                    <a:pt x="13148" y="0"/>
                  </a:lnTo>
                  <a:lnTo>
                    <a:pt x="0" y="61206"/>
                  </a:lnTo>
                  <a:lnTo>
                    <a:pt x="20855" y="61206"/>
                  </a:lnTo>
                  <a:lnTo>
                    <a:pt x="20855" y="60753"/>
                  </a:lnTo>
                  <a:close/>
                </a:path>
              </a:pathLst>
            </a:custGeom>
            <a:solidFill>
              <a:srgbClr val="FFFFFF"/>
            </a:solidFill>
            <a:ln w="452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D0D66396-B815-91F8-8FD4-AEEA36E2F591}"/>
                </a:ext>
              </a:extLst>
            </p:cNvPr>
            <p:cNvSpPr/>
            <p:nvPr/>
          </p:nvSpPr>
          <p:spPr>
            <a:xfrm>
              <a:off x="11516074" y="872133"/>
              <a:ext cx="41563" cy="47151"/>
            </a:xfrm>
            <a:custGeom>
              <a:avLst/>
              <a:gdLst>
                <a:gd name="connsiteX0" fmla="*/ 32042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2 w 41563"/>
                <a:gd name="connsiteY13" fmla="*/ 45338 h 47151"/>
                <a:gd name="connsiteX14" fmla="*/ 32042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2"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2" y="45338"/>
                  </a:lnTo>
                  <a:lnTo>
                    <a:pt x="32042" y="45791"/>
                  </a:lnTo>
                  <a:close/>
                </a:path>
              </a:pathLst>
            </a:custGeom>
            <a:solidFill>
              <a:srgbClr val="FFFFFF"/>
            </a:solidFill>
            <a:ln w="452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43EDAEE5-2B3E-5E16-19F0-95D9DBB2F366}"/>
                </a:ext>
              </a:extLst>
            </p:cNvPr>
            <p:cNvSpPr/>
            <p:nvPr/>
          </p:nvSpPr>
          <p:spPr>
            <a:xfrm>
              <a:off x="11558544"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BCAFD34-CC7F-BBA8-891A-DBEA014BDBC8}"/>
                </a:ext>
              </a:extLst>
            </p:cNvPr>
            <p:cNvSpPr/>
            <p:nvPr/>
          </p:nvSpPr>
          <p:spPr>
            <a:xfrm>
              <a:off x="11583027" y="856718"/>
              <a:ext cx="25842" cy="61206"/>
            </a:xfrm>
            <a:custGeom>
              <a:avLst/>
              <a:gdLst>
                <a:gd name="connsiteX0" fmla="*/ 12695 w 25842"/>
                <a:gd name="connsiteY0" fmla="*/ 61206 h 61206"/>
                <a:gd name="connsiteX1" fmla="*/ 25843 w 25842"/>
                <a:gd name="connsiteY1" fmla="*/ 0 h 61206"/>
                <a:gd name="connsiteX2" fmla="*/ 12695 w 25842"/>
                <a:gd name="connsiteY2" fmla="*/ 0 h 61206"/>
                <a:gd name="connsiteX3" fmla="*/ 0 w 25842"/>
                <a:gd name="connsiteY3" fmla="*/ 61206 h 61206"/>
                <a:gd name="connsiteX4" fmla="*/ 12695 w 25842"/>
                <a:gd name="connsiteY4" fmla="*/ 61206 h 6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61206">
                  <a:moveTo>
                    <a:pt x="12695" y="61206"/>
                  </a:moveTo>
                  <a:lnTo>
                    <a:pt x="25843" y="0"/>
                  </a:lnTo>
                  <a:lnTo>
                    <a:pt x="12695" y="0"/>
                  </a:lnTo>
                  <a:lnTo>
                    <a:pt x="0" y="61206"/>
                  </a:lnTo>
                  <a:lnTo>
                    <a:pt x="12695" y="61206"/>
                  </a:lnTo>
                  <a:close/>
                </a:path>
              </a:pathLst>
            </a:custGeom>
            <a:solidFill>
              <a:srgbClr val="FFFFFF"/>
            </a:solidFill>
            <a:ln w="452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D70A4B1-D674-106A-54F8-7D9D1BEECFF9}"/>
                </a:ext>
              </a:extLst>
            </p:cNvPr>
            <p:cNvSpPr/>
            <p:nvPr/>
          </p:nvSpPr>
          <p:spPr>
            <a:xfrm>
              <a:off x="11608388" y="856718"/>
              <a:ext cx="44005" cy="62566"/>
            </a:xfrm>
            <a:custGeom>
              <a:avLst/>
              <a:gdLst>
                <a:gd name="connsiteX0" fmla="*/ 16350 w 44005"/>
                <a:gd name="connsiteY0" fmla="*/ 32643 h 62566"/>
                <a:gd name="connsiteX1" fmla="*/ 22243 w 44005"/>
                <a:gd name="connsiteY1" fmla="*/ 24482 h 62566"/>
                <a:gd name="connsiteX2" fmla="*/ 24057 w 44005"/>
                <a:gd name="connsiteY2" fmla="*/ 33097 h 62566"/>
                <a:gd name="connsiteX3" fmla="*/ 21790 w 44005"/>
                <a:gd name="connsiteY3" fmla="*/ 43978 h 62566"/>
                <a:gd name="connsiteX4" fmla="*/ 15896 w 44005"/>
                <a:gd name="connsiteY4" fmla="*/ 51685 h 62566"/>
                <a:gd name="connsiteX5" fmla="*/ 13629 w 44005"/>
                <a:gd name="connsiteY5" fmla="*/ 44431 h 62566"/>
                <a:gd name="connsiteX6" fmla="*/ 16350 w 44005"/>
                <a:gd name="connsiteY6" fmla="*/ 32643 h 62566"/>
                <a:gd name="connsiteX7" fmla="*/ 16350 w 44005"/>
                <a:gd name="connsiteY7" fmla="*/ 32643 h 62566"/>
                <a:gd name="connsiteX8" fmla="*/ 30858 w 44005"/>
                <a:gd name="connsiteY8" fmla="*/ 61206 h 62566"/>
                <a:gd name="connsiteX9" fmla="*/ 44006 w 44005"/>
                <a:gd name="connsiteY9" fmla="*/ 0 h 62566"/>
                <a:gd name="connsiteX10" fmla="*/ 30858 w 44005"/>
                <a:gd name="connsiteY10" fmla="*/ 0 h 62566"/>
                <a:gd name="connsiteX11" fmla="*/ 26777 w 44005"/>
                <a:gd name="connsiteY11" fmla="*/ 19495 h 62566"/>
                <a:gd name="connsiteX12" fmla="*/ 26777 w 44005"/>
                <a:gd name="connsiteY12" fmla="*/ 19495 h 62566"/>
                <a:gd name="connsiteX13" fmla="*/ 18616 w 44005"/>
                <a:gd name="connsiteY13" fmla="*/ 14055 h 62566"/>
                <a:gd name="connsiteX14" fmla="*/ 4108 w 44005"/>
                <a:gd name="connsiteY14" fmla="*/ 29923 h 62566"/>
                <a:gd name="connsiteX15" fmla="*/ 935 w 44005"/>
                <a:gd name="connsiteY15" fmla="*/ 45791 h 62566"/>
                <a:gd name="connsiteX16" fmla="*/ 8642 w 44005"/>
                <a:gd name="connsiteY16" fmla="*/ 62566 h 62566"/>
                <a:gd name="connsiteX17" fmla="*/ 19977 w 44005"/>
                <a:gd name="connsiteY17" fmla="*/ 55766 h 62566"/>
                <a:gd name="connsiteX18" fmla="*/ 19977 w 44005"/>
                <a:gd name="connsiteY18" fmla="*/ 55766 h 62566"/>
                <a:gd name="connsiteX19" fmla="*/ 19070 w 44005"/>
                <a:gd name="connsiteY19" fmla="*/ 61206 h 62566"/>
                <a:gd name="connsiteX20" fmla="*/ 30858 w 44005"/>
                <a:gd name="connsiteY20" fmla="*/ 61206 h 62566"/>
                <a:gd name="connsiteX21" fmla="*/ 30858 w 44005"/>
                <a:gd name="connsiteY21" fmla="*/ 61206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05" h="62566">
                  <a:moveTo>
                    <a:pt x="16350" y="32643"/>
                  </a:moveTo>
                  <a:cubicBezTo>
                    <a:pt x="16803" y="29923"/>
                    <a:pt x="17710" y="24482"/>
                    <a:pt x="22243" y="24482"/>
                  </a:cubicBezTo>
                  <a:cubicBezTo>
                    <a:pt x="25417" y="24482"/>
                    <a:pt x="24964" y="29016"/>
                    <a:pt x="24057" y="33097"/>
                  </a:cubicBezTo>
                  <a:lnTo>
                    <a:pt x="21790" y="43978"/>
                  </a:lnTo>
                  <a:cubicBezTo>
                    <a:pt x="20883" y="48512"/>
                    <a:pt x="19523" y="51685"/>
                    <a:pt x="15896" y="51685"/>
                  </a:cubicBezTo>
                  <a:cubicBezTo>
                    <a:pt x="12269" y="51685"/>
                    <a:pt x="13176" y="47151"/>
                    <a:pt x="13629" y="44431"/>
                  </a:cubicBezTo>
                  <a:lnTo>
                    <a:pt x="16350" y="32643"/>
                  </a:lnTo>
                  <a:lnTo>
                    <a:pt x="16350" y="32643"/>
                  </a:lnTo>
                  <a:close/>
                  <a:moveTo>
                    <a:pt x="30858" y="61206"/>
                  </a:moveTo>
                  <a:lnTo>
                    <a:pt x="44006" y="0"/>
                  </a:lnTo>
                  <a:lnTo>
                    <a:pt x="30858" y="0"/>
                  </a:lnTo>
                  <a:lnTo>
                    <a:pt x="26777" y="19495"/>
                  </a:lnTo>
                  <a:lnTo>
                    <a:pt x="26777" y="19495"/>
                  </a:lnTo>
                  <a:cubicBezTo>
                    <a:pt x="24964" y="15415"/>
                    <a:pt x="21790" y="14055"/>
                    <a:pt x="18616" y="14055"/>
                  </a:cubicBezTo>
                  <a:cubicBezTo>
                    <a:pt x="10002" y="14055"/>
                    <a:pt x="5922" y="22669"/>
                    <a:pt x="4108" y="29923"/>
                  </a:cubicBezTo>
                  <a:lnTo>
                    <a:pt x="935" y="45791"/>
                  </a:lnTo>
                  <a:cubicBezTo>
                    <a:pt x="-879" y="53499"/>
                    <a:pt x="-879" y="62566"/>
                    <a:pt x="8642" y="62566"/>
                  </a:cubicBezTo>
                  <a:cubicBezTo>
                    <a:pt x="12269" y="62566"/>
                    <a:pt x="16803" y="60299"/>
                    <a:pt x="19977" y="55766"/>
                  </a:cubicBezTo>
                  <a:lnTo>
                    <a:pt x="19977" y="55766"/>
                  </a:lnTo>
                  <a:lnTo>
                    <a:pt x="19070" y="61206"/>
                  </a:lnTo>
                  <a:lnTo>
                    <a:pt x="30858" y="61206"/>
                  </a:lnTo>
                  <a:lnTo>
                    <a:pt x="30858" y="61206"/>
                  </a:lnTo>
                  <a:close/>
                </a:path>
              </a:pathLst>
            </a:custGeom>
            <a:solidFill>
              <a:srgbClr val="FFFFFF"/>
            </a:solidFill>
            <a:ln w="452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B0D2B23-E768-CB3C-2A1D-74962F3BC82D}"/>
                </a:ext>
              </a:extLst>
            </p:cNvPr>
            <p:cNvSpPr/>
            <p:nvPr/>
          </p:nvSpPr>
          <p:spPr>
            <a:xfrm>
              <a:off x="11649673"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89FF5B5C-965B-B7F3-6B0D-031AF97F62EC}"/>
                </a:ext>
              </a:extLst>
            </p:cNvPr>
            <p:cNvSpPr/>
            <p:nvPr/>
          </p:nvSpPr>
          <p:spPr>
            <a:xfrm>
              <a:off x="11673249" y="870773"/>
              <a:ext cx="41483" cy="47151"/>
            </a:xfrm>
            <a:custGeom>
              <a:avLst/>
              <a:gdLst>
                <a:gd name="connsiteX0" fmla="*/ 9521 w 41483"/>
                <a:gd name="connsiteY0" fmla="*/ 1360 h 47151"/>
                <a:gd name="connsiteX1" fmla="*/ 0 w 41483"/>
                <a:gd name="connsiteY1" fmla="*/ 47151 h 47151"/>
                <a:gd name="connsiteX2" fmla="*/ 13148 w 41483"/>
                <a:gd name="connsiteY2" fmla="*/ 47151 h 47151"/>
                <a:gd name="connsiteX3" fmla="*/ 19949 w 41483"/>
                <a:gd name="connsiteY3" fmla="*/ 14508 h 47151"/>
                <a:gd name="connsiteX4" fmla="*/ 24029 w 41483"/>
                <a:gd name="connsiteY4" fmla="*/ 10881 h 47151"/>
                <a:gd name="connsiteX5" fmla="*/ 26749 w 41483"/>
                <a:gd name="connsiteY5" fmla="*/ 14508 h 47151"/>
                <a:gd name="connsiteX6" fmla="*/ 19949 w 41483"/>
                <a:gd name="connsiteY6" fmla="*/ 47151 h 47151"/>
                <a:gd name="connsiteX7" fmla="*/ 33097 w 41483"/>
                <a:gd name="connsiteY7" fmla="*/ 47151 h 47151"/>
                <a:gd name="connsiteX8" fmla="*/ 41258 w 41483"/>
                <a:gd name="connsiteY8" fmla="*/ 9521 h 47151"/>
                <a:gd name="connsiteX9" fmla="*/ 31737 w 41483"/>
                <a:gd name="connsiteY9" fmla="*/ 0 h 47151"/>
                <a:gd name="connsiteX10" fmla="*/ 21309 w 41483"/>
                <a:gd name="connsiteY10" fmla="*/ 6801 h 47151"/>
                <a:gd name="connsiteX11" fmla="*/ 21309 w 41483"/>
                <a:gd name="connsiteY11" fmla="*/ 6801 h 47151"/>
                <a:gd name="connsiteX12" fmla="*/ 22669 w 41483"/>
                <a:gd name="connsiteY12" fmla="*/ 907 h 47151"/>
                <a:gd name="connsiteX13" fmla="*/ 9521 w 41483"/>
                <a:gd name="connsiteY13" fmla="*/ 907 h 47151"/>
                <a:gd name="connsiteX14" fmla="*/ 9521 w 41483"/>
                <a:gd name="connsiteY14" fmla="*/ 1360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83" h="47151">
                  <a:moveTo>
                    <a:pt x="9521" y="1360"/>
                  </a:moveTo>
                  <a:lnTo>
                    <a:pt x="0" y="47151"/>
                  </a:lnTo>
                  <a:lnTo>
                    <a:pt x="13148" y="47151"/>
                  </a:lnTo>
                  <a:lnTo>
                    <a:pt x="19949" y="14508"/>
                  </a:lnTo>
                  <a:cubicBezTo>
                    <a:pt x="20402" y="12241"/>
                    <a:pt x="21762" y="10881"/>
                    <a:pt x="24029" y="10881"/>
                  </a:cubicBezTo>
                  <a:cubicBezTo>
                    <a:pt x="26296" y="10881"/>
                    <a:pt x="26749" y="12695"/>
                    <a:pt x="26749" y="14508"/>
                  </a:cubicBezTo>
                  <a:lnTo>
                    <a:pt x="19949" y="47151"/>
                  </a:lnTo>
                  <a:lnTo>
                    <a:pt x="33097" y="47151"/>
                  </a:lnTo>
                  <a:lnTo>
                    <a:pt x="41258" y="9521"/>
                  </a:lnTo>
                  <a:cubicBezTo>
                    <a:pt x="42618" y="3174"/>
                    <a:pt x="37631" y="0"/>
                    <a:pt x="31737" y="0"/>
                  </a:cubicBezTo>
                  <a:cubicBezTo>
                    <a:pt x="27656" y="0"/>
                    <a:pt x="23122" y="3627"/>
                    <a:pt x="21309" y="6801"/>
                  </a:cubicBezTo>
                  <a:lnTo>
                    <a:pt x="21309" y="6801"/>
                  </a:lnTo>
                  <a:lnTo>
                    <a:pt x="22669" y="907"/>
                  </a:lnTo>
                  <a:lnTo>
                    <a:pt x="9521" y="907"/>
                  </a:lnTo>
                  <a:lnTo>
                    <a:pt x="9521" y="1360"/>
                  </a:lnTo>
                  <a:close/>
                </a:path>
              </a:pathLst>
            </a:custGeom>
            <a:solidFill>
              <a:srgbClr val="FFFFFF"/>
            </a:solidFill>
            <a:ln w="452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97E8920D-860F-57B6-E4A4-0EF979C2F03B}"/>
                </a:ext>
              </a:extLst>
            </p:cNvPr>
            <p:cNvSpPr/>
            <p:nvPr/>
          </p:nvSpPr>
          <p:spPr>
            <a:xfrm>
              <a:off x="11713727" y="870319"/>
              <a:ext cx="44757" cy="62566"/>
            </a:xfrm>
            <a:custGeom>
              <a:avLst/>
              <a:gdLst>
                <a:gd name="connsiteX0" fmla="*/ 20275 w 44757"/>
                <a:gd name="connsiteY0" fmla="*/ 17682 h 62566"/>
                <a:gd name="connsiteX1" fmla="*/ 25262 w 44757"/>
                <a:gd name="connsiteY1" fmla="*/ 10881 h 62566"/>
                <a:gd name="connsiteX2" fmla="*/ 28436 w 44757"/>
                <a:gd name="connsiteY2" fmla="*/ 16775 h 62566"/>
                <a:gd name="connsiteX3" fmla="*/ 25715 w 44757"/>
                <a:gd name="connsiteY3" fmla="*/ 29470 h 62566"/>
                <a:gd name="connsiteX4" fmla="*/ 20728 w 44757"/>
                <a:gd name="connsiteY4" fmla="*/ 35364 h 62566"/>
                <a:gd name="connsiteX5" fmla="*/ 18008 w 44757"/>
                <a:gd name="connsiteY5" fmla="*/ 30376 h 62566"/>
                <a:gd name="connsiteX6" fmla="*/ 20275 w 44757"/>
                <a:gd name="connsiteY6" fmla="*/ 17682 h 62566"/>
                <a:gd name="connsiteX7" fmla="*/ 20275 w 44757"/>
                <a:gd name="connsiteY7" fmla="*/ 17682 h 62566"/>
                <a:gd name="connsiteX8" fmla="*/ 326 w 44757"/>
                <a:gd name="connsiteY8" fmla="*/ 49872 h 62566"/>
                <a:gd name="connsiteX9" fmla="*/ 14381 w 44757"/>
                <a:gd name="connsiteY9" fmla="*/ 62566 h 62566"/>
                <a:gd name="connsiteX10" fmla="*/ 34783 w 44757"/>
                <a:gd name="connsiteY10" fmla="*/ 48058 h 62566"/>
                <a:gd name="connsiteX11" fmla="*/ 44757 w 44757"/>
                <a:gd name="connsiteY11" fmla="*/ 1360 h 62566"/>
                <a:gd name="connsiteX12" fmla="*/ 32516 w 44757"/>
                <a:gd name="connsiteY12" fmla="*/ 1360 h 62566"/>
                <a:gd name="connsiteX13" fmla="*/ 31156 w 44757"/>
                <a:gd name="connsiteY13" fmla="*/ 6801 h 62566"/>
                <a:gd name="connsiteX14" fmla="*/ 31156 w 44757"/>
                <a:gd name="connsiteY14" fmla="*/ 6801 h 62566"/>
                <a:gd name="connsiteX15" fmla="*/ 22542 w 44757"/>
                <a:gd name="connsiteY15" fmla="*/ 0 h 62566"/>
                <a:gd name="connsiteX16" fmla="*/ 8034 w 44757"/>
                <a:gd name="connsiteY16" fmla="*/ 15868 h 62566"/>
                <a:gd name="connsiteX17" fmla="*/ 4860 w 44757"/>
                <a:gd name="connsiteY17" fmla="*/ 31737 h 62566"/>
                <a:gd name="connsiteX18" fmla="*/ 13021 w 44757"/>
                <a:gd name="connsiteY18" fmla="*/ 46245 h 62566"/>
                <a:gd name="connsiteX19" fmla="*/ 23449 w 44757"/>
                <a:gd name="connsiteY19" fmla="*/ 41258 h 62566"/>
                <a:gd name="connsiteX20" fmla="*/ 23449 w 44757"/>
                <a:gd name="connsiteY20" fmla="*/ 41258 h 62566"/>
                <a:gd name="connsiteX21" fmla="*/ 21635 w 44757"/>
                <a:gd name="connsiteY21" fmla="*/ 50325 h 62566"/>
                <a:gd name="connsiteX22" fmla="*/ 17101 w 44757"/>
                <a:gd name="connsiteY22" fmla="*/ 53952 h 62566"/>
                <a:gd name="connsiteX23" fmla="*/ 13928 w 44757"/>
                <a:gd name="connsiteY23" fmla="*/ 49418 h 62566"/>
                <a:gd name="connsiteX24" fmla="*/ 326 w 44757"/>
                <a:gd name="connsiteY24" fmla="*/ 49418 h 62566"/>
                <a:gd name="connsiteX25" fmla="*/ 326 w 44757"/>
                <a:gd name="connsiteY25" fmla="*/ 49872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57" h="62566">
                  <a:moveTo>
                    <a:pt x="20275" y="17682"/>
                  </a:moveTo>
                  <a:cubicBezTo>
                    <a:pt x="20728" y="15415"/>
                    <a:pt x="22088" y="10881"/>
                    <a:pt x="25262" y="10881"/>
                  </a:cubicBezTo>
                  <a:cubicBezTo>
                    <a:pt x="28889" y="10881"/>
                    <a:pt x="28889" y="13601"/>
                    <a:pt x="28436" y="16775"/>
                  </a:cubicBezTo>
                  <a:lnTo>
                    <a:pt x="25715" y="29470"/>
                  </a:lnTo>
                  <a:cubicBezTo>
                    <a:pt x="25262" y="32190"/>
                    <a:pt x="23902" y="35364"/>
                    <a:pt x="20728" y="35364"/>
                  </a:cubicBezTo>
                  <a:cubicBezTo>
                    <a:pt x="17555" y="35364"/>
                    <a:pt x="17555" y="33097"/>
                    <a:pt x="18008" y="30376"/>
                  </a:cubicBezTo>
                  <a:lnTo>
                    <a:pt x="20275" y="17682"/>
                  </a:lnTo>
                  <a:lnTo>
                    <a:pt x="20275" y="17682"/>
                  </a:lnTo>
                  <a:close/>
                  <a:moveTo>
                    <a:pt x="326" y="49872"/>
                  </a:moveTo>
                  <a:cubicBezTo>
                    <a:pt x="-1487" y="60299"/>
                    <a:pt x="4407" y="62566"/>
                    <a:pt x="14381" y="62566"/>
                  </a:cubicBezTo>
                  <a:cubicBezTo>
                    <a:pt x="23902" y="62566"/>
                    <a:pt x="32516" y="58939"/>
                    <a:pt x="34783" y="48058"/>
                  </a:cubicBezTo>
                  <a:lnTo>
                    <a:pt x="44757" y="1360"/>
                  </a:lnTo>
                  <a:lnTo>
                    <a:pt x="32516" y="1360"/>
                  </a:lnTo>
                  <a:lnTo>
                    <a:pt x="31156" y="6801"/>
                  </a:lnTo>
                  <a:lnTo>
                    <a:pt x="31156" y="6801"/>
                  </a:lnTo>
                  <a:cubicBezTo>
                    <a:pt x="29796" y="2267"/>
                    <a:pt x="26622" y="0"/>
                    <a:pt x="22542" y="0"/>
                  </a:cubicBezTo>
                  <a:cubicBezTo>
                    <a:pt x="13928" y="0"/>
                    <a:pt x="9394" y="8614"/>
                    <a:pt x="8034" y="15868"/>
                  </a:cubicBezTo>
                  <a:lnTo>
                    <a:pt x="4860" y="31737"/>
                  </a:lnTo>
                  <a:cubicBezTo>
                    <a:pt x="3500" y="38537"/>
                    <a:pt x="4860" y="46245"/>
                    <a:pt x="13021" y="46245"/>
                  </a:cubicBezTo>
                  <a:cubicBezTo>
                    <a:pt x="16648" y="46245"/>
                    <a:pt x="19822" y="44431"/>
                    <a:pt x="23449" y="41258"/>
                  </a:cubicBezTo>
                  <a:lnTo>
                    <a:pt x="23449" y="41258"/>
                  </a:lnTo>
                  <a:lnTo>
                    <a:pt x="21635" y="50325"/>
                  </a:lnTo>
                  <a:cubicBezTo>
                    <a:pt x="20728" y="53045"/>
                    <a:pt x="19822" y="53952"/>
                    <a:pt x="17101" y="53952"/>
                  </a:cubicBezTo>
                  <a:cubicBezTo>
                    <a:pt x="13474" y="54405"/>
                    <a:pt x="13021" y="52592"/>
                    <a:pt x="13928" y="49418"/>
                  </a:cubicBezTo>
                  <a:lnTo>
                    <a:pt x="326" y="49418"/>
                  </a:lnTo>
                  <a:lnTo>
                    <a:pt x="326" y="49872"/>
                  </a:lnTo>
                  <a:close/>
                </a:path>
              </a:pathLst>
            </a:custGeom>
            <a:solidFill>
              <a:srgbClr val="FFFFFF"/>
            </a:solidFill>
            <a:ln w="452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0FD77964-12AF-C024-4874-061BB910F08B}"/>
                </a:ext>
              </a:extLst>
            </p:cNvPr>
            <p:cNvSpPr/>
            <p:nvPr/>
          </p:nvSpPr>
          <p:spPr>
            <a:xfrm>
              <a:off x="11841906" y="597839"/>
              <a:ext cx="44431" cy="44431"/>
            </a:xfrm>
            <a:custGeom>
              <a:avLst/>
              <a:gdLst>
                <a:gd name="connsiteX0" fmla="*/ 0 w 44431"/>
                <a:gd name="connsiteY0" fmla="*/ 22216 h 44431"/>
                <a:gd name="connsiteX1" fmla="*/ 22216 w 44431"/>
                <a:gd name="connsiteY1" fmla="*/ 0 h 44431"/>
                <a:gd name="connsiteX2" fmla="*/ 44431 w 44431"/>
                <a:gd name="connsiteY2" fmla="*/ 22216 h 44431"/>
                <a:gd name="connsiteX3" fmla="*/ 22216 w 44431"/>
                <a:gd name="connsiteY3" fmla="*/ 44431 h 44431"/>
                <a:gd name="connsiteX4" fmla="*/ 0 w 44431"/>
                <a:gd name="connsiteY4" fmla="*/ 22216 h 44431"/>
                <a:gd name="connsiteX5" fmla="*/ 40351 w 44431"/>
                <a:gd name="connsiteY5" fmla="*/ 22216 h 44431"/>
                <a:gd name="connsiteX6" fmla="*/ 22216 w 44431"/>
                <a:gd name="connsiteY6" fmla="*/ 4080 h 44431"/>
                <a:gd name="connsiteX7" fmla="*/ 4080 w 44431"/>
                <a:gd name="connsiteY7" fmla="*/ 22216 h 44431"/>
                <a:gd name="connsiteX8" fmla="*/ 22216 w 44431"/>
                <a:gd name="connsiteY8" fmla="*/ 40351 h 44431"/>
                <a:gd name="connsiteX9" fmla="*/ 40351 w 44431"/>
                <a:gd name="connsiteY9" fmla="*/ 22216 h 44431"/>
                <a:gd name="connsiteX10" fmla="*/ 22669 w 44431"/>
                <a:gd name="connsiteY10" fmla="*/ 9521 h 44431"/>
                <a:gd name="connsiteX11" fmla="*/ 33097 w 44431"/>
                <a:gd name="connsiteY11" fmla="*/ 16322 h 44431"/>
                <a:gd name="connsiteX12" fmla="*/ 27656 w 44431"/>
                <a:gd name="connsiteY12" fmla="*/ 23122 h 44431"/>
                <a:gd name="connsiteX13" fmla="*/ 33097 w 44431"/>
                <a:gd name="connsiteY13" fmla="*/ 34457 h 44431"/>
                <a:gd name="connsiteX14" fmla="*/ 28109 w 44431"/>
                <a:gd name="connsiteY14" fmla="*/ 34457 h 44431"/>
                <a:gd name="connsiteX15" fmla="*/ 23122 w 44431"/>
                <a:gd name="connsiteY15" fmla="*/ 24029 h 44431"/>
                <a:gd name="connsiteX16" fmla="*/ 17682 w 44431"/>
                <a:gd name="connsiteY16" fmla="*/ 24029 h 44431"/>
                <a:gd name="connsiteX17" fmla="*/ 17682 w 44431"/>
                <a:gd name="connsiteY17" fmla="*/ 34457 h 44431"/>
                <a:gd name="connsiteX18" fmla="*/ 13148 w 44431"/>
                <a:gd name="connsiteY18" fmla="*/ 34457 h 44431"/>
                <a:gd name="connsiteX19" fmla="*/ 13148 w 44431"/>
                <a:gd name="connsiteY19" fmla="*/ 9521 h 44431"/>
                <a:gd name="connsiteX20" fmla="*/ 22669 w 44431"/>
                <a:gd name="connsiteY20" fmla="*/ 9521 h 44431"/>
                <a:gd name="connsiteX21" fmla="*/ 17682 w 44431"/>
                <a:gd name="connsiteY21" fmla="*/ 20855 h 44431"/>
                <a:gd name="connsiteX22" fmla="*/ 22216 w 44431"/>
                <a:gd name="connsiteY22" fmla="*/ 20855 h 44431"/>
                <a:gd name="connsiteX23" fmla="*/ 28109 w 44431"/>
                <a:gd name="connsiteY23" fmla="*/ 17228 h 44431"/>
                <a:gd name="connsiteX24" fmla="*/ 21762 w 44431"/>
                <a:gd name="connsiteY24" fmla="*/ 13148 h 44431"/>
                <a:gd name="connsiteX25" fmla="*/ 17682 w 44431"/>
                <a:gd name="connsiteY25" fmla="*/ 13148 h 44431"/>
                <a:gd name="connsiteX26" fmla="*/ 17682 w 44431"/>
                <a:gd name="connsiteY26" fmla="*/ 20855 h 4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31" h="44431">
                  <a:moveTo>
                    <a:pt x="0" y="22216"/>
                  </a:moveTo>
                  <a:cubicBezTo>
                    <a:pt x="0" y="9974"/>
                    <a:pt x="9974" y="0"/>
                    <a:pt x="22216" y="0"/>
                  </a:cubicBezTo>
                  <a:cubicBezTo>
                    <a:pt x="34457" y="0"/>
                    <a:pt x="44431" y="9974"/>
                    <a:pt x="44431" y="22216"/>
                  </a:cubicBezTo>
                  <a:cubicBezTo>
                    <a:pt x="44431" y="34457"/>
                    <a:pt x="34457" y="44431"/>
                    <a:pt x="22216" y="44431"/>
                  </a:cubicBezTo>
                  <a:cubicBezTo>
                    <a:pt x="9521" y="43978"/>
                    <a:pt x="0" y="34457"/>
                    <a:pt x="0" y="22216"/>
                  </a:cubicBezTo>
                  <a:close/>
                  <a:moveTo>
                    <a:pt x="40351" y="22216"/>
                  </a:moveTo>
                  <a:cubicBezTo>
                    <a:pt x="40351" y="12241"/>
                    <a:pt x="32190" y="4080"/>
                    <a:pt x="22216" y="4080"/>
                  </a:cubicBezTo>
                  <a:cubicBezTo>
                    <a:pt x="12241" y="4080"/>
                    <a:pt x="4080" y="12241"/>
                    <a:pt x="4080" y="22216"/>
                  </a:cubicBezTo>
                  <a:cubicBezTo>
                    <a:pt x="4080" y="32190"/>
                    <a:pt x="12241" y="40351"/>
                    <a:pt x="22216" y="40351"/>
                  </a:cubicBezTo>
                  <a:cubicBezTo>
                    <a:pt x="32190" y="40351"/>
                    <a:pt x="40351" y="32190"/>
                    <a:pt x="40351" y="22216"/>
                  </a:cubicBezTo>
                  <a:close/>
                  <a:moveTo>
                    <a:pt x="22669" y="9521"/>
                  </a:moveTo>
                  <a:cubicBezTo>
                    <a:pt x="29470" y="9521"/>
                    <a:pt x="33097" y="11788"/>
                    <a:pt x="33097" y="16322"/>
                  </a:cubicBezTo>
                  <a:cubicBezTo>
                    <a:pt x="33097" y="19949"/>
                    <a:pt x="31283" y="22216"/>
                    <a:pt x="27656" y="23122"/>
                  </a:cubicBezTo>
                  <a:lnTo>
                    <a:pt x="33097" y="34457"/>
                  </a:lnTo>
                  <a:lnTo>
                    <a:pt x="28109" y="34457"/>
                  </a:lnTo>
                  <a:lnTo>
                    <a:pt x="23122" y="24029"/>
                  </a:lnTo>
                  <a:lnTo>
                    <a:pt x="17682" y="24029"/>
                  </a:lnTo>
                  <a:lnTo>
                    <a:pt x="17682" y="34457"/>
                  </a:lnTo>
                  <a:lnTo>
                    <a:pt x="13148" y="34457"/>
                  </a:lnTo>
                  <a:lnTo>
                    <a:pt x="13148" y="9521"/>
                  </a:lnTo>
                  <a:lnTo>
                    <a:pt x="22669" y="9521"/>
                  </a:lnTo>
                  <a:close/>
                  <a:moveTo>
                    <a:pt x="17682" y="20855"/>
                  </a:moveTo>
                  <a:lnTo>
                    <a:pt x="22216" y="20855"/>
                  </a:lnTo>
                  <a:cubicBezTo>
                    <a:pt x="26296" y="20855"/>
                    <a:pt x="28109" y="19949"/>
                    <a:pt x="28109" y="17228"/>
                  </a:cubicBezTo>
                  <a:cubicBezTo>
                    <a:pt x="28109" y="14055"/>
                    <a:pt x="25843" y="13148"/>
                    <a:pt x="21762" y="13148"/>
                  </a:cubicBezTo>
                  <a:lnTo>
                    <a:pt x="17682" y="13148"/>
                  </a:lnTo>
                  <a:lnTo>
                    <a:pt x="17682" y="20855"/>
                  </a:lnTo>
                  <a:close/>
                </a:path>
              </a:pathLst>
            </a:custGeom>
            <a:solidFill>
              <a:srgbClr val="FFFFFF"/>
            </a:solidFill>
            <a:ln w="4524" cap="flat">
              <a:noFill/>
              <a:prstDash val="solid"/>
              <a:miter/>
            </a:ln>
          </p:spPr>
          <p:txBody>
            <a:bodyPr rtlCol="0" anchor="ctr"/>
            <a:lstStyle/>
            <a:p>
              <a:endParaRPr lang="en-US"/>
            </a:p>
          </p:txBody>
        </p:sp>
      </p:grpSp>
      <p:pic>
        <p:nvPicPr>
          <p:cNvPr id="40" name="Dots">
            <a:extLst>
              <a:ext uri="{FF2B5EF4-FFF2-40B4-BE49-F238E27FC236}">
                <a16:creationId xmlns:a16="http://schemas.microsoft.com/office/drawing/2014/main" id="{79F895A8-00C1-AC0A-FFA2-135D3A6B9E3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5609902"/>
            <a:ext cx="711200" cy="660400"/>
          </a:xfrm>
          <a:prstGeom prst="rect">
            <a:avLst/>
          </a:prstGeom>
        </p:spPr>
      </p:pic>
      <p:pic>
        <p:nvPicPr>
          <p:cNvPr id="2" name="Background" descr="A picture containing moon, blue, electric blue, screenshot&#10;&#10;Description automatically generated">
            <a:extLst>
              <a:ext uri="{FF2B5EF4-FFF2-40B4-BE49-F238E27FC236}">
                <a16:creationId xmlns:a16="http://schemas.microsoft.com/office/drawing/2014/main" id="{A853B049-3592-C7AE-E090-B759319177D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809" t="51678" r="75"/>
          <a:stretch/>
        </p:blipFill>
        <p:spPr>
          <a:xfrm>
            <a:off x="8642149" y="3544078"/>
            <a:ext cx="3549851" cy="3313921"/>
          </a:xfrm>
          <a:prstGeom prst="rect">
            <a:avLst/>
          </a:prstGeom>
        </p:spPr>
      </p:pic>
    </p:spTree>
    <p:extLst>
      <p:ext uri="{BB962C8B-B14F-4D97-AF65-F5344CB8AC3E}">
        <p14:creationId xmlns:p14="http://schemas.microsoft.com/office/powerpoint/2010/main" val="146883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arter Photo - Catalys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A4C98-410A-F334-A421-B63FEA488F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236976" cy="6858000"/>
          </a:xfrm>
          <a:prstGeom prst="rect">
            <a:avLst/>
          </a:prstGeom>
        </p:spPr>
      </p:pic>
      <p:sp>
        <p:nvSpPr>
          <p:cNvPr id="8" name="Rectangle 7" hidden="1">
            <a:extLst>
              <a:ext uri="{FF2B5EF4-FFF2-40B4-BE49-F238E27FC236}">
                <a16:creationId xmlns:a16="http://schemas.microsoft.com/office/drawing/2014/main" id="{ABBF2B66-F1A5-052D-2068-3C315CE16AA6}"/>
              </a:ext>
            </a:extLst>
          </p:cNvPr>
          <p:cNvSpPr/>
          <p:nvPr userDrawn="1"/>
        </p:nvSpPr>
        <p:spPr>
          <a:xfrm>
            <a:off x="0" y="0"/>
            <a:ext cx="3236970" cy="6858000"/>
          </a:xfrm>
          <a:prstGeom prst="rect">
            <a:avLst/>
          </a:prstGeom>
          <a:gradFill>
            <a:gsLst>
              <a:gs pos="10000">
                <a:schemeClr val="accent5">
                  <a:alpha val="0"/>
                </a:schemeClr>
              </a:gs>
              <a:gs pos="48000">
                <a:schemeClr val="accent5">
                  <a:alpha val="52009"/>
                </a:schemeClr>
              </a:gs>
              <a:gs pos="87000">
                <a:schemeClr val="accent5">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2">
            <a:extLst>
              <a:ext uri="{FF2B5EF4-FFF2-40B4-BE49-F238E27FC236}">
                <a16:creationId xmlns:a16="http://schemas.microsoft.com/office/drawing/2014/main" id="{5527A6D0-D518-84DE-9FDC-5B2286B80442}"/>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3" name="Dots">
            <a:extLst>
              <a:ext uri="{FF2B5EF4-FFF2-40B4-BE49-F238E27FC236}">
                <a16:creationId xmlns:a16="http://schemas.microsoft.com/office/drawing/2014/main" id="{FB68DE5B-6707-F569-35A0-51036B99A12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408689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Quarter Photo - Morris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60F3D7-30A6-379B-B34D-A274635BCD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236976" cy="6858000"/>
          </a:xfrm>
          <a:prstGeom prst="rect">
            <a:avLst/>
          </a:prstGeom>
        </p:spPr>
      </p:pic>
      <p:sp>
        <p:nvSpPr>
          <p:cNvPr id="8" name="Rectangle 7">
            <a:extLst>
              <a:ext uri="{FF2B5EF4-FFF2-40B4-BE49-F238E27FC236}">
                <a16:creationId xmlns:a16="http://schemas.microsoft.com/office/drawing/2014/main" id="{47F3EC15-764D-B70A-8408-E16FB632F6F2}"/>
              </a:ext>
            </a:extLst>
          </p:cNvPr>
          <p:cNvSpPr/>
          <p:nvPr userDrawn="1"/>
        </p:nvSpPr>
        <p:spPr>
          <a:xfrm>
            <a:off x="0" y="0"/>
            <a:ext cx="3236970" cy="6858000"/>
          </a:xfrm>
          <a:prstGeom prst="rect">
            <a:avLst/>
          </a:prstGeom>
          <a:gradFill>
            <a:gsLst>
              <a:gs pos="10000">
                <a:schemeClr val="accent5">
                  <a:alpha val="0"/>
                </a:schemeClr>
              </a:gs>
              <a:gs pos="48000">
                <a:schemeClr val="accent5">
                  <a:alpha val="52009"/>
                </a:schemeClr>
              </a:gs>
              <a:gs pos="87000">
                <a:schemeClr val="accent5">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2">
            <a:extLst>
              <a:ext uri="{FF2B5EF4-FFF2-40B4-BE49-F238E27FC236}">
                <a16:creationId xmlns:a16="http://schemas.microsoft.com/office/drawing/2014/main" id="{30CF5ECB-62BE-A1E4-6E2D-5BF365F6DE3B}"/>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3" name="Dots">
            <a:extLst>
              <a:ext uri="{FF2B5EF4-FFF2-40B4-BE49-F238E27FC236}">
                <a16:creationId xmlns:a16="http://schemas.microsoft.com/office/drawing/2014/main" id="{1CB77642-7B97-C497-12D6-FD4E8390354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58595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Quarter Photo - Catalyst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5BDC4C-09EA-1BC7-7EE5-1158CC1DF7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3236976" cy="6858000"/>
          </a:xfrm>
          <a:prstGeom prst="rect">
            <a:avLst/>
          </a:prstGeom>
        </p:spPr>
      </p:pic>
      <p:sp>
        <p:nvSpPr>
          <p:cNvPr id="8" name="Rectangle 7">
            <a:extLst>
              <a:ext uri="{FF2B5EF4-FFF2-40B4-BE49-F238E27FC236}">
                <a16:creationId xmlns:a16="http://schemas.microsoft.com/office/drawing/2014/main" id="{6B79835B-77AA-2DAF-CAC9-6523DDF16E58}"/>
              </a:ext>
            </a:extLst>
          </p:cNvPr>
          <p:cNvSpPr/>
          <p:nvPr userDrawn="1"/>
        </p:nvSpPr>
        <p:spPr>
          <a:xfrm>
            <a:off x="0" y="0"/>
            <a:ext cx="3236970" cy="6858000"/>
          </a:xfrm>
          <a:prstGeom prst="rect">
            <a:avLst/>
          </a:prstGeom>
          <a:gradFill>
            <a:gsLst>
              <a:gs pos="10000">
                <a:schemeClr val="accent5">
                  <a:alpha val="0"/>
                </a:schemeClr>
              </a:gs>
              <a:gs pos="48000">
                <a:schemeClr val="accent5">
                  <a:alpha val="52009"/>
                </a:schemeClr>
              </a:gs>
              <a:gs pos="87000">
                <a:schemeClr val="accent5">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AC476853-DF80-1C0E-F0DC-FBE127D1DC6E}"/>
              </a:ext>
            </a:extLst>
          </p:cNvPr>
          <p:cNvSpPr/>
          <p:nvPr userDrawn="1"/>
        </p:nvSpPr>
        <p:spPr>
          <a:xfrm>
            <a:off x="3236970" y="0"/>
            <a:ext cx="118872"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52">
            <a:extLst>
              <a:ext uri="{FF2B5EF4-FFF2-40B4-BE49-F238E27FC236}">
                <a16:creationId xmlns:a16="http://schemas.microsoft.com/office/drawing/2014/main" id="{D6F56870-9150-B8E2-98D7-7048CD9979CC}"/>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3" name="Dots">
            <a:extLst>
              <a:ext uri="{FF2B5EF4-FFF2-40B4-BE49-F238E27FC236}">
                <a16:creationId xmlns:a16="http://schemas.microsoft.com/office/drawing/2014/main" id="{4F71F055-8218-52EB-37B8-6E6A6BEAF13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115207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ircle Photo - Shop">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p:nvPr>
        </p:nvSpPr>
        <p:spPr>
          <a:xfrm>
            <a:off x="381000" y="1579721"/>
            <a:ext cx="3810000" cy="1077218"/>
          </a:xfrm>
          <a:prstGeom prst="rect">
            <a:avLst/>
          </a:prstGeom>
        </p:spPr>
        <p:txBody>
          <a:bodyPr wrap="square" lIns="0" rIns="0" anchor="ctr">
            <a:spAutoFit/>
          </a:bodyPr>
          <a:lstStyle>
            <a:lvl1pPr marL="0" indent="0">
              <a:buNone/>
              <a:defRPr sz="3200">
                <a:solidFill>
                  <a:schemeClr val="accent5"/>
                </a:solidFill>
                <a:latin typeface="+mj-lt"/>
              </a:defRPr>
            </a:lvl1pPr>
          </a:lstStyle>
          <a:p>
            <a:pPr lvl="0"/>
            <a:r>
              <a:rPr lang="en-US"/>
              <a:t>Click to edit Master text styles</a:t>
            </a:r>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pic>
        <p:nvPicPr>
          <p:cNvPr id="6" name="Picture 5">
            <a:extLst>
              <a:ext uri="{FF2B5EF4-FFF2-40B4-BE49-F238E27FC236}">
                <a16:creationId xmlns:a16="http://schemas.microsoft.com/office/drawing/2014/main" id="{6923CA92-D904-8206-7CBA-59A305C7074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2979" r="10641"/>
          <a:stretch/>
        </p:blipFill>
        <p:spPr>
          <a:xfrm>
            <a:off x="-459652" y="3527898"/>
            <a:ext cx="4114800" cy="4114800"/>
          </a:xfrm>
          <a:prstGeom prst="flowChartConnector">
            <a:avLst/>
          </a:prstGeom>
        </p:spPr>
      </p:pic>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13" name="Dots">
            <a:extLst>
              <a:ext uri="{FF2B5EF4-FFF2-40B4-BE49-F238E27FC236}">
                <a16:creationId xmlns:a16="http://schemas.microsoft.com/office/drawing/2014/main" id="{F7999915-0F74-6F9E-8BBF-550A6990D14E}"/>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574422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ircle Photo - Catalyst">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p:nvPr>
        </p:nvSpPr>
        <p:spPr>
          <a:xfrm>
            <a:off x="381000" y="1579721"/>
            <a:ext cx="3810000" cy="1077218"/>
          </a:xfrm>
          <a:prstGeom prst="rect">
            <a:avLst/>
          </a:prstGeom>
        </p:spPr>
        <p:txBody>
          <a:bodyPr wrap="square" lIns="0" rIns="0" anchor="ctr">
            <a:spAutoFit/>
          </a:bodyPr>
          <a:lstStyle>
            <a:lvl1pPr marL="0" indent="0">
              <a:buNone/>
              <a:defRPr sz="3200">
                <a:solidFill>
                  <a:schemeClr val="accent5"/>
                </a:solidFill>
                <a:latin typeface="+mj-lt"/>
              </a:defRPr>
            </a:lvl1pPr>
          </a:lstStyle>
          <a:p>
            <a:pPr lvl="0"/>
            <a:r>
              <a:rPr lang="en-US"/>
              <a:t>Click to edit Master text styles</a:t>
            </a:r>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pic>
        <p:nvPicPr>
          <p:cNvPr id="6" name="Dots">
            <a:extLst>
              <a:ext uri="{FF2B5EF4-FFF2-40B4-BE49-F238E27FC236}">
                <a16:creationId xmlns:a16="http://schemas.microsoft.com/office/drawing/2014/main" id="{5B05A9F6-475C-9956-6627-D8BF74A78D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pic>
        <p:nvPicPr>
          <p:cNvPr id="2" name="Picture 1">
            <a:extLst>
              <a:ext uri="{FF2B5EF4-FFF2-40B4-BE49-F238E27FC236}">
                <a16:creationId xmlns:a16="http://schemas.microsoft.com/office/drawing/2014/main" id="{2E5B1251-2016-8775-CBC5-4510842F89A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59652" y="3527898"/>
            <a:ext cx="4114800" cy="4114800"/>
          </a:xfrm>
          <a:prstGeom prst="flowChartConnector">
            <a:avLst/>
          </a:prstGeom>
        </p:spPr>
      </p:pic>
      <p:pic>
        <p:nvPicPr>
          <p:cNvPr id="3" name="Picture 2" descr="A black and white logo&#10;&#10;Description automatically generated with medium confidence">
            <a:extLst>
              <a:ext uri="{FF2B5EF4-FFF2-40B4-BE49-F238E27FC236}">
                <a16:creationId xmlns:a16="http://schemas.microsoft.com/office/drawing/2014/main" id="{7F656811-4400-3801-377E-CCD92CFC08F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Tree>
    <p:extLst>
      <p:ext uri="{BB962C8B-B14F-4D97-AF65-F5344CB8AC3E}">
        <p14:creationId xmlns:p14="http://schemas.microsoft.com/office/powerpoint/2010/main" val="56447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ircle Photo - 840">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p:nvPr>
        </p:nvSpPr>
        <p:spPr>
          <a:xfrm>
            <a:off x="381000" y="1579721"/>
            <a:ext cx="3810000" cy="1077218"/>
          </a:xfrm>
          <a:prstGeom prst="rect">
            <a:avLst/>
          </a:prstGeom>
        </p:spPr>
        <p:txBody>
          <a:bodyPr wrap="square" lIns="0" rIns="0" anchor="ctr">
            <a:spAutoFit/>
          </a:bodyPr>
          <a:lstStyle>
            <a:lvl1pPr marL="0" indent="0">
              <a:buNone/>
              <a:defRPr sz="3200">
                <a:solidFill>
                  <a:schemeClr val="accent5"/>
                </a:solidFill>
                <a:latin typeface="+mj-lt"/>
              </a:defRPr>
            </a:lvl1pPr>
          </a:lstStyle>
          <a:p>
            <a:pPr lvl="0"/>
            <a:r>
              <a:rPr lang="en-US"/>
              <a:t>Click to edit Master text styles</a:t>
            </a:r>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pic>
        <p:nvPicPr>
          <p:cNvPr id="2" name="Dots">
            <a:extLst>
              <a:ext uri="{FF2B5EF4-FFF2-40B4-BE49-F238E27FC236}">
                <a16:creationId xmlns:a16="http://schemas.microsoft.com/office/drawing/2014/main" id="{4CD861B0-7F70-FE1D-40AB-67B7103DC9D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pic>
        <p:nvPicPr>
          <p:cNvPr id="3" name="Picture 2">
            <a:extLst>
              <a:ext uri="{FF2B5EF4-FFF2-40B4-BE49-F238E27FC236}">
                <a16:creationId xmlns:a16="http://schemas.microsoft.com/office/drawing/2014/main" id="{454BECCE-F098-F3C9-DFE3-5F9644C9357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59652" y="3527898"/>
            <a:ext cx="4114800" cy="4114800"/>
          </a:xfrm>
          <a:prstGeom prst="flowChartConnector">
            <a:avLst/>
          </a:prstGeom>
        </p:spPr>
      </p:pic>
      <p:pic>
        <p:nvPicPr>
          <p:cNvPr id="6" name="Picture 5" descr="A black and white logo&#10;&#10;Description automatically generated with medium confidence">
            <a:extLst>
              <a:ext uri="{FF2B5EF4-FFF2-40B4-BE49-F238E27FC236}">
                <a16:creationId xmlns:a16="http://schemas.microsoft.com/office/drawing/2014/main" id="{EBFA85CC-F97B-1B96-11DA-B35A8E6E01B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Tree>
    <p:extLst>
      <p:ext uri="{BB962C8B-B14F-4D97-AF65-F5344CB8AC3E}">
        <p14:creationId xmlns:p14="http://schemas.microsoft.com/office/powerpoint/2010/main" val="180702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ircle Photo - Winona">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p:nvPr>
        </p:nvSpPr>
        <p:spPr>
          <a:xfrm>
            <a:off x="381000" y="1579721"/>
            <a:ext cx="3810000" cy="1077218"/>
          </a:xfrm>
          <a:prstGeom prst="rect">
            <a:avLst/>
          </a:prstGeom>
        </p:spPr>
        <p:txBody>
          <a:bodyPr wrap="square" lIns="0" rIns="0" anchor="ctr">
            <a:spAutoFit/>
          </a:bodyPr>
          <a:lstStyle>
            <a:lvl1pPr marL="0" indent="0">
              <a:buNone/>
              <a:defRPr sz="3200">
                <a:solidFill>
                  <a:schemeClr val="accent5"/>
                </a:solidFill>
                <a:latin typeface="+mj-lt"/>
              </a:defRPr>
            </a:lvl1pPr>
          </a:lstStyle>
          <a:p>
            <a:pPr lvl="0"/>
            <a:r>
              <a:rPr lang="en-US"/>
              <a:t>Click to edit Master text styles</a:t>
            </a:r>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pic>
        <p:nvPicPr>
          <p:cNvPr id="2" name="Dots">
            <a:extLst>
              <a:ext uri="{FF2B5EF4-FFF2-40B4-BE49-F238E27FC236}">
                <a16:creationId xmlns:a16="http://schemas.microsoft.com/office/drawing/2014/main" id="{71F945E7-B96D-D5DE-DF36-A0F774C5C63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pic>
        <p:nvPicPr>
          <p:cNvPr id="3" name="Picture 2">
            <a:extLst>
              <a:ext uri="{FF2B5EF4-FFF2-40B4-BE49-F238E27FC236}">
                <a16:creationId xmlns:a16="http://schemas.microsoft.com/office/drawing/2014/main" id="{52C72A80-42E9-0BD5-D2DA-2F66DE52881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459652" y="3527898"/>
            <a:ext cx="4114800" cy="4114800"/>
          </a:xfrm>
          <a:prstGeom prst="flowChartConnector">
            <a:avLst/>
          </a:prstGeom>
        </p:spPr>
      </p:pic>
      <p:pic>
        <p:nvPicPr>
          <p:cNvPr id="6" name="Picture 5" descr="A black and white logo&#10;&#10;Description automatically generated with medium confidence">
            <a:extLst>
              <a:ext uri="{FF2B5EF4-FFF2-40B4-BE49-F238E27FC236}">
                <a16:creationId xmlns:a16="http://schemas.microsoft.com/office/drawing/2014/main" id="{6714FE93-5DDE-40AA-3E97-799891CA11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Tree>
    <p:extLst>
      <p:ext uri="{BB962C8B-B14F-4D97-AF65-F5344CB8AC3E}">
        <p14:creationId xmlns:p14="http://schemas.microsoft.com/office/powerpoint/2010/main" val="390644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cK Blu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A7B8FDD1-0408-2A15-002D-592662A57F7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66915AA9-A608-5E91-B39F-7C11961AA7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61743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cK Blue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5B5DAD3C-D1C6-E456-19A8-667D22461BD9}"/>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96EDD9AD-3E05-A290-1F43-8CD52811D41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137836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cK Blue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418868A5-525E-9325-47FE-02871B49430A}"/>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1BB333B6-0CB2-9ACA-8A59-B4FE23B6A25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7067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over Pag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2429D-CB73-F491-3845-42B68BF9BB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15932" y="0"/>
            <a:ext cx="4576067" cy="6858000"/>
          </a:xfrm>
          <a:prstGeom prst="rect">
            <a:avLst/>
          </a:prstGeom>
        </p:spPr>
      </p:pic>
      <p:pic>
        <p:nvPicPr>
          <p:cNvPr id="2" name="Background" descr="A picture containing moon, blue, electric blue, screenshot&#10;&#10;Description automatically generated">
            <a:extLst>
              <a:ext uri="{FF2B5EF4-FFF2-40B4-BE49-F238E27FC236}">
                <a16:creationId xmlns:a16="http://schemas.microsoft.com/office/drawing/2014/main" id="{567A07DB-DFDC-2723-7AD5-ABBA22199A7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034"/>
          <a:stretch/>
        </p:blipFill>
        <p:spPr>
          <a:xfrm>
            <a:off x="0" y="0"/>
            <a:ext cx="7798777" cy="6858000"/>
          </a:xfrm>
          <a:prstGeom prst="rect">
            <a:avLst/>
          </a:prstGeom>
        </p:spPr>
      </p:pic>
      <p:pic>
        <p:nvPicPr>
          <p:cNvPr id="36" name="Background" descr="A picture containing moon, blue, electric blue, screenshot&#10;&#10;Description automatically generated">
            <a:extLst>
              <a:ext uri="{FF2B5EF4-FFF2-40B4-BE49-F238E27FC236}">
                <a16:creationId xmlns:a16="http://schemas.microsoft.com/office/drawing/2014/main" id="{2AF3A3A1-065C-8A12-781E-12BF9B8D28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809" t="51678" r="75"/>
          <a:stretch/>
        </p:blipFill>
        <p:spPr>
          <a:xfrm>
            <a:off x="8642149" y="3544078"/>
            <a:ext cx="3549851" cy="3313921"/>
          </a:xfrm>
          <a:prstGeom prst="rect">
            <a:avLst/>
          </a:prstGeom>
        </p:spPr>
      </p:pic>
      <p:sp>
        <p:nvSpPr>
          <p:cNvPr id="12" name="Sub Head">
            <a:extLst>
              <a:ext uri="{FF2B5EF4-FFF2-40B4-BE49-F238E27FC236}">
                <a16:creationId xmlns:a16="http://schemas.microsoft.com/office/drawing/2014/main" id="{587F878E-F78E-4F41-A407-410C0DBA3534}"/>
              </a:ext>
            </a:extLst>
          </p:cNvPr>
          <p:cNvSpPr>
            <a:spLocks noGrp="1"/>
          </p:cNvSpPr>
          <p:nvPr>
            <p:ph type="body" sz="quarter" idx="14"/>
          </p:nvPr>
        </p:nvSpPr>
        <p:spPr>
          <a:xfrm>
            <a:off x="427880" y="3764113"/>
            <a:ext cx="6842714" cy="1239356"/>
          </a:xfrm>
          <a:prstGeom prst="rect">
            <a:avLst/>
          </a:prstGeom>
        </p:spPr>
        <p:txBody>
          <a:bodyPr lIns="0" tIns="0" rIns="0" bIns="0"/>
          <a:lstStyle>
            <a:lvl1pPr marL="0" indent="0">
              <a:buNone/>
              <a:defRPr sz="2000" b="0" i="0" spc="50" baseline="0">
                <a:solidFill>
                  <a:schemeClr val="accent3">
                    <a:lumMod val="40000"/>
                    <a:lumOff val="60000"/>
                  </a:schemeClr>
                </a:solidFill>
                <a:latin typeface="Barlow Light" pitchFamily="2" charset="77"/>
              </a:defRPr>
            </a:lvl1pPr>
          </a:lstStyle>
          <a:p>
            <a:pPr lvl="0"/>
            <a:r>
              <a:rPr lang="en-US"/>
              <a:t>Click to edit Master text styles</a:t>
            </a:r>
          </a:p>
        </p:txBody>
      </p:sp>
      <p:sp>
        <p:nvSpPr>
          <p:cNvPr id="9" name="Headline">
            <a:extLst>
              <a:ext uri="{FF2B5EF4-FFF2-40B4-BE49-F238E27FC236}">
                <a16:creationId xmlns:a16="http://schemas.microsoft.com/office/drawing/2014/main" id="{12BC25EC-0D96-4DB6-8EFD-B32A37EBB25D}"/>
              </a:ext>
            </a:extLst>
          </p:cNvPr>
          <p:cNvSpPr>
            <a:spLocks noGrp="1"/>
          </p:cNvSpPr>
          <p:nvPr>
            <p:ph type="body" sz="quarter" idx="16"/>
          </p:nvPr>
        </p:nvSpPr>
        <p:spPr>
          <a:xfrm>
            <a:off x="427879" y="1552583"/>
            <a:ext cx="6842715" cy="1991496"/>
          </a:xfrm>
          <a:prstGeom prst="rect">
            <a:avLst/>
          </a:prstGeom>
        </p:spPr>
        <p:txBody>
          <a:bodyPr lIns="0" tIns="0" rIns="0" bIns="0" anchor="b"/>
          <a:lstStyle>
            <a:lvl1pPr marL="0" indent="0">
              <a:lnSpc>
                <a:spcPts val="4500"/>
              </a:lnSpc>
              <a:buNone/>
              <a:defRPr sz="4000" b="1" i="0">
                <a:solidFill>
                  <a:schemeClr val="bg1"/>
                </a:solidFill>
                <a:latin typeface="Barlow" pitchFamily="2" charset="77"/>
              </a:defRPr>
            </a:lvl1pPr>
          </a:lstStyle>
          <a:p>
            <a:pPr lvl="0"/>
            <a:r>
              <a:rPr lang="en-US"/>
              <a:t>Click to edit Master text styles</a:t>
            </a:r>
          </a:p>
        </p:txBody>
      </p:sp>
      <p:cxnSp>
        <p:nvCxnSpPr>
          <p:cNvPr id="13" name="Line">
            <a:extLst>
              <a:ext uri="{FF2B5EF4-FFF2-40B4-BE49-F238E27FC236}">
                <a16:creationId xmlns:a16="http://schemas.microsoft.com/office/drawing/2014/main" id="{EE22C903-8D5D-46CB-8764-A0978471A9E5}"/>
              </a:ext>
            </a:extLst>
          </p:cNvPr>
          <p:cNvCxnSpPr>
            <a:cxnSpLocks/>
          </p:cNvCxnSpPr>
          <p:nvPr userDrawn="1"/>
        </p:nvCxnSpPr>
        <p:spPr>
          <a:xfrm>
            <a:off x="0" y="952136"/>
            <a:ext cx="2286000" cy="364"/>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Date">
            <a:extLst>
              <a:ext uri="{FF2B5EF4-FFF2-40B4-BE49-F238E27FC236}">
                <a16:creationId xmlns:a16="http://schemas.microsoft.com/office/drawing/2014/main" id="{067C3C67-ADD5-6875-9E04-EB7F730D2F0B}"/>
              </a:ext>
            </a:extLst>
          </p:cNvPr>
          <p:cNvSpPr>
            <a:spLocks noGrp="1"/>
          </p:cNvSpPr>
          <p:nvPr>
            <p:ph type="body" sz="quarter" idx="17" hasCustomPrompt="1"/>
          </p:nvPr>
        </p:nvSpPr>
        <p:spPr>
          <a:xfrm>
            <a:off x="398143" y="514565"/>
            <a:ext cx="2605251" cy="278494"/>
          </a:xfrm>
          <a:prstGeom prst="rect">
            <a:avLst/>
          </a:prstGeom>
        </p:spPr>
        <p:txBody>
          <a:bodyPr lIns="0" tIns="0" rIns="0" bIns="0"/>
          <a:lstStyle>
            <a:lvl1pPr marL="0" indent="0">
              <a:buNone/>
              <a:defRPr sz="1800" b="1" i="0" spc="50" baseline="0">
                <a:solidFill>
                  <a:schemeClr val="bg1"/>
                </a:solidFill>
                <a:latin typeface="Barlow SemiBold" pitchFamily="2" charset="77"/>
              </a:defRPr>
            </a:lvl1pPr>
          </a:lstStyle>
          <a:p>
            <a:pPr lvl="0"/>
            <a:r>
              <a:rPr lang="en-US"/>
              <a:t>DATE</a:t>
            </a:r>
          </a:p>
        </p:txBody>
      </p:sp>
      <p:grpSp>
        <p:nvGrpSpPr>
          <p:cNvPr id="3" name="Group 2">
            <a:extLst>
              <a:ext uri="{FF2B5EF4-FFF2-40B4-BE49-F238E27FC236}">
                <a16:creationId xmlns:a16="http://schemas.microsoft.com/office/drawing/2014/main" id="{46B269E5-B530-8B15-BDA7-840C7874A11A}"/>
              </a:ext>
            </a:extLst>
          </p:cNvPr>
          <p:cNvGrpSpPr/>
          <p:nvPr userDrawn="1"/>
        </p:nvGrpSpPr>
        <p:grpSpPr>
          <a:xfrm>
            <a:off x="10562011" y="400355"/>
            <a:ext cx="1244538" cy="554556"/>
            <a:chOff x="10482223" y="364802"/>
            <a:chExt cx="1404114" cy="625662"/>
          </a:xfrm>
        </p:grpSpPr>
        <p:sp>
          <p:nvSpPr>
            <p:cNvPr id="6" name="Freeform 5">
              <a:extLst>
                <a:ext uri="{FF2B5EF4-FFF2-40B4-BE49-F238E27FC236}">
                  <a16:creationId xmlns:a16="http://schemas.microsoft.com/office/drawing/2014/main" id="{C77CA67A-1E92-CF7E-000F-6882E71468AE}"/>
                </a:ext>
              </a:extLst>
            </p:cNvPr>
            <p:cNvSpPr/>
            <p:nvPr/>
          </p:nvSpPr>
          <p:spPr>
            <a:xfrm>
              <a:off x="11169092" y="593758"/>
              <a:ext cx="163697" cy="187698"/>
            </a:xfrm>
            <a:custGeom>
              <a:avLst/>
              <a:gdLst>
                <a:gd name="connsiteX0" fmla="*/ 38991 w 163697"/>
                <a:gd name="connsiteY0" fmla="*/ 4987 h 187698"/>
                <a:gd name="connsiteX1" fmla="*/ 0 w 163697"/>
                <a:gd name="connsiteY1" fmla="*/ 187699 h 187698"/>
                <a:gd name="connsiteX2" fmla="*/ 51685 w 163697"/>
                <a:gd name="connsiteY2" fmla="*/ 187699 h 187698"/>
                <a:gd name="connsiteX3" fmla="*/ 79341 w 163697"/>
                <a:gd name="connsiteY3" fmla="*/ 57126 h 187698"/>
                <a:gd name="connsiteX4" fmla="*/ 96570 w 163697"/>
                <a:gd name="connsiteY4" fmla="*/ 42164 h 187698"/>
                <a:gd name="connsiteX5" fmla="*/ 106997 w 163697"/>
                <a:gd name="connsiteY5" fmla="*/ 57126 h 187698"/>
                <a:gd name="connsiteX6" fmla="*/ 79341 w 163697"/>
                <a:gd name="connsiteY6" fmla="*/ 187699 h 187698"/>
                <a:gd name="connsiteX7" fmla="*/ 131027 w 163697"/>
                <a:gd name="connsiteY7" fmla="*/ 187699 h 187698"/>
                <a:gd name="connsiteX8" fmla="*/ 162763 w 163697"/>
                <a:gd name="connsiteY8" fmla="*/ 38084 h 187698"/>
                <a:gd name="connsiteX9" fmla="*/ 124679 w 163697"/>
                <a:gd name="connsiteY9" fmla="*/ 0 h 187698"/>
                <a:gd name="connsiteX10" fmla="*/ 82515 w 163697"/>
                <a:gd name="connsiteY10" fmla="*/ 28109 h 187698"/>
                <a:gd name="connsiteX11" fmla="*/ 82062 w 163697"/>
                <a:gd name="connsiteY11" fmla="*/ 28109 h 187698"/>
                <a:gd name="connsiteX12" fmla="*/ 87049 w 163697"/>
                <a:gd name="connsiteY12" fmla="*/ 5441 h 187698"/>
                <a:gd name="connsiteX13" fmla="*/ 38991 w 163697"/>
                <a:gd name="connsiteY13" fmla="*/ 5441 h 187698"/>
                <a:gd name="connsiteX14" fmla="*/ 38991 w 163697"/>
                <a:gd name="connsiteY14" fmla="*/ 4987 h 18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97" h="187698">
                  <a:moveTo>
                    <a:pt x="38991" y="4987"/>
                  </a:moveTo>
                  <a:lnTo>
                    <a:pt x="0" y="187699"/>
                  </a:lnTo>
                  <a:lnTo>
                    <a:pt x="51685" y="187699"/>
                  </a:lnTo>
                  <a:lnTo>
                    <a:pt x="79341" y="57126"/>
                  </a:lnTo>
                  <a:cubicBezTo>
                    <a:pt x="81155" y="47605"/>
                    <a:pt x="87502" y="42618"/>
                    <a:pt x="96570" y="42164"/>
                  </a:cubicBezTo>
                  <a:cubicBezTo>
                    <a:pt x="106544" y="41711"/>
                    <a:pt x="108358" y="48512"/>
                    <a:pt x="106997" y="57126"/>
                  </a:cubicBezTo>
                  <a:lnTo>
                    <a:pt x="79341" y="187699"/>
                  </a:lnTo>
                  <a:lnTo>
                    <a:pt x="131027" y="187699"/>
                  </a:lnTo>
                  <a:lnTo>
                    <a:pt x="162763" y="38084"/>
                  </a:lnTo>
                  <a:cubicBezTo>
                    <a:pt x="168204" y="13148"/>
                    <a:pt x="149162" y="0"/>
                    <a:pt x="124679" y="0"/>
                  </a:cubicBezTo>
                  <a:cubicBezTo>
                    <a:pt x="108358" y="0"/>
                    <a:pt x="90222" y="14055"/>
                    <a:pt x="82515" y="28109"/>
                  </a:cubicBezTo>
                  <a:lnTo>
                    <a:pt x="82062" y="28109"/>
                  </a:lnTo>
                  <a:lnTo>
                    <a:pt x="87049" y="5441"/>
                  </a:lnTo>
                  <a:lnTo>
                    <a:pt x="38991" y="5441"/>
                  </a:lnTo>
                  <a:lnTo>
                    <a:pt x="38991" y="4987"/>
                  </a:lnTo>
                  <a:close/>
                </a:path>
              </a:pathLst>
            </a:custGeom>
            <a:solidFill>
              <a:srgbClr val="FFFFFF"/>
            </a:solidFill>
            <a:ln w="452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736EA769-BB65-B7D4-2D25-562B607DB12E}"/>
                </a:ext>
              </a:extLst>
            </p:cNvPr>
            <p:cNvSpPr/>
            <p:nvPr/>
          </p:nvSpPr>
          <p:spPr>
            <a:xfrm>
              <a:off x="11316876" y="593305"/>
              <a:ext cx="153745" cy="194499"/>
            </a:xfrm>
            <a:custGeom>
              <a:avLst/>
              <a:gdLst>
                <a:gd name="connsiteX0" fmla="*/ 151446 w 153745"/>
                <a:gd name="connsiteY0" fmla="*/ 59393 h 194499"/>
                <a:gd name="connsiteX1" fmla="*/ 97948 w 153745"/>
                <a:gd name="connsiteY1" fmla="*/ 0 h 194499"/>
                <a:gd name="connsiteX2" fmla="*/ 18606 w 153745"/>
                <a:gd name="connsiteY2" fmla="*/ 56672 h 194499"/>
                <a:gd name="connsiteX3" fmla="*/ 24500 w 153745"/>
                <a:gd name="connsiteY3" fmla="*/ 91129 h 194499"/>
                <a:gd name="connsiteX4" fmla="*/ 82986 w 153745"/>
                <a:gd name="connsiteY4" fmla="*/ 128760 h 194499"/>
                <a:gd name="connsiteX5" fmla="*/ 87066 w 153745"/>
                <a:gd name="connsiteY5" fmla="*/ 142814 h 194499"/>
                <a:gd name="connsiteX6" fmla="*/ 64851 w 153745"/>
                <a:gd name="connsiteY6" fmla="*/ 160043 h 194499"/>
                <a:gd name="connsiteX7" fmla="*/ 52156 w 153745"/>
                <a:gd name="connsiteY7" fmla="*/ 132840 h 194499"/>
                <a:gd name="connsiteX8" fmla="*/ 2738 w 153745"/>
                <a:gd name="connsiteY8" fmla="*/ 132840 h 194499"/>
                <a:gd name="connsiteX9" fmla="*/ 57597 w 153745"/>
                <a:gd name="connsiteY9" fmla="*/ 194500 h 194499"/>
                <a:gd name="connsiteX10" fmla="*/ 139205 w 153745"/>
                <a:gd name="connsiteY10" fmla="*/ 136467 h 194499"/>
                <a:gd name="connsiteX11" fmla="*/ 83893 w 153745"/>
                <a:gd name="connsiteY11" fmla="*/ 68914 h 194499"/>
                <a:gd name="connsiteX12" fmla="*/ 71652 w 153745"/>
                <a:gd name="connsiteY12" fmla="*/ 50325 h 194499"/>
                <a:gd name="connsiteX13" fmla="*/ 92054 w 153745"/>
                <a:gd name="connsiteY13" fmla="*/ 34910 h 194499"/>
                <a:gd name="connsiteX14" fmla="*/ 103841 w 153745"/>
                <a:gd name="connsiteY14" fmla="*/ 59846 h 194499"/>
                <a:gd name="connsiteX15" fmla="*/ 151446 w 153745"/>
                <a:gd name="connsiteY15" fmla="*/ 59846 h 194499"/>
                <a:gd name="connsiteX16" fmla="*/ 151446 w 153745"/>
                <a:gd name="connsiteY16" fmla="*/ 59393 h 19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745" h="194499">
                  <a:moveTo>
                    <a:pt x="151446" y="59393"/>
                  </a:moveTo>
                  <a:cubicBezTo>
                    <a:pt x="161874" y="19042"/>
                    <a:pt x="135578" y="0"/>
                    <a:pt x="97948" y="0"/>
                  </a:cubicBezTo>
                  <a:cubicBezTo>
                    <a:pt x="61677" y="0"/>
                    <a:pt x="26767" y="16775"/>
                    <a:pt x="18606" y="56672"/>
                  </a:cubicBezTo>
                  <a:cubicBezTo>
                    <a:pt x="15886" y="70274"/>
                    <a:pt x="17700" y="80701"/>
                    <a:pt x="24500" y="91129"/>
                  </a:cubicBezTo>
                  <a:cubicBezTo>
                    <a:pt x="36741" y="109718"/>
                    <a:pt x="64398" y="117425"/>
                    <a:pt x="82986" y="128760"/>
                  </a:cubicBezTo>
                  <a:cubicBezTo>
                    <a:pt x="86613" y="131933"/>
                    <a:pt x="87973" y="137374"/>
                    <a:pt x="87066" y="142814"/>
                  </a:cubicBezTo>
                  <a:cubicBezTo>
                    <a:pt x="84346" y="154602"/>
                    <a:pt x="75732" y="160043"/>
                    <a:pt x="64851" y="160043"/>
                  </a:cubicBezTo>
                  <a:cubicBezTo>
                    <a:pt x="48983" y="160043"/>
                    <a:pt x="48529" y="145535"/>
                    <a:pt x="52156" y="132840"/>
                  </a:cubicBezTo>
                  <a:lnTo>
                    <a:pt x="2738" y="132840"/>
                  </a:lnTo>
                  <a:cubicBezTo>
                    <a:pt x="-8596" y="176818"/>
                    <a:pt x="16339" y="194500"/>
                    <a:pt x="57597" y="194500"/>
                  </a:cubicBezTo>
                  <a:cubicBezTo>
                    <a:pt x="95681" y="194500"/>
                    <a:pt x="130591" y="177271"/>
                    <a:pt x="139205" y="136467"/>
                  </a:cubicBezTo>
                  <a:cubicBezTo>
                    <a:pt x="148273" y="92943"/>
                    <a:pt x="114269" y="84328"/>
                    <a:pt x="83893" y="68914"/>
                  </a:cubicBezTo>
                  <a:cubicBezTo>
                    <a:pt x="77092" y="64833"/>
                    <a:pt x="69838" y="60299"/>
                    <a:pt x="71652" y="50325"/>
                  </a:cubicBezTo>
                  <a:cubicBezTo>
                    <a:pt x="73919" y="39444"/>
                    <a:pt x="82079" y="34910"/>
                    <a:pt x="92054" y="34910"/>
                  </a:cubicBezTo>
                  <a:cubicBezTo>
                    <a:pt x="108829" y="34910"/>
                    <a:pt x="105202" y="47605"/>
                    <a:pt x="103841" y="59846"/>
                  </a:cubicBezTo>
                  <a:lnTo>
                    <a:pt x="151446" y="59846"/>
                  </a:lnTo>
                  <a:lnTo>
                    <a:pt x="151446" y="59393"/>
                  </a:lnTo>
                  <a:close/>
                </a:path>
              </a:pathLst>
            </a:custGeom>
            <a:solidFill>
              <a:srgbClr val="FFFFFF"/>
            </a:solidFill>
            <a:ln w="452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7B502896-1331-AD92-37F7-B191BDD7F8CA}"/>
                </a:ext>
              </a:extLst>
            </p:cNvPr>
            <p:cNvSpPr/>
            <p:nvPr/>
          </p:nvSpPr>
          <p:spPr>
            <a:xfrm>
              <a:off x="11474129" y="546607"/>
              <a:ext cx="108897" cy="237570"/>
            </a:xfrm>
            <a:custGeom>
              <a:avLst/>
              <a:gdLst>
                <a:gd name="connsiteX0" fmla="*/ 24115 w 108897"/>
                <a:gd name="connsiteY0" fmla="*/ 89769 h 237570"/>
                <a:gd name="connsiteX1" fmla="*/ 1447 w 108897"/>
                <a:gd name="connsiteY1" fmla="*/ 195406 h 237570"/>
                <a:gd name="connsiteX2" fmla="*/ 35903 w 108897"/>
                <a:gd name="connsiteY2" fmla="*/ 237571 h 237570"/>
                <a:gd name="connsiteX3" fmla="*/ 69907 w 108897"/>
                <a:gd name="connsiteY3" fmla="*/ 234850 h 237570"/>
                <a:gd name="connsiteX4" fmla="*/ 77614 w 108897"/>
                <a:gd name="connsiteY4" fmla="*/ 198127 h 237570"/>
                <a:gd name="connsiteX5" fmla="*/ 64013 w 108897"/>
                <a:gd name="connsiteY5" fmla="*/ 198580 h 237570"/>
                <a:gd name="connsiteX6" fmla="*/ 55399 w 108897"/>
                <a:gd name="connsiteY6" fmla="*/ 185885 h 237570"/>
                <a:gd name="connsiteX7" fmla="*/ 75801 w 108897"/>
                <a:gd name="connsiteY7" fmla="*/ 89769 h 237570"/>
                <a:gd name="connsiteX8" fmla="*/ 100737 w 108897"/>
                <a:gd name="connsiteY8" fmla="*/ 89769 h 237570"/>
                <a:gd name="connsiteX9" fmla="*/ 108897 w 108897"/>
                <a:gd name="connsiteY9" fmla="*/ 52139 h 237570"/>
                <a:gd name="connsiteX10" fmla="*/ 83961 w 108897"/>
                <a:gd name="connsiteY10" fmla="*/ 52139 h 237570"/>
                <a:gd name="connsiteX11" fmla="*/ 94843 w 108897"/>
                <a:gd name="connsiteY11" fmla="*/ 0 h 237570"/>
                <a:gd name="connsiteX12" fmla="*/ 43157 w 108897"/>
                <a:gd name="connsiteY12" fmla="*/ 0 h 237570"/>
                <a:gd name="connsiteX13" fmla="*/ 32276 w 108897"/>
                <a:gd name="connsiteY13" fmla="*/ 52139 h 237570"/>
                <a:gd name="connsiteX14" fmla="*/ 11874 w 108897"/>
                <a:gd name="connsiteY14" fmla="*/ 52139 h 237570"/>
                <a:gd name="connsiteX15" fmla="*/ 3713 w 108897"/>
                <a:gd name="connsiteY15" fmla="*/ 89769 h 237570"/>
                <a:gd name="connsiteX16" fmla="*/ 24115 w 108897"/>
                <a:gd name="connsiteY16" fmla="*/ 89769 h 237570"/>
                <a:gd name="connsiteX17" fmla="*/ 24115 w 108897"/>
                <a:gd name="connsiteY17" fmla="*/ 89769 h 2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897" h="237570">
                  <a:moveTo>
                    <a:pt x="24115" y="89769"/>
                  </a:moveTo>
                  <a:lnTo>
                    <a:pt x="1447" y="195406"/>
                  </a:lnTo>
                  <a:cubicBezTo>
                    <a:pt x="-4447" y="223062"/>
                    <a:pt x="7794" y="237571"/>
                    <a:pt x="35903" y="237571"/>
                  </a:cubicBezTo>
                  <a:cubicBezTo>
                    <a:pt x="47238" y="237571"/>
                    <a:pt x="58572" y="236210"/>
                    <a:pt x="69907" y="234850"/>
                  </a:cubicBezTo>
                  <a:lnTo>
                    <a:pt x="77614" y="198127"/>
                  </a:lnTo>
                  <a:cubicBezTo>
                    <a:pt x="72174" y="198127"/>
                    <a:pt x="70360" y="197673"/>
                    <a:pt x="64013" y="198580"/>
                  </a:cubicBezTo>
                  <a:cubicBezTo>
                    <a:pt x="57212" y="198580"/>
                    <a:pt x="53132" y="196313"/>
                    <a:pt x="55399" y="185885"/>
                  </a:cubicBezTo>
                  <a:lnTo>
                    <a:pt x="75801" y="89769"/>
                  </a:lnTo>
                  <a:lnTo>
                    <a:pt x="100737" y="89769"/>
                  </a:lnTo>
                  <a:lnTo>
                    <a:pt x="108897" y="52139"/>
                  </a:lnTo>
                  <a:lnTo>
                    <a:pt x="83961" y="52139"/>
                  </a:lnTo>
                  <a:lnTo>
                    <a:pt x="94843" y="0"/>
                  </a:lnTo>
                  <a:lnTo>
                    <a:pt x="43157" y="0"/>
                  </a:lnTo>
                  <a:lnTo>
                    <a:pt x="32276" y="52139"/>
                  </a:lnTo>
                  <a:lnTo>
                    <a:pt x="11874" y="52139"/>
                  </a:lnTo>
                  <a:lnTo>
                    <a:pt x="3713" y="89769"/>
                  </a:lnTo>
                  <a:lnTo>
                    <a:pt x="24115" y="89769"/>
                  </a:lnTo>
                  <a:lnTo>
                    <a:pt x="24115" y="89769"/>
                  </a:lnTo>
                  <a:close/>
                </a:path>
              </a:pathLst>
            </a:custGeom>
            <a:solidFill>
              <a:srgbClr val="FFFFFF"/>
            </a:solidFill>
            <a:ln w="452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C567A71-6EC8-C691-EB48-0F0DD3908A21}"/>
                </a:ext>
              </a:extLst>
            </p:cNvPr>
            <p:cNvSpPr/>
            <p:nvPr/>
          </p:nvSpPr>
          <p:spPr>
            <a:xfrm>
              <a:off x="11556277" y="593305"/>
              <a:ext cx="129212" cy="188152"/>
            </a:xfrm>
            <a:custGeom>
              <a:avLst/>
              <a:gdLst>
                <a:gd name="connsiteX0" fmla="*/ 38991 w 129212"/>
                <a:gd name="connsiteY0" fmla="*/ 5441 h 188152"/>
                <a:gd name="connsiteX1" fmla="*/ 0 w 129212"/>
                <a:gd name="connsiteY1" fmla="*/ 188152 h 188152"/>
                <a:gd name="connsiteX2" fmla="*/ 51685 w 129212"/>
                <a:gd name="connsiteY2" fmla="*/ 188152 h 188152"/>
                <a:gd name="connsiteX3" fmla="*/ 75714 w 129212"/>
                <a:gd name="connsiteY3" fmla="*/ 75714 h 188152"/>
                <a:gd name="connsiteX4" fmla="*/ 101103 w 129212"/>
                <a:gd name="connsiteY4" fmla="*/ 57579 h 188152"/>
                <a:gd name="connsiteX5" fmla="*/ 116518 w 129212"/>
                <a:gd name="connsiteY5" fmla="*/ 58939 h 188152"/>
                <a:gd name="connsiteX6" fmla="*/ 129213 w 129212"/>
                <a:gd name="connsiteY6" fmla="*/ 0 h 188152"/>
                <a:gd name="connsiteX7" fmla="*/ 82062 w 129212"/>
                <a:gd name="connsiteY7" fmla="*/ 33097 h 188152"/>
                <a:gd name="connsiteX8" fmla="*/ 81155 w 129212"/>
                <a:gd name="connsiteY8" fmla="*/ 33097 h 188152"/>
                <a:gd name="connsiteX9" fmla="*/ 87049 w 129212"/>
                <a:gd name="connsiteY9" fmla="*/ 5441 h 188152"/>
                <a:gd name="connsiteX10" fmla="*/ 38991 w 129212"/>
                <a:gd name="connsiteY10" fmla="*/ 5441 h 188152"/>
                <a:gd name="connsiteX11" fmla="*/ 38991 w 129212"/>
                <a:gd name="connsiteY11" fmla="*/ 5441 h 1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212" h="188152">
                  <a:moveTo>
                    <a:pt x="38991" y="5441"/>
                  </a:moveTo>
                  <a:lnTo>
                    <a:pt x="0" y="188152"/>
                  </a:lnTo>
                  <a:lnTo>
                    <a:pt x="51685" y="188152"/>
                  </a:lnTo>
                  <a:lnTo>
                    <a:pt x="75714" y="75714"/>
                  </a:lnTo>
                  <a:cubicBezTo>
                    <a:pt x="79795" y="60753"/>
                    <a:pt x="86595" y="57579"/>
                    <a:pt x="101103" y="57579"/>
                  </a:cubicBezTo>
                  <a:cubicBezTo>
                    <a:pt x="106544" y="57579"/>
                    <a:pt x="111531" y="58032"/>
                    <a:pt x="116518" y="58939"/>
                  </a:cubicBezTo>
                  <a:lnTo>
                    <a:pt x="129213" y="0"/>
                  </a:lnTo>
                  <a:cubicBezTo>
                    <a:pt x="107451" y="0"/>
                    <a:pt x="92036" y="13601"/>
                    <a:pt x="82062" y="33097"/>
                  </a:cubicBezTo>
                  <a:lnTo>
                    <a:pt x="81155" y="33097"/>
                  </a:lnTo>
                  <a:lnTo>
                    <a:pt x="87049" y="5441"/>
                  </a:lnTo>
                  <a:lnTo>
                    <a:pt x="38991" y="5441"/>
                  </a:lnTo>
                  <a:lnTo>
                    <a:pt x="38991" y="5441"/>
                  </a:lnTo>
                  <a:close/>
                </a:path>
              </a:pathLst>
            </a:custGeom>
            <a:solidFill>
              <a:srgbClr val="FFFFFF"/>
            </a:solidFill>
            <a:ln w="452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A25A5A9-DD1B-1D68-7588-D6DC2096445F}"/>
                </a:ext>
              </a:extLst>
            </p:cNvPr>
            <p:cNvSpPr/>
            <p:nvPr/>
          </p:nvSpPr>
          <p:spPr>
            <a:xfrm>
              <a:off x="11657381" y="598745"/>
              <a:ext cx="175004" cy="244371"/>
            </a:xfrm>
            <a:custGeom>
              <a:avLst/>
              <a:gdLst>
                <a:gd name="connsiteX0" fmla="*/ 87955 w 175004"/>
                <a:gd name="connsiteY0" fmla="*/ 0 h 244371"/>
                <a:gd name="connsiteX1" fmla="*/ 35817 w 175004"/>
                <a:gd name="connsiteY1" fmla="*/ 0 h 244371"/>
                <a:gd name="connsiteX2" fmla="*/ 36724 w 175004"/>
                <a:gd name="connsiteY2" fmla="*/ 165483 h 244371"/>
                <a:gd name="connsiteX3" fmla="*/ 35817 w 175004"/>
                <a:gd name="connsiteY3" fmla="*/ 196313 h 244371"/>
                <a:gd name="connsiteX4" fmla="*/ 18135 w 175004"/>
                <a:gd name="connsiteY4" fmla="*/ 205381 h 244371"/>
                <a:gd name="connsiteX5" fmla="*/ 8161 w 175004"/>
                <a:gd name="connsiteY5" fmla="*/ 204021 h 244371"/>
                <a:gd name="connsiteX6" fmla="*/ 0 w 175004"/>
                <a:gd name="connsiteY6" fmla="*/ 242558 h 244371"/>
                <a:gd name="connsiteX7" fmla="*/ 20402 w 175004"/>
                <a:gd name="connsiteY7" fmla="*/ 244371 h 244371"/>
                <a:gd name="connsiteX8" fmla="*/ 108811 w 175004"/>
                <a:gd name="connsiteY8" fmla="*/ 156416 h 244371"/>
                <a:gd name="connsiteX9" fmla="*/ 175004 w 175004"/>
                <a:gd name="connsiteY9" fmla="*/ 0 h 244371"/>
                <a:gd name="connsiteX10" fmla="*/ 124226 w 175004"/>
                <a:gd name="connsiteY10" fmla="*/ 0 h 244371"/>
                <a:gd name="connsiteX11" fmla="*/ 81155 w 175004"/>
                <a:gd name="connsiteY11" fmla="*/ 118332 h 244371"/>
                <a:gd name="connsiteX12" fmla="*/ 80702 w 175004"/>
                <a:gd name="connsiteY12" fmla="*/ 118332 h 244371"/>
                <a:gd name="connsiteX13" fmla="*/ 87955 w 175004"/>
                <a:gd name="connsiteY13" fmla="*/ 0 h 244371"/>
                <a:gd name="connsiteX14" fmla="*/ 87955 w 175004"/>
                <a:gd name="connsiteY14" fmla="*/ 0 h 2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04" h="244371">
                  <a:moveTo>
                    <a:pt x="87955" y="0"/>
                  </a:moveTo>
                  <a:lnTo>
                    <a:pt x="35817" y="0"/>
                  </a:lnTo>
                  <a:lnTo>
                    <a:pt x="36724" y="165483"/>
                  </a:lnTo>
                  <a:cubicBezTo>
                    <a:pt x="36724" y="174098"/>
                    <a:pt x="37631" y="188152"/>
                    <a:pt x="35817" y="196313"/>
                  </a:cubicBezTo>
                  <a:cubicBezTo>
                    <a:pt x="34457" y="203567"/>
                    <a:pt x="23576" y="206287"/>
                    <a:pt x="18135" y="205381"/>
                  </a:cubicBezTo>
                  <a:cubicBezTo>
                    <a:pt x="14962" y="204927"/>
                    <a:pt x="11334" y="204474"/>
                    <a:pt x="8161" y="204021"/>
                  </a:cubicBezTo>
                  <a:lnTo>
                    <a:pt x="0" y="242558"/>
                  </a:lnTo>
                  <a:cubicBezTo>
                    <a:pt x="5441" y="242558"/>
                    <a:pt x="10881" y="244371"/>
                    <a:pt x="20402" y="244371"/>
                  </a:cubicBezTo>
                  <a:cubicBezTo>
                    <a:pt x="77074" y="244371"/>
                    <a:pt x="85235" y="205834"/>
                    <a:pt x="108811" y="156416"/>
                  </a:cubicBezTo>
                  <a:lnTo>
                    <a:pt x="175004" y="0"/>
                  </a:lnTo>
                  <a:lnTo>
                    <a:pt x="124226" y="0"/>
                  </a:lnTo>
                  <a:lnTo>
                    <a:pt x="81155" y="118332"/>
                  </a:lnTo>
                  <a:lnTo>
                    <a:pt x="80702" y="118332"/>
                  </a:lnTo>
                  <a:lnTo>
                    <a:pt x="87955" y="0"/>
                  </a:lnTo>
                  <a:lnTo>
                    <a:pt x="87955" y="0"/>
                  </a:lnTo>
                  <a:close/>
                </a:path>
              </a:pathLst>
            </a:custGeom>
            <a:solidFill>
              <a:srgbClr val="FFFFFF"/>
            </a:solidFill>
            <a:ln w="452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5CEBAAF-E3D5-FA04-3134-8A6664718719}"/>
                </a:ext>
              </a:extLst>
            </p:cNvPr>
            <p:cNvSpPr/>
            <p:nvPr/>
          </p:nvSpPr>
          <p:spPr>
            <a:xfrm>
              <a:off x="11100632" y="536632"/>
              <a:ext cx="103823" cy="244824"/>
            </a:xfrm>
            <a:custGeom>
              <a:avLst/>
              <a:gdLst>
                <a:gd name="connsiteX0" fmla="*/ 51685 w 103823"/>
                <a:gd name="connsiteY0" fmla="*/ 244825 h 244824"/>
                <a:gd name="connsiteX1" fmla="*/ 90676 w 103823"/>
                <a:gd name="connsiteY1" fmla="*/ 62113 h 244824"/>
                <a:gd name="connsiteX2" fmla="*/ 38991 w 103823"/>
                <a:gd name="connsiteY2" fmla="*/ 62113 h 244824"/>
                <a:gd name="connsiteX3" fmla="*/ 0 w 103823"/>
                <a:gd name="connsiteY3" fmla="*/ 244825 h 244824"/>
                <a:gd name="connsiteX4" fmla="*/ 51685 w 103823"/>
                <a:gd name="connsiteY4" fmla="*/ 244825 h 244824"/>
                <a:gd name="connsiteX5" fmla="*/ 51685 w 103823"/>
                <a:gd name="connsiteY5" fmla="*/ 244825 h 244824"/>
                <a:gd name="connsiteX6" fmla="*/ 94303 w 103823"/>
                <a:gd name="connsiteY6" fmla="*/ 43978 h 244824"/>
                <a:gd name="connsiteX7" fmla="*/ 103824 w 103823"/>
                <a:gd name="connsiteY7" fmla="*/ 0 h 244824"/>
                <a:gd name="connsiteX8" fmla="*/ 51685 w 103823"/>
                <a:gd name="connsiteY8" fmla="*/ 0 h 244824"/>
                <a:gd name="connsiteX9" fmla="*/ 42164 w 103823"/>
                <a:gd name="connsiteY9" fmla="*/ 43978 h 244824"/>
                <a:gd name="connsiteX10" fmla="*/ 94303 w 103823"/>
                <a:gd name="connsiteY10" fmla="*/ 43978 h 244824"/>
                <a:gd name="connsiteX11" fmla="*/ 94303 w 103823"/>
                <a:gd name="connsiteY11" fmla="*/ 43978 h 2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23" h="244824">
                  <a:moveTo>
                    <a:pt x="51685" y="244825"/>
                  </a:moveTo>
                  <a:lnTo>
                    <a:pt x="90676" y="62113"/>
                  </a:lnTo>
                  <a:lnTo>
                    <a:pt x="38991" y="62113"/>
                  </a:lnTo>
                  <a:lnTo>
                    <a:pt x="0" y="244825"/>
                  </a:lnTo>
                  <a:lnTo>
                    <a:pt x="51685" y="244825"/>
                  </a:lnTo>
                  <a:lnTo>
                    <a:pt x="51685" y="244825"/>
                  </a:lnTo>
                  <a:close/>
                  <a:moveTo>
                    <a:pt x="94303" y="43978"/>
                  </a:moveTo>
                  <a:lnTo>
                    <a:pt x="103824" y="0"/>
                  </a:lnTo>
                  <a:lnTo>
                    <a:pt x="51685" y="0"/>
                  </a:lnTo>
                  <a:lnTo>
                    <a:pt x="42164" y="43978"/>
                  </a:lnTo>
                  <a:lnTo>
                    <a:pt x="94303" y="43978"/>
                  </a:lnTo>
                  <a:lnTo>
                    <a:pt x="94303" y="43978"/>
                  </a:lnTo>
                  <a:close/>
                </a:path>
              </a:pathLst>
            </a:custGeom>
            <a:solidFill>
              <a:srgbClr val="FFFFFF"/>
            </a:solidFill>
            <a:ln w="4524" cap="flat">
              <a:noFill/>
              <a:prstDash val="solid"/>
              <a:miter/>
            </a:ln>
          </p:spPr>
          <p:txBody>
            <a:bodyPr rtlCol="0" anchor="ctr"/>
            <a:lstStyle/>
            <a:p>
              <a:endParaRPr lang="en-US"/>
            </a:p>
          </p:txBody>
        </p:sp>
        <p:grpSp>
          <p:nvGrpSpPr>
            <p:cNvPr id="15" name="Logo">
              <a:extLst>
                <a:ext uri="{FF2B5EF4-FFF2-40B4-BE49-F238E27FC236}">
                  <a16:creationId xmlns:a16="http://schemas.microsoft.com/office/drawing/2014/main" id="{AD3F142A-220F-F39D-D761-3534D5C27EC0}"/>
                </a:ext>
              </a:extLst>
            </p:cNvPr>
            <p:cNvGrpSpPr/>
            <p:nvPr/>
          </p:nvGrpSpPr>
          <p:grpSpPr>
            <a:xfrm>
              <a:off x="10482223" y="364802"/>
              <a:ext cx="625662" cy="625662"/>
              <a:chOff x="10482223" y="364802"/>
              <a:chExt cx="625662" cy="625662"/>
            </a:xfrm>
            <a:solidFill>
              <a:srgbClr val="FFFFFF"/>
            </a:solidFill>
          </p:grpSpPr>
          <p:sp>
            <p:nvSpPr>
              <p:cNvPr id="35" name="Freeform 34">
                <a:extLst>
                  <a:ext uri="{FF2B5EF4-FFF2-40B4-BE49-F238E27FC236}">
                    <a16:creationId xmlns:a16="http://schemas.microsoft.com/office/drawing/2014/main" id="{9A79E12A-31C4-2103-FB37-42EF113585FD}"/>
                  </a:ext>
                </a:extLst>
              </p:cNvPr>
              <p:cNvSpPr/>
              <p:nvPr/>
            </p:nvSpPr>
            <p:spPr>
              <a:xfrm>
                <a:off x="10804464" y="880294"/>
                <a:ext cx="12954" cy="29923"/>
              </a:xfrm>
              <a:custGeom>
                <a:avLst/>
                <a:gdLst>
                  <a:gd name="connsiteX0" fmla="*/ 9632 w 12954"/>
                  <a:gd name="connsiteY0" fmla="*/ 0 h 29923"/>
                  <a:gd name="connsiteX1" fmla="*/ 4645 w 12954"/>
                  <a:gd name="connsiteY1" fmla="*/ 5441 h 29923"/>
                  <a:gd name="connsiteX2" fmla="*/ 111 w 12954"/>
                  <a:gd name="connsiteY2" fmla="*/ 25843 h 29923"/>
                  <a:gd name="connsiteX3" fmla="*/ 3285 w 12954"/>
                  <a:gd name="connsiteY3" fmla="*/ 29923 h 29923"/>
                  <a:gd name="connsiteX4" fmla="*/ 8272 w 12954"/>
                  <a:gd name="connsiteY4" fmla="*/ 25843 h 29923"/>
                  <a:gd name="connsiteX5" fmla="*/ 12806 w 12954"/>
                  <a:gd name="connsiteY5" fmla="*/ 5441 h 29923"/>
                  <a:gd name="connsiteX6" fmla="*/ 9632 w 12954"/>
                  <a:gd name="connsiteY6" fmla="*/ 0 h 2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 h="29923">
                    <a:moveTo>
                      <a:pt x="9632" y="0"/>
                    </a:moveTo>
                    <a:cubicBezTo>
                      <a:pt x="6459" y="0"/>
                      <a:pt x="5098" y="2267"/>
                      <a:pt x="4645" y="5441"/>
                    </a:cubicBezTo>
                    <a:lnTo>
                      <a:pt x="111" y="25843"/>
                    </a:lnTo>
                    <a:cubicBezTo>
                      <a:pt x="-342" y="28563"/>
                      <a:pt x="565" y="29923"/>
                      <a:pt x="3285" y="29923"/>
                    </a:cubicBezTo>
                    <a:cubicBezTo>
                      <a:pt x="6005" y="29923"/>
                      <a:pt x="7365" y="28563"/>
                      <a:pt x="8272" y="25843"/>
                    </a:cubicBezTo>
                    <a:lnTo>
                      <a:pt x="12806" y="5441"/>
                    </a:lnTo>
                    <a:cubicBezTo>
                      <a:pt x="13259" y="2267"/>
                      <a:pt x="12806" y="0"/>
                      <a:pt x="9632" y="0"/>
                    </a:cubicBezTo>
                    <a:close/>
                  </a:path>
                </a:pathLst>
              </a:custGeom>
              <a:solidFill>
                <a:srgbClr val="FFFFFF"/>
              </a:solidFill>
              <a:ln w="452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793C92E7-ABD4-96EF-3F87-F705BC52C583}"/>
                  </a:ext>
                </a:extLst>
              </p:cNvPr>
              <p:cNvSpPr/>
              <p:nvPr/>
            </p:nvSpPr>
            <p:spPr>
              <a:xfrm>
                <a:off x="10986380" y="879387"/>
                <a:ext cx="9974" cy="9067"/>
              </a:xfrm>
              <a:custGeom>
                <a:avLst/>
                <a:gdLst>
                  <a:gd name="connsiteX0" fmla="*/ 6347 w 9974"/>
                  <a:gd name="connsiteY0" fmla="*/ 0 h 9067"/>
                  <a:gd name="connsiteX1" fmla="*/ 453 w 9974"/>
                  <a:gd name="connsiteY1" fmla="*/ 5894 h 9067"/>
                  <a:gd name="connsiteX2" fmla="*/ 0 w 9974"/>
                  <a:gd name="connsiteY2" fmla="*/ 9068 h 9067"/>
                  <a:gd name="connsiteX3" fmla="*/ 9068 w 9974"/>
                  <a:gd name="connsiteY3" fmla="*/ 9068 h 9067"/>
                  <a:gd name="connsiteX4" fmla="*/ 9974 w 9974"/>
                  <a:gd name="connsiteY4" fmla="*/ 4534 h 9067"/>
                  <a:gd name="connsiteX5" fmla="*/ 6347 w 9974"/>
                  <a:gd name="connsiteY5" fmla="*/ 0 h 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4" h="9067">
                    <a:moveTo>
                      <a:pt x="6347" y="0"/>
                    </a:moveTo>
                    <a:cubicBezTo>
                      <a:pt x="2720" y="0"/>
                      <a:pt x="1360" y="2720"/>
                      <a:pt x="453" y="5894"/>
                    </a:cubicBezTo>
                    <a:lnTo>
                      <a:pt x="0" y="9068"/>
                    </a:lnTo>
                    <a:lnTo>
                      <a:pt x="9068" y="9068"/>
                    </a:lnTo>
                    <a:lnTo>
                      <a:pt x="9974" y="4534"/>
                    </a:lnTo>
                    <a:cubicBezTo>
                      <a:pt x="9974" y="3174"/>
                      <a:pt x="9521" y="0"/>
                      <a:pt x="6347" y="0"/>
                    </a:cubicBezTo>
                    <a:close/>
                  </a:path>
                </a:pathLst>
              </a:custGeom>
              <a:solidFill>
                <a:srgbClr val="FFFFFF"/>
              </a:solidFill>
              <a:ln w="452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67C772A-849C-500F-3217-EE3C86828582}"/>
                  </a:ext>
                </a:extLst>
              </p:cNvPr>
              <p:cNvSpPr/>
              <p:nvPr/>
            </p:nvSpPr>
            <p:spPr>
              <a:xfrm>
                <a:off x="10482223" y="364802"/>
                <a:ext cx="625662" cy="625662"/>
              </a:xfrm>
              <a:custGeom>
                <a:avLst/>
                <a:gdLst>
                  <a:gd name="connsiteX0" fmla="*/ 607528 w 625662"/>
                  <a:gd name="connsiteY0" fmla="*/ 208554 h 625662"/>
                  <a:gd name="connsiteX1" fmla="*/ 562643 w 625662"/>
                  <a:gd name="connsiteY1" fmla="*/ 280188 h 625662"/>
                  <a:gd name="connsiteX2" fmla="*/ 588939 w 625662"/>
                  <a:gd name="connsiteY2" fmla="*/ 417109 h 625662"/>
                  <a:gd name="connsiteX3" fmla="*/ 528186 w 625662"/>
                  <a:gd name="connsiteY3" fmla="*/ 417109 h 625662"/>
                  <a:gd name="connsiteX4" fmla="*/ 514585 w 625662"/>
                  <a:gd name="connsiteY4" fmla="*/ 331873 h 625662"/>
                  <a:gd name="connsiteX5" fmla="*/ 496450 w 625662"/>
                  <a:gd name="connsiteY5" fmla="*/ 356809 h 625662"/>
                  <a:gd name="connsiteX6" fmla="*/ 483755 w 625662"/>
                  <a:gd name="connsiteY6" fmla="*/ 417109 h 625662"/>
                  <a:gd name="connsiteX7" fmla="*/ 426176 w 625662"/>
                  <a:gd name="connsiteY7" fmla="*/ 417109 h 625662"/>
                  <a:gd name="connsiteX8" fmla="*/ 478315 w 625662"/>
                  <a:gd name="connsiteY8" fmla="*/ 172284 h 625662"/>
                  <a:gd name="connsiteX9" fmla="*/ 535894 w 625662"/>
                  <a:gd name="connsiteY9" fmla="*/ 172284 h 625662"/>
                  <a:gd name="connsiteX10" fmla="*/ 515038 w 625662"/>
                  <a:gd name="connsiteY10" fmla="*/ 270214 h 625662"/>
                  <a:gd name="connsiteX11" fmla="*/ 515492 w 625662"/>
                  <a:gd name="connsiteY11" fmla="*/ 270214 h 625662"/>
                  <a:gd name="connsiteX12" fmla="*/ 575338 w 625662"/>
                  <a:gd name="connsiteY12" fmla="*/ 172284 h 625662"/>
                  <a:gd name="connsiteX13" fmla="*/ 591206 w 625662"/>
                  <a:gd name="connsiteY13" fmla="*/ 172284 h 625662"/>
                  <a:gd name="connsiteX14" fmla="*/ 312831 w 625662"/>
                  <a:gd name="connsiteY14" fmla="*/ 0 h 625662"/>
                  <a:gd name="connsiteX15" fmla="*/ 0 w 625662"/>
                  <a:gd name="connsiteY15" fmla="*/ 312831 h 625662"/>
                  <a:gd name="connsiteX16" fmla="*/ 312831 w 625662"/>
                  <a:gd name="connsiteY16" fmla="*/ 625663 h 625662"/>
                  <a:gd name="connsiteX17" fmla="*/ 625663 w 625662"/>
                  <a:gd name="connsiteY17" fmla="*/ 312831 h 625662"/>
                  <a:gd name="connsiteX18" fmla="*/ 607528 w 625662"/>
                  <a:gd name="connsiteY18" fmla="*/ 208554 h 625662"/>
                  <a:gd name="connsiteX19" fmla="*/ 387639 w 625662"/>
                  <a:gd name="connsiteY19" fmla="*/ 228503 h 625662"/>
                  <a:gd name="connsiteX20" fmla="*/ 440684 w 625662"/>
                  <a:gd name="connsiteY20" fmla="*/ 301497 h 625662"/>
                  <a:gd name="connsiteX21" fmla="*/ 391719 w 625662"/>
                  <a:gd name="connsiteY21" fmla="*/ 301497 h 625662"/>
                  <a:gd name="connsiteX22" fmla="*/ 392173 w 625662"/>
                  <a:gd name="connsiteY22" fmla="*/ 298323 h 625662"/>
                  <a:gd name="connsiteX23" fmla="*/ 394440 w 625662"/>
                  <a:gd name="connsiteY23" fmla="*/ 277468 h 625662"/>
                  <a:gd name="connsiteX24" fmla="*/ 382652 w 625662"/>
                  <a:gd name="connsiteY24" fmla="*/ 266133 h 625662"/>
                  <a:gd name="connsiteX25" fmla="*/ 362250 w 625662"/>
                  <a:gd name="connsiteY25" fmla="*/ 288349 h 625662"/>
                  <a:gd name="connsiteX26" fmla="*/ 346381 w 625662"/>
                  <a:gd name="connsiteY26" fmla="*/ 363610 h 625662"/>
                  <a:gd name="connsiteX27" fmla="*/ 358623 w 625662"/>
                  <a:gd name="connsiteY27" fmla="*/ 384919 h 625662"/>
                  <a:gd name="connsiteX28" fmla="*/ 383559 w 625662"/>
                  <a:gd name="connsiteY28" fmla="*/ 342301 h 625662"/>
                  <a:gd name="connsiteX29" fmla="*/ 433884 w 625662"/>
                  <a:gd name="connsiteY29" fmla="*/ 342301 h 625662"/>
                  <a:gd name="connsiteX30" fmla="*/ 420282 w 625662"/>
                  <a:gd name="connsiteY30" fmla="*/ 385825 h 625662"/>
                  <a:gd name="connsiteX31" fmla="*/ 363610 w 625662"/>
                  <a:gd name="connsiteY31" fmla="*/ 421189 h 625662"/>
                  <a:gd name="connsiteX32" fmla="*/ 345928 w 625662"/>
                  <a:gd name="connsiteY32" fmla="*/ 422096 h 625662"/>
                  <a:gd name="connsiteX33" fmla="*/ 293790 w 625662"/>
                  <a:gd name="connsiteY33" fmla="*/ 365423 h 625662"/>
                  <a:gd name="connsiteX34" fmla="*/ 309658 w 625662"/>
                  <a:gd name="connsiteY34" fmla="*/ 291069 h 625662"/>
                  <a:gd name="connsiteX35" fmla="*/ 387639 w 625662"/>
                  <a:gd name="connsiteY35" fmla="*/ 228503 h 625662"/>
                  <a:gd name="connsiteX36" fmla="*/ 265680 w 625662"/>
                  <a:gd name="connsiteY36" fmla="*/ 224876 h 625662"/>
                  <a:gd name="connsiteX37" fmla="*/ 184525 w 625662"/>
                  <a:gd name="connsiteY37" fmla="*/ 416655 h 625662"/>
                  <a:gd name="connsiteX38" fmla="*/ 141908 w 625662"/>
                  <a:gd name="connsiteY38" fmla="*/ 416655 h 625662"/>
                  <a:gd name="connsiteX39" fmla="*/ 143268 w 625662"/>
                  <a:gd name="connsiteY39" fmla="*/ 224876 h 625662"/>
                  <a:gd name="connsiteX40" fmla="*/ 142814 w 625662"/>
                  <a:gd name="connsiteY40" fmla="*/ 224876 h 625662"/>
                  <a:gd name="connsiteX41" fmla="*/ 107451 w 625662"/>
                  <a:gd name="connsiteY41" fmla="*/ 416655 h 625662"/>
                  <a:gd name="connsiteX42" fmla="*/ 53045 w 625662"/>
                  <a:gd name="connsiteY42" fmla="*/ 416655 h 625662"/>
                  <a:gd name="connsiteX43" fmla="*/ 105184 w 625662"/>
                  <a:gd name="connsiteY43" fmla="*/ 171831 h 625662"/>
                  <a:gd name="connsiteX44" fmla="*/ 186339 w 625662"/>
                  <a:gd name="connsiteY44" fmla="*/ 171831 h 625662"/>
                  <a:gd name="connsiteX45" fmla="*/ 185432 w 625662"/>
                  <a:gd name="connsiteY45" fmla="*/ 316458 h 625662"/>
                  <a:gd name="connsiteX46" fmla="*/ 184979 w 625662"/>
                  <a:gd name="connsiteY46" fmla="*/ 316458 h 625662"/>
                  <a:gd name="connsiteX47" fmla="*/ 246185 w 625662"/>
                  <a:gd name="connsiteY47" fmla="*/ 171831 h 625662"/>
                  <a:gd name="connsiteX48" fmla="*/ 326433 w 625662"/>
                  <a:gd name="connsiteY48" fmla="*/ 171831 h 625662"/>
                  <a:gd name="connsiteX49" fmla="*/ 274294 w 625662"/>
                  <a:gd name="connsiteY49" fmla="*/ 416655 h 625662"/>
                  <a:gd name="connsiteX50" fmla="*/ 219889 w 625662"/>
                  <a:gd name="connsiteY50" fmla="*/ 416655 h 625662"/>
                  <a:gd name="connsiteX51" fmla="*/ 266587 w 625662"/>
                  <a:gd name="connsiteY51" fmla="*/ 224876 h 625662"/>
                  <a:gd name="connsiteX52" fmla="*/ 265680 w 625662"/>
                  <a:gd name="connsiteY52" fmla="*/ 224876 h 625662"/>
                  <a:gd name="connsiteX53" fmla="*/ 303764 w 625662"/>
                  <a:gd name="connsiteY53" fmla="*/ 527280 h 625662"/>
                  <a:gd name="connsiteX54" fmla="*/ 286082 w 625662"/>
                  <a:gd name="connsiteY54" fmla="*/ 527280 h 625662"/>
                  <a:gd name="connsiteX55" fmla="*/ 280642 w 625662"/>
                  <a:gd name="connsiteY55" fmla="*/ 553122 h 625662"/>
                  <a:gd name="connsiteX56" fmla="*/ 266133 w 625662"/>
                  <a:gd name="connsiteY56" fmla="*/ 553122 h 625662"/>
                  <a:gd name="connsiteX57" fmla="*/ 279281 w 625662"/>
                  <a:gd name="connsiteY57" fmla="*/ 491916 h 625662"/>
                  <a:gd name="connsiteX58" fmla="*/ 312831 w 625662"/>
                  <a:gd name="connsiteY58" fmla="*/ 491916 h 625662"/>
                  <a:gd name="connsiteX59" fmla="*/ 310111 w 625662"/>
                  <a:gd name="connsiteY59" fmla="*/ 504157 h 625662"/>
                  <a:gd name="connsiteX60" fmla="*/ 290616 w 625662"/>
                  <a:gd name="connsiteY60" fmla="*/ 504157 h 625662"/>
                  <a:gd name="connsiteX61" fmla="*/ 288349 w 625662"/>
                  <a:gd name="connsiteY61" fmla="*/ 515038 h 625662"/>
                  <a:gd name="connsiteX62" fmla="*/ 306031 w 625662"/>
                  <a:gd name="connsiteY62" fmla="*/ 515038 h 625662"/>
                  <a:gd name="connsiteX63" fmla="*/ 303764 w 625662"/>
                  <a:gd name="connsiteY63" fmla="*/ 527280 h 625662"/>
                  <a:gd name="connsiteX64" fmla="*/ 347742 w 625662"/>
                  <a:gd name="connsiteY64" fmla="*/ 521839 h 625662"/>
                  <a:gd name="connsiteX65" fmla="*/ 343661 w 625662"/>
                  <a:gd name="connsiteY65" fmla="*/ 540428 h 625662"/>
                  <a:gd name="connsiteX66" fmla="*/ 323713 w 625662"/>
                  <a:gd name="connsiteY66" fmla="*/ 554482 h 625662"/>
                  <a:gd name="connsiteX67" fmla="*/ 309658 w 625662"/>
                  <a:gd name="connsiteY67" fmla="*/ 540428 h 625662"/>
                  <a:gd name="connsiteX68" fmla="*/ 313738 w 625662"/>
                  <a:gd name="connsiteY68" fmla="*/ 521839 h 625662"/>
                  <a:gd name="connsiteX69" fmla="*/ 334140 w 625662"/>
                  <a:gd name="connsiteY69" fmla="*/ 505971 h 625662"/>
                  <a:gd name="connsiteX70" fmla="*/ 347742 w 625662"/>
                  <a:gd name="connsiteY70" fmla="*/ 521839 h 625662"/>
                  <a:gd name="connsiteX71" fmla="*/ 378571 w 625662"/>
                  <a:gd name="connsiteY71" fmla="*/ 520479 h 625662"/>
                  <a:gd name="connsiteX72" fmla="*/ 374944 w 625662"/>
                  <a:gd name="connsiteY72" fmla="*/ 520026 h 625662"/>
                  <a:gd name="connsiteX73" fmla="*/ 368597 w 625662"/>
                  <a:gd name="connsiteY73" fmla="*/ 524559 h 625662"/>
                  <a:gd name="connsiteX74" fmla="*/ 362703 w 625662"/>
                  <a:gd name="connsiteY74" fmla="*/ 552669 h 625662"/>
                  <a:gd name="connsiteX75" fmla="*/ 349555 w 625662"/>
                  <a:gd name="connsiteY75" fmla="*/ 552669 h 625662"/>
                  <a:gd name="connsiteX76" fmla="*/ 359076 w 625662"/>
                  <a:gd name="connsiteY76" fmla="*/ 506878 h 625662"/>
                  <a:gd name="connsiteX77" fmla="*/ 371317 w 625662"/>
                  <a:gd name="connsiteY77" fmla="*/ 506878 h 625662"/>
                  <a:gd name="connsiteX78" fmla="*/ 369957 w 625662"/>
                  <a:gd name="connsiteY78" fmla="*/ 513678 h 625662"/>
                  <a:gd name="connsiteX79" fmla="*/ 369957 w 625662"/>
                  <a:gd name="connsiteY79" fmla="*/ 513678 h 625662"/>
                  <a:gd name="connsiteX80" fmla="*/ 381745 w 625662"/>
                  <a:gd name="connsiteY80" fmla="*/ 505517 h 625662"/>
                  <a:gd name="connsiteX81" fmla="*/ 378571 w 625662"/>
                  <a:gd name="connsiteY81" fmla="*/ 520479 h 625662"/>
                  <a:gd name="connsiteX82" fmla="*/ 424363 w 625662"/>
                  <a:gd name="connsiteY82" fmla="*/ 553122 h 625662"/>
                  <a:gd name="connsiteX83" fmla="*/ 409855 w 625662"/>
                  <a:gd name="connsiteY83" fmla="*/ 553122 h 625662"/>
                  <a:gd name="connsiteX84" fmla="*/ 420282 w 625662"/>
                  <a:gd name="connsiteY84" fmla="*/ 504157 h 625662"/>
                  <a:gd name="connsiteX85" fmla="*/ 408948 w 625662"/>
                  <a:gd name="connsiteY85" fmla="*/ 504157 h 625662"/>
                  <a:gd name="connsiteX86" fmla="*/ 411668 w 625662"/>
                  <a:gd name="connsiteY86" fmla="*/ 491916 h 625662"/>
                  <a:gd name="connsiteX87" fmla="*/ 448845 w 625662"/>
                  <a:gd name="connsiteY87" fmla="*/ 491916 h 625662"/>
                  <a:gd name="connsiteX88" fmla="*/ 446125 w 625662"/>
                  <a:gd name="connsiteY88" fmla="*/ 504157 h 625662"/>
                  <a:gd name="connsiteX89" fmla="*/ 434337 w 625662"/>
                  <a:gd name="connsiteY89" fmla="*/ 504157 h 625662"/>
                  <a:gd name="connsiteX90" fmla="*/ 424363 w 625662"/>
                  <a:gd name="connsiteY90" fmla="*/ 553122 h 625662"/>
                  <a:gd name="connsiteX91" fmla="*/ 484209 w 625662"/>
                  <a:gd name="connsiteY91" fmla="*/ 516399 h 625662"/>
                  <a:gd name="connsiteX92" fmla="*/ 476501 w 625662"/>
                  <a:gd name="connsiteY92" fmla="*/ 553122 h 625662"/>
                  <a:gd name="connsiteX93" fmla="*/ 463353 w 625662"/>
                  <a:gd name="connsiteY93" fmla="*/ 553122 h 625662"/>
                  <a:gd name="connsiteX94" fmla="*/ 470154 w 625662"/>
                  <a:gd name="connsiteY94" fmla="*/ 520479 h 625662"/>
                  <a:gd name="connsiteX95" fmla="*/ 467434 w 625662"/>
                  <a:gd name="connsiteY95" fmla="*/ 516399 h 625662"/>
                  <a:gd name="connsiteX96" fmla="*/ 462446 w 625662"/>
                  <a:gd name="connsiteY96" fmla="*/ 521386 h 625662"/>
                  <a:gd name="connsiteX97" fmla="*/ 455646 w 625662"/>
                  <a:gd name="connsiteY97" fmla="*/ 553122 h 625662"/>
                  <a:gd name="connsiteX98" fmla="*/ 442498 w 625662"/>
                  <a:gd name="connsiteY98" fmla="*/ 553122 h 625662"/>
                  <a:gd name="connsiteX99" fmla="*/ 455646 w 625662"/>
                  <a:gd name="connsiteY99" fmla="*/ 491916 h 625662"/>
                  <a:gd name="connsiteX100" fmla="*/ 468794 w 625662"/>
                  <a:gd name="connsiteY100" fmla="*/ 491916 h 625662"/>
                  <a:gd name="connsiteX101" fmla="*/ 464713 w 625662"/>
                  <a:gd name="connsiteY101" fmla="*/ 510958 h 625662"/>
                  <a:gd name="connsiteX102" fmla="*/ 464713 w 625662"/>
                  <a:gd name="connsiteY102" fmla="*/ 510958 h 625662"/>
                  <a:gd name="connsiteX103" fmla="*/ 475594 w 625662"/>
                  <a:gd name="connsiteY103" fmla="*/ 505971 h 625662"/>
                  <a:gd name="connsiteX104" fmla="*/ 484209 w 625662"/>
                  <a:gd name="connsiteY104" fmla="*/ 516399 h 625662"/>
                  <a:gd name="connsiteX105" fmla="*/ 526826 w 625662"/>
                  <a:gd name="connsiteY105" fmla="*/ 519119 h 625662"/>
                  <a:gd name="connsiteX106" fmla="*/ 524106 w 625662"/>
                  <a:gd name="connsiteY106" fmla="*/ 532267 h 625662"/>
                  <a:gd name="connsiteX107" fmla="*/ 502344 w 625662"/>
                  <a:gd name="connsiteY107" fmla="*/ 532267 h 625662"/>
                  <a:gd name="connsiteX108" fmla="*/ 500530 w 625662"/>
                  <a:gd name="connsiteY108" fmla="*/ 540428 h 625662"/>
                  <a:gd name="connsiteX109" fmla="*/ 503704 w 625662"/>
                  <a:gd name="connsiteY109" fmla="*/ 545415 h 625662"/>
                  <a:gd name="connsiteX110" fmla="*/ 510051 w 625662"/>
                  <a:gd name="connsiteY110" fmla="*/ 537707 h 625662"/>
                  <a:gd name="connsiteX111" fmla="*/ 522746 w 625662"/>
                  <a:gd name="connsiteY111" fmla="*/ 537707 h 625662"/>
                  <a:gd name="connsiteX112" fmla="*/ 502344 w 625662"/>
                  <a:gd name="connsiteY112" fmla="*/ 554936 h 625662"/>
                  <a:gd name="connsiteX113" fmla="*/ 487836 w 625662"/>
                  <a:gd name="connsiteY113" fmla="*/ 540881 h 625662"/>
                  <a:gd name="connsiteX114" fmla="*/ 491916 w 625662"/>
                  <a:gd name="connsiteY114" fmla="*/ 522292 h 625662"/>
                  <a:gd name="connsiteX115" fmla="*/ 512772 w 625662"/>
                  <a:gd name="connsiteY115" fmla="*/ 506424 h 625662"/>
                  <a:gd name="connsiteX116" fmla="*/ 526826 w 625662"/>
                  <a:gd name="connsiteY116" fmla="*/ 519119 h 62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25662" h="625662">
                    <a:moveTo>
                      <a:pt x="607528" y="208554"/>
                    </a:moveTo>
                    <a:lnTo>
                      <a:pt x="562643" y="280188"/>
                    </a:lnTo>
                    <a:lnTo>
                      <a:pt x="588939" y="417109"/>
                    </a:lnTo>
                    <a:lnTo>
                      <a:pt x="528186" y="417109"/>
                    </a:lnTo>
                    <a:lnTo>
                      <a:pt x="514585" y="331873"/>
                    </a:lnTo>
                    <a:lnTo>
                      <a:pt x="496450" y="356809"/>
                    </a:lnTo>
                    <a:lnTo>
                      <a:pt x="483755" y="417109"/>
                    </a:lnTo>
                    <a:lnTo>
                      <a:pt x="426176" y="417109"/>
                    </a:lnTo>
                    <a:lnTo>
                      <a:pt x="478315" y="172284"/>
                    </a:lnTo>
                    <a:lnTo>
                      <a:pt x="535894" y="172284"/>
                    </a:lnTo>
                    <a:lnTo>
                      <a:pt x="515038" y="270214"/>
                    </a:lnTo>
                    <a:lnTo>
                      <a:pt x="515492" y="270214"/>
                    </a:lnTo>
                    <a:lnTo>
                      <a:pt x="575338" y="172284"/>
                    </a:lnTo>
                    <a:lnTo>
                      <a:pt x="591206" y="172284"/>
                    </a:lnTo>
                    <a:cubicBezTo>
                      <a:pt x="540428" y="69820"/>
                      <a:pt x="434790" y="0"/>
                      <a:pt x="312831" y="0"/>
                    </a:cubicBezTo>
                    <a:cubicBezTo>
                      <a:pt x="140094" y="0"/>
                      <a:pt x="0" y="140094"/>
                      <a:pt x="0" y="312831"/>
                    </a:cubicBezTo>
                    <a:cubicBezTo>
                      <a:pt x="0" y="485569"/>
                      <a:pt x="140094" y="625663"/>
                      <a:pt x="312831" y="625663"/>
                    </a:cubicBezTo>
                    <a:cubicBezTo>
                      <a:pt x="485569" y="625663"/>
                      <a:pt x="625663" y="485569"/>
                      <a:pt x="625663" y="312831"/>
                    </a:cubicBezTo>
                    <a:cubicBezTo>
                      <a:pt x="625663" y="276108"/>
                      <a:pt x="619316" y="241198"/>
                      <a:pt x="607528" y="208554"/>
                    </a:cubicBezTo>
                    <a:close/>
                    <a:moveTo>
                      <a:pt x="387639" y="228503"/>
                    </a:moveTo>
                    <a:cubicBezTo>
                      <a:pt x="438871" y="228956"/>
                      <a:pt x="454286" y="251172"/>
                      <a:pt x="440684" y="301497"/>
                    </a:cubicBezTo>
                    <a:lnTo>
                      <a:pt x="391719" y="301497"/>
                    </a:lnTo>
                    <a:lnTo>
                      <a:pt x="392173" y="298323"/>
                    </a:lnTo>
                    <a:cubicBezTo>
                      <a:pt x="392626" y="291523"/>
                      <a:pt x="394440" y="284269"/>
                      <a:pt x="394440" y="277468"/>
                    </a:cubicBezTo>
                    <a:cubicBezTo>
                      <a:pt x="393533" y="269760"/>
                      <a:pt x="390813" y="266133"/>
                      <a:pt x="382652" y="266133"/>
                    </a:cubicBezTo>
                    <a:cubicBezTo>
                      <a:pt x="369050" y="266133"/>
                      <a:pt x="364970" y="276561"/>
                      <a:pt x="362250" y="288349"/>
                    </a:cubicBezTo>
                    <a:lnTo>
                      <a:pt x="346381" y="363610"/>
                    </a:lnTo>
                    <a:cubicBezTo>
                      <a:pt x="344115" y="374944"/>
                      <a:pt x="345021" y="384919"/>
                      <a:pt x="358623" y="384919"/>
                    </a:cubicBezTo>
                    <a:cubicBezTo>
                      <a:pt x="377665" y="384919"/>
                      <a:pt x="380838" y="356356"/>
                      <a:pt x="383559" y="342301"/>
                    </a:cubicBezTo>
                    <a:lnTo>
                      <a:pt x="433884" y="342301"/>
                    </a:lnTo>
                    <a:cubicBezTo>
                      <a:pt x="431617" y="353182"/>
                      <a:pt x="425269" y="375851"/>
                      <a:pt x="420282" y="385825"/>
                    </a:cubicBezTo>
                    <a:cubicBezTo>
                      <a:pt x="408494" y="408494"/>
                      <a:pt x="386732" y="418922"/>
                      <a:pt x="363610" y="421189"/>
                    </a:cubicBezTo>
                    <a:cubicBezTo>
                      <a:pt x="358623" y="421642"/>
                      <a:pt x="354089" y="422096"/>
                      <a:pt x="345928" y="422096"/>
                    </a:cubicBezTo>
                    <a:cubicBezTo>
                      <a:pt x="308751" y="422096"/>
                      <a:pt x="284722" y="407134"/>
                      <a:pt x="293790" y="365423"/>
                    </a:cubicBezTo>
                    <a:lnTo>
                      <a:pt x="309658" y="291069"/>
                    </a:lnTo>
                    <a:cubicBezTo>
                      <a:pt x="320086" y="244371"/>
                      <a:pt x="347742" y="228503"/>
                      <a:pt x="387639" y="228503"/>
                    </a:cubicBezTo>
                    <a:close/>
                    <a:moveTo>
                      <a:pt x="265680" y="224876"/>
                    </a:moveTo>
                    <a:lnTo>
                      <a:pt x="184525" y="416655"/>
                    </a:lnTo>
                    <a:lnTo>
                      <a:pt x="141908" y="416655"/>
                    </a:lnTo>
                    <a:lnTo>
                      <a:pt x="143268" y="224876"/>
                    </a:lnTo>
                    <a:lnTo>
                      <a:pt x="142814" y="224876"/>
                    </a:lnTo>
                    <a:lnTo>
                      <a:pt x="107451" y="416655"/>
                    </a:lnTo>
                    <a:lnTo>
                      <a:pt x="53045" y="416655"/>
                    </a:lnTo>
                    <a:lnTo>
                      <a:pt x="105184" y="171831"/>
                    </a:lnTo>
                    <a:lnTo>
                      <a:pt x="186339" y="171831"/>
                    </a:lnTo>
                    <a:lnTo>
                      <a:pt x="185432" y="316458"/>
                    </a:lnTo>
                    <a:lnTo>
                      <a:pt x="184979" y="316458"/>
                    </a:lnTo>
                    <a:lnTo>
                      <a:pt x="246185" y="171831"/>
                    </a:lnTo>
                    <a:lnTo>
                      <a:pt x="326433" y="171831"/>
                    </a:lnTo>
                    <a:lnTo>
                      <a:pt x="274294" y="416655"/>
                    </a:lnTo>
                    <a:lnTo>
                      <a:pt x="219889" y="416655"/>
                    </a:lnTo>
                    <a:lnTo>
                      <a:pt x="266587" y="224876"/>
                    </a:lnTo>
                    <a:lnTo>
                      <a:pt x="265680" y="224876"/>
                    </a:lnTo>
                    <a:close/>
                    <a:moveTo>
                      <a:pt x="303764" y="527280"/>
                    </a:moveTo>
                    <a:lnTo>
                      <a:pt x="286082" y="527280"/>
                    </a:lnTo>
                    <a:lnTo>
                      <a:pt x="280642" y="553122"/>
                    </a:lnTo>
                    <a:lnTo>
                      <a:pt x="266133" y="553122"/>
                    </a:lnTo>
                    <a:lnTo>
                      <a:pt x="279281" y="491916"/>
                    </a:lnTo>
                    <a:lnTo>
                      <a:pt x="312831" y="491916"/>
                    </a:lnTo>
                    <a:lnTo>
                      <a:pt x="310111" y="504157"/>
                    </a:lnTo>
                    <a:lnTo>
                      <a:pt x="290616" y="504157"/>
                    </a:lnTo>
                    <a:lnTo>
                      <a:pt x="288349" y="515038"/>
                    </a:lnTo>
                    <a:lnTo>
                      <a:pt x="306031" y="515038"/>
                    </a:lnTo>
                    <a:lnTo>
                      <a:pt x="303764" y="527280"/>
                    </a:lnTo>
                    <a:close/>
                    <a:moveTo>
                      <a:pt x="347742" y="521839"/>
                    </a:moveTo>
                    <a:lnTo>
                      <a:pt x="343661" y="540428"/>
                    </a:lnTo>
                    <a:cubicBezTo>
                      <a:pt x="340941" y="550855"/>
                      <a:pt x="333687" y="554482"/>
                      <a:pt x="323713" y="554482"/>
                    </a:cubicBezTo>
                    <a:cubicBezTo>
                      <a:pt x="314192" y="554482"/>
                      <a:pt x="307391" y="550855"/>
                      <a:pt x="309658" y="540428"/>
                    </a:cubicBezTo>
                    <a:lnTo>
                      <a:pt x="313738" y="521839"/>
                    </a:lnTo>
                    <a:cubicBezTo>
                      <a:pt x="316005" y="510051"/>
                      <a:pt x="324166" y="505971"/>
                      <a:pt x="334140" y="505971"/>
                    </a:cubicBezTo>
                    <a:cubicBezTo>
                      <a:pt x="345475" y="505971"/>
                      <a:pt x="350009" y="511411"/>
                      <a:pt x="347742" y="521839"/>
                    </a:cubicBezTo>
                    <a:close/>
                    <a:moveTo>
                      <a:pt x="378571" y="520479"/>
                    </a:moveTo>
                    <a:cubicBezTo>
                      <a:pt x="377211" y="520026"/>
                      <a:pt x="375851" y="520026"/>
                      <a:pt x="374944" y="520026"/>
                    </a:cubicBezTo>
                    <a:cubicBezTo>
                      <a:pt x="371317" y="520026"/>
                      <a:pt x="369504" y="520932"/>
                      <a:pt x="368597" y="524559"/>
                    </a:cubicBezTo>
                    <a:lnTo>
                      <a:pt x="362703" y="552669"/>
                    </a:lnTo>
                    <a:lnTo>
                      <a:pt x="349555" y="552669"/>
                    </a:lnTo>
                    <a:lnTo>
                      <a:pt x="359076" y="506878"/>
                    </a:lnTo>
                    <a:lnTo>
                      <a:pt x="371317" y="506878"/>
                    </a:lnTo>
                    <a:lnTo>
                      <a:pt x="369957" y="513678"/>
                    </a:lnTo>
                    <a:lnTo>
                      <a:pt x="369957" y="513678"/>
                    </a:lnTo>
                    <a:cubicBezTo>
                      <a:pt x="372677" y="508691"/>
                      <a:pt x="376304" y="505517"/>
                      <a:pt x="381745" y="505517"/>
                    </a:cubicBezTo>
                    <a:lnTo>
                      <a:pt x="378571" y="520479"/>
                    </a:lnTo>
                    <a:close/>
                    <a:moveTo>
                      <a:pt x="424363" y="553122"/>
                    </a:moveTo>
                    <a:lnTo>
                      <a:pt x="409855" y="553122"/>
                    </a:lnTo>
                    <a:lnTo>
                      <a:pt x="420282" y="504157"/>
                    </a:lnTo>
                    <a:lnTo>
                      <a:pt x="408948" y="504157"/>
                    </a:lnTo>
                    <a:lnTo>
                      <a:pt x="411668" y="491916"/>
                    </a:lnTo>
                    <a:lnTo>
                      <a:pt x="448845" y="491916"/>
                    </a:lnTo>
                    <a:lnTo>
                      <a:pt x="446125" y="504157"/>
                    </a:lnTo>
                    <a:lnTo>
                      <a:pt x="434337" y="504157"/>
                    </a:lnTo>
                    <a:lnTo>
                      <a:pt x="424363" y="553122"/>
                    </a:lnTo>
                    <a:close/>
                    <a:moveTo>
                      <a:pt x="484209" y="516399"/>
                    </a:moveTo>
                    <a:lnTo>
                      <a:pt x="476501" y="553122"/>
                    </a:lnTo>
                    <a:lnTo>
                      <a:pt x="463353" y="553122"/>
                    </a:lnTo>
                    <a:lnTo>
                      <a:pt x="470154" y="520479"/>
                    </a:lnTo>
                    <a:cubicBezTo>
                      <a:pt x="470607" y="517759"/>
                      <a:pt x="470154" y="516399"/>
                      <a:pt x="467434" y="516399"/>
                    </a:cubicBezTo>
                    <a:cubicBezTo>
                      <a:pt x="464713" y="516399"/>
                      <a:pt x="463353" y="519119"/>
                      <a:pt x="462446" y="521386"/>
                    </a:cubicBezTo>
                    <a:lnTo>
                      <a:pt x="455646" y="553122"/>
                    </a:lnTo>
                    <a:lnTo>
                      <a:pt x="442498" y="553122"/>
                    </a:lnTo>
                    <a:lnTo>
                      <a:pt x="455646" y="491916"/>
                    </a:lnTo>
                    <a:lnTo>
                      <a:pt x="468794" y="491916"/>
                    </a:lnTo>
                    <a:lnTo>
                      <a:pt x="464713" y="510958"/>
                    </a:lnTo>
                    <a:lnTo>
                      <a:pt x="464713" y="510958"/>
                    </a:lnTo>
                    <a:cubicBezTo>
                      <a:pt x="468340" y="507331"/>
                      <a:pt x="471967" y="505971"/>
                      <a:pt x="475594" y="505971"/>
                    </a:cubicBezTo>
                    <a:cubicBezTo>
                      <a:pt x="482395" y="505971"/>
                      <a:pt x="485569" y="510505"/>
                      <a:pt x="484209" y="516399"/>
                    </a:cubicBezTo>
                    <a:close/>
                    <a:moveTo>
                      <a:pt x="526826" y="519119"/>
                    </a:moveTo>
                    <a:lnTo>
                      <a:pt x="524106" y="532267"/>
                    </a:lnTo>
                    <a:lnTo>
                      <a:pt x="502344" y="532267"/>
                    </a:lnTo>
                    <a:lnTo>
                      <a:pt x="500530" y="540428"/>
                    </a:lnTo>
                    <a:cubicBezTo>
                      <a:pt x="500077" y="543148"/>
                      <a:pt x="500530" y="544961"/>
                      <a:pt x="503704" y="545415"/>
                    </a:cubicBezTo>
                    <a:cubicBezTo>
                      <a:pt x="508238" y="545868"/>
                      <a:pt x="508691" y="541334"/>
                      <a:pt x="510051" y="537707"/>
                    </a:cubicBezTo>
                    <a:lnTo>
                      <a:pt x="522746" y="537707"/>
                    </a:lnTo>
                    <a:cubicBezTo>
                      <a:pt x="520932" y="549495"/>
                      <a:pt x="513225" y="554936"/>
                      <a:pt x="502344" y="554936"/>
                    </a:cubicBezTo>
                    <a:cubicBezTo>
                      <a:pt x="492823" y="554936"/>
                      <a:pt x="485569" y="551309"/>
                      <a:pt x="487836" y="540881"/>
                    </a:cubicBezTo>
                    <a:lnTo>
                      <a:pt x="491916" y="522292"/>
                    </a:lnTo>
                    <a:cubicBezTo>
                      <a:pt x="494183" y="510505"/>
                      <a:pt x="502797" y="506878"/>
                      <a:pt x="512772" y="506424"/>
                    </a:cubicBezTo>
                    <a:cubicBezTo>
                      <a:pt x="521386" y="505971"/>
                      <a:pt x="529093" y="509145"/>
                      <a:pt x="526826" y="519119"/>
                    </a:cubicBezTo>
                    <a:close/>
                  </a:path>
                </a:pathLst>
              </a:custGeom>
              <a:solidFill>
                <a:srgbClr val="FFFFFF"/>
              </a:solidFill>
              <a:ln w="4524"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0F742EFA-41BA-EF9F-069C-333B59881F1A}"/>
                </a:ext>
              </a:extLst>
            </p:cNvPr>
            <p:cNvSpPr/>
            <p:nvPr/>
          </p:nvSpPr>
          <p:spPr>
            <a:xfrm>
              <a:off x="11040332" y="856718"/>
              <a:ext cx="34910" cy="61206"/>
            </a:xfrm>
            <a:custGeom>
              <a:avLst/>
              <a:gdLst>
                <a:gd name="connsiteX0" fmla="*/ 32190 w 34910"/>
                <a:gd name="connsiteY0" fmla="*/ 61206 h 61206"/>
                <a:gd name="connsiteX1" fmla="*/ 34910 w 34910"/>
                <a:gd name="connsiteY1" fmla="*/ 48965 h 61206"/>
                <a:gd name="connsiteX2" fmla="*/ 17228 w 34910"/>
                <a:gd name="connsiteY2" fmla="*/ 48965 h 61206"/>
                <a:gd name="connsiteX3" fmla="*/ 27656 w 34910"/>
                <a:gd name="connsiteY3" fmla="*/ 0 h 61206"/>
                <a:gd name="connsiteX4" fmla="*/ 13148 w 34910"/>
                <a:gd name="connsiteY4" fmla="*/ 0 h 61206"/>
                <a:gd name="connsiteX5" fmla="*/ 0 w 34910"/>
                <a:gd name="connsiteY5" fmla="*/ 61206 h 61206"/>
                <a:gd name="connsiteX6" fmla="*/ 32190 w 34910"/>
                <a:gd name="connsiteY6"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10" h="61206">
                  <a:moveTo>
                    <a:pt x="32190" y="61206"/>
                  </a:moveTo>
                  <a:lnTo>
                    <a:pt x="34910" y="48965"/>
                  </a:lnTo>
                  <a:lnTo>
                    <a:pt x="17228" y="48965"/>
                  </a:lnTo>
                  <a:lnTo>
                    <a:pt x="27656" y="0"/>
                  </a:lnTo>
                  <a:lnTo>
                    <a:pt x="13148" y="0"/>
                  </a:lnTo>
                  <a:lnTo>
                    <a:pt x="0" y="61206"/>
                  </a:lnTo>
                  <a:lnTo>
                    <a:pt x="32190" y="61206"/>
                  </a:lnTo>
                  <a:close/>
                </a:path>
              </a:pathLst>
            </a:custGeom>
            <a:solidFill>
              <a:srgbClr val="FFFFFF"/>
            </a:solidFill>
            <a:ln w="452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569BD99-1ED9-02DF-CB23-10F7C7D2FD2B}"/>
                </a:ext>
              </a:extLst>
            </p:cNvPr>
            <p:cNvSpPr/>
            <p:nvPr/>
          </p:nvSpPr>
          <p:spPr>
            <a:xfrm>
              <a:off x="11080230"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3148 w 25842"/>
                <a:gd name="connsiteY8" fmla="*/ 0 h 61206"/>
                <a:gd name="connsiteX9" fmla="*/ 10881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3148" y="0"/>
                  </a:lnTo>
                  <a:lnTo>
                    <a:pt x="10881"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44416C8-28C3-533C-39CB-9C9FF9B53311}"/>
                </a:ext>
              </a:extLst>
            </p:cNvPr>
            <p:cNvSpPr/>
            <p:nvPr/>
          </p:nvSpPr>
          <p:spPr>
            <a:xfrm>
              <a:off x="11106525"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10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10"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1C87658D-7ACD-DF4E-65FF-AAF94A6BE547}"/>
                </a:ext>
              </a:extLst>
            </p:cNvPr>
            <p:cNvSpPr/>
            <p:nvPr/>
          </p:nvSpPr>
          <p:spPr>
            <a:xfrm>
              <a:off x="11133764" y="870773"/>
              <a:ext cx="40261" cy="48511"/>
            </a:xfrm>
            <a:custGeom>
              <a:avLst/>
              <a:gdLst>
                <a:gd name="connsiteX0" fmla="*/ 16740 w 40261"/>
                <a:gd name="connsiteY0" fmla="*/ 17682 h 48511"/>
                <a:gd name="connsiteX1" fmla="*/ 17193 w 40261"/>
                <a:gd name="connsiteY1" fmla="*/ 14508 h 48511"/>
                <a:gd name="connsiteX2" fmla="*/ 23087 w 40261"/>
                <a:gd name="connsiteY2" fmla="*/ 8614 h 48511"/>
                <a:gd name="connsiteX3" fmla="*/ 26714 w 40261"/>
                <a:gd name="connsiteY3" fmla="*/ 13148 h 48511"/>
                <a:gd name="connsiteX4" fmla="*/ 25807 w 40261"/>
                <a:gd name="connsiteY4" fmla="*/ 17682 h 48511"/>
                <a:gd name="connsiteX5" fmla="*/ 16740 w 40261"/>
                <a:gd name="connsiteY5" fmla="*/ 17682 h 48511"/>
                <a:gd name="connsiteX6" fmla="*/ 16740 w 40261"/>
                <a:gd name="connsiteY6" fmla="*/ 17682 h 48511"/>
                <a:gd name="connsiteX7" fmla="*/ 37142 w 40261"/>
                <a:gd name="connsiteY7" fmla="*/ 26296 h 48511"/>
                <a:gd name="connsiteX8" fmla="*/ 39862 w 40261"/>
                <a:gd name="connsiteY8" fmla="*/ 13148 h 48511"/>
                <a:gd name="connsiteX9" fmla="*/ 25354 w 40261"/>
                <a:gd name="connsiteY9" fmla="*/ 0 h 48511"/>
                <a:gd name="connsiteX10" fmla="*/ 4498 w 40261"/>
                <a:gd name="connsiteY10" fmla="*/ 15868 h 48511"/>
                <a:gd name="connsiteX11" fmla="*/ 418 w 40261"/>
                <a:gd name="connsiteY11" fmla="*/ 34457 h 48511"/>
                <a:gd name="connsiteX12" fmla="*/ 14926 w 40261"/>
                <a:gd name="connsiteY12" fmla="*/ 48512 h 48511"/>
                <a:gd name="connsiteX13" fmla="*/ 35782 w 40261"/>
                <a:gd name="connsiteY13" fmla="*/ 31283 h 48511"/>
                <a:gd name="connsiteX14" fmla="*/ 23087 w 40261"/>
                <a:gd name="connsiteY14" fmla="*/ 31283 h 48511"/>
                <a:gd name="connsiteX15" fmla="*/ 16740 w 40261"/>
                <a:gd name="connsiteY15" fmla="*/ 38991 h 48511"/>
                <a:gd name="connsiteX16" fmla="*/ 13566 w 40261"/>
                <a:gd name="connsiteY16" fmla="*/ 34003 h 48511"/>
                <a:gd name="connsiteX17" fmla="*/ 15379 w 40261"/>
                <a:gd name="connsiteY17" fmla="*/ 25843 h 48511"/>
                <a:gd name="connsiteX18" fmla="*/ 37142 w 40261"/>
                <a:gd name="connsiteY18" fmla="*/ 25843 h 48511"/>
                <a:gd name="connsiteX19" fmla="*/ 37142 w 40261"/>
                <a:gd name="connsiteY19" fmla="*/ 26296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61" h="48511">
                  <a:moveTo>
                    <a:pt x="16740" y="17682"/>
                  </a:moveTo>
                  <a:lnTo>
                    <a:pt x="17193" y="14508"/>
                  </a:lnTo>
                  <a:cubicBezTo>
                    <a:pt x="17646" y="11334"/>
                    <a:pt x="19460" y="8614"/>
                    <a:pt x="23087" y="8614"/>
                  </a:cubicBezTo>
                  <a:cubicBezTo>
                    <a:pt x="26261" y="8614"/>
                    <a:pt x="26714" y="11788"/>
                    <a:pt x="26714" y="13148"/>
                  </a:cubicBezTo>
                  <a:lnTo>
                    <a:pt x="25807" y="17682"/>
                  </a:lnTo>
                  <a:lnTo>
                    <a:pt x="16740" y="17682"/>
                  </a:lnTo>
                  <a:lnTo>
                    <a:pt x="16740" y="17682"/>
                  </a:lnTo>
                  <a:close/>
                  <a:moveTo>
                    <a:pt x="37142" y="26296"/>
                  </a:moveTo>
                  <a:lnTo>
                    <a:pt x="39862" y="13148"/>
                  </a:lnTo>
                  <a:cubicBezTo>
                    <a:pt x="42129" y="3174"/>
                    <a:pt x="34421" y="0"/>
                    <a:pt x="25354" y="0"/>
                  </a:cubicBezTo>
                  <a:cubicBezTo>
                    <a:pt x="15379" y="0"/>
                    <a:pt x="7219" y="4080"/>
                    <a:pt x="4498" y="15868"/>
                  </a:cubicBezTo>
                  <a:lnTo>
                    <a:pt x="418" y="34457"/>
                  </a:lnTo>
                  <a:cubicBezTo>
                    <a:pt x="-1849" y="44884"/>
                    <a:pt x="5405" y="48512"/>
                    <a:pt x="14926" y="48512"/>
                  </a:cubicBezTo>
                  <a:cubicBezTo>
                    <a:pt x="26261" y="48512"/>
                    <a:pt x="33515" y="43071"/>
                    <a:pt x="35782" y="31283"/>
                  </a:cubicBezTo>
                  <a:lnTo>
                    <a:pt x="23087" y="31283"/>
                  </a:lnTo>
                  <a:cubicBezTo>
                    <a:pt x="22180" y="34910"/>
                    <a:pt x="21727" y="39444"/>
                    <a:pt x="16740" y="38991"/>
                  </a:cubicBezTo>
                  <a:cubicBezTo>
                    <a:pt x="14019" y="38991"/>
                    <a:pt x="13113" y="36724"/>
                    <a:pt x="13566" y="34003"/>
                  </a:cubicBezTo>
                  <a:lnTo>
                    <a:pt x="15379" y="25843"/>
                  </a:lnTo>
                  <a:lnTo>
                    <a:pt x="37142" y="25843"/>
                  </a:lnTo>
                  <a:lnTo>
                    <a:pt x="37142" y="26296"/>
                  </a:lnTo>
                  <a:close/>
                </a:path>
              </a:pathLst>
            </a:custGeom>
            <a:solidFill>
              <a:srgbClr val="FFFFFF"/>
            </a:solidFill>
            <a:ln w="452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DDAC1848-EA5E-CA76-9B77-F745601BB159}"/>
                </a:ext>
              </a:extLst>
            </p:cNvPr>
            <p:cNvSpPr/>
            <p:nvPr/>
          </p:nvSpPr>
          <p:spPr>
            <a:xfrm>
              <a:off x="11199038" y="855358"/>
              <a:ext cx="45844" cy="63926"/>
            </a:xfrm>
            <a:custGeom>
              <a:avLst/>
              <a:gdLst>
                <a:gd name="connsiteX0" fmla="*/ 25366 w 45844"/>
                <a:gd name="connsiteY0" fmla="*/ 43978 h 63926"/>
                <a:gd name="connsiteX1" fmla="*/ 18565 w 45844"/>
                <a:gd name="connsiteY1" fmla="*/ 52592 h 63926"/>
                <a:gd name="connsiteX2" fmla="*/ 15392 w 45844"/>
                <a:gd name="connsiteY2" fmla="*/ 43978 h 63926"/>
                <a:gd name="connsiteX3" fmla="*/ 20832 w 45844"/>
                <a:gd name="connsiteY3" fmla="*/ 19042 h 63926"/>
                <a:gd name="connsiteX4" fmla="*/ 27633 w 45844"/>
                <a:gd name="connsiteY4" fmla="*/ 10881 h 63926"/>
                <a:gd name="connsiteX5" fmla="*/ 30807 w 45844"/>
                <a:gd name="connsiteY5" fmla="*/ 19042 h 63926"/>
                <a:gd name="connsiteX6" fmla="*/ 25366 w 45844"/>
                <a:gd name="connsiteY6" fmla="*/ 43978 h 63926"/>
                <a:gd name="connsiteX7" fmla="*/ 25366 w 45844"/>
                <a:gd name="connsiteY7" fmla="*/ 43978 h 63926"/>
                <a:gd name="connsiteX8" fmla="*/ 45315 w 45844"/>
                <a:gd name="connsiteY8" fmla="*/ 18135 h 63926"/>
                <a:gd name="connsiteX9" fmla="*/ 29900 w 45844"/>
                <a:gd name="connsiteY9" fmla="*/ 0 h 63926"/>
                <a:gd name="connsiteX10" fmla="*/ 6324 w 45844"/>
                <a:gd name="connsiteY10" fmla="*/ 18135 h 63926"/>
                <a:gd name="connsiteX11" fmla="*/ 884 w 45844"/>
                <a:gd name="connsiteY11" fmla="*/ 43071 h 63926"/>
                <a:gd name="connsiteX12" fmla="*/ 15845 w 45844"/>
                <a:gd name="connsiteY12" fmla="*/ 63926 h 63926"/>
                <a:gd name="connsiteX13" fmla="*/ 39421 w 45844"/>
                <a:gd name="connsiteY13" fmla="*/ 43071 h 63926"/>
                <a:gd name="connsiteX14" fmla="*/ 45315 w 45844"/>
                <a:gd name="connsiteY14" fmla="*/ 18135 h 63926"/>
                <a:gd name="connsiteX15" fmla="*/ 45315 w 45844"/>
                <a:gd name="connsiteY15" fmla="*/ 18135 h 6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44" h="63926">
                  <a:moveTo>
                    <a:pt x="25366" y="43978"/>
                  </a:moveTo>
                  <a:cubicBezTo>
                    <a:pt x="24459" y="47605"/>
                    <a:pt x="23099" y="52592"/>
                    <a:pt x="18565" y="52592"/>
                  </a:cubicBezTo>
                  <a:cubicBezTo>
                    <a:pt x="14032" y="52592"/>
                    <a:pt x="14485" y="47151"/>
                    <a:pt x="15392" y="43978"/>
                  </a:cubicBezTo>
                  <a:lnTo>
                    <a:pt x="20832" y="19042"/>
                  </a:lnTo>
                  <a:cubicBezTo>
                    <a:pt x="21739" y="15415"/>
                    <a:pt x="23099" y="10881"/>
                    <a:pt x="27633" y="10881"/>
                  </a:cubicBezTo>
                  <a:cubicBezTo>
                    <a:pt x="32167" y="10881"/>
                    <a:pt x="31713" y="15415"/>
                    <a:pt x="30807" y="19042"/>
                  </a:cubicBezTo>
                  <a:lnTo>
                    <a:pt x="25366" y="43978"/>
                  </a:lnTo>
                  <a:lnTo>
                    <a:pt x="25366" y="43978"/>
                  </a:lnTo>
                  <a:close/>
                  <a:moveTo>
                    <a:pt x="45315" y="18135"/>
                  </a:moveTo>
                  <a:cubicBezTo>
                    <a:pt x="47582" y="6347"/>
                    <a:pt x="42594" y="0"/>
                    <a:pt x="29900" y="0"/>
                  </a:cubicBezTo>
                  <a:cubicBezTo>
                    <a:pt x="17205" y="0"/>
                    <a:pt x="9044" y="6347"/>
                    <a:pt x="6324" y="18135"/>
                  </a:cubicBezTo>
                  <a:lnTo>
                    <a:pt x="884" y="43071"/>
                  </a:lnTo>
                  <a:cubicBezTo>
                    <a:pt x="-1837" y="56672"/>
                    <a:pt x="1337" y="63926"/>
                    <a:pt x="15845" y="63926"/>
                  </a:cubicBezTo>
                  <a:cubicBezTo>
                    <a:pt x="30353" y="63926"/>
                    <a:pt x="36701" y="56672"/>
                    <a:pt x="39421" y="43071"/>
                  </a:cubicBezTo>
                  <a:lnTo>
                    <a:pt x="45315" y="18135"/>
                  </a:lnTo>
                  <a:lnTo>
                    <a:pt x="45315" y="18135"/>
                  </a:lnTo>
                  <a:close/>
                </a:path>
              </a:pathLst>
            </a:custGeom>
            <a:solidFill>
              <a:srgbClr val="FFFFFF"/>
            </a:solidFill>
            <a:ln w="452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F1C63C4C-E84F-CADE-50B0-3DC29F36CBE1}"/>
                </a:ext>
              </a:extLst>
            </p:cNvPr>
            <p:cNvSpPr/>
            <p:nvPr/>
          </p:nvSpPr>
          <p:spPr>
            <a:xfrm>
              <a:off x="11246620"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09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09"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A8A86AA4-72CC-C1E2-3933-600C57E5B47E}"/>
                </a:ext>
              </a:extLst>
            </p:cNvPr>
            <p:cNvSpPr/>
            <p:nvPr/>
          </p:nvSpPr>
          <p:spPr>
            <a:xfrm>
              <a:off x="11304652" y="856718"/>
              <a:ext cx="43524" cy="61206"/>
            </a:xfrm>
            <a:custGeom>
              <a:avLst/>
              <a:gdLst>
                <a:gd name="connsiteX0" fmla="*/ 14508 w 43524"/>
                <a:gd name="connsiteY0" fmla="*/ 0 h 61206"/>
                <a:gd name="connsiteX1" fmla="*/ 0 w 43524"/>
                <a:gd name="connsiteY1" fmla="*/ 0 h 61206"/>
                <a:gd name="connsiteX2" fmla="*/ 6801 w 43524"/>
                <a:gd name="connsiteY2" fmla="*/ 35364 h 61206"/>
                <a:gd name="connsiteX3" fmla="*/ 1360 w 43524"/>
                <a:gd name="connsiteY3" fmla="*/ 61206 h 61206"/>
                <a:gd name="connsiteX4" fmla="*/ 15868 w 43524"/>
                <a:gd name="connsiteY4" fmla="*/ 61206 h 61206"/>
                <a:gd name="connsiteX5" fmla="*/ 21309 w 43524"/>
                <a:gd name="connsiteY5" fmla="*/ 35364 h 61206"/>
                <a:gd name="connsiteX6" fmla="*/ 43524 w 43524"/>
                <a:gd name="connsiteY6" fmla="*/ 0 h 61206"/>
                <a:gd name="connsiteX7" fmla="*/ 29016 w 43524"/>
                <a:gd name="connsiteY7" fmla="*/ 0 h 61206"/>
                <a:gd name="connsiteX8" fmla="*/ 17682 w 43524"/>
                <a:gd name="connsiteY8" fmla="*/ 19949 h 61206"/>
                <a:gd name="connsiteX9" fmla="*/ 17228 w 43524"/>
                <a:gd name="connsiteY9" fmla="*/ 19949 h 61206"/>
                <a:gd name="connsiteX10" fmla="*/ 14508 w 43524"/>
                <a:gd name="connsiteY10" fmla="*/ 0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24" h="61206">
                  <a:moveTo>
                    <a:pt x="14508" y="0"/>
                  </a:moveTo>
                  <a:lnTo>
                    <a:pt x="0" y="0"/>
                  </a:lnTo>
                  <a:lnTo>
                    <a:pt x="6801" y="35364"/>
                  </a:lnTo>
                  <a:lnTo>
                    <a:pt x="1360" y="61206"/>
                  </a:lnTo>
                  <a:lnTo>
                    <a:pt x="15868" y="61206"/>
                  </a:lnTo>
                  <a:lnTo>
                    <a:pt x="21309" y="35364"/>
                  </a:lnTo>
                  <a:lnTo>
                    <a:pt x="43524" y="0"/>
                  </a:lnTo>
                  <a:lnTo>
                    <a:pt x="29016" y="0"/>
                  </a:lnTo>
                  <a:lnTo>
                    <a:pt x="17682" y="19949"/>
                  </a:lnTo>
                  <a:lnTo>
                    <a:pt x="17228" y="19949"/>
                  </a:lnTo>
                  <a:lnTo>
                    <a:pt x="14508" y="0"/>
                  </a:lnTo>
                  <a:close/>
                </a:path>
              </a:pathLst>
            </a:custGeom>
            <a:solidFill>
              <a:srgbClr val="FFFFFF"/>
            </a:solidFill>
            <a:ln w="452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678F427E-C8A5-0B09-3CDE-805A8B32D358}"/>
                </a:ext>
              </a:extLst>
            </p:cNvPr>
            <p:cNvSpPr/>
            <p:nvPr/>
          </p:nvSpPr>
          <p:spPr>
            <a:xfrm>
              <a:off x="11334137" y="870773"/>
              <a:ext cx="39088" cy="48511"/>
            </a:xfrm>
            <a:custGeom>
              <a:avLst/>
              <a:gdLst>
                <a:gd name="connsiteX0" fmla="*/ 438 w 39088"/>
                <a:gd name="connsiteY0" fmla="*/ 34457 h 48511"/>
                <a:gd name="connsiteX1" fmla="*/ 14493 w 39088"/>
                <a:gd name="connsiteY1" fmla="*/ 48512 h 48511"/>
                <a:gd name="connsiteX2" fmla="*/ 34442 w 39088"/>
                <a:gd name="connsiteY2" fmla="*/ 34457 h 48511"/>
                <a:gd name="connsiteX3" fmla="*/ 38522 w 39088"/>
                <a:gd name="connsiteY3" fmla="*/ 15868 h 48511"/>
                <a:gd name="connsiteX4" fmla="*/ 24921 w 39088"/>
                <a:gd name="connsiteY4" fmla="*/ 0 h 48511"/>
                <a:gd name="connsiteX5" fmla="*/ 4519 w 39088"/>
                <a:gd name="connsiteY5" fmla="*/ 15868 h 48511"/>
                <a:gd name="connsiteX6" fmla="*/ 438 w 39088"/>
                <a:gd name="connsiteY6" fmla="*/ 34457 h 48511"/>
                <a:gd name="connsiteX7" fmla="*/ 438 w 39088"/>
                <a:gd name="connsiteY7" fmla="*/ 34457 h 48511"/>
                <a:gd name="connsiteX8" fmla="*/ 17667 w 39088"/>
                <a:gd name="connsiteY8" fmla="*/ 14508 h 48511"/>
                <a:gd name="connsiteX9" fmla="*/ 22654 w 39088"/>
                <a:gd name="connsiteY9" fmla="*/ 9068 h 48511"/>
                <a:gd name="connsiteX10" fmla="*/ 25374 w 39088"/>
                <a:gd name="connsiteY10" fmla="*/ 14508 h 48511"/>
                <a:gd name="connsiteX11" fmla="*/ 20840 w 39088"/>
                <a:gd name="connsiteY11" fmla="*/ 34910 h 48511"/>
                <a:gd name="connsiteX12" fmla="*/ 15853 w 39088"/>
                <a:gd name="connsiteY12" fmla="*/ 38991 h 48511"/>
                <a:gd name="connsiteX13" fmla="*/ 12680 w 39088"/>
                <a:gd name="connsiteY13" fmla="*/ 34910 h 48511"/>
                <a:gd name="connsiteX14" fmla="*/ 17667 w 39088"/>
                <a:gd name="connsiteY14" fmla="*/ 14508 h 48511"/>
                <a:gd name="connsiteX15" fmla="*/ 17667 w 39088"/>
                <a:gd name="connsiteY15" fmla="*/ 14508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8" h="48511">
                  <a:moveTo>
                    <a:pt x="438" y="34457"/>
                  </a:moveTo>
                  <a:cubicBezTo>
                    <a:pt x="-1829" y="44884"/>
                    <a:pt x="4972" y="48512"/>
                    <a:pt x="14493" y="48512"/>
                  </a:cubicBezTo>
                  <a:cubicBezTo>
                    <a:pt x="24467" y="48512"/>
                    <a:pt x="31722" y="44884"/>
                    <a:pt x="34442" y="34457"/>
                  </a:cubicBezTo>
                  <a:lnTo>
                    <a:pt x="38522" y="15868"/>
                  </a:lnTo>
                  <a:cubicBezTo>
                    <a:pt x="40789" y="5441"/>
                    <a:pt x="36255" y="0"/>
                    <a:pt x="24921" y="0"/>
                  </a:cubicBezTo>
                  <a:cubicBezTo>
                    <a:pt x="14946" y="0"/>
                    <a:pt x="7239" y="4080"/>
                    <a:pt x="4519" y="15868"/>
                  </a:cubicBezTo>
                  <a:lnTo>
                    <a:pt x="438" y="34457"/>
                  </a:lnTo>
                  <a:lnTo>
                    <a:pt x="438" y="34457"/>
                  </a:lnTo>
                  <a:close/>
                  <a:moveTo>
                    <a:pt x="17667" y="14508"/>
                  </a:moveTo>
                  <a:cubicBezTo>
                    <a:pt x="18120" y="11788"/>
                    <a:pt x="19934" y="9068"/>
                    <a:pt x="22654" y="9068"/>
                  </a:cubicBezTo>
                  <a:cubicBezTo>
                    <a:pt x="25828" y="9068"/>
                    <a:pt x="26281" y="11334"/>
                    <a:pt x="25374" y="14508"/>
                  </a:cubicBezTo>
                  <a:lnTo>
                    <a:pt x="20840" y="34910"/>
                  </a:lnTo>
                  <a:cubicBezTo>
                    <a:pt x="19934" y="37630"/>
                    <a:pt x="18573" y="38991"/>
                    <a:pt x="15853" y="38991"/>
                  </a:cubicBezTo>
                  <a:cubicBezTo>
                    <a:pt x="13133" y="38991"/>
                    <a:pt x="12226" y="37630"/>
                    <a:pt x="12680" y="34910"/>
                  </a:cubicBezTo>
                  <a:lnTo>
                    <a:pt x="17667" y="14508"/>
                  </a:lnTo>
                  <a:lnTo>
                    <a:pt x="17667" y="14508"/>
                  </a:lnTo>
                  <a:close/>
                </a:path>
              </a:pathLst>
            </a:custGeom>
            <a:solidFill>
              <a:srgbClr val="FFFFFF"/>
            </a:solidFill>
            <a:ln w="452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34C9D06-46E0-E07D-FEA1-D29193BC9F9C}"/>
                </a:ext>
              </a:extLst>
            </p:cNvPr>
            <p:cNvSpPr/>
            <p:nvPr/>
          </p:nvSpPr>
          <p:spPr>
            <a:xfrm>
              <a:off x="11375527" y="872133"/>
              <a:ext cx="41563" cy="47151"/>
            </a:xfrm>
            <a:custGeom>
              <a:avLst/>
              <a:gdLst>
                <a:gd name="connsiteX0" fmla="*/ 32043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3 w 41563"/>
                <a:gd name="connsiteY13" fmla="*/ 45338 h 47151"/>
                <a:gd name="connsiteX14" fmla="*/ 32043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3"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3" y="45338"/>
                  </a:lnTo>
                  <a:lnTo>
                    <a:pt x="32043" y="45791"/>
                  </a:lnTo>
                  <a:close/>
                </a:path>
              </a:pathLst>
            </a:custGeom>
            <a:solidFill>
              <a:srgbClr val="FFFFFF"/>
            </a:solidFill>
            <a:ln w="452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7E7D570D-D508-2A1B-CE30-52566D43E2A2}"/>
                </a:ext>
              </a:extLst>
            </p:cNvPr>
            <p:cNvSpPr/>
            <p:nvPr/>
          </p:nvSpPr>
          <p:spPr>
            <a:xfrm>
              <a:off x="11417090" y="871226"/>
              <a:ext cx="32189" cy="46698"/>
            </a:xfrm>
            <a:custGeom>
              <a:avLst/>
              <a:gdLst>
                <a:gd name="connsiteX0" fmla="*/ 9521 w 32189"/>
                <a:gd name="connsiteY0" fmla="*/ 907 h 46698"/>
                <a:gd name="connsiteX1" fmla="*/ 0 w 32189"/>
                <a:gd name="connsiteY1" fmla="*/ 46698 h 46698"/>
                <a:gd name="connsiteX2" fmla="*/ 13148 w 32189"/>
                <a:gd name="connsiteY2" fmla="*/ 46698 h 46698"/>
                <a:gd name="connsiteX3" fmla="*/ 19042 w 32189"/>
                <a:gd name="connsiteY3" fmla="*/ 18589 h 46698"/>
                <a:gd name="connsiteX4" fmla="*/ 25389 w 32189"/>
                <a:gd name="connsiteY4" fmla="*/ 14055 h 46698"/>
                <a:gd name="connsiteX5" fmla="*/ 29016 w 32189"/>
                <a:gd name="connsiteY5" fmla="*/ 14508 h 46698"/>
                <a:gd name="connsiteX6" fmla="*/ 32190 w 32189"/>
                <a:gd name="connsiteY6" fmla="*/ 0 h 46698"/>
                <a:gd name="connsiteX7" fmla="*/ 20402 w 32189"/>
                <a:gd name="connsiteY7" fmla="*/ 8161 h 46698"/>
                <a:gd name="connsiteX8" fmla="*/ 20402 w 32189"/>
                <a:gd name="connsiteY8" fmla="*/ 8161 h 46698"/>
                <a:gd name="connsiteX9" fmla="*/ 21762 w 32189"/>
                <a:gd name="connsiteY9" fmla="*/ 1360 h 46698"/>
                <a:gd name="connsiteX10" fmla="*/ 9521 w 32189"/>
                <a:gd name="connsiteY10" fmla="*/ 1360 h 46698"/>
                <a:gd name="connsiteX11" fmla="*/ 9521 w 32189"/>
                <a:gd name="connsiteY11" fmla="*/ 907 h 4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46698">
                  <a:moveTo>
                    <a:pt x="9521" y="907"/>
                  </a:moveTo>
                  <a:lnTo>
                    <a:pt x="0" y="46698"/>
                  </a:lnTo>
                  <a:lnTo>
                    <a:pt x="13148" y="46698"/>
                  </a:lnTo>
                  <a:lnTo>
                    <a:pt x="19042" y="18589"/>
                  </a:lnTo>
                  <a:cubicBezTo>
                    <a:pt x="19949" y="14962"/>
                    <a:pt x="21762" y="14055"/>
                    <a:pt x="25389" y="14055"/>
                  </a:cubicBezTo>
                  <a:cubicBezTo>
                    <a:pt x="26749" y="14055"/>
                    <a:pt x="28110" y="14055"/>
                    <a:pt x="29016" y="14508"/>
                  </a:cubicBezTo>
                  <a:lnTo>
                    <a:pt x="32190" y="0"/>
                  </a:lnTo>
                  <a:cubicBezTo>
                    <a:pt x="26749" y="0"/>
                    <a:pt x="23122" y="3174"/>
                    <a:pt x="20402" y="8161"/>
                  </a:cubicBezTo>
                  <a:lnTo>
                    <a:pt x="20402" y="8161"/>
                  </a:lnTo>
                  <a:lnTo>
                    <a:pt x="21762" y="1360"/>
                  </a:lnTo>
                  <a:lnTo>
                    <a:pt x="9521" y="1360"/>
                  </a:lnTo>
                  <a:lnTo>
                    <a:pt x="9521" y="907"/>
                  </a:lnTo>
                  <a:close/>
                </a:path>
              </a:pathLst>
            </a:custGeom>
            <a:solidFill>
              <a:srgbClr val="FFFFFF"/>
            </a:solidFill>
            <a:ln w="452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40E46E3-D7A1-EB4A-01EA-7C26451AB1FF}"/>
                </a:ext>
              </a:extLst>
            </p:cNvPr>
            <p:cNvSpPr/>
            <p:nvPr/>
          </p:nvSpPr>
          <p:spPr>
            <a:xfrm>
              <a:off x="11467415" y="857171"/>
              <a:ext cx="48154" cy="61206"/>
            </a:xfrm>
            <a:custGeom>
              <a:avLst/>
              <a:gdLst>
                <a:gd name="connsiteX0" fmla="*/ 20402 w 48154"/>
                <a:gd name="connsiteY0" fmla="*/ 34457 h 61206"/>
                <a:gd name="connsiteX1" fmla="*/ 29016 w 48154"/>
                <a:gd name="connsiteY1" fmla="*/ 41711 h 61206"/>
                <a:gd name="connsiteX2" fmla="*/ 17228 w 48154"/>
                <a:gd name="connsiteY2" fmla="*/ 49418 h 61206"/>
                <a:gd name="connsiteX3" fmla="*/ 20402 w 48154"/>
                <a:gd name="connsiteY3" fmla="*/ 34457 h 61206"/>
                <a:gd name="connsiteX4" fmla="*/ 20402 w 48154"/>
                <a:gd name="connsiteY4" fmla="*/ 34457 h 61206"/>
                <a:gd name="connsiteX5" fmla="*/ 25389 w 48154"/>
                <a:gd name="connsiteY5" fmla="*/ 10428 h 61206"/>
                <a:gd name="connsiteX6" fmla="*/ 33550 w 48154"/>
                <a:gd name="connsiteY6" fmla="*/ 16322 h 61206"/>
                <a:gd name="connsiteX7" fmla="*/ 22669 w 48154"/>
                <a:gd name="connsiteY7" fmla="*/ 23576 h 61206"/>
                <a:gd name="connsiteX8" fmla="*/ 25389 w 48154"/>
                <a:gd name="connsiteY8" fmla="*/ 10428 h 61206"/>
                <a:gd name="connsiteX9" fmla="*/ 25389 w 48154"/>
                <a:gd name="connsiteY9" fmla="*/ 10428 h 61206"/>
                <a:gd name="connsiteX10" fmla="*/ 20855 w 48154"/>
                <a:gd name="connsiteY10" fmla="*/ 60753 h 61206"/>
                <a:gd name="connsiteX11" fmla="*/ 43071 w 48154"/>
                <a:gd name="connsiteY11" fmla="*/ 43071 h 61206"/>
                <a:gd name="connsiteX12" fmla="*/ 38084 w 48154"/>
                <a:gd name="connsiteY12" fmla="*/ 28563 h 61206"/>
                <a:gd name="connsiteX13" fmla="*/ 38084 w 48154"/>
                <a:gd name="connsiteY13" fmla="*/ 28563 h 61206"/>
                <a:gd name="connsiteX14" fmla="*/ 47605 w 48154"/>
                <a:gd name="connsiteY14" fmla="*/ 15868 h 61206"/>
                <a:gd name="connsiteX15" fmla="*/ 31737 w 48154"/>
                <a:gd name="connsiteY15" fmla="*/ 0 h 61206"/>
                <a:gd name="connsiteX16" fmla="*/ 13148 w 48154"/>
                <a:gd name="connsiteY16" fmla="*/ 0 h 61206"/>
                <a:gd name="connsiteX17" fmla="*/ 0 w 48154"/>
                <a:gd name="connsiteY17" fmla="*/ 61206 h 61206"/>
                <a:gd name="connsiteX18" fmla="*/ 20855 w 48154"/>
                <a:gd name="connsiteY18" fmla="*/ 61206 h 61206"/>
                <a:gd name="connsiteX19" fmla="*/ 20855 w 48154"/>
                <a:gd name="connsiteY19" fmla="*/ 60753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54" h="61206">
                  <a:moveTo>
                    <a:pt x="20402" y="34457"/>
                  </a:moveTo>
                  <a:cubicBezTo>
                    <a:pt x="26296" y="34910"/>
                    <a:pt x="30376" y="34457"/>
                    <a:pt x="29016" y="41711"/>
                  </a:cubicBezTo>
                  <a:cubicBezTo>
                    <a:pt x="27203" y="49872"/>
                    <a:pt x="24482" y="49418"/>
                    <a:pt x="17228" y="49418"/>
                  </a:cubicBezTo>
                  <a:lnTo>
                    <a:pt x="20402" y="34457"/>
                  </a:lnTo>
                  <a:lnTo>
                    <a:pt x="20402" y="34457"/>
                  </a:lnTo>
                  <a:close/>
                  <a:moveTo>
                    <a:pt x="25389" y="10428"/>
                  </a:moveTo>
                  <a:cubicBezTo>
                    <a:pt x="30376" y="10428"/>
                    <a:pt x="34457" y="9974"/>
                    <a:pt x="33550" y="16322"/>
                  </a:cubicBezTo>
                  <a:cubicBezTo>
                    <a:pt x="32190" y="23576"/>
                    <a:pt x="29016" y="23122"/>
                    <a:pt x="22669" y="23576"/>
                  </a:cubicBezTo>
                  <a:lnTo>
                    <a:pt x="25389" y="10428"/>
                  </a:lnTo>
                  <a:lnTo>
                    <a:pt x="25389" y="10428"/>
                  </a:lnTo>
                  <a:close/>
                  <a:moveTo>
                    <a:pt x="20855" y="60753"/>
                  </a:moveTo>
                  <a:cubicBezTo>
                    <a:pt x="32643" y="60753"/>
                    <a:pt x="40804" y="55312"/>
                    <a:pt x="43071" y="43071"/>
                  </a:cubicBezTo>
                  <a:cubicBezTo>
                    <a:pt x="44884" y="35363"/>
                    <a:pt x="43978" y="32190"/>
                    <a:pt x="38084" y="28563"/>
                  </a:cubicBezTo>
                  <a:lnTo>
                    <a:pt x="38084" y="28563"/>
                  </a:lnTo>
                  <a:cubicBezTo>
                    <a:pt x="43524" y="25843"/>
                    <a:pt x="46698" y="20855"/>
                    <a:pt x="47605" y="15868"/>
                  </a:cubicBezTo>
                  <a:cubicBezTo>
                    <a:pt x="50325" y="3627"/>
                    <a:pt x="42618" y="0"/>
                    <a:pt x="31737" y="0"/>
                  </a:cubicBezTo>
                  <a:lnTo>
                    <a:pt x="13148" y="0"/>
                  </a:lnTo>
                  <a:lnTo>
                    <a:pt x="0" y="61206"/>
                  </a:lnTo>
                  <a:lnTo>
                    <a:pt x="20855" y="61206"/>
                  </a:lnTo>
                  <a:lnTo>
                    <a:pt x="20855" y="60753"/>
                  </a:lnTo>
                  <a:close/>
                </a:path>
              </a:pathLst>
            </a:custGeom>
            <a:solidFill>
              <a:srgbClr val="FFFFFF"/>
            </a:solidFill>
            <a:ln w="452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88947F81-F4A5-D01D-B6F8-7ECF8674EFDF}"/>
                </a:ext>
              </a:extLst>
            </p:cNvPr>
            <p:cNvSpPr/>
            <p:nvPr/>
          </p:nvSpPr>
          <p:spPr>
            <a:xfrm>
              <a:off x="11516074" y="872133"/>
              <a:ext cx="41563" cy="47151"/>
            </a:xfrm>
            <a:custGeom>
              <a:avLst/>
              <a:gdLst>
                <a:gd name="connsiteX0" fmla="*/ 32042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2 w 41563"/>
                <a:gd name="connsiteY13" fmla="*/ 45338 h 47151"/>
                <a:gd name="connsiteX14" fmla="*/ 32042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2"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2" y="45338"/>
                  </a:lnTo>
                  <a:lnTo>
                    <a:pt x="32042" y="45791"/>
                  </a:lnTo>
                  <a:close/>
                </a:path>
              </a:pathLst>
            </a:custGeom>
            <a:solidFill>
              <a:srgbClr val="FFFFFF"/>
            </a:solidFill>
            <a:ln w="452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B79A5D7D-EDA6-32B6-0F19-A058840C9652}"/>
                </a:ext>
              </a:extLst>
            </p:cNvPr>
            <p:cNvSpPr/>
            <p:nvPr/>
          </p:nvSpPr>
          <p:spPr>
            <a:xfrm>
              <a:off x="11558544"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98DD981C-5EB1-5323-7694-070F2E8ED39E}"/>
                </a:ext>
              </a:extLst>
            </p:cNvPr>
            <p:cNvSpPr/>
            <p:nvPr/>
          </p:nvSpPr>
          <p:spPr>
            <a:xfrm>
              <a:off x="11583027" y="856718"/>
              <a:ext cx="25842" cy="61206"/>
            </a:xfrm>
            <a:custGeom>
              <a:avLst/>
              <a:gdLst>
                <a:gd name="connsiteX0" fmla="*/ 12695 w 25842"/>
                <a:gd name="connsiteY0" fmla="*/ 61206 h 61206"/>
                <a:gd name="connsiteX1" fmla="*/ 25843 w 25842"/>
                <a:gd name="connsiteY1" fmla="*/ 0 h 61206"/>
                <a:gd name="connsiteX2" fmla="*/ 12695 w 25842"/>
                <a:gd name="connsiteY2" fmla="*/ 0 h 61206"/>
                <a:gd name="connsiteX3" fmla="*/ 0 w 25842"/>
                <a:gd name="connsiteY3" fmla="*/ 61206 h 61206"/>
                <a:gd name="connsiteX4" fmla="*/ 12695 w 25842"/>
                <a:gd name="connsiteY4" fmla="*/ 61206 h 6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61206">
                  <a:moveTo>
                    <a:pt x="12695" y="61206"/>
                  </a:moveTo>
                  <a:lnTo>
                    <a:pt x="25843" y="0"/>
                  </a:lnTo>
                  <a:lnTo>
                    <a:pt x="12695" y="0"/>
                  </a:lnTo>
                  <a:lnTo>
                    <a:pt x="0" y="61206"/>
                  </a:lnTo>
                  <a:lnTo>
                    <a:pt x="12695" y="61206"/>
                  </a:lnTo>
                  <a:close/>
                </a:path>
              </a:pathLst>
            </a:custGeom>
            <a:solidFill>
              <a:srgbClr val="FFFFFF"/>
            </a:solidFill>
            <a:ln w="452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B617A81-B062-BB0D-2C3E-7B17210ED792}"/>
                </a:ext>
              </a:extLst>
            </p:cNvPr>
            <p:cNvSpPr/>
            <p:nvPr/>
          </p:nvSpPr>
          <p:spPr>
            <a:xfrm>
              <a:off x="11608388" y="856718"/>
              <a:ext cx="44005" cy="62566"/>
            </a:xfrm>
            <a:custGeom>
              <a:avLst/>
              <a:gdLst>
                <a:gd name="connsiteX0" fmla="*/ 16350 w 44005"/>
                <a:gd name="connsiteY0" fmla="*/ 32643 h 62566"/>
                <a:gd name="connsiteX1" fmla="*/ 22243 w 44005"/>
                <a:gd name="connsiteY1" fmla="*/ 24482 h 62566"/>
                <a:gd name="connsiteX2" fmla="*/ 24057 w 44005"/>
                <a:gd name="connsiteY2" fmla="*/ 33097 h 62566"/>
                <a:gd name="connsiteX3" fmla="*/ 21790 w 44005"/>
                <a:gd name="connsiteY3" fmla="*/ 43978 h 62566"/>
                <a:gd name="connsiteX4" fmla="*/ 15896 w 44005"/>
                <a:gd name="connsiteY4" fmla="*/ 51685 h 62566"/>
                <a:gd name="connsiteX5" fmla="*/ 13629 w 44005"/>
                <a:gd name="connsiteY5" fmla="*/ 44431 h 62566"/>
                <a:gd name="connsiteX6" fmla="*/ 16350 w 44005"/>
                <a:gd name="connsiteY6" fmla="*/ 32643 h 62566"/>
                <a:gd name="connsiteX7" fmla="*/ 16350 w 44005"/>
                <a:gd name="connsiteY7" fmla="*/ 32643 h 62566"/>
                <a:gd name="connsiteX8" fmla="*/ 30858 w 44005"/>
                <a:gd name="connsiteY8" fmla="*/ 61206 h 62566"/>
                <a:gd name="connsiteX9" fmla="*/ 44006 w 44005"/>
                <a:gd name="connsiteY9" fmla="*/ 0 h 62566"/>
                <a:gd name="connsiteX10" fmla="*/ 30858 w 44005"/>
                <a:gd name="connsiteY10" fmla="*/ 0 h 62566"/>
                <a:gd name="connsiteX11" fmla="*/ 26777 w 44005"/>
                <a:gd name="connsiteY11" fmla="*/ 19495 h 62566"/>
                <a:gd name="connsiteX12" fmla="*/ 26777 w 44005"/>
                <a:gd name="connsiteY12" fmla="*/ 19495 h 62566"/>
                <a:gd name="connsiteX13" fmla="*/ 18616 w 44005"/>
                <a:gd name="connsiteY13" fmla="*/ 14055 h 62566"/>
                <a:gd name="connsiteX14" fmla="*/ 4108 w 44005"/>
                <a:gd name="connsiteY14" fmla="*/ 29923 h 62566"/>
                <a:gd name="connsiteX15" fmla="*/ 935 w 44005"/>
                <a:gd name="connsiteY15" fmla="*/ 45791 h 62566"/>
                <a:gd name="connsiteX16" fmla="*/ 8642 w 44005"/>
                <a:gd name="connsiteY16" fmla="*/ 62566 h 62566"/>
                <a:gd name="connsiteX17" fmla="*/ 19977 w 44005"/>
                <a:gd name="connsiteY17" fmla="*/ 55766 h 62566"/>
                <a:gd name="connsiteX18" fmla="*/ 19977 w 44005"/>
                <a:gd name="connsiteY18" fmla="*/ 55766 h 62566"/>
                <a:gd name="connsiteX19" fmla="*/ 19070 w 44005"/>
                <a:gd name="connsiteY19" fmla="*/ 61206 h 62566"/>
                <a:gd name="connsiteX20" fmla="*/ 30858 w 44005"/>
                <a:gd name="connsiteY20" fmla="*/ 61206 h 62566"/>
                <a:gd name="connsiteX21" fmla="*/ 30858 w 44005"/>
                <a:gd name="connsiteY21" fmla="*/ 61206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05" h="62566">
                  <a:moveTo>
                    <a:pt x="16350" y="32643"/>
                  </a:moveTo>
                  <a:cubicBezTo>
                    <a:pt x="16803" y="29923"/>
                    <a:pt x="17710" y="24482"/>
                    <a:pt x="22243" y="24482"/>
                  </a:cubicBezTo>
                  <a:cubicBezTo>
                    <a:pt x="25417" y="24482"/>
                    <a:pt x="24964" y="29016"/>
                    <a:pt x="24057" y="33097"/>
                  </a:cubicBezTo>
                  <a:lnTo>
                    <a:pt x="21790" y="43978"/>
                  </a:lnTo>
                  <a:cubicBezTo>
                    <a:pt x="20883" y="48512"/>
                    <a:pt x="19523" y="51685"/>
                    <a:pt x="15896" y="51685"/>
                  </a:cubicBezTo>
                  <a:cubicBezTo>
                    <a:pt x="12269" y="51685"/>
                    <a:pt x="13176" y="47151"/>
                    <a:pt x="13629" y="44431"/>
                  </a:cubicBezTo>
                  <a:lnTo>
                    <a:pt x="16350" y="32643"/>
                  </a:lnTo>
                  <a:lnTo>
                    <a:pt x="16350" y="32643"/>
                  </a:lnTo>
                  <a:close/>
                  <a:moveTo>
                    <a:pt x="30858" y="61206"/>
                  </a:moveTo>
                  <a:lnTo>
                    <a:pt x="44006" y="0"/>
                  </a:lnTo>
                  <a:lnTo>
                    <a:pt x="30858" y="0"/>
                  </a:lnTo>
                  <a:lnTo>
                    <a:pt x="26777" y="19495"/>
                  </a:lnTo>
                  <a:lnTo>
                    <a:pt x="26777" y="19495"/>
                  </a:lnTo>
                  <a:cubicBezTo>
                    <a:pt x="24964" y="15415"/>
                    <a:pt x="21790" y="14055"/>
                    <a:pt x="18616" y="14055"/>
                  </a:cubicBezTo>
                  <a:cubicBezTo>
                    <a:pt x="10002" y="14055"/>
                    <a:pt x="5922" y="22669"/>
                    <a:pt x="4108" y="29923"/>
                  </a:cubicBezTo>
                  <a:lnTo>
                    <a:pt x="935" y="45791"/>
                  </a:lnTo>
                  <a:cubicBezTo>
                    <a:pt x="-879" y="53499"/>
                    <a:pt x="-879" y="62566"/>
                    <a:pt x="8642" y="62566"/>
                  </a:cubicBezTo>
                  <a:cubicBezTo>
                    <a:pt x="12269" y="62566"/>
                    <a:pt x="16803" y="60299"/>
                    <a:pt x="19977" y="55766"/>
                  </a:cubicBezTo>
                  <a:lnTo>
                    <a:pt x="19977" y="55766"/>
                  </a:lnTo>
                  <a:lnTo>
                    <a:pt x="19070" y="61206"/>
                  </a:lnTo>
                  <a:lnTo>
                    <a:pt x="30858" y="61206"/>
                  </a:lnTo>
                  <a:lnTo>
                    <a:pt x="30858" y="61206"/>
                  </a:lnTo>
                  <a:close/>
                </a:path>
              </a:pathLst>
            </a:custGeom>
            <a:solidFill>
              <a:srgbClr val="FFFFFF"/>
            </a:solidFill>
            <a:ln w="452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BC6345-C0CF-BD6E-CB27-C2394FC4AF27}"/>
                </a:ext>
              </a:extLst>
            </p:cNvPr>
            <p:cNvSpPr/>
            <p:nvPr/>
          </p:nvSpPr>
          <p:spPr>
            <a:xfrm>
              <a:off x="11649673"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6888D1F8-0CD8-CAC1-9D60-6D857B9492D2}"/>
                </a:ext>
              </a:extLst>
            </p:cNvPr>
            <p:cNvSpPr/>
            <p:nvPr/>
          </p:nvSpPr>
          <p:spPr>
            <a:xfrm>
              <a:off x="11673249" y="870773"/>
              <a:ext cx="41483" cy="47151"/>
            </a:xfrm>
            <a:custGeom>
              <a:avLst/>
              <a:gdLst>
                <a:gd name="connsiteX0" fmla="*/ 9521 w 41483"/>
                <a:gd name="connsiteY0" fmla="*/ 1360 h 47151"/>
                <a:gd name="connsiteX1" fmla="*/ 0 w 41483"/>
                <a:gd name="connsiteY1" fmla="*/ 47151 h 47151"/>
                <a:gd name="connsiteX2" fmla="*/ 13148 w 41483"/>
                <a:gd name="connsiteY2" fmla="*/ 47151 h 47151"/>
                <a:gd name="connsiteX3" fmla="*/ 19949 w 41483"/>
                <a:gd name="connsiteY3" fmla="*/ 14508 h 47151"/>
                <a:gd name="connsiteX4" fmla="*/ 24029 w 41483"/>
                <a:gd name="connsiteY4" fmla="*/ 10881 h 47151"/>
                <a:gd name="connsiteX5" fmla="*/ 26749 w 41483"/>
                <a:gd name="connsiteY5" fmla="*/ 14508 h 47151"/>
                <a:gd name="connsiteX6" fmla="*/ 19949 w 41483"/>
                <a:gd name="connsiteY6" fmla="*/ 47151 h 47151"/>
                <a:gd name="connsiteX7" fmla="*/ 33097 w 41483"/>
                <a:gd name="connsiteY7" fmla="*/ 47151 h 47151"/>
                <a:gd name="connsiteX8" fmla="*/ 41258 w 41483"/>
                <a:gd name="connsiteY8" fmla="*/ 9521 h 47151"/>
                <a:gd name="connsiteX9" fmla="*/ 31737 w 41483"/>
                <a:gd name="connsiteY9" fmla="*/ 0 h 47151"/>
                <a:gd name="connsiteX10" fmla="*/ 21309 w 41483"/>
                <a:gd name="connsiteY10" fmla="*/ 6801 h 47151"/>
                <a:gd name="connsiteX11" fmla="*/ 21309 w 41483"/>
                <a:gd name="connsiteY11" fmla="*/ 6801 h 47151"/>
                <a:gd name="connsiteX12" fmla="*/ 22669 w 41483"/>
                <a:gd name="connsiteY12" fmla="*/ 907 h 47151"/>
                <a:gd name="connsiteX13" fmla="*/ 9521 w 41483"/>
                <a:gd name="connsiteY13" fmla="*/ 907 h 47151"/>
                <a:gd name="connsiteX14" fmla="*/ 9521 w 41483"/>
                <a:gd name="connsiteY14" fmla="*/ 1360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83" h="47151">
                  <a:moveTo>
                    <a:pt x="9521" y="1360"/>
                  </a:moveTo>
                  <a:lnTo>
                    <a:pt x="0" y="47151"/>
                  </a:lnTo>
                  <a:lnTo>
                    <a:pt x="13148" y="47151"/>
                  </a:lnTo>
                  <a:lnTo>
                    <a:pt x="19949" y="14508"/>
                  </a:lnTo>
                  <a:cubicBezTo>
                    <a:pt x="20402" y="12241"/>
                    <a:pt x="21762" y="10881"/>
                    <a:pt x="24029" y="10881"/>
                  </a:cubicBezTo>
                  <a:cubicBezTo>
                    <a:pt x="26296" y="10881"/>
                    <a:pt x="26749" y="12695"/>
                    <a:pt x="26749" y="14508"/>
                  </a:cubicBezTo>
                  <a:lnTo>
                    <a:pt x="19949" y="47151"/>
                  </a:lnTo>
                  <a:lnTo>
                    <a:pt x="33097" y="47151"/>
                  </a:lnTo>
                  <a:lnTo>
                    <a:pt x="41258" y="9521"/>
                  </a:lnTo>
                  <a:cubicBezTo>
                    <a:pt x="42618" y="3174"/>
                    <a:pt x="37631" y="0"/>
                    <a:pt x="31737" y="0"/>
                  </a:cubicBezTo>
                  <a:cubicBezTo>
                    <a:pt x="27656" y="0"/>
                    <a:pt x="23122" y="3627"/>
                    <a:pt x="21309" y="6801"/>
                  </a:cubicBezTo>
                  <a:lnTo>
                    <a:pt x="21309" y="6801"/>
                  </a:lnTo>
                  <a:lnTo>
                    <a:pt x="22669" y="907"/>
                  </a:lnTo>
                  <a:lnTo>
                    <a:pt x="9521" y="907"/>
                  </a:lnTo>
                  <a:lnTo>
                    <a:pt x="9521" y="1360"/>
                  </a:lnTo>
                  <a:close/>
                </a:path>
              </a:pathLst>
            </a:custGeom>
            <a:solidFill>
              <a:srgbClr val="FFFFFF"/>
            </a:solidFill>
            <a:ln w="452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8E6F2D67-2606-483D-88CB-AB50FDD1B5EF}"/>
                </a:ext>
              </a:extLst>
            </p:cNvPr>
            <p:cNvSpPr/>
            <p:nvPr/>
          </p:nvSpPr>
          <p:spPr>
            <a:xfrm>
              <a:off x="11713727" y="870319"/>
              <a:ext cx="44757" cy="62566"/>
            </a:xfrm>
            <a:custGeom>
              <a:avLst/>
              <a:gdLst>
                <a:gd name="connsiteX0" fmla="*/ 20275 w 44757"/>
                <a:gd name="connsiteY0" fmla="*/ 17682 h 62566"/>
                <a:gd name="connsiteX1" fmla="*/ 25262 w 44757"/>
                <a:gd name="connsiteY1" fmla="*/ 10881 h 62566"/>
                <a:gd name="connsiteX2" fmla="*/ 28436 w 44757"/>
                <a:gd name="connsiteY2" fmla="*/ 16775 h 62566"/>
                <a:gd name="connsiteX3" fmla="*/ 25715 w 44757"/>
                <a:gd name="connsiteY3" fmla="*/ 29470 h 62566"/>
                <a:gd name="connsiteX4" fmla="*/ 20728 w 44757"/>
                <a:gd name="connsiteY4" fmla="*/ 35364 h 62566"/>
                <a:gd name="connsiteX5" fmla="*/ 18008 w 44757"/>
                <a:gd name="connsiteY5" fmla="*/ 30376 h 62566"/>
                <a:gd name="connsiteX6" fmla="*/ 20275 w 44757"/>
                <a:gd name="connsiteY6" fmla="*/ 17682 h 62566"/>
                <a:gd name="connsiteX7" fmla="*/ 20275 w 44757"/>
                <a:gd name="connsiteY7" fmla="*/ 17682 h 62566"/>
                <a:gd name="connsiteX8" fmla="*/ 326 w 44757"/>
                <a:gd name="connsiteY8" fmla="*/ 49872 h 62566"/>
                <a:gd name="connsiteX9" fmla="*/ 14381 w 44757"/>
                <a:gd name="connsiteY9" fmla="*/ 62566 h 62566"/>
                <a:gd name="connsiteX10" fmla="*/ 34783 w 44757"/>
                <a:gd name="connsiteY10" fmla="*/ 48058 h 62566"/>
                <a:gd name="connsiteX11" fmla="*/ 44757 w 44757"/>
                <a:gd name="connsiteY11" fmla="*/ 1360 h 62566"/>
                <a:gd name="connsiteX12" fmla="*/ 32516 w 44757"/>
                <a:gd name="connsiteY12" fmla="*/ 1360 h 62566"/>
                <a:gd name="connsiteX13" fmla="*/ 31156 w 44757"/>
                <a:gd name="connsiteY13" fmla="*/ 6801 h 62566"/>
                <a:gd name="connsiteX14" fmla="*/ 31156 w 44757"/>
                <a:gd name="connsiteY14" fmla="*/ 6801 h 62566"/>
                <a:gd name="connsiteX15" fmla="*/ 22542 w 44757"/>
                <a:gd name="connsiteY15" fmla="*/ 0 h 62566"/>
                <a:gd name="connsiteX16" fmla="*/ 8034 w 44757"/>
                <a:gd name="connsiteY16" fmla="*/ 15868 h 62566"/>
                <a:gd name="connsiteX17" fmla="*/ 4860 w 44757"/>
                <a:gd name="connsiteY17" fmla="*/ 31737 h 62566"/>
                <a:gd name="connsiteX18" fmla="*/ 13021 w 44757"/>
                <a:gd name="connsiteY18" fmla="*/ 46245 h 62566"/>
                <a:gd name="connsiteX19" fmla="*/ 23449 w 44757"/>
                <a:gd name="connsiteY19" fmla="*/ 41258 h 62566"/>
                <a:gd name="connsiteX20" fmla="*/ 23449 w 44757"/>
                <a:gd name="connsiteY20" fmla="*/ 41258 h 62566"/>
                <a:gd name="connsiteX21" fmla="*/ 21635 w 44757"/>
                <a:gd name="connsiteY21" fmla="*/ 50325 h 62566"/>
                <a:gd name="connsiteX22" fmla="*/ 17101 w 44757"/>
                <a:gd name="connsiteY22" fmla="*/ 53952 h 62566"/>
                <a:gd name="connsiteX23" fmla="*/ 13928 w 44757"/>
                <a:gd name="connsiteY23" fmla="*/ 49418 h 62566"/>
                <a:gd name="connsiteX24" fmla="*/ 326 w 44757"/>
                <a:gd name="connsiteY24" fmla="*/ 49418 h 62566"/>
                <a:gd name="connsiteX25" fmla="*/ 326 w 44757"/>
                <a:gd name="connsiteY25" fmla="*/ 49872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57" h="62566">
                  <a:moveTo>
                    <a:pt x="20275" y="17682"/>
                  </a:moveTo>
                  <a:cubicBezTo>
                    <a:pt x="20728" y="15415"/>
                    <a:pt x="22088" y="10881"/>
                    <a:pt x="25262" y="10881"/>
                  </a:cubicBezTo>
                  <a:cubicBezTo>
                    <a:pt x="28889" y="10881"/>
                    <a:pt x="28889" y="13601"/>
                    <a:pt x="28436" y="16775"/>
                  </a:cubicBezTo>
                  <a:lnTo>
                    <a:pt x="25715" y="29470"/>
                  </a:lnTo>
                  <a:cubicBezTo>
                    <a:pt x="25262" y="32190"/>
                    <a:pt x="23902" y="35364"/>
                    <a:pt x="20728" y="35364"/>
                  </a:cubicBezTo>
                  <a:cubicBezTo>
                    <a:pt x="17555" y="35364"/>
                    <a:pt x="17555" y="33097"/>
                    <a:pt x="18008" y="30376"/>
                  </a:cubicBezTo>
                  <a:lnTo>
                    <a:pt x="20275" y="17682"/>
                  </a:lnTo>
                  <a:lnTo>
                    <a:pt x="20275" y="17682"/>
                  </a:lnTo>
                  <a:close/>
                  <a:moveTo>
                    <a:pt x="326" y="49872"/>
                  </a:moveTo>
                  <a:cubicBezTo>
                    <a:pt x="-1487" y="60299"/>
                    <a:pt x="4407" y="62566"/>
                    <a:pt x="14381" y="62566"/>
                  </a:cubicBezTo>
                  <a:cubicBezTo>
                    <a:pt x="23902" y="62566"/>
                    <a:pt x="32516" y="58939"/>
                    <a:pt x="34783" y="48058"/>
                  </a:cubicBezTo>
                  <a:lnTo>
                    <a:pt x="44757" y="1360"/>
                  </a:lnTo>
                  <a:lnTo>
                    <a:pt x="32516" y="1360"/>
                  </a:lnTo>
                  <a:lnTo>
                    <a:pt x="31156" y="6801"/>
                  </a:lnTo>
                  <a:lnTo>
                    <a:pt x="31156" y="6801"/>
                  </a:lnTo>
                  <a:cubicBezTo>
                    <a:pt x="29796" y="2267"/>
                    <a:pt x="26622" y="0"/>
                    <a:pt x="22542" y="0"/>
                  </a:cubicBezTo>
                  <a:cubicBezTo>
                    <a:pt x="13928" y="0"/>
                    <a:pt x="9394" y="8614"/>
                    <a:pt x="8034" y="15868"/>
                  </a:cubicBezTo>
                  <a:lnTo>
                    <a:pt x="4860" y="31737"/>
                  </a:lnTo>
                  <a:cubicBezTo>
                    <a:pt x="3500" y="38537"/>
                    <a:pt x="4860" y="46245"/>
                    <a:pt x="13021" y="46245"/>
                  </a:cubicBezTo>
                  <a:cubicBezTo>
                    <a:pt x="16648" y="46245"/>
                    <a:pt x="19822" y="44431"/>
                    <a:pt x="23449" y="41258"/>
                  </a:cubicBezTo>
                  <a:lnTo>
                    <a:pt x="23449" y="41258"/>
                  </a:lnTo>
                  <a:lnTo>
                    <a:pt x="21635" y="50325"/>
                  </a:lnTo>
                  <a:cubicBezTo>
                    <a:pt x="20728" y="53045"/>
                    <a:pt x="19822" y="53952"/>
                    <a:pt x="17101" y="53952"/>
                  </a:cubicBezTo>
                  <a:cubicBezTo>
                    <a:pt x="13474" y="54405"/>
                    <a:pt x="13021" y="52592"/>
                    <a:pt x="13928" y="49418"/>
                  </a:cubicBezTo>
                  <a:lnTo>
                    <a:pt x="326" y="49418"/>
                  </a:lnTo>
                  <a:lnTo>
                    <a:pt x="326" y="49872"/>
                  </a:lnTo>
                  <a:close/>
                </a:path>
              </a:pathLst>
            </a:custGeom>
            <a:solidFill>
              <a:srgbClr val="FFFFFF"/>
            </a:solidFill>
            <a:ln w="452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4A4C9341-E9E1-7A9E-4B82-45DDE3EF038D}"/>
                </a:ext>
              </a:extLst>
            </p:cNvPr>
            <p:cNvSpPr/>
            <p:nvPr/>
          </p:nvSpPr>
          <p:spPr>
            <a:xfrm>
              <a:off x="11841906" y="597839"/>
              <a:ext cx="44431" cy="44431"/>
            </a:xfrm>
            <a:custGeom>
              <a:avLst/>
              <a:gdLst>
                <a:gd name="connsiteX0" fmla="*/ 0 w 44431"/>
                <a:gd name="connsiteY0" fmla="*/ 22216 h 44431"/>
                <a:gd name="connsiteX1" fmla="*/ 22216 w 44431"/>
                <a:gd name="connsiteY1" fmla="*/ 0 h 44431"/>
                <a:gd name="connsiteX2" fmla="*/ 44431 w 44431"/>
                <a:gd name="connsiteY2" fmla="*/ 22216 h 44431"/>
                <a:gd name="connsiteX3" fmla="*/ 22216 w 44431"/>
                <a:gd name="connsiteY3" fmla="*/ 44431 h 44431"/>
                <a:gd name="connsiteX4" fmla="*/ 0 w 44431"/>
                <a:gd name="connsiteY4" fmla="*/ 22216 h 44431"/>
                <a:gd name="connsiteX5" fmla="*/ 40351 w 44431"/>
                <a:gd name="connsiteY5" fmla="*/ 22216 h 44431"/>
                <a:gd name="connsiteX6" fmla="*/ 22216 w 44431"/>
                <a:gd name="connsiteY6" fmla="*/ 4080 h 44431"/>
                <a:gd name="connsiteX7" fmla="*/ 4080 w 44431"/>
                <a:gd name="connsiteY7" fmla="*/ 22216 h 44431"/>
                <a:gd name="connsiteX8" fmla="*/ 22216 w 44431"/>
                <a:gd name="connsiteY8" fmla="*/ 40351 h 44431"/>
                <a:gd name="connsiteX9" fmla="*/ 40351 w 44431"/>
                <a:gd name="connsiteY9" fmla="*/ 22216 h 44431"/>
                <a:gd name="connsiteX10" fmla="*/ 22669 w 44431"/>
                <a:gd name="connsiteY10" fmla="*/ 9521 h 44431"/>
                <a:gd name="connsiteX11" fmla="*/ 33097 w 44431"/>
                <a:gd name="connsiteY11" fmla="*/ 16322 h 44431"/>
                <a:gd name="connsiteX12" fmla="*/ 27656 w 44431"/>
                <a:gd name="connsiteY12" fmla="*/ 23122 h 44431"/>
                <a:gd name="connsiteX13" fmla="*/ 33097 w 44431"/>
                <a:gd name="connsiteY13" fmla="*/ 34457 h 44431"/>
                <a:gd name="connsiteX14" fmla="*/ 28109 w 44431"/>
                <a:gd name="connsiteY14" fmla="*/ 34457 h 44431"/>
                <a:gd name="connsiteX15" fmla="*/ 23122 w 44431"/>
                <a:gd name="connsiteY15" fmla="*/ 24029 h 44431"/>
                <a:gd name="connsiteX16" fmla="*/ 17682 w 44431"/>
                <a:gd name="connsiteY16" fmla="*/ 24029 h 44431"/>
                <a:gd name="connsiteX17" fmla="*/ 17682 w 44431"/>
                <a:gd name="connsiteY17" fmla="*/ 34457 h 44431"/>
                <a:gd name="connsiteX18" fmla="*/ 13148 w 44431"/>
                <a:gd name="connsiteY18" fmla="*/ 34457 h 44431"/>
                <a:gd name="connsiteX19" fmla="*/ 13148 w 44431"/>
                <a:gd name="connsiteY19" fmla="*/ 9521 h 44431"/>
                <a:gd name="connsiteX20" fmla="*/ 22669 w 44431"/>
                <a:gd name="connsiteY20" fmla="*/ 9521 h 44431"/>
                <a:gd name="connsiteX21" fmla="*/ 17682 w 44431"/>
                <a:gd name="connsiteY21" fmla="*/ 20855 h 44431"/>
                <a:gd name="connsiteX22" fmla="*/ 22216 w 44431"/>
                <a:gd name="connsiteY22" fmla="*/ 20855 h 44431"/>
                <a:gd name="connsiteX23" fmla="*/ 28109 w 44431"/>
                <a:gd name="connsiteY23" fmla="*/ 17228 h 44431"/>
                <a:gd name="connsiteX24" fmla="*/ 21762 w 44431"/>
                <a:gd name="connsiteY24" fmla="*/ 13148 h 44431"/>
                <a:gd name="connsiteX25" fmla="*/ 17682 w 44431"/>
                <a:gd name="connsiteY25" fmla="*/ 13148 h 44431"/>
                <a:gd name="connsiteX26" fmla="*/ 17682 w 44431"/>
                <a:gd name="connsiteY26" fmla="*/ 20855 h 4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31" h="44431">
                  <a:moveTo>
                    <a:pt x="0" y="22216"/>
                  </a:moveTo>
                  <a:cubicBezTo>
                    <a:pt x="0" y="9974"/>
                    <a:pt x="9974" y="0"/>
                    <a:pt x="22216" y="0"/>
                  </a:cubicBezTo>
                  <a:cubicBezTo>
                    <a:pt x="34457" y="0"/>
                    <a:pt x="44431" y="9974"/>
                    <a:pt x="44431" y="22216"/>
                  </a:cubicBezTo>
                  <a:cubicBezTo>
                    <a:pt x="44431" y="34457"/>
                    <a:pt x="34457" y="44431"/>
                    <a:pt x="22216" y="44431"/>
                  </a:cubicBezTo>
                  <a:cubicBezTo>
                    <a:pt x="9521" y="43978"/>
                    <a:pt x="0" y="34457"/>
                    <a:pt x="0" y="22216"/>
                  </a:cubicBezTo>
                  <a:close/>
                  <a:moveTo>
                    <a:pt x="40351" y="22216"/>
                  </a:moveTo>
                  <a:cubicBezTo>
                    <a:pt x="40351" y="12241"/>
                    <a:pt x="32190" y="4080"/>
                    <a:pt x="22216" y="4080"/>
                  </a:cubicBezTo>
                  <a:cubicBezTo>
                    <a:pt x="12241" y="4080"/>
                    <a:pt x="4080" y="12241"/>
                    <a:pt x="4080" y="22216"/>
                  </a:cubicBezTo>
                  <a:cubicBezTo>
                    <a:pt x="4080" y="32190"/>
                    <a:pt x="12241" y="40351"/>
                    <a:pt x="22216" y="40351"/>
                  </a:cubicBezTo>
                  <a:cubicBezTo>
                    <a:pt x="32190" y="40351"/>
                    <a:pt x="40351" y="32190"/>
                    <a:pt x="40351" y="22216"/>
                  </a:cubicBezTo>
                  <a:close/>
                  <a:moveTo>
                    <a:pt x="22669" y="9521"/>
                  </a:moveTo>
                  <a:cubicBezTo>
                    <a:pt x="29470" y="9521"/>
                    <a:pt x="33097" y="11788"/>
                    <a:pt x="33097" y="16322"/>
                  </a:cubicBezTo>
                  <a:cubicBezTo>
                    <a:pt x="33097" y="19949"/>
                    <a:pt x="31283" y="22216"/>
                    <a:pt x="27656" y="23122"/>
                  </a:cubicBezTo>
                  <a:lnTo>
                    <a:pt x="33097" y="34457"/>
                  </a:lnTo>
                  <a:lnTo>
                    <a:pt x="28109" y="34457"/>
                  </a:lnTo>
                  <a:lnTo>
                    <a:pt x="23122" y="24029"/>
                  </a:lnTo>
                  <a:lnTo>
                    <a:pt x="17682" y="24029"/>
                  </a:lnTo>
                  <a:lnTo>
                    <a:pt x="17682" y="34457"/>
                  </a:lnTo>
                  <a:lnTo>
                    <a:pt x="13148" y="34457"/>
                  </a:lnTo>
                  <a:lnTo>
                    <a:pt x="13148" y="9521"/>
                  </a:lnTo>
                  <a:lnTo>
                    <a:pt x="22669" y="9521"/>
                  </a:lnTo>
                  <a:close/>
                  <a:moveTo>
                    <a:pt x="17682" y="20855"/>
                  </a:moveTo>
                  <a:lnTo>
                    <a:pt x="22216" y="20855"/>
                  </a:lnTo>
                  <a:cubicBezTo>
                    <a:pt x="26296" y="20855"/>
                    <a:pt x="28109" y="19949"/>
                    <a:pt x="28109" y="17228"/>
                  </a:cubicBezTo>
                  <a:cubicBezTo>
                    <a:pt x="28109" y="14055"/>
                    <a:pt x="25843" y="13148"/>
                    <a:pt x="21762" y="13148"/>
                  </a:cubicBezTo>
                  <a:lnTo>
                    <a:pt x="17682" y="13148"/>
                  </a:lnTo>
                  <a:lnTo>
                    <a:pt x="17682" y="20855"/>
                  </a:lnTo>
                  <a:close/>
                </a:path>
              </a:pathLst>
            </a:custGeom>
            <a:solidFill>
              <a:srgbClr val="FFFFFF"/>
            </a:solidFill>
            <a:ln w="4524" cap="flat">
              <a:noFill/>
              <a:prstDash val="solid"/>
              <a:miter/>
            </a:ln>
          </p:spPr>
          <p:txBody>
            <a:bodyPr rtlCol="0" anchor="ctr"/>
            <a:lstStyle/>
            <a:p>
              <a:endParaRPr lang="en-US"/>
            </a:p>
          </p:txBody>
        </p:sp>
      </p:grpSp>
      <p:pic>
        <p:nvPicPr>
          <p:cNvPr id="40" name="Dots">
            <a:extLst>
              <a:ext uri="{FF2B5EF4-FFF2-40B4-BE49-F238E27FC236}">
                <a16:creationId xmlns:a16="http://schemas.microsoft.com/office/drawing/2014/main" id="{0C462519-01F4-5C0E-FB0B-05317D6D540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5609902"/>
            <a:ext cx="711200" cy="660400"/>
          </a:xfrm>
          <a:prstGeom prst="rect">
            <a:avLst/>
          </a:prstGeom>
        </p:spPr>
      </p:pic>
    </p:spTree>
    <p:extLst>
      <p:ext uri="{BB962C8B-B14F-4D97-AF65-F5344CB8AC3E}">
        <p14:creationId xmlns:p14="http://schemas.microsoft.com/office/powerpoint/2010/main" val="930169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cean Blu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C84F00F5-08AB-8B5C-2CD5-87D930045E82}"/>
              </a:ext>
            </a:extLst>
          </p:cNvPr>
          <p:cNvSpPr/>
          <p:nvPr userDrawn="1"/>
        </p:nvSpPr>
        <p:spPr>
          <a:xfrm>
            <a:off x="0" y="762068"/>
            <a:ext cx="273698" cy="57143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44B8C408-5A46-4E2B-D1C6-D3B58CBCE55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173260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cean Blue - Basic Content Slide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9A593068-CF05-6F23-E068-40F88730A09A}"/>
              </a:ext>
            </a:extLst>
          </p:cNvPr>
          <p:cNvSpPr/>
          <p:nvPr userDrawn="1"/>
        </p:nvSpPr>
        <p:spPr>
          <a:xfrm>
            <a:off x="0" y="762068"/>
            <a:ext cx="273698" cy="57143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5C00B089-2299-44DB-AF57-EC211234A2BF}"/>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8341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cean Blue - Basic Content Slides-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BEBA4360-523D-FC4C-2D5E-DEDEDFB53F7F}"/>
              </a:ext>
            </a:extLst>
          </p:cNvPr>
          <p:cNvSpPr/>
          <p:nvPr userDrawn="1"/>
        </p:nvSpPr>
        <p:spPr>
          <a:xfrm>
            <a:off x="0" y="762068"/>
            <a:ext cx="273698" cy="57143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2E17DCD3-B5B9-D9C3-4DCD-FFEBB68C39D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49073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een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EA9C2ACE-B767-381A-1138-AD4449FF2A70}"/>
              </a:ext>
            </a:extLst>
          </p:cNvPr>
          <p:cNvSpPr/>
          <p:nvPr userDrawn="1"/>
        </p:nvSpPr>
        <p:spPr>
          <a:xfrm>
            <a:off x="0" y="762068"/>
            <a:ext cx="273698" cy="57143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D1225687-4E58-785C-BB4B-AD3D1C7FB0B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520524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reen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A7412322-41D9-26C3-6314-20824EA19CB6}"/>
              </a:ext>
            </a:extLst>
          </p:cNvPr>
          <p:cNvSpPr/>
          <p:nvPr userDrawn="1"/>
        </p:nvSpPr>
        <p:spPr>
          <a:xfrm>
            <a:off x="0" y="762068"/>
            <a:ext cx="273698" cy="57143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EB2BA70F-3C6D-7BEC-AFE8-E97718616D8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290066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56336055-E157-9B30-BFE2-6F135D19356B}"/>
              </a:ext>
            </a:extLst>
          </p:cNvPr>
          <p:cNvSpPr/>
          <p:nvPr userDrawn="1"/>
        </p:nvSpPr>
        <p:spPr>
          <a:xfrm>
            <a:off x="0" y="762068"/>
            <a:ext cx="273698" cy="57143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0EB28F46-6087-8EE1-A2AA-02FD87C4D7C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263027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Gold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C374235F-E498-4178-55E3-613891A038DF}"/>
              </a:ext>
            </a:extLst>
          </p:cNvPr>
          <p:cNvSpPr/>
          <p:nvPr userDrawn="1"/>
        </p:nvSpPr>
        <p:spPr>
          <a:xfrm>
            <a:off x="0" y="762068"/>
            <a:ext cx="273698" cy="57143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D8ABE66D-13BE-A382-534E-5FC42FBE5AA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71350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old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628CA136-6682-3526-4F72-D675DF769198}"/>
              </a:ext>
            </a:extLst>
          </p:cNvPr>
          <p:cNvSpPr/>
          <p:nvPr userDrawn="1"/>
        </p:nvSpPr>
        <p:spPr>
          <a:xfrm>
            <a:off x="0" y="762068"/>
            <a:ext cx="273698" cy="57143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BF3AEFE4-8A1B-75B9-F9F9-915719CA2E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74610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old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03EB4B98-6C9D-C63E-3D95-AAB965F15AB2}"/>
              </a:ext>
            </a:extLst>
          </p:cNvPr>
          <p:cNvSpPr/>
          <p:nvPr userDrawn="1"/>
        </p:nvSpPr>
        <p:spPr>
          <a:xfrm>
            <a:off x="0" y="762068"/>
            <a:ext cx="273698" cy="57143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2D4F8F2A-31F8-0F16-11AB-CF15F86CE4C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84500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rang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6" name="Rectangle 5">
            <a:extLst>
              <a:ext uri="{FF2B5EF4-FFF2-40B4-BE49-F238E27FC236}">
                <a16:creationId xmlns:a16="http://schemas.microsoft.com/office/drawing/2014/main" id="{76ED9EE2-549D-BA09-9249-3C8AED6E685B}"/>
              </a:ext>
            </a:extLst>
          </p:cNvPr>
          <p:cNvSpPr/>
          <p:nvPr userDrawn="1"/>
        </p:nvSpPr>
        <p:spPr>
          <a:xfrm>
            <a:off x="0" y="762068"/>
            <a:ext cx="273698" cy="5714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D75509B9-D200-FCFE-6CC2-23B56BC2D36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409230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Cover Page 1">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tairs, beam, handrail, indoor&#10;&#10;Description automatically generated">
            <a:extLst>
              <a:ext uri="{FF2B5EF4-FFF2-40B4-BE49-F238E27FC236}">
                <a16:creationId xmlns:a16="http://schemas.microsoft.com/office/drawing/2014/main" id="{2A56330C-2A5C-D781-EFC6-8D130E6AF8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26075" y="0"/>
            <a:ext cx="5065925" cy="6858000"/>
          </a:xfrm>
          <a:prstGeom prst="rect">
            <a:avLst/>
          </a:prstGeom>
        </p:spPr>
      </p:pic>
      <p:pic>
        <p:nvPicPr>
          <p:cNvPr id="2" name="Background" descr="A picture containing moon, blue, electric blue, screenshot&#10;&#10;Description automatically generated">
            <a:extLst>
              <a:ext uri="{FF2B5EF4-FFF2-40B4-BE49-F238E27FC236}">
                <a16:creationId xmlns:a16="http://schemas.microsoft.com/office/drawing/2014/main" id="{0BBA2725-9080-5DE9-4A34-A2D2DE28643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034"/>
          <a:stretch/>
        </p:blipFill>
        <p:spPr>
          <a:xfrm>
            <a:off x="0" y="0"/>
            <a:ext cx="7798777" cy="6858000"/>
          </a:xfrm>
          <a:prstGeom prst="rect">
            <a:avLst/>
          </a:prstGeom>
        </p:spPr>
      </p:pic>
      <p:pic>
        <p:nvPicPr>
          <p:cNvPr id="36" name="Background" descr="A picture containing moon, blue, electric blue, screenshot&#10;&#10;Description automatically generated">
            <a:extLst>
              <a:ext uri="{FF2B5EF4-FFF2-40B4-BE49-F238E27FC236}">
                <a16:creationId xmlns:a16="http://schemas.microsoft.com/office/drawing/2014/main" id="{DDAB4373-ECE3-F5C5-7D6E-01C72E9EF83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809" t="51678" r="75"/>
          <a:stretch/>
        </p:blipFill>
        <p:spPr>
          <a:xfrm>
            <a:off x="8642149" y="3544078"/>
            <a:ext cx="3549851" cy="3313921"/>
          </a:xfrm>
          <a:prstGeom prst="rect">
            <a:avLst/>
          </a:prstGeom>
        </p:spPr>
      </p:pic>
      <p:sp>
        <p:nvSpPr>
          <p:cNvPr id="12" name="Sub Head">
            <a:extLst>
              <a:ext uri="{FF2B5EF4-FFF2-40B4-BE49-F238E27FC236}">
                <a16:creationId xmlns:a16="http://schemas.microsoft.com/office/drawing/2014/main" id="{587F878E-F78E-4F41-A407-410C0DBA3534}"/>
              </a:ext>
            </a:extLst>
          </p:cNvPr>
          <p:cNvSpPr>
            <a:spLocks noGrp="1"/>
          </p:cNvSpPr>
          <p:nvPr>
            <p:ph type="body" sz="quarter" idx="14"/>
          </p:nvPr>
        </p:nvSpPr>
        <p:spPr>
          <a:xfrm>
            <a:off x="427880" y="3764113"/>
            <a:ext cx="6842714" cy="1239356"/>
          </a:xfrm>
          <a:prstGeom prst="rect">
            <a:avLst/>
          </a:prstGeom>
        </p:spPr>
        <p:txBody>
          <a:bodyPr lIns="0" tIns="0" rIns="0" bIns="0"/>
          <a:lstStyle>
            <a:lvl1pPr marL="0" indent="0">
              <a:buNone/>
              <a:defRPr sz="2000" b="0" i="0" spc="50" baseline="0">
                <a:solidFill>
                  <a:schemeClr val="accent3">
                    <a:lumMod val="40000"/>
                    <a:lumOff val="60000"/>
                  </a:schemeClr>
                </a:solidFill>
                <a:latin typeface="Barlow Light" pitchFamily="2" charset="77"/>
              </a:defRPr>
            </a:lvl1pPr>
          </a:lstStyle>
          <a:p>
            <a:pPr lvl="0"/>
            <a:r>
              <a:rPr lang="en-US"/>
              <a:t>Click to edit Master text styles</a:t>
            </a:r>
          </a:p>
        </p:txBody>
      </p:sp>
      <p:sp>
        <p:nvSpPr>
          <p:cNvPr id="9" name="Headline">
            <a:extLst>
              <a:ext uri="{FF2B5EF4-FFF2-40B4-BE49-F238E27FC236}">
                <a16:creationId xmlns:a16="http://schemas.microsoft.com/office/drawing/2014/main" id="{12BC25EC-0D96-4DB6-8EFD-B32A37EBB25D}"/>
              </a:ext>
            </a:extLst>
          </p:cNvPr>
          <p:cNvSpPr>
            <a:spLocks noGrp="1"/>
          </p:cNvSpPr>
          <p:nvPr>
            <p:ph type="body" sz="quarter" idx="16"/>
          </p:nvPr>
        </p:nvSpPr>
        <p:spPr>
          <a:xfrm>
            <a:off x="427879" y="1552583"/>
            <a:ext cx="6842715" cy="1991496"/>
          </a:xfrm>
          <a:prstGeom prst="rect">
            <a:avLst/>
          </a:prstGeom>
        </p:spPr>
        <p:txBody>
          <a:bodyPr lIns="0" tIns="0" rIns="0" bIns="0" anchor="b"/>
          <a:lstStyle>
            <a:lvl1pPr marL="0" indent="0">
              <a:lnSpc>
                <a:spcPts val="4500"/>
              </a:lnSpc>
              <a:buNone/>
              <a:defRPr sz="4000" b="1" i="0">
                <a:solidFill>
                  <a:schemeClr val="bg1"/>
                </a:solidFill>
                <a:latin typeface="Barlow" pitchFamily="2" charset="77"/>
              </a:defRPr>
            </a:lvl1pPr>
          </a:lstStyle>
          <a:p>
            <a:pPr lvl="0"/>
            <a:r>
              <a:rPr lang="en-US"/>
              <a:t>Click to edit Master text styles</a:t>
            </a:r>
          </a:p>
        </p:txBody>
      </p:sp>
      <p:cxnSp>
        <p:nvCxnSpPr>
          <p:cNvPr id="13" name="Line">
            <a:extLst>
              <a:ext uri="{FF2B5EF4-FFF2-40B4-BE49-F238E27FC236}">
                <a16:creationId xmlns:a16="http://schemas.microsoft.com/office/drawing/2014/main" id="{EE22C903-8D5D-46CB-8764-A0978471A9E5}"/>
              </a:ext>
            </a:extLst>
          </p:cNvPr>
          <p:cNvCxnSpPr>
            <a:cxnSpLocks/>
          </p:cNvCxnSpPr>
          <p:nvPr userDrawn="1"/>
        </p:nvCxnSpPr>
        <p:spPr>
          <a:xfrm>
            <a:off x="0" y="952136"/>
            <a:ext cx="2286000" cy="364"/>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Date">
            <a:extLst>
              <a:ext uri="{FF2B5EF4-FFF2-40B4-BE49-F238E27FC236}">
                <a16:creationId xmlns:a16="http://schemas.microsoft.com/office/drawing/2014/main" id="{067C3C67-ADD5-6875-9E04-EB7F730D2F0B}"/>
              </a:ext>
            </a:extLst>
          </p:cNvPr>
          <p:cNvSpPr>
            <a:spLocks noGrp="1"/>
          </p:cNvSpPr>
          <p:nvPr>
            <p:ph type="body" sz="quarter" idx="17" hasCustomPrompt="1"/>
          </p:nvPr>
        </p:nvSpPr>
        <p:spPr>
          <a:xfrm>
            <a:off x="398143" y="514565"/>
            <a:ext cx="2605251" cy="278494"/>
          </a:xfrm>
          <a:prstGeom prst="rect">
            <a:avLst/>
          </a:prstGeom>
        </p:spPr>
        <p:txBody>
          <a:bodyPr lIns="0" tIns="0" rIns="0" bIns="0"/>
          <a:lstStyle>
            <a:lvl1pPr marL="0" indent="0">
              <a:buNone/>
              <a:defRPr sz="1800" b="1" i="0" spc="50" baseline="0">
                <a:solidFill>
                  <a:schemeClr val="bg1"/>
                </a:solidFill>
                <a:latin typeface="Barlow SemiBold" pitchFamily="2" charset="77"/>
              </a:defRPr>
            </a:lvl1pPr>
          </a:lstStyle>
          <a:p>
            <a:pPr lvl="0"/>
            <a:r>
              <a:rPr lang="en-US"/>
              <a:t>DATE</a:t>
            </a:r>
          </a:p>
        </p:txBody>
      </p:sp>
      <p:grpSp>
        <p:nvGrpSpPr>
          <p:cNvPr id="3" name="Group 2">
            <a:extLst>
              <a:ext uri="{FF2B5EF4-FFF2-40B4-BE49-F238E27FC236}">
                <a16:creationId xmlns:a16="http://schemas.microsoft.com/office/drawing/2014/main" id="{6C9422CD-ABA4-2E1D-8A8D-91534B6B1615}"/>
              </a:ext>
            </a:extLst>
          </p:cNvPr>
          <p:cNvGrpSpPr/>
          <p:nvPr userDrawn="1"/>
        </p:nvGrpSpPr>
        <p:grpSpPr>
          <a:xfrm>
            <a:off x="10562011" y="400355"/>
            <a:ext cx="1244538" cy="554556"/>
            <a:chOff x="10482223" y="364802"/>
            <a:chExt cx="1404114" cy="625662"/>
          </a:xfrm>
        </p:grpSpPr>
        <p:sp>
          <p:nvSpPr>
            <p:cNvPr id="4" name="Freeform 3">
              <a:extLst>
                <a:ext uri="{FF2B5EF4-FFF2-40B4-BE49-F238E27FC236}">
                  <a16:creationId xmlns:a16="http://schemas.microsoft.com/office/drawing/2014/main" id="{507B46E0-6A7C-8D74-DAD6-28CEDF556FDC}"/>
                </a:ext>
              </a:extLst>
            </p:cNvPr>
            <p:cNvSpPr/>
            <p:nvPr/>
          </p:nvSpPr>
          <p:spPr>
            <a:xfrm>
              <a:off x="11169092" y="593758"/>
              <a:ext cx="163697" cy="187698"/>
            </a:xfrm>
            <a:custGeom>
              <a:avLst/>
              <a:gdLst>
                <a:gd name="connsiteX0" fmla="*/ 38991 w 163697"/>
                <a:gd name="connsiteY0" fmla="*/ 4987 h 187698"/>
                <a:gd name="connsiteX1" fmla="*/ 0 w 163697"/>
                <a:gd name="connsiteY1" fmla="*/ 187699 h 187698"/>
                <a:gd name="connsiteX2" fmla="*/ 51685 w 163697"/>
                <a:gd name="connsiteY2" fmla="*/ 187699 h 187698"/>
                <a:gd name="connsiteX3" fmla="*/ 79341 w 163697"/>
                <a:gd name="connsiteY3" fmla="*/ 57126 h 187698"/>
                <a:gd name="connsiteX4" fmla="*/ 96570 w 163697"/>
                <a:gd name="connsiteY4" fmla="*/ 42164 h 187698"/>
                <a:gd name="connsiteX5" fmla="*/ 106997 w 163697"/>
                <a:gd name="connsiteY5" fmla="*/ 57126 h 187698"/>
                <a:gd name="connsiteX6" fmla="*/ 79341 w 163697"/>
                <a:gd name="connsiteY6" fmla="*/ 187699 h 187698"/>
                <a:gd name="connsiteX7" fmla="*/ 131027 w 163697"/>
                <a:gd name="connsiteY7" fmla="*/ 187699 h 187698"/>
                <a:gd name="connsiteX8" fmla="*/ 162763 w 163697"/>
                <a:gd name="connsiteY8" fmla="*/ 38084 h 187698"/>
                <a:gd name="connsiteX9" fmla="*/ 124679 w 163697"/>
                <a:gd name="connsiteY9" fmla="*/ 0 h 187698"/>
                <a:gd name="connsiteX10" fmla="*/ 82515 w 163697"/>
                <a:gd name="connsiteY10" fmla="*/ 28109 h 187698"/>
                <a:gd name="connsiteX11" fmla="*/ 82062 w 163697"/>
                <a:gd name="connsiteY11" fmla="*/ 28109 h 187698"/>
                <a:gd name="connsiteX12" fmla="*/ 87049 w 163697"/>
                <a:gd name="connsiteY12" fmla="*/ 5441 h 187698"/>
                <a:gd name="connsiteX13" fmla="*/ 38991 w 163697"/>
                <a:gd name="connsiteY13" fmla="*/ 5441 h 187698"/>
                <a:gd name="connsiteX14" fmla="*/ 38991 w 163697"/>
                <a:gd name="connsiteY14" fmla="*/ 4987 h 18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97" h="187698">
                  <a:moveTo>
                    <a:pt x="38991" y="4987"/>
                  </a:moveTo>
                  <a:lnTo>
                    <a:pt x="0" y="187699"/>
                  </a:lnTo>
                  <a:lnTo>
                    <a:pt x="51685" y="187699"/>
                  </a:lnTo>
                  <a:lnTo>
                    <a:pt x="79341" y="57126"/>
                  </a:lnTo>
                  <a:cubicBezTo>
                    <a:pt x="81155" y="47605"/>
                    <a:pt x="87502" y="42618"/>
                    <a:pt x="96570" y="42164"/>
                  </a:cubicBezTo>
                  <a:cubicBezTo>
                    <a:pt x="106544" y="41711"/>
                    <a:pt x="108358" y="48512"/>
                    <a:pt x="106997" y="57126"/>
                  </a:cubicBezTo>
                  <a:lnTo>
                    <a:pt x="79341" y="187699"/>
                  </a:lnTo>
                  <a:lnTo>
                    <a:pt x="131027" y="187699"/>
                  </a:lnTo>
                  <a:lnTo>
                    <a:pt x="162763" y="38084"/>
                  </a:lnTo>
                  <a:cubicBezTo>
                    <a:pt x="168204" y="13148"/>
                    <a:pt x="149162" y="0"/>
                    <a:pt x="124679" y="0"/>
                  </a:cubicBezTo>
                  <a:cubicBezTo>
                    <a:pt x="108358" y="0"/>
                    <a:pt x="90222" y="14055"/>
                    <a:pt x="82515" y="28109"/>
                  </a:cubicBezTo>
                  <a:lnTo>
                    <a:pt x="82062" y="28109"/>
                  </a:lnTo>
                  <a:lnTo>
                    <a:pt x="87049" y="5441"/>
                  </a:lnTo>
                  <a:lnTo>
                    <a:pt x="38991" y="5441"/>
                  </a:lnTo>
                  <a:lnTo>
                    <a:pt x="38991" y="4987"/>
                  </a:lnTo>
                  <a:close/>
                </a:path>
              </a:pathLst>
            </a:custGeom>
            <a:solidFill>
              <a:srgbClr val="FFFFFF"/>
            </a:solidFill>
            <a:ln w="4524"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EC9088DB-101A-CD75-34BF-A2AD128D168A}"/>
                </a:ext>
              </a:extLst>
            </p:cNvPr>
            <p:cNvSpPr/>
            <p:nvPr/>
          </p:nvSpPr>
          <p:spPr>
            <a:xfrm>
              <a:off x="11316876" y="593305"/>
              <a:ext cx="153745" cy="194499"/>
            </a:xfrm>
            <a:custGeom>
              <a:avLst/>
              <a:gdLst>
                <a:gd name="connsiteX0" fmla="*/ 151446 w 153745"/>
                <a:gd name="connsiteY0" fmla="*/ 59393 h 194499"/>
                <a:gd name="connsiteX1" fmla="*/ 97948 w 153745"/>
                <a:gd name="connsiteY1" fmla="*/ 0 h 194499"/>
                <a:gd name="connsiteX2" fmla="*/ 18606 w 153745"/>
                <a:gd name="connsiteY2" fmla="*/ 56672 h 194499"/>
                <a:gd name="connsiteX3" fmla="*/ 24500 w 153745"/>
                <a:gd name="connsiteY3" fmla="*/ 91129 h 194499"/>
                <a:gd name="connsiteX4" fmla="*/ 82986 w 153745"/>
                <a:gd name="connsiteY4" fmla="*/ 128760 h 194499"/>
                <a:gd name="connsiteX5" fmla="*/ 87066 w 153745"/>
                <a:gd name="connsiteY5" fmla="*/ 142814 h 194499"/>
                <a:gd name="connsiteX6" fmla="*/ 64851 w 153745"/>
                <a:gd name="connsiteY6" fmla="*/ 160043 h 194499"/>
                <a:gd name="connsiteX7" fmla="*/ 52156 w 153745"/>
                <a:gd name="connsiteY7" fmla="*/ 132840 h 194499"/>
                <a:gd name="connsiteX8" fmla="*/ 2738 w 153745"/>
                <a:gd name="connsiteY8" fmla="*/ 132840 h 194499"/>
                <a:gd name="connsiteX9" fmla="*/ 57597 w 153745"/>
                <a:gd name="connsiteY9" fmla="*/ 194500 h 194499"/>
                <a:gd name="connsiteX10" fmla="*/ 139205 w 153745"/>
                <a:gd name="connsiteY10" fmla="*/ 136467 h 194499"/>
                <a:gd name="connsiteX11" fmla="*/ 83893 w 153745"/>
                <a:gd name="connsiteY11" fmla="*/ 68914 h 194499"/>
                <a:gd name="connsiteX12" fmla="*/ 71652 w 153745"/>
                <a:gd name="connsiteY12" fmla="*/ 50325 h 194499"/>
                <a:gd name="connsiteX13" fmla="*/ 92054 w 153745"/>
                <a:gd name="connsiteY13" fmla="*/ 34910 h 194499"/>
                <a:gd name="connsiteX14" fmla="*/ 103841 w 153745"/>
                <a:gd name="connsiteY14" fmla="*/ 59846 h 194499"/>
                <a:gd name="connsiteX15" fmla="*/ 151446 w 153745"/>
                <a:gd name="connsiteY15" fmla="*/ 59846 h 194499"/>
                <a:gd name="connsiteX16" fmla="*/ 151446 w 153745"/>
                <a:gd name="connsiteY16" fmla="*/ 59393 h 19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745" h="194499">
                  <a:moveTo>
                    <a:pt x="151446" y="59393"/>
                  </a:moveTo>
                  <a:cubicBezTo>
                    <a:pt x="161874" y="19042"/>
                    <a:pt x="135578" y="0"/>
                    <a:pt x="97948" y="0"/>
                  </a:cubicBezTo>
                  <a:cubicBezTo>
                    <a:pt x="61677" y="0"/>
                    <a:pt x="26767" y="16775"/>
                    <a:pt x="18606" y="56672"/>
                  </a:cubicBezTo>
                  <a:cubicBezTo>
                    <a:pt x="15886" y="70274"/>
                    <a:pt x="17700" y="80701"/>
                    <a:pt x="24500" y="91129"/>
                  </a:cubicBezTo>
                  <a:cubicBezTo>
                    <a:pt x="36741" y="109718"/>
                    <a:pt x="64398" y="117425"/>
                    <a:pt x="82986" y="128760"/>
                  </a:cubicBezTo>
                  <a:cubicBezTo>
                    <a:pt x="86613" y="131933"/>
                    <a:pt x="87973" y="137374"/>
                    <a:pt x="87066" y="142814"/>
                  </a:cubicBezTo>
                  <a:cubicBezTo>
                    <a:pt x="84346" y="154602"/>
                    <a:pt x="75732" y="160043"/>
                    <a:pt x="64851" y="160043"/>
                  </a:cubicBezTo>
                  <a:cubicBezTo>
                    <a:pt x="48983" y="160043"/>
                    <a:pt x="48529" y="145535"/>
                    <a:pt x="52156" y="132840"/>
                  </a:cubicBezTo>
                  <a:lnTo>
                    <a:pt x="2738" y="132840"/>
                  </a:lnTo>
                  <a:cubicBezTo>
                    <a:pt x="-8596" y="176818"/>
                    <a:pt x="16339" y="194500"/>
                    <a:pt x="57597" y="194500"/>
                  </a:cubicBezTo>
                  <a:cubicBezTo>
                    <a:pt x="95681" y="194500"/>
                    <a:pt x="130591" y="177271"/>
                    <a:pt x="139205" y="136467"/>
                  </a:cubicBezTo>
                  <a:cubicBezTo>
                    <a:pt x="148273" y="92943"/>
                    <a:pt x="114269" y="84328"/>
                    <a:pt x="83893" y="68914"/>
                  </a:cubicBezTo>
                  <a:cubicBezTo>
                    <a:pt x="77092" y="64833"/>
                    <a:pt x="69838" y="60299"/>
                    <a:pt x="71652" y="50325"/>
                  </a:cubicBezTo>
                  <a:cubicBezTo>
                    <a:pt x="73919" y="39444"/>
                    <a:pt x="82079" y="34910"/>
                    <a:pt x="92054" y="34910"/>
                  </a:cubicBezTo>
                  <a:cubicBezTo>
                    <a:pt x="108829" y="34910"/>
                    <a:pt x="105202" y="47605"/>
                    <a:pt x="103841" y="59846"/>
                  </a:cubicBezTo>
                  <a:lnTo>
                    <a:pt x="151446" y="59846"/>
                  </a:lnTo>
                  <a:lnTo>
                    <a:pt x="151446" y="59393"/>
                  </a:lnTo>
                  <a:close/>
                </a:path>
              </a:pathLst>
            </a:custGeom>
            <a:solidFill>
              <a:srgbClr val="FFFFFF"/>
            </a:solidFill>
            <a:ln w="452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BEDD1C70-941B-642D-C1CC-D167FF8DB652}"/>
                </a:ext>
              </a:extLst>
            </p:cNvPr>
            <p:cNvSpPr/>
            <p:nvPr/>
          </p:nvSpPr>
          <p:spPr>
            <a:xfrm>
              <a:off x="11474129" y="546607"/>
              <a:ext cx="108897" cy="237570"/>
            </a:xfrm>
            <a:custGeom>
              <a:avLst/>
              <a:gdLst>
                <a:gd name="connsiteX0" fmla="*/ 24115 w 108897"/>
                <a:gd name="connsiteY0" fmla="*/ 89769 h 237570"/>
                <a:gd name="connsiteX1" fmla="*/ 1447 w 108897"/>
                <a:gd name="connsiteY1" fmla="*/ 195406 h 237570"/>
                <a:gd name="connsiteX2" fmla="*/ 35903 w 108897"/>
                <a:gd name="connsiteY2" fmla="*/ 237571 h 237570"/>
                <a:gd name="connsiteX3" fmla="*/ 69907 w 108897"/>
                <a:gd name="connsiteY3" fmla="*/ 234850 h 237570"/>
                <a:gd name="connsiteX4" fmla="*/ 77614 w 108897"/>
                <a:gd name="connsiteY4" fmla="*/ 198127 h 237570"/>
                <a:gd name="connsiteX5" fmla="*/ 64013 w 108897"/>
                <a:gd name="connsiteY5" fmla="*/ 198580 h 237570"/>
                <a:gd name="connsiteX6" fmla="*/ 55399 w 108897"/>
                <a:gd name="connsiteY6" fmla="*/ 185885 h 237570"/>
                <a:gd name="connsiteX7" fmla="*/ 75801 w 108897"/>
                <a:gd name="connsiteY7" fmla="*/ 89769 h 237570"/>
                <a:gd name="connsiteX8" fmla="*/ 100737 w 108897"/>
                <a:gd name="connsiteY8" fmla="*/ 89769 h 237570"/>
                <a:gd name="connsiteX9" fmla="*/ 108897 w 108897"/>
                <a:gd name="connsiteY9" fmla="*/ 52139 h 237570"/>
                <a:gd name="connsiteX10" fmla="*/ 83961 w 108897"/>
                <a:gd name="connsiteY10" fmla="*/ 52139 h 237570"/>
                <a:gd name="connsiteX11" fmla="*/ 94843 w 108897"/>
                <a:gd name="connsiteY11" fmla="*/ 0 h 237570"/>
                <a:gd name="connsiteX12" fmla="*/ 43157 w 108897"/>
                <a:gd name="connsiteY12" fmla="*/ 0 h 237570"/>
                <a:gd name="connsiteX13" fmla="*/ 32276 w 108897"/>
                <a:gd name="connsiteY13" fmla="*/ 52139 h 237570"/>
                <a:gd name="connsiteX14" fmla="*/ 11874 w 108897"/>
                <a:gd name="connsiteY14" fmla="*/ 52139 h 237570"/>
                <a:gd name="connsiteX15" fmla="*/ 3713 w 108897"/>
                <a:gd name="connsiteY15" fmla="*/ 89769 h 237570"/>
                <a:gd name="connsiteX16" fmla="*/ 24115 w 108897"/>
                <a:gd name="connsiteY16" fmla="*/ 89769 h 237570"/>
                <a:gd name="connsiteX17" fmla="*/ 24115 w 108897"/>
                <a:gd name="connsiteY17" fmla="*/ 89769 h 2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897" h="237570">
                  <a:moveTo>
                    <a:pt x="24115" y="89769"/>
                  </a:moveTo>
                  <a:lnTo>
                    <a:pt x="1447" y="195406"/>
                  </a:lnTo>
                  <a:cubicBezTo>
                    <a:pt x="-4447" y="223062"/>
                    <a:pt x="7794" y="237571"/>
                    <a:pt x="35903" y="237571"/>
                  </a:cubicBezTo>
                  <a:cubicBezTo>
                    <a:pt x="47238" y="237571"/>
                    <a:pt x="58572" y="236210"/>
                    <a:pt x="69907" y="234850"/>
                  </a:cubicBezTo>
                  <a:lnTo>
                    <a:pt x="77614" y="198127"/>
                  </a:lnTo>
                  <a:cubicBezTo>
                    <a:pt x="72174" y="198127"/>
                    <a:pt x="70360" y="197673"/>
                    <a:pt x="64013" y="198580"/>
                  </a:cubicBezTo>
                  <a:cubicBezTo>
                    <a:pt x="57212" y="198580"/>
                    <a:pt x="53132" y="196313"/>
                    <a:pt x="55399" y="185885"/>
                  </a:cubicBezTo>
                  <a:lnTo>
                    <a:pt x="75801" y="89769"/>
                  </a:lnTo>
                  <a:lnTo>
                    <a:pt x="100737" y="89769"/>
                  </a:lnTo>
                  <a:lnTo>
                    <a:pt x="108897" y="52139"/>
                  </a:lnTo>
                  <a:lnTo>
                    <a:pt x="83961" y="52139"/>
                  </a:lnTo>
                  <a:lnTo>
                    <a:pt x="94843" y="0"/>
                  </a:lnTo>
                  <a:lnTo>
                    <a:pt x="43157" y="0"/>
                  </a:lnTo>
                  <a:lnTo>
                    <a:pt x="32276" y="52139"/>
                  </a:lnTo>
                  <a:lnTo>
                    <a:pt x="11874" y="52139"/>
                  </a:lnTo>
                  <a:lnTo>
                    <a:pt x="3713" y="89769"/>
                  </a:lnTo>
                  <a:lnTo>
                    <a:pt x="24115" y="89769"/>
                  </a:lnTo>
                  <a:lnTo>
                    <a:pt x="24115" y="89769"/>
                  </a:lnTo>
                  <a:close/>
                </a:path>
              </a:pathLst>
            </a:custGeom>
            <a:solidFill>
              <a:srgbClr val="FFFFFF"/>
            </a:solidFill>
            <a:ln w="452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4B0A582-D010-43C4-DED6-BD36BF4A26B7}"/>
                </a:ext>
              </a:extLst>
            </p:cNvPr>
            <p:cNvSpPr/>
            <p:nvPr/>
          </p:nvSpPr>
          <p:spPr>
            <a:xfrm>
              <a:off x="11556277" y="593305"/>
              <a:ext cx="129212" cy="188152"/>
            </a:xfrm>
            <a:custGeom>
              <a:avLst/>
              <a:gdLst>
                <a:gd name="connsiteX0" fmla="*/ 38991 w 129212"/>
                <a:gd name="connsiteY0" fmla="*/ 5441 h 188152"/>
                <a:gd name="connsiteX1" fmla="*/ 0 w 129212"/>
                <a:gd name="connsiteY1" fmla="*/ 188152 h 188152"/>
                <a:gd name="connsiteX2" fmla="*/ 51685 w 129212"/>
                <a:gd name="connsiteY2" fmla="*/ 188152 h 188152"/>
                <a:gd name="connsiteX3" fmla="*/ 75714 w 129212"/>
                <a:gd name="connsiteY3" fmla="*/ 75714 h 188152"/>
                <a:gd name="connsiteX4" fmla="*/ 101103 w 129212"/>
                <a:gd name="connsiteY4" fmla="*/ 57579 h 188152"/>
                <a:gd name="connsiteX5" fmla="*/ 116518 w 129212"/>
                <a:gd name="connsiteY5" fmla="*/ 58939 h 188152"/>
                <a:gd name="connsiteX6" fmla="*/ 129213 w 129212"/>
                <a:gd name="connsiteY6" fmla="*/ 0 h 188152"/>
                <a:gd name="connsiteX7" fmla="*/ 82062 w 129212"/>
                <a:gd name="connsiteY7" fmla="*/ 33097 h 188152"/>
                <a:gd name="connsiteX8" fmla="*/ 81155 w 129212"/>
                <a:gd name="connsiteY8" fmla="*/ 33097 h 188152"/>
                <a:gd name="connsiteX9" fmla="*/ 87049 w 129212"/>
                <a:gd name="connsiteY9" fmla="*/ 5441 h 188152"/>
                <a:gd name="connsiteX10" fmla="*/ 38991 w 129212"/>
                <a:gd name="connsiteY10" fmla="*/ 5441 h 188152"/>
                <a:gd name="connsiteX11" fmla="*/ 38991 w 129212"/>
                <a:gd name="connsiteY11" fmla="*/ 5441 h 1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212" h="188152">
                  <a:moveTo>
                    <a:pt x="38991" y="5441"/>
                  </a:moveTo>
                  <a:lnTo>
                    <a:pt x="0" y="188152"/>
                  </a:lnTo>
                  <a:lnTo>
                    <a:pt x="51685" y="188152"/>
                  </a:lnTo>
                  <a:lnTo>
                    <a:pt x="75714" y="75714"/>
                  </a:lnTo>
                  <a:cubicBezTo>
                    <a:pt x="79795" y="60753"/>
                    <a:pt x="86595" y="57579"/>
                    <a:pt x="101103" y="57579"/>
                  </a:cubicBezTo>
                  <a:cubicBezTo>
                    <a:pt x="106544" y="57579"/>
                    <a:pt x="111531" y="58032"/>
                    <a:pt x="116518" y="58939"/>
                  </a:cubicBezTo>
                  <a:lnTo>
                    <a:pt x="129213" y="0"/>
                  </a:lnTo>
                  <a:cubicBezTo>
                    <a:pt x="107451" y="0"/>
                    <a:pt x="92036" y="13601"/>
                    <a:pt x="82062" y="33097"/>
                  </a:cubicBezTo>
                  <a:lnTo>
                    <a:pt x="81155" y="33097"/>
                  </a:lnTo>
                  <a:lnTo>
                    <a:pt x="87049" y="5441"/>
                  </a:lnTo>
                  <a:lnTo>
                    <a:pt x="38991" y="5441"/>
                  </a:lnTo>
                  <a:lnTo>
                    <a:pt x="38991" y="5441"/>
                  </a:lnTo>
                  <a:close/>
                </a:path>
              </a:pathLst>
            </a:custGeom>
            <a:solidFill>
              <a:srgbClr val="FFFFFF"/>
            </a:solidFill>
            <a:ln w="452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A5AD1AA-1BBA-840F-6169-7CA843340939}"/>
                </a:ext>
              </a:extLst>
            </p:cNvPr>
            <p:cNvSpPr/>
            <p:nvPr/>
          </p:nvSpPr>
          <p:spPr>
            <a:xfrm>
              <a:off x="11657381" y="598745"/>
              <a:ext cx="175004" cy="244371"/>
            </a:xfrm>
            <a:custGeom>
              <a:avLst/>
              <a:gdLst>
                <a:gd name="connsiteX0" fmla="*/ 87955 w 175004"/>
                <a:gd name="connsiteY0" fmla="*/ 0 h 244371"/>
                <a:gd name="connsiteX1" fmla="*/ 35817 w 175004"/>
                <a:gd name="connsiteY1" fmla="*/ 0 h 244371"/>
                <a:gd name="connsiteX2" fmla="*/ 36724 w 175004"/>
                <a:gd name="connsiteY2" fmla="*/ 165483 h 244371"/>
                <a:gd name="connsiteX3" fmla="*/ 35817 w 175004"/>
                <a:gd name="connsiteY3" fmla="*/ 196313 h 244371"/>
                <a:gd name="connsiteX4" fmla="*/ 18135 w 175004"/>
                <a:gd name="connsiteY4" fmla="*/ 205381 h 244371"/>
                <a:gd name="connsiteX5" fmla="*/ 8161 w 175004"/>
                <a:gd name="connsiteY5" fmla="*/ 204021 h 244371"/>
                <a:gd name="connsiteX6" fmla="*/ 0 w 175004"/>
                <a:gd name="connsiteY6" fmla="*/ 242558 h 244371"/>
                <a:gd name="connsiteX7" fmla="*/ 20402 w 175004"/>
                <a:gd name="connsiteY7" fmla="*/ 244371 h 244371"/>
                <a:gd name="connsiteX8" fmla="*/ 108811 w 175004"/>
                <a:gd name="connsiteY8" fmla="*/ 156416 h 244371"/>
                <a:gd name="connsiteX9" fmla="*/ 175004 w 175004"/>
                <a:gd name="connsiteY9" fmla="*/ 0 h 244371"/>
                <a:gd name="connsiteX10" fmla="*/ 124226 w 175004"/>
                <a:gd name="connsiteY10" fmla="*/ 0 h 244371"/>
                <a:gd name="connsiteX11" fmla="*/ 81155 w 175004"/>
                <a:gd name="connsiteY11" fmla="*/ 118332 h 244371"/>
                <a:gd name="connsiteX12" fmla="*/ 80702 w 175004"/>
                <a:gd name="connsiteY12" fmla="*/ 118332 h 244371"/>
                <a:gd name="connsiteX13" fmla="*/ 87955 w 175004"/>
                <a:gd name="connsiteY13" fmla="*/ 0 h 244371"/>
                <a:gd name="connsiteX14" fmla="*/ 87955 w 175004"/>
                <a:gd name="connsiteY14" fmla="*/ 0 h 2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04" h="244371">
                  <a:moveTo>
                    <a:pt x="87955" y="0"/>
                  </a:moveTo>
                  <a:lnTo>
                    <a:pt x="35817" y="0"/>
                  </a:lnTo>
                  <a:lnTo>
                    <a:pt x="36724" y="165483"/>
                  </a:lnTo>
                  <a:cubicBezTo>
                    <a:pt x="36724" y="174098"/>
                    <a:pt x="37631" y="188152"/>
                    <a:pt x="35817" y="196313"/>
                  </a:cubicBezTo>
                  <a:cubicBezTo>
                    <a:pt x="34457" y="203567"/>
                    <a:pt x="23576" y="206287"/>
                    <a:pt x="18135" y="205381"/>
                  </a:cubicBezTo>
                  <a:cubicBezTo>
                    <a:pt x="14962" y="204927"/>
                    <a:pt x="11334" y="204474"/>
                    <a:pt x="8161" y="204021"/>
                  </a:cubicBezTo>
                  <a:lnTo>
                    <a:pt x="0" y="242558"/>
                  </a:lnTo>
                  <a:cubicBezTo>
                    <a:pt x="5441" y="242558"/>
                    <a:pt x="10881" y="244371"/>
                    <a:pt x="20402" y="244371"/>
                  </a:cubicBezTo>
                  <a:cubicBezTo>
                    <a:pt x="77074" y="244371"/>
                    <a:pt x="85235" y="205834"/>
                    <a:pt x="108811" y="156416"/>
                  </a:cubicBezTo>
                  <a:lnTo>
                    <a:pt x="175004" y="0"/>
                  </a:lnTo>
                  <a:lnTo>
                    <a:pt x="124226" y="0"/>
                  </a:lnTo>
                  <a:lnTo>
                    <a:pt x="81155" y="118332"/>
                  </a:lnTo>
                  <a:lnTo>
                    <a:pt x="80702" y="118332"/>
                  </a:lnTo>
                  <a:lnTo>
                    <a:pt x="87955" y="0"/>
                  </a:lnTo>
                  <a:lnTo>
                    <a:pt x="87955" y="0"/>
                  </a:lnTo>
                  <a:close/>
                </a:path>
              </a:pathLst>
            </a:custGeom>
            <a:solidFill>
              <a:srgbClr val="FFFFFF"/>
            </a:solidFill>
            <a:ln w="452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8DBF0254-FA35-62FF-FA76-C3B0169B12E3}"/>
                </a:ext>
              </a:extLst>
            </p:cNvPr>
            <p:cNvSpPr/>
            <p:nvPr/>
          </p:nvSpPr>
          <p:spPr>
            <a:xfrm>
              <a:off x="11100632" y="536632"/>
              <a:ext cx="103823" cy="244824"/>
            </a:xfrm>
            <a:custGeom>
              <a:avLst/>
              <a:gdLst>
                <a:gd name="connsiteX0" fmla="*/ 51685 w 103823"/>
                <a:gd name="connsiteY0" fmla="*/ 244825 h 244824"/>
                <a:gd name="connsiteX1" fmla="*/ 90676 w 103823"/>
                <a:gd name="connsiteY1" fmla="*/ 62113 h 244824"/>
                <a:gd name="connsiteX2" fmla="*/ 38991 w 103823"/>
                <a:gd name="connsiteY2" fmla="*/ 62113 h 244824"/>
                <a:gd name="connsiteX3" fmla="*/ 0 w 103823"/>
                <a:gd name="connsiteY3" fmla="*/ 244825 h 244824"/>
                <a:gd name="connsiteX4" fmla="*/ 51685 w 103823"/>
                <a:gd name="connsiteY4" fmla="*/ 244825 h 244824"/>
                <a:gd name="connsiteX5" fmla="*/ 51685 w 103823"/>
                <a:gd name="connsiteY5" fmla="*/ 244825 h 244824"/>
                <a:gd name="connsiteX6" fmla="*/ 94303 w 103823"/>
                <a:gd name="connsiteY6" fmla="*/ 43978 h 244824"/>
                <a:gd name="connsiteX7" fmla="*/ 103824 w 103823"/>
                <a:gd name="connsiteY7" fmla="*/ 0 h 244824"/>
                <a:gd name="connsiteX8" fmla="*/ 51685 w 103823"/>
                <a:gd name="connsiteY8" fmla="*/ 0 h 244824"/>
                <a:gd name="connsiteX9" fmla="*/ 42164 w 103823"/>
                <a:gd name="connsiteY9" fmla="*/ 43978 h 244824"/>
                <a:gd name="connsiteX10" fmla="*/ 94303 w 103823"/>
                <a:gd name="connsiteY10" fmla="*/ 43978 h 244824"/>
                <a:gd name="connsiteX11" fmla="*/ 94303 w 103823"/>
                <a:gd name="connsiteY11" fmla="*/ 43978 h 2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23" h="244824">
                  <a:moveTo>
                    <a:pt x="51685" y="244825"/>
                  </a:moveTo>
                  <a:lnTo>
                    <a:pt x="90676" y="62113"/>
                  </a:lnTo>
                  <a:lnTo>
                    <a:pt x="38991" y="62113"/>
                  </a:lnTo>
                  <a:lnTo>
                    <a:pt x="0" y="244825"/>
                  </a:lnTo>
                  <a:lnTo>
                    <a:pt x="51685" y="244825"/>
                  </a:lnTo>
                  <a:lnTo>
                    <a:pt x="51685" y="244825"/>
                  </a:lnTo>
                  <a:close/>
                  <a:moveTo>
                    <a:pt x="94303" y="43978"/>
                  </a:moveTo>
                  <a:lnTo>
                    <a:pt x="103824" y="0"/>
                  </a:lnTo>
                  <a:lnTo>
                    <a:pt x="51685" y="0"/>
                  </a:lnTo>
                  <a:lnTo>
                    <a:pt x="42164" y="43978"/>
                  </a:lnTo>
                  <a:lnTo>
                    <a:pt x="94303" y="43978"/>
                  </a:lnTo>
                  <a:lnTo>
                    <a:pt x="94303" y="43978"/>
                  </a:lnTo>
                  <a:close/>
                </a:path>
              </a:pathLst>
            </a:custGeom>
            <a:solidFill>
              <a:srgbClr val="FFFFFF"/>
            </a:solidFill>
            <a:ln w="4524" cap="flat">
              <a:noFill/>
              <a:prstDash val="solid"/>
              <a:miter/>
            </a:ln>
          </p:spPr>
          <p:txBody>
            <a:bodyPr rtlCol="0" anchor="ctr"/>
            <a:lstStyle/>
            <a:p>
              <a:endParaRPr lang="en-US"/>
            </a:p>
          </p:txBody>
        </p:sp>
        <p:grpSp>
          <p:nvGrpSpPr>
            <p:cNvPr id="15" name="Logo">
              <a:extLst>
                <a:ext uri="{FF2B5EF4-FFF2-40B4-BE49-F238E27FC236}">
                  <a16:creationId xmlns:a16="http://schemas.microsoft.com/office/drawing/2014/main" id="{43CD32C0-235A-6216-052A-710C1418597F}"/>
                </a:ext>
              </a:extLst>
            </p:cNvPr>
            <p:cNvGrpSpPr/>
            <p:nvPr/>
          </p:nvGrpSpPr>
          <p:grpSpPr>
            <a:xfrm>
              <a:off x="10482223" y="364802"/>
              <a:ext cx="625662" cy="625662"/>
              <a:chOff x="10482223" y="364802"/>
              <a:chExt cx="625662" cy="625662"/>
            </a:xfrm>
            <a:solidFill>
              <a:srgbClr val="FFFFFF"/>
            </a:solidFill>
          </p:grpSpPr>
          <p:sp>
            <p:nvSpPr>
              <p:cNvPr id="35" name="Freeform 34">
                <a:extLst>
                  <a:ext uri="{FF2B5EF4-FFF2-40B4-BE49-F238E27FC236}">
                    <a16:creationId xmlns:a16="http://schemas.microsoft.com/office/drawing/2014/main" id="{87C872BD-C3C0-71A4-DDFE-41B39B114DE5}"/>
                  </a:ext>
                </a:extLst>
              </p:cNvPr>
              <p:cNvSpPr/>
              <p:nvPr/>
            </p:nvSpPr>
            <p:spPr>
              <a:xfrm>
                <a:off x="10804464" y="880294"/>
                <a:ext cx="12954" cy="29923"/>
              </a:xfrm>
              <a:custGeom>
                <a:avLst/>
                <a:gdLst>
                  <a:gd name="connsiteX0" fmla="*/ 9632 w 12954"/>
                  <a:gd name="connsiteY0" fmla="*/ 0 h 29923"/>
                  <a:gd name="connsiteX1" fmla="*/ 4645 w 12954"/>
                  <a:gd name="connsiteY1" fmla="*/ 5441 h 29923"/>
                  <a:gd name="connsiteX2" fmla="*/ 111 w 12954"/>
                  <a:gd name="connsiteY2" fmla="*/ 25843 h 29923"/>
                  <a:gd name="connsiteX3" fmla="*/ 3285 w 12954"/>
                  <a:gd name="connsiteY3" fmla="*/ 29923 h 29923"/>
                  <a:gd name="connsiteX4" fmla="*/ 8272 w 12954"/>
                  <a:gd name="connsiteY4" fmla="*/ 25843 h 29923"/>
                  <a:gd name="connsiteX5" fmla="*/ 12806 w 12954"/>
                  <a:gd name="connsiteY5" fmla="*/ 5441 h 29923"/>
                  <a:gd name="connsiteX6" fmla="*/ 9632 w 12954"/>
                  <a:gd name="connsiteY6" fmla="*/ 0 h 2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 h="29923">
                    <a:moveTo>
                      <a:pt x="9632" y="0"/>
                    </a:moveTo>
                    <a:cubicBezTo>
                      <a:pt x="6459" y="0"/>
                      <a:pt x="5098" y="2267"/>
                      <a:pt x="4645" y="5441"/>
                    </a:cubicBezTo>
                    <a:lnTo>
                      <a:pt x="111" y="25843"/>
                    </a:lnTo>
                    <a:cubicBezTo>
                      <a:pt x="-342" y="28563"/>
                      <a:pt x="565" y="29923"/>
                      <a:pt x="3285" y="29923"/>
                    </a:cubicBezTo>
                    <a:cubicBezTo>
                      <a:pt x="6005" y="29923"/>
                      <a:pt x="7365" y="28563"/>
                      <a:pt x="8272" y="25843"/>
                    </a:cubicBezTo>
                    <a:lnTo>
                      <a:pt x="12806" y="5441"/>
                    </a:lnTo>
                    <a:cubicBezTo>
                      <a:pt x="13259" y="2267"/>
                      <a:pt x="12806" y="0"/>
                      <a:pt x="9632" y="0"/>
                    </a:cubicBezTo>
                    <a:close/>
                  </a:path>
                </a:pathLst>
              </a:custGeom>
              <a:solidFill>
                <a:srgbClr val="FFFFFF"/>
              </a:solidFill>
              <a:ln w="452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5282607A-EF8B-EA06-68ED-9B4503D96414}"/>
                  </a:ext>
                </a:extLst>
              </p:cNvPr>
              <p:cNvSpPr/>
              <p:nvPr/>
            </p:nvSpPr>
            <p:spPr>
              <a:xfrm>
                <a:off x="10986380" y="879387"/>
                <a:ext cx="9974" cy="9067"/>
              </a:xfrm>
              <a:custGeom>
                <a:avLst/>
                <a:gdLst>
                  <a:gd name="connsiteX0" fmla="*/ 6347 w 9974"/>
                  <a:gd name="connsiteY0" fmla="*/ 0 h 9067"/>
                  <a:gd name="connsiteX1" fmla="*/ 453 w 9974"/>
                  <a:gd name="connsiteY1" fmla="*/ 5894 h 9067"/>
                  <a:gd name="connsiteX2" fmla="*/ 0 w 9974"/>
                  <a:gd name="connsiteY2" fmla="*/ 9068 h 9067"/>
                  <a:gd name="connsiteX3" fmla="*/ 9068 w 9974"/>
                  <a:gd name="connsiteY3" fmla="*/ 9068 h 9067"/>
                  <a:gd name="connsiteX4" fmla="*/ 9974 w 9974"/>
                  <a:gd name="connsiteY4" fmla="*/ 4534 h 9067"/>
                  <a:gd name="connsiteX5" fmla="*/ 6347 w 9974"/>
                  <a:gd name="connsiteY5" fmla="*/ 0 h 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4" h="9067">
                    <a:moveTo>
                      <a:pt x="6347" y="0"/>
                    </a:moveTo>
                    <a:cubicBezTo>
                      <a:pt x="2720" y="0"/>
                      <a:pt x="1360" y="2720"/>
                      <a:pt x="453" y="5894"/>
                    </a:cubicBezTo>
                    <a:lnTo>
                      <a:pt x="0" y="9068"/>
                    </a:lnTo>
                    <a:lnTo>
                      <a:pt x="9068" y="9068"/>
                    </a:lnTo>
                    <a:lnTo>
                      <a:pt x="9974" y="4534"/>
                    </a:lnTo>
                    <a:cubicBezTo>
                      <a:pt x="9974" y="3174"/>
                      <a:pt x="9521" y="0"/>
                      <a:pt x="6347" y="0"/>
                    </a:cubicBezTo>
                    <a:close/>
                  </a:path>
                </a:pathLst>
              </a:custGeom>
              <a:solidFill>
                <a:srgbClr val="FFFFFF"/>
              </a:solidFill>
              <a:ln w="452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A10820D4-A83D-8083-B1B3-09CD14CC56E9}"/>
                  </a:ext>
                </a:extLst>
              </p:cNvPr>
              <p:cNvSpPr/>
              <p:nvPr/>
            </p:nvSpPr>
            <p:spPr>
              <a:xfrm>
                <a:off x="10482223" y="364802"/>
                <a:ext cx="625662" cy="625662"/>
              </a:xfrm>
              <a:custGeom>
                <a:avLst/>
                <a:gdLst>
                  <a:gd name="connsiteX0" fmla="*/ 607528 w 625662"/>
                  <a:gd name="connsiteY0" fmla="*/ 208554 h 625662"/>
                  <a:gd name="connsiteX1" fmla="*/ 562643 w 625662"/>
                  <a:gd name="connsiteY1" fmla="*/ 280188 h 625662"/>
                  <a:gd name="connsiteX2" fmla="*/ 588939 w 625662"/>
                  <a:gd name="connsiteY2" fmla="*/ 417109 h 625662"/>
                  <a:gd name="connsiteX3" fmla="*/ 528186 w 625662"/>
                  <a:gd name="connsiteY3" fmla="*/ 417109 h 625662"/>
                  <a:gd name="connsiteX4" fmla="*/ 514585 w 625662"/>
                  <a:gd name="connsiteY4" fmla="*/ 331873 h 625662"/>
                  <a:gd name="connsiteX5" fmla="*/ 496450 w 625662"/>
                  <a:gd name="connsiteY5" fmla="*/ 356809 h 625662"/>
                  <a:gd name="connsiteX6" fmla="*/ 483755 w 625662"/>
                  <a:gd name="connsiteY6" fmla="*/ 417109 h 625662"/>
                  <a:gd name="connsiteX7" fmla="*/ 426176 w 625662"/>
                  <a:gd name="connsiteY7" fmla="*/ 417109 h 625662"/>
                  <a:gd name="connsiteX8" fmla="*/ 478315 w 625662"/>
                  <a:gd name="connsiteY8" fmla="*/ 172284 h 625662"/>
                  <a:gd name="connsiteX9" fmla="*/ 535894 w 625662"/>
                  <a:gd name="connsiteY9" fmla="*/ 172284 h 625662"/>
                  <a:gd name="connsiteX10" fmla="*/ 515038 w 625662"/>
                  <a:gd name="connsiteY10" fmla="*/ 270214 h 625662"/>
                  <a:gd name="connsiteX11" fmla="*/ 515492 w 625662"/>
                  <a:gd name="connsiteY11" fmla="*/ 270214 h 625662"/>
                  <a:gd name="connsiteX12" fmla="*/ 575338 w 625662"/>
                  <a:gd name="connsiteY12" fmla="*/ 172284 h 625662"/>
                  <a:gd name="connsiteX13" fmla="*/ 591206 w 625662"/>
                  <a:gd name="connsiteY13" fmla="*/ 172284 h 625662"/>
                  <a:gd name="connsiteX14" fmla="*/ 312831 w 625662"/>
                  <a:gd name="connsiteY14" fmla="*/ 0 h 625662"/>
                  <a:gd name="connsiteX15" fmla="*/ 0 w 625662"/>
                  <a:gd name="connsiteY15" fmla="*/ 312831 h 625662"/>
                  <a:gd name="connsiteX16" fmla="*/ 312831 w 625662"/>
                  <a:gd name="connsiteY16" fmla="*/ 625663 h 625662"/>
                  <a:gd name="connsiteX17" fmla="*/ 625663 w 625662"/>
                  <a:gd name="connsiteY17" fmla="*/ 312831 h 625662"/>
                  <a:gd name="connsiteX18" fmla="*/ 607528 w 625662"/>
                  <a:gd name="connsiteY18" fmla="*/ 208554 h 625662"/>
                  <a:gd name="connsiteX19" fmla="*/ 387639 w 625662"/>
                  <a:gd name="connsiteY19" fmla="*/ 228503 h 625662"/>
                  <a:gd name="connsiteX20" fmla="*/ 440684 w 625662"/>
                  <a:gd name="connsiteY20" fmla="*/ 301497 h 625662"/>
                  <a:gd name="connsiteX21" fmla="*/ 391719 w 625662"/>
                  <a:gd name="connsiteY21" fmla="*/ 301497 h 625662"/>
                  <a:gd name="connsiteX22" fmla="*/ 392173 w 625662"/>
                  <a:gd name="connsiteY22" fmla="*/ 298323 h 625662"/>
                  <a:gd name="connsiteX23" fmla="*/ 394440 w 625662"/>
                  <a:gd name="connsiteY23" fmla="*/ 277468 h 625662"/>
                  <a:gd name="connsiteX24" fmla="*/ 382652 w 625662"/>
                  <a:gd name="connsiteY24" fmla="*/ 266133 h 625662"/>
                  <a:gd name="connsiteX25" fmla="*/ 362250 w 625662"/>
                  <a:gd name="connsiteY25" fmla="*/ 288349 h 625662"/>
                  <a:gd name="connsiteX26" fmla="*/ 346381 w 625662"/>
                  <a:gd name="connsiteY26" fmla="*/ 363610 h 625662"/>
                  <a:gd name="connsiteX27" fmla="*/ 358623 w 625662"/>
                  <a:gd name="connsiteY27" fmla="*/ 384919 h 625662"/>
                  <a:gd name="connsiteX28" fmla="*/ 383559 w 625662"/>
                  <a:gd name="connsiteY28" fmla="*/ 342301 h 625662"/>
                  <a:gd name="connsiteX29" fmla="*/ 433884 w 625662"/>
                  <a:gd name="connsiteY29" fmla="*/ 342301 h 625662"/>
                  <a:gd name="connsiteX30" fmla="*/ 420282 w 625662"/>
                  <a:gd name="connsiteY30" fmla="*/ 385825 h 625662"/>
                  <a:gd name="connsiteX31" fmla="*/ 363610 w 625662"/>
                  <a:gd name="connsiteY31" fmla="*/ 421189 h 625662"/>
                  <a:gd name="connsiteX32" fmla="*/ 345928 w 625662"/>
                  <a:gd name="connsiteY32" fmla="*/ 422096 h 625662"/>
                  <a:gd name="connsiteX33" fmla="*/ 293790 w 625662"/>
                  <a:gd name="connsiteY33" fmla="*/ 365423 h 625662"/>
                  <a:gd name="connsiteX34" fmla="*/ 309658 w 625662"/>
                  <a:gd name="connsiteY34" fmla="*/ 291069 h 625662"/>
                  <a:gd name="connsiteX35" fmla="*/ 387639 w 625662"/>
                  <a:gd name="connsiteY35" fmla="*/ 228503 h 625662"/>
                  <a:gd name="connsiteX36" fmla="*/ 265680 w 625662"/>
                  <a:gd name="connsiteY36" fmla="*/ 224876 h 625662"/>
                  <a:gd name="connsiteX37" fmla="*/ 184525 w 625662"/>
                  <a:gd name="connsiteY37" fmla="*/ 416655 h 625662"/>
                  <a:gd name="connsiteX38" fmla="*/ 141908 w 625662"/>
                  <a:gd name="connsiteY38" fmla="*/ 416655 h 625662"/>
                  <a:gd name="connsiteX39" fmla="*/ 143268 w 625662"/>
                  <a:gd name="connsiteY39" fmla="*/ 224876 h 625662"/>
                  <a:gd name="connsiteX40" fmla="*/ 142814 w 625662"/>
                  <a:gd name="connsiteY40" fmla="*/ 224876 h 625662"/>
                  <a:gd name="connsiteX41" fmla="*/ 107451 w 625662"/>
                  <a:gd name="connsiteY41" fmla="*/ 416655 h 625662"/>
                  <a:gd name="connsiteX42" fmla="*/ 53045 w 625662"/>
                  <a:gd name="connsiteY42" fmla="*/ 416655 h 625662"/>
                  <a:gd name="connsiteX43" fmla="*/ 105184 w 625662"/>
                  <a:gd name="connsiteY43" fmla="*/ 171831 h 625662"/>
                  <a:gd name="connsiteX44" fmla="*/ 186339 w 625662"/>
                  <a:gd name="connsiteY44" fmla="*/ 171831 h 625662"/>
                  <a:gd name="connsiteX45" fmla="*/ 185432 w 625662"/>
                  <a:gd name="connsiteY45" fmla="*/ 316458 h 625662"/>
                  <a:gd name="connsiteX46" fmla="*/ 184979 w 625662"/>
                  <a:gd name="connsiteY46" fmla="*/ 316458 h 625662"/>
                  <a:gd name="connsiteX47" fmla="*/ 246185 w 625662"/>
                  <a:gd name="connsiteY47" fmla="*/ 171831 h 625662"/>
                  <a:gd name="connsiteX48" fmla="*/ 326433 w 625662"/>
                  <a:gd name="connsiteY48" fmla="*/ 171831 h 625662"/>
                  <a:gd name="connsiteX49" fmla="*/ 274294 w 625662"/>
                  <a:gd name="connsiteY49" fmla="*/ 416655 h 625662"/>
                  <a:gd name="connsiteX50" fmla="*/ 219889 w 625662"/>
                  <a:gd name="connsiteY50" fmla="*/ 416655 h 625662"/>
                  <a:gd name="connsiteX51" fmla="*/ 266587 w 625662"/>
                  <a:gd name="connsiteY51" fmla="*/ 224876 h 625662"/>
                  <a:gd name="connsiteX52" fmla="*/ 265680 w 625662"/>
                  <a:gd name="connsiteY52" fmla="*/ 224876 h 625662"/>
                  <a:gd name="connsiteX53" fmla="*/ 303764 w 625662"/>
                  <a:gd name="connsiteY53" fmla="*/ 527280 h 625662"/>
                  <a:gd name="connsiteX54" fmla="*/ 286082 w 625662"/>
                  <a:gd name="connsiteY54" fmla="*/ 527280 h 625662"/>
                  <a:gd name="connsiteX55" fmla="*/ 280642 w 625662"/>
                  <a:gd name="connsiteY55" fmla="*/ 553122 h 625662"/>
                  <a:gd name="connsiteX56" fmla="*/ 266133 w 625662"/>
                  <a:gd name="connsiteY56" fmla="*/ 553122 h 625662"/>
                  <a:gd name="connsiteX57" fmla="*/ 279281 w 625662"/>
                  <a:gd name="connsiteY57" fmla="*/ 491916 h 625662"/>
                  <a:gd name="connsiteX58" fmla="*/ 312831 w 625662"/>
                  <a:gd name="connsiteY58" fmla="*/ 491916 h 625662"/>
                  <a:gd name="connsiteX59" fmla="*/ 310111 w 625662"/>
                  <a:gd name="connsiteY59" fmla="*/ 504157 h 625662"/>
                  <a:gd name="connsiteX60" fmla="*/ 290616 w 625662"/>
                  <a:gd name="connsiteY60" fmla="*/ 504157 h 625662"/>
                  <a:gd name="connsiteX61" fmla="*/ 288349 w 625662"/>
                  <a:gd name="connsiteY61" fmla="*/ 515038 h 625662"/>
                  <a:gd name="connsiteX62" fmla="*/ 306031 w 625662"/>
                  <a:gd name="connsiteY62" fmla="*/ 515038 h 625662"/>
                  <a:gd name="connsiteX63" fmla="*/ 303764 w 625662"/>
                  <a:gd name="connsiteY63" fmla="*/ 527280 h 625662"/>
                  <a:gd name="connsiteX64" fmla="*/ 347742 w 625662"/>
                  <a:gd name="connsiteY64" fmla="*/ 521839 h 625662"/>
                  <a:gd name="connsiteX65" fmla="*/ 343661 w 625662"/>
                  <a:gd name="connsiteY65" fmla="*/ 540428 h 625662"/>
                  <a:gd name="connsiteX66" fmla="*/ 323713 w 625662"/>
                  <a:gd name="connsiteY66" fmla="*/ 554482 h 625662"/>
                  <a:gd name="connsiteX67" fmla="*/ 309658 w 625662"/>
                  <a:gd name="connsiteY67" fmla="*/ 540428 h 625662"/>
                  <a:gd name="connsiteX68" fmla="*/ 313738 w 625662"/>
                  <a:gd name="connsiteY68" fmla="*/ 521839 h 625662"/>
                  <a:gd name="connsiteX69" fmla="*/ 334140 w 625662"/>
                  <a:gd name="connsiteY69" fmla="*/ 505971 h 625662"/>
                  <a:gd name="connsiteX70" fmla="*/ 347742 w 625662"/>
                  <a:gd name="connsiteY70" fmla="*/ 521839 h 625662"/>
                  <a:gd name="connsiteX71" fmla="*/ 378571 w 625662"/>
                  <a:gd name="connsiteY71" fmla="*/ 520479 h 625662"/>
                  <a:gd name="connsiteX72" fmla="*/ 374944 w 625662"/>
                  <a:gd name="connsiteY72" fmla="*/ 520026 h 625662"/>
                  <a:gd name="connsiteX73" fmla="*/ 368597 w 625662"/>
                  <a:gd name="connsiteY73" fmla="*/ 524559 h 625662"/>
                  <a:gd name="connsiteX74" fmla="*/ 362703 w 625662"/>
                  <a:gd name="connsiteY74" fmla="*/ 552669 h 625662"/>
                  <a:gd name="connsiteX75" fmla="*/ 349555 w 625662"/>
                  <a:gd name="connsiteY75" fmla="*/ 552669 h 625662"/>
                  <a:gd name="connsiteX76" fmla="*/ 359076 w 625662"/>
                  <a:gd name="connsiteY76" fmla="*/ 506878 h 625662"/>
                  <a:gd name="connsiteX77" fmla="*/ 371317 w 625662"/>
                  <a:gd name="connsiteY77" fmla="*/ 506878 h 625662"/>
                  <a:gd name="connsiteX78" fmla="*/ 369957 w 625662"/>
                  <a:gd name="connsiteY78" fmla="*/ 513678 h 625662"/>
                  <a:gd name="connsiteX79" fmla="*/ 369957 w 625662"/>
                  <a:gd name="connsiteY79" fmla="*/ 513678 h 625662"/>
                  <a:gd name="connsiteX80" fmla="*/ 381745 w 625662"/>
                  <a:gd name="connsiteY80" fmla="*/ 505517 h 625662"/>
                  <a:gd name="connsiteX81" fmla="*/ 378571 w 625662"/>
                  <a:gd name="connsiteY81" fmla="*/ 520479 h 625662"/>
                  <a:gd name="connsiteX82" fmla="*/ 424363 w 625662"/>
                  <a:gd name="connsiteY82" fmla="*/ 553122 h 625662"/>
                  <a:gd name="connsiteX83" fmla="*/ 409855 w 625662"/>
                  <a:gd name="connsiteY83" fmla="*/ 553122 h 625662"/>
                  <a:gd name="connsiteX84" fmla="*/ 420282 w 625662"/>
                  <a:gd name="connsiteY84" fmla="*/ 504157 h 625662"/>
                  <a:gd name="connsiteX85" fmla="*/ 408948 w 625662"/>
                  <a:gd name="connsiteY85" fmla="*/ 504157 h 625662"/>
                  <a:gd name="connsiteX86" fmla="*/ 411668 w 625662"/>
                  <a:gd name="connsiteY86" fmla="*/ 491916 h 625662"/>
                  <a:gd name="connsiteX87" fmla="*/ 448845 w 625662"/>
                  <a:gd name="connsiteY87" fmla="*/ 491916 h 625662"/>
                  <a:gd name="connsiteX88" fmla="*/ 446125 w 625662"/>
                  <a:gd name="connsiteY88" fmla="*/ 504157 h 625662"/>
                  <a:gd name="connsiteX89" fmla="*/ 434337 w 625662"/>
                  <a:gd name="connsiteY89" fmla="*/ 504157 h 625662"/>
                  <a:gd name="connsiteX90" fmla="*/ 424363 w 625662"/>
                  <a:gd name="connsiteY90" fmla="*/ 553122 h 625662"/>
                  <a:gd name="connsiteX91" fmla="*/ 484209 w 625662"/>
                  <a:gd name="connsiteY91" fmla="*/ 516399 h 625662"/>
                  <a:gd name="connsiteX92" fmla="*/ 476501 w 625662"/>
                  <a:gd name="connsiteY92" fmla="*/ 553122 h 625662"/>
                  <a:gd name="connsiteX93" fmla="*/ 463353 w 625662"/>
                  <a:gd name="connsiteY93" fmla="*/ 553122 h 625662"/>
                  <a:gd name="connsiteX94" fmla="*/ 470154 w 625662"/>
                  <a:gd name="connsiteY94" fmla="*/ 520479 h 625662"/>
                  <a:gd name="connsiteX95" fmla="*/ 467434 w 625662"/>
                  <a:gd name="connsiteY95" fmla="*/ 516399 h 625662"/>
                  <a:gd name="connsiteX96" fmla="*/ 462446 w 625662"/>
                  <a:gd name="connsiteY96" fmla="*/ 521386 h 625662"/>
                  <a:gd name="connsiteX97" fmla="*/ 455646 w 625662"/>
                  <a:gd name="connsiteY97" fmla="*/ 553122 h 625662"/>
                  <a:gd name="connsiteX98" fmla="*/ 442498 w 625662"/>
                  <a:gd name="connsiteY98" fmla="*/ 553122 h 625662"/>
                  <a:gd name="connsiteX99" fmla="*/ 455646 w 625662"/>
                  <a:gd name="connsiteY99" fmla="*/ 491916 h 625662"/>
                  <a:gd name="connsiteX100" fmla="*/ 468794 w 625662"/>
                  <a:gd name="connsiteY100" fmla="*/ 491916 h 625662"/>
                  <a:gd name="connsiteX101" fmla="*/ 464713 w 625662"/>
                  <a:gd name="connsiteY101" fmla="*/ 510958 h 625662"/>
                  <a:gd name="connsiteX102" fmla="*/ 464713 w 625662"/>
                  <a:gd name="connsiteY102" fmla="*/ 510958 h 625662"/>
                  <a:gd name="connsiteX103" fmla="*/ 475594 w 625662"/>
                  <a:gd name="connsiteY103" fmla="*/ 505971 h 625662"/>
                  <a:gd name="connsiteX104" fmla="*/ 484209 w 625662"/>
                  <a:gd name="connsiteY104" fmla="*/ 516399 h 625662"/>
                  <a:gd name="connsiteX105" fmla="*/ 526826 w 625662"/>
                  <a:gd name="connsiteY105" fmla="*/ 519119 h 625662"/>
                  <a:gd name="connsiteX106" fmla="*/ 524106 w 625662"/>
                  <a:gd name="connsiteY106" fmla="*/ 532267 h 625662"/>
                  <a:gd name="connsiteX107" fmla="*/ 502344 w 625662"/>
                  <a:gd name="connsiteY107" fmla="*/ 532267 h 625662"/>
                  <a:gd name="connsiteX108" fmla="*/ 500530 w 625662"/>
                  <a:gd name="connsiteY108" fmla="*/ 540428 h 625662"/>
                  <a:gd name="connsiteX109" fmla="*/ 503704 w 625662"/>
                  <a:gd name="connsiteY109" fmla="*/ 545415 h 625662"/>
                  <a:gd name="connsiteX110" fmla="*/ 510051 w 625662"/>
                  <a:gd name="connsiteY110" fmla="*/ 537707 h 625662"/>
                  <a:gd name="connsiteX111" fmla="*/ 522746 w 625662"/>
                  <a:gd name="connsiteY111" fmla="*/ 537707 h 625662"/>
                  <a:gd name="connsiteX112" fmla="*/ 502344 w 625662"/>
                  <a:gd name="connsiteY112" fmla="*/ 554936 h 625662"/>
                  <a:gd name="connsiteX113" fmla="*/ 487836 w 625662"/>
                  <a:gd name="connsiteY113" fmla="*/ 540881 h 625662"/>
                  <a:gd name="connsiteX114" fmla="*/ 491916 w 625662"/>
                  <a:gd name="connsiteY114" fmla="*/ 522292 h 625662"/>
                  <a:gd name="connsiteX115" fmla="*/ 512772 w 625662"/>
                  <a:gd name="connsiteY115" fmla="*/ 506424 h 625662"/>
                  <a:gd name="connsiteX116" fmla="*/ 526826 w 625662"/>
                  <a:gd name="connsiteY116" fmla="*/ 519119 h 62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25662" h="625662">
                    <a:moveTo>
                      <a:pt x="607528" y="208554"/>
                    </a:moveTo>
                    <a:lnTo>
                      <a:pt x="562643" y="280188"/>
                    </a:lnTo>
                    <a:lnTo>
                      <a:pt x="588939" y="417109"/>
                    </a:lnTo>
                    <a:lnTo>
                      <a:pt x="528186" y="417109"/>
                    </a:lnTo>
                    <a:lnTo>
                      <a:pt x="514585" y="331873"/>
                    </a:lnTo>
                    <a:lnTo>
                      <a:pt x="496450" y="356809"/>
                    </a:lnTo>
                    <a:lnTo>
                      <a:pt x="483755" y="417109"/>
                    </a:lnTo>
                    <a:lnTo>
                      <a:pt x="426176" y="417109"/>
                    </a:lnTo>
                    <a:lnTo>
                      <a:pt x="478315" y="172284"/>
                    </a:lnTo>
                    <a:lnTo>
                      <a:pt x="535894" y="172284"/>
                    </a:lnTo>
                    <a:lnTo>
                      <a:pt x="515038" y="270214"/>
                    </a:lnTo>
                    <a:lnTo>
                      <a:pt x="515492" y="270214"/>
                    </a:lnTo>
                    <a:lnTo>
                      <a:pt x="575338" y="172284"/>
                    </a:lnTo>
                    <a:lnTo>
                      <a:pt x="591206" y="172284"/>
                    </a:lnTo>
                    <a:cubicBezTo>
                      <a:pt x="540428" y="69820"/>
                      <a:pt x="434790" y="0"/>
                      <a:pt x="312831" y="0"/>
                    </a:cubicBezTo>
                    <a:cubicBezTo>
                      <a:pt x="140094" y="0"/>
                      <a:pt x="0" y="140094"/>
                      <a:pt x="0" y="312831"/>
                    </a:cubicBezTo>
                    <a:cubicBezTo>
                      <a:pt x="0" y="485569"/>
                      <a:pt x="140094" y="625663"/>
                      <a:pt x="312831" y="625663"/>
                    </a:cubicBezTo>
                    <a:cubicBezTo>
                      <a:pt x="485569" y="625663"/>
                      <a:pt x="625663" y="485569"/>
                      <a:pt x="625663" y="312831"/>
                    </a:cubicBezTo>
                    <a:cubicBezTo>
                      <a:pt x="625663" y="276108"/>
                      <a:pt x="619316" y="241198"/>
                      <a:pt x="607528" y="208554"/>
                    </a:cubicBezTo>
                    <a:close/>
                    <a:moveTo>
                      <a:pt x="387639" y="228503"/>
                    </a:moveTo>
                    <a:cubicBezTo>
                      <a:pt x="438871" y="228956"/>
                      <a:pt x="454286" y="251172"/>
                      <a:pt x="440684" y="301497"/>
                    </a:cubicBezTo>
                    <a:lnTo>
                      <a:pt x="391719" y="301497"/>
                    </a:lnTo>
                    <a:lnTo>
                      <a:pt x="392173" y="298323"/>
                    </a:lnTo>
                    <a:cubicBezTo>
                      <a:pt x="392626" y="291523"/>
                      <a:pt x="394440" y="284269"/>
                      <a:pt x="394440" y="277468"/>
                    </a:cubicBezTo>
                    <a:cubicBezTo>
                      <a:pt x="393533" y="269760"/>
                      <a:pt x="390813" y="266133"/>
                      <a:pt x="382652" y="266133"/>
                    </a:cubicBezTo>
                    <a:cubicBezTo>
                      <a:pt x="369050" y="266133"/>
                      <a:pt x="364970" y="276561"/>
                      <a:pt x="362250" y="288349"/>
                    </a:cubicBezTo>
                    <a:lnTo>
                      <a:pt x="346381" y="363610"/>
                    </a:lnTo>
                    <a:cubicBezTo>
                      <a:pt x="344115" y="374944"/>
                      <a:pt x="345021" y="384919"/>
                      <a:pt x="358623" y="384919"/>
                    </a:cubicBezTo>
                    <a:cubicBezTo>
                      <a:pt x="377665" y="384919"/>
                      <a:pt x="380838" y="356356"/>
                      <a:pt x="383559" y="342301"/>
                    </a:cubicBezTo>
                    <a:lnTo>
                      <a:pt x="433884" y="342301"/>
                    </a:lnTo>
                    <a:cubicBezTo>
                      <a:pt x="431617" y="353182"/>
                      <a:pt x="425269" y="375851"/>
                      <a:pt x="420282" y="385825"/>
                    </a:cubicBezTo>
                    <a:cubicBezTo>
                      <a:pt x="408494" y="408494"/>
                      <a:pt x="386732" y="418922"/>
                      <a:pt x="363610" y="421189"/>
                    </a:cubicBezTo>
                    <a:cubicBezTo>
                      <a:pt x="358623" y="421642"/>
                      <a:pt x="354089" y="422096"/>
                      <a:pt x="345928" y="422096"/>
                    </a:cubicBezTo>
                    <a:cubicBezTo>
                      <a:pt x="308751" y="422096"/>
                      <a:pt x="284722" y="407134"/>
                      <a:pt x="293790" y="365423"/>
                    </a:cubicBezTo>
                    <a:lnTo>
                      <a:pt x="309658" y="291069"/>
                    </a:lnTo>
                    <a:cubicBezTo>
                      <a:pt x="320086" y="244371"/>
                      <a:pt x="347742" y="228503"/>
                      <a:pt x="387639" y="228503"/>
                    </a:cubicBezTo>
                    <a:close/>
                    <a:moveTo>
                      <a:pt x="265680" y="224876"/>
                    </a:moveTo>
                    <a:lnTo>
                      <a:pt x="184525" y="416655"/>
                    </a:lnTo>
                    <a:lnTo>
                      <a:pt x="141908" y="416655"/>
                    </a:lnTo>
                    <a:lnTo>
                      <a:pt x="143268" y="224876"/>
                    </a:lnTo>
                    <a:lnTo>
                      <a:pt x="142814" y="224876"/>
                    </a:lnTo>
                    <a:lnTo>
                      <a:pt x="107451" y="416655"/>
                    </a:lnTo>
                    <a:lnTo>
                      <a:pt x="53045" y="416655"/>
                    </a:lnTo>
                    <a:lnTo>
                      <a:pt x="105184" y="171831"/>
                    </a:lnTo>
                    <a:lnTo>
                      <a:pt x="186339" y="171831"/>
                    </a:lnTo>
                    <a:lnTo>
                      <a:pt x="185432" y="316458"/>
                    </a:lnTo>
                    <a:lnTo>
                      <a:pt x="184979" y="316458"/>
                    </a:lnTo>
                    <a:lnTo>
                      <a:pt x="246185" y="171831"/>
                    </a:lnTo>
                    <a:lnTo>
                      <a:pt x="326433" y="171831"/>
                    </a:lnTo>
                    <a:lnTo>
                      <a:pt x="274294" y="416655"/>
                    </a:lnTo>
                    <a:lnTo>
                      <a:pt x="219889" y="416655"/>
                    </a:lnTo>
                    <a:lnTo>
                      <a:pt x="266587" y="224876"/>
                    </a:lnTo>
                    <a:lnTo>
                      <a:pt x="265680" y="224876"/>
                    </a:lnTo>
                    <a:close/>
                    <a:moveTo>
                      <a:pt x="303764" y="527280"/>
                    </a:moveTo>
                    <a:lnTo>
                      <a:pt x="286082" y="527280"/>
                    </a:lnTo>
                    <a:lnTo>
                      <a:pt x="280642" y="553122"/>
                    </a:lnTo>
                    <a:lnTo>
                      <a:pt x="266133" y="553122"/>
                    </a:lnTo>
                    <a:lnTo>
                      <a:pt x="279281" y="491916"/>
                    </a:lnTo>
                    <a:lnTo>
                      <a:pt x="312831" y="491916"/>
                    </a:lnTo>
                    <a:lnTo>
                      <a:pt x="310111" y="504157"/>
                    </a:lnTo>
                    <a:lnTo>
                      <a:pt x="290616" y="504157"/>
                    </a:lnTo>
                    <a:lnTo>
                      <a:pt x="288349" y="515038"/>
                    </a:lnTo>
                    <a:lnTo>
                      <a:pt x="306031" y="515038"/>
                    </a:lnTo>
                    <a:lnTo>
                      <a:pt x="303764" y="527280"/>
                    </a:lnTo>
                    <a:close/>
                    <a:moveTo>
                      <a:pt x="347742" y="521839"/>
                    </a:moveTo>
                    <a:lnTo>
                      <a:pt x="343661" y="540428"/>
                    </a:lnTo>
                    <a:cubicBezTo>
                      <a:pt x="340941" y="550855"/>
                      <a:pt x="333687" y="554482"/>
                      <a:pt x="323713" y="554482"/>
                    </a:cubicBezTo>
                    <a:cubicBezTo>
                      <a:pt x="314192" y="554482"/>
                      <a:pt x="307391" y="550855"/>
                      <a:pt x="309658" y="540428"/>
                    </a:cubicBezTo>
                    <a:lnTo>
                      <a:pt x="313738" y="521839"/>
                    </a:lnTo>
                    <a:cubicBezTo>
                      <a:pt x="316005" y="510051"/>
                      <a:pt x="324166" y="505971"/>
                      <a:pt x="334140" y="505971"/>
                    </a:cubicBezTo>
                    <a:cubicBezTo>
                      <a:pt x="345475" y="505971"/>
                      <a:pt x="350009" y="511411"/>
                      <a:pt x="347742" y="521839"/>
                    </a:cubicBezTo>
                    <a:close/>
                    <a:moveTo>
                      <a:pt x="378571" y="520479"/>
                    </a:moveTo>
                    <a:cubicBezTo>
                      <a:pt x="377211" y="520026"/>
                      <a:pt x="375851" y="520026"/>
                      <a:pt x="374944" y="520026"/>
                    </a:cubicBezTo>
                    <a:cubicBezTo>
                      <a:pt x="371317" y="520026"/>
                      <a:pt x="369504" y="520932"/>
                      <a:pt x="368597" y="524559"/>
                    </a:cubicBezTo>
                    <a:lnTo>
                      <a:pt x="362703" y="552669"/>
                    </a:lnTo>
                    <a:lnTo>
                      <a:pt x="349555" y="552669"/>
                    </a:lnTo>
                    <a:lnTo>
                      <a:pt x="359076" y="506878"/>
                    </a:lnTo>
                    <a:lnTo>
                      <a:pt x="371317" y="506878"/>
                    </a:lnTo>
                    <a:lnTo>
                      <a:pt x="369957" y="513678"/>
                    </a:lnTo>
                    <a:lnTo>
                      <a:pt x="369957" y="513678"/>
                    </a:lnTo>
                    <a:cubicBezTo>
                      <a:pt x="372677" y="508691"/>
                      <a:pt x="376304" y="505517"/>
                      <a:pt x="381745" y="505517"/>
                    </a:cubicBezTo>
                    <a:lnTo>
                      <a:pt x="378571" y="520479"/>
                    </a:lnTo>
                    <a:close/>
                    <a:moveTo>
                      <a:pt x="424363" y="553122"/>
                    </a:moveTo>
                    <a:lnTo>
                      <a:pt x="409855" y="553122"/>
                    </a:lnTo>
                    <a:lnTo>
                      <a:pt x="420282" y="504157"/>
                    </a:lnTo>
                    <a:lnTo>
                      <a:pt x="408948" y="504157"/>
                    </a:lnTo>
                    <a:lnTo>
                      <a:pt x="411668" y="491916"/>
                    </a:lnTo>
                    <a:lnTo>
                      <a:pt x="448845" y="491916"/>
                    </a:lnTo>
                    <a:lnTo>
                      <a:pt x="446125" y="504157"/>
                    </a:lnTo>
                    <a:lnTo>
                      <a:pt x="434337" y="504157"/>
                    </a:lnTo>
                    <a:lnTo>
                      <a:pt x="424363" y="553122"/>
                    </a:lnTo>
                    <a:close/>
                    <a:moveTo>
                      <a:pt x="484209" y="516399"/>
                    </a:moveTo>
                    <a:lnTo>
                      <a:pt x="476501" y="553122"/>
                    </a:lnTo>
                    <a:lnTo>
                      <a:pt x="463353" y="553122"/>
                    </a:lnTo>
                    <a:lnTo>
                      <a:pt x="470154" y="520479"/>
                    </a:lnTo>
                    <a:cubicBezTo>
                      <a:pt x="470607" y="517759"/>
                      <a:pt x="470154" y="516399"/>
                      <a:pt x="467434" y="516399"/>
                    </a:cubicBezTo>
                    <a:cubicBezTo>
                      <a:pt x="464713" y="516399"/>
                      <a:pt x="463353" y="519119"/>
                      <a:pt x="462446" y="521386"/>
                    </a:cubicBezTo>
                    <a:lnTo>
                      <a:pt x="455646" y="553122"/>
                    </a:lnTo>
                    <a:lnTo>
                      <a:pt x="442498" y="553122"/>
                    </a:lnTo>
                    <a:lnTo>
                      <a:pt x="455646" y="491916"/>
                    </a:lnTo>
                    <a:lnTo>
                      <a:pt x="468794" y="491916"/>
                    </a:lnTo>
                    <a:lnTo>
                      <a:pt x="464713" y="510958"/>
                    </a:lnTo>
                    <a:lnTo>
                      <a:pt x="464713" y="510958"/>
                    </a:lnTo>
                    <a:cubicBezTo>
                      <a:pt x="468340" y="507331"/>
                      <a:pt x="471967" y="505971"/>
                      <a:pt x="475594" y="505971"/>
                    </a:cubicBezTo>
                    <a:cubicBezTo>
                      <a:pt x="482395" y="505971"/>
                      <a:pt x="485569" y="510505"/>
                      <a:pt x="484209" y="516399"/>
                    </a:cubicBezTo>
                    <a:close/>
                    <a:moveTo>
                      <a:pt x="526826" y="519119"/>
                    </a:moveTo>
                    <a:lnTo>
                      <a:pt x="524106" y="532267"/>
                    </a:lnTo>
                    <a:lnTo>
                      <a:pt x="502344" y="532267"/>
                    </a:lnTo>
                    <a:lnTo>
                      <a:pt x="500530" y="540428"/>
                    </a:lnTo>
                    <a:cubicBezTo>
                      <a:pt x="500077" y="543148"/>
                      <a:pt x="500530" y="544961"/>
                      <a:pt x="503704" y="545415"/>
                    </a:cubicBezTo>
                    <a:cubicBezTo>
                      <a:pt x="508238" y="545868"/>
                      <a:pt x="508691" y="541334"/>
                      <a:pt x="510051" y="537707"/>
                    </a:cubicBezTo>
                    <a:lnTo>
                      <a:pt x="522746" y="537707"/>
                    </a:lnTo>
                    <a:cubicBezTo>
                      <a:pt x="520932" y="549495"/>
                      <a:pt x="513225" y="554936"/>
                      <a:pt x="502344" y="554936"/>
                    </a:cubicBezTo>
                    <a:cubicBezTo>
                      <a:pt x="492823" y="554936"/>
                      <a:pt x="485569" y="551309"/>
                      <a:pt x="487836" y="540881"/>
                    </a:cubicBezTo>
                    <a:lnTo>
                      <a:pt x="491916" y="522292"/>
                    </a:lnTo>
                    <a:cubicBezTo>
                      <a:pt x="494183" y="510505"/>
                      <a:pt x="502797" y="506878"/>
                      <a:pt x="512772" y="506424"/>
                    </a:cubicBezTo>
                    <a:cubicBezTo>
                      <a:pt x="521386" y="505971"/>
                      <a:pt x="529093" y="509145"/>
                      <a:pt x="526826" y="519119"/>
                    </a:cubicBezTo>
                    <a:close/>
                  </a:path>
                </a:pathLst>
              </a:custGeom>
              <a:solidFill>
                <a:srgbClr val="FFFFFF"/>
              </a:solidFill>
              <a:ln w="4524"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B122492D-B5EA-075C-36E2-F86138649BD8}"/>
                </a:ext>
              </a:extLst>
            </p:cNvPr>
            <p:cNvSpPr/>
            <p:nvPr/>
          </p:nvSpPr>
          <p:spPr>
            <a:xfrm>
              <a:off x="11040332" y="856718"/>
              <a:ext cx="34910" cy="61206"/>
            </a:xfrm>
            <a:custGeom>
              <a:avLst/>
              <a:gdLst>
                <a:gd name="connsiteX0" fmla="*/ 32190 w 34910"/>
                <a:gd name="connsiteY0" fmla="*/ 61206 h 61206"/>
                <a:gd name="connsiteX1" fmla="*/ 34910 w 34910"/>
                <a:gd name="connsiteY1" fmla="*/ 48965 h 61206"/>
                <a:gd name="connsiteX2" fmla="*/ 17228 w 34910"/>
                <a:gd name="connsiteY2" fmla="*/ 48965 h 61206"/>
                <a:gd name="connsiteX3" fmla="*/ 27656 w 34910"/>
                <a:gd name="connsiteY3" fmla="*/ 0 h 61206"/>
                <a:gd name="connsiteX4" fmla="*/ 13148 w 34910"/>
                <a:gd name="connsiteY4" fmla="*/ 0 h 61206"/>
                <a:gd name="connsiteX5" fmla="*/ 0 w 34910"/>
                <a:gd name="connsiteY5" fmla="*/ 61206 h 61206"/>
                <a:gd name="connsiteX6" fmla="*/ 32190 w 34910"/>
                <a:gd name="connsiteY6"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10" h="61206">
                  <a:moveTo>
                    <a:pt x="32190" y="61206"/>
                  </a:moveTo>
                  <a:lnTo>
                    <a:pt x="34910" y="48965"/>
                  </a:lnTo>
                  <a:lnTo>
                    <a:pt x="17228" y="48965"/>
                  </a:lnTo>
                  <a:lnTo>
                    <a:pt x="27656" y="0"/>
                  </a:lnTo>
                  <a:lnTo>
                    <a:pt x="13148" y="0"/>
                  </a:lnTo>
                  <a:lnTo>
                    <a:pt x="0" y="61206"/>
                  </a:lnTo>
                  <a:lnTo>
                    <a:pt x="32190" y="61206"/>
                  </a:lnTo>
                  <a:close/>
                </a:path>
              </a:pathLst>
            </a:custGeom>
            <a:solidFill>
              <a:srgbClr val="FFFFFF"/>
            </a:solidFill>
            <a:ln w="452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085DC2D-F6E6-55CE-FA07-E61FC17B1319}"/>
                </a:ext>
              </a:extLst>
            </p:cNvPr>
            <p:cNvSpPr/>
            <p:nvPr/>
          </p:nvSpPr>
          <p:spPr>
            <a:xfrm>
              <a:off x="11080230"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3148 w 25842"/>
                <a:gd name="connsiteY8" fmla="*/ 0 h 61206"/>
                <a:gd name="connsiteX9" fmla="*/ 10881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3148" y="0"/>
                  </a:lnTo>
                  <a:lnTo>
                    <a:pt x="10881"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A024291A-FF4B-F753-A7E9-DC2D88B8A935}"/>
                </a:ext>
              </a:extLst>
            </p:cNvPr>
            <p:cNvSpPr/>
            <p:nvPr/>
          </p:nvSpPr>
          <p:spPr>
            <a:xfrm>
              <a:off x="11106525"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10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10"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09117B55-22DA-D003-2EBA-C5780331727F}"/>
                </a:ext>
              </a:extLst>
            </p:cNvPr>
            <p:cNvSpPr/>
            <p:nvPr/>
          </p:nvSpPr>
          <p:spPr>
            <a:xfrm>
              <a:off x="11133764" y="870773"/>
              <a:ext cx="40261" cy="48511"/>
            </a:xfrm>
            <a:custGeom>
              <a:avLst/>
              <a:gdLst>
                <a:gd name="connsiteX0" fmla="*/ 16740 w 40261"/>
                <a:gd name="connsiteY0" fmla="*/ 17682 h 48511"/>
                <a:gd name="connsiteX1" fmla="*/ 17193 w 40261"/>
                <a:gd name="connsiteY1" fmla="*/ 14508 h 48511"/>
                <a:gd name="connsiteX2" fmla="*/ 23087 w 40261"/>
                <a:gd name="connsiteY2" fmla="*/ 8614 h 48511"/>
                <a:gd name="connsiteX3" fmla="*/ 26714 w 40261"/>
                <a:gd name="connsiteY3" fmla="*/ 13148 h 48511"/>
                <a:gd name="connsiteX4" fmla="*/ 25807 w 40261"/>
                <a:gd name="connsiteY4" fmla="*/ 17682 h 48511"/>
                <a:gd name="connsiteX5" fmla="*/ 16740 w 40261"/>
                <a:gd name="connsiteY5" fmla="*/ 17682 h 48511"/>
                <a:gd name="connsiteX6" fmla="*/ 16740 w 40261"/>
                <a:gd name="connsiteY6" fmla="*/ 17682 h 48511"/>
                <a:gd name="connsiteX7" fmla="*/ 37142 w 40261"/>
                <a:gd name="connsiteY7" fmla="*/ 26296 h 48511"/>
                <a:gd name="connsiteX8" fmla="*/ 39862 w 40261"/>
                <a:gd name="connsiteY8" fmla="*/ 13148 h 48511"/>
                <a:gd name="connsiteX9" fmla="*/ 25354 w 40261"/>
                <a:gd name="connsiteY9" fmla="*/ 0 h 48511"/>
                <a:gd name="connsiteX10" fmla="*/ 4498 w 40261"/>
                <a:gd name="connsiteY10" fmla="*/ 15868 h 48511"/>
                <a:gd name="connsiteX11" fmla="*/ 418 w 40261"/>
                <a:gd name="connsiteY11" fmla="*/ 34457 h 48511"/>
                <a:gd name="connsiteX12" fmla="*/ 14926 w 40261"/>
                <a:gd name="connsiteY12" fmla="*/ 48512 h 48511"/>
                <a:gd name="connsiteX13" fmla="*/ 35782 w 40261"/>
                <a:gd name="connsiteY13" fmla="*/ 31283 h 48511"/>
                <a:gd name="connsiteX14" fmla="*/ 23087 w 40261"/>
                <a:gd name="connsiteY14" fmla="*/ 31283 h 48511"/>
                <a:gd name="connsiteX15" fmla="*/ 16740 w 40261"/>
                <a:gd name="connsiteY15" fmla="*/ 38991 h 48511"/>
                <a:gd name="connsiteX16" fmla="*/ 13566 w 40261"/>
                <a:gd name="connsiteY16" fmla="*/ 34003 h 48511"/>
                <a:gd name="connsiteX17" fmla="*/ 15379 w 40261"/>
                <a:gd name="connsiteY17" fmla="*/ 25843 h 48511"/>
                <a:gd name="connsiteX18" fmla="*/ 37142 w 40261"/>
                <a:gd name="connsiteY18" fmla="*/ 25843 h 48511"/>
                <a:gd name="connsiteX19" fmla="*/ 37142 w 40261"/>
                <a:gd name="connsiteY19" fmla="*/ 26296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61" h="48511">
                  <a:moveTo>
                    <a:pt x="16740" y="17682"/>
                  </a:moveTo>
                  <a:lnTo>
                    <a:pt x="17193" y="14508"/>
                  </a:lnTo>
                  <a:cubicBezTo>
                    <a:pt x="17646" y="11334"/>
                    <a:pt x="19460" y="8614"/>
                    <a:pt x="23087" y="8614"/>
                  </a:cubicBezTo>
                  <a:cubicBezTo>
                    <a:pt x="26261" y="8614"/>
                    <a:pt x="26714" y="11788"/>
                    <a:pt x="26714" y="13148"/>
                  </a:cubicBezTo>
                  <a:lnTo>
                    <a:pt x="25807" y="17682"/>
                  </a:lnTo>
                  <a:lnTo>
                    <a:pt x="16740" y="17682"/>
                  </a:lnTo>
                  <a:lnTo>
                    <a:pt x="16740" y="17682"/>
                  </a:lnTo>
                  <a:close/>
                  <a:moveTo>
                    <a:pt x="37142" y="26296"/>
                  </a:moveTo>
                  <a:lnTo>
                    <a:pt x="39862" y="13148"/>
                  </a:lnTo>
                  <a:cubicBezTo>
                    <a:pt x="42129" y="3174"/>
                    <a:pt x="34421" y="0"/>
                    <a:pt x="25354" y="0"/>
                  </a:cubicBezTo>
                  <a:cubicBezTo>
                    <a:pt x="15379" y="0"/>
                    <a:pt x="7219" y="4080"/>
                    <a:pt x="4498" y="15868"/>
                  </a:cubicBezTo>
                  <a:lnTo>
                    <a:pt x="418" y="34457"/>
                  </a:lnTo>
                  <a:cubicBezTo>
                    <a:pt x="-1849" y="44884"/>
                    <a:pt x="5405" y="48512"/>
                    <a:pt x="14926" y="48512"/>
                  </a:cubicBezTo>
                  <a:cubicBezTo>
                    <a:pt x="26261" y="48512"/>
                    <a:pt x="33515" y="43071"/>
                    <a:pt x="35782" y="31283"/>
                  </a:cubicBezTo>
                  <a:lnTo>
                    <a:pt x="23087" y="31283"/>
                  </a:lnTo>
                  <a:cubicBezTo>
                    <a:pt x="22180" y="34910"/>
                    <a:pt x="21727" y="39444"/>
                    <a:pt x="16740" y="38991"/>
                  </a:cubicBezTo>
                  <a:cubicBezTo>
                    <a:pt x="14019" y="38991"/>
                    <a:pt x="13113" y="36724"/>
                    <a:pt x="13566" y="34003"/>
                  </a:cubicBezTo>
                  <a:lnTo>
                    <a:pt x="15379" y="25843"/>
                  </a:lnTo>
                  <a:lnTo>
                    <a:pt x="37142" y="25843"/>
                  </a:lnTo>
                  <a:lnTo>
                    <a:pt x="37142" y="26296"/>
                  </a:lnTo>
                  <a:close/>
                </a:path>
              </a:pathLst>
            </a:custGeom>
            <a:solidFill>
              <a:srgbClr val="FFFFFF"/>
            </a:solidFill>
            <a:ln w="452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66927B2-2BBD-7EF1-C6AD-B2C508DF8973}"/>
                </a:ext>
              </a:extLst>
            </p:cNvPr>
            <p:cNvSpPr/>
            <p:nvPr/>
          </p:nvSpPr>
          <p:spPr>
            <a:xfrm>
              <a:off x="11199038" y="855358"/>
              <a:ext cx="45844" cy="63926"/>
            </a:xfrm>
            <a:custGeom>
              <a:avLst/>
              <a:gdLst>
                <a:gd name="connsiteX0" fmla="*/ 25366 w 45844"/>
                <a:gd name="connsiteY0" fmla="*/ 43978 h 63926"/>
                <a:gd name="connsiteX1" fmla="*/ 18565 w 45844"/>
                <a:gd name="connsiteY1" fmla="*/ 52592 h 63926"/>
                <a:gd name="connsiteX2" fmla="*/ 15392 w 45844"/>
                <a:gd name="connsiteY2" fmla="*/ 43978 h 63926"/>
                <a:gd name="connsiteX3" fmla="*/ 20832 w 45844"/>
                <a:gd name="connsiteY3" fmla="*/ 19042 h 63926"/>
                <a:gd name="connsiteX4" fmla="*/ 27633 w 45844"/>
                <a:gd name="connsiteY4" fmla="*/ 10881 h 63926"/>
                <a:gd name="connsiteX5" fmla="*/ 30807 w 45844"/>
                <a:gd name="connsiteY5" fmla="*/ 19042 h 63926"/>
                <a:gd name="connsiteX6" fmla="*/ 25366 w 45844"/>
                <a:gd name="connsiteY6" fmla="*/ 43978 h 63926"/>
                <a:gd name="connsiteX7" fmla="*/ 25366 w 45844"/>
                <a:gd name="connsiteY7" fmla="*/ 43978 h 63926"/>
                <a:gd name="connsiteX8" fmla="*/ 45315 w 45844"/>
                <a:gd name="connsiteY8" fmla="*/ 18135 h 63926"/>
                <a:gd name="connsiteX9" fmla="*/ 29900 w 45844"/>
                <a:gd name="connsiteY9" fmla="*/ 0 h 63926"/>
                <a:gd name="connsiteX10" fmla="*/ 6324 w 45844"/>
                <a:gd name="connsiteY10" fmla="*/ 18135 h 63926"/>
                <a:gd name="connsiteX11" fmla="*/ 884 w 45844"/>
                <a:gd name="connsiteY11" fmla="*/ 43071 h 63926"/>
                <a:gd name="connsiteX12" fmla="*/ 15845 w 45844"/>
                <a:gd name="connsiteY12" fmla="*/ 63926 h 63926"/>
                <a:gd name="connsiteX13" fmla="*/ 39421 w 45844"/>
                <a:gd name="connsiteY13" fmla="*/ 43071 h 63926"/>
                <a:gd name="connsiteX14" fmla="*/ 45315 w 45844"/>
                <a:gd name="connsiteY14" fmla="*/ 18135 h 63926"/>
                <a:gd name="connsiteX15" fmla="*/ 45315 w 45844"/>
                <a:gd name="connsiteY15" fmla="*/ 18135 h 6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44" h="63926">
                  <a:moveTo>
                    <a:pt x="25366" y="43978"/>
                  </a:moveTo>
                  <a:cubicBezTo>
                    <a:pt x="24459" y="47605"/>
                    <a:pt x="23099" y="52592"/>
                    <a:pt x="18565" y="52592"/>
                  </a:cubicBezTo>
                  <a:cubicBezTo>
                    <a:pt x="14032" y="52592"/>
                    <a:pt x="14485" y="47151"/>
                    <a:pt x="15392" y="43978"/>
                  </a:cubicBezTo>
                  <a:lnTo>
                    <a:pt x="20832" y="19042"/>
                  </a:lnTo>
                  <a:cubicBezTo>
                    <a:pt x="21739" y="15415"/>
                    <a:pt x="23099" y="10881"/>
                    <a:pt x="27633" y="10881"/>
                  </a:cubicBezTo>
                  <a:cubicBezTo>
                    <a:pt x="32167" y="10881"/>
                    <a:pt x="31713" y="15415"/>
                    <a:pt x="30807" y="19042"/>
                  </a:cubicBezTo>
                  <a:lnTo>
                    <a:pt x="25366" y="43978"/>
                  </a:lnTo>
                  <a:lnTo>
                    <a:pt x="25366" y="43978"/>
                  </a:lnTo>
                  <a:close/>
                  <a:moveTo>
                    <a:pt x="45315" y="18135"/>
                  </a:moveTo>
                  <a:cubicBezTo>
                    <a:pt x="47582" y="6347"/>
                    <a:pt x="42594" y="0"/>
                    <a:pt x="29900" y="0"/>
                  </a:cubicBezTo>
                  <a:cubicBezTo>
                    <a:pt x="17205" y="0"/>
                    <a:pt x="9044" y="6347"/>
                    <a:pt x="6324" y="18135"/>
                  </a:cubicBezTo>
                  <a:lnTo>
                    <a:pt x="884" y="43071"/>
                  </a:lnTo>
                  <a:cubicBezTo>
                    <a:pt x="-1837" y="56672"/>
                    <a:pt x="1337" y="63926"/>
                    <a:pt x="15845" y="63926"/>
                  </a:cubicBezTo>
                  <a:cubicBezTo>
                    <a:pt x="30353" y="63926"/>
                    <a:pt x="36701" y="56672"/>
                    <a:pt x="39421" y="43071"/>
                  </a:cubicBezTo>
                  <a:lnTo>
                    <a:pt x="45315" y="18135"/>
                  </a:lnTo>
                  <a:lnTo>
                    <a:pt x="45315" y="18135"/>
                  </a:lnTo>
                  <a:close/>
                </a:path>
              </a:pathLst>
            </a:custGeom>
            <a:solidFill>
              <a:srgbClr val="FFFFFF"/>
            </a:solidFill>
            <a:ln w="452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E5D87E5-6A83-08B4-11DE-733756D71B7F}"/>
                </a:ext>
              </a:extLst>
            </p:cNvPr>
            <p:cNvSpPr/>
            <p:nvPr/>
          </p:nvSpPr>
          <p:spPr>
            <a:xfrm>
              <a:off x="11246620"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09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09"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EE6F70-E18D-C714-53B8-548E3731E781}"/>
                </a:ext>
              </a:extLst>
            </p:cNvPr>
            <p:cNvSpPr/>
            <p:nvPr/>
          </p:nvSpPr>
          <p:spPr>
            <a:xfrm>
              <a:off x="11304652" y="856718"/>
              <a:ext cx="43524" cy="61206"/>
            </a:xfrm>
            <a:custGeom>
              <a:avLst/>
              <a:gdLst>
                <a:gd name="connsiteX0" fmla="*/ 14508 w 43524"/>
                <a:gd name="connsiteY0" fmla="*/ 0 h 61206"/>
                <a:gd name="connsiteX1" fmla="*/ 0 w 43524"/>
                <a:gd name="connsiteY1" fmla="*/ 0 h 61206"/>
                <a:gd name="connsiteX2" fmla="*/ 6801 w 43524"/>
                <a:gd name="connsiteY2" fmla="*/ 35364 h 61206"/>
                <a:gd name="connsiteX3" fmla="*/ 1360 w 43524"/>
                <a:gd name="connsiteY3" fmla="*/ 61206 h 61206"/>
                <a:gd name="connsiteX4" fmla="*/ 15868 w 43524"/>
                <a:gd name="connsiteY4" fmla="*/ 61206 h 61206"/>
                <a:gd name="connsiteX5" fmla="*/ 21309 w 43524"/>
                <a:gd name="connsiteY5" fmla="*/ 35364 h 61206"/>
                <a:gd name="connsiteX6" fmla="*/ 43524 w 43524"/>
                <a:gd name="connsiteY6" fmla="*/ 0 h 61206"/>
                <a:gd name="connsiteX7" fmla="*/ 29016 w 43524"/>
                <a:gd name="connsiteY7" fmla="*/ 0 h 61206"/>
                <a:gd name="connsiteX8" fmla="*/ 17682 w 43524"/>
                <a:gd name="connsiteY8" fmla="*/ 19949 h 61206"/>
                <a:gd name="connsiteX9" fmla="*/ 17228 w 43524"/>
                <a:gd name="connsiteY9" fmla="*/ 19949 h 61206"/>
                <a:gd name="connsiteX10" fmla="*/ 14508 w 43524"/>
                <a:gd name="connsiteY10" fmla="*/ 0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24" h="61206">
                  <a:moveTo>
                    <a:pt x="14508" y="0"/>
                  </a:moveTo>
                  <a:lnTo>
                    <a:pt x="0" y="0"/>
                  </a:lnTo>
                  <a:lnTo>
                    <a:pt x="6801" y="35364"/>
                  </a:lnTo>
                  <a:lnTo>
                    <a:pt x="1360" y="61206"/>
                  </a:lnTo>
                  <a:lnTo>
                    <a:pt x="15868" y="61206"/>
                  </a:lnTo>
                  <a:lnTo>
                    <a:pt x="21309" y="35364"/>
                  </a:lnTo>
                  <a:lnTo>
                    <a:pt x="43524" y="0"/>
                  </a:lnTo>
                  <a:lnTo>
                    <a:pt x="29016" y="0"/>
                  </a:lnTo>
                  <a:lnTo>
                    <a:pt x="17682" y="19949"/>
                  </a:lnTo>
                  <a:lnTo>
                    <a:pt x="17228" y="19949"/>
                  </a:lnTo>
                  <a:lnTo>
                    <a:pt x="14508" y="0"/>
                  </a:lnTo>
                  <a:close/>
                </a:path>
              </a:pathLst>
            </a:custGeom>
            <a:solidFill>
              <a:srgbClr val="FFFFFF"/>
            </a:solidFill>
            <a:ln w="452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24EF9C3F-78FA-0357-979B-93526BCDE211}"/>
                </a:ext>
              </a:extLst>
            </p:cNvPr>
            <p:cNvSpPr/>
            <p:nvPr/>
          </p:nvSpPr>
          <p:spPr>
            <a:xfrm>
              <a:off x="11334137" y="870773"/>
              <a:ext cx="39088" cy="48511"/>
            </a:xfrm>
            <a:custGeom>
              <a:avLst/>
              <a:gdLst>
                <a:gd name="connsiteX0" fmla="*/ 438 w 39088"/>
                <a:gd name="connsiteY0" fmla="*/ 34457 h 48511"/>
                <a:gd name="connsiteX1" fmla="*/ 14493 w 39088"/>
                <a:gd name="connsiteY1" fmla="*/ 48512 h 48511"/>
                <a:gd name="connsiteX2" fmla="*/ 34442 w 39088"/>
                <a:gd name="connsiteY2" fmla="*/ 34457 h 48511"/>
                <a:gd name="connsiteX3" fmla="*/ 38522 w 39088"/>
                <a:gd name="connsiteY3" fmla="*/ 15868 h 48511"/>
                <a:gd name="connsiteX4" fmla="*/ 24921 w 39088"/>
                <a:gd name="connsiteY4" fmla="*/ 0 h 48511"/>
                <a:gd name="connsiteX5" fmla="*/ 4519 w 39088"/>
                <a:gd name="connsiteY5" fmla="*/ 15868 h 48511"/>
                <a:gd name="connsiteX6" fmla="*/ 438 w 39088"/>
                <a:gd name="connsiteY6" fmla="*/ 34457 h 48511"/>
                <a:gd name="connsiteX7" fmla="*/ 438 w 39088"/>
                <a:gd name="connsiteY7" fmla="*/ 34457 h 48511"/>
                <a:gd name="connsiteX8" fmla="*/ 17667 w 39088"/>
                <a:gd name="connsiteY8" fmla="*/ 14508 h 48511"/>
                <a:gd name="connsiteX9" fmla="*/ 22654 w 39088"/>
                <a:gd name="connsiteY9" fmla="*/ 9068 h 48511"/>
                <a:gd name="connsiteX10" fmla="*/ 25374 w 39088"/>
                <a:gd name="connsiteY10" fmla="*/ 14508 h 48511"/>
                <a:gd name="connsiteX11" fmla="*/ 20840 w 39088"/>
                <a:gd name="connsiteY11" fmla="*/ 34910 h 48511"/>
                <a:gd name="connsiteX12" fmla="*/ 15853 w 39088"/>
                <a:gd name="connsiteY12" fmla="*/ 38991 h 48511"/>
                <a:gd name="connsiteX13" fmla="*/ 12680 w 39088"/>
                <a:gd name="connsiteY13" fmla="*/ 34910 h 48511"/>
                <a:gd name="connsiteX14" fmla="*/ 17667 w 39088"/>
                <a:gd name="connsiteY14" fmla="*/ 14508 h 48511"/>
                <a:gd name="connsiteX15" fmla="*/ 17667 w 39088"/>
                <a:gd name="connsiteY15" fmla="*/ 14508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8" h="48511">
                  <a:moveTo>
                    <a:pt x="438" y="34457"/>
                  </a:moveTo>
                  <a:cubicBezTo>
                    <a:pt x="-1829" y="44884"/>
                    <a:pt x="4972" y="48512"/>
                    <a:pt x="14493" y="48512"/>
                  </a:cubicBezTo>
                  <a:cubicBezTo>
                    <a:pt x="24467" y="48512"/>
                    <a:pt x="31722" y="44884"/>
                    <a:pt x="34442" y="34457"/>
                  </a:cubicBezTo>
                  <a:lnTo>
                    <a:pt x="38522" y="15868"/>
                  </a:lnTo>
                  <a:cubicBezTo>
                    <a:pt x="40789" y="5441"/>
                    <a:pt x="36255" y="0"/>
                    <a:pt x="24921" y="0"/>
                  </a:cubicBezTo>
                  <a:cubicBezTo>
                    <a:pt x="14946" y="0"/>
                    <a:pt x="7239" y="4080"/>
                    <a:pt x="4519" y="15868"/>
                  </a:cubicBezTo>
                  <a:lnTo>
                    <a:pt x="438" y="34457"/>
                  </a:lnTo>
                  <a:lnTo>
                    <a:pt x="438" y="34457"/>
                  </a:lnTo>
                  <a:close/>
                  <a:moveTo>
                    <a:pt x="17667" y="14508"/>
                  </a:moveTo>
                  <a:cubicBezTo>
                    <a:pt x="18120" y="11788"/>
                    <a:pt x="19934" y="9068"/>
                    <a:pt x="22654" y="9068"/>
                  </a:cubicBezTo>
                  <a:cubicBezTo>
                    <a:pt x="25828" y="9068"/>
                    <a:pt x="26281" y="11334"/>
                    <a:pt x="25374" y="14508"/>
                  </a:cubicBezTo>
                  <a:lnTo>
                    <a:pt x="20840" y="34910"/>
                  </a:lnTo>
                  <a:cubicBezTo>
                    <a:pt x="19934" y="37630"/>
                    <a:pt x="18573" y="38991"/>
                    <a:pt x="15853" y="38991"/>
                  </a:cubicBezTo>
                  <a:cubicBezTo>
                    <a:pt x="13133" y="38991"/>
                    <a:pt x="12226" y="37630"/>
                    <a:pt x="12680" y="34910"/>
                  </a:cubicBezTo>
                  <a:lnTo>
                    <a:pt x="17667" y="14508"/>
                  </a:lnTo>
                  <a:lnTo>
                    <a:pt x="17667" y="14508"/>
                  </a:lnTo>
                  <a:close/>
                </a:path>
              </a:pathLst>
            </a:custGeom>
            <a:solidFill>
              <a:srgbClr val="FFFFFF"/>
            </a:solidFill>
            <a:ln w="452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75F91A64-8791-7BAB-FDA9-AB1FE38EC942}"/>
                </a:ext>
              </a:extLst>
            </p:cNvPr>
            <p:cNvSpPr/>
            <p:nvPr/>
          </p:nvSpPr>
          <p:spPr>
            <a:xfrm>
              <a:off x="11375527" y="872133"/>
              <a:ext cx="41563" cy="47151"/>
            </a:xfrm>
            <a:custGeom>
              <a:avLst/>
              <a:gdLst>
                <a:gd name="connsiteX0" fmla="*/ 32043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3 w 41563"/>
                <a:gd name="connsiteY13" fmla="*/ 45338 h 47151"/>
                <a:gd name="connsiteX14" fmla="*/ 32043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3"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3" y="45338"/>
                  </a:lnTo>
                  <a:lnTo>
                    <a:pt x="32043" y="45791"/>
                  </a:lnTo>
                  <a:close/>
                </a:path>
              </a:pathLst>
            </a:custGeom>
            <a:solidFill>
              <a:srgbClr val="FFFFFF"/>
            </a:solidFill>
            <a:ln w="452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FDD6647A-1CBA-76A5-7500-D94769913067}"/>
                </a:ext>
              </a:extLst>
            </p:cNvPr>
            <p:cNvSpPr/>
            <p:nvPr/>
          </p:nvSpPr>
          <p:spPr>
            <a:xfrm>
              <a:off x="11417090" y="871226"/>
              <a:ext cx="32189" cy="46698"/>
            </a:xfrm>
            <a:custGeom>
              <a:avLst/>
              <a:gdLst>
                <a:gd name="connsiteX0" fmla="*/ 9521 w 32189"/>
                <a:gd name="connsiteY0" fmla="*/ 907 h 46698"/>
                <a:gd name="connsiteX1" fmla="*/ 0 w 32189"/>
                <a:gd name="connsiteY1" fmla="*/ 46698 h 46698"/>
                <a:gd name="connsiteX2" fmla="*/ 13148 w 32189"/>
                <a:gd name="connsiteY2" fmla="*/ 46698 h 46698"/>
                <a:gd name="connsiteX3" fmla="*/ 19042 w 32189"/>
                <a:gd name="connsiteY3" fmla="*/ 18589 h 46698"/>
                <a:gd name="connsiteX4" fmla="*/ 25389 w 32189"/>
                <a:gd name="connsiteY4" fmla="*/ 14055 h 46698"/>
                <a:gd name="connsiteX5" fmla="*/ 29016 w 32189"/>
                <a:gd name="connsiteY5" fmla="*/ 14508 h 46698"/>
                <a:gd name="connsiteX6" fmla="*/ 32190 w 32189"/>
                <a:gd name="connsiteY6" fmla="*/ 0 h 46698"/>
                <a:gd name="connsiteX7" fmla="*/ 20402 w 32189"/>
                <a:gd name="connsiteY7" fmla="*/ 8161 h 46698"/>
                <a:gd name="connsiteX8" fmla="*/ 20402 w 32189"/>
                <a:gd name="connsiteY8" fmla="*/ 8161 h 46698"/>
                <a:gd name="connsiteX9" fmla="*/ 21762 w 32189"/>
                <a:gd name="connsiteY9" fmla="*/ 1360 h 46698"/>
                <a:gd name="connsiteX10" fmla="*/ 9521 w 32189"/>
                <a:gd name="connsiteY10" fmla="*/ 1360 h 46698"/>
                <a:gd name="connsiteX11" fmla="*/ 9521 w 32189"/>
                <a:gd name="connsiteY11" fmla="*/ 907 h 4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46698">
                  <a:moveTo>
                    <a:pt x="9521" y="907"/>
                  </a:moveTo>
                  <a:lnTo>
                    <a:pt x="0" y="46698"/>
                  </a:lnTo>
                  <a:lnTo>
                    <a:pt x="13148" y="46698"/>
                  </a:lnTo>
                  <a:lnTo>
                    <a:pt x="19042" y="18589"/>
                  </a:lnTo>
                  <a:cubicBezTo>
                    <a:pt x="19949" y="14962"/>
                    <a:pt x="21762" y="14055"/>
                    <a:pt x="25389" y="14055"/>
                  </a:cubicBezTo>
                  <a:cubicBezTo>
                    <a:pt x="26749" y="14055"/>
                    <a:pt x="28110" y="14055"/>
                    <a:pt x="29016" y="14508"/>
                  </a:cubicBezTo>
                  <a:lnTo>
                    <a:pt x="32190" y="0"/>
                  </a:lnTo>
                  <a:cubicBezTo>
                    <a:pt x="26749" y="0"/>
                    <a:pt x="23122" y="3174"/>
                    <a:pt x="20402" y="8161"/>
                  </a:cubicBezTo>
                  <a:lnTo>
                    <a:pt x="20402" y="8161"/>
                  </a:lnTo>
                  <a:lnTo>
                    <a:pt x="21762" y="1360"/>
                  </a:lnTo>
                  <a:lnTo>
                    <a:pt x="9521" y="1360"/>
                  </a:lnTo>
                  <a:lnTo>
                    <a:pt x="9521" y="907"/>
                  </a:lnTo>
                  <a:close/>
                </a:path>
              </a:pathLst>
            </a:custGeom>
            <a:solidFill>
              <a:srgbClr val="FFFFFF"/>
            </a:solidFill>
            <a:ln w="452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F09B0636-E67A-7D8D-87F7-7ADAAB98E985}"/>
                </a:ext>
              </a:extLst>
            </p:cNvPr>
            <p:cNvSpPr/>
            <p:nvPr/>
          </p:nvSpPr>
          <p:spPr>
            <a:xfrm>
              <a:off x="11467415" y="857171"/>
              <a:ext cx="48154" cy="61206"/>
            </a:xfrm>
            <a:custGeom>
              <a:avLst/>
              <a:gdLst>
                <a:gd name="connsiteX0" fmla="*/ 20402 w 48154"/>
                <a:gd name="connsiteY0" fmla="*/ 34457 h 61206"/>
                <a:gd name="connsiteX1" fmla="*/ 29016 w 48154"/>
                <a:gd name="connsiteY1" fmla="*/ 41711 h 61206"/>
                <a:gd name="connsiteX2" fmla="*/ 17228 w 48154"/>
                <a:gd name="connsiteY2" fmla="*/ 49418 h 61206"/>
                <a:gd name="connsiteX3" fmla="*/ 20402 w 48154"/>
                <a:gd name="connsiteY3" fmla="*/ 34457 h 61206"/>
                <a:gd name="connsiteX4" fmla="*/ 20402 w 48154"/>
                <a:gd name="connsiteY4" fmla="*/ 34457 h 61206"/>
                <a:gd name="connsiteX5" fmla="*/ 25389 w 48154"/>
                <a:gd name="connsiteY5" fmla="*/ 10428 h 61206"/>
                <a:gd name="connsiteX6" fmla="*/ 33550 w 48154"/>
                <a:gd name="connsiteY6" fmla="*/ 16322 h 61206"/>
                <a:gd name="connsiteX7" fmla="*/ 22669 w 48154"/>
                <a:gd name="connsiteY7" fmla="*/ 23576 h 61206"/>
                <a:gd name="connsiteX8" fmla="*/ 25389 w 48154"/>
                <a:gd name="connsiteY8" fmla="*/ 10428 h 61206"/>
                <a:gd name="connsiteX9" fmla="*/ 25389 w 48154"/>
                <a:gd name="connsiteY9" fmla="*/ 10428 h 61206"/>
                <a:gd name="connsiteX10" fmla="*/ 20855 w 48154"/>
                <a:gd name="connsiteY10" fmla="*/ 60753 h 61206"/>
                <a:gd name="connsiteX11" fmla="*/ 43071 w 48154"/>
                <a:gd name="connsiteY11" fmla="*/ 43071 h 61206"/>
                <a:gd name="connsiteX12" fmla="*/ 38084 w 48154"/>
                <a:gd name="connsiteY12" fmla="*/ 28563 h 61206"/>
                <a:gd name="connsiteX13" fmla="*/ 38084 w 48154"/>
                <a:gd name="connsiteY13" fmla="*/ 28563 h 61206"/>
                <a:gd name="connsiteX14" fmla="*/ 47605 w 48154"/>
                <a:gd name="connsiteY14" fmla="*/ 15868 h 61206"/>
                <a:gd name="connsiteX15" fmla="*/ 31737 w 48154"/>
                <a:gd name="connsiteY15" fmla="*/ 0 h 61206"/>
                <a:gd name="connsiteX16" fmla="*/ 13148 w 48154"/>
                <a:gd name="connsiteY16" fmla="*/ 0 h 61206"/>
                <a:gd name="connsiteX17" fmla="*/ 0 w 48154"/>
                <a:gd name="connsiteY17" fmla="*/ 61206 h 61206"/>
                <a:gd name="connsiteX18" fmla="*/ 20855 w 48154"/>
                <a:gd name="connsiteY18" fmla="*/ 61206 h 61206"/>
                <a:gd name="connsiteX19" fmla="*/ 20855 w 48154"/>
                <a:gd name="connsiteY19" fmla="*/ 60753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54" h="61206">
                  <a:moveTo>
                    <a:pt x="20402" y="34457"/>
                  </a:moveTo>
                  <a:cubicBezTo>
                    <a:pt x="26296" y="34910"/>
                    <a:pt x="30376" y="34457"/>
                    <a:pt x="29016" y="41711"/>
                  </a:cubicBezTo>
                  <a:cubicBezTo>
                    <a:pt x="27203" y="49872"/>
                    <a:pt x="24482" y="49418"/>
                    <a:pt x="17228" y="49418"/>
                  </a:cubicBezTo>
                  <a:lnTo>
                    <a:pt x="20402" y="34457"/>
                  </a:lnTo>
                  <a:lnTo>
                    <a:pt x="20402" y="34457"/>
                  </a:lnTo>
                  <a:close/>
                  <a:moveTo>
                    <a:pt x="25389" y="10428"/>
                  </a:moveTo>
                  <a:cubicBezTo>
                    <a:pt x="30376" y="10428"/>
                    <a:pt x="34457" y="9974"/>
                    <a:pt x="33550" y="16322"/>
                  </a:cubicBezTo>
                  <a:cubicBezTo>
                    <a:pt x="32190" y="23576"/>
                    <a:pt x="29016" y="23122"/>
                    <a:pt x="22669" y="23576"/>
                  </a:cubicBezTo>
                  <a:lnTo>
                    <a:pt x="25389" y="10428"/>
                  </a:lnTo>
                  <a:lnTo>
                    <a:pt x="25389" y="10428"/>
                  </a:lnTo>
                  <a:close/>
                  <a:moveTo>
                    <a:pt x="20855" y="60753"/>
                  </a:moveTo>
                  <a:cubicBezTo>
                    <a:pt x="32643" y="60753"/>
                    <a:pt x="40804" y="55312"/>
                    <a:pt x="43071" y="43071"/>
                  </a:cubicBezTo>
                  <a:cubicBezTo>
                    <a:pt x="44884" y="35363"/>
                    <a:pt x="43978" y="32190"/>
                    <a:pt x="38084" y="28563"/>
                  </a:cubicBezTo>
                  <a:lnTo>
                    <a:pt x="38084" y="28563"/>
                  </a:lnTo>
                  <a:cubicBezTo>
                    <a:pt x="43524" y="25843"/>
                    <a:pt x="46698" y="20855"/>
                    <a:pt x="47605" y="15868"/>
                  </a:cubicBezTo>
                  <a:cubicBezTo>
                    <a:pt x="50325" y="3627"/>
                    <a:pt x="42618" y="0"/>
                    <a:pt x="31737" y="0"/>
                  </a:cubicBezTo>
                  <a:lnTo>
                    <a:pt x="13148" y="0"/>
                  </a:lnTo>
                  <a:lnTo>
                    <a:pt x="0" y="61206"/>
                  </a:lnTo>
                  <a:lnTo>
                    <a:pt x="20855" y="61206"/>
                  </a:lnTo>
                  <a:lnTo>
                    <a:pt x="20855" y="60753"/>
                  </a:lnTo>
                  <a:close/>
                </a:path>
              </a:pathLst>
            </a:custGeom>
            <a:solidFill>
              <a:srgbClr val="FFFFFF"/>
            </a:solidFill>
            <a:ln w="452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E410398-767A-CA60-6057-826E6400F699}"/>
                </a:ext>
              </a:extLst>
            </p:cNvPr>
            <p:cNvSpPr/>
            <p:nvPr/>
          </p:nvSpPr>
          <p:spPr>
            <a:xfrm>
              <a:off x="11516074" y="872133"/>
              <a:ext cx="41563" cy="47151"/>
            </a:xfrm>
            <a:custGeom>
              <a:avLst/>
              <a:gdLst>
                <a:gd name="connsiteX0" fmla="*/ 32042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2 w 41563"/>
                <a:gd name="connsiteY13" fmla="*/ 45338 h 47151"/>
                <a:gd name="connsiteX14" fmla="*/ 32042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2"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2" y="45338"/>
                  </a:lnTo>
                  <a:lnTo>
                    <a:pt x="32042" y="45791"/>
                  </a:lnTo>
                  <a:close/>
                </a:path>
              </a:pathLst>
            </a:custGeom>
            <a:solidFill>
              <a:srgbClr val="FFFFFF"/>
            </a:solidFill>
            <a:ln w="452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1A4A247-142B-3C22-280A-081B90F8870C}"/>
                </a:ext>
              </a:extLst>
            </p:cNvPr>
            <p:cNvSpPr/>
            <p:nvPr/>
          </p:nvSpPr>
          <p:spPr>
            <a:xfrm>
              <a:off x="11558544"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301B8FA6-286E-0333-7BD3-D3711B1423B4}"/>
                </a:ext>
              </a:extLst>
            </p:cNvPr>
            <p:cNvSpPr/>
            <p:nvPr/>
          </p:nvSpPr>
          <p:spPr>
            <a:xfrm>
              <a:off x="11583027" y="856718"/>
              <a:ext cx="25842" cy="61206"/>
            </a:xfrm>
            <a:custGeom>
              <a:avLst/>
              <a:gdLst>
                <a:gd name="connsiteX0" fmla="*/ 12695 w 25842"/>
                <a:gd name="connsiteY0" fmla="*/ 61206 h 61206"/>
                <a:gd name="connsiteX1" fmla="*/ 25843 w 25842"/>
                <a:gd name="connsiteY1" fmla="*/ 0 h 61206"/>
                <a:gd name="connsiteX2" fmla="*/ 12695 w 25842"/>
                <a:gd name="connsiteY2" fmla="*/ 0 h 61206"/>
                <a:gd name="connsiteX3" fmla="*/ 0 w 25842"/>
                <a:gd name="connsiteY3" fmla="*/ 61206 h 61206"/>
                <a:gd name="connsiteX4" fmla="*/ 12695 w 25842"/>
                <a:gd name="connsiteY4" fmla="*/ 61206 h 6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61206">
                  <a:moveTo>
                    <a:pt x="12695" y="61206"/>
                  </a:moveTo>
                  <a:lnTo>
                    <a:pt x="25843" y="0"/>
                  </a:lnTo>
                  <a:lnTo>
                    <a:pt x="12695" y="0"/>
                  </a:lnTo>
                  <a:lnTo>
                    <a:pt x="0" y="61206"/>
                  </a:lnTo>
                  <a:lnTo>
                    <a:pt x="12695" y="61206"/>
                  </a:lnTo>
                  <a:close/>
                </a:path>
              </a:pathLst>
            </a:custGeom>
            <a:solidFill>
              <a:srgbClr val="FFFFFF"/>
            </a:solidFill>
            <a:ln w="452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DC3C2DDE-3F26-B574-81A6-1DE8EB9354A1}"/>
                </a:ext>
              </a:extLst>
            </p:cNvPr>
            <p:cNvSpPr/>
            <p:nvPr/>
          </p:nvSpPr>
          <p:spPr>
            <a:xfrm>
              <a:off x="11608388" y="856718"/>
              <a:ext cx="44005" cy="62566"/>
            </a:xfrm>
            <a:custGeom>
              <a:avLst/>
              <a:gdLst>
                <a:gd name="connsiteX0" fmla="*/ 16350 w 44005"/>
                <a:gd name="connsiteY0" fmla="*/ 32643 h 62566"/>
                <a:gd name="connsiteX1" fmla="*/ 22243 w 44005"/>
                <a:gd name="connsiteY1" fmla="*/ 24482 h 62566"/>
                <a:gd name="connsiteX2" fmla="*/ 24057 w 44005"/>
                <a:gd name="connsiteY2" fmla="*/ 33097 h 62566"/>
                <a:gd name="connsiteX3" fmla="*/ 21790 w 44005"/>
                <a:gd name="connsiteY3" fmla="*/ 43978 h 62566"/>
                <a:gd name="connsiteX4" fmla="*/ 15896 w 44005"/>
                <a:gd name="connsiteY4" fmla="*/ 51685 h 62566"/>
                <a:gd name="connsiteX5" fmla="*/ 13629 w 44005"/>
                <a:gd name="connsiteY5" fmla="*/ 44431 h 62566"/>
                <a:gd name="connsiteX6" fmla="*/ 16350 w 44005"/>
                <a:gd name="connsiteY6" fmla="*/ 32643 h 62566"/>
                <a:gd name="connsiteX7" fmla="*/ 16350 w 44005"/>
                <a:gd name="connsiteY7" fmla="*/ 32643 h 62566"/>
                <a:gd name="connsiteX8" fmla="*/ 30858 w 44005"/>
                <a:gd name="connsiteY8" fmla="*/ 61206 h 62566"/>
                <a:gd name="connsiteX9" fmla="*/ 44006 w 44005"/>
                <a:gd name="connsiteY9" fmla="*/ 0 h 62566"/>
                <a:gd name="connsiteX10" fmla="*/ 30858 w 44005"/>
                <a:gd name="connsiteY10" fmla="*/ 0 h 62566"/>
                <a:gd name="connsiteX11" fmla="*/ 26777 w 44005"/>
                <a:gd name="connsiteY11" fmla="*/ 19495 h 62566"/>
                <a:gd name="connsiteX12" fmla="*/ 26777 w 44005"/>
                <a:gd name="connsiteY12" fmla="*/ 19495 h 62566"/>
                <a:gd name="connsiteX13" fmla="*/ 18616 w 44005"/>
                <a:gd name="connsiteY13" fmla="*/ 14055 h 62566"/>
                <a:gd name="connsiteX14" fmla="*/ 4108 w 44005"/>
                <a:gd name="connsiteY14" fmla="*/ 29923 h 62566"/>
                <a:gd name="connsiteX15" fmla="*/ 935 w 44005"/>
                <a:gd name="connsiteY15" fmla="*/ 45791 h 62566"/>
                <a:gd name="connsiteX16" fmla="*/ 8642 w 44005"/>
                <a:gd name="connsiteY16" fmla="*/ 62566 h 62566"/>
                <a:gd name="connsiteX17" fmla="*/ 19977 w 44005"/>
                <a:gd name="connsiteY17" fmla="*/ 55766 h 62566"/>
                <a:gd name="connsiteX18" fmla="*/ 19977 w 44005"/>
                <a:gd name="connsiteY18" fmla="*/ 55766 h 62566"/>
                <a:gd name="connsiteX19" fmla="*/ 19070 w 44005"/>
                <a:gd name="connsiteY19" fmla="*/ 61206 h 62566"/>
                <a:gd name="connsiteX20" fmla="*/ 30858 w 44005"/>
                <a:gd name="connsiteY20" fmla="*/ 61206 h 62566"/>
                <a:gd name="connsiteX21" fmla="*/ 30858 w 44005"/>
                <a:gd name="connsiteY21" fmla="*/ 61206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05" h="62566">
                  <a:moveTo>
                    <a:pt x="16350" y="32643"/>
                  </a:moveTo>
                  <a:cubicBezTo>
                    <a:pt x="16803" y="29923"/>
                    <a:pt x="17710" y="24482"/>
                    <a:pt x="22243" y="24482"/>
                  </a:cubicBezTo>
                  <a:cubicBezTo>
                    <a:pt x="25417" y="24482"/>
                    <a:pt x="24964" y="29016"/>
                    <a:pt x="24057" y="33097"/>
                  </a:cubicBezTo>
                  <a:lnTo>
                    <a:pt x="21790" y="43978"/>
                  </a:lnTo>
                  <a:cubicBezTo>
                    <a:pt x="20883" y="48512"/>
                    <a:pt x="19523" y="51685"/>
                    <a:pt x="15896" y="51685"/>
                  </a:cubicBezTo>
                  <a:cubicBezTo>
                    <a:pt x="12269" y="51685"/>
                    <a:pt x="13176" y="47151"/>
                    <a:pt x="13629" y="44431"/>
                  </a:cubicBezTo>
                  <a:lnTo>
                    <a:pt x="16350" y="32643"/>
                  </a:lnTo>
                  <a:lnTo>
                    <a:pt x="16350" y="32643"/>
                  </a:lnTo>
                  <a:close/>
                  <a:moveTo>
                    <a:pt x="30858" y="61206"/>
                  </a:moveTo>
                  <a:lnTo>
                    <a:pt x="44006" y="0"/>
                  </a:lnTo>
                  <a:lnTo>
                    <a:pt x="30858" y="0"/>
                  </a:lnTo>
                  <a:lnTo>
                    <a:pt x="26777" y="19495"/>
                  </a:lnTo>
                  <a:lnTo>
                    <a:pt x="26777" y="19495"/>
                  </a:lnTo>
                  <a:cubicBezTo>
                    <a:pt x="24964" y="15415"/>
                    <a:pt x="21790" y="14055"/>
                    <a:pt x="18616" y="14055"/>
                  </a:cubicBezTo>
                  <a:cubicBezTo>
                    <a:pt x="10002" y="14055"/>
                    <a:pt x="5922" y="22669"/>
                    <a:pt x="4108" y="29923"/>
                  </a:cubicBezTo>
                  <a:lnTo>
                    <a:pt x="935" y="45791"/>
                  </a:lnTo>
                  <a:cubicBezTo>
                    <a:pt x="-879" y="53499"/>
                    <a:pt x="-879" y="62566"/>
                    <a:pt x="8642" y="62566"/>
                  </a:cubicBezTo>
                  <a:cubicBezTo>
                    <a:pt x="12269" y="62566"/>
                    <a:pt x="16803" y="60299"/>
                    <a:pt x="19977" y="55766"/>
                  </a:cubicBezTo>
                  <a:lnTo>
                    <a:pt x="19977" y="55766"/>
                  </a:lnTo>
                  <a:lnTo>
                    <a:pt x="19070" y="61206"/>
                  </a:lnTo>
                  <a:lnTo>
                    <a:pt x="30858" y="61206"/>
                  </a:lnTo>
                  <a:lnTo>
                    <a:pt x="30858" y="61206"/>
                  </a:lnTo>
                  <a:close/>
                </a:path>
              </a:pathLst>
            </a:custGeom>
            <a:solidFill>
              <a:srgbClr val="FFFFFF"/>
            </a:solidFill>
            <a:ln w="452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F5729592-2DBE-37AB-6078-FB4F7CB4B1DE}"/>
                </a:ext>
              </a:extLst>
            </p:cNvPr>
            <p:cNvSpPr/>
            <p:nvPr/>
          </p:nvSpPr>
          <p:spPr>
            <a:xfrm>
              <a:off x="11649673"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2FDC2EBD-8EDC-A7A8-5B14-7253D5541CDF}"/>
                </a:ext>
              </a:extLst>
            </p:cNvPr>
            <p:cNvSpPr/>
            <p:nvPr/>
          </p:nvSpPr>
          <p:spPr>
            <a:xfrm>
              <a:off x="11673249" y="870773"/>
              <a:ext cx="41483" cy="47151"/>
            </a:xfrm>
            <a:custGeom>
              <a:avLst/>
              <a:gdLst>
                <a:gd name="connsiteX0" fmla="*/ 9521 w 41483"/>
                <a:gd name="connsiteY0" fmla="*/ 1360 h 47151"/>
                <a:gd name="connsiteX1" fmla="*/ 0 w 41483"/>
                <a:gd name="connsiteY1" fmla="*/ 47151 h 47151"/>
                <a:gd name="connsiteX2" fmla="*/ 13148 w 41483"/>
                <a:gd name="connsiteY2" fmla="*/ 47151 h 47151"/>
                <a:gd name="connsiteX3" fmla="*/ 19949 w 41483"/>
                <a:gd name="connsiteY3" fmla="*/ 14508 h 47151"/>
                <a:gd name="connsiteX4" fmla="*/ 24029 w 41483"/>
                <a:gd name="connsiteY4" fmla="*/ 10881 h 47151"/>
                <a:gd name="connsiteX5" fmla="*/ 26749 w 41483"/>
                <a:gd name="connsiteY5" fmla="*/ 14508 h 47151"/>
                <a:gd name="connsiteX6" fmla="*/ 19949 w 41483"/>
                <a:gd name="connsiteY6" fmla="*/ 47151 h 47151"/>
                <a:gd name="connsiteX7" fmla="*/ 33097 w 41483"/>
                <a:gd name="connsiteY7" fmla="*/ 47151 h 47151"/>
                <a:gd name="connsiteX8" fmla="*/ 41258 w 41483"/>
                <a:gd name="connsiteY8" fmla="*/ 9521 h 47151"/>
                <a:gd name="connsiteX9" fmla="*/ 31737 w 41483"/>
                <a:gd name="connsiteY9" fmla="*/ 0 h 47151"/>
                <a:gd name="connsiteX10" fmla="*/ 21309 w 41483"/>
                <a:gd name="connsiteY10" fmla="*/ 6801 h 47151"/>
                <a:gd name="connsiteX11" fmla="*/ 21309 w 41483"/>
                <a:gd name="connsiteY11" fmla="*/ 6801 h 47151"/>
                <a:gd name="connsiteX12" fmla="*/ 22669 w 41483"/>
                <a:gd name="connsiteY12" fmla="*/ 907 h 47151"/>
                <a:gd name="connsiteX13" fmla="*/ 9521 w 41483"/>
                <a:gd name="connsiteY13" fmla="*/ 907 h 47151"/>
                <a:gd name="connsiteX14" fmla="*/ 9521 w 41483"/>
                <a:gd name="connsiteY14" fmla="*/ 1360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83" h="47151">
                  <a:moveTo>
                    <a:pt x="9521" y="1360"/>
                  </a:moveTo>
                  <a:lnTo>
                    <a:pt x="0" y="47151"/>
                  </a:lnTo>
                  <a:lnTo>
                    <a:pt x="13148" y="47151"/>
                  </a:lnTo>
                  <a:lnTo>
                    <a:pt x="19949" y="14508"/>
                  </a:lnTo>
                  <a:cubicBezTo>
                    <a:pt x="20402" y="12241"/>
                    <a:pt x="21762" y="10881"/>
                    <a:pt x="24029" y="10881"/>
                  </a:cubicBezTo>
                  <a:cubicBezTo>
                    <a:pt x="26296" y="10881"/>
                    <a:pt x="26749" y="12695"/>
                    <a:pt x="26749" y="14508"/>
                  </a:cubicBezTo>
                  <a:lnTo>
                    <a:pt x="19949" y="47151"/>
                  </a:lnTo>
                  <a:lnTo>
                    <a:pt x="33097" y="47151"/>
                  </a:lnTo>
                  <a:lnTo>
                    <a:pt x="41258" y="9521"/>
                  </a:lnTo>
                  <a:cubicBezTo>
                    <a:pt x="42618" y="3174"/>
                    <a:pt x="37631" y="0"/>
                    <a:pt x="31737" y="0"/>
                  </a:cubicBezTo>
                  <a:cubicBezTo>
                    <a:pt x="27656" y="0"/>
                    <a:pt x="23122" y="3627"/>
                    <a:pt x="21309" y="6801"/>
                  </a:cubicBezTo>
                  <a:lnTo>
                    <a:pt x="21309" y="6801"/>
                  </a:lnTo>
                  <a:lnTo>
                    <a:pt x="22669" y="907"/>
                  </a:lnTo>
                  <a:lnTo>
                    <a:pt x="9521" y="907"/>
                  </a:lnTo>
                  <a:lnTo>
                    <a:pt x="9521" y="1360"/>
                  </a:lnTo>
                  <a:close/>
                </a:path>
              </a:pathLst>
            </a:custGeom>
            <a:solidFill>
              <a:srgbClr val="FFFFFF"/>
            </a:solidFill>
            <a:ln w="452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17CA3E35-49CC-2A67-DF0E-37269DCA792D}"/>
                </a:ext>
              </a:extLst>
            </p:cNvPr>
            <p:cNvSpPr/>
            <p:nvPr/>
          </p:nvSpPr>
          <p:spPr>
            <a:xfrm>
              <a:off x="11713727" y="870319"/>
              <a:ext cx="44757" cy="62566"/>
            </a:xfrm>
            <a:custGeom>
              <a:avLst/>
              <a:gdLst>
                <a:gd name="connsiteX0" fmla="*/ 20275 w 44757"/>
                <a:gd name="connsiteY0" fmla="*/ 17682 h 62566"/>
                <a:gd name="connsiteX1" fmla="*/ 25262 w 44757"/>
                <a:gd name="connsiteY1" fmla="*/ 10881 h 62566"/>
                <a:gd name="connsiteX2" fmla="*/ 28436 w 44757"/>
                <a:gd name="connsiteY2" fmla="*/ 16775 h 62566"/>
                <a:gd name="connsiteX3" fmla="*/ 25715 w 44757"/>
                <a:gd name="connsiteY3" fmla="*/ 29470 h 62566"/>
                <a:gd name="connsiteX4" fmla="*/ 20728 w 44757"/>
                <a:gd name="connsiteY4" fmla="*/ 35364 h 62566"/>
                <a:gd name="connsiteX5" fmla="*/ 18008 w 44757"/>
                <a:gd name="connsiteY5" fmla="*/ 30376 h 62566"/>
                <a:gd name="connsiteX6" fmla="*/ 20275 w 44757"/>
                <a:gd name="connsiteY6" fmla="*/ 17682 h 62566"/>
                <a:gd name="connsiteX7" fmla="*/ 20275 w 44757"/>
                <a:gd name="connsiteY7" fmla="*/ 17682 h 62566"/>
                <a:gd name="connsiteX8" fmla="*/ 326 w 44757"/>
                <a:gd name="connsiteY8" fmla="*/ 49872 h 62566"/>
                <a:gd name="connsiteX9" fmla="*/ 14381 w 44757"/>
                <a:gd name="connsiteY9" fmla="*/ 62566 h 62566"/>
                <a:gd name="connsiteX10" fmla="*/ 34783 w 44757"/>
                <a:gd name="connsiteY10" fmla="*/ 48058 h 62566"/>
                <a:gd name="connsiteX11" fmla="*/ 44757 w 44757"/>
                <a:gd name="connsiteY11" fmla="*/ 1360 h 62566"/>
                <a:gd name="connsiteX12" fmla="*/ 32516 w 44757"/>
                <a:gd name="connsiteY12" fmla="*/ 1360 h 62566"/>
                <a:gd name="connsiteX13" fmla="*/ 31156 w 44757"/>
                <a:gd name="connsiteY13" fmla="*/ 6801 h 62566"/>
                <a:gd name="connsiteX14" fmla="*/ 31156 w 44757"/>
                <a:gd name="connsiteY14" fmla="*/ 6801 h 62566"/>
                <a:gd name="connsiteX15" fmla="*/ 22542 w 44757"/>
                <a:gd name="connsiteY15" fmla="*/ 0 h 62566"/>
                <a:gd name="connsiteX16" fmla="*/ 8034 w 44757"/>
                <a:gd name="connsiteY16" fmla="*/ 15868 h 62566"/>
                <a:gd name="connsiteX17" fmla="*/ 4860 w 44757"/>
                <a:gd name="connsiteY17" fmla="*/ 31737 h 62566"/>
                <a:gd name="connsiteX18" fmla="*/ 13021 w 44757"/>
                <a:gd name="connsiteY18" fmla="*/ 46245 h 62566"/>
                <a:gd name="connsiteX19" fmla="*/ 23449 w 44757"/>
                <a:gd name="connsiteY19" fmla="*/ 41258 h 62566"/>
                <a:gd name="connsiteX20" fmla="*/ 23449 w 44757"/>
                <a:gd name="connsiteY20" fmla="*/ 41258 h 62566"/>
                <a:gd name="connsiteX21" fmla="*/ 21635 w 44757"/>
                <a:gd name="connsiteY21" fmla="*/ 50325 h 62566"/>
                <a:gd name="connsiteX22" fmla="*/ 17101 w 44757"/>
                <a:gd name="connsiteY22" fmla="*/ 53952 h 62566"/>
                <a:gd name="connsiteX23" fmla="*/ 13928 w 44757"/>
                <a:gd name="connsiteY23" fmla="*/ 49418 h 62566"/>
                <a:gd name="connsiteX24" fmla="*/ 326 w 44757"/>
                <a:gd name="connsiteY24" fmla="*/ 49418 h 62566"/>
                <a:gd name="connsiteX25" fmla="*/ 326 w 44757"/>
                <a:gd name="connsiteY25" fmla="*/ 49872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57" h="62566">
                  <a:moveTo>
                    <a:pt x="20275" y="17682"/>
                  </a:moveTo>
                  <a:cubicBezTo>
                    <a:pt x="20728" y="15415"/>
                    <a:pt x="22088" y="10881"/>
                    <a:pt x="25262" y="10881"/>
                  </a:cubicBezTo>
                  <a:cubicBezTo>
                    <a:pt x="28889" y="10881"/>
                    <a:pt x="28889" y="13601"/>
                    <a:pt x="28436" y="16775"/>
                  </a:cubicBezTo>
                  <a:lnTo>
                    <a:pt x="25715" y="29470"/>
                  </a:lnTo>
                  <a:cubicBezTo>
                    <a:pt x="25262" y="32190"/>
                    <a:pt x="23902" y="35364"/>
                    <a:pt x="20728" y="35364"/>
                  </a:cubicBezTo>
                  <a:cubicBezTo>
                    <a:pt x="17555" y="35364"/>
                    <a:pt x="17555" y="33097"/>
                    <a:pt x="18008" y="30376"/>
                  </a:cubicBezTo>
                  <a:lnTo>
                    <a:pt x="20275" y="17682"/>
                  </a:lnTo>
                  <a:lnTo>
                    <a:pt x="20275" y="17682"/>
                  </a:lnTo>
                  <a:close/>
                  <a:moveTo>
                    <a:pt x="326" y="49872"/>
                  </a:moveTo>
                  <a:cubicBezTo>
                    <a:pt x="-1487" y="60299"/>
                    <a:pt x="4407" y="62566"/>
                    <a:pt x="14381" y="62566"/>
                  </a:cubicBezTo>
                  <a:cubicBezTo>
                    <a:pt x="23902" y="62566"/>
                    <a:pt x="32516" y="58939"/>
                    <a:pt x="34783" y="48058"/>
                  </a:cubicBezTo>
                  <a:lnTo>
                    <a:pt x="44757" y="1360"/>
                  </a:lnTo>
                  <a:lnTo>
                    <a:pt x="32516" y="1360"/>
                  </a:lnTo>
                  <a:lnTo>
                    <a:pt x="31156" y="6801"/>
                  </a:lnTo>
                  <a:lnTo>
                    <a:pt x="31156" y="6801"/>
                  </a:lnTo>
                  <a:cubicBezTo>
                    <a:pt x="29796" y="2267"/>
                    <a:pt x="26622" y="0"/>
                    <a:pt x="22542" y="0"/>
                  </a:cubicBezTo>
                  <a:cubicBezTo>
                    <a:pt x="13928" y="0"/>
                    <a:pt x="9394" y="8614"/>
                    <a:pt x="8034" y="15868"/>
                  </a:cubicBezTo>
                  <a:lnTo>
                    <a:pt x="4860" y="31737"/>
                  </a:lnTo>
                  <a:cubicBezTo>
                    <a:pt x="3500" y="38537"/>
                    <a:pt x="4860" y="46245"/>
                    <a:pt x="13021" y="46245"/>
                  </a:cubicBezTo>
                  <a:cubicBezTo>
                    <a:pt x="16648" y="46245"/>
                    <a:pt x="19822" y="44431"/>
                    <a:pt x="23449" y="41258"/>
                  </a:cubicBezTo>
                  <a:lnTo>
                    <a:pt x="23449" y="41258"/>
                  </a:lnTo>
                  <a:lnTo>
                    <a:pt x="21635" y="50325"/>
                  </a:lnTo>
                  <a:cubicBezTo>
                    <a:pt x="20728" y="53045"/>
                    <a:pt x="19822" y="53952"/>
                    <a:pt x="17101" y="53952"/>
                  </a:cubicBezTo>
                  <a:cubicBezTo>
                    <a:pt x="13474" y="54405"/>
                    <a:pt x="13021" y="52592"/>
                    <a:pt x="13928" y="49418"/>
                  </a:cubicBezTo>
                  <a:lnTo>
                    <a:pt x="326" y="49418"/>
                  </a:lnTo>
                  <a:lnTo>
                    <a:pt x="326" y="49872"/>
                  </a:lnTo>
                  <a:close/>
                </a:path>
              </a:pathLst>
            </a:custGeom>
            <a:solidFill>
              <a:srgbClr val="FFFFFF"/>
            </a:solidFill>
            <a:ln w="452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4F4FFB2-C22A-21C5-084E-DBA010002786}"/>
                </a:ext>
              </a:extLst>
            </p:cNvPr>
            <p:cNvSpPr/>
            <p:nvPr/>
          </p:nvSpPr>
          <p:spPr>
            <a:xfrm>
              <a:off x="11841906" y="597839"/>
              <a:ext cx="44431" cy="44431"/>
            </a:xfrm>
            <a:custGeom>
              <a:avLst/>
              <a:gdLst>
                <a:gd name="connsiteX0" fmla="*/ 0 w 44431"/>
                <a:gd name="connsiteY0" fmla="*/ 22216 h 44431"/>
                <a:gd name="connsiteX1" fmla="*/ 22216 w 44431"/>
                <a:gd name="connsiteY1" fmla="*/ 0 h 44431"/>
                <a:gd name="connsiteX2" fmla="*/ 44431 w 44431"/>
                <a:gd name="connsiteY2" fmla="*/ 22216 h 44431"/>
                <a:gd name="connsiteX3" fmla="*/ 22216 w 44431"/>
                <a:gd name="connsiteY3" fmla="*/ 44431 h 44431"/>
                <a:gd name="connsiteX4" fmla="*/ 0 w 44431"/>
                <a:gd name="connsiteY4" fmla="*/ 22216 h 44431"/>
                <a:gd name="connsiteX5" fmla="*/ 40351 w 44431"/>
                <a:gd name="connsiteY5" fmla="*/ 22216 h 44431"/>
                <a:gd name="connsiteX6" fmla="*/ 22216 w 44431"/>
                <a:gd name="connsiteY6" fmla="*/ 4080 h 44431"/>
                <a:gd name="connsiteX7" fmla="*/ 4080 w 44431"/>
                <a:gd name="connsiteY7" fmla="*/ 22216 h 44431"/>
                <a:gd name="connsiteX8" fmla="*/ 22216 w 44431"/>
                <a:gd name="connsiteY8" fmla="*/ 40351 h 44431"/>
                <a:gd name="connsiteX9" fmla="*/ 40351 w 44431"/>
                <a:gd name="connsiteY9" fmla="*/ 22216 h 44431"/>
                <a:gd name="connsiteX10" fmla="*/ 22669 w 44431"/>
                <a:gd name="connsiteY10" fmla="*/ 9521 h 44431"/>
                <a:gd name="connsiteX11" fmla="*/ 33097 w 44431"/>
                <a:gd name="connsiteY11" fmla="*/ 16322 h 44431"/>
                <a:gd name="connsiteX12" fmla="*/ 27656 w 44431"/>
                <a:gd name="connsiteY12" fmla="*/ 23122 h 44431"/>
                <a:gd name="connsiteX13" fmla="*/ 33097 w 44431"/>
                <a:gd name="connsiteY13" fmla="*/ 34457 h 44431"/>
                <a:gd name="connsiteX14" fmla="*/ 28109 w 44431"/>
                <a:gd name="connsiteY14" fmla="*/ 34457 h 44431"/>
                <a:gd name="connsiteX15" fmla="*/ 23122 w 44431"/>
                <a:gd name="connsiteY15" fmla="*/ 24029 h 44431"/>
                <a:gd name="connsiteX16" fmla="*/ 17682 w 44431"/>
                <a:gd name="connsiteY16" fmla="*/ 24029 h 44431"/>
                <a:gd name="connsiteX17" fmla="*/ 17682 w 44431"/>
                <a:gd name="connsiteY17" fmla="*/ 34457 h 44431"/>
                <a:gd name="connsiteX18" fmla="*/ 13148 w 44431"/>
                <a:gd name="connsiteY18" fmla="*/ 34457 h 44431"/>
                <a:gd name="connsiteX19" fmla="*/ 13148 w 44431"/>
                <a:gd name="connsiteY19" fmla="*/ 9521 h 44431"/>
                <a:gd name="connsiteX20" fmla="*/ 22669 w 44431"/>
                <a:gd name="connsiteY20" fmla="*/ 9521 h 44431"/>
                <a:gd name="connsiteX21" fmla="*/ 17682 w 44431"/>
                <a:gd name="connsiteY21" fmla="*/ 20855 h 44431"/>
                <a:gd name="connsiteX22" fmla="*/ 22216 w 44431"/>
                <a:gd name="connsiteY22" fmla="*/ 20855 h 44431"/>
                <a:gd name="connsiteX23" fmla="*/ 28109 w 44431"/>
                <a:gd name="connsiteY23" fmla="*/ 17228 h 44431"/>
                <a:gd name="connsiteX24" fmla="*/ 21762 w 44431"/>
                <a:gd name="connsiteY24" fmla="*/ 13148 h 44431"/>
                <a:gd name="connsiteX25" fmla="*/ 17682 w 44431"/>
                <a:gd name="connsiteY25" fmla="*/ 13148 h 44431"/>
                <a:gd name="connsiteX26" fmla="*/ 17682 w 44431"/>
                <a:gd name="connsiteY26" fmla="*/ 20855 h 4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31" h="44431">
                  <a:moveTo>
                    <a:pt x="0" y="22216"/>
                  </a:moveTo>
                  <a:cubicBezTo>
                    <a:pt x="0" y="9974"/>
                    <a:pt x="9974" y="0"/>
                    <a:pt x="22216" y="0"/>
                  </a:cubicBezTo>
                  <a:cubicBezTo>
                    <a:pt x="34457" y="0"/>
                    <a:pt x="44431" y="9974"/>
                    <a:pt x="44431" y="22216"/>
                  </a:cubicBezTo>
                  <a:cubicBezTo>
                    <a:pt x="44431" y="34457"/>
                    <a:pt x="34457" y="44431"/>
                    <a:pt x="22216" y="44431"/>
                  </a:cubicBezTo>
                  <a:cubicBezTo>
                    <a:pt x="9521" y="43978"/>
                    <a:pt x="0" y="34457"/>
                    <a:pt x="0" y="22216"/>
                  </a:cubicBezTo>
                  <a:close/>
                  <a:moveTo>
                    <a:pt x="40351" y="22216"/>
                  </a:moveTo>
                  <a:cubicBezTo>
                    <a:pt x="40351" y="12241"/>
                    <a:pt x="32190" y="4080"/>
                    <a:pt x="22216" y="4080"/>
                  </a:cubicBezTo>
                  <a:cubicBezTo>
                    <a:pt x="12241" y="4080"/>
                    <a:pt x="4080" y="12241"/>
                    <a:pt x="4080" y="22216"/>
                  </a:cubicBezTo>
                  <a:cubicBezTo>
                    <a:pt x="4080" y="32190"/>
                    <a:pt x="12241" y="40351"/>
                    <a:pt x="22216" y="40351"/>
                  </a:cubicBezTo>
                  <a:cubicBezTo>
                    <a:pt x="32190" y="40351"/>
                    <a:pt x="40351" y="32190"/>
                    <a:pt x="40351" y="22216"/>
                  </a:cubicBezTo>
                  <a:close/>
                  <a:moveTo>
                    <a:pt x="22669" y="9521"/>
                  </a:moveTo>
                  <a:cubicBezTo>
                    <a:pt x="29470" y="9521"/>
                    <a:pt x="33097" y="11788"/>
                    <a:pt x="33097" y="16322"/>
                  </a:cubicBezTo>
                  <a:cubicBezTo>
                    <a:pt x="33097" y="19949"/>
                    <a:pt x="31283" y="22216"/>
                    <a:pt x="27656" y="23122"/>
                  </a:cubicBezTo>
                  <a:lnTo>
                    <a:pt x="33097" y="34457"/>
                  </a:lnTo>
                  <a:lnTo>
                    <a:pt x="28109" y="34457"/>
                  </a:lnTo>
                  <a:lnTo>
                    <a:pt x="23122" y="24029"/>
                  </a:lnTo>
                  <a:lnTo>
                    <a:pt x="17682" y="24029"/>
                  </a:lnTo>
                  <a:lnTo>
                    <a:pt x="17682" y="34457"/>
                  </a:lnTo>
                  <a:lnTo>
                    <a:pt x="13148" y="34457"/>
                  </a:lnTo>
                  <a:lnTo>
                    <a:pt x="13148" y="9521"/>
                  </a:lnTo>
                  <a:lnTo>
                    <a:pt x="22669" y="9521"/>
                  </a:lnTo>
                  <a:close/>
                  <a:moveTo>
                    <a:pt x="17682" y="20855"/>
                  </a:moveTo>
                  <a:lnTo>
                    <a:pt x="22216" y="20855"/>
                  </a:lnTo>
                  <a:cubicBezTo>
                    <a:pt x="26296" y="20855"/>
                    <a:pt x="28109" y="19949"/>
                    <a:pt x="28109" y="17228"/>
                  </a:cubicBezTo>
                  <a:cubicBezTo>
                    <a:pt x="28109" y="14055"/>
                    <a:pt x="25843" y="13148"/>
                    <a:pt x="21762" y="13148"/>
                  </a:cubicBezTo>
                  <a:lnTo>
                    <a:pt x="17682" y="13148"/>
                  </a:lnTo>
                  <a:lnTo>
                    <a:pt x="17682" y="20855"/>
                  </a:lnTo>
                  <a:close/>
                </a:path>
              </a:pathLst>
            </a:custGeom>
            <a:solidFill>
              <a:srgbClr val="FFFFFF"/>
            </a:solidFill>
            <a:ln w="4524" cap="flat">
              <a:noFill/>
              <a:prstDash val="solid"/>
              <a:miter/>
            </a:ln>
          </p:spPr>
          <p:txBody>
            <a:bodyPr rtlCol="0" anchor="ctr"/>
            <a:lstStyle/>
            <a:p>
              <a:endParaRPr lang="en-US"/>
            </a:p>
          </p:txBody>
        </p:sp>
      </p:grpSp>
      <p:pic>
        <p:nvPicPr>
          <p:cNvPr id="40" name="Dots">
            <a:extLst>
              <a:ext uri="{FF2B5EF4-FFF2-40B4-BE49-F238E27FC236}">
                <a16:creationId xmlns:a16="http://schemas.microsoft.com/office/drawing/2014/main" id="{011462B8-5138-AD33-74B6-A8A5F85C6C3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5609902"/>
            <a:ext cx="711200" cy="660400"/>
          </a:xfrm>
          <a:prstGeom prst="rect">
            <a:avLst/>
          </a:prstGeom>
        </p:spPr>
      </p:pic>
    </p:spTree>
    <p:extLst>
      <p:ext uri="{BB962C8B-B14F-4D97-AF65-F5344CB8AC3E}">
        <p14:creationId xmlns:p14="http://schemas.microsoft.com/office/powerpoint/2010/main" val="4066616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range - Basic Content Slid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8" name="Content Placeholder 2">
            <a:extLst>
              <a:ext uri="{FF2B5EF4-FFF2-40B4-BE49-F238E27FC236}">
                <a16:creationId xmlns:a16="http://schemas.microsoft.com/office/drawing/2014/main" id="{D35C5B61-8614-E76B-49F9-A44CBB09852D}"/>
              </a:ext>
            </a:extLst>
          </p:cNvPr>
          <p:cNvSpPr>
            <a:spLocks noGrp="1"/>
          </p:cNvSpPr>
          <p:nvPr>
            <p:ph idx="1"/>
          </p:nvPr>
        </p:nvSpPr>
        <p:spPr>
          <a:xfrm>
            <a:off x="381000" y="1673157"/>
            <a:ext cx="4762500" cy="4242894"/>
          </a:xfrm>
          <a:prstGeom prst="rect">
            <a:avLst/>
          </a:prstGeom>
          <a:ln w="12700">
            <a:noFill/>
          </a:ln>
        </p:spPr>
        <p:txBody>
          <a:bodyPr anchor="ctr"/>
          <a:lstStyle>
            <a:lvl1pPr marL="0" marR="0" indent="0" algn="ctr" defTabSz="914400" rtl="0" eaLnBrk="0" fontAlgn="base" latinLnBrk="0" hangingPunct="0">
              <a:lnSpc>
                <a:spcPct val="100000"/>
              </a:lnSpc>
              <a:spcBef>
                <a:spcPct val="20000"/>
              </a:spcBef>
              <a:spcAft>
                <a:spcPct val="0"/>
              </a:spcAft>
              <a:buClrTx/>
              <a:buSzTx/>
              <a:buFont typeface="Arial" pitchFamily="34" charset="0"/>
              <a:buNone/>
              <a:tabLst/>
              <a:defRPr lang="en-US" sz="1200" dirty="0"/>
            </a:lvl1pPr>
          </a:lstStyle>
          <a:p>
            <a:pPr marL="0" lvl="0" indent="0" algn="ctr">
              <a:buNone/>
            </a:pPr>
            <a:endParaRPr lang="en-US"/>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defRPr/>
            </a:pPr>
            <a:r>
              <a:rPr lang="en-US"/>
              <a:t>Click to insert image, graphic or chart</a:t>
            </a:r>
          </a:p>
          <a:p>
            <a:pPr marL="0" lvl="0" indent="0" algn="ctr">
              <a:buNone/>
            </a:pPr>
            <a:endParaRPr lang="en-US"/>
          </a:p>
        </p:txBody>
      </p:sp>
      <p:sp>
        <p:nvSpPr>
          <p:cNvPr id="9" name="Text Placeholder 12">
            <a:extLst>
              <a:ext uri="{FF2B5EF4-FFF2-40B4-BE49-F238E27FC236}">
                <a16:creationId xmlns:a16="http://schemas.microsoft.com/office/drawing/2014/main" id="{1D088C50-9A68-60E9-1639-5A3B4E895FC4}"/>
              </a:ext>
            </a:extLst>
          </p:cNvPr>
          <p:cNvSpPr>
            <a:spLocks noGrp="1"/>
          </p:cNvSpPr>
          <p:nvPr>
            <p:ph type="body" sz="quarter" idx="11" hasCustomPrompt="1"/>
          </p:nvPr>
        </p:nvSpPr>
        <p:spPr>
          <a:xfrm>
            <a:off x="6099304" y="1684669"/>
            <a:ext cx="5711116" cy="346075"/>
          </a:xfrm>
          <a:prstGeom prst="rect">
            <a:avLst/>
          </a:prstGeom>
        </p:spPr>
        <p:txBody>
          <a:bodyPr/>
          <a:lstStyle>
            <a:lvl1pPr>
              <a:buNone/>
              <a:defRPr sz="2200" b="0">
                <a:solidFill>
                  <a:srgbClr val="0A3F54"/>
                </a:solidFill>
                <a:latin typeface="Barlow" pitchFamily="2" charset="77"/>
              </a:defRPr>
            </a:lvl1pPr>
          </a:lstStyle>
          <a:p>
            <a:pPr lvl="0"/>
            <a:r>
              <a:rPr lang="en-US"/>
              <a:t>Click To Edit Master Text Styles</a:t>
            </a:r>
          </a:p>
        </p:txBody>
      </p:sp>
      <p:sp>
        <p:nvSpPr>
          <p:cNvPr id="10" name="Text Placeholder 12">
            <a:extLst>
              <a:ext uri="{FF2B5EF4-FFF2-40B4-BE49-F238E27FC236}">
                <a16:creationId xmlns:a16="http://schemas.microsoft.com/office/drawing/2014/main" id="{2C6B631B-44FB-DADD-DB5B-0E0542C515B2}"/>
              </a:ext>
            </a:extLst>
          </p:cNvPr>
          <p:cNvSpPr>
            <a:spLocks noGrp="1"/>
          </p:cNvSpPr>
          <p:nvPr>
            <p:ph type="body" sz="quarter" idx="12" hasCustomPrompt="1"/>
          </p:nvPr>
        </p:nvSpPr>
        <p:spPr>
          <a:xfrm>
            <a:off x="6096000" y="2161639"/>
            <a:ext cx="5714997" cy="3754412"/>
          </a:xfrm>
          <a:prstGeom prst="rect">
            <a:avLst/>
          </a:prstGeom>
          <a:noFill/>
        </p:spPr>
        <p:txBody>
          <a:bodyPr anchor="t"/>
          <a:lstStyle>
            <a:lvl1pPr marL="182880" marR="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sz="1600" b="0">
                <a:solidFill>
                  <a:srgbClr val="000000"/>
                </a:solidFill>
                <a:latin typeface="+mn-lt"/>
              </a:defRPr>
            </a:lvl1pPr>
          </a:lstStyle>
          <a:p>
            <a:pPr lvl="0"/>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marL="182880" marR="0" lvl="0" indent="-18288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lang="en-US"/>
              <a:t>Click To Edit Master Text Styles</a:t>
            </a:r>
          </a:p>
          <a:p>
            <a:pPr lvl="0"/>
            <a:endParaRPr lang="en-US"/>
          </a:p>
        </p:txBody>
      </p:sp>
      <p:sp>
        <p:nvSpPr>
          <p:cNvPr id="11" name="Rectangle 10">
            <a:extLst>
              <a:ext uri="{FF2B5EF4-FFF2-40B4-BE49-F238E27FC236}">
                <a16:creationId xmlns:a16="http://schemas.microsoft.com/office/drawing/2014/main" id="{923BB2A0-2D83-E842-FFB7-0D049C97843B}"/>
              </a:ext>
            </a:extLst>
          </p:cNvPr>
          <p:cNvSpPr/>
          <p:nvPr userDrawn="1"/>
        </p:nvSpPr>
        <p:spPr>
          <a:xfrm>
            <a:off x="0" y="762068"/>
            <a:ext cx="273698" cy="5714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DCFF6C57-9FAA-E91C-7F22-27C7572443B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035631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range - Basic Content Slides-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5" name="Rectangle 4">
            <a:extLst>
              <a:ext uri="{FF2B5EF4-FFF2-40B4-BE49-F238E27FC236}">
                <a16:creationId xmlns:a16="http://schemas.microsoft.com/office/drawing/2014/main" id="{88B9971B-8F55-4F9A-3DD4-123C28260948}"/>
              </a:ext>
            </a:extLst>
          </p:cNvPr>
          <p:cNvSpPr/>
          <p:nvPr userDrawn="1"/>
        </p:nvSpPr>
        <p:spPr>
          <a:xfrm>
            <a:off x="0" y="762068"/>
            <a:ext cx="273698" cy="5714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Dots">
            <a:extLst>
              <a:ext uri="{FF2B5EF4-FFF2-40B4-BE49-F238E27FC236}">
                <a16:creationId xmlns:a16="http://schemas.microsoft.com/office/drawing/2014/main" id="{4C47A0D8-32ED-4CC4-7926-D19D87D90E4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290603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White - Solid Backgroun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3" name="Dots">
            <a:extLst>
              <a:ext uri="{FF2B5EF4-FFF2-40B4-BE49-F238E27FC236}">
                <a16:creationId xmlns:a16="http://schemas.microsoft.com/office/drawing/2014/main" id="{85492C61-C531-EA2D-8C41-EC595145F01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296598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cK Blue - Solid Background">
    <p:bg>
      <p:bgPr>
        <a:solidFill>
          <a:schemeClr val="accent5"/>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solidFill>
                  <a:schemeClr val="bg1">
                    <a:lumMod val="95000"/>
                  </a:schemeClr>
                </a:solidFill>
                <a:latin typeface="Barlow Condensed" pitchFamily="2" charset="77"/>
              </a:rPr>
              <a:pPr algn="r"/>
              <a:t>‹#›</a:t>
            </a:fld>
            <a:endParaRPr lang="en-US" sz="1200" b="0" i="0">
              <a:solidFill>
                <a:schemeClr val="bg1">
                  <a:lumMod val="95000"/>
                </a:schemeClr>
              </a:solidFill>
              <a:latin typeface="Barlow Condensed" pitchFamily="2" charset="77"/>
            </a:endParaRPr>
          </a:p>
        </p:txBody>
      </p:sp>
      <p:pic>
        <p:nvPicPr>
          <p:cNvPr id="2" name="Picture 1" descr="A black and white logo&#10;&#10;Description automatically generated with medium confidence">
            <a:extLst>
              <a:ext uri="{FF2B5EF4-FFF2-40B4-BE49-F238E27FC236}">
                <a16:creationId xmlns:a16="http://schemas.microsoft.com/office/drawing/2014/main" id="{9FE2E9D0-A6AD-A1A2-0FD8-5323FB2B8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5" name="Dots">
            <a:extLst>
              <a:ext uri="{FF2B5EF4-FFF2-40B4-BE49-F238E27FC236}">
                <a16:creationId xmlns:a16="http://schemas.microsoft.com/office/drawing/2014/main" id="{8AEC8376-A99C-DBB6-7FD7-D3273779FF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67562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cean Blue - Solid Background">
    <p:bg>
      <p:bgPr>
        <a:solidFill>
          <a:schemeClr val="accent4"/>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solidFill>
                  <a:schemeClr val="bg1">
                    <a:lumMod val="95000"/>
                  </a:schemeClr>
                </a:solidFill>
                <a:latin typeface="Barlow Condensed" pitchFamily="2" charset="77"/>
              </a:rPr>
              <a:pPr algn="r"/>
              <a:t>‹#›</a:t>
            </a:fld>
            <a:endParaRPr lang="en-US" sz="1200" b="0" i="0">
              <a:solidFill>
                <a:schemeClr val="bg1">
                  <a:lumMod val="95000"/>
                </a:schemeClr>
              </a:solidFill>
              <a:latin typeface="Barlow Condensed" pitchFamily="2" charset="77"/>
            </a:endParaRPr>
          </a:p>
        </p:txBody>
      </p:sp>
      <p:pic>
        <p:nvPicPr>
          <p:cNvPr id="2" name="Picture 1" descr="A black and white logo&#10;&#10;Description automatically generated with medium confidence">
            <a:extLst>
              <a:ext uri="{FF2B5EF4-FFF2-40B4-BE49-F238E27FC236}">
                <a16:creationId xmlns:a16="http://schemas.microsoft.com/office/drawing/2014/main" id="{9FE2E9D0-A6AD-A1A2-0FD8-5323FB2B8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5" name="Dots">
            <a:extLst>
              <a:ext uri="{FF2B5EF4-FFF2-40B4-BE49-F238E27FC236}">
                <a16:creationId xmlns:a16="http://schemas.microsoft.com/office/drawing/2014/main" id="{75186EFF-49B0-D138-47A5-80AA143C8E2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1678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Green - Solid Background">
    <p:bg>
      <p:bgPr>
        <a:solidFill>
          <a:schemeClr val="accent3"/>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solidFill>
                  <a:schemeClr val="bg1">
                    <a:lumMod val="95000"/>
                  </a:schemeClr>
                </a:solidFill>
                <a:latin typeface="Barlow Condensed" pitchFamily="2" charset="77"/>
              </a:rPr>
              <a:pPr algn="r"/>
              <a:t>‹#›</a:t>
            </a:fld>
            <a:endParaRPr lang="en-US" sz="1200" b="0" i="0">
              <a:solidFill>
                <a:schemeClr val="bg1">
                  <a:lumMod val="95000"/>
                </a:schemeClr>
              </a:solidFill>
              <a:latin typeface="Barlow Condensed" pitchFamily="2" charset="77"/>
            </a:endParaRPr>
          </a:p>
        </p:txBody>
      </p:sp>
      <p:pic>
        <p:nvPicPr>
          <p:cNvPr id="2" name="Picture 1" descr="A black and white logo&#10;&#10;Description automatically generated with medium confidence">
            <a:extLst>
              <a:ext uri="{FF2B5EF4-FFF2-40B4-BE49-F238E27FC236}">
                <a16:creationId xmlns:a16="http://schemas.microsoft.com/office/drawing/2014/main" id="{9FE2E9D0-A6AD-A1A2-0FD8-5323FB2B8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5" name="Dots">
            <a:extLst>
              <a:ext uri="{FF2B5EF4-FFF2-40B4-BE49-F238E27FC236}">
                <a16:creationId xmlns:a16="http://schemas.microsoft.com/office/drawing/2014/main" id="{B8734A4A-9D84-7ADC-1380-591A2DAD5C5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29649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Gold - Solid Background">
    <p:bg>
      <p:bgPr>
        <a:solidFill>
          <a:schemeClr val="accent2"/>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solidFill>
                  <a:schemeClr val="bg1">
                    <a:lumMod val="95000"/>
                  </a:schemeClr>
                </a:solidFill>
                <a:latin typeface="Barlow Condensed" pitchFamily="2" charset="77"/>
              </a:rPr>
              <a:pPr algn="r"/>
              <a:t>‹#›</a:t>
            </a:fld>
            <a:endParaRPr lang="en-US" sz="1200" b="0" i="0">
              <a:solidFill>
                <a:schemeClr val="bg1">
                  <a:lumMod val="95000"/>
                </a:schemeClr>
              </a:solidFill>
              <a:latin typeface="Barlow Condensed" pitchFamily="2" charset="77"/>
            </a:endParaRPr>
          </a:p>
        </p:txBody>
      </p:sp>
      <p:pic>
        <p:nvPicPr>
          <p:cNvPr id="2" name="Picture 1" descr="A black and white logo&#10;&#10;Description automatically generated with medium confidence">
            <a:extLst>
              <a:ext uri="{FF2B5EF4-FFF2-40B4-BE49-F238E27FC236}">
                <a16:creationId xmlns:a16="http://schemas.microsoft.com/office/drawing/2014/main" id="{9FE2E9D0-A6AD-A1A2-0FD8-5323FB2B8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5" name="Dots">
            <a:extLst>
              <a:ext uri="{FF2B5EF4-FFF2-40B4-BE49-F238E27FC236}">
                <a16:creationId xmlns:a16="http://schemas.microsoft.com/office/drawing/2014/main" id="{03AD693A-F38A-AACB-A064-22CE3BDF3AA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5811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range - Solid Background">
    <p:bg>
      <p:bgPr>
        <a:solidFill>
          <a:schemeClr val="accent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solidFill>
                  <a:schemeClr val="bg1">
                    <a:lumMod val="95000"/>
                  </a:schemeClr>
                </a:solidFill>
                <a:latin typeface="Barlow Condensed" pitchFamily="2" charset="77"/>
              </a:rPr>
              <a:pPr algn="r"/>
              <a:t>‹#›</a:t>
            </a:fld>
            <a:endParaRPr lang="en-US" sz="1200" b="0" i="0">
              <a:solidFill>
                <a:schemeClr val="bg1">
                  <a:lumMod val="95000"/>
                </a:schemeClr>
              </a:solidFill>
              <a:latin typeface="Barlow Condensed" pitchFamily="2" charset="77"/>
            </a:endParaRPr>
          </a:p>
        </p:txBody>
      </p:sp>
      <p:pic>
        <p:nvPicPr>
          <p:cNvPr id="2" name="Picture 1" descr="A black and white logo&#10;&#10;Description automatically generated with medium confidence">
            <a:extLst>
              <a:ext uri="{FF2B5EF4-FFF2-40B4-BE49-F238E27FC236}">
                <a16:creationId xmlns:a16="http://schemas.microsoft.com/office/drawing/2014/main" id="{9FE2E9D0-A6AD-A1A2-0FD8-5323FB2B8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5" name="Dots">
            <a:extLst>
              <a:ext uri="{FF2B5EF4-FFF2-40B4-BE49-F238E27FC236}">
                <a16:creationId xmlns:a16="http://schemas.microsoft.com/office/drawing/2014/main" id="{DD7DFCD5-AF1F-F349-CA3A-A49DE9AA3A7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268111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ard Deck Slides_Financi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301072"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Financial Performance</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pic>
        <p:nvPicPr>
          <p:cNvPr id="2" name="Graphic 1">
            <a:extLst>
              <a:ext uri="{FF2B5EF4-FFF2-40B4-BE49-F238E27FC236}">
                <a16:creationId xmlns:a16="http://schemas.microsoft.com/office/drawing/2014/main" id="{3DEE2154-329B-FC1F-993D-2EADD7568E7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7088" y="4230361"/>
            <a:ext cx="1757772" cy="1757772"/>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3">
                    <a:lumMod val="20000"/>
                    <a:lumOff val="80000"/>
                    <a:alpha val="49000"/>
                  </a:schemeClr>
                </a:gs>
                <a:gs pos="74000">
                  <a:schemeClr val="accent3"/>
                </a:gs>
                <a:gs pos="100000">
                  <a:schemeClr val="accent3">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44FF9A10-9FC6-294C-8F2B-E8557948ADC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89727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ard Deck Slides_Financial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8" name="Graphic 7">
            <a:extLst>
              <a:ext uri="{FF2B5EF4-FFF2-40B4-BE49-F238E27FC236}">
                <a16:creationId xmlns:a16="http://schemas.microsoft.com/office/drawing/2014/main" id="{4E57D507-82A8-7422-3256-95403D1C291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51607"/>
            <a:ext cx="748334" cy="748334"/>
          </a:xfrm>
          <a:prstGeom prst="rect">
            <a:avLst/>
          </a:prstGeom>
        </p:spPr>
      </p:pic>
      <p:sp>
        <p:nvSpPr>
          <p:cNvPr id="4" name="Rectangle 3">
            <a:extLst>
              <a:ext uri="{FF2B5EF4-FFF2-40B4-BE49-F238E27FC236}">
                <a16:creationId xmlns:a16="http://schemas.microsoft.com/office/drawing/2014/main" id="{D3C254B9-A255-F50F-9927-B88C242325B7}"/>
              </a:ext>
            </a:extLst>
          </p:cNvPr>
          <p:cNvSpPr/>
          <p:nvPr userDrawn="1"/>
        </p:nvSpPr>
        <p:spPr>
          <a:xfrm>
            <a:off x="0" y="762068"/>
            <a:ext cx="273698" cy="57143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06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Cover Pag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2429D-CB73-F491-3845-42B68BF9BB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Background" descr="A picture containing moon, blue, electric blue, screenshot&#10;&#10;Description automatically generated">
            <a:extLst>
              <a:ext uri="{FF2B5EF4-FFF2-40B4-BE49-F238E27FC236}">
                <a16:creationId xmlns:a16="http://schemas.microsoft.com/office/drawing/2014/main" id="{395CA281-9B3E-8123-EB53-9DE6BD2A0E96}"/>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034"/>
          <a:stretch/>
        </p:blipFill>
        <p:spPr>
          <a:xfrm>
            <a:off x="0" y="0"/>
            <a:ext cx="7798777" cy="6858000"/>
          </a:xfrm>
          <a:prstGeom prst="rect">
            <a:avLst/>
          </a:prstGeom>
        </p:spPr>
      </p:pic>
      <p:pic>
        <p:nvPicPr>
          <p:cNvPr id="3" name="Background" descr="A picture containing moon, blue, electric blue, screenshot&#10;&#10;Description automatically generated">
            <a:extLst>
              <a:ext uri="{FF2B5EF4-FFF2-40B4-BE49-F238E27FC236}">
                <a16:creationId xmlns:a16="http://schemas.microsoft.com/office/drawing/2014/main" id="{8902A894-2A19-A8D5-C350-46EBEC1FFA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809" t="51678" r="75"/>
          <a:stretch/>
        </p:blipFill>
        <p:spPr>
          <a:xfrm>
            <a:off x="8642149" y="3544078"/>
            <a:ext cx="3549851" cy="3313921"/>
          </a:xfrm>
          <a:prstGeom prst="rect">
            <a:avLst/>
          </a:prstGeom>
        </p:spPr>
      </p:pic>
      <p:sp>
        <p:nvSpPr>
          <p:cNvPr id="12" name="Sub Head">
            <a:extLst>
              <a:ext uri="{FF2B5EF4-FFF2-40B4-BE49-F238E27FC236}">
                <a16:creationId xmlns:a16="http://schemas.microsoft.com/office/drawing/2014/main" id="{587F878E-F78E-4F41-A407-410C0DBA3534}"/>
              </a:ext>
            </a:extLst>
          </p:cNvPr>
          <p:cNvSpPr>
            <a:spLocks noGrp="1"/>
          </p:cNvSpPr>
          <p:nvPr>
            <p:ph type="body" sz="quarter" idx="14"/>
          </p:nvPr>
        </p:nvSpPr>
        <p:spPr>
          <a:xfrm>
            <a:off x="427880" y="3764113"/>
            <a:ext cx="6842714" cy="1239356"/>
          </a:xfrm>
          <a:prstGeom prst="rect">
            <a:avLst/>
          </a:prstGeom>
        </p:spPr>
        <p:txBody>
          <a:bodyPr lIns="0" tIns="0" rIns="0" bIns="0"/>
          <a:lstStyle>
            <a:lvl1pPr marL="0" indent="0">
              <a:buNone/>
              <a:defRPr sz="2000" b="0" i="0" spc="50" baseline="0">
                <a:solidFill>
                  <a:schemeClr val="accent3">
                    <a:lumMod val="40000"/>
                    <a:lumOff val="60000"/>
                  </a:schemeClr>
                </a:solidFill>
                <a:latin typeface="Barlow Light" pitchFamily="2" charset="77"/>
              </a:defRPr>
            </a:lvl1pPr>
          </a:lstStyle>
          <a:p>
            <a:pPr lvl="0"/>
            <a:r>
              <a:rPr lang="en-US"/>
              <a:t>Click to edit Master text styles</a:t>
            </a:r>
          </a:p>
        </p:txBody>
      </p:sp>
      <p:sp>
        <p:nvSpPr>
          <p:cNvPr id="9" name="Headline">
            <a:extLst>
              <a:ext uri="{FF2B5EF4-FFF2-40B4-BE49-F238E27FC236}">
                <a16:creationId xmlns:a16="http://schemas.microsoft.com/office/drawing/2014/main" id="{12BC25EC-0D96-4DB6-8EFD-B32A37EBB25D}"/>
              </a:ext>
            </a:extLst>
          </p:cNvPr>
          <p:cNvSpPr>
            <a:spLocks noGrp="1"/>
          </p:cNvSpPr>
          <p:nvPr>
            <p:ph type="body" sz="quarter" idx="16"/>
          </p:nvPr>
        </p:nvSpPr>
        <p:spPr>
          <a:xfrm>
            <a:off x="427879" y="1552583"/>
            <a:ext cx="6842715" cy="1991496"/>
          </a:xfrm>
          <a:prstGeom prst="rect">
            <a:avLst/>
          </a:prstGeom>
        </p:spPr>
        <p:txBody>
          <a:bodyPr lIns="0" tIns="0" rIns="0" bIns="0" anchor="b"/>
          <a:lstStyle>
            <a:lvl1pPr marL="0" indent="0">
              <a:lnSpc>
                <a:spcPts val="4500"/>
              </a:lnSpc>
              <a:buNone/>
              <a:defRPr sz="4000" b="1" i="0">
                <a:solidFill>
                  <a:schemeClr val="bg1"/>
                </a:solidFill>
                <a:latin typeface="Barlow" pitchFamily="2" charset="77"/>
              </a:defRPr>
            </a:lvl1pPr>
          </a:lstStyle>
          <a:p>
            <a:pPr lvl="0"/>
            <a:r>
              <a:rPr lang="en-US"/>
              <a:t>Click to edit Master text styles</a:t>
            </a:r>
          </a:p>
        </p:txBody>
      </p:sp>
      <p:cxnSp>
        <p:nvCxnSpPr>
          <p:cNvPr id="13" name="Line">
            <a:extLst>
              <a:ext uri="{FF2B5EF4-FFF2-40B4-BE49-F238E27FC236}">
                <a16:creationId xmlns:a16="http://schemas.microsoft.com/office/drawing/2014/main" id="{EE22C903-8D5D-46CB-8764-A0978471A9E5}"/>
              </a:ext>
            </a:extLst>
          </p:cNvPr>
          <p:cNvCxnSpPr>
            <a:cxnSpLocks/>
          </p:cNvCxnSpPr>
          <p:nvPr userDrawn="1"/>
        </p:nvCxnSpPr>
        <p:spPr>
          <a:xfrm>
            <a:off x="0" y="952136"/>
            <a:ext cx="2286000" cy="364"/>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Date">
            <a:extLst>
              <a:ext uri="{FF2B5EF4-FFF2-40B4-BE49-F238E27FC236}">
                <a16:creationId xmlns:a16="http://schemas.microsoft.com/office/drawing/2014/main" id="{067C3C67-ADD5-6875-9E04-EB7F730D2F0B}"/>
              </a:ext>
            </a:extLst>
          </p:cNvPr>
          <p:cNvSpPr>
            <a:spLocks noGrp="1"/>
          </p:cNvSpPr>
          <p:nvPr>
            <p:ph type="body" sz="quarter" idx="17" hasCustomPrompt="1"/>
          </p:nvPr>
        </p:nvSpPr>
        <p:spPr>
          <a:xfrm>
            <a:off x="398143" y="514565"/>
            <a:ext cx="2605251" cy="278494"/>
          </a:xfrm>
          <a:prstGeom prst="rect">
            <a:avLst/>
          </a:prstGeom>
        </p:spPr>
        <p:txBody>
          <a:bodyPr lIns="0" tIns="0" rIns="0" bIns="0"/>
          <a:lstStyle>
            <a:lvl1pPr marL="0" indent="0">
              <a:buNone/>
              <a:defRPr sz="1800" b="1" i="0" spc="50" baseline="0">
                <a:solidFill>
                  <a:schemeClr val="bg1"/>
                </a:solidFill>
                <a:latin typeface="Barlow SemiBold" pitchFamily="2" charset="77"/>
              </a:defRPr>
            </a:lvl1pPr>
          </a:lstStyle>
          <a:p>
            <a:pPr lvl="0"/>
            <a:r>
              <a:rPr lang="en-US"/>
              <a:t>DATE</a:t>
            </a:r>
          </a:p>
        </p:txBody>
      </p:sp>
      <p:grpSp>
        <p:nvGrpSpPr>
          <p:cNvPr id="49" name="Group 48">
            <a:extLst>
              <a:ext uri="{FF2B5EF4-FFF2-40B4-BE49-F238E27FC236}">
                <a16:creationId xmlns:a16="http://schemas.microsoft.com/office/drawing/2014/main" id="{F833A9E5-7BE1-74AE-8E69-BCA3531E6050}"/>
              </a:ext>
            </a:extLst>
          </p:cNvPr>
          <p:cNvGrpSpPr/>
          <p:nvPr userDrawn="1"/>
        </p:nvGrpSpPr>
        <p:grpSpPr>
          <a:xfrm>
            <a:off x="10523030" y="384620"/>
            <a:ext cx="1275600" cy="567371"/>
            <a:chOff x="10523030" y="384620"/>
            <a:chExt cx="1275600" cy="567371"/>
          </a:xfrm>
        </p:grpSpPr>
        <p:sp>
          <p:nvSpPr>
            <p:cNvPr id="6" name="Freeform 5">
              <a:extLst>
                <a:ext uri="{FF2B5EF4-FFF2-40B4-BE49-F238E27FC236}">
                  <a16:creationId xmlns:a16="http://schemas.microsoft.com/office/drawing/2014/main" id="{3CAA91E0-198F-F590-64D2-CDE3EE39C2A4}"/>
                </a:ext>
              </a:extLst>
            </p:cNvPr>
            <p:cNvSpPr/>
            <p:nvPr/>
          </p:nvSpPr>
          <p:spPr>
            <a:xfrm>
              <a:off x="11148133" y="592008"/>
              <a:ext cx="149707" cy="170627"/>
            </a:xfrm>
            <a:custGeom>
              <a:avLst/>
              <a:gdLst>
                <a:gd name="connsiteX0" fmla="*/ 35482 w 149707"/>
                <a:gd name="connsiteY0" fmla="*/ 4855 h 170627"/>
                <a:gd name="connsiteX1" fmla="*/ 0 w 149707"/>
                <a:gd name="connsiteY1" fmla="*/ 170628 h 170627"/>
                <a:gd name="connsiteX2" fmla="*/ 47309 w 149707"/>
                <a:gd name="connsiteY2" fmla="*/ 170628 h 170627"/>
                <a:gd name="connsiteX3" fmla="*/ 72703 w 149707"/>
                <a:gd name="connsiteY3" fmla="*/ 52367 h 170627"/>
                <a:gd name="connsiteX4" fmla="*/ 88356 w 149707"/>
                <a:gd name="connsiteY4" fmla="*/ 38842 h 170627"/>
                <a:gd name="connsiteX5" fmla="*/ 98096 w 149707"/>
                <a:gd name="connsiteY5" fmla="*/ 52367 h 170627"/>
                <a:gd name="connsiteX6" fmla="*/ 72703 w 149707"/>
                <a:gd name="connsiteY6" fmla="*/ 170628 h 170627"/>
                <a:gd name="connsiteX7" fmla="*/ 120012 w 149707"/>
                <a:gd name="connsiteY7" fmla="*/ 170628 h 170627"/>
                <a:gd name="connsiteX8" fmla="*/ 148884 w 149707"/>
                <a:gd name="connsiteY8" fmla="*/ 34680 h 170627"/>
                <a:gd name="connsiteX9" fmla="*/ 114098 w 149707"/>
                <a:gd name="connsiteY9" fmla="*/ 0 h 170627"/>
                <a:gd name="connsiteX10" fmla="*/ 75833 w 149707"/>
                <a:gd name="connsiteY10" fmla="*/ 25317 h 170627"/>
                <a:gd name="connsiteX11" fmla="*/ 75138 w 149707"/>
                <a:gd name="connsiteY11" fmla="*/ 25317 h 170627"/>
                <a:gd name="connsiteX12" fmla="*/ 79660 w 149707"/>
                <a:gd name="connsiteY12" fmla="*/ 4508 h 170627"/>
                <a:gd name="connsiteX13" fmla="*/ 35482 w 149707"/>
                <a:gd name="connsiteY13" fmla="*/ 4508 h 170627"/>
                <a:gd name="connsiteX14" fmla="*/ 35482 w 149707"/>
                <a:gd name="connsiteY14" fmla="*/ 4855 h 1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707" h="170627">
                  <a:moveTo>
                    <a:pt x="35482" y="4855"/>
                  </a:moveTo>
                  <a:lnTo>
                    <a:pt x="0" y="170628"/>
                  </a:lnTo>
                  <a:lnTo>
                    <a:pt x="47309" y="170628"/>
                  </a:lnTo>
                  <a:lnTo>
                    <a:pt x="72703" y="52367"/>
                  </a:lnTo>
                  <a:cubicBezTo>
                    <a:pt x="74442" y="43697"/>
                    <a:pt x="80008" y="39189"/>
                    <a:pt x="88356" y="38842"/>
                  </a:cubicBezTo>
                  <a:cubicBezTo>
                    <a:pt x="97401" y="38148"/>
                    <a:pt x="99140" y="44738"/>
                    <a:pt x="98096" y="52367"/>
                  </a:cubicBezTo>
                  <a:lnTo>
                    <a:pt x="72703" y="170628"/>
                  </a:lnTo>
                  <a:lnTo>
                    <a:pt x="120012" y="170628"/>
                  </a:lnTo>
                  <a:lnTo>
                    <a:pt x="148884" y="34680"/>
                  </a:lnTo>
                  <a:cubicBezTo>
                    <a:pt x="153754" y="12138"/>
                    <a:pt x="136361" y="0"/>
                    <a:pt x="114098" y="0"/>
                  </a:cubicBezTo>
                  <a:cubicBezTo>
                    <a:pt x="99140" y="0"/>
                    <a:pt x="82791" y="12832"/>
                    <a:pt x="75833" y="25317"/>
                  </a:cubicBezTo>
                  <a:lnTo>
                    <a:pt x="75138" y="25317"/>
                  </a:lnTo>
                  <a:lnTo>
                    <a:pt x="79660" y="4508"/>
                  </a:lnTo>
                  <a:lnTo>
                    <a:pt x="35482" y="4508"/>
                  </a:lnTo>
                  <a:lnTo>
                    <a:pt x="35482" y="4855"/>
                  </a:lnTo>
                  <a:close/>
                </a:path>
              </a:pathLst>
            </a:custGeom>
            <a:solidFill>
              <a:srgbClr val="000000"/>
            </a:solidFill>
            <a:ln w="345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361444F4-8983-CAC7-666C-D7FD538ADE52}"/>
                </a:ext>
              </a:extLst>
            </p:cNvPr>
            <p:cNvSpPr/>
            <p:nvPr/>
          </p:nvSpPr>
          <p:spPr>
            <a:xfrm>
              <a:off x="11281274" y="592355"/>
              <a:ext cx="141069" cy="175829"/>
            </a:xfrm>
            <a:custGeom>
              <a:avLst/>
              <a:gdLst>
                <a:gd name="connsiteX0" fmla="*/ 138885 w 141069"/>
                <a:gd name="connsiteY0" fmla="*/ 53755 h 175829"/>
                <a:gd name="connsiteX1" fmla="*/ 90185 w 141069"/>
                <a:gd name="connsiteY1" fmla="*/ 0 h 175829"/>
                <a:gd name="connsiteX2" fmla="*/ 17830 w 141069"/>
                <a:gd name="connsiteY2" fmla="*/ 51327 h 175829"/>
                <a:gd name="connsiteX3" fmla="*/ 23048 w 141069"/>
                <a:gd name="connsiteY3" fmla="*/ 82539 h 175829"/>
                <a:gd name="connsiteX4" fmla="*/ 75923 w 141069"/>
                <a:gd name="connsiteY4" fmla="*/ 116526 h 175829"/>
                <a:gd name="connsiteX5" fmla="*/ 79401 w 141069"/>
                <a:gd name="connsiteY5" fmla="*/ 129358 h 175829"/>
                <a:gd name="connsiteX6" fmla="*/ 59225 w 141069"/>
                <a:gd name="connsiteY6" fmla="*/ 144964 h 175829"/>
                <a:gd name="connsiteX7" fmla="*/ 47746 w 141069"/>
                <a:gd name="connsiteY7" fmla="*/ 119994 h 175829"/>
                <a:gd name="connsiteX8" fmla="*/ 2524 w 141069"/>
                <a:gd name="connsiteY8" fmla="*/ 119994 h 175829"/>
                <a:gd name="connsiteX9" fmla="*/ 52268 w 141069"/>
                <a:gd name="connsiteY9" fmla="*/ 175830 h 175829"/>
                <a:gd name="connsiteX10" fmla="*/ 126362 w 141069"/>
                <a:gd name="connsiteY10" fmla="*/ 123115 h 175829"/>
                <a:gd name="connsiteX11" fmla="*/ 75923 w 141069"/>
                <a:gd name="connsiteY11" fmla="*/ 61731 h 175829"/>
                <a:gd name="connsiteX12" fmla="*/ 65139 w 141069"/>
                <a:gd name="connsiteY12" fmla="*/ 44738 h 175829"/>
                <a:gd name="connsiteX13" fmla="*/ 83923 w 141069"/>
                <a:gd name="connsiteY13" fmla="*/ 30866 h 175829"/>
                <a:gd name="connsiteX14" fmla="*/ 94707 w 141069"/>
                <a:gd name="connsiteY14" fmla="*/ 53755 h 175829"/>
                <a:gd name="connsiteX15" fmla="*/ 138885 w 141069"/>
                <a:gd name="connsiteY15" fmla="*/ 53755 h 175829"/>
                <a:gd name="connsiteX16" fmla="*/ 138885 w 141069"/>
                <a:gd name="connsiteY16" fmla="*/ 53755 h 175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069" h="175829">
                  <a:moveTo>
                    <a:pt x="138885" y="53755"/>
                  </a:moveTo>
                  <a:cubicBezTo>
                    <a:pt x="148625" y="16993"/>
                    <a:pt x="124623" y="0"/>
                    <a:pt x="90185" y="0"/>
                  </a:cubicBezTo>
                  <a:cubicBezTo>
                    <a:pt x="57138" y="0"/>
                    <a:pt x="25483" y="15259"/>
                    <a:pt x="17830" y="51327"/>
                  </a:cubicBezTo>
                  <a:cubicBezTo>
                    <a:pt x="15395" y="63465"/>
                    <a:pt x="17134" y="73176"/>
                    <a:pt x="23048" y="82539"/>
                  </a:cubicBezTo>
                  <a:cubicBezTo>
                    <a:pt x="34179" y="99533"/>
                    <a:pt x="59225" y="106469"/>
                    <a:pt x="75923" y="116526"/>
                  </a:cubicBezTo>
                  <a:cubicBezTo>
                    <a:pt x="79053" y="119647"/>
                    <a:pt x="80445" y="124156"/>
                    <a:pt x="79401" y="129358"/>
                  </a:cubicBezTo>
                  <a:cubicBezTo>
                    <a:pt x="76966" y="140109"/>
                    <a:pt x="69313" y="144964"/>
                    <a:pt x="59225" y="144964"/>
                  </a:cubicBezTo>
                  <a:cubicBezTo>
                    <a:pt x="44963" y="144964"/>
                    <a:pt x="44615" y="131786"/>
                    <a:pt x="47746" y="119994"/>
                  </a:cubicBezTo>
                  <a:lnTo>
                    <a:pt x="2524" y="119994"/>
                  </a:lnTo>
                  <a:cubicBezTo>
                    <a:pt x="-7912" y="159877"/>
                    <a:pt x="15047" y="175830"/>
                    <a:pt x="52268" y="175830"/>
                  </a:cubicBezTo>
                  <a:cubicBezTo>
                    <a:pt x="87054" y="175830"/>
                    <a:pt x="118709" y="160223"/>
                    <a:pt x="126362" y="123115"/>
                  </a:cubicBezTo>
                  <a:cubicBezTo>
                    <a:pt x="134711" y="83580"/>
                    <a:pt x="103404" y="75603"/>
                    <a:pt x="75923" y="61731"/>
                  </a:cubicBezTo>
                  <a:cubicBezTo>
                    <a:pt x="69661" y="58263"/>
                    <a:pt x="63052" y="53755"/>
                    <a:pt x="65139" y="44738"/>
                  </a:cubicBezTo>
                  <a:cubicBezTo>
                    <a:pt x="67226" y="35027"/>
                    <a:pt x="74531" y="30866"/>
                    <a:pt x="83923" y="30866"/>
                  </a:cubicBezTo>
                  <a:cubicBezTo>
                    <a:pt x="99229" y="30866"/>
                    <a:pt x="96098" y="42310"/>
                    <a:pt x="94707" y="53755"/>
                  </a:cubicBezTo>
                  <a:lnTo>
                    <a:pt x="138885" y="53755"/>
                  </a:lnTo>
                  <a:lnTo>
                    <a:pt x="138885" y="53755"/>
                  </a:lnTo>
                  <a:close/>
                </a:path>
              </a:pathLst>
            </a:custGeom>
            <a:solidFill>
              <a:srgbClr val="000000"/>
            </a:solidFill>
            <a:ln w="345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5157C632-1D43-51E9-1D59-23732F3BC21D}"/>
                </a:ext>
              </a:extLst>
            </p:cNvPr>
            <p:cNvSpPr/>
            <p:nvPr/>
          </p:nvSpPr>
          <p:spPr>
            <a:xfrm>
              <a:off x="11425859" y="549352"/>
              <a:ext cx="99006" cy="215712"/>
            </a:xfrm>
            <a:custGeom>
              <a:avLst/>
              <a:gdLst>
                <a:gd name="connsiteX0" fmla="*/ 21781 w 99006"/>
                <a:gd name="connsiteY0" fmla="*/ 81499 h 215712"/>
                <a:gd name="connsiteX1" fmla="*/ 1258 w 99006"/>
                <a:gd name="connsiteY1" fmla="*/ 177564 h 215712"/>
                <a:gd name="connsiteX2" fmla="*/ 32565 w 99006"/>
                <a:gd name="connsiteY2" fmla="*/ 215712 h 215712"/>
                <a:gd name="connsiteX3" fmla="*/ 63524 w 99006"/>
                <a:gd name="connsiteY3" fmla="*/ 212938 h 215712"/>
                <a:gd name="connsiteX4" fmla="*/ 70482 w 99006"/>
                <a:gd name="connsiteY4" fmla="*/ 179645 h 215712"/>
                <a:gd name="connsiteX5" fmla="*/ 58307 w 99006"/>
                <a:gd name="connsiteY5" fmla="*/ 180338 h 215712"/>
                <a:gd name="connsiteX6" fmla="*/ 50306 w 99006"/>
                <a:gd name="connsiteY6" fmla="*/ 168894 h 215712"/>
                <a:gd name="connsiteX7" fmla="*/ 69090 w 99006"/>
                <a:gd name="connsiteY7" fmla="*/ 81499 h 215712"/>
                <a:gd name="connsiteX8" fmla="*/ 91701 w 99006"/>
                <a:gd name="connsiteY8" fmla="*/ 81499 h 215712"/>
                <a:gd name="connsiteX9" fmla="*/ 99006 w 99006"/>
                <a:gd name="connsiteY9" fmla="*/ 47512 h 215712"/>
                <a:gd name="connsiteX10" fmla="*/ 76395 w 99006"/>
                <a:gd name="connsiteY10" fmla="*/ 47512 h 215712"/>
                <a:gd name="connsiteX11" fmla="*/ 86483 w 99006"/>
                <a:gd name="connsiteY11" fmla="*/ 0 h 215712"/>
                <a:gd name="connsiteX12" fmla="*/ 39174 w 99006"/>
                <a:gd name="connsiteY12" fmla="*/ 0 h 215712"/>
                <a:gd name="connsiteX13" fmla="*/ 29086 w 99006"/>
                <a:gd name="connsiteY13" fmla="*/ 47512 h 215712"/>
                <a:gd name="connsiteX14" fmla="*/ 10302 w 99006"/>
                <a:gd name="connsiteY14" fmla="*/ 47512 h 215712"/>
                <a:gd name="connsiteX15" fmla="*/ 2997 w 99006"/>
                <a:gd name="connsiteY15" fmla="*/ 81499 h 215712"/>
                <a:gd name="connsiteX16" fmla="*/ 21781 w 99006"/>
                <a:gd name="connsiteY16" fmla="*/ 81499 h 215712"/>
                <a:gd name="connsiteX17" fmla="*/ 21781 w 99006"/>
                <a:gd name="connsiteY17" fmla="*/ 81499 h 215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006" h="215712">
                  <a:moveTo>
                    <a:pt x="21781" y="81499"/>
                  </a:moveTo>
                  <a:lnTo>
                    <a:pt x="1258" y="177564"/>
                  </a:lnTo>
                  <a:cubicBezTo>
                    <a:pt x="-3960" y="202880"/>
                    <a:pt x="7171" y="215712"/>
                    <a:pt x="32565" y="215712"/>
                  </a:cubicBezTo>
                  <a:cubicBezTo>
                    <a:pt x="43001" y="215712"/>
                    <a:pt x="53089" y="214672"/>
                    <a:pt x="63524" y="212938"/>
                  </a:cubicBezTo>
                  <a:lnTo>
                    <a:pt x="70482" y="179645"/>
                  </a:lnTo>
                  <a:cubicBezTo>
                    <a:pt x="65264" y="179645"/>
                    <a:pt x="63872" y="179298"/>
                    <a:pt x="58307" y="180338"/>
                  </a:cubicBezTo>
                  <a:cubicBezTo>
                    <a:pt x="52045" y="180338"/>
                    <a:pt x="48219" y="178257"/>
                    <a:pt x="50306" y="168894"/>
                  </a:cubicBezTo>
                  <a:lnTo>
                    <a:pt x="69090" y="81499"/>
                  </a:lnTo>
                  <a:lnTo>
                    <a:pt x="91701" y="81499"/>
                  </a:lnTo>
                  <a:lnTo>
                    <a:pt x="99006" y="47512"/>
                  </a:lnTo>
                  <a:lnTo>
                    <a:pt x="76395" y="47512"/>
                  </a:lnTo>
                  <a:lnTo>
                    <a:pt x="86483" y="0"/>
                  </a:lnTo>
                  <a:lnTo>
                    <a:pt x="39174" y="0"/>
                  </a:lnTo>
                  <a:lnTo>
                    <a:pt x="29086" y="47512"/>
                  </a:lnTo>
                  <a:lnTo>
                    <a:pt x="10302" y="47512"/>
                  </a:lnTo>
                  <a:lnTo>
                    <a:pt x="2997" y="81499"/>
                  </a:lnTo>
                  <a:lnTo>
                    <a:pt x="21781" y="81499"/>
                  </a:lnTo>
                  <a:lnTo>
                    <a:pt x="21781" y="81499"/>
                  </a:lnTo>
                  <a:close/>
                </a:path>
              </a:pathLst>
            </a:custGeom>
            <a:solidFill>
              <a:srgbClr val="000000"/>
            </a:solidFill>
            <a:ln w="345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64B62DC-BE80-C3DD-6BCE-4323909A5CD7}"/>
                </a:ext>
              </a:extLst>
            </p:cNvPr>
            <p:cNvSpPr/>
            <p:nvPr/>
          </p:nvSpPr>
          <p:spPr>
            <a:xfrm>
              <a:off x="11500167" y="592008"/>
              <a:ext cx="117576" cy="170627"/>
            </a:xfrm>
            <a:custGeom>
              <a:avLst/>
              <a:gdLst>
                <a:gd name="connsiteX0" fmla="*/ 35482 w 117576"/>
                <a:gd name="connsiteY0" fmla="*/ 4855 h 170627"/>
                <a:gd name="connsiteX1" fmla="*/ 0 w 117576"/>
                <a:gd name="connsiteY1" fmla="*/ 170628 h 170627"/>
                <a:gd name="connsiteX2" fmla="*/ 47309 w 117576"/>
                <a:gd name="connsiteY2" fmla="*/ 170628 h 170627"/>
                <a:gd name="connsiteX3" fmla="*/ 69224 w 117576"/>
                <a:gd name="connsiteY3" fmla="*/ 68667 h 170627"/>
                <a:gd name="connsiteX4" fmla="*/ 92183 w 117576"/>
                <a:gd name="connsiteY4" fmla="*/ 52367 h 170627"/>
                <a:gd name="connsiteX5" fmla="*/ 106097 w 117576"/>
                <a:gd name="connsiteY5" fmla="*/ 53408 h 170627"/>
                <a:gd name="connsiteX6" fmla="*/ 117576 w 117576"/>
                <a:gd name="connsiteY6" fmla="*/ 0 h 170627"/>
                <a:gd name="connsiteX7" fmla="*/ 74790 w 117576"/>
                <a:gd name="connsiteY7" fmla="*/ 29825 h 170627"/>
                <a:gd name="connsiteX8" fmla="*/ 74094 w 117576"/>
                <a:gd name="connsiteY8" fmla="*/ 29825 h 170627"/>
                <a:gd name="connsiteX9" fmla="*/ 79312 w 117576"/>
                <a:gd name="connsiteY9" fmla="*/ 4508 h 170627"/>
                <a:gd name="connsiteX10" fmla="*/ 35482 w 117576"/>
                <a:gd name="connsiteY10" fmla="*/ 4508 h 170627"/>
                <a:gd name="connsiteX11" fmla="*/ 35482 w 117576"/>
                <a:gd name="connsiteY11" fmla="*/ 4855 h 17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576" h="170627">
                  <a:moveTo>
                    <a:pt x="35482" y="4855"/>
                  </a:moveTo>
                  <a:lnTo>
                    <a:pt x="0" y="170628"/>
                  </a:lnTo>
                  <a:lnTo>
                    <a:pt x="47309" y="170628"/>
                  </a:lnTo>
                  <a:lnTo>
                    <a:pt x="69224" y="68667"/>
                  </a:lnTo>
                  <a:cubicBezTo>
                    <a:pt x="73050" y="55142"/>
                    <a:pt x="78964" y="52367"/>
                    <a:pt x="92183" y="52367"/>
                  </a:cubicBezTo>
                  <a:cubicBezTo>
                    <a:pt x="97053" y="52367"/>
                    <a:pt x="101575" y="52714"/>
                    <a:pt x="106097" y="53408"/>
                  </a:cubicBezTo>
                  <a:lnTo>
                    <a:pt x="117576" y="0"/>
                  </a:lnTo>
                  <a:cubicBezTo>
                    <a:pt x="98096" y="0"/>
                    <a:pt x="83834" y="12138"/>
                    <a:pt x="74790" y="29825"/>
                  </a:cubicBezTo>
                  <a:lnTo>
                    <a:pt x="74094" y="29825"/>
                  </a:lnTo>
                  <a:lnTo>
                    <a:pt x="79312" y="4508"/>
                  </a:lnTo>
                  <a:lnTo>
                    <a:pt x="35482" y="4508"/>
                  </a:lnTo>
                  <a:lnTo>
                    <a:pt x="35482" y="4855"/>
                  </a:lnTo>
                  <a:close/>
                </a:path>
              </a:pathLst>
            </a:custGeom>
            <a:solidFill>
              <a:srgbClr val="000000"/>
            </a:solidFill>
            <a:ln w="345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6D09E150-3BE7-D40E-6E72-988C97E906F6}"/>
                </a:ext>
              </a:extLst>
            </p:cNvPr>
            <p:cNvSpPr/>
            <p:nvPr/>
          </p:nvSpPr>
          <p:spPr>
            <a:xfrm>
              <a:off x="11592698" y="596864"/>
              <a:ext cx="158971" cy="221954"/>
            </a:xfrm>
            <a:custGeom>
              <a:avLst/>
              <a:gdLst>
                <a:gd name="connsiteX0" fmla="*/ 79660 w 158971"/>
                <a:gd name="connsiteY0" fmla="*/ 0 h 221954"/>
                <a:gd name="connsiteX1" fmla="*/ 32003 w 158971"/>
                <a:gd name="connsiteY1" fmla="*/ 0 h 221954"/>
                <a:gd name="connsiteX2" fmla="*/ 33047 w 158971"/>
                <a:gd name="connsiteY2" fmla="*/ 150166 h 221954"/>
                <a:gd name="connsiteX3" fmla="*/ 32351 w 158971"/>
                <a:gd name="connsiteY3" fmla="*/ 178257 h 221954"/>
                <a:gd name="connsiteX4" fmla="*/ 16349 w 158971"/>
                <a:gd name="connsiteY4" fmla="*/ 186581 h 221954"/>
                <a:gd name="connsiteX5" fmla="*/ 7305 w 158971"/>
                <a:gd name="connsiteY5" fmla="*/ 185540 h 221954"/>
                <a:gd name="connsiteX6" fmla="*/ 0 w 158971"/>
                <a:gd name="connsiteY6" fmla="*/ 220567 h 221954"/>
                <a:gd name="connsiteX7" fmla="*/ 18437 w 158971"/>
                <a:gd name="connsiteY7" fmla="*/ 221955 h 221954"/>
                <a:gd name="connsiteX8" fmla="*/ 98792 w 158971"/>
                <a:gd name="connsiteY8" fmla="*/ 142190 h 221954"/>
                <a:gd name="connsiteX9" fmla="*/ 158972 w 158971"/>
                <a:gd name="connsiteY9" fmla="*/ 347 h 221954"/>
                <a:gd name="connsiteX10" fmla="*/ 112707 w 158971"/>
                <a:gd name="connsiteY10" fmla="*/ 347 h 221954"/>
                <a:gd name="connsiteX11" fmla="*/ 73398 w 158971"/>
                <a:gd name="connsiteY11" fmla="*/ 107509 h 221954"/>
                <a:gd name="connsiteX12" fmla="*/ 72703 w 158971"/>
                <a:gd name="connsiteY12" fmla="*/ 107509 h 221954"/>
                <a:gd name="connsiteX13" fmla="*/ 79660 w 158971"/>
                <a:gd name="connsiteY13" fmla="*/ 0 h 221954"/>
                <a:gd name="connsiteX14" fmla="*/ 79660 w 158971"/>
                <a:gd name="connsiteY14" fmla="*/ 0 h 2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8971" h="221954">
                  <a:moveTo>
                    <a:pt x="79660" y="0"/>
                  </a:moveTo>
                  <a:lnTo>
                    <a:pt x="32003" y="0"/>
                  </a:lnTo>
                  <a:lnTo>
                    <a:pt x="33047" y="150166"/>
                  </a:lnTo>
                  <a:cubicBezTo>
                    <a:pt x="33047" y="157796"/>
                    <a:pt x="34090" y="170628"/>
                    <a:pt x="32351" y="178257"/>
                  </a:cubicBezTo>
                  <a:cubicBezTo>
                    <a:pt x="30960" y="184847"/>
                    <a:pt x="21219" y="187274"/>
                    <a:pt x="16349" y="186581"/>
                  </a:cubicBezTo>
                  <a:cubicBezTo>
                    <a:pt x="13567" y="185887"/>
                    <a:pt x="10436" y="185540"/>
                    <a:pt x="7305" y="185540"/>
                  </a:cubicBezTo>
                  <a:lnTo>
                    <a:pt x="0" y="220567"/>
                  </a:lnTo>
                  <a:cubicBezTo>
                    <a:pt x="4870" y="220567"/>
                    <a:pt x="10088" y="221955"/>
                    <a:pt x="18437" y="221955"/>
                  </a:cubicBezTo>
                  <a:cubicBezTo>
                    <a:pt x="70268" y="221955"/>
                    <a:pt x="77225" y="186927"/>
                    <a:pt x="98792" y="142190"/>
                  </a:cubicBezTo>
                  <a:lnTo>
                    <a:pt x="158972" y="347"/>
                  </a:lnTo>
                  <a:lnTo>
                    <a:pt x="112707" y="347"/>
                  </a:lnTo>
                  <a:lnTo>
                    <a:pt x="73398" y="107509"/>
                  </a:lnTo>
                  <a:lnTo>
                    <a:pt x="72703" y="107509"/>
                  </a:lnTo>
                  <a:lnTo>
                    <a:pt x="79660" y="0"/>
                  </a:lnTo>
                  <a:lnTo>
                    <a:pt x="79660" y="0"/>
                  </a:lnTo>
                  <a:close/>
                </a:path>
              </a:pathLst>
            </a:custGeom>
            <a:solidFill>
              <a:srgbClr val="000000"/>
            </a:solidFill>
            <a:ln w="345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D2CF11A3-7953-E64D-E209-4ADE2602ADA7}"/>
                </a:ext>
              </a:extLst>
            </p:cNvPr>
            <p:cNvSpPr/>
            <p:nvPr/>
          </p:nvSpPr>
          <p:spPr>
            <a:xfrm>
              <a:off x="11085519" y="540681"/>
              <a:ext cx="94617" cy="221954"/>
            </a:xfrm>
            <a:custGeom>
              <a:avLst/>
              <a:gdLst>
                <a:gd name="connsiteX0" fmla="*/ 46961 w 94617"/>
                <a:gd name="connsiteY0" fmla="*/ 221955 h 221954"/>
                <a:gd name="connsiteX1" fmla="*/ 82443 w 94617"/>
                <a:gd name="connsiteY1" fmla="*/ 56182 h 221954"/>
                <a:gd name="connsiteX2" fmla="*/ 35134 w 94617"/>
                <a:gd name="connsiteY2" fmla="*/ 56182 h 221954"/>
                <a:gd name="connsiteX3" fmla="*/ 0 w 94617"/>
                <a:gd name="connsiteY3" fmla="*/ 221955 h 221954"/>
                <a:gd name="connsiteX4" fmla="*/ 46961 w 94617"/>
                <a:gd name="connsiteY4" fmla="*/ 221955 h 221954"/>
                <a:gd name="connsiteX5" fmla="*/ 46961 w 94617"/>
                <a:gd name="connsiteY5" fmla="*/ 221955 h 221954"/>
                <a:gd name="connsiteX6" fmla="*/ 85921 w 94617"/>
                <a:gd name="connsiteY6" fmla="*/ 39882 h 221954"/>
                <a:gd name="connsiteX7" fmla="*/ 94618 w 94617"/>
                <a:gd name="connsiteY7" fmla="*/ 0 h 221954"/>
                <a:gd name="connsiteX8" fmla="*/ 47309 w 94617"/>
                <a:gd name="connsiteY8" fmla="*/ 0 h 221954"/>
                <a:gd name="connsiteX9" fmla="*/ 38612 w 94617"/>
                <a:gd name="connsiteY9" fmla="*/ 39882 h 221954"/>
                <a:gd name="connsiteX10" fmla="*/ 85921 w 94617"/>
                <a:gd name="connsiteY10" fmla="*/ 39882 h 221954"/>
                <a:gd name="connsiteX11" fmla="*/ 85921 w 94617"/>
                <a:gd name="connsiteY11" fmla="*/ 39882 h 2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17" h="221954">
                  <a:moveTo>
                    <a:pt x="46961" y="221955"/>
                  </a:moveTo>
                  <a:lnTo>
                    <a:pt x="82443" y="56182"/>
                  </a:lnTo>
                  <a:lnTo>
                    <a:pt x="35134" y="56182"/>
                  </a:lnTo>
                  <a:lnTo>
                    <a:pt x="0" y="221955"/>
                  </a:lnTo>
                  <a:lnTo>
                    <a:pt x="46961" y="221955"/>
                  </a:lnTo>
                  <a:lnTo>
                    <a:pt x="46961" y="221955"/>
                  </a:lnTo>
                  <a:close/>
                  <a:moveTo>
                    <a:pt x="85921" y="39882"/>
                  </a:moveTo>
                  <a:lnTo>
                    <a:pt x="94618" y="0"/>
                  </a:lnTo>
                  <a:lnTo>
                    <a:pt x="47309" y="0"/>
                  </a:lnTo>
                  <a:lnTo>
                    <a:pt x="38612" y="39882"/>
                  </a:lnTo>
                  <a:lnTo>
                    <a:pt x="85921" y="39882"/>
                  </a:lnTo>
                  <a:lnTo>
                    <a:pt x="85921" y="39882"/>
                  </a:lnTo>
                  <a:close/>
                </a:path>
              </a:pathLst>
            </a:custGeom>
            <a:solidFill>
              <a:srgbClr val="000000"/>
            </a:solidFill>
            <a:ln w="3454" cap="flat">
              <a:noFill/>
              <a:prstDash val="solid"/>
              <a:miter/>
            </a:ln>
          </p:spPr>
          <p:txBody>
            <a:bodyPr rtlCol="0" anchor="ctr"/>
            <a:lstStyle/>
            <a:p>
              <a:endParaRPr lang="en-US"/>
            </a:p>
          </p:txBody>
        </p:sp>
        <p:grpSp>
          <p:nvGrpSpPr>
            <p:cNvPr id="15" name="Graphic 2">
              <a:extLst>
                <a:ext uri="{FF2B5EF4-FFF2-40B4-BE49-F238E27FC236}">
                  <a16:creationId xmlns:a16="http://schemas.microsoft.com/office/drawing/2014/main" id="{957925E5-64A2-CA4F-F69A-47BD0A05A1E1}"/>
                </a:ext>
              </a:extLst>
            </p:cNvPr>
            <p:cNvGrpSpPr/>
            <p:nvPr/>
          </p:nvGrpSpPr>
          <p:grpSpPr>
            <a:xfrm>
              <a:off x="10523030" y="384620"/>
              <a:ext cx="569445" cy="567371"/>
              <a:chOff x="10523030" y="384620"/>
              <a:chExt cx="569445" cy="567371"/>
            </a:xfrm>
            <a:solidFill>
              <a:srgbClr val="003A5D"/>
            </a:solidFill>
          </p:grpSpPr>
          <p:sp>
            <p:nvSpPr>
              <p:cNvPr id="16" name="Freeform 15">
                <a:extLst>
                  <a:ext uri="{FF2B5EF4-FFF2-40B4-BE49-F238E27FC236}">
                    <a16:creationId xmlns:a16="http://schemas.microsoft.com/office/drawing/2014/main" id="{4AB3ED6B-9E42-6EC8-3D3B-5748FC034CF5}"/>
                  </a:ext>
                </a:extLst>
              </p:cNvPr>
              <p:cNvSpPr/>
              <p:nvPr/>
            </p:nvSpPr>
            <p:spPr>
              <a:xfrm>
                <a:off x="10816887" y="852112"/>
                <a:ext cx="11326" cy="26703"/>
              </a:xfrm>
              <a:custGeom>
                <a:avLst/>
                <a:gdLst>
                  <a:gd name="connsiteX0" fmla="*/ 8433 w 11326"/>
                  <a:gd name="connsiteY0" fmla="*/ 0 h 26703"/>
                  <a:gd name="connsiteX1" fmla="*/ 3910 w 11326"/>
                  <a:gd name="connsiteY1" fmla="*/ 4855 h 26703"/>
                  <a:gd name="connsiteX2" fmla="*/ 84 w 11326"/>
                  <a:gd name="connsiteY2" fmla="*/ 23236 h 26703"/>
                  <a:gd name="connsiteX3" fmla="*/ 2867 w 11326"/>
                  <a:gd name="connsiteY3" fmla="*/ 26704 h 26703"/>
                  <a:gd name="connsiteX4" fmla="*/ 7389 w 11326"/>
                  <a:gd name="connsiteY4" fmla="*/ 23236 h 26703"/>
                  <a:gd name="connsiteX5" fmla="*/ 11215 w 11326"/>
                  <a:gd name="connsiteY5" fmla="*/ 4855 h 26703"/>
                  <a:gd name="connsiteX6" fmla="*/ 8433 w 11326"/>
                  <a:gd name="connsiteY6" fmla="*/ 0 h 2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6" h="26703">
                    <a:moveTo>
                      <a:pt x="8433" y="0"/>
                    </a:moveTo>
                    <a:cubicBezTo>
                      <a:pt x="5650" y="0"/>
                      <a:pt x="4258" y="2081"/>
                      <a:pt x="3910" y="4855"/>
                    </a:cubicBezTo>
                    <a:lnTo>
                      <a:pt x="84" y="23236"/>
                    </a:lnTo>
                    <a:cubicBezTo>
                      <a:pt x="-264" y="25663"/>
                      <a:pt x="432" y="26704"/>
                      <a:pt x="2867" y="26704"/>
                    </a:cubicBezTo>
                    <a:cubicBezTo>
                      <a:pt x="5302" y="26704"/>
                      <a:pt x="6693" y="25317"/>
                      <a:pt x="7389" y="23236"/>
                    </a:cubicBezTo>
                    <a:lnTo>
                      <a:pt x="11215" y="4855"/>
                    </a:lnTo>
                    <a:cubicBezTo>
                      <a:pt x="11563" y="2081"/>
                      <a:pt x="11215" y="0"/>
                      <a:pt x="8433" y="0"/>
                    </a:cubicBezTo>
                    <a:close/>
                  </a:path>
                </a:pathLst>
              </a:custGeom>
              <a:solidFill>
                <a:srgbClr val="003A5D"/>
              </a:solidFill>
              <a:ln w="345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E6754AEF-EC82-4AE1-854A-3866C5FB7BC7}"/>
                  </a:ext>
                </a:extLst>
              </p:cNvPr>
              <p:cNvSpPr/>
              <p:nvPr/>
            </p:nvSpPr>
            <p:spPr>
              <a:xfrm>
                <a:off x="10981856" y="851418"/>
                <a:ext cx="8947" cy="8323"/>
              </a:xfrm>
              <a:custGeom>
                <a:avLst/>
                <a:gdLst>
                  <a:gd name="connsiteX0" fmla="*/ 5914 w 8947"/>
                  <a:gd name="connsiteY0" fmla="*/ 0 h 8323"/>
                  <a:gd name="connsiteX1" fmla="*/ 696 w 8947"/>
                  <a:gd name="connsiteY1" fmla="*/ 5549 h 8323"/>
                  <a:gd name="connsiteX2" fmla="*/ 0 w 8947"/>
                  <a:gd name="connsiteY2" fmla="*/ 8323 h 8323"/>
                  <a:gd name="connsiteX3" fmla="*/ 8001 w 8947"/>
                  <a:gd name="connsiteY3" fmla="*/ 8323 h 8323"/>
                  <a:gd name="connsiteX4" fmla="*/ 8696 w 8947"/>
                  <a:gd name="connsiteY4" fmla="*/ 4162 h 8323"/>
                  <a:gd name="connsiteX5" fmla="*/ 5914 w 8947"/>
                  <a:gd name="connsiteY5" fmla="*/ 0 h 8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7" h="8323">
                    <a:moveTo>
                      <a:pt x="5914" y="0"/>
                    </a:moveTo>
                    <a:cubicBezTo>
                      <a:pt x="2435" y="0"/>
                      <a:pt x="1044" y="2774"/>
                      <a:pt x="696" y="5549"/>
                    </a:cubicBezTo>
                    <a:lnTo>
                      <a:pt x="0" y="8323"/>
                    </a:lnTo>
                    <a:lnTo>
                      <a:pt x="8001" y="8323"/>
                    </a:lnTo>
                    <a:lnTo>
                      <a:pt x="8696" y="4162"/>
                    </a:lnTo>
                    <a:cubicBezTo>
                      <a:pt x="9392" y="2774"/>
                      <a:pt x="8696" y="0"/>
                      <a:pt x="5914" y="0"/>
                    </a:cubicBezTo>
                    <a:close/>
                  </a:path>
                </a:pathLst>
              </a:custGeom>
              <a:solidFill>
                <a:srgbClr val="003A5D"/>
              </a:solidFill>
              <a:ln w="345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8D05A07-7798-5124-C6C3-D1DC6DE32A06}"/>
                  </a:ext>
                </a:extLst>
              </p:cNvPr>
              <p:cNvSpPr/>
              <p:nvPr/>
            </p:nvSpPr>
            <p:spPr>
              <a:xfrm>
                <a:off x="10523030" y="384620"/>
                <a:ext cx="569445" cy="567371"/>
              </a:xfrm>
              <a:custGeom>
                <a:avLst/>
                <a:gdLst>
                  <a:gd name="connsiteX0" fmla="*/ 553097 w 569445"/>
                  <a:gd name="connsiteY0" fmla="*/ 189008 h 567371"/>
                  <a:gd name="connsiteX1" fmla="*/ 512397 w 569445"/>
                  <a:gd name="connsiteY1" fmla="*/ 253861 h 567371"/>
                  <a:gd name="connsiteX2" fmla="*/ 536399 w 569445"/>
                  <a:gd name="connsiteY2" fmla="*/ 378017 h 567371"/>
                  <a:gd name="connsiteX3" fmla="*/ 481090 w 569445"/>
                  <a:gd name="connsiteY3" fmla="*/ 378017 h 567371"/>
                  <a:gd name="connsiteX4" fmla="*/ 468915 w 569445"/>
                  <a:gd name="connsiteY4" fmla="*/ 300679 h 567371"/>
                  <a:gd name="connsiteX5" fmla="*/ 452565 w 569445"/>
                  <a:gd name="connsiteY5" fmla="*/ 323221 h 567371"/>
                  <a:gd name="connsiteX6" fmla="*/ 440738 w 569445"/>
                  <a:gd name="connsiteY6" fmla="*/ 378017 h 567371"/>
                  <a:gd name="connsiteX7" fmla="*/ 388559 w 569445"/>
                  <a:gd name="connsiteY7" fmla="*/ 378017 h 567371"/>
                  <a:gd name="connsiteX8" fmla="*/ 435868 w 569445"/>
                  <a:gd name="connsiteY8" fmla="*/ 156062 h 567371"/>
                  <a:gd name="connsiteX9" fmla="*/ 488047 w 569445"/>
                  <a:gd name="connsiteY9" fmla="*/ 156062 h 567371"/>
                  <a:gd name="connsiteX10" fmla="*/ 469262 w 569445"/>
                  <a:gd name="connsiteY10" fmla="*/ 244844 h 567371"/>
                  <a:gd name="connsiteX11" fmla="*/ 469958 w 569445"/>
                  <a:gd name="connsiteY11" fmla="*/ 244844 h 567371"/>
                  <a:gd name="connsiteX12" fmla="*/ 524224 w 569445"/>
                  <a:gd name="connsiteY12" fmla="*/ 155715 h 567371"/>
                  <a:gd name="connsiteX13" fmla="*/ 538834 w 569445"/>
                  <a:gd name="connsiteY13" fmla="*/ 155715 h 567371"/>
                  <a:gd name="connsiteX14" fmla="*/ 284897 w 569445"/>
                  <a:gd name="connsiteY14" fmla="*/ 0 h 567371"/>
                  <a:gd name="connsiteX15" fmla="*/ 0 w 569445"/>
                  <a:gd name="connsiteY15" fmla="*/ 283686 h 567371"/>
                  <a:gd name="connsiteX16" fmla="*/ 284549 w 569445"/>
                  <a:gd name="connsiteY16" fmla="*/ 567372 h 567371"/>
                  <a:gd name="connsiteX17" fmla="*/ 569446 w 569445"/>
                  <a:gd name="connsiteY17" fmla="*/ 283686 h 567371"/>
                  <a:gd name="connsiteX18" fmla="*/ 553097 w 569445"/>
                  <a:gd name="connsiteY18" fmla="*/ 189008 h 567371"/>
                  <a:gd name="connsiteX19" fmla="*/ 352730 w 569445"/>
                  <a:gd name="connsiteY19" fmla="*/ 207389 h 567371"/>
                  <a:gd name="connsiteX20" fmla="*/ 401082 w 569445"/>
                  <a:gd name="connsiteY20" fmla="*/ 273628 h 567371"/>
                  <a:gd name="connsiteX21" fmla="*/ 356556 w 569445"/>
                  <a:gd name="connsiteY21" fmla="*/ 273628 h 567371"/>
                  <a:gd name="connsiteX22" fmla="*/ 356904 w 569445"/>
                  <a:gd name="connsiteY22" fmla="*/ 270507 h 567371"/>
                  <a:gd name="connsiteX23" fmla="*/ 358991 w 569445"/>
                  <a:gd name="connsiteY23" fmla="*/ 251433 h 567371"/>
                  <a:gd name="connsiteX24" fmla="*/ 348555 w 569445"/>
                  <a:gd name="connsiteY24" fmla="*/ 241029 h 567371"/>
                  <a:gd name="connsiteX25" fmla="*/ 330119 w 569445"/>
                  <a:gd name="connsiteY25" fmla="*/ 261144 h 567371"/>
                  <a:gd name="connsiteX26" fmla="*/ 315509 w 569445"/>
                  <a:gd name="connsiteY26" fmla="*/ 330158 h 567371"/>
                  <a:gd name="connsiteX27" fmla="*/ 326640 w 569445"/>
                  <a:gd name="connsiteY27" fmla="*/ 349232 h 567371"/>
                  <a:gd name="connsiteX28" fmla="*/ 349251 w 569445"/>
                  <a:gd name="connsiteY28" fmla="*/ 310736 h 567371"/>
                  <a:gd name="connsiteX29" fmla="*/ 394821 w 569445"/>
                  <a:gd name="connsiteY29" fmla="*/ 310736 h 567371"/>
                  <a:gd name="connsiteX30" fmla="*/ 382645 w 569445"/>
                  <a:gd name="connsiteY30" fmla="*/ 350272 h 567371"/>
                  <a:gd name="connsiteX31" fmla="*/ 331162 w 569445"/>
                  <a:gd name="connsiteY31" fmla="*/ 382525 h 567371"/>
                  <a:gd name="connsiteX32" fmla="*/ 315161 w 569445"/>
                  <a:gd name="connsiteY32" fmla="*/ 383565 h 567371"/>
                  <a:gd name="connsiteX33" fmla="*/ 267504 w 569445"/>
                  <a:gd name="connsiteY33" fmla="*/ 331892 h 567371"/>
                  <a:gd name="connsiteX34" fmla="*/ 281766 w 569445"/>
                  <a:gd name="connsiteY34" fmla="*/ 264265 h 567371"/>
                  <a:gd name="connsiteX35" fmla="*/ 352730 w 569445"/>
                  <a:gd name="connsiteY35" fmla="*/ 207389 h 567371"/>
                  <a:gd name="connsiteX36" fmla="*/ 241762 w 569445"/>
                  <a:gd name="connsiteY36" fmla="*/ 203921 h 567371"/>
                  <a:gd name="connsiteX37" fmla="*/ 168016 w 569445"/>
                  <a:gd name="connsiteY37" fmla="*/ 378017 h 567371"/>
                  <a:gd name="connsiteX38" fmla="*/ 129056 w 569445"/>
                  <a:gd name="connsiteY38" fmla="*/ 378017 h 567371"/>
                  <a:gd name="connsiteX39" fmla="*/ 130099 w 569445"/>
                  <a:gd name="connsiteY39" fmla="*/ 203921 h 567371"/>
                  <a:gd name="connsiteX40" fmla="*/ 129404 w 569445"/>
                  <a:gd name="connsiteY40" fmla="*/ 203921 h 567371"/>
                  <a:gd name="connsiteX41" fmla="*/ 97401 w 569445"/>
                  <a:gd name="connsiteY41" fmla="*/ 378017 h 567371"/>
                  <a:gd name="connsiteX42" fmla="*/ 47657 w 569445"/>
                  <a:gd name="connsiteY42" fmla="*/ 378017 h 567371"/>
                  <a:gd name="connsiteX43" fmla="*/ 94966 w 569445"/>
                  <a:gd name="connsiteY43" fmla="*/ 156062 h 567371"/>
                  <a:gd name="connsiteX44" fmla="*/ 168712 w 569445"/>
                  <a:gd name="connsiteY44" fmla="*/ 156062 h 567371"/>
                  <a:gd name="connsiteX45" fmla="*/ 167668 w 569445"/>
                  <a:gd name="connsiteY45" fmla="*/ 287154 h 567371"/>
                  <a:gd name="connsiteX46" fmla="*/ 168364 w 569445"/>
                  <a:gd name="connsiteY46" fmla="*/ 287154 h 567371"/>
                  <a:gd name="connsiteX47" fmla="*/ 224021 w 569445"/>
                  <a:gd name="connsiteY47" fmla="*/ 156062 h 567371"/>
                  <a:gd name="connsiteX48" fmla="*/ 297072 w 569445"/>
                  <a:gd name="connsiteY48" fmla="*/ 156062 h 567371"/>
                  <a:gd name="connsiteX49" fmla="*/ 249763 w 569445"/>
                  <a:gd name="connsiteY49" fmla="*/ 378017 h 567371"/>
                  <a:gd name="connsiteX50" fmla="*/ 200019 w 569445"/>
                  <a:gd name="connsiteY50" fmla="*/ 378017 h 567371"/>
                  <a:gd name="connsiteX51" fmla="*/ 242458 w 569445"/>
                  <a:gd name="connsiteY51" fmla="*/ 203921 h 567371"/>
                  <a:gd name="connsiteX52" fmla="*/ 241762 w 569445"/>
                  <a:gd name="connsiteY52" fmla="*/ 203921 h 567371"/>
                  <a:gd name="connsiteX53" fmla="*/ 276548 w 569445"/>
                  <a:gd name="connsiteY53" fmla="*/ 478243 h 567371"/>
                  <a:gd name="connsiteX54" fmla="*/ 260199 w 569445"/>
                  <a:gd name="connsiteY54" fmla="*/ 478243 h 567371"/>
                  <a:gd name="connsiteX55" fmla="*/ 255329 w 569445"/>
                  <a:gd name="connsiteY55" fmla="*/ 501826 h 567371"/>
                  <a:gd name="connsiteX56" fmla="*/ 242110 w 569445"/>
                  <a:gd name="connsiteY56" fmla="*/ 501826 h 567371"/>
                  <a:gd name="connsiteX57" fmla="*/ 253937 w 569445"/>
                  <a:gd name="connsiteY57" fmla="*/ 446337 h 567371"/>
                  <a:gd name="connsiteX58" fmla="*/ 284549 w 569445"/>
                  <a:gd name="connsiteY58" fmla="*/ 446337 h 567371"/>
                  <a:gd name="connsiteX59" fmla="*/ 282114 w 569445"/>
                  <a:gd name="connsiteY59" fmla="*/ 457435 h 567371"/>
                  <a:gd name="connsiteX60" fmla="*/ 264373 w 569445"/>
                  <a:gd name="connsiteY60" fmla="*/ 457435 h 567371"/>
                  <a:gd name="connsiteX61" fmla="*/ 262286 w 569445"/>
                  <a:gd name="connsiteY61" fmla="*/ 467145 h 567371"/>
                  <a:gd name="connsiteX62" fmla="*/ 278635 w 569445"/>
                  <a:gd name="connsiteY62" fmla="*/ 467145 h 567371"/>
                  <a:gd name="connsiteX63" fmla="*/ 276548 w 569445"/>
                  <a:gd name="connsiteY63" fmla="*/ 478243 h 567371"/>
                  <a:gd name="connsiteX64" fmla="*/ 316552 w 569445"/>
                  <a:gd name="connsiteY64" fmla="*/ 473041 h 567371"/>
                  <a:gd name="connsiteX65" fmla="*/ 313074 w 569445"/>
                  <a:gd name="connsiteY65" fmla="*/ 490034 h 567371"/>
                  <a:gd name="connsiteX66" fmla="*/ 294985 w 569445"/>
                  <a:gd name="connsiteY66" fmla="*/ 502866 h 567371"/>
                  <a:gd name="connsiteX67" fmla="*/ 282462 w 569445"/>
                  <a:gd name="connsiteY67" fmla="*/ 490034 h 567371"/>
                  <a:gd name="connsiteX68" fmla="*/ 285940 w 569445"/>
                  <a:gd name="connsiteY68" fmla="*/ 473041 h 567371"/>
                  <a:gd name="connsiteX69" fmla="*/ 304377 w 569445"/>
                  <a:gd name="connsiteY69" fmla="*/ 458822 h 567371"/>
                  <a:gd name="connsiteX70" fmla="*/ 316552 w 569445"/>
                  <a:gd name="connsiteY70" fmla="*/ 473041 h 567371"/>
                  <a:gd name="connsiteX71" fmla="*/ 344729 w 569445"/>
                  <a:gd name="connsiteY71" fmla="*/ 472347 h 567371"/>
                  <a:gd name="connsiteX72" fmla="*/ 341250 w 569445"/>
                  <a:gd name="connsiteY72" fmla="*/ 472000 h 567371"/>
                  <a:gd name="connsiteX73" fmla="*/ 335337 w 569445"/>
                  <a:gd name="connsiteY73" fmla="*/ 476162 h 567371"/>
                  <a:gd name="connsiteX74" fmla="*/ 329771 w 569445"/>
                  <a:gd name="connsiteY74" fmla="*/ 501826 h 567371"/>
                  <a:gd name="connsiteX75" fmla="*/ 317944 w 569445"/>
                  <a:gd name="connsiteY75" fmla="*/ 501826 h 567371"/>
                  <a:gd name="connsiteX76" fmla="*/ 326640 w 569445"/>
                  <a:gd name="connsiteY76" fmla="*/ 460556 h 567371"/>
                  <a:gd name="connsiteX77" fmla="*/ 337772 w 569445"/>
                  <a:gd name="connsiteY77" fmla="*/ 460556 h 567371"/>
                  <a:gd name="connsiteX78" fmla="*/ 336380 w 569445"/>
                  <a:gd name="connsiteY78" fmla="*/ 466798 h 567371"/>
                  <a:gd name="connsiteX79" fmla="*/ 336380 w 569445"/>
                  <a:gd name="connsiteY79" fmla="*/ 466798 h 567371"/>
                  <a:gd name="connsiteX80" fmla="*/ 347164 w 569445"/>
                  <a:gd name="connsiteY80" fmla="*/ 459169 h 567371"/>
                  <a:gd name="connsiteX81" fmla="*/ 344729 w 569445"/>
                  <a:gd name="connsiteY81" fmla="*/ 472347 h 567371"/>
                  <a:gd name="connsiteX82" fmla="*/ 386124 w 569445"/>
                  <a:gd name="connsiteY82" fmla="*/ 501479 h 567371"/>
                  <a:gd name="connsiteX83" fmla="*/ 372905 w 569445"/>
                  <a:gd name="connsiteY83" fmla="*/ 501479 h 567371"/>
                  <a:gd name="connsiteX84" fmla="*/ 382298 w 569445"/>
                  <a:gd name="connsiteY84" fmla="*/ 457088 h 567371"/>
                  <a:gd name="connsiteX85" fmla="*/ 372210 w 569445"/>
                  <a:gd name="connsiteY85" fmla="*/ 457088 h 567371"/>
                  <a:gd name="connsiteX86" fmla="*/ 374645 w 569445"/>
                  <a:gd name="connsiteY86" fmla="*/ 445990 h 567371"/>
                  <a:gd name="connsiteX87" fmla="*/ 408387 w 569445"/>
                  <a:gd name="connsiteY87" fmla="*/ 445990 h 567371"/>
                  <a:gd name="connsiteX88" fmla="*/ 405952 w 569445"/>
                  <a:gd name="connsiteY88" fmla="*/ 457088 h 567371"/>
                  <a:gd name="connsiteX89" fmla="*/ 395516 w 569445"/>
                  <a:gd name="connsiteY89" fmla="*/ 457088 h 567371"/>
                  <a:gd name="connsiteX90" fmla="*/ 386124 w 569445"/>
                  <a:gd name="connsiteY90" fmla="*/ 501479 h 567371"/>
                  <a:gd name="connsiteX91" fmla="*/ 440738 w 569445"/>
                  <a:gd name="connsiteY91" fmla="*/ 468532 h 567371"/>
                  <a:gd name="connsiteX92" fmla="*/ 433781 w 569445"/>
                  <a:gd name="connsiteY92" fmla="*/ 501826 h 567371"/>
                  <a:gd name="connsiteX93" fmla="*/ 421954 w 569445"/>
                  <a:gd name="connsiteY93" fmla="*/ 501826 h 567371"/>
                  <a:gd name="connsiteX94" fmla="*/ 428215 w 569445"/>
                  <a:gd name="connsiteY94" fmla="*/ 472347 h 567371"/>
                  <a:gd name="connsiteX95" fmla="*/ 425780 w 569445"/>
                  <a:gd name="connsiteY95" fmla="*/ 468879 h 567371"/>
                  <a:gd name="connsiteX96" fmla="*/ 421606 w 569445"/>
                  <a:gd name="connsiteY96" fmla="*/ 473388 h 567371"/>
                  <a:gd name="connsiteX97" fmla="*/ 415344 w 569445"/>
                  <a:gd name="connsiteY97" fmla="*/ 502172 h 567371"/>
                  <a:gd name="connsiteX98" fmla="*/ 403517 w 569445"/>
                  <a:gd name="connsiteY98" fmla="*/ 502172 h 567371"/>
                  <a:gd name="connsiteX99" fmla="*/ 415344 w 569445"/>
                  <a:gd name="connsiteY99" fmla="*/ 446684 h 567371"/>
                  <a:gd name="connsiteX100" fmla="*/ 427171 w 569445"/>
                  <a:gd name="connsiteY100" fmla="*/ 446684 h 567371"/>
                  <a:gd name="connsiteX101" fmla="*/ 423345 w 569445"/>
                  <a:gd name="connsiteY101" fmla="*/ 464024 h 567371"/>
                  <a:gd name="connsiteX102" fmla="*/ 423345 w 569445"/>
                  <a:gd name="connsiteY102" fmla="*/ 464024 h 567371"/>
                  <a:gd name="connsiteX103" fmla="*/ 433433 w 569445"/>
                  <a:gd name="connsiteY103" fmla="*/ 459515 h 567371"/>
                  <a:gd name="connsiteX104" fmla="*/ 440738 w 569445"/>
                  <a:gd name="connsiteY104" fmla="*/ 468532 h 567371"/>
                  <a:gd name="connsiteX105" fmla="*/ 479698 w 569445"/>
                  <a:gd name="connsiteY105" fmla="*/ 470960 h 567371"/>
                  <a:gd name="connsiteX106" fmla="*/ 477263 w 569445"/>
                  <a:gd name="connsiteY106" fmla="*/ 482751 h 567371"/>
                  <a:gd name="connsiteX107" fmla="*/ 457435 w 569445"/>
                  <a:gd name="connsiteY107" fmla="*/ 482751 h 567371"/>
                  <a:gd name="connsiteX108" fmla="*/ 456044 w 569445"/>
                  <a:gd name="connsiteY108" fmla="*/ 490034 h 567371"/>
                  <a:gd name="connsiteX109" fmla="*/ 458827 w 569445"/>
                  <a:gd name="connsiteY109" fmla="*/ 494543 h 567371"/>
                  <a:gd name="connsiteX110" fmla="*/ 464392 w 569445"/>
                  <a:gd name="connsiteY110" fmla="*/ 487260 h 567371"/>
                  <a:gd name="connsiteX111" fmla="*/ 476220 w 569445"/>
                  <a:gd name="connsiteY111" fmla="*/ 487260 h 567371"/>
                  <a:gd name="connsiteX112" fmla="*/ 457435 w 569445"/>
                  <a:gd name="connsiteY112" fmla="*/ 502866 h 567371"/>
                  <a:gd name="connsiteX113" fmla="*/ 444217 w 569445"/>
                  <a:gd name="connsiteY113" fmla="*/ 490034 h 567371"/>
                  <a:gd name="connsiteX114" fmla="*/ 447695 w 569445"/>
                  <a:gd name="connsiteY114" fmla="*/ 473041 h 567371"/>
                  <a:gd name="connsiteX115" fmla="*/ 466480 w 569445"/>
                  <a:gd name="connsiteY115" fmla="*/ 458822 h 567371"/>
                  <a:gd name="connsiteX116" fmla="*/ 479698 w 569445"/>
                  <a:gd name="connsiteY116" fmla="*/ 470960 h 567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569445" h="567371">
                    <a:moveTo>
                      <a:pt x="553097" y="189008"/>
                    </a:moveTo>
                    <a:lnTo>
                      <a:pt x="512397" y="253861"/>
                    </a:lnTo>
                    <a:lnTo>
                      <a:pt x="536399" y="378017"/>
                    </a:lnTo>
                    <a:lnTo>
                      <a:pt x="481090" y="378017"/>
                    </a:lnTo>
                    <a:lnTo>
                      <a:pt x="468915" y="300679"/>
                    </a:lnTo>
                    <a:lnTo>
                      <a:pt x="452565" y="323221"/>
                    </a:lnTo>
                    <a:lnTo>
                      <a:pt x="440738" y="378017"/>
                    </a:lnTo>
                    <a:lnTo>
                      <a:pt x="388559" y="378017"/>
                    </a:lnTo>
                    <a:lnTo>
                      <a:pt x="435868" y="156062"/>
                    </a:lnTo>
                    <a:lnTo>
                      <a:pt x="488047" y="156062"/>
                    </a:lnTo>
                    <a:lnTo>
                      <a:pt x="469262" y="244844"/>
                    </a:lnTo>
                    <a:lnTo>
                      <a:pt x="469958" y="244844"/>
                    </a:lnTo>
                    <a:lnTo>
                      <a:pt x="524224" y="155715"/>
                    </a:lnTo>
                    <a:lnTo>
                      <a:pt x="538834" y="155715"/>
                    </a:lnTo>
                    <a:cubicBezTo>
                      <a:pt x="491873" y="63465"/>
                      <a:pt x="395864" y="0"/>
                      <a:pt x="284897" y="0"/>
                    </a:cubicBezTo>
                    <a:cubicBezTo>
                      <a:pt x="127664" y="0"/>
                      <a:pt x="0" y="126930"/>
                      <a:pt x="0" y="283686"/>
                    </a:cubicBezTo>
                    <a:cubicBezTo>
                      <a:pt x="0" y="440441"/>
                      <a:pt x="127317" y="567372"/>
                      <a:pt x="284549" y="567372"/>
                    </a:cubicBezTo>
                    <a:cubicBezTo>
                      <a:pt x="441782" y="567372"/>
                      <a:pt x="569446" y="440441"/>
                      <a:pt x="569446" y="283686"/>
                    </a:cubicBezTo>
                    <a:cubicBezTo>
                      <a:pt x="569446" y="250739"/>
                      <a:pt x="563532" y="218833"/>
                      <a:pt x="553097" y="189008"/>
                    </a:cubicBezTo>
                    <a:close/>
                    <a:moveTo>
                      <a:pt x="352730" y="207389"/>
                    </a:moveTo>
                    <a:cubicBezTo>
                      <a:pt x="399343" y="208082"/>
                      <a:pt x="413257" y="228197"/>
                      <a:pt x="401082" y="273628"/>
                    </a:cubicBezTo>
                    <a:lnTo>
                      <a:pt x="356556" y="273628"/>
                    </a:lnTo>
                    <a:lnTo>
                      <a:pt x="356904" y="270507"/>
                    </a:lnTo>
                    <a:cubicBezTo>
                      <a:pt x="357252" y="264265"/>
                      <a:pt x="358991" y="257675"/>
                      <a:pt x="358991" y="251433"/>
                    </a:cubicBezTo>
                    <a:cubicBezTo>
                      <a:pt x="358295" y="244497"/>
                      <a:pt x="355512" y="241029"/>
                      <a:pt x="348555" y="241029"/>
                    </a:cubicBezTo>
                    <a:cubicBezTo>
                      <a:pt x="336380" y="241029"/>
                      <a:pt x="332206" y="250393"/>
                      <a:pt x="330119" y="261144"/>
                    </a:cubicBezTo>
                    <a:lnTo>
                      <a:pt x="315509" y="330158"/>
                    </a:lnTo>
                    <a:cubicBezTo>
                      <a:pt x="313421" y="340562"/>
                      <a:pt x="314465" y="349232"/>
                      <a:pt x="326640" y="349232"/>
                    </a:cubicBezTo>
                    <a:cubicBezTo>
                      <a:pt x="344033" y="349232"/>
                      <a:pt x="346816" y="323221"/>
                      <a:pt x="349251" y="310736"/>
                    </a:cubicBezTo>
                    <a:lnTo>
                      <a:pt x="394821" y="310736"/>
                    </a:lnTo>
                    <a:cubicBezTo>
                      <a:pt x="392733" y="320447"/>
                      <a:pt x="387168" y="341255"/>
                      <a:pt x="382645" y="350272"/>
                    </a:cubicBezTo>
                    <a:cubicBezTo>
                      <a:pt x="371862" y="371080"/>
                      <a:pt x="352034" y="380444"/>
                      <a:pt x="331162" y="382525"/>
                    </a:cubicBezTo>
                    <a:cubicBezTo>
                      <a:pt x="326640" y="382872"/>
                      <a:pt x="322466" y="383565"/>
                      <a:pt x="315161" y="383565"/>
                    </a:cubicBezTo>
                    <a:cubicBezTo>
                      <a:pt x="281418" y="383565"/>
                      <a:pt x="259503" y="370040"/>
                      <a:pt x="267504" y="331892"/>
                    </a:cubicBezTo>
                    <a:lnTo>
                      <a:pt x="281766" y="264265"/>
                    </a:lnTo>
                    <a:cubicBezTo>
                      <a:pt x="291158" y="221608"/>
                      <a:pt x="316204" y="207389"/>
                      <a:pt x="352730" y="207389"/>
                    </a:cubicBezTo>
                    <a:close/>
                    <a:moveTo>
                      <a:pt x="241762" y="203921"/>
                    </a:moveTo>
                    <a:lnTo>
                      <a:pt x="168016" y="378017"/>
                    </a:lnTo>
                    <a:lnTo>
                      <a:pt x="129056" y="378017"/>
                    </a:lnTo>
                    <a:lnTo>
                      <a:pt x="130099" y="203921"/>
                    </a:lnTo>
                    <a:lnTo>
                      <a:pt x="129404" y="203921"/>
                    </a:lnTo>
                    <a:lnTo>
                      <a:pt x="97401" y="378017"/>
                    </a:lnTo>
                    <a:lnTo>
                      <a:pt x="47657" y="378017"/>
                    </a:lnTo>
                    <a:lnTo>
                      <a:pt x="94966" y="156062"/>
                    </a:lnTo>
                    <a:lnTo>
                      <a:pt x="168712" y="156062"/>
                    </a:lnTo>
                    <a:lnTo>
                      <a:pt x="167668" y="287154"/>
                    </a:lnTo>
                    <a:lnTo>
                      <a:pt x="168364" y="287154"/>
                    </a:lnTo>
                    <a:lnTo>
                      <a:pt x="224021" y="156062"/>
                    </a:lnTo>
                    <a:lnTo>
                      <a:pt x="297072" y="156062"/>
                    </a:lnTo>
                    <a:lnTo>
                      <a:pt x="249763" y="378017"/>
                    </a:lnTo>
                    <a:lnTo>
                      <a:pt x="200019" y="378017"/>
                    </a:lnTo>
                    <a:lnTo>
                      <a:pt x="242458" y="203921"/>
                    </a:lnTo>
                    <a:lnTo>
                      <a:pt x="241762" y="203921"/>
                    </a:lnTo>
                    <a:close/>
                    <a:moveTo>
                      <a:pt x="276548" y="478243"/>
                    </a:moveTo>
                    <a:lnTo>
                      <a:pt x="260199" y="478243"/>
                    </a:lnTo>
                    <a:lnTo>
                      <a:pt x="255329" y="501826"/>
                    </a:lnTo>
                    <a:lnTo>
                      <a:pt x="242110" y="501826"/>
                    </a:lnTo>
                    <a:lnTo>
                      <a:pt x="253937" y="446337"/>
                    </a:lnTo>
                    <a:lnTo>
                      <a:pt x="284549" y="446337"/>
                    </a:lnTo>
                    <a:lnTo>
                      <a:pt x="282114" y="457435"/>
                    </a:lnTo>
                    <a:lnTo>
                      <a:pt x="264373" y="457435"/>
                    </a:lnTo>
                    <a:lnTo>
                      <a:pt x="262286" y="467145"/>
                    </a:lnTo>
                    <a:lnTo>
                      <a:pt x="278635" y="467145"/>
                    </a:lnTo>
                    <a:lnTo>
                      <a:pt x="276548" y="478243"/>
                    </a:lnTo>
                    <a:close/>
                    <a:moveTo>
                      <a:pt x="316552" y="473041"/>
                    </a:moveTo>
                    <a:lnTo>
                      <a:pt x="313074" y="490034"/>
                    </a:lnTo>
                    <a:cubicBezTo>
                      <a:pt x="310639" y="499398"/>
                      <a:pt x="304029" y="502866"/>
                      <a:pt x="294985" y="502866"/>
                    </a:cubicBezTo>
                    <a:cubicBezTo>
                      <a:pt x="286636" y="502866"/>
                      <a:pt x="280375" y="499398"/>
                      <a:pt x="282462" y="490034"/>
                    </a:cubicBezTo>
                    <a:lnTo>
                      <a:pt x="285940" y="473041"/>
                    </a:lnTo>
                    <a:cubicBezTo>
                      <a:pt x="288376" y="462290"/>
                      <a:pt x="295333" y="458822"/>
                      <a:pt x="304377" y="458822"/>
                    </a:cubicBezTo>
                    <a:cubicBezTo>
                      <a:pt x="314465" y="459169"/>
                      <a:pt x="318291" y="464024"/>
                      <a:pt x="316552" y="473041"/>
                    </a:cubicBezTo>
                    <a:close/>
                    <a:moveTo>
                      <a:pt x="344729" y="472347"/>
                    </a:moveTo>
                    <a:cubicBezTo>
                      <a:pt x="343685" y="472000"/>
                      <a:pt x="342294" y="472000"/>
                      <a:pt x="341250" y="472000"/>
                    </a:cubicBezTo>
                    <a:cubicBezTo>
                      <a:pt x="337772" y="472000"/>
                      <a:pt x="336380" y="472694"/>
                      <a:pt x="335337" y="476162"/>
                    </a:cubicBezTo>
                    <a:lnTo>
                      <a:pt x="329771" y="501826"/>
                    </a:lnTo>
                    <a:lnTo>
                      <a:pt x="317944" y="501826"/>
                    </a:lnTo>
                    <a:lnTo>
                      <a:pt x="326640" y="460556"/>
                    </a:lnTo>
                    <a:lnTo>
                      <a:pt x="337772" y="460556"/>
                    </a:lnTo>
                    <a:lnTo>
                      <a:pt x="336380" y="466798"/>
                    </a:lnTo>
                    <a:lnTo>
                      <a:pt x="336380" y="466798"/>
                    </a:lnTo>
                    <a:cubicBezTo>
                      <a:pt x="338815" y="462290"/>
                      <a:pt x="342294" y="459169"/>
                      <a:pt x="347164" y="459169"/>
                    </a:cubicBezTo>
                    <a:lnTo>
                      <a:pt x="344729" y="472347"/>
                    </a:lnTo>
                    <a:close/>
                    <a:moveTo>
                      <a:pt x="386124" y="501479"/>
                    </a:moveTo>
                    <a:lnTo>
                      <a:pt x="372905" y="501479"/>
                    </a:lnTo>
                    <a:lnTo>
                      <a:pt x="382298" y="457088"/>
                    </a:lnTo>
                    <a:lnTo>
                      <a:pt x="372210" y="457088"/>
                    </a:lnTo>
                    <a:lnTo>
                      <a:pt x="374645" y="445990"/>
                    </a:lnTo>
                    <a:lnTo>
                      <a:pt x="408387" y="445990"/>
                    </a:lnTo>
                    <a:lnTo>
                      <a:pt x="405952" y="457088"/>
                    </a:lnTo>
                    <a:lnTo>
                      <a:pt x="395516" y="457088"/>
                    </a:lnTo>
                    <a:lnTo>
                      <a:pt x="386124" y="501479"/>
                    </a:lnTo>
                    <a:close/>
                    <a:moveTo>
                      <a:pt x="440738" y="468532"/>
                    </a:moveTo>
                    <a:lnTo>
                      <a:pt x="433781" y="501826"/>
                    </a:lnTo>
                    <a:lnTo>
                      <a:pt x="421954" y="501826"/>
                    </a:lnTo>
                    <a:lnTo>
                      <a:pt x="428215" y="472347"/>
                    </a:lnTo>
                    <a:cubicBezTo>
                      <a:pt x="428563" y="469920"/>
                      <a:pt x="428215" y="468879"/>
                      <a:pt x="425780" y="468879"/>
                    </a:cubicBezTo>
                    <a:cubicBezTo>
                      <a:pt x="423345" y="468879"/>
                      <a:pt x="421954" y="471307"/>
                      <a:pt x="421606" y="473388"/>
                    </a:cubicBezTo>
                    <a:lnTo>
                      <a:pt x="415344" y="502172"/>
                    </a:lnTo>
                    <a:lnTo>
                      <a:pt x="403517" y="502172"/>
                    </a:lnTo>
                    <a:lnTo>
                      <a:pt x="415344" y="446684"/>
                    </a:lnTo>
                    <a:lnTo>
                      <a:pt x="427171" y="446684"/>
                    </a:lnTo>
                    <a:lnTo>
                      <a:pt x="423345" y="464024"/>
                    </a:lnTo>
                    <a:lnTo>
                      <a:pt x="423345" y="464024"/>
                    </a:lnTo>
                    <a:cubicBezTo>
                      <a:pt x="426824" y="460556"/>
                      <a:pt x="429954" y="459515"/>
                      <a:pt x="433433" y="459515"/>
                    </a:cubicBezTo>
                    <a:cubicBezTo>
                      <a:pt x="438999" y="459169"/>
                      <a:pt x="441782" y="462984"/>
                      <a:pt x="440738" y="468532"/>
                    </a:cubicBezTo>
                    <a:close/>
                    <a:moveTo>
                      <a:pt x="479698" y="470960"/>
                    </a:moveTo>
                    <a:lnTo>
                      <a:pt x="477263" y="482751"/>
                    </a:lnTo>
                    <a:lnTo>
                      <a:pt x="457435" y="482751"/>
                    </a:lnTo>
                    <a:lnTo>
                      <a:pt x="456044" y="490034"/>
                    </a:lnTo>
                    <a:cubicBezTo>
                      <a:pt x="455696" y="492462"/>
                      <a:pt x="456044" y="494196"/>
                      <a:pt x="458827" y="494543"/>
                    </a:cubicBezTo>
                    <a:cubicBezTo>
                      <a:pt x="463001" y="494889"/>
                      <a:pt x="463697" y="490728"/>
                      <a:pt x="464392" y="487260"/>
                    </a:cubicBezTo>
                    <a:lnTo>
                      <a:pt x="476220" y="487260"/>
                    </a:lnTo>
                    <a:cubicBezTo>
                      <a:pt x="474480" y="498011"/>
                      <a:pt x="467871" y="502866"/>
                      <a:pt x="457435" y="502866"/>
                    </a:cubicBezTo>
                    <a:cubicBezTo>
                      <a:pt x="449087" y="502866"/>
                      <a:pt x="442129" y="499398"/>
                      <a:pt x="444217" y="490034"/>
                    </a:cubicBezTo>
                    <a:lnTo>
                      <a:pt x="447695" y="473041"/>
                    </a:lnTo>
                    <a:cubicBezTo>
                      <a:pt x="450130" y="462290"/>
                      <a:pt x="457435" y="458822"/>
                      <a:pt x="466480" y="458822"/>
                    </a:cubicBezTo>
                    <a:cubicBezTo>
                      <a:pt x="474480" y="458822"/>
                      <a:pt x="481438" y="461943"/>
                      <a:pt x="479698" y="470960"/>
                    </a:cubicBezTo>
                    <a:close/>
                  </a:path>
                </a:pathLst>
              </a:custGeom>
              <a:solidFill>
                <a:srgbClr val="003A5D"/>
              </a:solidFill>
              <a:ln w="3454" cap="flat">
                <a:noFill/>
                <a:prstDash val="solid"/>
                <a:miter/>
              </a:ln>
            </p:spPr>
            <p:txBody>
              <a:bodyPr rtlCol="0" anchor="ctr"/>
              <a:lstStyle/>
              <a:p>
                <a:endParaRPr lang="en-US"/>
              </a:p>
            </p:txBody>
          </p:sp>
        </p:grpSp>
        <p:sp>
          <p:nvSpPr>
            <p:cNvPr id="19" name="Freeform 18">
              <a:extLst>
                <a:ext uri="{FF2B5EF4-FFF2-40B4-BE49-F238E27FC236}">
                  <a16:creationId xmlns:a16="http://schemas.microsoft.com/office/drawing/2014/main" id="{714CE3B1-07AB-58C3-F560-E1866EDF9687}"/>
                </a:ext>
              </a:extLst>
            </p:cNvPr>
            <p:cNvSpPr/>
            <p:nvPr/>
          </p:nvSpPr>
          <p:spPr>
            <a:xfrm>
              <a:off x="11031253" y="830610"/>
              <a:ext cx="31307" cy="55488"/>
            </a:xfrm>
            <a:custGeom>
              <a:avLst/>
              <a:gdLst>
                <a:gd name="connsiteX0" fmla="*/ 28872 w 31307"/>
                <a:gd name="connsiteY0" fmla="*/ 55489 h 55488"/>
                <a:gd name="connsiteX1" fmla="*/ 31307 w 31307"/>
                <a:gd name="connsiteY1" fmla="*/ 44391 h 55488"/>
                <a:gd name="connsiteX2" fmla="*/ 15306 w 31307"/>
                <a:gd name="connsiteY2" fmla="*/ 44391 h 55488"/>
                <a:gd name="connsiteX3" fmla="*/ 24698 w 31307"/>
                <a:gd name="connsiteY3" fmla="*/ 0 h 55488"/>
                <a:gd name="connsiteX4" fmla="*/ 11827 w 31307"/>
                <a:gd name="connsiteY4" fmla="*/ 0 h 55488"/>
                <a:gd name="connsiteX5" fmla="*/ 0 w 31307"/>
                <a:gd name="connsiteY5" fmla="*/ 55489 h 55488"/>
                <a:gd name="connsiteX6" fmla="*/ 28872 w 31307"/>
                <a:gd name="connsiteY6" fmla="*/ 55489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07" h="55488">
                  <a:moveTo>
                    <a:pt x="28872" y="55489"/>
                  </a:moveTo>
                  <a:lnTo>
                    <a:pt x="31307" y="44391"/>
                  </a:lnTo>
                  <a:lnTo>
                    <a:pt x="15306" y="44391"/>
                  </a:lnTo>
                  <a:lnTo>
                    <a:pt x="24698" y="0"/>
                  </a:lnTo>
                  <a:lnTo>
                    <a:pt x="11827" y="0"/>
                  </a:lnTo>
                  <a:lnTo>
                    <a:pt x="0" y="55489"/>
                  </a:lnTo>
                  <a:lnTo>
                    <a:pt x="28872" y="55489"/>
                  </a:lnTo>
                  <a:close/>
                </a:path>
              </a:pathLst>
            </a:custGeom>
            <a:solidFill>
              <a:srgbClr val="000000"/>
            </a:solidFill>
            <a:ln w="345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FBFA3C68-B763-A41E-A8A6-05C010FA1560}"/>
                </a:ext>
              </a:extLst>
            </p:cNvPr>
            <p:cNvSpPr/>
            <p:nvPr/>
          </p:nvSpPr>
          <p:spPr>
            <a:xfrm>
              <a:off x="11067082" y="830610"/>
              <a:ext cx="23654" cy="55488"/>
            </a:xfrm>
            <a:custGeom>
              <a:avLst/>
              <a:gdLst>
                <a:gd name="connsiteX0" fmla="*/ 11827 w 23654"/>
                <a:gd name="connsiteY0" fmla="*/ 55489 h 55488"/>
                <a:gd name="connsiteX1" fmla="*/ 20524 w 23654"/>
                <a:gd name="connsiteY1" fmla="*/ 14219 h 55488"/>
                <a:gd name="connsiteX2" fmla="*/ 8696 w 23654"/>
                <a:gd name="connsiteY2" fmla="*/ 14219 h 55488"/>
                <a:gd name="connsiteX3" fmla="*/ 0 w 23654"/>
                <a:gd name="connsiteY3" fmla="*/ 55489 h 55488"/>
                <a:gd name="connsiteX4" fmla="*/ 11827 w 23654"/>
                <a:gd name="connsiteY4" fmla="*/ 55489 h 55488"/>
                <a:gd name="connsiteX5" fmla="*/ 11827 w 23654"/>
                <a:gd name="connsiteY5" fmla="*/ 55489 h 55488"/>
                <a:gd name="connsiteX6" fmla="*/ 21567 w 23654"/>
                <a:gd name="connsiteY6" fmla="*/ 10057 h 55488"/>
                <a:gd name="connsiteX7" fmla="*/ 23654 w 23654"/>
                <a:gd name="connsiteY7" fmla="*/ 0 h 55488"/>
                <a:gd name="connsiteX8" fmla="*/ 11827 w 23654"/>
                <a:gd name="connsiteY8" fmla="*/ 0 h 55488"/>
                <a:gd name="connsiteX9" fmla="*/ 9740 w 23654"/>
                <a:gd name="connsiteY9" fmla="*/ 10057 h 55488"/>
                <a:gd name="connsiteX10" fmla="*/ 21567 w 23654"/>
                <a:gd name="connsiteY10" fmla="*/ 10057 h 55488"/>
                <a:gd name="connsiteX11" fmla="*/ 21567 w 23654"/>
                <a:gd name="connsiteY11" fmla="*/ 10057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4" h="55488">
                  <a:moveTo>
                    <a:pt x="11827" y="55489"/>
                  </a:moveTo>
                  <a:lnTo>
                    <a:pt x="20524" y="14219"/>
                  </a:lnTo>
                  <a:lnTo>
                    <a:pt x="8696" y="14219"/>
                  </a:lnTo>
                  <a:lnTo>
                    <a:pt x="0" y="55489"/>
                  </a:lnTo>
                  <a:lnTo>
                    <a:pt x="11827" y="55489"/>
                  </a:lnTo>
                  <a:lnTo>
                    <a:pt x="11827" y="55489"/>
                  </a:lnTo>
                  <a:close/>
                  <a:moveTo>
                    <a:pt x="21567" y="10057"/>
                  </a:moveTo>
                  <a:lnTo>
                    <a:pt x="23654" y="0"/>
                  </a:lnTo>
                  <a:lnTo>
                    <a:pt x="11827" y="0"/>
                  </a:lnTo>
                  <a:lnTo>
                    <a:pt x="9740" y="10057"/>
                  </a:lnTo>
                  <a:lnTo>
                    <a:pt x="21567" y="10057"/>
                  </a:lnTo>
                  <a:lnTo>
                    <a:pt x="21567" y="10057"/>
                  </a:lnTo>
                  <a:close/>
                </a:path>
              </a:pathLst>
            </a:custGeom>
            <a:solidFill>
              <a:srgbClr val="000000"/>
            </a:solidFill>
            <a:ln w="345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C170ADD4-7F2B-76C0-FCAA-5369E64B64BD}"/>
                </a:ext>
              </a:extLst>
            </p:cNvPr>
            <p:cNvSpPr/>
            <p:nvPr/>
          </p:nvSpPr>
          <p:spPr>
            <a:xfrm>
              <a:off x="11091084" y="830263"/>
              <a:ext cx="28524" cy="55835"/>
            </a:xfrm>
            <a:custGeom>
              <a:avLst/>
              <a:gdLst>
                <a:gd name="connsiteX0" fmla="*/ 0 w 28524"/>
                <a:gd name="connsiteY0" fmla="*/ 55835 h 55835"/>
                <a:gd name="connsiteX1" fmla="*/ 11827 w 28524"/>
                <a:gd name="connsiteY1" fmla="*/ 55835 h 55835"/>
                <a:gd name="connsiteX2" fmla="*/ 18784 w 28524"/>
                <a:gd name="connsiteY2" fmla="*/ 22889 h 55835"/>
                <a:gd name="connsiteX3" fmla="*/ 24002 w 28524"/>
                <a:gd name="connsiteY3" fmla="*/ 22889 h 55835"/>
                <a:gd name="connsiteX4" fmla="*/ 25742 w 28524"/>
                <a:gd name="connsiteY4" fmla="*/ 14219 h 55835"/>
                <a:gd name="connsiteX5" fmla="*/ 20524 w 28524"/>
                <a:gd name="connsiteY5" fmla="*/ 14219 h 55835"/>
                <a:gd name="connsiteX6" fmla="*/ 21567 w 28524"/>
                <a:gd name="connsiteY6" fmla="*/ 10057 h 55835"/>
                <a:gd name="connsiteX7" fmla="*/ 24350 w 28524"/>
                <a:gd name="connsiteY7" fmla="*/ 8670 h 55835"/>
                <a:gd name="connsiteX8" fmla="*/ 26785 w 28524"/>
                <a:gd name="connsiteY8" fmla="*/ 8670 h 55835"/>
                <a:gd name="connsiteX9" fmla="*/ 28524 w 28524"/>
                <a:gd name="connsiteY9" fmla="*/ 0 h 55835"/>
                <a:gd name="connsiteX10" fmla="*/ 23307 w 28524"/>
                <a:gd name="connsiteY10" fmla="*/ 0 h 55835"/>
                <a:gd name="connsiteX11" fmla="*/ 9392 w 28524"/>
                <a:gd name="connsiteY11" fmla="*/ 10404 h 55835"/>
                <a:gd name="connsiteX12" fmla="*/ 8696 w 28524"/>
                <a:gd name="connsiteY12" fmla="*/ 13872 h 55835"/>
                <a:gd name="connsiteX13" fmla="*/ 4174 w 28524"/>
                <a:gd name="connsiteY13" fmla="*/ 13872 h 55835"/>
                <a:gd name="connsiteX14" fmla="*/ 2435 w 28524"/>
                <a:gd name="connsiteY14" fmla="*/ 22542 h 55835"/>
                <a:gd name="connsiteX15" fmla="*/ 7305 w 28524"/>
                <a:gd name="connsiteY15" fmla="*/ 22542 h 55835"/>
                <a:gd name="connsiteX16" fmla="*/ 0 w 28524"/>
                <a:gd name="connsiteY16" fmla="*/ 55835 h 55835"/>
                <a:gd name="connsiteX17" fmla="*/ 0 w 28524"/>
                <a:gd name="connsiteY17" fmla="*/ 55835 h 5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4" h="55835">
                  <a:moveTo>
                    <a:pt x="0" y="55835"/>
                  </a:moveTo>
                  <a:lnTo>
                    <a:pt x="11827" y="55835"/>
                  </a:lnTo>
                  <a:lnTo>
                    <a:pt x="18784" y="22889"/>
                  </a:lnTo>
                  <a:lnTo>
                    <a:pt x="24002" y="22889"/>
                  </a:lnTo>
                  <a:lnTo>
                    <a:pt x="25742" y="14219"/>
                  </a:lnTo>
                  <a:lnTo>
                    <a:pt x="20524" y="14219"/>
                  </a:lnTo>
                  <a:lnTo>
                    <a:pt x="21567" y="10057"/>
                  </a:lnTo>
                  <a:cubicBezTo>
                    <a:pt x="21915" y="9017"/>
                    <a:pt x="22959" y="8670"/>
                    <a:pt x="24350" y="8670"/>
                  </a:cubicBezTo>
                  <a:lnTo>
                    <a:pt x="26785" y="8670"/>
                  </a:lnTo>
                  <a:lnTo>
                    <a:pt x="28524" y="0"/>
                  </a:lnTo>
                  <a:lnTo>
                    <a:pt x="23307" y="0"/>
                  </a:lnTo>
                  <a:cubicBezTo>
                    <a:pt x="15654" y="0"/>
                    <a:pt x="11131" y="2428"/>
                    <a:pt x="9392" y="10404"/>
                  </a:cubicBezTo>
                  <a:lnTo>
                    <a:pt x="8696" y="13872"/>
                  </a:lnTo>
                  <a:lnTo>
                    <a:pt x="4174" y="13872"/>
                  </a:lnTo>
                  <a:lnTo>
                    <a:pt x="2435" y="22542"/>
                  </a:lnTo>
                  <a:lnTo>
                    <a:pt x="7305" y="22542"/>
                  </a:lnTo>
                  <a:lnTo>
                    <a:pt x="0" y="55835"/>
                  </a:lnTo>
                  <a:lnTo>
                    <a:pt x="0" y="55835"/>
                  </a:lnTo>
                  <a:close/>
                </a:path>
              </a:pathLst>
            </a:custGeom>
            <a:solidFill>
              <a:srgbClr val="000000"/>
            </a:solidFill>
            <a:ln w="345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E5FB94A8-B624-F9D2-4B88-EB838AE7FB02}"/>
                </a:ext>
              </a:extLst>
            </p:cNvPr>
            <p:cNvSpPr/>
            <p:nvPr/>
          </p:nvSpPr>
          <p:spPr>
            <a:xfrm>
              <a:off x="11116090" y="843441"/>
              <a:ext cx="36138" cy="44044"/>
            </a:xfrm>
            <a:custGeom>
              <a:avLst/>
              <a:gdLst>
                <a:gd name="connsiteX0" fmla="*/ 15346 w 36138"/>
                <a:gd name="connsiteY0" fmla="*/ 16300 h 44044"/>
                <a:gd name="connsiteX1" fmla="*/ 16042 w 36138"/>
                <a:gd name="connsiteY1" fmla="*/ 13525 h 44044"/>
                <a:gd name="connsiteX2" fmla="*/ 21260 w 36138"/>
                <a:gd name="connsiteY2" fmla="*/ 7977 h 44044"/>
                <a:gd name="connsiteX3" fmla="*/ 24390 w 36138"/>
                <a:gd name="connsiteY3" fmla="*/ 12138 h 44044"/>
                <a:gd name="connsiteX4" fmla="*/ 23695 w 36138"/>
                <a:gd name="connsiteY4" fmla="*/ 16300 h 44044"/>
                <a:gd name="connsiteX5" fmla="*/ 15346 w 36138"/>
                <a:gd name="connsiteY5" fmla="*/ 16300 h 44044"/>
                <a:gd name="connsiteX6" fmla="*/ 15346 w 36138"/>
                <a:gd name="connsiteY6" fmla="*/ 16300 h 44044"/>
                <a:gd name="connsiteX7" fmla="*/ 33435 w 36138"/>
                <a:gd name="connsiteY7" fmla="*/ 23929 h 44044"/>
                <a:gd name="connsiteX8" fmla="*/ 35870 w 36138"/>
                <a:gd name="connsiteY8" fmla="*/ 12138 h 44044"/>
                <a:gd name="connsiteX9" fmla="*/ 22651 w 36138"/>
                <a:gd name="connsiteY9" fmla="*/ 0 h 44044"/>
                <a:gd name="connsiteX10" fmla="*/ 3867 w 36138"/>
                <a:gd name="connsiteY10" fmla="*/ 14219 h 44044"/>
                <a:gd name="connsiteX11" fmla="*/ 388 w 36138"/>
                <a:gd name="connsiteY11" fmla="*/ 31212 h 44044"/>
                <a:gd name="connsiteX12" fmla="*/ 13607 w 36138"/>
                <a:gd name="connsiteY12" fmla="*/ 44044 h 44044"/>
                <a:gd name="connsiteX13" fmla="*/ 32391 w 36138"/>
                <a:gd name="connsiteY13" fmla="*/ 28438 h 44044"/>
                <a:gd name="connsiteX14" fmla="*/ 20564 w 36138"/>
                <a:gd name="connsiteY14" fmla="*/ 28438 h 44044"/>
                <a:gd name="connsiteX15" fmla="*/ 14998 w 36138"/>
                <a:gd name="connsiteY15" fmla="*/ 35721 h 44044"/>
                <a:gd name="connsiteX16" fmla="*/ 12215 w 36138"/>
                <a:gd name="connsiteY16" fmla="*/ 31212 h 44044"/>
                <a:gd name="connsiteX17" fmla="*/ 13607 w 36138"/>
                <a:gd name="connsiteY17" fmla="*/ 23929 h 44044"/>
                <a:gd name="connsiteX18" fmla="*/ 33435 w 36138"/>
                <a:gd name="connsiteY18" fmla="*/ 23929 h 44044"/>
                <a:gd name="connsiteX19" fmla="*/ 33435 w 36138"/>
                <a:gd name="connsiteY19" fmla="*/ 23929 h 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138" h="44044">
                  <a:moveTo>
                    <a:pt x="15346" y="16300"/>
                  </a:moveTo>
                  <a:lnTo>
                    <a:pt x="16042" y="13525"/>
                  </a:lnTo>
                  <a:cubicBezTo>
                    <a:pt x="16737" y="10751"/>
                    <a:pt x="18129" y="7977"/>
                    <a:pt x="21260" y="7977"/>
                  </a:cubicBezTo>
                  <a:cubicBezTo>
                    <a:pt x="24390" y="7977"/>
                    <a:pt x="24738" y="10751"/>
                    <a:pt x="24390" y="12138"/>
                  </a:cubicBezTo>
                  <a:lnTo>
                    <a:pt x="23695" y="16300"/>
                  </a:lnTo>
                  <a:lnTo>
                    <a:pt x="15346" y="16300"/>
                  </a:lnTo>
                  <a:lnTo>
                    <a:pt x="15346" y="16300"/>
                  </a:lnTo>
                  <a:close/>
                  <a:moveTo>
                    <a:pt x="33435" y="23929"/>
                  </a:moveTo>
                  <a:lnTo>
                    <a:pt x="35870" y="12138"/>
                  </a:lnTo>
                  <a:cubicBezTo>
                    <a:pt x="37609" y="3121"/>
                    <a:pt x="30652" y="0"/>
                    <a:pt x="22651" y="0"/>
                  </a:cubicBezTo>
                  <a:cubicBezTo>
                    <a:pt x="13607" y="0"/>
                    <a:pt x="5954" y="3468"/>
                    <a:pt x="3867" y="14219"/>
                  </a:cubicBezTo>
                  <a:lnTo>
                    <a:pt x="388" y="31212"/>
                  </a:lnTo>
                  <a:cubicBezTo>
                    <a:pt x="-1699" y="40576"/>
                    <a:pt x="4910" y="44044"/>
                    <a:pt x="13607" y="44044"/>
                  </a:cubicBezTo>
                  <a:cubicBezTo>
                    <a:pt x="24042" y="44044"/>
                    <a:pt x="30652" y="39189"/>
                    <a:pt x="32391" y="28438"/>
                  </a:cubicBezTo>
                  <a:lnTo>
                    <a:pt x="20564" y="28438"/>
                  </a:lnTo>
                  <a:cubicBezTo>
                    <a:pt x="19520" y="31906"/>
                    <a:pt x="19172" y="35721"/>
                    <a:pt x="14998" y="35721"/>
                  </a:cubicBezTo>
                  <a:cubicBezTo>
                    <a:pt x="12563" y="35721"/>
                    <a:pt x="11867" y="33640"/>
                    <a:pt x="12215" y="31212"/>
                  </a:cubicBezTo>
                  <a:lnTo>
                    <a:pt x="13607" y="23929"/>
                  </a:lnTo>
                  <a:lnTo>
                    <a:pt x="33435" y="23929"/>
                  </a:lnTo>
                  <a:lnTo>
                    <a:pt x="33435" y="23929"/>
                  </a:lnTo>
                  <a:close/>
                </a:path>
              </a:pathLst>
            </a:custGeom>
            <a:solidFill>
              <a:srgbClr val="000000"/>
            </a:solidFill>
            <a:ln w="345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CCC2C48-F6C0-20E3-2243-5676C39F9760}"/>
                </a:ext>
              </a:extLst>
            </p:cNvPr>
            <p:cNvSpPr/>
            <p:nvPr/>
          </p:nvSpPr>
          <p:spPr>
            <a:xfrm>
              <a:off x="11175765" y="829222"/>
              <a:ext cx="41484" cy="58263"/>
            </a:xfrm>
            <a:custGeom>
              <a:avLst/>
              <a:gdLst>
                <a:gd name="connsiteX0" fmla="*/ 22808 w 41484"/>
                <a:gd name="connsiteY0" fmla="*/ 40576 h 58263"/>
                <a:gd name="connsiteX1" fmla="*/ 16546 w 41484"/>
                <a:gd name="connsiteY1" fmla="*/ 48553 h 58263"/>
                <a:gd name="connsiteX2" fmla="*/ 13416 w 41484"/>
                <a:gd name="connsiteY2" fmla="*/ 40576 h 58263"/>
                <a:gd name="connsiteX3" fmla="*/ 18286 w 41484"/>
                <a:gd name="connsiteY3" fmla="*/ 17687 h 58263"/>
                <a:gd name="connsiteX4" fmla="*/ 24547 w 41484"/>
                <a:gd name="connsiteY4" fmla="*/ 10057 h 58263"/>
                <a:gd name="connsiteX5" fmla="*/ 27678 w 41484"/>
                <a:gd name="connsiteY5" fmla="*/ 17687 h 58263"/>
                <a:gd name="connsiteX6" fmla="*/ 22808 w 41484"/>
                <a:gd name="connsiteY6" fmla="*/ 40576 h 58263"/>
                <a:gd name="connsiteX7" fmla="*/ 22808 w 41484"/>
                <a:gd name="connsiteY7" fmla="*/ 40576 h 58263"/>
                <a:gd name="connsiteX8" fmla="*/ 40896 w 41484"/>
                <a:gd name="connsiteY8" fmla="*/ 16647 h 58263"/>
                <a:gd name="connsiteX9" fmla="*/ 26982 w 41484"/>
                <a:gd name="connsiteY9" fmla="*/ 0 h 58263"/>
                <a:gd name="connsiteX10" fmla="*/ 5763 w 41484"/>
                <a:gd name="connsiteY10" fmla="*/ 16647 h 58263"/>
                <a:gd name="connsiteX11" fmla="*/ 893 w 41484"/>
                <a:gd name="connsiteY11" fmla="*/ 39189 h 58263"/>
                <a:gd name="connsiteX12" fmla="*/ 14807 w 41484"/>
                <a:gd name="connsiteY12" fmla="*/ 58263 h 58263"/>
                <a:gd name="connsiteX13" fmla="*/ 36374 w 41484"/>
                <a:gd name="connsiteY13" fmla="*/ 39189 h 58263"/>
                <a:gd name="connsiteX14" fmla="*/ 40896 w 41484"/>
                <a:gd name="connsiteY14" fmla="*/ 16647 h 58263"/>
                <a:gd name="connsiteX15" fmla="*/ 40896 w 41484"/>
                <a:gd name="connsiteY15" fmla="*/ 16647 h 58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84" h="58263">
                  <a:moveTo>
                    <a:pt x="22808" y="40576"/>
                  </a:moveTo>
                  <a:cubicBezTo>
                    <a:pt x="22112" y="43697"/>
                    <a:pt x="20721" y="48553"/>
                    <a:pt x="16546" y="48553"/>
                  </a:cubicBezTo>
                  <a:cubicBezTo>
                    <a:pt x="12372" y="48553"/>
                    <a:pt x="12720" y="43697"/>
                    <a:pt x="13416" y="40576"/>
                  </a:cubicBezTo>
                  <a:lnTo>
                    <a:pt x="18286" y="17687"/>
                  </a:lnTo>
                  <a:cubicBezTo>
                    <a:pt x="18981" y="14219"/>
                    <a:pt x="20373" y="10057"/>
                    <a:pt x="24547" y="10057"/>
                  </a:cubicBezTo>
                  <a:cubicBezTo>
                    <a:pt x="28721" y="10057"/>
                    <a:pt x="28374" y="14219"/>
                    <a:pt x="27678" y="17687"/>
                  </a:cubicBezTo>
                  <a:lnTo>
                    <a:pt x="22808" y="40576"/>
                  </a:lnTo>
                  <a:lnTo>
                    <a:pt x="22808" y="40576"/>
                  </a:lnTo>
                  <a:close/>
                  <a:moveTo>
                    <a:pt x="40896" y="16647"/>
                  </a:moveTo>
                  <a:cubicBezTo>
                    <a:pt x="43331" y="5896"/>
                    <a:pt x="38114" y="0"/>
                    <a:pt x="26982" y="0"/>
                  </a:cubicBezTo>
                  <a:cubicBezTo>
                    <a:pt x="15503" y="0"/>
                    <a:pt x="7850" y="5896"/>
                    <a:pt x="5763" y="16647"/>
                  </a:cubicBezTo>
                  <a:lnTo>
                    <a:pt x="893" y="39189"/>
                  </a:lnTo>
                  <a:cubicBezTo>
                    <a:pt x="-1890" y="51674"/>
                    <a:pt x="1588" y="58263"/>
                    <a:pt x="14807" y="58263"/>
                  </a:cubicBezTo>
                  <a:cubicBezTo>
                    <a:pt x="28026" y="58263"/>
                    <a:pt x="33939" y="51674"/>
                    <a:pt x="36374" y="39189"/>
                  </a:cubicBezTo>
                  <a:lnTo>
                    <a:pt x="40896" y="16647"/>
                  </a:lnTo>
                  <a:lnTo>
                    <a:pt x="40896" y="16647"/>
                  </a:lnTo>
                  <a:close/>
                </a:path>
              </a:pathLst>
            </a:custGeom>
            <a:solidFill>
              <a:srgbClr val="000000"/>
            </a:solidFill>
            <a:ln w="345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39969188-4A28-C4FA-BF79-034B71DDDD88}"/>
                </a:ext>
              </a:extLst>
            </p:cNvPr>
            <p:cNvSpPr/>
            <p:nvPr/>
          </p:nvSpPr>
          <p:spPr>
            <a:xfrm>
              <a:off x="11218749" y="830263"/>
              <a:ext cx="28524" cy="55835"/>
            </a:xfrm>
            <a:custGeom>
              <a:avLst/>
              <a:gdLst>
                <a:gd name="connsiteX0" fmla="*/ 0 w 28524"/>
                <a:gd name="connsiteY0" fmla="*/ 55835 h 55835"/>
                <a:gd name="connsiteX1" fmla="*/ 11827 w 28524"/>
                <a:gd name="connsiteY1" fmla="*/ 55835 h 55835"/>
                <a:gd name="connsiteX2" fmla="*/ 18784 w 28524"/>
                <a:gd name="connsiteY2" fmla="*/ 22889 h 55835"/>
                <a:gd name="connsiteX3" fmla="*/ 24002 w 28524"/>
                <a:gd name="connsiteY3" fmla="*/ 22889 h 55835"/>
                <a:gd name="connsiteX4" fmla="*/ 25742 w 28524"/>
                <a:gd name="connsiteY4" fmla="*/ 14219 h 55835"/>
                <a:gd name="connsiteX5" fmla="*/ 20524 w 28524"/>
                <a:gd name="connsiteY5" fmla="*/ 14219 h 55835"/>
                <a:gd name="connsiteX6" fmla="*/ 21567 w 28524"/>
                <a:gd name="connsiteY6" fmla="*/ 10057 h 55835"/>
                <a:gd name="connsiteX7" fmla="*/ 24350 w 28524"/>
                <a:gd name="connsiteY7" fmla="*/ 8670 h 55835"/>
                <a:gd name="connsiteX8" fmla="*/ 26785 w 28524"/>
                <a:gd name="connsiteY8" fmla="*/ 8670 h 55835"/>
                <a:gd name="connsiteX9" fmla="*/ 28524 w 28524"/>
                <a:gd name="connsiteY9" fmla="*/ 0 h 55835"/>
                <a:gd name="connsiteX10" fmla="*/ 23307 w 28524"/>
                <a:gd name="connsiteY10" fmla="*/ 0 h 55835"/>
                <a:gd name="connsiteX11" fmla="*/ 9392 w 28524"/>
                <a:gd name="connsiteY11" fmla="*/ 10404 h 55835"/>
                <a:gd name="connsiteX12" fmla="*/ 8696 w 28524"/>
                <a:gd name="connsiteY12" fmla="*/ 13872 h 55835"/>
                <a:gd name="connsiteX13" fmla="*/ 4174 w 28524"/>
                <a:gd name="connsiteY13" fmla="*/ 13872 h 55835"/>
                <a:gd name="connsiteX14" fmla="*/ 2435 w 28524"/>
                <a:gd name="connsiteY14" fmla="*/ 22542 h 55835"/>
                <a:gd name="connsiteX15" fmla="*/ 7305 w 28524"/>
                <a:gd name="connsiteY15" fmla="*/ 22542 h 55835"/>
                <a:gd name="connsiteX16" fmla="*/ 0 w 28524"/>
                <a:gd name="connsiteY16" fmla="*/ 55835 h 55835"/>
                <a:gd name="connsiteX17" fmla="*/ 0 w 28524"/>
                <a:gd name="connsiteY17" fmla="*/ 55835 h 5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4" h="55835">
                  <a:moveTo>
                    <a:pt x="0" y="55835"/>
                  </a:moveTo>
                  <a:lnTo>
                    <a:pt x="11827" y="55835"/>
                  </a:lnTo>
                  <a:lnTo>
                    <a:pt x="18784" y="22889"/>
                  </a:lnTo>
                  <a:lnTo>
                    <a:pt x="24002" y="22889"/>
                  </a:lnTo>
                  <a:lnTo>
                    <a:pt x="25742" y="14219"/>
                  </a:lnTo>
                  <a:lnTo>
                    <a:pt x="20524" y="14219"/>
                  </a:lnTo>
                  <a:lnTo>
                    <a:pt x="21567" y="10057"/>
                  </a:lnTo>
                  <a:cubicBezTo>
                    <a:pt x="21915" y="9017"/>
                    <a:pt x="22959" y="8670"/>
                    <a:pt x="24350" y="8670"/>
                  </a:cubicBezTo>
                  <a:lnTo>
                    <a:pt x="26785" y="8670"/>
                  </a:lnTo>
                  <a:lnTo>
                    <a:pt x="28524" y="0"/>
                  </a:lnTo>
                  <a:lnTo>
                    <a:pt x="23307" y="0"/>
                  </a:lnTo>
                  <a:cubicBezTo>
                    <a:pt x="15654" y="0"/>
                    <a:pt x="11131" y="2428"/>
                    <a:pt x="9392" y="10404"/>
                  </a:cubicBezTo>
                  <a:lnTo>
                    <a:pt x="8696" y="13872"/>
                  </a:lnTo>
                  <a:lnTo>
                    <a:pt x="4174" y="13872"/>
                  </a:lnTo>
                  <a:lnTo>
                    <a:pt x="2435" y="22542"/>
                  </a:lnTo>
                  <a:lnTo>
                    <a:pt x="7305" y="22542"/>
                  </a:lnTo>
                  <a:lnTo>
                    <a:pt x="0" y="55835"/>
                  </a:lnTo>
                  <a:lnTo>
                    <a:pt x="0" y="55835"/>
                  </a:lnTo>
                  <a:close/>
                </a:path>
              </a:pathLst>
            </a:custGeom>
            <a:solidFill>
              <a:srgbClr val="000000"/>
            </a:solidFill>
            <a:ln w="345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70ECFAD-B10C-AE75-7D64-24BE8A10BAB6}"/>
                </a:ext>
              </a:extLst>
            </p:cNvPr>
            <p:cNvSpPr/>
            <p:nvPr/>
          </p:nvSpPr>
          <p:spPr>
            <a:xfrm>
              <a:off x="11271276" y="830610"/>
              <a:ext cx="39656" cy="55488"/>
            </a:xfrm>
            <a:custGeom>
              <a:avLst/>
              <a:gdLst>
                <a:gd name="connsiteX0" fmla="*/ 13219 w 39656"/>
                <a:gd name="connsiteY0" fmla="*/ 0 h 55488"/>
                <a:gd name="connsiteX1" fmla="*/ 0 w 39656"/>
                <a:gd name="connsiteY1" fmla="*/ 0 h 55488"/>
                <a:gd name="connsiteX2" fmla="*/ 6261 w 39656"/>
                <a:gd name="connsiteY2" fmla="*/ 32253 h 55488"/>
                <a:gd name="connsiteX3" fmla="*/ 1391 w 39656"/>
                <a:gd name="connsiteY3" fmla="*/ 55489 h 55488"/>
                <a:gd name="connsiteX4" fmla="*/ 14262 w 39656"/>
                <a:gd name="connsiteY4" fmla="*/ 55489 h 55488"/>
                <a:gd name="connsiteX5" fmla="*/ 19480 w 39656"/>
                <a:gd name="connsiteY5" fmla="*/ 32253 h 55488"/>
                <a:gd name="connsiteX6" fmla="*/ 39656 w 39656"/>
                <a:gd name="connsiteY6" fmla="*/ 0 h 55488"/>
                <a:gd name="connsiteX7" fmla="*/ 26437 w 39656"/>
                <a:gd name="connsiteY7" fmla="*/ 0 h 55488"/>
                <a:gd name="connsiteX8" fmla="*/ 16002 w 39656"/>
                <a:gd name="connsiteY8" fmla="*/ 18381 h 55488"/>
                <a:gd name="connsiteX9" fmla="*/ 16002 w 39656"/>
                <a:gd name="connsiteY9" fmla="*/ 18381 h 55488"/>
                <a:gd name="connsiteX10" fmla="*/ 13219 w 39656"/>
                <a:gd name="connsiteY10" fmla="*/ 0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 h="55488">
                  <a:moveTo>
                    <a:pt x="13219" y="0"/>
                  </a:moveTo>
                  <a:lnTo>
                    <a:pt x="0" y="0"/>
                  </a:lnTo>
                  <a:lnTo>
                    <a:pt x="6261" y="32253"/>
                  </a:lnTo>
                  <a:lnTo>
                    <a:pt x="1391" y="55489"/>
                  </a:lnTo>
                  <a:lnTo>
                    <a:pt x="14262" y="55489"/>
                  </a:lnTo>
                  <a:lnTo>
                    <a:pt x="19480" y="32253"/>
                  </a:lnTo>
                  <a:lnTo>
                    <a:pt x="39656" y="0"/>
                  </a:lnTo>
                  <a:lnTo>
                    <a:pt x="26437" y="0"/>
                  </a:lnTo>
                  <a:lnTo>
                    <a:pt x="16002" y="18381"/>
                  </a:lnTo>
                  <a:lnTo>
                    <a:pt x="16002" y="18381"/>
                  </a:lnTo>
                  <a:lnTo>
                    <a:pt x="13219" y="0"/>
                  </a:lnTo>
                  <a:close/>
                </a:path>
              </a:pathLst>
            </a:custGeom>
            <a:solidFill>
              <a:srgbClr val="000000"/>
            </a:solidFill>
            <a:ln w="345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DBD585C7-EF72-E3DA-B07A-5DB621240069}"/>
                </a:ext>
              </a:extLst>
            </p:cNvPr>
            <p:cNvSpPr/>
            <p:nvPr/>
          </p:nvSpPr>
          <p:spPr>
            <a:xfrm>
              <a:off x="11298352" y="843441"/>
              <a:ext cx="35016" cy="44044"/>
            </a:xfrm>
            <a:custGeom>
              <a:avLst/>
              <a:gdLst>
                <a:gd name="connsiteX0" fmla="*/ 405 w 35016"/>
                <a:gd name="connsiteY0" fmla="*/ 31212 h 44044"/>
                <a:gd name="connsiteX1" fmla="*/ 12927 w 35016"/>
                <a:gd name="connsiteY1" fmla="*/ 44044 h 44044"/>
                <a:gd name="connsiteX2" fmla="*/ 31016 w 35016"/>
                <a:gd name="connsiteY2" fmla="*/ 31212 h 44044"/>
                <a:gd name="connsiteX3" fmla="*/ 34495 w 35016"/>
                <a:gd name="connsiteY3" fmla="*/ 14219 h 44044"/>
                <a:gd name="connsiteX4" fmla="*/ 21972 w 35016"/>
                <a:gd name="connsiteY4" fmla="*/ 0 h 44044"/>
                <a:gd name="connsiteX5" fmla="*/ 3535 w 35016"/>
                <a:gd name="connsiteY5" fmla="*/ 14219 h 44044"/>
                <a:gd name="connsiteX6" fmla="*/ 405 w 35016"/>
                <a:gd name="connsiteY6" fmla="*/ 31212 h 44044"/>
                <a:gd name="connsiteX7" fmla="*/ 405 w 35016"/>
                <a:gd name="connsiteY7" fmla="*/ 31212 h 44044"/>
                <a:gd name="connsiteX8" fmla="*/ 16058 w 35016"/>
                <a:gd name="connsiteY8" fmla="*/ 13525 h 44044"/>
                <a:gd name="connsiteX9" fmla="*/ 20580 w 35016"/>
                <a:gd name="connsiteY9" fmla="*/ 8670 h 44044"/>
                <a:gd name="connsiteX10" fmla="*/ 23363 w 35016"/>
                <a:gd name="connsiteY10" fmla="*/ 13525 h 44044"/>
                <a:gd name="connsiteX11" fmla="*/ 19537 w 35016"/>
                <a:gd name="connsiteY11" fmla="*/ 31906 h 44044"/>
                <a:gd name="connsiteX12" fmla="*/ 15015 w 35016"/>
                <a:gd name="connsiteY12" fmla="*/ 35374 h 44044"/>
                <a:gd name="connsiteX13" fmla="*/ 12232 w 35016"/>
                <a:gd name="connsiteY13" fmla="*/ 31906 h 44044"/>
                <a:gd name="connsiteX14" fmla="*/ 16058 w 35016"/>
                <a:gd name="connsiteY14" fmla="*/ 13525 h 44044"/>
                <a:gd name="connsiteX15" fmla="*/ 16058 w 35016"/>
                <a:gd name="connsiteY15" fmla="*/ 13525 h 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16" h="44044">
                  <a:moveTo>
                    <a:pt x="405" y="31212"/>
                  </a:moveTo>
                  <a:cubicBezTo>
                    <a:pt x="-1683" y="40576"/>
                    <a:pt x="4579" y="44044"/>
                    <a:pt x="12927" y="44044"/>
                  </a:cubicBezTo>
                  <a:cubicBezTo>
                    <a:pt x="21972" y="44044"/>
                    <a:pt x="28581" y="40576"/>
                    <a:pt x="31016" y="31212"/>
                  </a:cubicBezTo>
                  <a:lnTo>
                    <a:pt x="34495" y="14219"/>
                  </a:lnTo>
                  <a:cubicBezTo>
                    <a:pt x="36582" y="4855"/>
                    <a:pt x="32408" y="0"/>
                    <a:pt x="21972" y="0"/>
                  </a:cubicBezTo>
                  <a:cubicBezTo>
                    <a:pt x="12927" y="0"/>
                    <a:pt x="5622" y="3468"/>
                    <a:pt x="3535" y="14219"/>
                  </a:cubicBezTo>
                  <a:lnTo>
                    <a:pt x="405" y="31212"/>
                  </a:lnTo>
                  <a:lnTo>
                    <a:pt x="405" y="31212"/>
                  </a:lnTo>
                  <a:close/>
                  <a:moveTo>
                    <a:pt x="16058" y="13525"/>
                  </a:moveTo>
                  <a:cubicBezTo>
                    <a:pt x="16754" y="10751"/>
                    <a:pt x="18145" y="8670"/>
                    <a:pt x="20580" y="8670"/>
                  </a:cubicBezTo>
                  <a:cubicBezTo>
                    <a:pt x="23363" y="8670"/>
                    <a:pt x="23711" y="10751"/>
                    <a:pt x="23363" y="13525"/>
                  </a:cubicBezTo>
                  <a:lnTo>
                    <a:pt x="19537" y="31906"/>
                  </a:lnTo>
                  <a:cubicBezTo>
                    <a:pt x="18841" y="34334"/>
                    <a:pt x="17450" y="35374"/>
                    <a:pt x="15015" y="35374"/>
                  </a:cubicBezTo>
                  <a:cubicBezTo>
                    <a:pt x="12580" y="35374"/>
                    <a:pt x="11884" y="33987"/>
                    <a:pt x="12232" y="31906"/>
                  </a:cubicBezTo>
                  <a:lnTo>
                    <a:pt x="16058" y="13525"/>
                  </a:lnTo>
                  <a:lnTo>
                    <a:pt x="16058" y="13525"/>
                  </a:lnTo>
                  <a:close/>
                </a:path>
              </a:pathLst>
            </a:custGeom>
            <a:solidFill>
              <a:srgbClr val="000000"/>
            </a:solidFill>
            <a:ln w="345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0874A28D-BCFD-8FB6-2A0E-EE753724063F}"/>
                </a:ext>
              </a:extLst>
            </p:cNvPr>
            <p:cNvSpPr/>
            <p:nvPr/>
          </p:nvSpPr>
          <p:spPr>
            <a:xfrm>
              <a:off x="11336461" y="844829"/>
              <a:ext cx="37433" cy="42656"/>
            </a:xfrm>
            <a:custGeom>
              <a:avLst/>
              <a:gdLst>
                <a:gd name="connsiteX0" fmla="*/ 28737 w 37433"/>
                <a:gd name="connsiteY0" fmla="*/ 41270 h 42656"/>
                <a:gd name="connsiteX1" fmla="*/ 37434 w 37433"/>
                <a:gd name="connsiteY1" fmla="*/ 0 h 42656"/>
                <a:gd name="connsiteX2" fmla="*/ 25606 w 37433"/>
                <a:gd name="connsiteY2" fmla="*/ 0 h 42656"/>
                <a:gd name="connsiteX3" fmla="*/ 19345 w 37433"/>
                <a:gd name="connsiteY3" fmla="*/ 29825 h 42656"/>
                <a:gd name="connsiteX4" fmla="*/ 15171 w 37433"/>
                <a:gd name="connsiteY4" fmla="*/ 33293 h 42656"/>
                <a:gd name="connsiteX5" fmla="*/ 13083 w 37433"/>
                <a:gd name="connsiteY5" fmla="*/ 29825 h 42656"/>
                <a:gd name="connsiteX6" fmla="*/ 19345 w 37433"/>
                <a:gd name="connsiteY6" fmla="*/ 0 h 42656"/>
                <a:gd name="connsiteX7" fmla="*/ 7518 w 37433"/>
                <a:gd name="connsiteY7" fmla="*/ 0 h 42656"/>
                <a:gd name="connsiteX8" fmla="*/ 213 w 37433"/>
                <a:gd name="connsiteY8" fmla="*/ 33987 h 42656"/>
                <a:gd name="connsiteX9" fmla="*/ 8909 w 37433"/>
                <a:gd name="connsiteY9" fmla="*/ 42657 h 42656"/>
                <a:gd name="connsiteX10" fmla="*/ 18649 w 37433"/>
                <a:gd name="connsiteY10" fmla="*/ 36068 h 42656"/>
                <a:gd name="connsiteX11" fmla="*/ 18649 w 37433"/>
                <a:gd name="connsiteY11" fmla="*/ 36068 h 42656"/>
                <a:gd name="connsiteX12" fmla="*/ 17606 w 37433"/>
                <a:gd name="connsiteY12" fmla="*/ 41270 h 42656"/>
                <a:gd name="connsiteX13" fmla="*/ 28737 w 37433"/>
                <a:gd name="connsiteY13" fmla="*/ 41270 h 42656"/>
                <a:gd name="connsiteX14" fmla="*/ 28737 w 37433"/>
                <a:gd name="connsiteY14" fmla="*/ 41270 h 4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3" h="42656">
                  <a:moveTo>
                    <a:pt x="28737" y="41270"/>
                  </a:moveTo>
                  <a:lnTo>
                    <a:pt x="37434" y="0"/>
                  </a:lnTo>
                  <a:lnTo>
                    <a:pt x="25606" y="0"/>
                  </a:lnTo>
                  <a:lnTo>
                    <a:pt x="19345" y="29825"/>
                  </a:lnTo>
                  <a:cubicBezTo>
                    <a:pt x="18997" y="31906"/>
                    <a:pt x="17258" y="33293"/>
                    <a:pt x="15171" y="33293"/>
                  </a:cubicBezTo>
                  <a:cubicBezTo>
                    <a:pt x="13083" y="33293"/>
                    <a:pt x="12736" y="31906"/>
                    <a:pt x="13083" y="29825"/>
                  </a:cubicBezTo>
                  <a:lnTo>
                    <a:pt x="19345" y="0"/>
                  </a:lnTo>
                  <a:lnTo>
                    <a:pt x="7518" y="0"/>
                  </a:lnTo>
                  <a:lnTo>
                    <a:pt x="213" y="33987"/>
                  </a:lnTo>
                  <a:cubicBezTo>
                    <a:pt x="-831" y="39536"/>
                    <a:pt x="1952" y="42657"/>
                    <a:pt x="8909" y="42657"/>
                  </a:cubicBezTo>
                  <a:cubicBezTo>
                    <a:pt x="12736" y="42657"/>
                    <a:pt x="16562" y="39536"/>
                    <a:pt x="18649" y="36068"/>
                  </a:cubicBezTo>
                  <a:lnTo>
                    <a:pt x="18649" y="36068"/>
                  </a:lnTo>
                  <a:lnTo>
                    <a:pt x="17606" y="41270"/>
                  </a:lnTo>
                  <a:lnTo>
                    <a:pt x="28737" y="41270"/>
                  </a:lnTo>
                  <a:lnTo>
                    <a:pt x="28737" y="41270"/>
                  </a:lnTo>
                  <a:close/>
                </a:path>
              </a:pathLst>
            </a:custGeom>
            <a:solidFill>
              <a:srgbClr val="000000"/>
            </a:solidFill>
            <a:ln w="345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8AAF6D6-CCAA-CF7C-B8A3-FC73C99257B9}"/>
                </a:ext>
              </a:extLst>
            </p:cNvPr>
            <p:cNvSpPr/>
            <p:nvPr/>
          </p:nvSpPr>
          <p:spPr>
            <a:xfrm>
              <a:off x="11373546" y="843441"/>
              <a:ext cx="29568" cy="42656"/>
            </a:xfrm>
            <a:custGeom>
              <a:avLst/>
              <a:gdLst>
                <a:gd name="connsiteX0" fmla="*/ 8696 w 29568"/>
                <a:gd name="connsiteY0" fmla="*/ 1387 h 42656"/>
                <a:gd name="connsiteX1" fmla="*/ 0 w 29568"/>
                <a:gd name="connsiteY1" fmla="*/ 42657 h 42656"/>
                <a:gd name="connsiteX2" fmla="*/ 11827 w 29568"/>
                <a:gd name="connsiteY2" fmla="*/ 42657 h 42656"/>
                <a:gd name="connsiteX3" fmla="*/ 17393 w 29568"/>
                <a:gd name="connsiteY3" fmla="*/ 16993 h 42656"/>
                <a:gd name="connsiteX4" fmla="*/ 23307 w 29568"/>
                <a:gd name="connsiteY4" fmla="*/ 12832 h 42656"/>
                <a:gd name="connsiteX5" fmla="*/ 26785 w 29568"/>
                <a:gd name="connsiteY5" fmla="*/ 13179 h 42656"/>
                <a:gd name="connsiteX6" fmla="*/ 29568 w 29568"/>
                <a:gd name="connsiteY6" fmla="*/ 0 h 42656"/>
                <a:gd name="connsiteX7" fmla="*/ 18784 w 29568"/>
                <a:gd name="connsiteY7" fmla="*/ 7630 h 42656"/>
                <a:gd name="connsiteX8" fmla="*/ 18784 w 29568"/>
                <a:gd name="connsiteY8" fmla="*/ 7630 h 42656"/>
                <a:gd name="connsiteX9" fmla="*/ 20176 w 29568"/>
                <a:gd name="connsiteY9" fmla="*/ 1387 h 42656"/>
                <a:gd name="connsiteX10" fmla="*/ 8696 w 29568"/>
                <a:gd name="connsiteY10" fmla="*/ 1387 h 42656"/>
                <a:gd name="connsiteX11" fmla="*/ 8696 w 29568"/>
                <a:gd name="connsiteY11" fmla="*/ 1387 h 4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68" h="42656">
                  <a:moveTo>
                    <a:pt x="8696" y="1387"/>
                  </a:moveTo>
                  <a:lnTo>
                    <a:pt x="0" y="42657"/>
                  </a:lnTo>
                  <a:lnTo>
                    <a:pt x="11827" y="42657"/>
                  </a:lnTo>
                  <a:lnTo>
                    <a:pt x="17393" y="16993"/>
                  </a:lnTo>
                  <a:cubicBezTo>
                    <a:pt x="18437" y="13525"/>
                    <a:pt x="19828" y="12832"/>
                    <a:pt x="23307" y="12832"/>
                  </a:cubicBezTo>
                  <a:cubicBezTo>
                    <a:pt x="24350" y="12832"/>
                    <a:pt x="25742" y="12832"/>
                    <a:pt x="26785" y="13179"/>
                  </a:cubicBezTo>
                  <a:lnTo>
                    <a:pt x="29568" y="0"/>
                  </a:lnTo>
                  <a:cubicBezTo>
                    <a:pt x="24698" y="0"/>
                    <a:pt x="21219" y="3121"/>
                    <a:pt x="18784" y="7630"/>
                  </a:cubicBezTo>
                  <a:lnTo>
                    <a:pt x="18784" y="7630"/>
                  </a:lnTo>
                  <a:lnTo>
                    <a:pt x="20176" y="1387"/>
                  </a:lnTo>
                  <a:lnTo>
                    <a:pt x="8696" y="1387"/>
                  </a:lnTo>
                  <a:lnTo>
                    <a:pt x="8696" y="1387"/>
                  </a:lnTo>
                  <a:close/>
                </a:path>
              </a:pathLst>
            </a:custGeom>
            <a:solidFill>
              <a:srgbClr val="000000"/>
            </a:solidFill>
            <a:ln w="345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E8FF0FF5-6AC2-907F-A605-6309DBA2A04A}"/>
                </a:ext>
              </a:extLst>
            </p:cNvPr>
            <p:cNvSpPr/>
            <p:nvPr/>
          </p:nvSpPr>
          <p:spPr>
            <a:xfrm>
              <a:off x="11419464" y="830957"/>
              <a:ext cx="43970" cy="55488"/>
            </a:xfrm>
            <a:custGeom>
              <a:avLst/>
              <a:gdLst>
                <a:gd name="connsiteX0" fmla="*/ 18437 w 43970"/>
                <a:gd name="connsiteY0" fmla="*/ 31559 h 55488"/>
                <a:gd name="connsiteX1" fmla="*/ 26437 w 43970"/>
                <a:gd name="connsiteY1" fmla="*/ 38148 h 55488"/>
                <a:gd name="connsiteX2" fmla="*/ 15654 w 43970"/>
                <a:gd name="connsiteY2" fmla="*/ 45431 h 55488"/>
                <a:gd name="connsiteX3" fmla="*/ 18437 w 43970"/>
                <a:gd name="connsiteY3" fmla="*/ 31559 h 55488"/>
                <a:gd name="connsiteX4" fmla="*/ 18437 w 43970"/>
                <a:gd name="connsiteY4" fmla="*/ 31559 h 55488"/>
                <a:gd name="connsiteX5" fmla="*/ 23307 w 43970"/>
                <a:gd name="connsiteY5" fmla="*/ 9711 h 55488"/>
                <a:gd name="connsiteX6" fmla="*/ 30612 w 43970"/>
                <a:gd name="connsiteY6" fmla="*/ 14913 h 55488"/>
                <a:gd name="connsiteX7" fmla="*/ 20872 w 43970"/>
                <a:gd name="connsiteY7" fmla="*/ 21502 h 55488"/>
                <a:gd name="connsiteX8" fmla="*/ 23307 w 43970"/>
                <a:gd name="connsiteY8" fmla="*/ 9711 h 55488"/>
                <a:gd name="connsiteX9" fmla="*/ 23307 w 43970"/>
                <a:gd name="connsiteY9" fmla="*/ 9711 h 55488"/>
                <a:gd name="connsiteX10" fmla="*/ 18784 w 43970"/>
                <a:gd name="connsiteY10" fmla="*/ 55142 h 55488"/>
                <a:gd name="connsiteX11" fmla="*/ 39308 w 43970"/>
                <a:gd name="connsiteY11" fmla="*/ 39189 h 55488"/>
                <a:gd name="connsiteX12" fmla="*/ 34786 w 43970"/>
                <a:gd name="connsiteY12" fmla="*/ 26010 h 55488"/>
                <a:gd name="connsiteX13" fmla="*/ 34786 w 43970"/>
                <a:gd name="connsiteY13" fmla="*/ 26010 h 55488"/>
                <a:gd name="connsiteX14" fmla="*/ 43482 w 43970"/>
                <a:gd name="connsiteY14" fmla="*/ 14219 h 55488"/>
                <a:gd name="connsiteX15" fmla="*/ 28872 w 43970"/>
                <a:gd name="connsiteY15" fmla="*/ 0 h 55488"/>
                <a:gd name="connsiteX16" fmla="*/ 11827 w 43970"/>
                <a:gd name="connsiteY16" fmla="*/ 0 h 55488"/>
                <a:gd name="connsiteX17" fmla="*/ 0 w 43970"/>
                <a:gd name="connsiteY17" fmla="*/ 55489 h 55488"/>
                <a:gd name="connsiteX18" fmla="*/ 18784 w 43970"/>
                <a:gd name="connsiteY18" fmla="*/ 55489 h 55488"/>
                <a:gd name="connsiteX19" fmla="*/ 18784 w 43970"/>
                <a:gd name="connsiteY19" fmla="*/ 55142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970" h="55488">
                  <a:moveTo>
                    <a:pt x="18437" y="31559"/>
                  </a:moveTo>
                  <a:cubicBezTo>
                    <a:pt x="24002" y="31906"/>
                    <a:pt x="27829" y="31559"/>
                    <a:pt x="26437" y="38148"/>
                  </a:cubicBezTo>
                  <a:cubicBezTo>
                    <a:pt x="24698" y="45778"/>
                    <a:pt x="22263" y="45085"/>
                    <a:pt x="15654" y="45431"/>
                  </a:cubicBezTo>
                  <a:lnTo>
                    <a:pt x="18437" y="31559"/>
                  </a:lnTo>
                  <a:lnTo>
                    <a:pt x="18437" y="31559"/>
                  </a:lnTo>
                  <a:close/>
                  <a:moveTo>
                    <a:pt x="23307" y="9711"/>
                  </a:moveTo>
                  <a:cubicBezTo>
                    <a:pt x="27829" y="9711"/>
                    <a:pt x="31655" y="9364"/>
                    <a:pt x="30612" y="14913"/>
                  </a:cubicBezTo>
                  <a:cubicBezTo>
                    <a:pt x="29220" y="21502"/>
                    <a:pt x="26785" y="21155"/>
                    <a:pt x="20872" y="21502"/>
                  </a:cubicBezTo>
                  <a:lnTo>
                    <a:pt x="23307" y="9711"/>
                  </a:lnTo>
                  <a:lnTo>
                    <a:pt x="23307" y="9711"/>
                  </a:lnTo>
                  <a:close/>
                  <a:moveTo>
                    <a:pt x="18784" y="55142"/>
                  </a:moveTo>
                  <a:cubicBezTo>
                    <a:pt x="29568" y="55142"/>
                    <a:pt x="36873" y="50287"/>
                    <a:pt x="39308" y="39189"/>
                  </a:cubicBezTo>
                  <a:cubicBezTo>
                    <a:pt x="40700" y="32253"/>
                    <a:pt x="40004" y="29478"/>
                    <a:pt x="34786" y="26010"/>
                  </a:cubicBezTo>
                  <a:lnTo>
                    <a:pt x="34786" y="26010"/>
                  </a:lnTo>
                  <a:cubicBezTo>
                    <a:pt x="39656" y="23583"/>
                    <a:pt x="42439" y="19074"/>
                    <a:pt x="43482" y="14219"/>
                  </a:cubicBezTo>
                  <a:cubicBezTo>
                    <a:pt x="45917" y="3121"/>
                    <a:pt x="38960" y="0"/>
                    <a:pt x="28872" y="0"/>
                  </a:cubicBezTo>
                  <a:lnTo>
                    <a:pt x="11827" y="0"/>
                  </a:lnTo>
                  <a:lnTo>
                    <a:pt x="0" y="55489"/>
                  </a:lnTo>
                  <a:lnTo>
                    <a:pt x="18784" y="55489"/>
                  </a:lnTo>
                  <a:lnTo>
                    <a:pt x="18784" y="55142"/>
                  </a:lnTo>
                  <a:close/>
                </a:path>
              </a:pathLst>
            </a:custGeom>
            <a:solidFill>
              <a:srgbClr val="000000"/>
            </a:solidFill>
            <a:ln w="345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4C0C5EFB-1F16-1CAA-6D98-54E47188907D}"/>
                </a:ext>
              </a:extLst>
            </p:cNvPr>
            <p:cNvSpPr/>
            <p:nvPr/>
          </p:nvSpPr>
          <p:spPr>
            <a:xfrm>
              <a:off x="11464125" y="844829"/>
              <a:ext cx="37433" cy="42656"/>
            </a:xfrm>
            <a:custGeom>
              <a:avLst/>
              <a:gdLst>
                <a:gd name="connsiteX0" fmla="*/ 28737 w 37433"/>
                <a:gd name="connsiteY0" fmla="*/ 41270 h 42656"/>
                <a:gd name="connsiteX1" fmla="*/ 37434 w 37433"/>
                <a:gd name="connsiteY1" fmla="*/ 0 h 42656"/>
                <a:gd name="connsiteX2" fmla="*/ 25606 w 37433"/>
                <a:gd name="connsiteY2" fmla="*/ 0 h 42656"/>
                <a:gd name="connsiteX3" fmla="*/ 19345 w 37433"/>
                <a:gd name="connsiteY3" fmla="*/ 29825 h 42656"/>
                <a:gd name="connsiteX4" fmla="*/ 15171 w 37433"/>
                <a:gd name="connsiteY4" fmla="*/ 33293 h 42656"/>
                <a:gd name="connsiteX5" fmla="*/ 13083 w 37433"/>
                <a:gd name="connsiteY5" fmla="*/ 29825 h 42656"/>
                <a:gd name="connsiteX6" fmla="*/ 19345 w 37433"/>
                <a:gd name="connsiteY6" fmla="*/ 0 h 42656"/>
                <a:gd name="connsiteX7" fmla="*/ 7518 w 37433"/>
                <a:gd name="connsiteY7" fmla="*/ 0 h 42656"/>
                <a:gd name="connsiteX8" fmla="*/ 213 w 37433"/>
                <a:gd name="connsiteY8" fmla="*/ 33987 h 42656"/>
                <a:gd name="connsiteX9" fmla="*/ 8909 w 37433"/>
                <a:gd name="connsiteY9" fmla="*/ 42657 h 42656"/>
                <a:gd name="connsiteX10" fmla="*/ 18649 w 37433"/>
                <a:gd name="connsiteY10" fmla="*/ 36068 h 42656"/>
                <a:gd name="connsiteX11" fmla="*/ 18649 w 37433"/>
                <a:gd name="connsiteY11" fmla="*/ 36068 h 42656"/>
                <a:gd name="connsiteX12" fmla="*/ 17606 w 37433"/>
                <a:gd name="connsiteY12" fmla="*/ 41270 h 42656"/>
                <a:gd name="connsiteX13" fmla="*/ 28737 w 37433"/>
                <a:gd name="connsiteY13" fmla="*/ 41270 h 42656"/>
                <a:gd name="connsiteX14" fmla="*/ 28737 w 37433"/>
                <a:gd name="connsiteY14" fmla="*/ 41270 h 4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433" h="42656">
                  <a:moveTo>
                    <a:pt x="28737" y="41270"/>
                  </a:moveTo>
                  <a:lnTo>
                    <a:pt x="37434" y="0"/>
                  </a:lnTo>
                  <a:lnTo>
                    <a:pt x="25606" y="0"/>
                  </a:lnTo>
                  <a:lnTo>
                    <a:pt x="19345" y="29825"/>
                  </a:lnTo>
                  <a:cubicBezTo>
                    <a:pt x="18997" y="31906"/>
                    <a:pt x="17258" y="33293"/>
                    <a:pt x="15171" y="33293"/>
                  </a:cubicBezTo>
                  <a:cubicBezTo>
                    <a:pt x="13083" y="33293"/>
                    <a:pt x="12736" y="31906"/>
                    <a:pt x="13083" y="29825"/>
                  </a:cubicBezTo>
                  <a:lnTo>
                    <a:pt x="19345" y="0"/>
                  </a:lnTo>
                  <a:lnTo>
                    <a:pt x="7518" y="0"/>
                  </a:lnTo>
                  <a:lnTo>
                    <a:pt x="213" y="33987"/>
                  </a:lnTo>
                  <a:cubicBezTo>
                    <a:pt x="-831" y="39536"/>
                    <a:pt x="1952" y="42657"/>
                    <a:pt x="8909" y="42657"/>
                  </a:cubicBezTo>
                  <a:cubicBezTo>
                    <a:pt x="12736" y="42657"/>
                    <a:pt x="16562" y="39536"/>
                    <a:pt x="18649" y="36068"/>
                  </a:cubicBezTo>
                  <a:lnTo>
                    <a:pt x="18649" y="36068"/>
                  </a:lnTo>
                  <a:lnTo>
                    <a:pt x="17606" y="41270"/>
                  </a:lnTo>
                  <a:lnTo>
                    <a:pt x="28737" y="41270"/>
                  </a:lnTo>
                  <a:lnTo>
                    <a:pt x="28737" y="41270"/>
                  </a:lnTo>
                  <a:close/>
                </a:path>
              </a:pathLst>
            </a:custGeom>
            <a:solidFill>
              <a:srgbClr val="000000"/>
            </a:solidFill>
            <a:ln w="345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71E6D8D7-C435-205B-F0EC-BC3C5CDDEC11}"/>
                </a:ext>
              </a:extLst>
            </p:cNvPr>
            <p:cNvSpPr/>
            <p:nvPr/>
          </p:nvSpPr>
          <p:spPr>
            <a:xfrm>
              <a:off x="11502254" y="830610"/>
              <a:ext cx="23654" cy="55488"/>
            </a:xfrm>
            <a:custGeom>
              <a:avLst/>
              <a:gdLst>
                <a:gd name="connsiteX0" fmla="*/ 11827 w 23654"/>
                <a:gd name="connsiteY0" fmla="*/ 55489 h 55488"/>
                <a:gd name="connsiteX1" fmla="*/ 20524 w 23654"/>
                <a:gd name="connsiteY1" fmla="*/ 14219 h 55488"/>
                <a:gd name="connsiteX2" fmla="*/ 8696 w 23654"/>
                <a:gd name="connsiteY2" fmla="*/ 14219 h 55488"/>
                <a:gd name="connsiteX3" fmla="*/ 0 w 23654"/>
                <a:gd name="connsiteY3" fmla="*/ 55489 h 55488"/>
                <a:gd name="connsiteX4" fmla="*/ 11827 w 23654"/>
                <a:gd name="connsiteY4" fmla="*/ 55489 h 55488"/>
                <a:gd name="connsiteX5" fmla="*/ 11827 w 23654"/>
                <a:gd name="connsiteY5" fmla="*/ 55489 h 55488"/>
                <a:gd name="connsiteX6" fmla="*/ 21567 w 23654"/>
                <a:gd name="connsiteY6" fmla="*/ 10057 h 55488"/>
                <a:gd name="connsiteX7" fmla="*/ 23655 w 23654"/>
                <a:gd name="connsiteY7" fmla="*/ 0 h 55488"/>
                <a:gd name="connsiteX8" fmla="*/ 11827 w 23654"/>
                <a:gd name="connsiteY8" fmla="*/ 0 h 55488"/>
                <a:gd name="connsiteX9" fmla="*/ 9740 w 23654"/>
                <a:gd name="connsiteY9" fmla="*/ 10057 h 55488"/>
                <a:gd name="connsiteX10" fmla="*/ 21567 w 23654"/>
                <a:gd name="connsiteY10" fmla="*/ 10057 h 55488"/>
                <a:gd name="connsiteX11" fmla="*/ 21567 w 23654"/>
                <a:gd name="connsiteY11" fmla="*/ 10057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654" h="55488">
                  <a:moveTo>
                    <a:pt x="11827" y="55489"/>
                  </a:moveTo>
                  <a:lnTo>
                    <a:pt x="20524" y="14219"/>
                  </a:lnTo>
                  <a:lnTo>
                    <a:pt x="8696" y="14219"/>
                  </a:lnTo>
                  <a:lnTo>
                    <a:pt x="0" y="55489"/>
                  </a:lnTo>
                  <a:lnTo>
                    <a:pt x="11827" y="55489"/>
                  </a:lnTo>
                  <a:lnTo>
                    <a:pt x="11827" y="55489"/>
                  </a:lnTo>
                  <a:close/>
                  <a:moveTo>
                    <a:pt x="21567" y="10057"/>
                  </a:moveTo>
                  <a:lnTo>
                    <a:pt x="23655" y="0"/>
                  </a:lnTo>
                  <a:lnTo>
                    <a:pt x="11827" y="0"/>
                  </a:lnTo>
                  <a:lnTo>
                    <a:pt x="9740" y="10057"/>
                  </a:lnTo>
                  <a:lnTo>
                    <a:pt x="21567" y="10057"/>
                  </a:lnTo>
                  <a:lnTo>
                    <a:pt x="21567" y="10057"/>
                  </a:lnTo>
                  <a:close/>
                </a:path>
              </a:pathLst>
            </a:custGeom>
            <a:solidFill>
              <a:srgbClr val="000000"/>
            </a:solidFill>
            <a:ln w="345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1D6AF0D1-E0AF-6480-3ECB-B55875A701B9}"/>
                </a:ext>
              </a:extLst>
            </p:cNvPr>
            <p:cNvSpPr/>
            <p:nvPr/>
          </p:nvSpPr>
          <p:spPr>
            <a:xfrm>
              <a:off x="11524517" y="830610"/>
              <a:ext cx="23654" cy="55488"/>
            </a:xfrm>
            <a:custGeom>
              <a:avLst/>
              <a:gdLst>
                <a:gd name="connsiteX0" fmla="*/ 11827 w 23654"/>
                <a:gd name="connsiteY0" fmla="*/ 55489 h 55488"/>
                <a:gd name="connsiteX1" fmla="*/ 23654 w 23654"/>
                <a:gd name="connsiteY1" fmla="*/ 0 h 55488"/>
                <a:gd name="connsiteX2" fmla="*/ 11827 w 23654"/>
                <a:gd name="connsiteY2" fmla="*/ 0 h 55488"/>
                <a:gd name="connsiteX3" fmla="*/ 0 w 23654"/>
                <a:gd name="connsiteY3" fmla="*/ 55489 h 55488"/>
                <a:gd name="connsiteX4" fmla="*/ 11827 w 23654"/>
                <a:gd name="connsiteY4" fmla="*/ 55489 h 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54" h="55488">
                  <a:moveTo>
                    <a:pt x="11827" y="55489"/>
                  </a:moveTo>
                  <a:lnTo>
                    <a:pt x="23654" y="0"/>
                  </a:lnTo>
                  <a:lnTo>
                    <a:pt x="11827" y="0"/>
                  </a:lnTo>
                  <a:lnTo>
                    <a:pt x="0" y="55489"/>
                  </a:lnTo>
                  <a:lnTo>
                    <a:pt x="11827" y="55489"/>
                  </a:lnTo>
                  <a:close/>
                </a:path>
              </a:pathLst>
            </a:custGeom>
            <a:solidFill>
              <a:srgbClr val="000000"/>
            </a:solidFill>
            <a:ln w="345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A26EE8F6-7877-C100-E993-867028D20AC3}"/>
                </a:ext>
              </a:extLst>
            </p:cNvPr>
            <p:cNvSpPr/>
            <p:nvPr/>
          </p:nvSpPr>
          <p:spPr>
            <a:xfrm>
              <a:off x="11547482" y="830610"/>
              <a:ext cx="40345" cy="56529"/>
            </a:xfrm>
            <a:custGeom>
              <a:avLst/>
              <a:gdLst>
                <a:gd name="connsiteX0" fmla="*/ 14952 w 40345"/>
                <a:gd name="connsiteY0" fmla="*/ 29825 h 56529"/>
                <a:gd name="connsiteX1" fmla="*/ 20170 w 40345"/>
                <a:gd name="connsiteY1" fmla="*/ 22542 h 56529"/>
                <a:gd name="connsiteX2" fmla="*/ 21909 w 40345"/>
                <a:gd name="connsiteY2" fmla="*/ 30172 h 56529"/>
                <a:gd name="connsiteX3" fmla="*/ 19822 w 40345"/>
                <a:gd name="connsiteY3" fmla="*/ 39882 h 56529"/>
                <a:gd name="connsiteX4" fmla="*/ 14604 w 40345"/>
                <a:gd name="connsiteY4" fmla="*/ 47165 h 56529"/>
                <a:gd name="connsiteX5" fmla="*/ 12517 w 40345"/>
                <a:gd name="connsiteY5" fmla="*/ 40576 h 56529"/>
                <a:gd name="connsiteX6" fmla="*/ 14952 w 40345"/>
                <a:gd name="connsiteY6" fmla="*/ 29825 h 56529"/>
                <a:gd name="connsiteX7" fmla="*/ 14952 w 40345"/>
                <a:gd name="connsiteY7" fmla="*/ 29825 h 56529"/>
                <a:gd name="connsiteX8" fmla="*/ 28519 w 40345"/>
                <a:gd name="connsiteY8" fmla="*/ 55489 h 56529"/>
                <a:gd name="connsiteX9" fmla="*/ 40346 w 40345"/>
                <a:gd name="connsiteY9" fmla="*/ 0 h 56529"/>
                <a:gd name="connsiteX10" fmla="*/ 28519 w 40345"/>
                <a:gd name="connsiteY10" fmla="*/ 0 h 56529"/>
                <a:gd name="connsiteX11" fmla="*/ 24692 w 40345"/>
                <a:gd name="connsiteY11" fmla="*/ 17687 h 56529"/>
                <a:gd name="connsiteX12" fmla="*/ 24692 w 40345"/>
                <a:gd name="connsiteY12" fmla="*/ 17687 h 56529"/>
                <a:gd name="connsiteX13" fmla="*/ 17039 w 40345"/>
                <a:gd name="connsiteY13" fmla="*/ 12832 h 56529"/>
                <a:gd name="connsiteX14" fmla="*/ 3821 w 40345"/>
                <a:gd name="connsiteY14" fmla="*/ 27051 h 56529"/>
                <a:gd name="connsiteX15" fmla="*/ 690 w 40345"/>
                <a:gd name="connsiteY15" fmla="*/ 41270 h 56529"/>
                <a:gd name="connsiteX16" fmla="*/ 7647 w 40345"/>
                <a:gd name="connsiteY16" fmla="*/ 56529 h 56529"/>
                <a:gd name="connsiteX17" fmla="*/ 18083 w 40345"/>
                <a:gd name="connsiteY17" fmla="*/ 50287 h 56529"/>
                <a:gd name="connsiteX18" fmla="*/ 18083 w 40345"/>
                <a:gd name="connsiteY18" fmla="*/ 50287 h 56529"/>
                <a:gd name="connsiteX19" fmla="*/ 17039 w 40345"/>
                <a:gd name="connsiteY19" fmla="*/ 55142 h 56529"/>
                <a:gd name="connsiteX20" fmla="*/ 28519 w 40345"/>
                <a:gd name="connsiteY20" fmla="*/ 55142 h 56529"/>
                <a:gd name="connsiteX21" fmla="*/ 28519 w 40345"/>
                <a:gd name="connsiteY21" fmla="*/ 55489 h 5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45" h="56529">
                  <a:moveTo>
                    <a:pt x="14952" y="29825"/>
                  </a:moveTo>
                  <a:cubicBezTo>
                    <a:pt x="15648" y="27051"/>
                    <a:pt x="16343" y="22542"/>
                    <a:pt x="20170" y="22542"/>
                  </a:cubicBezTo>
                  <a:cubicBezTo>
                    <a:pt x="22953" y="22542"/>
                    <a:pt x="22605" y="26704"/>
                    <a:pt x="21909" y="30172"/>
                  </a:cubicBezTo>
                  <a:lnTo>
                    <a:pt x="19822" y="39882"/>
                  </a:lnTo>
                  <a:cubicBezTo>
                    <a:pt x="19126" y="44044"/>
                    <a:pt x="17735" y="47165"/>
                    <a:pt x="14604" y="47165"/>
                  </a:cubicBezTo>
                  <a:cubicBezTo>
                    <a:pt x="11126" y="47165"/>
                    <a:pt x="12169" y="43004"/>
                    <a:pt x="12517" y="40576"/>
                  </a:cubicBezTo>
                  <a:lnTo>
                    <a:pt x="14952" y="29825"/>
                  </a:lnTo>
                  <a:lnTo>
                    <a:pt x="14952" y="29825"/>
                  </a:lnTo>
                  <a:close/>
                  <a:moveTo>
                    <a:pt x="28519" y="55489"/>
                  </a:moveTo>
                  <a:lnTo>
                    <a:pt x="40346" y="0"/>
                  </a:lnTo>
                  <a:lnTo>
                    <a:pt x="28519" y="0"/>
                  </a:lnTo>
                  <a:lnTo>
                    <a:pt x="24692" y="17687"/>
                  </a:lnTo>
                  <a:lnTo>
                    <a:pt x="24692" y="17687"/>
                  </a:lnTo>
                  <a:cubicBezTo>
                    <a:pt x="22953" y="14219"/>
                    <a:pt x="20170" y="12832"/>
                    <a:pt x="17039" y="12832"/>
                  </a:cubicBezTo>
                  <a:cubicBezTo>
                    <a:pt x="9386" y="12832"/>
                    <a:pt x="5212" y="20461"/>
                    <a:pt x="3821" y="27051"/>
                  </a:cubicBezTo>
                  <a:lnTo>
                    <a:pt x="690" y="41270"/>
                  </a:lnTo>
                  <a:cubicBezTo>
                    <a:pt x="-702" y="48206"/>
                    <a:pt x="-702" y="56529"/>
                    <a:pt x="7647" y="56529"/>
                  </a:cubicBezTo>
                  <a:cubicBezTo>
                    <a:pt x="11126" y="56529"/>
                    <a:pt x="15300" y="54448"/>
                    <a:pt x="18083" y="50287"/>
                  </a:cubicBezTo>
                  <a:lnTo>
                    <a:pt x="18083" y="50287"/>
                  </a:lnTo>
                  <a:lnTo>
                    <a:pt x="17039" y="55142"/>
                  </a:lnTo>
                  <a:lnTo>
                    <a:pt x="28519" y="55142"/>
                  </a:lnTo>
                  <a:lnTo>
                    <a:pt x="28519" y="55489"/>
                  </a:lnTo>
                  <a:close/>
                </a:path>
              </a:pathLst>
            </a:custGeom>
            <a:solidFill>
              <a:srgbClr val="000000"/>
            </a:solidFill>
            <a:ln w="345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27805DF-F85C-B916-25CB-14B3C2650CCA}"/>
                </a:ext>
              </a:extLst>
            </p:cNvPr>
            <p:cNvSpPr/>
            <p:nvPr/>
          </p:nvSpPr>
          <p:spPr>
            <a:xfrm>
              <a:off x="11585393" y="830610"/>
              <a:ext cx="23306" cy="55488"/>
            </a:xfrm>
            <a:custGeom>
              <a:avLst/>
              <a:gdLst>
                <a:gd name="connsiteX0" fmla="*/ 11827 w 23306"/>
                <a:gd name="connsiteY0" fmla="*/ 55489 h 55488"/>
                <a:gd name="connsiteX1" fmla="*/ 20524 w 23306"/>
                <a:gd name="connsiteY1" fmla="*/ 14219 h 55488"/>
                <a:gd name="connsiteX2" fmla="*/ 8696 w 23306"/>
                <a:gd name="connsiteY2" fmla="*/ 14219 h 55488"/>
                <a:gd name="connsiteX3" fmla="*/ 0 w 23306"/>
                <a:gd name="connsiteY3" fmla="*/ 55489 h 55488"/>
                <a:gd name="connsiteX4" fmla="*/ 11827 w 23306"/>
                <a:gd name="connsiteY4" fmla="*/ 55489 h 55488"/>
                <a:gd name="connsiteX5" fmla="*/ 11827 w 23306"/>
                <a:gd name="connsiteY5" fmla="*/ 55489 h 55488"/>
                <a:gd name="connsiteX6" fmla="*/ 21219 w 23306"/>
                <a:gd name="connsiteY6" fmla="*/ 10057 h 55488"/>
                <a:gd name="connsiteX7" fmla="*/ 23307 w 23306"/>
                <a:gd name="connsiteY7" fmla="*/ 0 h 55488"/>
                <a:gd name="connsiteX8" fmla="*/ 11479 w 23306"/>
                <a:gd name="connsiteY8" fmla="*/ 0 h 55488"/>
                <a:gd name="connsiteX9" fmla="*/ 9392 w 23306"/>
                <a:gd name="connsiteY9" fmla="*/ 10057 h 55488"/>
                <a:gd name="connsiteX10" fmla="*/ 21219 w 23306"/>
                <a:gd name="connsiteY10" fmla="*/ 10057 h 55488"/>
                <a:gd name="connsiteX11" fmla="*/ 21219 w 23306"/>
                <a:gd name="connsiteY11" fmla="*/ 10057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306" h="55488">
                  <a:moveTo>
                    <a:pt x="11827" y="55489"/>
                  </a:moveTo>
                  <a:lnTo>
                    <a:pt x="20524" y="14219"/>
                  </a:lnTo>
                  <a:lnTo>
                    <a:pt x="8696" y="14219"/>
                  </a:lnTo>
                  <a:lnTo>
                    <a:pt x="0" y="55489"/>
                  </a:lnTo>
                  <a:lnTo>
                    <a:pt x="11827" y="55489"/>
                  </a:lnTo>
                  <a:lnTo>
                    <a:pt x="11827" y="55489"/>
                  </a:lnTo>
                  <a:close/>
                  <a:moveTo>
                    <a:pt x="21219" y="10057"/>
                  </a:moveTo>
                  <a:lnTo>
                    <a:pt x="23307" y="0"/>
                  </a:lnTo>
                  <a:lnTo>
                    <a:pt x="11479" y="0"/>
                  </a:lnTo>
                  <a:lnTo>
                    <a:pt x="9392" y="10057"/>
                  </a:lnTo>
                  <a:lnTo>
                    <a:pt x="21219" y="10057"/>
                  </a:lnTo>
                  <a:lnTo>
                    <a:pt x="21219" y="10057"/>
                  </a:lnTo>
                  <a:close/>
                </a:path>
              </a:pathLst>
            </a:custGeom>
            <a:solidFill>
              <a:srgbClr val="000000"/>
            </a:solidFill>
            <a:ln w="3454"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021F46E8-8BB3-21C2-655F-6488F662B666}"/>
                </a:ext>
              </a:extLst>
            </p:cNvPr>
            <p:cNvSpPr/>
            <p:nvPr/>
          </p:nvSpPr>
          <p:spPr>
            <a:xfrm>
              <a:off x="11606612" y="843441"/>
              <a:ext cx="37381" cy="42656"/>
            </a:xfrm>
            <a:custGeom>
              <a:avLst/>
              <a:gdLst>
                <a:gd name="connsiteX0" fmla="*/ 8696 w 37381"/>
                <a:gd name="connsiteY0" fmla="*/ 1387 h 42656"/>
                <a:gd name="connsiteX1" fmla="*/ 0 w 37381"/>
                <a:gd name="connsiteY1" fmla="*/ 42657 h 42656"/>
                <a:gd name="connsiteX2" fmla="*/ 11827 w 37381"/>
                <a:gd name="connsiteY2" fmla="*/ 42657 h 42656"/>
                <a:gd name="connsiteX3" fmla="*/ 18089 w 37381"/>
                <a:gd name="connsiteY3" fmla="*/ 13179 h 42656"/>
                <a:gd name="connsiteX4" fmla="*/ 21915 w 37381"/>
                <a:gd name="connsiteY4" fmla="*/ 9711 h 42656"/>
                <a:gd name="connsiteX5" fmla="*/ 24350 w 37381"/>
                <a:gd name="connsiteY5" fmla="*/ 13179 h 42656"/>
                <a:gd name="connsiteX6" fmla="*/ 18089 w 37381"/>
                <a:gd name="connsiteY6" fmla="*/ 42657 h 42656"/>
                <a:gd name="connsiteX7" fmla="*/ 29916 w 37381"/>
                <a:gd name="connsiteY7" fmla="*/ 42657 h 42656"/>
                <a:gd name="connsiteX8" fmla="*/ 37221 w 37381"/>
                <a:gd name="connsiteY8" fmla="*/ 8670 h 42656"/>
                <a:gd name="connsiteX9" fmla="*/ 28525 w 37381"/>
                <a:gd name="connsiteY9" fmla="*/ 0 h 42656"/>
                <a:gd name="connsiteX10" fmla="*/ 18784 w 37381"/>
                <a:gd name="connsiteY10" fmla="*/ 6242 h 42656"/>
                <a:gd name="connsiteX11" fmla="*/ 18784 w 37381"/>
                <a:gd name="connsiteY11" fmla="*/ 6242 h 42656"/>
                <a:gd name="connsiteX12" fmla="*/ 19828 w 37381"/>
                <a:gd name="connsiteY12" fmla="*/ 1040 h 42656"/>
                <a:gd name="connsiteX13" fmla="*/ 8696 w 37381"/>
                <a:gd name="connsiteY13" fmla="*/ 1040 h 42656"/>
                <a:gd name="connsiteX14" fmla="*/ 8696 w 37381"/>
                <a:gd name="connsiteY14" fmla="*/ 1387 h 4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81" h="42656">
                  <a:moveTo>
                    <a:pt x="8696" y="1387"/>
                  </a:moveTo>
                  <a:lnTo>
                    <a:pt x="0" y="42657"/>
                  </a:lnTo>
                  <a:lnTo>
                    <a:pt x="11827" y="42657"/>
                  </a:lnTo>
                  <a:lnTo>
                    <a:pt x="18089" y="13179"/>
                  </a:lnTo>
                  <a:cubicBezTo>
                    <a:pt x="18437" y="11098"/>
                    <a:pt x="19828" y="9711"/>
                    <a:pt x="21915" y="9711"/>
                  </a:cubicBezTo>
                  <a:cubicBezTo>
                    <a:pt x="24002" y="9711"/>
                    <a:pt x="24698" y="11098"/>
                    <a:pt x="24350" y="13179"/>
                  </a:cubicBezTo>
                  <a:lnTo>
                    <a:pt x="18089" y="42657"/>
                  </a:lnTo>
                  <a:lnTo>
                    <a:pt x="29916" y="42657"/>
                  </a:lnTo>
                  <a:lnTo>
                    <a:pt x="37221" y="8670"/>
                  </a:lnTo>
                  <a:cubicBezTo>
                    <a:pt x="38265" y="3121"/>
                    <a:pt x="34090" y="0"/>
                    <a:pt x="28525" y="0"/>
                  </a:cubicBezTo>
                  <a:cubicBezTo>
                    <a:pt x="24698" y="0"/>
                    <a:pt x="20872" y="3121"/>
                    <a:pt x="18784" y="6242"/>
                  </a:cubicBezTo>
                  <a:lnTo>
                    <a:pt x="18784" y="6242"/>
                  </a:lnTo>
                  <a:lnTo>
                    <a:pt x="19828" y="1040"/>
                  </a:lnTo>
                  <a:lnTo>
                    <a:pt x="8696" y="1040"/>
                  </a:lnTo>
                  <a:lnTo>
                    <a:pt x="8696" y="1387"/>
                  </a:lnTo>
                  <a:close/>
                </a:path>
              </a:pathLst>
            </a:custGeom>
            <a:solidFill>
              <a:srgbClr val="000000"/>
            </a:solidFill>
            <a:ln w="345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B305B9E-2858-497F-A120-A76E0B59D956}"/>
                </a:ext>
              </a:extLst>
            </p:cNvPr>
            <p:cNvSpPr/>
            <p:nvPr/>
          </p:nvSpPr>
          <p:spPr>
            <a:xfrm>
              <a:off x="11643515" y="843441"/>
              <a:ext cx="40321" cy="56875"/>
            </a:xfrm>
            <a:custGeom>
              <a:avLst/>
              <a:gdLst>
                <a:gd name="connsiteX0" fmla="*/ 18407 w 40321"/>
                <a:gd name="connsiteY0" fmla="*/ 15953 h 56875"/>
                <a:gd name="connsiteX1" fmla="*/ 22929 w 40321"/>
                <a:gd name="connsiteY1" fmla="*/ 9711 h 56875"/>
                <a:gd name="connsiteX2" fmla="*/ 25712 w 40321"/>
                <a:gd name="connsiteY2" fmla="*/ 15259 h 56875"/>
                <a:gd name="connsiteX3" fmla="*/ 23277 w 40321"/>
                <a:gd name="connsiteY3" fmla="*/ 26704 h 56875"/>
                <a:gd name="connsiteX4" fmla="*/ 18407 w 40321"/>
                <a:gd name="connsiteY4" fmla="*/ 32253 h 56875"/>
                <a:gd name="connsiteX5" fmla="*/ 15972 w 40321"/>
                <a:gd name="connsiteY5" fmla="*/ 27744 h 56875"/>
                <a:gd name="connsiteX6" fmla="*/ 18407 w 40321"/>
                <a:gd name="connsiteY6" fmla="*/ 15953 h 56875"/>
                <a:gd name="connsiteX7" fmla="*/ 18407 w 40321"/>
                <a:gd name="connsiteY7" fmla="*/ 15953 h 56875"/>
                <a:gd name="connsiteX8" fmla="*/ 318 w 40321"/>
                <a:gd name="connsiteY8" fmla="*/ 45085 h 56875"/>
                <a:gd name="connsiteX9" fmla="*/ 12841 w 40321"/>
                <a:gd name="connsiteY9" fmla="*/ 56876 h 56875"/>
                <a:gd name="connsiteX10" fmla="*/ 31277 w 40321"/>
                <a:gd name="connsiteY10" fmla="*/ 43697 h 56875"/>
                <a:gd name="connsiteX11" fmla="*/ 40322 w 40321"/>
                <a:gd name="connsiteY11" fmla="*/ 1387 h 56875"/>
                <a:gd name="connsiteX12" fmla="*/ 29190 w 40321"/>
                <a:gd name="connsiteY12" fmla="*/ 1387 h 56875"/>
                <a:gd name="connsiteX13" fmla="*/ 28147 w 40321"/>
                <a:gd name="connsiteY13" fmla="*/ 6242 h 56875"/>
                <a:gd name="connsiteX14" fmla="*/ 28147 w 40321"/>
                <a:gd name="connsiteY14" fmla="*/ 6242 h 56875"/>
                <a:gd name="connsiteX15" fmla="*/ 20146 w 40321"/>
                <a:gd name="connsiteY15" fmla="*/ 0 h 56875"/>
                <a:gd name="connsiteX16" fmla="*/ 6927 w 40321"/>
                <a:gd name="connsiteY16" fmla="*/ 14219 h 56875"/>
                <a:gd name="connsiteX17" fmla="*/ 3797 w 40321"/>
                <a:gd name="connsiteY17" fmla="*/ 28438 h 56875"/>
                <a:gd name="connsiteX18" fmla="*/ 11450 w 40321"/>
                <a:gd name="connsiteY18" fmla="*/ 41616 h 56875"/>
                <a:gd name="connsiteX19" fmla="*/ 20842 w 40321"/>
                <a:gd name="connsiteY19" fmla="*/ 37108 h 56875"/>
                <a:gd name="connsiteX20" fmla="*/ 20842 w 40321"/>
                <a:gd name="connsiteY20" fmla="*/ 37108 h 56875"/>
                <a:gd name="connsiteX21" fmla="*/ 19102 w 40321"/>
                <a:gd name="connsiteY21" fmla="*/ 45431 h 56875"/>
                <a:gd name="connsiteX22" fmla="*/ 14928 w 40321"/>
                <a:gd name="connsiteY22" fmla="*/ 48899 h 56875"/>
                <a:gd name="connsiteX23" fmla="*/ 11797 w 40321"/>
                <a:gd name="connsiteY23" fmla="*/ 45085 h 56875"/>
                <a:gd name="connsiteX24" fmla="*/ 318 w 40321"/>
                <a:gd name="connsiteY24" fmla="*/ 45085 h 56875"/>
                <a:gd name="connsiteX25" fmla="*/ 318 w 40321"/>
                <a:gd name="connsiteY25" fmla="*/ 45085 h 5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321" h="56875">
                  <a:moveTo>
                    <a:pt x="18407" y="15953"/>
                  </a:moveTo>
                  <a:cubicBezTo>
                    <a:pt x="18755" y="13872"/>
                    <a:pt x="19798" y="9711"/>
                    <a:pt x="22929" y="9711"/>
                  </a:cubicBezTo>
                  <a:cubicBezTo>
                    <a:pt x="26060" y="9711"/>
                    <a:pt x="26060" y="12485"/>
                    <a:pt x="25712" y="15259"/>
                  </a:cubicBezTo>
                  <a:lnTo>
                    <a:pt x="23277" y="26704"/>
                  </a:lnTo>
                  <a:cubicBezTo>
                    <a:pt x="22581" y="29132"/>
                    <a:pt x="21885" y="32253"/>
                    <a:pt x="18407" y="32253"/>
                  </a:cubicBezTo>
                  <a:cubicBezTo>
                    <a:pt x="15624" y="32253"/>
                    <a:pt x="15276" y="30172"/>
                    <a:pt x="15972" y="27744"/>
                  </a:cubicBezTo>
                  <a:lnTo>
                    <a:pt x="18407" y="15953"/>
                  </a:lnTo>
                  <a:lnTo>
                    <a:pt x="18407" y="15953"/>
                  </a:lnTo>
                  <a:close/>
                  <a:moveTo>
                    <a:pt x="318" y="45085"/>
                  </a:moveTo>
                  <a:cubicBezTo>
                    <a:pt x="-1421" y="54795"/>
                    <a:pt x="4144" y="56876"/>
                    <a:pt x="12841" y="56876"/>
                  </a:cubicBezTo>
                  <a:cubicBezTo>
                    <a:pt x="21537" y="56876"/>
                    <a:pt x="29538" y="53408"/>
                    <a:pt x="31277" y="43697"/>
                  </a:cubicBezTo>
                  <a:lnTo>
                    <a:pt x="40322" y="1387"/>
                  </a:lnTo>
                  <a:lnTo>
                    <a:pt x="29190" y="1387"/>
                  </a:lnTo>
                  <a:lnTo>
                    <a:pt x="28147" y="6242"/>
                  </a:lnTo>
                  <a:lnTo>
                    <a:pt x="28147" y="6242"/>
                  </a:lnTo>
                  <a:cubicBezTo>
                    <a:pt x="27103" y="2081"/>
                    <a:pt x="24320" y="347"/>
                    <a:pt x="20146" y="0"/>
                  </a:cubicBezTo>
                  <a:cubicBezTo>
                    <a:pt x="12493" y="0"/>
                    <a:pt x="8319" y="7630"/>
                    <a:pt x="6927" y="14219"/>
                  </a:cubicBezTo>
                  <a:lnTo>
                    <a:pt x="3797" y="28438"/>
                  </a:lnTo>
                  <a:cubicBezTo>
                    <a:pt x="2405" y="34680"/>
                    <a:pt x="4144" y="41616"/>
                    <a:pt x="11450" y="41616"/>
                  </a:cubicBezTo>
                  <a:cubicBezTo>
                    <a:pt x="14580" y="41616"/>
                    <a:pt x="17711" y="39882"/>
                    <a:pt x="20842" y="37108"/>
                  </a:cubicBezTo>
                  <a:lnTo>
                    <a:pt x="20842" y="37108"/>
                  </a:lnTo>
                  <a:lnTo>
                    <a:pt x="19102" y="45431"/>
                  </a:lnTo>
                  <a:cubicBezTo>
                    <a:pt x="18407" y="48206"/>
                    <a:pt x="17363" y="48553"/>
                    <a:pt x="14928" y="48899"/>
                  </a:cubicBezTo>
                  <a:cubicBezTo>
                    <a:pt x="11450" y="49246"/>
                    <a:pt x="11450" y="47859"/>
                    <a:pt x="11797" y="45085"/>
                  </a:cubicBezTo>
                  <a:lnTo>
                    <a:pt x="318" y="45085"/>
                  </a:lnTo>
                  <a:lnTo>
                    <a:pt x="318" y="45085"/>
                  </a:lnTo>
                  <a:close/>
                </a:path>
              </a:pathLst>
            </a:custGeom>
            <a:solidFill>
              <a:srgbClr val="000000"/>
            </a:solidFill>
            <a:ln w="345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B0B7BD1-E7D3-7735-22A1-EFBAE34AD1BA}"/>
                </a:ext>
              </a:extLst>
            </p:cNvPr>
            <p:cNvSpPr/>
            <p:nvPr/>
          </p:nvSpPr>
          <p:spPr>
            <a:xfrm>
              <a:off x="10789213" y="592702"/>
              <a:ext cx="139569" cy="175482"/>
            </a:xfrm>
            <a:custGeom>
              <a:avLst/>
              <a:gdLst>
                <a:gd name="connsiteX0" fmla="*/ 1669 w 139569"/>
                <a:gd name="connsiteY0" fmla="*/ 123809 h 175482"/>
                <a:gd name="connsiteX1" fmla="*/ 49325 w 139569"/>
                <a:gd name="connsiteY1" fmla="*/ 175483 h 175482"/>
                <a:gd name="connsiteX2" fmla="*/ 65327 w 139569"/>
                <a:gd name="connsiteY2" fmla="*/ 174442 h 175482"/>
                <a:gd name="connsiteX3" fmla="*/ 116810 w 139569"/>
                <a:gd name="connsiteY3" fmla="*/ 142190 h 175482"/>
                <a:gd name="connsiteX4" fmla="*/ 128985 w 139569"/>
                <a:gd name="connsiteY4" fmla="*/ 102654 h 175482"/>
                <a:gd name="connsiteX5" fmla="*/ 83416 w 139569"/>
                <a:gd name="connsiteY5" fmla="*/ 102654 h 175482"/>
                <a:gd name="connsiteX6" fmla="*/ 60805 w 139569"/>
                <a:gd name="connsiteY6" fmla="*/ 141149 h 175482"/>
                <a:gd name="connsiteX7" fmla="*/ 49673 w 139569"/>
                <a:gd name="connsiteY7" fmla="*/ 122075 h 175482"/>
                <a:gd name="connsiteX8" fmla="*/ 64283 w 139569"/>
                <a:gd name="connsiteY8" fmla="*/ 53755 h 175482"/>
                <a:gd name="connsiteX9" fmla="*/ 82720 w 139569"/>
                <a:gd name="connsiteY9" fmla="*/ 33640 h 175482"/>
                <a:gd name="connsiteX10" fmla="*/ 93156 w 139569"/>
                <a:gd name="connsiteY10" fmla="*/ 44044 h 175482"/>
                <a:gd name="connsiteX11" fmla="*/ 91068 w 139569"/>
                <a:gd name="connsiteY11" fmla="*/ 63118 h 175482"/>
                <a:gd name="connsiteX12" fmla="*/ 90721 w 139569"/>
                <a:gd name="connsiteY12" fmla="*/ 66240 h 175482"/>
                <a:gd name="connsiteX13" fmla="*/ 135247 w 139569"/>
                <a:gd name="connsiteY13" fmla="*/ 66240 h 175482"/>
                <a:gd name="connsiteX14" fmla="*/ 86894 w 139569"/>
                <a:gd name="connsiteY14" fmla="*/ 0 h 175482"/>
                <a:gd name="connsiteX15" fmla="*/ 16279 w 139569"/>
                <a:gd name="connsiteY15" fmla="*/ 56876 h 175482"/>
                <a:gd name="connsiteX16" fmla="*/ 1669 w 139569"/>
                <a:gd name="connsiteY16" fmla="*/ 123809 h 17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569" h="175482">
                  <a:moveTo>
                    <a:pt x="1669" y="123809"/>
                  </a:moveTo>
                  <a:cubicBezTo>
                    <a:pt x="-6332" y="161611"/>
                    <a:pt x="15235" y="175483"/>
                    <a:pt x="49325" y="175483"/>
                  </a:cubicBezTo>
                  <a:cubicBezTo>
                    <a:pt x="56283" y="175483"/>
                    <a:pt x="60805" y="174789"/>
                    <a:pt x="65327" y="174442"/>
                  </a:cubicBezTo>
                  <a:cubicBezTo>
                    <a:pt x="86198" y="172362"/>
                    <a:pt x="106026" y="162998"/>
                    <a:pt x="116810" y="142190"/>
                  </a:cubicBezTo>
                  <a:cubicBezTo>
                    <a:pt x="121332" y="133173"/>
                    <a:pt x="126898" y="112711"/>
                    <a:pt x="128985" y="102654"/>
                  </a:cubicBezTo>
                  <a:lnTo>
                    <a:pt x="83416" y="102654"/>
                  </a:lnTo>
                  <a:cubicBezTo>
                    <a:pt x="80633" y="115139"/>
                    <a:pt x="78198" y="141149"/>
                    <a:pt x="60805" y="141149"/>
                  </a:cubicBezTo>
                  <a:cubicBezTo>
                    <a:pt x="48630" y="141149"/>
                    <a:pt x="47586" y="132132"/>
                    <a:pt x="49673" y="122075"/>
                  </a:cubicBezTo>
                  <a:lnTo>
                    <a:pt x="64283" y="53755"/>
                  </a:lnTo>
                  <a:cubicBezTo>
                    <a:pt x="66718" y="43004"/>
                    <a:pt x="70545" y="33640"/>
                    <a:pt x="82720" y="33640"/>
                  </a:cubicBezTo>
                  <a:cubicBezTo>
                    <a:pt x="89677" y="33640"/>
                    <a:pt x="92808" y="37108"/>
                    <a:pt x="93156" y="44044"/>
                  </a:cubicBezTo>
                  <a:cubicBezTo>
                    <a:pt x="93156" y="50287"/>
                    <a:pt x="91416" y="56876"/>
                    <a:pt x="91068" y="63118"/>
                  </a:cubicBezTo>
                  <a:lnTo>
                    <a:pt x="90721" y="66240"/>
                  </a:lnTo>
                  <a:lnTo>
                    <a:pt x="135247" y="66240"/>
                  </a:lnTo>
                  <a:cubicBezTo>
                    <a:pt x="147770" y="20808"/>
                    <a:pt x="133507" y="347"/>
                    <a:pt x="86894" y="0"/>
                  </a:cubicBezTo>
                  <a:cubicBezTo>
                    <a:pt x="50369" y="0"/>
                    <a:pt x="25323" y="14219"/>
                    <a:pt x="16279" y="56876"/>
                  </a:cubicBezTo>
                  <a:lnTo>
                    <a:pt x="1669" y="123809"/>
                  </a:lnTo>
                  <a:close/>
                </a:path>
              </a:pathLst>
            </a:custGeom>
            <a:solidFill>
              <a:srgbClr val="FFFFFF"/>
            </a:solidFill>
            <a:ln w="3454"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D4D7FE0-934C-965B-186F-DE718CBF48A7}"/>
                </a:ext>
              </a:extLst>
            </p:cNvPr>
            <p:cNvSpPr/>
            <p:nvPr/>
          </p:nvSpPr>
          <p:spPr>
            <a:xfrm>
              <a:off x="10840973" y="843441"/>
              <a:ext cx="29568" cy="42656"/>
            </a:xfrm>
            <a:custGeom>
              <a:avLst/>
              <a:gdLst>
                <a:gd name="connsiteX0" fmla="*/ 18784 w 29568"/>
                <a:gd name="connsiteY0" fmla="*/ 7630 h 42656"/>
                <a:gd name="connsiteX1" fmla="*/ 18784 w 29568"/>
                <a:gd name="connsiteY1" fmla="*/ 7630 h 42656"/>
                <a:gd name="connsiteX2" fmla="*/ 19828 w 29568"/>
                <a:gd name="connsiteY2" fmla="*/ 1387 h 42656"/>
                <a:gd name="connsiteX3" fmla="*/ 8696 w 29568"/>
                <a:gd name="connsiteY3" fmla="*/ 1387 h 42656"/>
                <a:gd name="connsiteX4" fmla="*/ 0 w 29568"/>
                <a:gd name="connsiteY4" fmla="*/ 42657 h 42656"/>
                <a:gd name="connsiteX5" fmla="*/ 11827 w 29568"/>
                <a:gd name="connsiteY5" fmla="*/ 42657 h 42656"/>
                <a:gd name="connsiteX6" fmla="*/ 17393 w 29568"/>
                <a:gd name="connsiteY6" fmla="*/ 16993 h 42656"/>
                <a:gd name="connsiteX7" fmla="*/ 23307 w 29568"/>
                <a:gd name="connsiteY7" fmla="*/ 12832 h 42656"/>
                <a:gd name="connsiteX8" fmla="*/ 26785 w 29568"/>
                <a:gd name="connsiteY8" fmla="*/ 13179 h 42656"/>
                <a:gd name="connsiteX9" fmla="*/ 29568 w 29568"/>
                <a:gd name="connsiteY9" fmla="*/ 0 h 42656"/>
                <a:gd name="connsiteX10" fmla="*/ 18784 w 29568"/>
                <a:gd name="connsiteY10" fmla="*/ 7630 h 42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568" h="42656">
                  <a:moveTo>
                    <a:pt x="18784" y="7630"/>
                  </a:moveTo>
                  <a:lnTo>
                    <a:pt x="18784" y="7630"/>
                  </a:lnTo>
                  <a:lnTo>
                    <a:pt x="19828" y="1387"/>
                  </a:lnTo>
                  <a:lnTo>
                    <a:pt x="8696" y="1387"/>
                  </a:lnTo>
                  <a:lnTo>
                    <a:pt x="0" y="42657"/>
                  </a:lnTo>
                  <a:lnTo>
                    <a:pt x="11827" y="42657"/>
                  </a:lnTo>
                  <a:lnTo>
                    <a:pt x="17393" y="16993"/>
                  </a:lnTo>
                  <a:cubicBezTo>
                    <a:pt x="18437" y="13525"/>
                    <a:pt x="19828" y="12832"/>
                    <a:pt x="23307" y="12832"/>
                  </a:cubicBezTo>
                  <a:cubicBezTo>
                    <a:pt x="24350" y="12832"/>
                    <a:pt x="25742" y="12832"/>
                    <a:pt x="26785" y="13179"/>
                  </a:cubicBezTo>
                  <a:lnTo>
                    <a:pt x="29568" y="0"/>
                  </a:lnTo>
                  <a:cubicBezTo>
                    <a:pt x="24698" y="347"/>
                    <a:pt x="21219" y="3121"/>
                    <a:pt x="18784" y="7630"/>
                  </a:cubicBezTo>
                  <a:close/>
                </a:path>
              </a:pathLst>
            </a:custGeom>
            <a:solidFill>
              <a:srgbClr val="FFFFFF"/>
            </a:solidFill>
            <a:ln w="3454"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DF20F89D-5A91-B174-B14D-65DED7E32C9B}"/>
                </a:ext>
              </a:extLst>
            </p:cNvPr>
            <p:cNvSpPr/>
            <p:nvPr/>
          </p:nvSpPr>
          <p:spPr>
            <a:xfrm>
              <a:off x="10804739" y="843788"/>
              <a:ext cx="35043" cy="44044"/>
            </a:xfrm>
            <a:custGeom>
              <a:avLst/>
              <a:gdLst>
                <a:gd name="connsiteX0" fmla="*/ 22320 w 35043"/>
                <a:gd name="connsiteY0" fmla="*/ 0 h 44044"/>
                <a:gd name="connsiteX1" fmla="*/ 3883 w 35043"/>
                <a:gd name="connsiteY1" fmla="*/ 14219 h 44044"/>
                <a:gd name="connsiteX2" fmla="*/ 405 w 35043"/>
                <a:gd name="connsiteY2" fmla="*/ 31212 h 44044"/>
                <a:gd name="connsiteX3" fmla="*/ 12927 w 35043"/>
                <a:gd name="connsiteY3" fmla="*/ 44044 h 44044"/>
                <a:gd name="connsiteX4" fmla="*/ 31016 w 35043"/>
                <a:gd name="connsiteY4" fmla="*/ 31212 h 44044"/>
                <a:gd name="connsiteX5" fmla="*/ 34495 w 35043"/>
                <a:gd name="connsiteY5" fmla="*/ 14219 h 44044"/>
                <a:gd name="connsiteX6" fmla="*/ 22320 w 35043"/>
                <a:gd name="connsiteY6" fmla="*/ 0 h 44044"/>
                <a:gd name="connsiteX7" fmla="*/ 23015 w 35043"/>
                <a:gd name="connsiteY7" fmla="*/ 13179 h 44044"/>
                <a:gd name="connsiteX8" fmla="*/ 19189 w 35043"/>
                <a:gd name="connsiteY8" fmla="*/ 31559 h 44044"/>
                <a:gd name="connsiteX9" fmla="*/ 14667 w 35043"/>
                <a:gd name="connsiteY9" fmla="*/ 35027 h 44044"/>
                <a:gd name="connsiteX10" fmla="*/ 11884 w 35043"/>
                <a:gd name="connsiteY10" fmla="*/ 31559 h 44044"/>
                <a:gd name="connsiteX11" fmla="*/ 15710 w 35043"/>
                <a:gd name="connsiteY11" fmla="*/ 13179 h 44044"/>
                <a:gd name="connsiteX12" fmla="*/ 20233 w 35043"/>
                <a:gd name="connsiteY12" fmla="*/ 8323 h 44044"/>
                <a:gd name="connsiteX13" fmla="*/ 23015 w 35043"/>
                <a:gd name="connsiteY13" fmla="*/ 13179 h 44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043" h="44044">
                  <a:moveTo>
                    <a:pt x="22320" y="0"/>
                  </a:moveTo>
                  <a:cubicBezTo>
                    <a:pt x="13275" y="0"/>
                    <a:pt x="5970" y="3468"/>
                    <a:pt x="3883" y="14219"/>
                  </a:cubicBezTo>
                  <a:lnTo>
                    <a:pt x="405" y="31212"/>
                  </a:lnTo>
                  <a:cubicBezTo>
                    <a:pt x="-1683" y="40576"/>
                    <a:pt x="4579" y="44044"/>
                    <a:pt x="12927" y="44044"/>
                  </a:cubicBezTo>
                  <a:cubicBezTo>
                    <a:pt x="21972" y="44044"/>
                    <a:pt x="28581" y="40576"/>
                    <a:pt x="31016" y="31212"/>
                  </a:cubicBezTo>
                  <a:lnTo>
                    <a:pt x="34495" y="14219"/>
                  </a:lnTo>
                  <a:cubicBezTo>
                    <a:pt x="36582" y="4855"/>
                    <a:pt x="32755" y="0"/>
                    <a:pt x="22320" y="0"/>
                  </a:cubicBezTo>
                  <a:close/>
                  <a:moveTo>
                    <a:pt x="23015" y="13179"/>
                  </a:moveTo>
                  <a:lnTo>
                    <a:pt x="19189" y="31559"/>
                  </a:lnTo>
                  <a:cubicBezTo>
                    <a:pt x="18493" y="33987"/>
                    <a:pt x="17102" y="35027"/>
                    <a:pt x="14667" y="35027"/>
                  </a:cubicBezTo>
                  <a:cubicBezTo>
                    <a:pt x="12232" y="35027"/>
                    <a:pt x="11536" y="33640"/>
                    <a:pt x="11884" y="31559"/>
                  </a:cubicBezTo>
                  <a:lnTo>
                    <a:pt x="15710" y="13179"/>
                  </a:lnTo>
                  <a:cubicBezTo>
                    <a:pt x="16406" y="10404"/>
                    <a:pt x="17797" y="8323"/>
                    <a:pt x="20233" y="8323"/>
                  </a:cubicBezTo>
                  <a:cubicBezTo>
                    <a:pt x="23363" y="8323"/>
                    <a:pt x="23711" y="10404"/>
                    <a:pt x="23015" y="13179"/>
                  </a:cubicBezTo>
                  <a:close/>
                </a:path>
              </a:pathLst>
            </a:custGeom>
            <a:solidFill>
              <a:srgbClr val="FFFFFF"/>
            </a:solidFill>
            <a:ln w="3454"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3EC18EBD-2AF8-8DDF-E257-BADC4054760F}"/>
                </a:ext>
              </a:extLst>
            </p:cNvPr>
            <p:cNvSpPr/>
            <p:nvPr/>
          </p:nvSpPr>
          <p:spPr>
            <a:xfrm>
              <a:off x="10765140" y="830610"/>
              <a:ext cx="42786" cy="55488"/>
            </a:xfrm>
            <a:custGeom>
              <a:avLst/>
              <a:gdLst>
                <a:gd name="connsiteX0" fmla="*/ 22611 w 42786"/>
                <a:gd name="connsiteY0" fmla="*/ 11098 h 55488"/>
                <a:gd name="connsiteX1" fmla="*/ 40352 w 42786"/>
                <a:gd name="connsiteY1" fmla="*/ 11098 h 55488"/>
                <a:gd name="connsiteX2" fmla="*/ 42787 w 42786"/>
                <a:gd name="connsiteY2" fmla="*/ 0 h 55488"/>
                <a:gd name="connsiteX3" fmla="*/ 11827 w 42786"/>
                <a:gd name="connsiteY3" fmla="*/ 0 h 55488"/>
                <a:gd name="connsiteX4" fmla="*/ 0 w 42786"/>
                <a:gd name="connsiteY4" fmla="*/ 55489 h 55488"/>
                <a:gd name="connsiteX5" fmla="*/ 13219 w 42786"/>
                <a:gd name="connsiteY5" fmla="*/ 55489 h 55488"/>
                <a:gd name="connsiteX6" fmla="*/ 18089 w 42786"/>
                <a:gd name="connsiteY6" fmla="*/ 32253 h 55488"/>
                <a:gd name="connsiteX7" fmla="*/ 34438 w 42786"/>
                <a:gd name="connsiteY7" fmla="*/ 32253 h 55488"/>
                <a:gd name="connsiteX8" fmla="*/ 36873 w 42786"/>
                <a:gd name="connsiteY8" fmla="*/ 21155 h 55488"/>
                <a:gd name="connsiteX9" fmla="*/ 20524 w 42786"/>
                <a:gd name="connsiteY9" fmla="*/ 21155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86" h="55488">
                  <a:moveTo>
                    <a:pt x="22611" y="11098"/>
                  </a:moveTo>
                  <a:lnTo>
                    <a:pt x="40352" y="11098"/>
                  </a:lnTo>
                  <a:lnTo>
                    <a:pt x="42787" y="0"/>
                  </a:lnTo>
                  <a:lnTo>
                    <a:pt x="11827" y="0"/>
                  </a:lnTo>
                  <a:lnTo>
                    <a:pt x="0" y="55489"/>
                  </a:lnTo>
                  <a:lnTo>
                    <a:pt x="13219" y="55489"/>
                  </a:lnTo>
                  <a:lnTo>
                    <a:pt x="18089" y="32253"/>
                  </a:lnTo>
                  <a:lnTo>
                    <a:pt x="34438" y="32253"/>
                  </a:lnTo>
                  <a:lnTo>
                    <a:pt x="36873" y="21155"/>
                  </a:lnTo>
                  <a:lnTo>
                    <a:pt x="20524" y="21155"/>
                  </a:lnTo>
                  <a:close/>
                </a:path>
              </a:pathLst>
            </a:custGeom>
            <a:solidFill>
              <a:srgbClr val="FFFFFF"/>
            </a:solidFill>
            <a:ln w="3454"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462B9B5F-AC62-52FB-BFB2-976F58CCBAD7}"/>
                </a:ext>
              </a:extLst>
            </p:cNvPr>
            <p:cNvSpPr/>
            <p:nvPr/>
          </p:nvSpPr>
          <p:spPr>
            <a:xfrm>
              <a:off x="10911589" y="540335"/>
              <a:ext cx="164537" cy="222301"/>
            </a:xfrm>
            <a:custGeom>
              <a:avLst/>
              <a:gdLst>
                <a:gd name="connsiteX0" fmla="*/ 81051 w 164537"/>
                <a:gd name="connsiteY0" fmla="*/ 89129 h 222301"/>
                <a:gd name="connsiteX1" fmla="*/ 80356 w 164537"/>
                <a:gd name="connsiteY1" fmla="*/ 89129 h 222301"/>
                <a:gd name="connsiteX2" fmla="*/ 99140 w 164537"/>
                <a:gd name="connsiteY2" fmla="*/ 347 h 222301"/>
                <a:gd name="connsiteX3" fmla="*/ 46961 w 164537"/>
                <a:gd name="connsiteY3" fmla="*/ 347 h 222301"/>
                <a:gd name="connsiteX4" fmla="*/ 0 w 164537"/>
                <a:gd name="connsiteY4" fmla="*/ 222301 h 222301"/>
                <a:gd name="connsiteX5" fmla="*/ 52179 w 164537"/>
                <a:gd name="connsiteY5" fmla="*/ 222301 h 222301"/>
                <a:gd name="connsiteX6" fmla="*/ 64006 w 164537"/>
                <a:gd name="connsiteY6" fmla="*/ 167506 h 222301"/>
                <a:gd name="connsiteX7" fmla="*/ 80356 w 164537"/>
                <a:gd name="connsiteY7" fmla="*/ 144964 h 222301"/>
                <a:gd name="connsiteX8" fmla="*/ 92531 w 164537"/>
                <a:gd name="connsiteY8" fmla="*/ 222301 h 222301"/>
                <a:gd name="connsiteX9" fmla="*/ 147840 w 164537"/>
                <a:gd name="connsiteY9" fmla="*/ 222301 h 222301"/>
                <a:gd name="connsiteX10" fmla="*/ 123838 w 164537"/>
                <a:gd name="connsiteY10" fmla="*/ 98146 h 222301"/>
                <a:gd name="connsiteX11" fmla="*/ 164538 w 164537"/>
                <a:gd name="connsiteY11" fmla="*/ 33293 h 222301"/>
                <a:gd name="connsiteX12" fmla="*/ 150275 w 164537"/>
                <a:gd name="connsiteY12" fmla="*/ 0 h 222301"/>
                <a:gd name="connsiteX13" fmla="*/ 135665 w 164537"/>
                <a:gd name="connsiteY13" fmla="*/ 0 h 222301"/>
                <a:gd name="connsiteX14" fmla="*/ 81051 w 164537"/>
                <a:gd name="connsiteY14" fmla="*/ 89129 h 2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537" h="222301">
                  <a:moveTo>
                    <a:pt x="81051" y="89129"/>
                  </a:moveTo>
                  <a:lnTo>
                    <a:pt x="80356" y="89129"/>
                  </a:lnTo>
                  <a:lnTo>
                    <a:pt x="99140" y="347"/>
                  </a:lnTo>
                  <a:lnTo>
                    <a:pt x="46961" y="347"/>
                  </a:lnTo>
                  <a:lnTo>
                    <a:pt x="0" y="222301"/>
                  </a:lnTo>
                  <a:lnTo>
                    <a:pt x="52179" y="222301"/>
                  </a:lnTo>
                  <a:lnTo>
                    <a:pt x="64006" y="167506"/>
                  </a:lnTo>
                  <a:lnTo>
                    <a:pt x="80356" y="144964"/>
                  </a:lnTo>
                  <a:lnTo>
                    <a:pt x="92531" y="222301"/>
                  </a:lnTo>
                  <a:lnTo>
                    <a:pt x="147840" y="222301"/>
                  </a:lnTo>
                  <a:lnTo>
                    <a:pt x="123838" y="98146"/>
                  </a:lnTo>
                  <a:lnTo>
                    <a:pt x="164538" y="33293"/>
                  </a:lnTo>
                  <a:cubicBezTo>
                    <a:pt x="160363" y="21849"/>
                    <a:pt x="155841" y="10751"/>
                    <a:pt x="150275" y="0"/>
                  </a:cubicBezTo>
                  <a:lnTo>
                    <a:pt x="135665" y="0"/>
                  </a:lnTo>
                  <a:lnTo>
                    <a:pt x="81051" y="89129"/>
                  </a:lnTo>
                  <a:close/>
                </a:path>
              </a:pathLst>
            </a:custGeom>
            <a:solidFill>
              <a:srgbClr val="FFFFFF"/>
            </a:solidFill>
            <a:ln w="3454"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03093B0A-BD48-1F44-28E4-3F2626405914}"/>
                </a:ext>
              </a:extLst>
            </p:cNvPr>
            <p:cNvSpPr/>
            <p:nvPr/>
          </p:nvSpPr>
          <p:spPr>
            <a:xfrm>
              <a:off x="10570687" y="540681"/>
              <a:ext cx="249415" cy="221954"/>
            </a:xfrm>
            <a:custGeom>
              <a:avLst/>
              <a:gdLst>
                <a:gd name="connsiteX0" fmla="*/ 202106 w 249415"/>
                <a:gd name="connsiteY0" fmla="*/ 221955 h 221954"/>
                <a:gd name="connsiteX1" fmla="*/ 249415 w 249415"/>
                <a:gd name="connsiteY1" fmla="*/ 0 h 221954"/>
                <a:gd name="connsiteX2" fmla="*/ 176365 w 249415"/>
                <a:gd name="connsiteY2" fmla="*/ 0 h 221954"/>
                <a:gd name="connsiteX3" fmla="*/ 120707 w 249415"/>
                <a:gd name="connsiteY3" fmla="*/ 131092 h 221954"/>
                <a:gd name="connsiteX4" fmla="*/ 120012 w 249415"/>
                <a:gd name="connsiteY4" fmla="*/ 131092 h 221954"/>
                <a:gd name="connsiteX5" fmla="*/ 121055 w 249415"/>
                <a:gd name="connsiteY5" fmla="*/ 0 h 221954"/>
                <a:gd name="connsiteX6" fmla="*/ 47309 w 249415"/>
                <a:gd name="connsiteY6" fmla="*/ 0 h 221954"/>
                <a:gd name="connsiteX7" fmla="*/ 0 w 249415"/>
                <a:gd name="connsiteY7" fmla="*/ 221955 h 221954"/>
                <a:gd name="connsiteX8" fmla="*/ 49744 w 249415"/>
                <a:gd name="connsiteY8" fmla="*/ 221955 h 221954"/>
                <a:gd name="connsiteX9" fmla="*/ 82095 w 249415"/>
                <a:gd name="connsiteY9" fmla="*/ 47859 h 221954"/>
                <a:gd name="connsiteX10" fmla="*/ 82443 w 249415"/>
                <a:gd name="connsiteY10" fmla="*/ 47859 h 221954"/>
                <a:gd name="connsiteX11" fmla="*/ 81399 w 249415"/>
                <a:gd name="connsiteY11" fmla="*/ 221955 h 221954"/>
                <a:gd name="connsiteX12" fmla="*/ 120359 w 249415"/>
                <a:gd name="connsiteY12" fmla="*/ 221955 h 221954"/>
                <a:gd name="connsiteX13" fmla="*/ 194106 w 249415"/>
                <a:gd name="connsiteY13" fmla="*/ 47859 h 221954"/>
                <a:gd name="connsiteX14" fmla="*/ 194801 w 249415"/>
                <a:gd name="connsiteY14" fmla="*/ 47859 h 221954"/>
                <a:gd name="connsiteX15" fmla="*/ 152362 w 249415"/>
                <a:gd name="connsiteY15" fmla="*/ 221955 h 221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9415" h="221954">
                  <a:moveTo>
                    <a:pt x="202106" y="221955"/>
                  </a:moveTo>
                  <a:lnTo>
                    <a:pt x="249415" y="0"/>
                  </a:lnTo>
                  <a:lnTo>
                    <a:pt x="176365" y="0"/>
                  </a:lnTo>
                  <a:lnTo>
                    <a:pt x="120707" y="131092"/>
                  </a:lnTo>
                  <a:lnTo>
                    <a:pt x="120012" y="131092"/>
                  </a:lnTo>
                  <a:lnTo>
                    <a:pt x="121055" y="0"/>
                  </a:lnTo>
                  <a:lnTo>
                    <a:pt x="47309" y="0"/>
                  </a:lnTo>
                  <a:lnTo>
                    <a:pt x="0" y="221955"/>
                  </a:lnTo>
                  <a:lnTo>
                    <a:pt x="49744" y="221955"/>
                  </a:lnTo>
                  <a:lnTo>
                    <a:pt x="82095" y="47859"/>
                  </a:lnTo>
                  <a:lnTo>
                    <a:pt x="82443" y="47859"/>
                  </a:lnTo>
                  <a:lnTo>
                    <a:pt x="81399" y="221955"/>
                  </a:lnTo>
                  <a:lnTo>
                    <a:pt x="120359" y="221955"/>
                  </a:lnTo>
                  <a:lnTo>
                    <a:pt x="194106" y="47859"/>
                  </a:lnTo>
                  <a:lnTo>
                    <a:pt x="194801" y="47859"/>
                  </a:lnTo>
                  <a:lnTo>
                    <a:pt x="152362" y="221955"/>
                  </a:lnTo>
                  <a:close/>
                </a:path>
              </a:pathLst>
            </a:custGeom>
            <a:solidFill>
              <a:srgbClr val="FFFFFF"/>
            </a:solidFill>
            <a:ln w="3454"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251F4C22-F681-B10C-2B53-487A195644F7}"/>
                </a:ext>
              </a:extLst>
            </p:cNvPr>
            <p:cNvSpPr/>
            <p:nvPr/>
          </p:nvSpPr>
          <p:spPr>
            <a:xfrm>
              <a:off x="10895240" y="830610"/>
              <a:ext cx="36177" cy="55488"/>
            </a:xfrm>
            <a:custGeom>
              <a:avLst/>
              <a:gdLst>
                <a:gd name="connsiteX0" fmla="*/ 36177 w 36177"/>
                <a:gd name="connsiteY0" fmla="*/ 0 h 55488"/>
                <a:gd name="connsiteX1" fmla="*/ 2435 w 36177"/>
                <a:gd name="connsiteY1" fmla="*/ 0 h 55488"/>
                <a:gd name="connsiteX2" fmla="*/ 0 w 36177"/>
                <a:gd name="connsiteY2" fmla="*/ 11098 h 55488"/>
                <a:gd name="connsiteX3" fmla="*/ 10436 w 36177"/>
                <a:gd name="connsiteY3" fmla="*/ 11098 h 55488"/>
                <a:gd name="connsiteX4" fmla="*/ 1044 w 36177"/>
                <a:gd name="connsiteY4" fmla="*/ 55489 h 55488"/>
                <a:gd name="connsiteX5" fmla="*/ 13914 w 36177"/>
                <a:gd name="connsiteY5" fmla="*/ 55489 h 55488"/>
                <a:gd name="connsiteX6" fmla="*/ 23307 w 36177"/>
                <a:gd name="connsiteY6" fmla="*/ 11098 h 55488"/>
                <a:gd name="connsiteX7" fmla="*/ 34090 w 36177"/>
                <a:gd name="connsiteY7" fmla="*/ 11098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77" h="55488">
                  <a:moveTo>
                    <a:pt x="36177" y="0"/>
                  </a:moveTo>
                  <a:lnTo>
                    <a:pt x="2435" y="0"/>
                  </a:lnTo>
                  <a:lnTo>
                    <a:pt x="0" y="11098"/>
                  </a:lnTo>
                  <a:lnTo>
                    <a:pt x="10436" y="11098"/>
                  </a:lnTo>
                  <a:lnTo>
                    <a:pt x="1044" y="55489"/>
                  </a:lnTo>
                  <a:lnTo>
                    <a:pt x="13914" y="55489"/>
                  </a:lnTo>
                  <a:lnTo>
                    <a:pt x="23307" y="11098"/>
                  </a:lnTo>
                  <a:lnTo>
                    <a:pt x="34090" y="11098"/>
                  </a:lnTo>
                  <a:close/>
                </a:path>
              </a:pathLst>
            </a:custGeom>
            <a:solidFill>
              <a:srgbClr val="FFFFFF"/>
            </a:solidFill>
            <a:ln w="3454"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66979A94-5109-E594-C445-576921DF2B37}"/>
                </a:ext>
              </a:extLst>
            </p:cNvPr>
            <p:cNvSpPr/>
            <p:nvPr/>
          </p:nvSpPr>
          <p:spPr>
            <a:xfrm>
              <a:off x="10966511" y="843763"/>
              <a:ext cx="36243" cy="44069"/>
            </a:xfrm>
            <a:custGeom>
              <a:avLst/>
              <a:gdLst>
                <a:gd name="connsiteX0" fmla="*/ 22651 w 36243"/>
                <a:gd name="connsiteY0" fmla="*/ 26 h 44069"/>
                <a:gd name="connsiteX1" fmla="*/ 3867 w 36243"/>
                <a:gd name="connsiteY1" fmla="*/ 14245 h 44069"/>
                <a:gd name="connsiteX2" fmla="*/ 388 w 36243"/>
                <a:gd name="connsiteY2" fmla="*/ 31238 h 44069"/>
                <a:gd name="connsiteX3" fmla="*/ 13607 w 36243"/>
                <a:gd name="connsiteY3" fmla="*/ 44070 h 44069"/>
                <a:gd name="connsiteX4" fmla="*/ 32391 w 36243"/>
                <a:gd name="connsiteY4" fmla="*/ 28464 h 44069"/>
                <a:gd name="connsiteX5" fmla="*/ 20564 w 36243"/>
                <a:gd name="connsiteY5" fmla="*/ 28464 h 44069"/>
                <a:gd name="connsiteX6" fmla="*/ 14998 w 36243"/>
                <a:gd name="connsiteY6" fmla="*/ 35747 h 44069"/>
                <a:gd name="connsiteX7" fmla="*/ 12215 w 36243"/>
                <a:gd name="connsiteY7" fmla="*/ 31238 h 44069"/>
                <a:gd name="connsiteX8" fmla="*/ 13607 w 36243"/>
                <a:gd name="connsiteY8" fmla="*/ 23955 h 44069"/>
                <a:gd name="connsiteX9" fmla="*/ 33435 w 36243"/>
                <a:gd name="connsiteY9" fmla="*/ 23955 h 44069"/>
                <a:gd name="connsiteX10" fmla="*/ 35870 w 36243"/>
                <a:gd name="connsiteY10" fmla="*/ 12164 h 44069"/>
                <a:gd name="connsiteX11" fmla="*/ 22651 w 36243"/>
                <a:gd name="connsiteY11" fmla="*/ 26 h 44069"/>
                <a:gd name="connsiteX12" fmla="*/ 24390 w 36243"/>
                <a:gd name="connsiteY12" fmla="*/ 11817 h 44069"/>
                <a:gd name="connsiteX13" fmla="*/ 23695 w 36243"/>
                <a:gd name="connsiteY13" fmla="*/ 15979 h 44069"/>
                <a:gd name="connsiteX14" fmla="*/ 15694 w 36243"/>
                <a:gd name="connsiteY14" fmla="*/ 15979 h 44069"/>
                <a:gd name="connsiteX15" fmla="*/ 16390 w 36243"/>
                <a:gd name="connsiteY15" fmla="*/ 13204 h 44069"/>
                <a:gd name="connsiteX16" fmla="*/ 21607 w 36243"/>
                <a:gd name="connsiteY16" fmla="*/ 7655 h 44069"/>
                <a:gd name="connsiteX17" fmla="*/ 24390 w 36243"/>
                <a:gd name="connsiteY17" fmla="*/ 11817 h 4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43" h="44069">
                  <a:moveTo>
                    <a:pt x="22651" y="26"/>
                  </a:moveTo>
                  <a:cubicBezTo>
                    <a:pt x="13607" y="26"/>
                    <a:pt x="5954" y="3494"/>
                    <a:pt x="3867" y="14245"/>
                  </a:cubicBezTo>
                  <a:lnTo>
                    <a:pt x="388" y="31238"/>
                  </a:lnTo>
                  <a:cubicBezTo>
                    <a:pt x="-1699" y="40602"/>
                    <a:pt x="4910" y="44070"/>
                    <a:pt x="13607" y="44070"/>
                  </a:cubicBezTo>
                  <a:cubicBezTo>
                    <a:pt x="24042" y="44070"/>
                    <a:pt x="30652" y="39215"/>
                    <a:pt x="32391" y="28464"/>
                  </a:cubicBezTo>
                  <a:lnTo>
                    <a:pt x="20564" y="28464"/>
                  </a:lnTo>
                  <a:cubicBezTo>
                    <a:pt x="19520" y="31932"/>
                    <a:pt x="19172" y="35747"/>
                    <a:pt x="14998" y="35747"/>
                  </a:cubicBezTo>
                  <a:cubicBezTo>
                    <a:pt x="12563" y="35747"/>
                    <a:pt x="11867" y="33666"/>
                    <a:pt x="12215" y="31238"/>
                  </a:cubicBezTo>
                  <a:lnTo>
                    <a:pt x="13607" y="23955"/>
                  </a:lnTo>
                  <a:lnTo>
                    <a:pt x="33435" y="23955"/>
                  </a:lnTo>
                  <a:lnTo>
                    <a:pt x="35870" y="12164"/>
                  </a:lnTo>
                  <a:cubicBezTo>
                    <a:pt x="37957" y="2800"/>
                    <a:pt x="31000" y="-321"/>
                    <a:pt x="22651" y="26"/>
                  </a:cubicBezTo>
                  <a:close/>
                  <a:moveTo>
                    <a:pt x="24390" y="11817"/>
                  </a:moveTo>
                  <a:lnTo>
                    <a:pt x="23695" y="15979"/>
                  </a:lnTo>
                  <a:lnTo>
                    <a:pt x="15694" y="15979"/>
                  </a:lnTo>
                  <a:lnTo>
                    <a:pt x="16390" y="13204"/>
                  </a:lnTo>
                  <a:cubicBezTo>
                    <a:pt x="17085" y="10430"/>
                    <a:pt x="18477" y="7655"/>
                    <a:pt x="21607" y="7655"/>
                  </a:cubicBezTo>
                  <a:cubicBezTo>
                    <a:pt x="24042" y="7655"/>
                    <a:pt x="24738" y="10430"/>
                    <a:pt x="24390" y="11817"/>
                  </a:cubicBezTo>
                  <a:close/>
                </a:path>
              </a:pathLst>
            </a:custGeom>
            <a:solidFill>
              <a:srgbClr val="FFFFFF"/>
            </a:solidFill>
            <a:ln w="3454"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3D26BAD0-0F02-0264-423C-A95C5CEBB677}"/>
                </a:ext>
              </a:extLst>
            </p:cNvPr>
            <p:cNvSpPr/>
            <p:nvPr/>
          </p:nvSpPr>
          <p:spPr>
            <a:xfrm>
              <a:off x="10926199" y="830957"/>
              <a:ext cx="37573" cy="55488"/>
            </a:xfrm>
            <a:custGeom>
              <a:avLst/>
              <a:gdLst>
                <a:gd name="connsiteX0" fmla="*/ 29916 w 37573"/>
                <a:gd name="connsiteY0" fmla="*/ 12832 h 55488"/>
                <a:gd name="connsiteX1" fmla="*/ 19828 w 37573"/>
                <a:gd name="connsiteY1" fmla="*/ 17340 h 55488"/>
                <a:gd name="connsiteX2" fmla="*/ 19828 w 37573"/>
                <a:gd name="connsiteY2" fmla="*/ 17340 h 55488"/>
                <a:gd name="connsiteX3" fmla="*/ 23654 w 37573"/>
                <a:gd name="connsiteY3" fmla="*/ 0 h 55488"/>
                <a:gd name="connsiteX4" fmla="*/ 11827 w 37573"/>
                <a:gd name="connsiteY4" fmla="*/ 0 h 55488"/>
                <a:gd name="connsiteX5" fmla="*/ 0 w 37573"/>
                <a:gd name="connsiteY5" fmla="*/ 55489 h 55488"/>
                <a:gd name="connsiteX6" fmla="*/ 11827 w 37573"/>
                <a:gd name="connsiteY6" fmla="*/ 55489 h 55488"/>
                <a:gd name="connsiteX7" fmla="*/ 18089 w 37573"/>
                <a:gd name="connsiteY7" fmla="*/ 26704 h 55488"/>
                <a:gd name="connsiteX8" fmla="*/ 22263 w 37573"/>
                <a:gd name="connsiteY8" fmla="*/ 22195 h 55488"/>
                <a:gd name="connsiteX9" fmla="*/ 24698 w 37573"/>
                <a:gd name="connsiteY9" fmla="*/ 25664 h 55488"/>
                <a:gd name="connsiteX10" fmla="*/ 18437 w 37573"/>
                <a:gd name="connsiteY10" fmla="*/ 55142 h 55488"/>
                <a:gd name="connsiteX11" fmla="*/ 30264 w 37573"/>
                <a:gd name="connsiteY11" fmla="*/ 55142 h 55488"/>
                <a:gd name="connsiteX12" fmla="*/ 37221 w 37573"/>
                <a:gd name="connsiteY12" fmla="*/ 21849 h 55488"/>
                <a:gd name="connsiteX13" fmla="*/ 29916 w 37573"/>
                <a:gd name="connsiteY13" fmla="*/ 12832 h 5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573" h="55488">
                  <a:moveTo>
                    <a:pt x="29916" y="12832"/>
                  </a:moveTo>
                  <a:cubicBezTo>
                    <a:pt x="26437" y="12832"/>
                    <a:pt x="23307" y="13872"/>
                    <a:pt x="19828" y="17340"/>
                  </a:cubicBezTo>
                  <a:lnTo>
                    <a:pt x="19828" y="17340"/>
                  </a:lnTo>
                  <a:lnTo>
                    <a:pt x="23654" y="0"/>
                  </a:lnTo>
                  <a:lnTo>
                    <a:pt x="11827" y="0"/>
                  </a:lnTo>
                  <a:lnTo>
                    <a:pt x="0" y="55489"/>
                  </a:lnTo>
                  <a:lnTo>
                    <a:pt x="11827" y="55489"/>
                  </a:lnTo>
                  <a:lnTo>
                    <a:pt x="18089" y="26704"/>
                  </a:lnTo>
                  <a:cubicBezTo>
                    <a:pt x="18437" y="24623"/>
                    <a:pt x="19828" y="22195"/>
                    <a:pt x="22263" y="22195"/>
                  </a:cubicBezTo>
                  <a:cubicBezTo>
                    <a:pt x="25046" y="22195"/>
                    <a:pt x="25394" y="23236"/>
                    <a:pt x="24698" y="25664"/>
                  </a:cubicBezTo>
                  <a:lnTo>
                    <a:pt x="18437" y="55142"/>
                  </a:lnTo>
                  <a:lnTo>
                    <a:pt x="30264" y="55142"/>
                  </a:lnTo>
                  <a:lnTo>
                    <a:pt x="37221" y="21849"/>
                  </a:lnTo>
                  <a:cubicBezTo>
                    <a:pt x="38612" y="16647"/>
                    <a:pt x="35830" y="12832"/>
                    <a:pt x="29916" y="12832"/>
                  </a:cubicBezTo>
                  <a:close/>
                </a:path>
              </a:pathLst>
            </a:custGeom>
            <a:solidFill>
              <a:srgbClr val="FFFFFF"/>
            </a:solidFill>
            <a:ln w="3454"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AC05BCE3-65DB-FD7B-17C7-9DF34E94532B}"/>
                </a:ext>
              </a:extLst>
            </p:cNvPr>
            <p:cNvSpPr/>
            <p:nvPr/>
          </p:nvSpPr>
          <p:spPr>
            <a:xfrm>
              <a:off x="11763497" y="596170"/>
              <a:ext cx="35133" cy="34333"/>
            </a:xfrm>
            <a:custGeom>
              <a:avLst/>
              <a:gdLst>
                <a:gd name="connsiteX0" fmla="*/ 35134 w 35133"/>
                <a:gd name="connsiteY0" fmla="*/ 16993 h 34333"/>
                <a:gd name="connsiteX1" fmla="*/ 33742 w 35133"/>
                <a:gd name="connsiteY1" fmla="*/ 23583 h 34333"/>
                <a:gd name="connsiteX2" fmla="*/ 29916 w 35133"/>
                <a:gd name="connsiteY2" fmla="*/ 29132 h 34333"/>
                <a:gd name="connsiteX3" fmla="*/ 24350 w 35133"/>
                <a:gd name="connsiteY3" fmla="*/ 32946 h 34333"/>
                <a:gd name="connsiteX4" fmla="*/ 17393 w 35133"/>
                <a:gd name="connsiteY4" fmla="*/ 34334 h 34333"/>
                <a:gd name="connsiteX5" fmla="*/ 10436 w 35133"/>
                <a:gd name="connsiteY5" fmla="*/ 32946 h 34333"/>
                <a:gd name="connsiteX6" fmla="*/ 4870 w 35133"/>
                <a:gd name="connsiteY6" fmla="*/ 29478 h 34333"/>
                <a:gd name="connsiteX7" fmla="*/ 1391 w 35133"/>
                <a:gd name="connsiteY7" fmla="*/ 23929 h 34333"/>
                <a:gd name="connsiteX8" fmla="*/ 0 w 35133"/>
                <a:gd name="connsiteY8" fmla="*/ 16993 h 34333"/>
                <a:gd name="connsiteX9" fmla="*/ 1391 w 35133"/>
                <a:gd name="connsiteY9" fmla="*/ 10404 h 34333"/>
                <a:gd name="connsiteX10" fmla="*/ 5218 w 35133"/>
                <a:gd name="connsiteY10" fmla="*/ 4855 h 34333"/>
                <a:gd name="connsiteX11" fmla="*/ 10784 w 35133"/>
                <a:gd name="connsiteY11" fmla="*/ 1387 h 34333"/>
                <a:gd name="connsiteX12" fmla="*/ 17741 w 35133"/>
                <a:gd name="connsiteY12" fmla="*/ 0 h 34333"/>
                <a:gd name="connsiteX13" fmla="*/ 24698 w 35133"/>
                <a:gd name="connsiteY13" fmla="*/ 1387 h 34333"/>
                <a:gd name="connsiteX14" fmla="*/ 30264 w 35133"/>
                <a:gd name="connsiteY14" fmla="*/ 4855 h 34333"/>
                <a:gd name="connsiteX15" fmla="*/ 33742 w 35133"/>
                <a:gd name="connsiteY15" fmla="*/ 10404 h 34333"/>
                <a:gd name="connsiteX16" fmla="*/ 35134 w 35133"/>
                <a:gd name="connsiteY16" fmla="*/ 16993 h 34333"/>
                <a:gd name="connsiteX17" fmla="*/ 30959 w 35133"/>
                <a:gd name="connsiteY17" fmla="*/ 16993 h 34333"/>
                <a:gd name="connsiteX18" fmla="*/ 29916 w 35133"/>
                <a:gd name="connsiteY18" fmla="*/ 11445 h 34333"/>
                <a:gd name="connsiteX19" fmla="*/ 27133 w 35133"/>
                <a:gd name="connsiteY19" fmla="*/ 6936 h 34333"/>
                <a:gd name="connsiteX20" fmla="*/ 22959 w 35133"/>
                <a:gd name="connsiteY20" fmla="*/ 4162 h 34333"/>
                <a:gd name="connsiteX21" fmla="*/ 17741 w 35133"/>
                <a:gd name="connsiteY21" fmla="*/ 3121 h 34333"/>
                <a:gd name="connsiteX22" fmla="*/ 12175 w 35133"/>
                <a:gd name="connsiteY22" fmla="*/ 4162 h 34333"/>
                <a:gd name="connsiteX23" fmla="*/ 8001 w 35133"/>
                <a:gd name="connsiteY23" fmla="*/ 6936 h 34333"/>
                <a:gd name="connsiteX24" fmla="*/ 5218 w 35133"/>
                <a:gd name="connsiteY24" fmla="*/ 11098 h 34333"/>
                <a:gd name="connsiteX25" fmla="*/ 4174 w 35133"/>
                <a:gd name="connsiteY25" fmla="*/ 16300 h 34333"/>
                <a:gd name="connsiteX26" fmla="*/ 5218 w 35133"/>
                <a:gd name="connsiteY26" fmla="*/ 21849 h 34333"/>
                <a:gd name="connsiteX27" fmla="*/ 8001 w 35133"/>
                <a:gd name="connsiteY27" fmla="*/ 26357 h 34333"/>
                <a:gd name="connsiteX28" fmla="*/ 12175 w 35133"/>
                <a:gd name="connsiteY28" fmla="*/ 29132 h 34333"/>
                <a:gd name="connsiteX29" fmla="*/ 17393 w 35133"/>
                <a:gd name="connsiteY29" fmla="*/ 30172 h 34333"/>
                <a:gd name="connsiteX30" fmla="*/ 22959 w 35133"/>
                <a:gd name="connsiteY30" fmla="*/ 29132 h 34333"/>
                <a:gd name="connsiteX31" fmla="*/ 27133 w 35133"/>
                <a:gd name="connsiteY31" fmla="*/ 26357 h 34333"/>
                <a:gd name="connsiteX32" fmla="*/ 29916 w 35133"/>
                <a:gd name="connsiteY32" fmla="*/ 22195 h 34333"/>
                <a:gd name="connsiteX33" fmla="*/ 30959 w 35133"/>
                <a:gd name="connsiteY33" fmla="*/ 16993 h 34333"/>
                <a:gd name="connsiteX34" fmla="*/ 25742 w 35133"/>
                <a:gd name="connsiteY34" fmla="*/ 25317 h 34333"/>
                <a:gd name="connsiteX35" fmla="*/ 25742 w 35133"/>
                <a:gd name="connsiteY35" fmla="*/ 25317 h 34333"/>
                <a:gd name="connsiteX36" fmla="*/ 25394 w 35133"/>
                <a:gd name="connsiteY36" fmla="*/ 26010 h 34333"/>
                <a:gd name="connsiteX37" fmla="*/ 24698 w 35133"/>
                <a:gd name="connsiteY37" fmla="*/ 26010 h 34333"/>
                <a:gd name="connsiteX38" fmla="*/ 23307 w 35133"/>
                <a:gd name="connsiteY38" fmla="*/ 26010 h 34333"/>
                <a:gd name="connsiteX39" fmla="*/ 22263 w 35133"/>
                <a:gd name="connsiteY39" fmla="*/ 26010 h 34333"/>
                <a:gd name="connsiteX40" fmla="*/ 21567 w 35133"/>
                <a:gd name="connsiteY40" fmla="*/ 26010 h 34333"/>
                <a:gd name="connsiteX41" fmla="*/ 21219 w 35133"/>
                <a:gd name="connsiteY41" fmla="*/ 25664 h 34333"/>
                <a:gd name="connsiteX42" fmla="*/ 20872 w 35133"/>
                <a:gd name="connsiteY42" fmla="*/ 24970 h 34333"/>
                <a:gd name="connsiteX43" fmla="*/ 19828 w 35133"/>
                <a:gd name="connsiteY43" fmla="*/ 21849 h 34333"/>
                <a:gd name="connsiteX44" fmla="*/ 18437 w 35133"/>
                <a:gd name="connsiteY44" fmla="*/ 19421 h 34333"/>
                <a:gd name="connsiteX45" fmla="*/ 16349 w 35133"/>
                <a:gd name="connsiteY45" fmla="*/ 18727 h 34333"/>
                <a:gd name="connsiteX46" fmla="*/ 15306 w 35133"/>
                <a:gd name="connsiteY46" fmla="*/ 18727 h 34333"/>
                <a:gd name="connsiteX47" fmla="*/ 15306 w 35133"/>
                <a:gd name="connsiteY47" fmla="*/ 24970 h 34333"/>
                <a:gd name="connsiteX48" fmla="*/ 14958 w 35133"/>
                <a:gd name="connsiteY48" fmla="*/ 25664 h 34333"/>
                <a:gd name="connsiteX49" fmla="*/ 13219 w 35133"/>
                <a:gd name="connsiteY49" fmla="*/ 26010 h 34333"/>
                <a:gd name="connsiteX50" fmla="*/ 11479 w 35133"/>
                <a:gd name="connsiteY50" fmla="*/ 25664 h 34333"/>
                <a:gd name="connsiteX51" fmla="*/ 11132 w 35133"/>
                <a:gd name="connsiteY51" fmla="*/ 24970 h 34333"/>
                <a:gd name="connsiteX52" fmla="*/ 11132 w 35133"/>
                <a:gd name="connsiteY52" fmla="*/ 9017 h 34333"/>
                <a:gd name="connsiteX53" fmla="*/ 11479 w 35133"/>
                <a:gd name="connsiteY53" fmla="*/ 7630 h 34333"/>
                <a:gd name="connsiteX54" fmla="*/ 12871 w 35133"/>
                <a:gd name="connsiteY54" fmla="*/ 6936 h 34333"/>
                <a:gd name="connsiteX55" fmla="*/ 18089 w 35133"/>
                <a:gd name="connsiteY55" fmla="*/ 6936 h 34333"/>
                <a:gd name="connsiteX56" fmla="*/ 21219 w 35133"/>
                <a:gd name="connsiteY56" fmla="*/ 7283 h 34333"/>
                <a:gd name="connsiteX57" fmla="*/ 23655 w 35133"/>
                <a:gd name="connsiteY57" fmla="*/ 8323 h 34333"/>
                <a:gd name="connsiteX58" fmla="*/ 25046 w 35133"/>
                <a:gd name="connsiteY58" fmla="*/ 10057 h 34333"/>
                <a:gd name="connsiteX59" fmla="*/ 25394 w 35133"/>
                <a:gd name="connsiteY59" fmla="*/ 12485 h 34333"/>
                <a:gd name="connsiteX60" fmla="*/ 24350 w 35133"/>
                <a:gd name="connsiteY60" fmla="*/ 15606 h 34333"/>
                <a:gd name="connsiteX61" fmla="*/ 21219 w 35133"/>
                <a:gd name="connsiteY61" fmla="*/ 17340 h 34333"/>
                <a:gd name="connsiteX62" fmla="*/ 23307 w 35133"/>
                <a:gd name="connsiteY62" fmla="*/ 18381 h 34333"/>
                <a:gd name="connsiteX63" fmla="*/ 25046 w 35133"/>
                <a:gd name="connsiteY63" fmla="*/ 20808 h 34333"/>
                <a:gd name="connsiteX64" fmla="*/ 26089 w 35133"/>
                <a:gd name="connsiteY64" fmla="*/ 23583 h 34333"/>
                <a:gd name="connsiteX65" fmla="*/ 25742 w 35133"/>
                <a:gd name="connsiteY65" fmla="*/ 25317 h 34333"/>
                <a:gd name="connsiteX66" fmla="*/ 20524 w 35133"/>
                <a:gd name="connsiteY66" fmla="*/ 12832 h 34333"/>
                <a:gd name="connsiteX67" fmla="*/ 20524 w 35133"/>
                <a:gd name="connsiteY67" fmla="*/ 11791 h 34333"/>
                <a:gd name="connsiteX68" fmla="*/ 20176 w 35133"/>
                <a:gd name="connsiteY68" fmla="*/ 11098 h 34333"/>
                <a:gd name="connsiteX69" fmla="*/ 19132 w 35133"/>
                <a:gd name="connsiteY69" fmla="*/ 10751 h 34333"/>
                <a:gd name="connsiteX70" fmla="*/ 17741 w 35133"/>
                <a:gd name="connsiteY70" fmla="*/ 10404 h 34333"/>
                <a:gd name="connsiteX71" fmla="*/ 15654 w 35133"/>
                <a:gd name="connsiteY71" fmla="*/ 10404 h 34333"/>
                <a:gd name="connsiteX72" fmla="*/ 15654 w 35133"/>
                <a:gd name="connsiteY72" fmla="*/ 15259 h 34333"/>
                <a:gd name="connsiteX73" fmla="*/ 17741 w 35133"/>
                <a:gd name="connsiteY73" fmla="*/ 15259 h 34333"/>
                <a:gd name="connsiteX74" fmla="*/ 20176 w 35133"/>
                <a:gd name="connsiteY74" fmla="*/ 14566 h 34333"/>
                <a:gd name="connsiteX75" fmla="*/ 20524 w 35133"/>
                <a:gd name="connsiteY75" fmla="*/ 12832 h 34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5133" h="34333">
                  <a:moveTo>
                    <a:pt x="35134" y="16993"/>
                  </a:moveTo>
                  <a:cubicBezTo>
                    <a:pt x="35134" y="19421"/>
                    <a:pt x="34786" y="21502"/>
                    <a:pt x="33742" y="23583"/>
                  </a:cubicBezTo>
                  <a:cubicBezTo>
                    <a:pt x="32699" y="25664"/>
                    <a:pt x="31655" y="27398"/>
                    <a:pt x="29916" y="29132"/>
                  </a:cubicBezTo>
                  <a:cubicBezTo>
                    <a:pt x="28177" y="30866"/>
                    <a:pt x="26437" y="31906"/>
                    <a:pt x="24350" y="32946"/>
                  </a:cubicBezTo>
                  <a:cubicBezTo>
                    <a:pt x="22263" y="33987"/>
                    <a:pt x="19828" y="34334"/>
                    <a:pt x="17393" y="34334"/>
                  </a:cubicBezTo>
                  <a:cubicBezTo>
                    <a:pt x="14958" y="34334"/>
                    <a:pt x="12523" y="33987"/>
                    <a:pt x="10436" y="32946"/>
                  </a:cubicBezTo>
                  <a:cubicBezTo>
                    <a:pt x="8349" y="32253"/>
                    <a:pt x="6609" y="30866"/>
                    <a:pt x="4870" y="29478"/>
                  </a:cubicBezTo>
                  <a:cubicBezTo>
                    <a:pt x="3479" y="28091"/>
                    <a:pt x="2087" y="26010"/>
                    <a:pt x="1391" y="23929"/>
                  </a:cubicBezTo>
                  <a:cubicBezTo>
                    <a:pt x="696" y="21849"/>
                    <a:pt x="0" y="19421"/>
                    <a:pt x="0" y="16993"/>
                  </a:cubicBezTo>
                  <a:cubicBezTo>
                    <a:pt x="0" y="14566"/>
                    <a:pt x="348" y="12485"/>
                    <a:pt x="1391" y="10404"/>
                  </a:cubicBezTo>
                  <a:cubicBezTo>
                    <a:pt x="2435" y="8323"/>
                    <a:pt x="3479" y="6589"/>
                    <a:pt x="5218" y="4855"/>
                  </a:cubicBezTo>
                  <a:cubicBezTo>
                    <a:pt x="6957" y="3121"/>
                    <a:pt x="8696" y="2081"/>
                    <a:pt x="10784" y="1387"/>
                  </a:cubicBezTo>
                  <a:cubicBezTo>
                    <a:pt x="12871" y="347"/>
                    <a:pt x="15306" y="0"/>
                    <a:pt x="17741" y="0"/>
                  </a:cubicBezTo>
                  <a:cubicBezTo>
                    <a:pt x="20176" y="0"/>
                    <a:pt x="22611" y="347"/>
                    <a:pt x="24698" y="1387"/>
                  </a:cubicBezTo>
                  <a:cubicBezTo>
                    <a:pt x="26785" y="2081"/>
                    <a:pt x="28525" y="3468"/>
                    <a:pt x="30264" y="4855"/>
                  </a:cubicBezTo>
                  <a:cubicBezTo>
                    <a:pt x="31655" y="6242"/>
                    <a:pt x="33047" y="8323"/>
                    <a:pt x="33742" y="10404"/>
                  </a:cubicBezTo>
                  <a:cubicBezTo>
                    <a:pt x="34438" y="12485"/>
                    <a:pt x="35134" y="14566"/>
                    <a:pt x="35134" y="16993"/>
                  </a:cubicBezTo>
                  <a:close/>
                  <a:moveTo>
                    <a:pt x="30959" y="16993"/>
                  </a:moveTo>
                  <a:cubicBezTo>
                    <a:pt x="30959" y="14913"/>
                    <a:pt x="30612" y="13179"/>
                    <a:pt x="29916" y="11445"/>
                  </a:cubicBezTo>
                  <a:cubicBezTo>
                    <a:pt x="29220" y="9711"/>
                    <a:pt x="28177" y="8323"/>
                    <a:pt x="27133" y="6936"/>
                  </a:cubicBezTo>
                  <a:cubicBezTo>
                    <a:pt x="26089" y="5549"/>
                    <a:pt x="24698" y="4855"/>
                    <a:pt x="22959" y="4162"/>
                  </a:cubicBezTo>
                  <a:cubicBezTo>
                    <a:pt x="21219" y="3468"/>
                    <a:pt x="19480" y="3121"/>
                    <a:pt x="17741" y="3121"/>
                  </a:cubicBezTo>
                  <a:cubicBezTo>
                    <a:pt x="15654" y="3121"/>
                    <a:pt x="13914" y="3468"/>
                    <a:pt x="12175" y="4162"/>
                  </a:cubicBezTo>
                  <a:cubicBezTo>
                    <a:pt x="10436" y="4855"/>
                    <a:pt x="9044" y="5896"/>
                    <a:pt x="8001" y="6936"/>
                  </a:cubicBezTo>
                  <a:cubicBezTo>
                    <a:pt x="6957" y="7977"/>
                    <a:pt x="5914" y="9711"/>
                    <a:pt x="5218" y="11098"/>
                  </a:cubicBezTo>
                  <a:cubicBezTo>
                    <a:pt x="4522" y="12832"/>
                    <a:pt x="4174" y="14566"/>
                    <a:pt x="4174" y="16300"/>
                  </a:cubicBezTo>
                  <a:cubicBezTo>
                    <a:pt x="4174" y="18381"/>
                    <a:pt x="4522" y="20115"/>
                    <a:pt x="5218" y="21849"/>
                  </a:cubicBezTo>
                  <a:cubicBezTo>
                    <a:pt x="5914" y="23583"/>
                    <a:pt x="6957" y="24970"/>
                    <a:pt x="8001" y="26357"/>
                  </a:cubicBezTo>
                  <a:cubicBezTo>
                    <a:pt x="9044" y="27744"/>
                    <a:pt x="10436" y="28438"/>
                    <a:pt x="12175" y="29132"/>
                  </a:cubicBezTo>
                  <a:cubicBezTo>
                    <a:pt x="13914" y="29825"/>
                    <a:pt x="15654" y="30172"/>
                    <a:pt x="17393" y="30172"/>
                  </a:cubicBezTo>
                  <a:cubicBezTo>
                    <a:pt x="19480" y="30172"/>
                    <a:pt x="21219" y="29825"/>
                    <a:pt x="22959" y="29132"/>
                  </a:cubicBezTo>
                  <a:cubicBezTo>
                    <a:pt x="24698" y="28438"/>
                    <a:pt x="26089" y="27398"/>
                    <a:pt x="27133" y="26357"/>
                  </a:cubicBezTo>
                  <a:cubicBezTo>
                    <a:pt x="28177" y="24970"/>
                    <a:pt x="29220" y="23583"/>
                    <a:pt x="29916" y="22195"/>
                  </a:cubicBezTo>
                  <a:cubicBezTo>
                    <a:pt x="30612" y="20808"/>
                    <a:pt x="30959" y="19074"/>
                    <a:pt x="30959" y="16993"/>
                  </a:cubicBezTo>
                  <a:close/>
                  <a:moveTo>
                    <a:pt x="25742" y="25317"/>
                  </a:moveTo>
                  <a:cubicBezTo>
                    <a:pt x="25742" y="25317"/>
                    <a:pt x="25742" y="25317"/>
                    <a:pt x="25742" y="25317"/>
                  </a:cubicBezTo>
                  <a:cubicBezTo>
                    <a:pt x="25742" y="25664"/>
                    <a:pt x="25394" y="25664"/>
                    <a:pt x="25394" y="26010"/>
                  </a:cubicBezTo>
                  <a:cubicBezTo>
                    <a:pt x="25394" y="26357"/>
                    <a:pt x="25046" y="26010"/>
                    <a:pt x="24698" y="26010"/>
                  </a:cubicBezTo>
                  <a:cubicBezTo>
                    <a:pt x="24350" y="26010"/>
                    <a:pt x="24002" y="26010"/>
                    <a:pt x="23307" y="26010"/>
                  </a:cubicBezTo>
                  <a:cubicBezTo>
                    <a:pt x="22959" y="26010"/>
                    <a:pt x="22263" y="26010"/>
                    <a:pt x="22263" y="26010"/>
                  </a:cubicBezTo>
                  <a:cubicBezTo>
                    <a:pt x="21915" y="26010"/>
                    <a:pt x="21567" y="26010"/>
                    <a:pt x="21567" y="26010"/>
                  </a:cubicBezTo>
                  <a:cubicBezTo>
                    <a:pt x="21219" y="26010"/>
                    <a:pt x="21219" y="25664"/>
                    <a:pt x="21219" y="25664"/>
                  </a:cubicBezTo>
                  <a:cubicBezTo>
                    <a:pt x="21219" y="25664"/>
                    <a:pt x="20872" y="25317"/>
                    <a:pt x="20872" y="24970"/>
                  </a:cubicBezTo>
                  <a:lnTo>
                    <a:pt x="19828" y="21849"/>
                  </a:lnTo>
                  <a:cubicBezTo>
                    <a:pt x="19480" y="20808"/>
                    <a:pt x="19132" y="20115"/>
                    <a:pt x="18437" y="19421"/>
                  </a:cubicBezTo>
                  <a:cubicBezTo>
                    <a:pt x="18089" y="19074"/>
                    <a:pt x="17393" y="18727"/>
                    <a:pt x="16349" y="18727"/>
                  </a:cubicBezTo>
                  <a:lnTo>
                    <a:pt x="15306" y="18727"/>
                  </a:lnTo>
                  <a:lnTo>
                    <a:pt x="15306" y="24970"/>
                  </a:lnTo>
                  <a:cubicBezTo>
                    <a:pt x="15306" y="25317"/>
                    <a:pt x="15306" y="25664"/>
                    <a:pt x="14958" y="25664"/>
                  </a:cubicBezTo>
                  <a:cubicBezTo>
                    <a:pt x="14610" y="25664"/>
                    <a:pt x="14262" y="26010"/>
                    <a:pt x="13219" y="26010"/>
                  </a:cubicBezTo>
                  <a:cubicBezTo>
                    <a:pt x="12175" y="26010"/>
                    <a:pt x="11827" y="26010"/>
                    <a:pt x="11479" y="25664"/>
                  </a:cubicBezTo>
                  <a:cubicBezTo>
                    <a:pt x="11132" y="25317"/>
                    <a:pt x="11132" y="25317"/>
                    <a:pt x="11132" y="24970"/>
                  </a:cubicBezTo>
                  <a:lnTo>
                    <a:pt x="11132" y="9017"/>
                  </a:lnTo>
                  <a:cubicBezTo>
                    <a:pt x="11132" y="8323"/>
                    <a:pt x="11132" y="7977"/>
                    <a:pt x="11479" y="7630"/>
                  </a:cubicBezTo>
                  <a:cubicBezTo>
                    <a:pt x="11827" y="7283"/>
                    <a:pt x="12175" y="6936"/>
                    <a:pt x="12871" y="6936"/>
                  </a:cubicBezTo>
                  <a:lnTo>
                    <a:pt x="18089" y="6936"/>
                  </a:lnTo>
                  <a:cubicBezTo>
                    <a:pt x="19132" y="6936"/>
                    <a:pt x="20176" y="6936"/>
                    <a:pt x="21219" y="7283"/>
                  </a:cubicBezTo>
                  <a:cubicBezTo>
                    <a:pt x="22263" y="7630"/>
                    <a:pt x="22959" y="7977"/>
                    <a:pt x="23655" y="8323"/>
                  </a:cubicBezTo>
                  <a:cubicBezTo>
                    <a:pt x="24350" y="8670"/>
                    <a:pt x="24698" y="9364"/>
                    <a:pt x="25046" y="10057"/>
                  </a:cubicBezTo>
                  <a:cubicBezTo>
                    <a:pt x="25394" y="10751"/>
                    <a:pt x="25394" y="11445"/>
                    <a:pt x="25394" y="12485"/>
                  </a:cubicBezTo>
                  <a:cubicBezTo>
                    <a:pt x="25394" y="13872"/>
                    <a:pt x="25046" y="14913"/>
                    <a:pt x="24350" y="15606"/>
                  </a:cubicBezTo>
                  <a:cubicBezTo>
                    <a:pt x="23655" y="16300"/>
                    <a:pt x="22611" y="16993"/>
                    <a:pt x="21219" y="17340"/>
                  </a:cubicBezTo>
                  <a:cubicBezTo>
                    <a:pt x="21915" y="17687"/>
                    <a:pt x="22611" y="18034"/>
                    <a:pt x="23307" y="18381"/>
                  </a:cubicBezTo>
                  <a:cubicBezTo>
                    <a:pt x="24002" y="18727"/>
                    <a:pt x="24350" y="19768"/>
                    <a:pt x="25046" y="20808"/>
                  </a:cubicBezTo>
                  <a:lnTo>
                    <a:pt x="26089" y="23583"/>
                  </a:lnTo>
                  <a:cubicBezTo>
                    <a:pt x="25742" y="24623"/>
                    <a:pt x="25742" y="24970"/>
                    <a:pt x="25742" y="25317"/>
                  </a:cubicBezTo>
                  <a:close/>
                  <a:moveTo>
                    <a:pt x="20524" y="12832"/>
                  </a:moveTo>
                  <a:cubicBezTo>
                    <a:pt x="20524" y="12485"/>
                    <a:pt x="20524" y="12138"/>
                    <a:pt x="20524" y="11791"/>
                  </a:cubicBezTo>
                  <a:cubicBezTo>
                    <a:pt x="20524" y="11445"/>
                    <a:pt x="20176" y="11098"/>
                    <a:pt x="20176" y="11098"/>
                  </a:cubicBezTo>
                  <a:cubicBezTo>
                    <a:pt x="19828" y="10751"/>
                    <a:pt x="19480" y="10751"/>
                    <a:pt x="19132" y="10751"/>
                  </a:cubicBezTo>
                  <a:cubicBezTo>
                    <a:pt x="18784" y="10751"/>
                    <a:pt x="18089" y="10404"/>
                    <a:pt x="17741" y="10404"/>
                  </a:cubicBezTo>
                  <a:lnTo>
                    <a:pt x="15654" y="10404"/>
                  </a:lnTo>
                  <a:lnTo>
                    <a:pt x="15654" y="15259"/>
                  </a:lnTo>
                  <a:lnTo>
                    <a:pt x="17741" y="15259"/>
                  </a:lnTo>
                  <a:cubicBezTo>
                    <a:pt x="19132" y="15259"/>
                    <a:pt x="19828" y="14913"/>
                    <a:pt x="20176" y="14566"/>
                  </a:cubicBezTo>
                  <a:cubicBezTo>
                    <a:pt x="20524" y="14219"/>
                    <a:pt x="20524" y="13872"/>
                    <a:pt x="20524" y="12832"/>
                  </a:cubicBezTo>
                  <a:close/>
                </a:path>
              </a:pathLst>
            </a:custGeom>
            <a:solidFill>
              <a:srgbClr val="B6B9BF"/>
            </a:solidFill>
            <a:ln w="3454" cap="flat">
              <a:noFill/>
              <a:prstDash val="solid"/>
              <a:miter/>
            </a:ln>
          </p:spPr>
          <p:txBody>
            <a:bodyPr rtlCol="0" anchor="ctr"/>
            <a:lstStyle/>
            <a:p>
              <a:endParaRPr lang="en-US"/>
            </a:p>
          </p:txBody>
        </p:sp>
      </p:grpSp>
      <p:pic>
        <p:nvPicPr>
          <p:cNvPr id="50" name="Dots">
            <a:extLst>
              <a:ext uri="{FF2B5EF4-FFF2-40B4-BE49-F238E27FC236}">
                <a16:creationId xmlns:a16="http://schemas.microsoft.com/office/drawing/2014/main" id="{BBEB0493-606A-9285-DC69-C60C63A1692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5609902"/>
            <a:ext cx="711200" cy="660400"/>
          </a:xfrm>
          <a:prstGeom prst="rect">
            <a:avLst/>
          </a:prstGeom>
        </p:spPr>
      </p:pic>
    </p:spTree>
    <p:extLst>
      <p:ext uri="{BB962C8B-B14F-4D97-AF65-F5344CB8AC3E}">
        <p14:creationId xmlns:p14="http://schemas.microsoft.com/office/powerpoint/2010/main" val="15578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ard Deck Slides_Constructio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901932"/>
            <a:ext cx="5335796" cy="1054135"/>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Construction</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1">
                    <a:lumMod val="20000"/>
                    <a:lumOff val="80000"/>
                  </a:schemeClr>
                </a:gs>
                <a:gs pos="74000">
                  <a:schemeClr val="accent1"/>
                </a:gs>
                <a:gs pos="100000">
                  <a:schemeClr val="accent1">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7ECFAD05-E318-0ABA-4EF3-1591184764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9212" y="4230361"/>
            <a:ext cx="1755648" cy="1755648"/>
          </a:xfrm>
          <a:prstGeom prst="rect">
            <a:avLst/>
          </a:prstGeom>
        </p:spPr>
      </p:pic>
      <p:pic>
        <p:nvPicPr>
          <p:cNvPr id="2" name="Dots">
            <a:extLst>
              <a:ext uri="{FF2B5EF4-FFF2-40B4-BE49-F238E27FC236}">
                <a16:creationId xmlns:a16="http://schemas.microsoft.com/office/drawing/2014/main" id="{D2F0878D-1635-C377-5147-A0BE9B14573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83986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ard Deck Slides_Construc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9" name="Graphic 8">
            <a:extLst>
              <a:ext uri="{FF2B5EF4-FFF2-40B4-BE49-F238E27FC236}">
                <a16:creationId xmlns:a16="http://schemas.microsoft.com/office/drawing/2014/main" id="{EC751FBE-C78B-36B9-3B69-A7FC70E90D0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55432"/>
            <a:ext cx="749808" cy="749808"/>
          </a:xfrm>
          <a:prstGeom prst="rect">
            <a:avLst/>
          </a:prstGeom>
        </p:spPr>
      </p:pic>
      <p:sp>
        <p:nvSpPr>
          <p:cNvPr id="4" name="Rectangle 3">
            <a:extLst>
              <a:ext uri="{FF2B5EF4-FFF2-40B4-BE49-F238E27FC236}">
                <a16:creationId xmlns:a16="http://schemas.microsoft.com/office/drawing/2014/main" id="{676EE135-BC0C-587B-41A0-33FF60DCCA58}"/>
              </a:ext>
            </a:extLst>
          </p:cNvPr>
          <p:cNvSpPr/>
          <p:nvPr userDrawn="1"/>
        </p:nvSpPr>
        <p:spPr>
          <a:xfrm>
            <a:off x="0" y="762068"/>
            <a:ext cx="273698" cy="5714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401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ard Deck Slides_E&amp;TS">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1940131"/>
            <a:ext cx="6979401" cy="2977738"/>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Energy &amp; Technical Services</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3">
                    <a:lumMod val="20000"/>
                    <a:lumOff val="80000"/>
                    <a:alpha val="49000"/>
                  </a:schemeClr>
                </a:gs>
                <a:gs pos="74000">
                  <a:schemeClr val="accent3"/>
                </a:gs>
                <a:gs pos="100000">
                  <a:schemeClr val="accent3">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96A1231B-EE4A-1041-2B5D-FAF19700F73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9212" y="4230361"/>
            <a:ext cx="1755648" cy="1755648"/>
          </a:xfrm>
          <a:prstGeom prst="rect">
            <a:avLst/>
          </a:prstGeom>
        </p:spPr>
      </p:pic>
      <p:pic>
        <p:nvPicPr>
          <p:cNvPr id="2" name="Dots">
            <a:extLst>
              <a:ext uri="{FF2B5EF4-FFF2-40B4-BE49-F238E27FC236}">
                <a16:creationId xmlns:a16="http://schemas.microsoft.com/office/drawing/2014/main" id="{CA91052D-D04A-1FB1-076A-29D7C3397A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523728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ard Deck Slides_E&amp;T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4" name="Graphic 3">
            <a:extLst>
              <a:ext uri="{FF2B5EF4-FFF2-40B4-BE49-F238E27FC236}">
                <a16:creationId xmlns:a16="http://schemas.microsoft.com/office/drawing/2014/main" id="{82E1B277-109A-70AC-9F89-64D5F9555B3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45076"/>
            <a:ext cx="749808" cy="749808"/>
          </a:xfrm>
          <a:prstGeom prst="rect">
            <a:avLst/>
          </a:prstGeom>
        </p:spPr>
      </p:pic>
      <p:sp>
        <p:nvSpPr>
          <p:cNvPr id="8" name="Rectangle 7">
            <a:extLst>
              <a:ext uri="{FF2B5EF4-FFF2-40B4-BE49-F238E27FC236}">
                <a16:creationId xmlns:a16="http://schemas.microsoft.com/office/drawing/2014/main" id="{9F08253C-5872-1DF7-B92D-F5CAEF9EF276}"/>
              </a:ext>
            </a:extLst>
          </p:cNvPr>
          <p:cNvSpPr/>
          <p:nvPr userDrawn="1"/>
        </p:nvSpPr>
        <p:spPr>
          <a:xfrm>
            <a:off x="0" y="762068"/>
            <a:ext cx="273698" cy="571432"/>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719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ard Deck Slides_Mobil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129960"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Mobile Services</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2">
                    <a:lumMod val="20000"/>
                    <a:lumOff val="80000"/>
                  </a:schemeClr>
                </a:gs>
                <a:gs pos="74000">
                  <a:schemeClr val="accent2"/>
                </a:gs>
                <a:gs pos="100000">
                  <a:schemeClr val="accent2">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BB53753C-77C9-7AC9-B92F-ECEC48E9BCA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9212" y="4230361"/>
            <a:ext cx="1755648" cy="1755648"/>
          </a:xfrm>
          <a:prstGeom prst="rect">
            <a:avLst/>
          </a:prstGeom>
        </p:spPr>
      </p:pic>
      <p:pic>
        <p:nvPicPr>
          <p:cNvPr id="9" name="Dots">
            <a:extLst>
              <a:ext uri="{FF2B5EF4-FFF2-40B4-BE49-F238E27FC236}">
                <a16:creationId xmlns:a16="http://schemas.microsoft.com/office/drawing/2014/main" id="{08F7D731-F957-882E-718D-DC56150E9D0D}"/>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122630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ard Deck Slides_Mobi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4" name="Graphic 3">
            <a:extLst>
              <a:ext uri="{FF2B5EF4-FFF2-40B4-BE49-F238E27FC236}">
                <a16:creationId xmlns:a16="http://schemas.microsoft.com/office/drawing/2014/main" id="{EB3329D1-C099-5330-E64F-5D99385E983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45076"/>
            <a:ext cx="749808" cy="749808"/>
          </a:xfrm>
          <a:prstGeom prst="rect">
            <a:avLst/>
          </a:prstGeom>
        </p:spPr>
      </p:pic>
      <p:sp>
        <p:nvSpPr>
          <p:cNvPr id="9" name="Rectangle 8">
            <a:extLst>
              <a:ext uri="{FF2B5EF4-FFF2-40B4-BE49-F238E27FC236}">
                <a16:creationId xmlns:a16="http://schemas.microsoft.com/office/drawing/2014/main" id="{ED5EAA60-0097-4A05-BEA7-4E7E5B38CC5F}"/>
              </a:ext>
            </a:extLst>
          </p:cNvPr>
          <p:cNvSpPr/>
          <p:nvPr userDrawn="1"/>
        </p:nvSpPr>
        <p:spPr>
          <a:xfrm>
            <a:off x="0" y="762068"/>
            <a:ext cx="273698" cy="57143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9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ard Deck Slides_Corporat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129960"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Corporate Services</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5">
                    <a:lumMod val="10000"/>
                    <a:lumOff val="90000"/>
                  </a:schemeClr>
                </a:gs>
                <a:gs pos="74000">
                  <a:schemeClr val="accent5"/>
                </a:gs>
                <a:gs pos="100000">
                  <a:schemeClr val="accent5">
                    <a:lumMod val="25000"/>
                    <a:lumOff val="75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24C63D1E-9A66-3041-C9F7-5445261E68C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9212" y="4230361"/>
            <a:ext cx="1755648" cy="1755648"/>
          </a:xfrm>
          <a:prstGeom prst="rect">
            <a:avLst/>
          </a:prstGeom>
        </p:spPr>
      </p:pic>
      <p:pic>
        <p:nvPicPr>
          <p:cNvPr id="2" name="Dots">
            <a:extLst>
              <a:ext uri="{FF2B5EF4-FFF2-40B4-BE49-F238E27FC236}">
                <a16:creationId xmlns:a16="http://schemas.microsoft.com/office/drawing/2014/main" id="{5CBDD15D-7D35-0059-1A7D-78819E81299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81182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ard Deck Slides_Corporat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8" name="Graphic 7">
            <a:extLst>
              <a:ext uri="{FF2B5EF4-FFF2-40B4-BE49-F238E27FC236}">
                <a16:creationId xmlns:a16="http://schemas.microsoft.com/office/drawing/2014/main" id="{6A641193-DAF4-DB71-F665-0E627F1944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53202"/>
            <a:ext cx="749808" cy="749808"/>
          </a:xfrm>
          <a:prstGeom prst="rect">
            <a:avLst/>
          </a:prstGeom>
        </p:spPr>
      </p:pic>
      <p:sp>
        <p:nvSpPr>
          <p:cNvPr id="4" name="Rectangle 3">
            <a:extLst>
              <a:ext uri="{FF2B5EF4-FFF2-40B4-BE49-F238E27FC236}">
                <a16:creationId xmlns:a16="http://schemas.microsoft.com/office/drawing/2014/main" id="{F364245E-BA79-73D1-F856-445C0A139494}"/>
              </a:ext>
            </a:extLst>
          </p:cNvPr>
          <p:cNvSpPr/>
          <p:nvPr userDrawn="1"/>
        </p:nvSpPr>
        <p:spPr>
          <a:xfrm>
            <a:off x="0" y="762068"/>
            <a:ext cx="273698" cy="571432"/>
          </a:xfrm>
          <a:prstGeom prst="rect">
            <a:avLst/>
          </a:prstGeom>
          <a:solidFill>
            <a:schemeClr val="accent5">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11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ard Deck Slides_Dawso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382094"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Dawson Ventures</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4">
                    <a:lumMod val="20000"/>
                    <a:lumOff val="80000"/>
                  </a:schemeClr>
                </a:gs>
                <a:gs pos="74000">
                  <a:schemeClr val="accent4"/>
                </a:gs>
                <a:gs pos="100000">
                  <a:schemeClr val="accent4">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32E07613-0618-3A5B-4B69-39434F86D09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9212" y="4230361"/>
            <a:ext cx="1755648" cy="1755648"/>
          </a:xfrm>
          <a:prstGeom prst="rect">
            <a:avLst/>
          </a:prstGeom>
        </p:spPr>
      </p:pic>
      <p:pic>
        <p:nvPicPr>
          <p:cNvPr id="9" name="Dots">
            <a:extLst>
              <a:ext uri="{FF2B5EF4-FFF2-40B4-BE49-F238E27FC236}">
                <a16:creationId xmlns:a16="http://schemas.microsoft.com/office/drawing/2014/main" id="{5C0AA95F-D9DF-214C-51BA-BA8054738439}"/>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11647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ard Deck Slides_Daws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4" name="Graphic 3">
            <a:extLst>
              <a:ext uri="{FF2B5EF4-FFF2-40B4-BE49-F238E27FC236}">
                <a16:creationId xmlns:a16="http://schemas.microsoft.com/office/drawing/2014/main" id="{AA76020B-EC01-90EB-9FDD-F7CB04729E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45076"/>
            <a:ext cx="749808" cy="749808"/>
          </a:xfrm>
          <a:prstGeom prst="rect">
            <a:avLst/>
          </a:prstGeom>
        </p:spPr>
      </p:pic>
      <p:sp>
        <p:nvSpPr>
          <p:cNvPr id="8" name="Rectangle 7">
            <a:extLst>
              <a:ext uri="{FF2B5EF4-FFF2-40B4-BE49-F238E27FC236}">
                <a16:creationId xmlns:a16="http://schemas.microsoft.com/office/drawing/2014/main" id="{06DE1A15-4E8F-8F78-8FB5-0A7F40E87D9A}"/>
              </a:ext>
            </a:extLst>
          </p:cNvPr>
          <p:cNvSpPr/>
          <p:nvPr userDrawn="1"/>
        </p:nvSpPr>
        <p:spPr>
          <a:xfrm>
            <a:off x="0" y="762068"/>
            <a:ext cx="273698" cy="57143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5210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Cover Pag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52429D-CB73-F491-3845-42B68BF9BB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0000" y="0"/>
            <a:ext cx="4572000" cy="6858000"/>
          </a:xfrm>
          <a:prstGeom prst="rect">
            <a:avLst/>
          </a:prstGeom>
        </p:spPr>
      </p:pic>
      <p:pic>
        <p:nvPicPr>
          <p:cNvPr id="2" name="Background" descr="A picture containing moon, blue, electric blue, screenshot&#10;&#10;Description automatically generated">
            <a:extLst>
              <a:ext uri="{FF2B5EF4-FFF2-40B4-BE49-F238E27FC236}">
                <a16:creationId xmlns:a16="http://schemas.microsoft.com/office/drawing/2014/main" id="{8FC06442-AE44-8AD8-8DAB-0D09CD1577E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6034"/>
          <a:stretch/>
        </p:blipFill>
        <p:spPr>
          <a:xfrm>
            <a:off x="0" y="0"/>
            <a:ext cx="7798777" cy="6858000"/>
          </a:xfrm>
          <a:prstGeom prst="rect">
            <a:avLst/>
          </a:prstGeom>
        </p:spPr>
      </p:pic>
      <p:pic>
        <p:nvPicPr>
          <p:cNvPr id="36" name="Background" descr="A picture containing moon, blue, electric blue, screenshot&#10;&#10;Description automatically generated">
            <a:extLst>
              <a:ext uri="{FF2B5EF4-FFF2-40B4-BE49-F238E27FC236}">
                <a16:creationId xmlns:a16="http://schemas.microsoft.com/office/drawing/2014/main" id="{CBAD5728-21B4-1B15-76DD-5C938568F4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0809" t="51678" r="75"/>
          <a:stretch/>
        </p:blipFill>
        <p:spPr>
          <a:xfrm>
            <a:off x="8642149" y="3544078"/>
            <a:ext cx="3549851" cy="3313921"/>
          </a:xfrm>
          <a:prstGeom prst="rect">
            <a:avLst/>
          </a:prstGeom>
        </p:spPr>
      </p:pic>
      <p:sp>
        <p:nvSpPr>
          <p:cNvPr id="12" name="Sub Head">
            <a:extLst>
              <a:ext uri="{FF2B5EF4-FFF2-40B4-BE49-F238E27FC236}">
                <a16:creationId xmlns:a16="http://schemas.microsoft.com/office/drawing/2014/main" id="{587F878E-F78E-4F41-A407-410C0DBA3534}"/>
              </a:ext>
            </a:extLst>
          </p:cNvPr>
          <p:cNvSpPr>
            <a:spLocks noGrp="1"/>
          </p:cNvSpPr>
          <p:nvPr>
            <p:ph type="body" sz="quarter" idx="14"/>
          </p:nvPr>
        </p:nvSpPr>
        <p:spPr>
          <a:xfrm>
            <a:off x="427880" y="3764113"/>
            <a:ext cx="6842714" cy="1239356"/>
          </a:xfrm>
          <a:prstGeom prst="rect">
            <a:avLst/>
          </a:prstGeom>
        </p:spPr>
        <p:txBody>
          <a:bodyPr lIns="0" tIns="0" rIns="0" bIns="0"/>
          <a:lstStyle>
            <a:lvl1pPr marL="0" indent="0">
              <a:buNone/>
              <a:defRPr sz="2000" b="0" i="0" spc="50" baseline="0">
                <a:solidFill>
                  <a:schemeClr val="accent3">
                    <a:lumMod val="40000"/>
                    <a:lumOff val="60000"/>
                  </a:schemeClr>
                </a:solidFill>
                <a:latin typeface="Barlow Light" pitchFamily="2" charset="77"/>
              </a:defRPr>
            </a:lvl1pPr>
          </a:lstStyle>
          <a:p>
            <a:pPr lvl="0"/>
            <a:r>
              <a:rPr lang="en-US"/>
              <a:t>Click to edit Master text styles</a:t>
            </a:r>
          </a:p>
        </p:txBody>
      </p:sp>
      <p:sp>
        <p:nvSpPr>
          <p:cNvPr id="9" name="Headline">
            <a:extLst>
              <a:ext uri="{FF2B5EF4-FFF2-40B4-BE49-F238E27FC236}">
                <a16:creationId xmlns:a16="http://schemas.microsoft.com/office/drawing/2014/main" id="{12BC25EC-0D96-4DB6-8EFD-B32A37EBB25D}"/>
              </a:ext>
            </a:extLst>
          </p:cNvPr>
          <p:cNvSpPr>
            <a:spLocks noGrp="1"/>
          </p:cNvSpPr>
          <p:nvPr>
            <p:ph type="body" sz="quarter" idx="16"/>
          </p:nvPr>
        </p:nvSpPr>
        <p:spPr>
          <a:xfrm>
            <a:off x="427879" y="1552583"/>
            <a:ext cx="6842715" cy="1991496"/>
          </a:xfrm>
          <a:prstGeom prst="rect">
            <a:avLst/>
          </a:prstGeom>
        </p:spPr>
        <p:txBody>
          <a:bodyPr lIns="0" tIns="0" rIns="0" bIns="0" anchor="b"/>
          <a:lstStyle>
            <a:lvl1pPr marL="0" indent="0">
              <a:lnSpc>
                <a:spcPts val="4500"/>
              </a:lnSpc>
              <a:buNone/>
              <a:defRPr sz="4000" b="1" i="0">
                <a:solidFill>
                  <a:schemeClr val="bg1"/>
                </a:solidFill>
                <a:latin typeface="Barlow" pitchFamily="2" charset="77"/>
              </a:defRPr>
            </a:lvl1pPr>
          </a:lstStyle>
          <a:p>
            <a:pPr lvl="0"/>
            <a:r>
              <a:rPr lang="en-US"/>
              <a:t>Click to edit Master text styles</a:t>
            </a:r>
          </a:p>
        </p:txBody>
      </p:sp>
      <p:cxnSp>
        <p:nvCxnSpPr>
          <p:cNvPr id="13" name="Line">
            <a:extLst>
              <a:ext uri="{FF2B5EF4-FFF2-40B4-BE49-F238E27FC236}">
                <a16:creationId xmlns:a16="http://schemas.microsoft.com/office/drawing/2014/main" id="{EE22C903-8D5D-46CB-8764-A0978471A9E5}"/>
              </a:ext>
            </a:extLst>
          </p:cNvPr>
          <p:cNvCxnSpPr>
            <a:cxnSpLocks/>
          </p:cNvCxnSpPr>
          <p:nvPr userDrawn="1"/>
        </p:nvCxnSpPr>
        <p:spPr>
          <a:xfrm>
            <a:off x="0" y="952136"/>
            <a:ext cx="2286000" cy="364"/>
          </a:xfrm>
          <a:prstGeom prst="line">
            <a:avLst/>
          </a:prstGeom>
          <a:ln w="63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Date">
            <a:extLst>
              <a:ext uri="{FF2B5EF4-FFF2-40B4-BE49-F238E27FC236}">
                <a16:creationId xmlns:a16="http://schemas.microsoft.com/office/drawing/2014/main" id="{067C3C67-ADD5-6875-9E04-EB7F730D2F0B}"/>
              </a:ext>
            </a:extLst>
          </p:cNvPr>
          <p:cNvSpPr>
            <a:spLocks noGrp="1"/>
          </p:cNvSpPr>
          <p:nvPr>
            <p:ph type="body" sz="quarter" idx="17" hasCustomPrompt="1"/>
          </p:nvPr>
        </p:nvSpPr>
        <p:spPr>
          <a:xfrm>
            <a:off x="398143" y="514565"/>
            <a:ext cx="2605251" cy="278494"/>
          </a:xfrm>
          <a:prstGeom prst="rect">
            <a:avLst/>
          </a:prstGeom>
        </p:spPr>
        <p:txBody>
          <a:bodyPr lIns="0" tIns="0" rIns="0" bIns="0"/>
          <a:lstStyle>
            <a:lvl1pPr marL="0" indent="0">
              <a:buNone/>
              <a:defRPr sz="1800" b="1" i="0" spc="50" baseline="0">
                <a:solidFill>
                  <a:schemeClr val="bg1"/>
                </a:solidFill>
                <a:latin typeface="Barlow SemiBold" pitchFamily="2" charset="77"/>
              </a:defRPr>
            </a:lvl1pPr>
          </a:lstStyle>
          <a:p>
            <a:pPr lvl="0"/>
            <a:r>
              <a:rPr lang="en-US"/>
              <a:t>DATE</a:t>
            </a:r>
          </a:p>
        </p:txBody>
      </p:sp>
      <p:grpSp>
        <p:nvGrpSpPr>
          <p:cNvPr id="3" name="Group 2">
            <a:extLst>
              <a:ext uri="{FF2B5EF4-FFF2-40B4-BE49-F238E27FC236}">
                <a16:creationId xmlns:a16="http://schemas.microsoft.com/office/drawing/2014/main" id="{5D36B41E-4115-4C5C-D8C7-6C89C8627FE0}"/>
              </a:ext>
            </a:extLst>
          </p:cNvPr>
          <p:cNvGrpSpPr/>
          <p:nvPr userDrawn="1"/>
        </p:nvGrpSpPr>
        <p:grpSpPr>
          <a:xfrm>
            <a:off x="10562011" y="400355"/>
            <a:ext cx="1244538" cy="554556"/>
            <a:chOff x="10482223" y="364802"/>
            <a:chExt cx="1404114" cy="625662"/>
          </a:xfrm>
        </p:grpSpPr>
        <p:sp>
          <p:nvSpPr>
            <p:cNvPr id="6" name="Freeform 5">
              <a:extLst>
                <a:ext uri="{FF2B5EF4-FFF2-40B4-BE49-F238E27FC236}">
                  <a16:creationId xmlns:a16="http://schemas.microsoft.com/office/drawing/2014/main" id="{380A2170-D8A4-F78C-D3F5-D49F3D20CFB5}"/>
                </a:ext>
              </a:extLst>
            </p:cNvPr>
            <p:cNvSpPr/>
            <p:nvPr/>
          </p:nvSpPr>
          <p:spPr>
            <a:xfrm>
              <a:off x="11169092" y="593758"/>
              <a:ext cx="163697" cy="187698"/>
            </a:xfrm>
            <a:custGeom>
              <a:avLst/>
              <a:gdLst>
                <a:gd name="connsiteX0" fmla="*/ 38991 w 163697"/>
                <a:gd name="connsiteY0" fmla="*/ 4987 h 187698"/>
                <a:gd name="connsiteX1" fmla="*/ 0 w 163697"/>
                <a:gd name="connsiteY1" fmla="*/ 187699 h 187698"/>
                <a:gd name="connsiteX2" fmla="*/ 51685 w 163697"/>
                <a:gd name="connsiteY2" fmla="*/ 187699 h 187698"/>
                <a:gd name="connsiteX3" fmla="*/ 79341 w 163697"/>
                <a:gd name="connsiteY3" fmla="*/ 57126 h 187698"/>
                <a:gd name="connsiteX4" fmla="*/ 96570 w 163697"/>
                <a:gd name="connsiteY4" fmla="*/ 42164 h 187698"/>
                <a:gd name="connsiteX5" fmla="*/ 106997 w 163697"/>
                <a:gd name="connsiteY5" fmla="*/ 57126 h 187698"/>
                <a:gd name="connsiteX6" fmla="*/ 79341 w 163697"/>
                <a:gd name="connsiteY6" fmla="*/ 187699 h 187698"/>
                <a:gd name="connsiteX7" fmla="*/ 131027 w 163697"/>
                <a:gd name="connsiteY7" fmla="*/ 187699 h 187698"/>
                <a:gd name="connsiteX8" fmla="*/ 162763 w 163697"/>
                <a:gd name="connsiteY8" fmla="*/ 38084 h 187698"/>
                <a:gd name="connsiteX9" fmla="*/ 124679 w 163697"/>
                <a:gd name="connsiteY9" fmla="*/ 0 h 187698"/>
                <a:gd name="connsiteX10" fmla="*/ 82515 w 163697"/>
                <a:gd name="connsiteY10" fmla="*/ 28109 h 187698"/>
                <a:gd name="connsiteX11" fmla="*/ 82062 w 163697"/>
                <a:gd name="connsiteY11" fmla="*/ 28109 h 187698"/>
                <a:gd name="connsiteX12" fmla="*/ 87049 w 163697"/>
                <a:gd name="connsiteY12" fmla="*/ 5441 h 187698"/>
                <a:gd name="connsiteX13" fmla="*/ 38991 w 163697"/>
                <a:gd name="connsiteY13" fmla="*/ 5441 h 187698"/>
                <a:gd name="connsiteX14" fmla="*/ 38991 w 163697"/>
                <a:gd name="connsiteY14" fmla="*/ 4987 h 18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3697" h="187698">
                  <a:moveTo>
                    <a:pt x="38991" y="4987"/>
                  </a:moveTo>
                  <a:lnTo>
                    <a:pt x="0" y="187699"/>
                  </a:lnTo>
                  <a:lnTo>
                    <a:pt x="51685" y="187699"/>
                  </a:lnTo>
                  <a:lnTo>
                    <a:pt x="79341" y="57126"/>
                  </a:lnTo>
                  <a:cubicBezTo>
                    <a:pt x="81155" y="47605"/>
                    <a:pt x="87502" y="42618"/>
                    <a:pt x="96570" y="42164"/>
                  </a:cubicBezTo>
                  <a:cubicBezTo>
                    <a:pt x="106544" y="41711"/>
                    <a:pt x="108358" y="48512"/>
                    <a:pt x="106997" y="57126"/>
                  </a:cubicBezTo>
                  <a:lnTo>
                    <a:pt x="79341" y="187699"/>
                  </a:lnTo>
                  <a:lnTo>
                    <a:pt x="131027" y="187699"/>
                  </a:lnTo>
                  <a:lnTo>
                    <a:pt x="162763" y="38084"/>
                  </a:lnTo>
                  <a:cubicBezTo>
                    <a:pt x="168204" y="13148"/>
                    <a:pt x="149162" y="0"/>
                    <a:pt x="124679" y="0"/>
                  </a:cubicBezTo>
                  <a:cubicBezTo>
                    <a:pt x="108358" y="0"/>
                    <a:pt x="90222" y="14055"/>
                    <a:pt x="82515" y="28109"/>
                  </a:cubicBezTo>
                  <a:lnTo>
                    <a:pt x="82062" y="28109"/>
                  </a:lnTo>
                  <a:lnTo>
                    <a:pt x="87049" y="5441"/>
                  </a:lnTo>
                  <a:lnTo>
                    <a:pt x="38991" y="5441"/>
                  </a:lnTo>
                  <a:lnTo>
                    <a:pt x="38991" y="4987"/>
                  </a:lnTo>
                  <a:close/>
                </a:path>
              </a:pathLst>
            </a:custGeom>
            <a:solidFill>
              <a:srgbClr val="FFFFFF"/>
            </a:solidFill>
            <a:ln w="4524"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0B84518-B005-E2AD-7299-B4BCFBD72D4C}"/>
                </a:ext>
              </a:extLst>
            </p:cNvPr>
            <p:cNvSpPr/>
            <p:nvPr/>
          </p:nvSpPr>
          <p:spPr>
            <a:xfrm>
              <a:off x="11316876" y="593305"/>
              <a:ext cx="153745" cy="194499"/>
            </a:xfrm>
            <a:custGeom>
              <a:avLst/>
              <a:gdLst>
                <a:gd name="connsiteX0" fmla="*/ 151446 w 153745"/>
                <a:gd name="connsiteY0" fmla="*/ 59393 h 194499"/>
                <a:gd name="connsiteX1" fmla="*/ 97948 w 153745"/>
                <a:gd name="connsiteY1" fmla="*/ 0 h 194499"/>
                <a:gd name="connsiteX2" fmla="*/ 18606 w 153745"/>
                <a:gd name="connsiteY2" fmla="*/ 56672 h 194499"/>
                <a:gd name="connsiteX3" fmla="*/ 24500 w 153745"/>
                <a:gd name="connsiteY3" fmla="*/ 91129 h 194499"/>
                <a:gd name="connsiteX4" fmla="*/ 82986 w 153745"/>
                <a:gd name="connsiteY4" fmla="*/ 128760 h 194499"/>
                <a:gd name="connsiteX5" fmla="*/ 87066 w 153745"/>
                <a:gd name="connsiteY5" fmla="*/ 142814 h 194499"/>
                <a:gd name="connsiteX6" fmla="*/ 64851 w 153745"/>
                <a:gd name="connsiteY6" fmla="*/ 160043 h 194499"/>
                <a:gd name="connsiteX7" fmla="*/ 52156 w 153745"/>
                <a:gd name="connsiteY7" fmla="*/ 132840 h 194499"/>
                <a:gd name="connsiteX8" fmla="*/ 2738 w 153745"/>
                <a:gd name="connsiteY8" fmla="*/ 132840 h 194499"/>
                <a:gd name="connsiteX9" fmla="*/ 57597 w 153745"/>
                <a:gd name="connsiteY9" fmla="*/ 194500 h 194499"/>
                <a:gd name="connsiteX10" fmla="*/ 139205 w 153745"/>
                <a:gd name="connsiteY10" fmla="*/ 136467 h 194499"/>
                <a:gd name="connsiteX11" fmla="*/ 83893 w 153745"/>
                <a:gd name="connsiteY11" fmla="*/ 68914 h 194499"/>
                <a:gd name="connsiteX12" fmla="*/ 71652 w 153745"/>
                <a:gd name="connsiteY12" fmla="*/ 50325 h 194499"/>
                <a:gd name="connsiteX13" fmla="*/ 92054 w 153745"/>
                <a:gd name="connsiteY13" fmla="*/ 34910 h 194499"/>
                <a:gd name="connsiteX14" fmla="*/ 103841 w 153745"/>
                <a:gd name="connsiteY14" fmla="*/ 59846 h 194499"/>
                <a:gd name="connsiteX15" fmla="*/ 151446 w 153745"/>
                <a:gd name="connsiteY15" fmla="*/ 59846 h 194499"/>
                <a:gd name="connsiteX16" fmla="*/ 151446 w 153745"/>
                <a:gd name="connsiteY16" fmla="*/ 59393 h 19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3745" h="194499">
                  <a:moveTo>
                    <a:pt x="151446" y="59393"/>
                  </a:moveTo>
                  <a:cubicBezTo>
                    <a:pt x="161874" y="19042"/>
                    <a:pt x="135578" y="0"/>
                    <a:pt x="97948" y="0"/>
                  </a:cubicBezTo>
                  <a:cubicBezTo>
                    <a:pt x="61677" y="0"/>
                    <a:pt x="26767" y="16775"/>
                    <a:pt x="18606" y="56672"/>
                  </a:cubicBezTo>
                  <a:cubicBezTo>
                    <a:pt x="15886" y="70274"/>
                    <a:pt x="17700" y="80701"/>
                    <a:pt x="24500" y="91129"/>
                  </a:cubicBezTo>
                  <a:cubicBezTo>
                    <a:pt x="36741" y="109718"/>
                    <a:pt x="64398" y="117425"/>
                    <a:pt x="82986" y="128760"/>
                  </a:cubicBezTo>
                  <a:cubicBezTo>
                    <a:pt x="86613" y="131933"/>
                    <a:pt x="87973" y="137374"/>
                    <a:pt x="87066" y="142814"/>
                  </a:cubicBezTo>
                  <a:cubicBezTo>
                    <a:pt x="84346" y="154602"/>
                    <a:pt x="75732" y="160043"/>
                    <a:pt x="64851" y="160043"/>
                  </a:cubicBezTo>
                  <a:cubicBezTo>
                    <a:pt x="48983" y="160043"/>
                    <a:pt x="48529" y="145535"/>
                    <a:pt x="52156" y="132840"/>
                  </a:cubicBezTo>
                  <a:lnTo>
                    <a:pt x="2738" y="132840"/>
                  </a:lnTo>
                  <a:cubicBezTo>
                    <a:pt x="-8596" y="176818"/>
                    <a:pt x="16339" y="194500"/>
                    <a:pt x="57597" y="194500"/>
                  </a:cubicBezTo>
                  <a:cubicBezTo>
                    <a:pt x="95681" y="194500"/>
                    <a:pt x="130591" y="177271"/>
                    <a:pt x="139205" y="136467"/>
                  </a:cubicBezTo>
                  <a:cubicBezTo>
                    <a:pt x="148273" y="92943"/>
                    <a:pt x="114269" y="84328"/>
                    <a:pt x="83893" y="68914"/>
                  </a:cubicBezTo>
                  <a:cubicBezTo>
                    <a:pt x="77092" y="64833"/>
                    <a:pt x="69838" y="60299"/>
                    <a:pt x="71652" y="50325"/>
                  </a:cubicBezTo>
                  <a:cubicBezTo>
                    <a:pt x="73919" y="39444"/>
                    <a:pt x="82079" y="34910"/>
                    <a:pt x="92054" y="34910"/>
                  </a:cubicBezTo>
                  <a:cubicBezTo>
                    <a:pt x="108829" y="34910"/>
                    <a:pt x="105202" y="47605"/>
                    <a:pt x="103841" y="59846"/>
                  </a:cubicBezTo>
                  <a:lnTo>
                    <a:pt x="151446" y="59846"/>
                  </a:lnTo>
                  <a:lnTo>
                    <a:pt x="151446" y="59393"/>
                  </a:lnTo>
                  <a:close/>
                </a:path>
              </a:pathLst>
            </a:custGeom>
            <a:solidFill>
              <a:srgbClr val="FFFFFF"/>
            </a:solidFill>
            <a:ln w="452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F05D5DD-720E-C95A-6E89-7B6A7417E33E}"/>
                </a:ext>
              </a:extLst>
            </p:cNvPr>
            <p:cNvSpPr/>
            <p:nvPr/>
          </p:nvSpPr>
          <p:spPr>
            <a:xfrm>
              <a:off x="11474129" y="546607"/>
              <a:ext cx="108897" cy="237570"/>
            </a:xfrm>
            <a:custGeom>
              <a:avLst/>
              <a:gdLst>
                <a:gd name="connsiteX0" fmla="*/ 24115 w 108897"/>
                <a:gd name="connsiteY0" fmla="*/ 89769 h 237570"/>
                <a:gd name="connsiteX1" fmla="*/ 1447 w 108897"/>
                <a:gd name="connsiteY1" fmla="*/ 195406 h 237570"/>
                <a:gd name="connsiteX2" fmla="*/ 35903 w 108897"/>
                <a:gd name="connsiteY2" fmla="*/ 237571 h 237570"/>
                <a:gd name="connsiteX3" fmla="*/ 69907 w 108897"/>
                <a:gd name="connsiteY3" fmla="*/ 234850 h 237570"/>
                <a:gd name="connsiteX4" fmla="*/ 77614 w 108897"/>
                <a:gd name="connsiteY4" fmla="*/ 198127 h 237570"/>
                <a:gd name="connsiteX5" fmla="*/ 64013 w 108897"/>
                <a:gd name="connsiteY5" fmla="*/ 198580 h 237570"/>
                <a:gd name="connsiteX6" fmla="*/ 55399 w 108897"/>
                <a:gd name="connsiteY6" fmla="*/ 185885 h 237570"/>
                <a:gd name="connsiteX7" fmla="*/ 75801 w 108897"/>
                <a:gd name="connsiteY7" fmla="*/ 89769 h 237570"/>
                <a:gd name="connsiteX8" fmla="*/ 100737 w 108897"/>
                <a:gd name="connsiteY8" fmla="*/ 89769 h 237570"/>
                <a:gd name="connsiteX9" fmla="*/ 108897 w 108897"/>
                <a:gd name="connsiteY9" fmla="*/ 52139 h 237570"/>
                <a:gd name="connsiteX10" fmla="*/ 83961 w 108897"/>
                <a:gd name="connsiteY10" fmla="*/ 52139 h 237570"/>
                <a:gd name="connsiteX11" fmla="*/ 94843 w 108897"/>
                <a:gd name="connsiteY11" fmla="*/ 0 h 237570"/>
                <a:gd name="connsiteX12" fmla="*/ 43157 w 108897"/>
                <a:gd name="connsiteY12" fmla="*/ 0 h 237570"/>
                <a:gd name="connsiteX13" fmla="*/ 32276 w 108897"/>
                <a:gd name="connsiteY13" fmla="*/ 52139 h 237570"/>
                <a:gd name="connsiteX14" fmla="*/ 11874 w 108897"/>
                <a:gd name="connsiteY14" fmla="*/ 52139 h 237570"/>
                <a:gd name="connsiteX15" fmla="*/ 3713 w 108897"/>
                <a:gd name="connsiteY15" fmla="*/ 89769 h 237570"/>
                <a:gd name="connsiteX16" fmla="*/ 24115 w 108897"/>
                <a:gd name="connsiteY16" fmla="*/ 89769 h 237570"/>
                <a:gd name="connsiteX17" fmla="*/ 24115 w 108897"/>
                <a:gd name="connsiteY17" fmla="*/ 89769 h 237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897" h="237570">
                  <a:moveTo>
                    <a:pt x="24115" y="89769"/>
                  </a:moveTo>
                  <a:lnTo>
                    <a:pt x="1447" y="195406"/>
                  </a:lnTo>
                  <a:cubicBezTo>
                    <a:pt x="-4447" y="223062"/>
                    <a:pt x="7794" y="237571"/>
                    <a:pt x="35903" y="237571"/>
                  </a:cubicBezTo>
                  <a:cubicBezTo>
                    <a:pt x="47238" y="237571"/>
                    <a:pt x="58572" y="236210"/>
                    <a:pt x="69907" y="234850"/>
                  </a:cubicBezTo>
                  <a:lnTo>
                    <a:pt x="77614" y="198127"/>
                  </a:lnTo>
                  <a:cubicBezTo>
                    <a:pt x="72174" y="198127"/>
                    <a:pt x="70360" y="197673"/>
                    <a:pt x="64013" y="198580"/>
                  </a:cubicBezTo>
                  <a:cubicBezTo>
                    <a:pt x="57212" y="198580"/>
                    <a:pt x="53132" y="196313"/>
                    <a:pt x="55399" y="185885"/>
                  </a:cubicBezTo>
                  <a:lnTo>
                    <a:pt x="75801" y="89769"/>
                  </a:lnTo>
                  <a:lnTo>
                    <a:pt x="100737" y="89769"/>
                  </a:lnTo>
                  <a:lnTo>
                    <a:pt x="108897" y="52139"/>
                  </a:lnTo>
                  <a:lnTo>
                    <a:pt x="83961" y="52139"/>
                  </a:lnTo>
                  <a:lnTo>
                    <a:pt x="94843" y="0"/>
                  </a:lnTo>
                  <a:lnTo>
                    <a:pt x="43157" y="0"/>
                  </a:lnTo>
                  <a:lnTo>
                    <a:pt x="32276" y="52139"/>
                  </a:lnTo>
                  <a:lnTo>
                    <a:pt x="11874" y="52139"/>
                  </a:lnTo>
                  <a:lnTo>
                    <a:pt x="3713" y="89769"/>
                  </a:lnTo>
                  <a:lnTo>
                    <a:pt x="24115" y="89769"/>
                  </a:lnTo>
                  <a:lnTo>
                    <a:pt x="24115" y="89769"/>
                  </a:lnTo>
                  <a:close/>
                </a:path>
              </a:pathLst>
            </a:custGeom>
            <a:solidFill>
              <a:srgbClr val="FFFFFF"/>
            </a:solidFill>
            <a:ln w="452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D2EB026-6481-A74F-F941-C5668F20A09C}"/>
                </a:ext>
              </a:extLst>
            </p:cNvPr>
            <p:cNvSpPr/>
            <p:nvPr/>
          </p:nvSpPr>
          <p:spPr>
            <a:xfrm>
              <a:off x="11556277" y="593305"/>
              <a:ext cx="129212" cy="188152"/>
            </a:xfrm>
            <a:custGeom>
              <a:avLst/>
              <a:gdLst>
                <a:gd name="connsiteX0" fmla="*/ 38991 w 129212"/>
                <a:gd name="connsiteY0" fmla="*/ 5441 h 188152"/>
                <a:gd name="connsiteX1" fmla="*/ 0 w 129212"/>
                <a:gd name="connsiteY1" fmla="*/ 188152 h 188152"/>
                <a:gd name="connsiteX2" fmla="*/ 51685 w 129212"/>
                <a:gd name="connsiteY2" fmla="*/ 188152 h 188152"/>
                <a:gd name="connsiteX3" fmla="*/ 75714 w 129212"/>
                <a:gd name="connsiteY3" fmla="*/ 75714 h 188152"/>
                <a:gd name="connsiteX4" fmla="*/ 101103 w 129212"/>
                <a:gd name="connsiteY4" fmla="*/ 57579 h 188152"/>
                <a:gd name="connsiteX5" fmla="*/ 116518 w 129212"/>
                <a:gd name="connsiteY5" fmla="*/ 58939 h 188152"/>
                <a:gd name="connsiteX6" fmla="*/ 129213 w 129212"/>
                <a:gd name="connsiteY6" fmla="*/ 0 h 188152"/>
                <a:gd name="connsiteX7" fmla="*/ 82062 w 129212"/>
                <a:gd name="connsiteY7" fmla="*/ 33097 h 188152"/>
                <a:gd name="connsiteX8" fmla="*/ 81155 w 129212"/>
                <a:gd name="connsiteY8" fmla="*/ 33097 h 188152"/>
                <a:gd name="connsiteX9" fmla="*/ 87049 w 129212"/>
                <a:gd name="connsiteY9" fmla="*/ 5441 h 188152"/>
                <a:gd name="connsiteX10" fmla="*/ 38991 w 129212"/>
                <a:gd name="connsiteY10" fmla="*/ 5441 h 188152"/>
                <a:gd name="connsiteX11" fmla="*/ 38991 w 129212"/>
                <a:gd name="connsiteY11" fmla="*/ 5441 h 18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212" h="188152">
                  <a:moveTo>
                    <a:pt x="38991" y="5441"/>
                  </a:moveTo>
                  <a:lnTo>
                    <a:pt x="0" y="188152"/>
                  </a:lnTo>
                  <a:lnTo>
                    <a:pt x="51685" y="188152"/>
                  </a:lnTo>
                  <a:lnTo>
                    <a:pt x="75714" y="75714"/>
                  </a:lnTo>
                  <a:cubicBezTo>
                    <a:pt x="79795" y="60753"/>
                    <a:pt x="86595" y="57579"/>
                    <a:pt x="101103" y="57579"/>
                  </a:cubicBezTo>
                  <a:cubicBezTo>
                    <a:pt x="106544" y="57579"/>
                    <a:pt x="111531" y="58032"/>
                    <a:pt x="116518" y="58939"/>
                  </a:cubicBezTo>
                  <a:lnTo>
                    <a:pt x="129213" y="0"/>
                  </a:lnTo>
                  <a:cubicBezTo>
                    <a:pt x="107451" y="0"/>
                    <a:pt x="92036" y="13601"/>
                    <a:pt x="82062" y="33097"/>
                  </a:cubicBezTo>
                  <a:lnTo>
                    <a:pt x="81155" y="33097"/>
                  </a:lnTo>
                  <a:lnTo>
                    <a:pt x="87049" y="5441"/>
                  </a:lnTo>
                  <a:lnTo>
                    <a:pt x="38991" y="5441"/>
                  </a:lnTo>
                  <a:lnTo>
                    <a:pt x="38991" y="5441"/>
                  </a:lnTo>
                  <a:close/>
                </a:path>
              </a:pathLst>
            </a:custGeom>
            <a:solidFill>
              <a:srgbClr val="FFFFFF"/>
            </a:solidFill>
            <a:ln w="452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57F321E-2248-304C-A2B9-D6BF95C69EE4}"/>
                </a:ext>
              </a:extLst>
            </p:cNvPr>
            <p:cNvSpPr/>
            <p:nvPr/>
          </p:nvSpPr>
          <p:spPr>
            <a:xfrm>
              <a:off x="11657381" y="598745"/>
              <a:ext cx="175004" cy="244371"/>
            </a:xfrm>
            <a:custGeom>
              <a:avLst/>
              <a:gdLst>
                <a:gd name="connsiteX0" fmla="*/ 87955 w 175004"/>
                <a:gd name="connsiteY0" fmla="*/ 0 h 244371"/>
                <a:gd name="connsiteX1" fmla="*/ 35817 w 175004"/>
                <a:gd name="connsiteY1" fmla="*/ 0 h 244371"/>
                <a:gd name="connsiteX2" fmla="*/ 36724 w 175004"/>
                <a:gd name="connsiteY2" fmla="*/ 165483 h 244371"/>
                <a:gd name="connsiteX3" fmla="*/ 35817 w 175004"/>
                <a:gd name="connsiteY3" fmla="*/ 196313 h 244371"/>
                <a:gd name="connsiteX4" fmla="*/ 18135 w 175004"/>
                <a:gd name="connsiteY4" fmla="*/ 205381 h 244371"/>
                <a:gd name="connsiteX5" fmla="*/ 8161 w 175004"/>
                <a:gd name="connsiteY5" fmla="*/ 204021 h 244371"/>
                <a:gd name="connsiteX6" fmla="*/ 0 w 175004"/>
                <a:gd name="connsiteY6" fmla="*/ 242558 h 244371"/>
                <a:gd name="connsiteX7" fmla="*/ 20402 w 175004"/>
                <a:gd name="connsiteY7" fmla="*/ 244371 h 244371"/>
                <a:gd name="connsiteX8" fmla="*/ 108811 w 175004"/>
                <a:gd name="connsiteY8" fmla="*/ 156416 h 244371"/>
                <a:gd name="connsiteX9" fmla="*/ 175004 w 175004"/>
                <a:gd name="connsiteY9" fmla="*/ 0 h 244371"/>
                <a:gd name="connsiteX10" fmla="*/ 124226 w 175004"/>
                <a:gd name="connsiteY10" fmla="*/ 0 h 244371"/>
                <a:gd name="connsiteX11" fmla="*/ 81155 w 175004"/>
                <a:gd name="connsiteY11" fmla="*/ 118332 h 244371"/>
                <a:gd name="connsiteX12" fmla="*/ 80702 w 175004"/>
                <a:gd name="connsiteY12" fmla="*/ 118332 h 244371"/>
                <a:gd name="connsiteX13" fmla="*/ 87955 w 175004"/>
                <a:gd name="connsiteY13" fmla="*/ 0 h 244371"/>
                <a:gd name="connsiteX14" fmla="*/ 87955 w 175004"/>
                <a:gd name="connsiteY14" fmla="*/ 0 h 24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5004" h="244371">
                  <a:moveTo>
                    <a:pt x="87955" y="0"/>
                  </a:moveTo>
                  <a:lnTo>
                    <a:pt x="35817" y="0"/>
                  </a:lnTo>
                  <a:lnTo>
                    <a:pt x="36724" y="165483"/>
                  </a:lnTo>
                  <a:cubicBezTo>
                    <a:pt x="36724" y="174098"/>
                    <a:pt x="37631" y="188152"/>
                    <a:pt x="35817" y="196313"/>
                  </a:cubicBezTo>
                  <a:cubicBezTo>
                    <a:pt x="34457" y="203567"/>
                    <a:pt x="23576" y="206287"/>
                    <a:pt x="18135" y="205381"/>
                  </a:cubicBezTo>
                  <a:cubicBezTo>
                    <a:pt x="14962" y="204927"/>
                    <a:pt x="11334" y="204474"/>
                    <a:pt x="8161" y="204021"/>
                  </a:cubicBezTo>
                  <a:lnTo>
                    <a:pt x="0" y="242558"/>
                  </a:lnTo>
                  <a:cubicBezTo>
                    <a:pt x="5441" y="242558"/>
                    <a:pt x="10881" y="244371"/>
                    <a:pt x="20402" y="244371"/>
                  </a:cubicBezTo>
                  <a:cubicBezTo>
                    <a:pt x="77074" y="244371"/>
                    <a:pt x="85235" y="205834"/>
                    <a:pt x="108811" y="156416"/>
                  </a:cubicBezTo>
                  <a:lnTo>
                    <a:pt x="175004" y="0"/>
                  </a:lnTo>
                  <a:lnTo>
                    <a:pt x="124226" y="0"/>
                  </a:lnTo>
                  <a:lnTo>
                    <a:pt x="81155" y="118332"/>
                  </a:lnTo>
                  <a:lnTo>
                    <a:pt x="80702" y="118332"/>
                  </a:lnTo>
                  <a:lnTo>
                    <a:pt x="87955" y="0"/>
                  </a:lnTo>
                  <a:lnTo>
                    <a:pt x="87955" y="0"/>
                  </a:lnTo>
                  <a:close/>
                </a:path>
              </a:pathLst>
            </a:custGeom>
            <a:solidFill>
              <a:srgbClr val="FFFFFF"/>
            </a:solidFill>
            <a:ln w="4524"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193D4874-0AA4-4354-351E-D4CDDD69E679}"/>
                </a:ext>
              </a:extLst>
            </p:cNvPr>
            <p:cNvSpPr/>
            <p:nvPr/>
          </p:nvSpPr>
          <p:spPr>
            <a:xfrm>
              <a:off x="11100632" y="536632"/>
              <a:ext cx="103823" cy="244824"/>
            </a:xfrm>
            <a:custGeom>
              <a:avLst/>
              <a:gdLst>
                <a:gd name="connsiteX0" fmla="*/ 51685 w 103823"/>
                <a:gd name="connsiteY0" fmla="*/ 244825 h 244824"/>
                <a:gd name="connsiteX1" fmla="*/ 90676 w 103823"/>
                <a:gd name="connsiteY1" fmla="*/ 62113 h 244824"/>
                <a:gd name="connsiteX2" fmla="*/ 38991 w 103823"/>
                <a:gd name="connsiteY2" fmla="*/ 62113 h 244824"/>
                <a:gd name="connsiteX3" fmla="*/ 0 w 103823"/>
                <a:gd name="connsiteY3" fmla="*/ 244825 h 244824"/>
                <a:gd name="connsiteX4" fmla="*/ 51685 w 103823"/>
                <a:gd name="connsiteY4" fmla="*/ 244825 h 244824"/>
                <a:gd name="connsiteX5" fmla="*/ 51685 w 103823"/>
                <a:gd name="connsiteY5" fmla="*/ 244825 h 244824"/>
                <a:gd name="connsiteX6" fmla="*/ 94303 w 103823"/>
                <a:gd name="connsiteY6" fmla="*/ 43978 h 244824"/>
                <a:gd name="connsiteX7" fmla="*/ 103824 w 103823"/>
                <a:gd name="connsiteY7" fmla="*/ 0 h 244824"/>
                <a:gd name="connsiteX8" fmla="*/ 51685 w 103823"/>
                <a:gd name="connsiteY8" fmla="*/ 0 h 244824"/>
                <a:gd name="connsiteX9" fmla="*/ 42164 w 103823"/>
                <a:gd name="connsiteY9" fmla="*/ 43978 h 244824"/>
                <a:gd name="connsiteX10" fmla="*/ 94303 w 103823"/>
                <a:gd name="connsiteY10" fmla="*/ 43978 h 244824"/>
                <a:gd name="connsiteX11" fmla="*/ 94303 w 103823"/>
                <a:gd name="connsiteY11" fmla="*/ 43978 h 24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3823" h="244824">
                  <a:moveTo>
                    <a:pt x="51685" y="244825"/>
                  </a:moveTo>
                  <a:lnTo>
                    <a:pt x="90676" y="62113"/>
                  </a:lnTo>
                  <a:lnTo>
                    <a:pt x="38991" y="62113"/>
                  </a:lnTo>
                  <a:lnTo>
                    <a:pt x="0" y="244825"/>
                  </a:lnTo>
                  <a:lnTo>
                    <a:pt x="51685" y="244825"/>
                  </a:lnTo>
                  <a:lnTo>
                    <a:pt x="51685" y="244825"/>
                  </a:lnTo>
                  <a:close/>
                  <a:moveTo>
                    <a:pt x="94303" y="43978"/>
                  </a:moveTo>
                  <a:lnTo>
                    <a:pt x="103824" y="0"/>
                  </a:lnTo>
                  <a:lnTo>
                    <a:pt x="51685" y="0"/>
                  </a:lnTo>
                  <a:lnTo>
                    <a:pt x="42164" y="43978"/>
                  </a:lnTo>
                  <a:lnTo>
                    <a:pt x="94303" y="43978"/>
                  </a:lnTo>
                  <a:lnTo>
                    <a:pt x="94303" y="43978"/>
                  </a:lnTo>
                  <a:close/>
                </a:path>
              </a:pathLst>
            </a:custGeom>
            <a:solidFill>
              <a:srgbClr val="FFFFFF"/>
            </a:solidFill>
            <a:ln w="4524" cap="flat">
              <a:noFill/>
              <a:prstDash val="solid"/>
              <a:miter/>
            </a:ln>
          </p:spPr>
          <p:txBody>
            <a:bodyPr rtlCol="0" anchor="ctr"/>
            <a:lstStyle/>
            <a:p>
              <a:endParaRPr lang="en-US"/>
            </a:p>
          </p:txBody>
        </p:sp>
        <p:grpSp>
          <p:nvGrpSpPr>
            <p:cNvPr id="15" name="Logo">
              <a:extLst>
                <a:ext uri="{FF2B5EF4-FFF2-40B4-BE49-F238E27FC236}">
                  <a16:creationId xmlns:a16="http://schemas.microsoft.com/office/drawing/2014/main" id="{7985A177-AB4A-CA65-0E00-A844FA9969D9}"/>
                </a:ext>
              </a:extLst>
            </p:cNvPr>
            <p:cNvGrpSpPr/>
            <p:nvPr/>
          </p:nvGrpSpPr>
          <p:grpSpPr>
            <a:xfrm>
              <a:off x="10482223" y="364802"/>
              <a:ext cx="625662" cy="625662"/>
              <a:chOff x="10482223" y="364802"/>
              <a:chExt cx="625662" cy="625662"/>
            </a:xfrm>
            <a:solidFill>
              <a:srgbClr val="FFFFFF"/>
            </a:solidFill>
          </p:grpSpPr>
          <p:sp>
            <p:nvSpPr>
              <p:cNvPr id="35" name="Freeform 34">
                <a:extLst>
                  <a:ext uri="{FF2B5EF4-FFF2-40B4-BE49-F238E27FC236}">
                    <a16:creationId xmlns:a16="http://schemas.microsoft.com/office/drawing/2014/main" id="{4D522F93-3C2E-730D-FF12-9BF12121C681}"/>
                  </a:ext>
                </a:extLst>
              </p:cNvPr>
              <p:cNvSpPr/>
              <p:nvPr/>
            </p:nvSpPr>
            <p:spPr>
              <a:xfrm>
                <a:off x="10804464" y="880294"/>
                <a:ext cx="12954" cy="29923"/>
              </a:xfrm>
              <a:custGeom>
                <a:avLst/>
                <a:gdLst>
                  <a:gd name="connsiteX0" fmla="*/ 9632 w 12954"/>
                  <a:gd name="connsiteY0" fmla="*/ 0 h 29923"/>
                  <a:gd name="connsiteX1" fmla="*/ 4645 w 12954"/>
                  <a:gd name="connsiteY1" fmla="*/ 5441 h 29923"/>
                  <a:gd name="connsiteX2" fmla="*/ 111 w 12954"/>
                  <a:gd name="connsiteY2" fmla="*/ 25843 h 29923"/>
                  <a:gd name="connsiteX3" fmla="*/ 3285 w 12954"/>
                  <a:gd name="connsiteY3" fmla="*/ 29923 h 29923"/>
                  <a:gd name="connsiteX4" fmla="*/ 8272 w 12954"/>
                  <a:gd name="connsiteY4" fmla="*/ 25843 h 29923"/>
                  <a:gd name="connsiteX5" fmla="*/ 12806 w 12954"/>
                  <a:gd name="connsiteY5" fmla="*/ 5441 h 29923"/>
                  <a:gd name="connsiteX6" fmla="*/ 9632 w 12954"/>
                  <a:gd name="connsiteY6" fmla="*/ 0 h 29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54" h="29923">
                    <a:moveTo>
                      <a:pt x="9632" y="0"/>
                    </a:moveTo>
                    <a:cubicBezTo>
                      <a:pt x="6459" y="0"/>
                      <a:pt x="5098" y="2267"/>
                      <a:pt x="4645" y="5441"/>
                    </a:cubicBezTo>
                    <a:lnTo>
                      <a:pt x="111" y="25843"/>
                    </a:lnTo>
                    <a:cubicBezTo>
                      <a:pt x="-342" y="28563"/>
                      <a:pt x="565" y="29923"/>
                      <a:pt x="3285" y="29923"/>
                    </a:cubicBezTo>
                    <a:cubicBezTo>
                      <a:pt x="6005" y="29923"/>
                      <a:pt x="7365" y="28563"/>
                      <a:pt x="8272" y="25843"/>
                    </a:cubicBezTo>
                    <a:lnTo>
                      <a:pt x="12806" y="5441"/>
                    </a:lnTo>
                    <a:cubicBezTo>
                      <a:pt x="13259" y="2267"/>
                      <a:pt x="12806" y="0"/>
                      <a:pt x="9632" y="0"/>
                    </a:cubicBezTo>
                    <a:close/>
                  </a:path>
                </a:pathLst>
              </a:custGeom>
              <a:solidFill>
                <a:srgbClr val="FFFFFF"/>
              </a:solidFill>
              <a:ln w="4524"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CD944D9-AFFE-4988-18ED-FAD2BF0403BF}"/>
                  </a:ext>
                </a:extLst>
              </p:cNvPr>
              <p:cNvSpPr/>
              <p:nvPr/>
            </p:nvSpPr>
            <p:spPr>
              <a:xfrm>
                <a:off x="10986380" y="879387"/>
                <a:ext cx="9974" cy="9067"/>
              </a:xfrm>
              <a:custGeom>
                <a:avLst/>
                <a:gdLst>
                  <a:gd name="connsiteX0" fmla="*/ 6347 w 9974"/>
                  <a:gd name="connsiteY0" fmla="*/ 0 h 9067"/>
                  <a:gd name="connsiteX1" fmla="*/ 453 w 9974"/>
                  <a:gd name="connsiteY1" fmla="*/ 5894 h 9067"/>
                  <a:gd name="connsiteX2" fmla="*/ 0 w 9974"/>
                  <a:gd name="connsiteY2" fmla="*/ 9068 h 9067"/>
                  <a:gd name="connsiteX3" fmla="*/ 9068 w 9974"/>
                  <a:gd name="connsiteY3" fmla="*/ 9068 h 9067"/>
                  <a:gd name="connsiteX4" fmla="*/ 9974 w 9974"/>
                  <a:gd name="connsiteY4" fmla="*/ 4534 h 9067"/>
                  <a:gd name="connsiteX5" fmla="*/ 6347 w 9974"/>
                  <a:gd name="connsiteY5" fmla="*/ 0 h 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74" h="9067">
                    <a:moveTo>
                      <a:pt x="6347" y="0"/>
                    </a:moveTo>
                    <a:cubicBezTo>
                      <a:pt x="2720" y="0"/>
                      <a:pt x="1360" y="2720"/>
                      <a:pt x="453" y="5894"/>
                    </a:cubicBezTo>
                    <a:lnTo>
                      <a:pt x="0" y="9068"/>
                    </a:lnTo>
                    <a:lnTo>
                      <a:pt x="9068" y="9068"/>
                    </a:lnTo>
                    <a:lnTo>
                      <a:pt x="9974" y="4534"/>
                    </a:lnTo>
                    <a:cubicBezTo>
                      <a:pt x="9974" y="3174"/>
                      <a:pt x="9521" y="0"/>
                      <a:pt x="6347" y="0"/>
                    </a:cubicBezTo>
                    <a:close/>
                  </a:path>
                </a:pathLst>
              </a:custGeom>
              <a:solidFill>
                <a:srgbClr val="FFFFFF"/>
              </a:solidFill>
              <a:ln w="4524"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39F55BD6-BBDE-0568-D4BA-82A1B499A6B8}"/>
                  </a:ext>
                </a:extLst>
              </p:cNvPr>
              <p:cNvSpPr/>
              <p:nvPr/>
            </p:nvSpPr>
            <p:spPr>
              <a:xfrm>
                <a:off x="10482223" y="364802"/>
                <a:ext cx="625662" cy="625662"/>
              </a:xfrm>
              <a:custGeom>
                <a:avLst/>
                <a:gdLst>
                  <a:gd name="connsiteX0" fmla="*/ 607528 w 625662"/>
                  <a:gd name="connsiteY0" fmla="*/ 208554 h 625662"/>
                  <a:gd name="connsiteX1" fmla="*/ 562643 w 625662"/>
                  <a:gd name="connsiteY1" fmla="*/ 280188 h 625662"/>
                  <a:gd name="connsiteX2" fmla="*/ 588939 w 625662"/>
                  <a:gd name="connsiteY2" fmla="*/ 417109 h 625662"/>
                  <a:gd name="connsiteX3" fmla="*/ 528186 w 625662"/>
                  <a:gd name="connsiteY3" fmla="*/ 417109 h 625662"/>
                  <a:gd name="connsiteX4" fmla="*/ 514585 w 625662"/>
                  <a:gd name="connsiteY4" fmla="*/ 331873 h 625662"/>
                  <a:gd name="connsiteX5" fmla="*/ 496450 w 625662"/>
                  <a:gd name="connsiteY5" fmla="*/ 356809 h 625662"/>
                  <a:gd name="connsiteX6" fmla="*/ 483755 w 625662"/>
                  <a:gd name="connsiteY6" fmla="*/ 417109 h 625662"/>
                  <a:gd name="connsiteX7" fmla="*/ 426176 w 625662"/>
                  <a:gd name="connsiteY7" fmla="*/ 417109 h 625662"/>
                  <a:gd name="connsiteX8" fmla="*/ 478315 w 625662"/>
                  <a:gd name="connsiteY8" fmla="*/ 172284 h 625662"/>
                  <a:gd name="connsiteX9" fmla="*/ 535894 w 625662"/>
                  <a:gd name="connsiteY9" fmla="*/ 172284 h 625662"/>
                  <a:gd name="connsiteX10" fmla="*/ 515038 w 625662"/>
                  <a:gd name="connsiteY10" fmla="*/ 270214 h 625662"/>
                  <a:gd name="connsiteX11" fmla="*/ 515492 w 625662"/>
                  <a:gd name="connsiteY11" fmla="*/ 270214 h 625662"/>
                  <a:gd name="connsiteX12" fmla="*/ 575338 w 625662"/>
                  <a:gd name="connsiteY12" fmla="*/ 172284 h 625662"/>
                  <a:gd name="connsiteX13" fmla="*/ 591206 w 625662"/>
                  <a:gd name="connsiteY13" fmla="*/ 172284 h 625662"/>
                  <a:gd name="connsiteX14" fmla="*/ 312831 w 625662"/>
                  <a:gd name="connsiteY14" fmla="*/ 0 h 625662"/>
                  <a:gd name="connsiteX15" fmla="*/ 0 w 625662"/>
                  <a:gd name="connsiteY15" fmla="*/ 312831 h 625662"/>
                  <a:gd name="connsiteX16" fmla="*/ 312831 w 625662"/>
                  <a:gd name="connsiteY16" fmla="*/ 625663 h 625662"/>
                  <a:gd name="connsiteX17" fmla="*/ 625663 w 625662"/>
                  <a:gd name="connsiteY17" fmla="*/ 312831 h 625662"/>
                  <a:gd name="connsiteX18" fmla="*/ 607528 w 625662"/>
                  <a:gd name="connsiteY18" fmla="*/ 208554 h 625662"/>
                  <a:gd name="connsiteX19" fmla="*/ 387639 w 625662"/>
                  <a:gd name="connsiteY19" fmla="*/ 228503 h 625662"/>
                  <a:gd name="connsiteX20" fmla="*/ 440684 w 625662"/>
                  <a:gd name="connsiteY20" fmla="*/ 301497 h 625662"/>
                  <a:gd name="connsiteX21" fmla="*/ 391719 w 625662"/>
                  <a:gd name="connsiteY21" fmla="*/ 301497 h 625662"/>
                  <a:gd name="connsiteX22" fmla="*/ 392173 w 625662"/>
                  <a:gd name="connsiteY22" fmla="*/ 298323 h 625662"/>
                  <a:gd name="connsiteX23" fmla="*/ 394440 w 625662"/>
                  <a:gd name="connsiteY23" fmla="*/ 277468 h 625662"/>
                  <a:gd name="connsiteX24" fmla="*/ 382652 w 625662"/>
                  <a:gd name="connsiteY24" fmla="*/ 266133 h 625662"/>
                  <a:gd name="connsiteX25" fmla="*/ 362250 w 625662"/>
                  <a:gd name="connsiteY25" fmla="*/ 288349 h 625662"/>
                  <a:gd name="connsiteX26" fmla="*/ 346381 w 625662"/>
                  <a:gd name="connsiteY26" fmla="*/ 363610 h 625662"/>
                  <a:gd name="connsiteX27" fmla="*/ 358623 w 625662"/>
                  <a:gd name="connsiteY27" fmla="*/ 384919 h 625662"/>
                  <a:gd name="connsiteX28" fmla="*/ 383559 w 625662"/>
                  <a:gd name="connsiteY28" fmla="*/ 342301 h 625662"/>
                  <a:gd name="connsiteX29" fmla="*/ 433884 w 625662"/>
                  <a:gd name="connsiteY29" fmla="*/ 342301 h 625662"/>
                  <a:gd name="connsiteX30" fmla="*/ 420282 w 625662"/>
                  <a:gd name="connsiteY30" fmla="*/ 385825 h 625662"/>
                  <a:gd name="connsiteX31" fmla="*/ 363610 w 625662"/>
                  <a:gd name="connsiteY31" fmla="*/ 421189 h 625662"/>
                  <a:gd name="connsiteX32" fmla="*/ 345928 w 625662"/>
                  <a:gd name="connsiteY32" fmla="*/ 422096 h 625662"/>
                  <a:gd name="connsiteX33" fmla="*/ 293790 w 625662"/>
                  <a:gd name="connsiteY33" fmla="*/ 365423 h 625662"/>
                  <a:gd name="connsiteX34" fmla="*/ 309658 w 625662"/>
                  <a:gd name="connsiteY34" fmla="*/ 291069 h 625662"/>
                  <a:gd name="connsiteX35" fmla="*/ 387639 w 625662"/>
                  <a:gd name="connsiteY35" fmla="*/ 228503 h 625662"/>
                  <a:gd name="connsiteX36" fmla="*/ 265680 w 625662"/>
                  <a:gd name="connsiteY36" fmla="*/ 224876 h 625662"/>
                  <a:gd name="connsiteX37" fmla="*/ 184525 w 625662"/>
                  <a:gd name="connsiteY37" fmla="*/ 416655 h 625662"/>
                  <a:gd name="connsiteX38" fmla="*/ 141908 w 625662"/>
                  <a:gd name="connsiteY38" fmla="*/ 416655 h 625662"/>
                  <a:gd name="connsiteX39" fmla="*/ 143268 w 625662"/>
                  <a:gd name="connsiteY39" fmla="*/ 224876 h 625662"/>
                  <a:gd name="connsiteX40" fmla="*/ 142814 w 625662"/>
                  <a:gd name="connsiteY40" fmla="*/ 224876 h 625662"/>
                  <a:gd name="connsiteX41" fmla="*/ 107451 w 625662"/>
                  <a:gd name="connsiteY41" fmla="*/ 416655 h 625662"/>
                  <a:gd name="connsiteX42" fmla="*/ 53045 w 625662"/>
                  <a:gd name="connsiteY42" fmla="*/ 416655 h 625662"/>
                  <a:gd name="connsiteX43" fmla="*/ 105184 w 625662"/>
                  <a:gd name="connsiteY43" fmla="*/ 171831 h 625662"/>
                  <a:gd name="connsiteX44" fmla="*/ 186339 w 625662"/>
                  <a:gd name="connsiteY44" fmla="*/ 171831 h 625662"/>
                  <a:gd name="connsiteX45" fmla="*/ 185432 w 625662"/>
                  <a:gd name="connsiteY45" fmla="*/ 316458 h 625662"/>
                  <a:gd name="connsiteX46" fmla="*/ 184979 w 625662"/>
                  <a:gd name="connsiteY46" fmla="*/ 316458 h 625662"/>
                  <a:gd name="connsiteX47" fmla="*/ 246185 w 625662"/>
                  <a:gd name="connsiteY47" fmla="*/ 171831 h 625662"/>
                  <a:gd name="connsiteX48" fmla="*/ 326433 w 625662"/>
                  <a:gd name="connsiteY48" fmla="*/ 171831 h 625662"/>
                  <a:gd name="connsiteX49" fmla="*/ 274294 w 625662"/>
                  <a:gd name="connsiteY49" fmla="*/ 416655 h 625662"/>
                  <a:gd name="connsiteX50" fmla="*/ 219889 w 625662"/>
                  <a:gd name="connsiteY50" fmla="*/ 416655 h 625662"/>
                  <a:gd name="connsiteX51" fmla="*/ 266587 w 625662"/>
                  <a:gd name="connsiteY51" fmla="*/ 224876 h 625662"/>
                  <a:gd name="connsiteX52" fmla="*/ 265680 w 625662"/>
                  <a:gd name="connsiteY52" fmla="*/ 224876 h 625662"/>
                  <a:gd name="connsiteX53" fmla="*/ 303764 w 625662"/>
                  <a:gd name="connsiteY53" fmla="*/ 527280 h 625662"/>
                  <a:gd name="connsiteX54" fmla="*/ 286082 w 625662"/>
                  <a:gd name="connsiteY54" fmla="*/ 527280 h 625662"/>
                  <a:gd name="connsiteX55" fmla="*/ 280642 w 625662"/>
                  <a:gd name="connsiteY55" fmla="*/ 553122 h 625662"/>
                  <a:gd name="connsiteX56" fmla="*/ 266133 w 625662"/>
                  <a:gd name="connsiteY56" fmla="*/ 553122 h 625662"/>
                  <a:gd name="connsiteX57" fmla="*/ 279281 w 625662"/>
                  <a:gd name="connsiteY57" fmla="*/ 491916 h 625662"/>
                  <a:gd name="connsiteX58" fmla="*/ 312831 w 625662"/>
                  <a:gd name="connsiteY58" fmla="*/ 491916 h 625662"/>
                  <a:gd name="connsiteX59" fmla="*/ 310111 w 625662"/>
                  <a:gd name="connsiteY59" fmla="*/ 504157 h 625662"/>
                  <a:gd name="connsiteX60" fmla="*/ 290616 w 625662"/>
                  <a:gd name="connsiteY60" fmla="*/ 504157 h 625662"/>
                  <a:gd name="connsiteX61" fmla="*/ 288349 w 625662"/>
                  <a:gd name="connsiteY61" fmla="*/ 515038 h 625662"/>
                  <a:gd name="connsiteX62" fmla="*/ 306031 w 625662"/>
                  <a:gd name="connsiteY62" fmla="*/ 515038 h 625662"/>
                  <a:gd name="connsiteX63" fmla="*/ 303764 w 625662"/>
                  <a:gd name="connsiteY63" fmla="*/ 527280 h 625662"/>
                  <a:gd name="connsiteX64" fmla="*/ 347742 w 625662"/>
                  <a:gd name="connsiteY64" fmla="*/ 521839 h 625662"/>
                  <a:gd name="connsiteX65" fmla="*/ 343661 w 625662"/>
                  <a:gd name="connsiteY65" fmla="*/ 540428 h 625662"/>
                  <a:gd name="connsiteX66" fmla="*/ 323713 w 625662"/>
                  <a:gd name="connsiteY66" fmla="*/ 554482 h 625662"/>
                  <a:gd name="connsiteX67" fmla="*/ 309658 w 625662"/>
                  <a:gd name="connsiteY67" fmla="*/ 540428 h 625662"/>
                  <a:gd name="connsiteX68" fmla="*/ 313738 w 625662"/>
                  <a:gd name="connsiteY68" fmla="*/ 521839 h 625662"/>
                  <a:gd name="connsiteX69" fmla="*/ 334140 w 625662"/>
                  <a:gd name="connsiteY69" fmla="*/ 505971 h 625662"/>
                  <a:gd name="connsiteX70" fmla="*/ 347742 w 625662"/>
                  <a:gd name="connsiteY70" fmla="*/ 521839 h 625662"/>
                  <a:gd name="connsiteX71" fmla="*/ 378571 w 625662"/>
                  <a:gd name="connsiteY71" fmla="*/ 520479 h 625662"/>
                  <a:gd name="connsiteX72" fmla="*/ 374944 w 625662"/>
                  <a:gd name="connsiteY72" fmla="*/ 520026 h 625662"/>
                  <a:gd name="connsiteX73" fmla="*/ 368597 w 625662"/>
                  <a:gd name="connsiteY73" fmla="*/ 524559 h 625662"/>
                  <a:gd name="connsiteX74" fmla="*/ 362703 w 625662"/>
                  <a:gd name="connsiteY74" fmla="*/ 552669 h 625662"/>
                  <a:gd name="connsiteX75" fmla="*/ 349555 w 625662"/>
                  <a:gd name="connsiteY75" fmla="*/ 552669 h 625662"/>
                  <a:gd name="connsiteX76" fmla="*/ 359076 w 625662"/>
                  <a:gd name="connsiteY76" fmla="*/ 506878 h 625662"/>
                  <a:gd name="connsiteX77" fmla="*/ 371317 w 625662"/>
                  <a:gd name="connsiteY77" fmla="*/ 506878 h 625662"/>
                  <a:gd name="connsiteX78" fmla="*/ 369957 w 625662"/>
                  <a:gd name="connsiteY78" fmla="*/ 513678 h 625662"/>
                  <a:gd name="connsiteX79" fmla="*/ 369957 w 625662"/>
                  <a:gd name="connsiteY79" fmla="*/ 513678 h 625662"/>
                  <a:gd name="connsiteX80" fmla="*/ 381745 w 625662"/>
                  <a:gd name="connsiteY80" fmla="*/ 505517 h 625662"/>
                  <a:gd name="connsiteX81" fmla="*/ 378571 w 625662"/>
                  <a:gd name="connsiteY81" fmla="*/ 520479 h 625662"/>
                  <a:gd name="connsiteX82" fmla="*/ 424363 w 625662"/>
                  <a:gd name="connsiteY82" fmla="*/ 553122 h 625662"/>
                  <a:gd name="connsiteX83" fmla="*/ 409855 w 625662"/>
                  <a:gd name="connsiteY83" fmla="*/ 553122 h 625662"/>
                  <a:gd name="connsiteX84" fmla="*/ 420282 w 625662"/>
                  <a:gd name="connsiteY84" fmla="*/ 504157 h 625662"/>
                  <a:gd name="connsiteX85" fmla="*/ 408948 w 625662"/>
                  <a:gd name="connsiteY85" fmla="*/ 504157 h 625662"/>
                  <a:gd name="connsiteX86" fmla="*/ 411668 w 625662"/>
                  <a:gd name="connsiteY86" fmla="*/ 491916 h 625662"/>
                  <a:gd name="connsiteX87" fmla="*/ 448845 w 625662"/>
                  <a:gd name="connsiteY87" fmla="*/ 491916 h 625662"/>
                  <a:gd name="connsiteX88" fmla="*/ 446125 w 625662"/>
                  <a:gd name="connsiteY88" fmla="*/ 504157 h 625662"/>
                  <a:gd name="connsiteX89" fmla="*/ 434337 w 625662"/>
                  <a:gd name="connsiteY89" fmla="*/ 504157 h 625662"/>
                  <a:gd name="connsiteX90" fmla="*/ 424363 w 625662"/>
                  <a:gd name="connsiteY90" fmla="*/ 553122 h 625662"/>
                  <a:gd name="connsiteX91" fmla="*/ 484209 w 625662"/>
                  <a:gd name="connsiteY91" fmla="*/ 516399 h 625662"/>
                  <a:gd name="connsiteX92" fmla="*/ 476501 w 625662"/>
                  <a:gd name="connsiteY92" fmla="*/ 553122 h 625662"/>
                  <a:gd name="connsiteX93" fmla="*/ 463353 w 625662"/>
                  <a:gd name="connsiteY93" fmla="*/ 553122 h 625662"/>
                  <a:gd name="connsiteX94" fmla="*/ 470154 w 625662"/>
                  <a:gd name="connsiteY94" fmla="*/ 520479 h 625662"/>
                  <a:gd name="connsiteX95" fmla="*/ 467434 w 625662"/>
                  <a:gd name="connsiteY95" fmla="*/ 516399 h 625662"/>
                  <a:gd name="connsiteX96" fmla="*/ 462446 w 625662"/>
                  <a:gd name="connsiteY96" fmla="*/ 521386 h 625662"/>
                  <a:gd name="connsiteX97" fmla="*/ 455646 w 625662"/>
                  <a:gd name="connsiteY97" fmla="*/ 553122 h 625662"/>
                  <a:gd name="connsiteX98" fmla="*/ 442498 w 625662"/>
                  <a:gd name="connsiteY98" fmla="*/ 553122 h 625662"/>
                  <a:gd name="connsiteX99" fmla="*/ 455646 w 625662"/>
                  <a:gd name="connsiteY99" fmla="*/ 491916 h 625662"/>
                  <a:gd name="connsiteX100" fmla="*/ 468794 w 625662"/>
                  <a:gd name="connsiteY100" fmla="*/ 491916 h 625662"/>
                  <a:gd name="connsiteX101" fmla="*/ 464713 w 625662"/>
                  <a:gd name="connsiteY101" fmla="*/ 510958 h 625662"/>
                  <a:gd name="connsiteX102" fmla="*/ 464713 w 625662"/>
                  <a:gd name="connsiteY102" fmla="*/ 510958 h 625662"/>
                  <a:gd name="connsiteX103" fmla="*/ 475594 w 625662"/>
                  <a:gd name="connsiteY103" fmla="*/ 505971 h 625662"/>
                  <a:gd name="connsiteX104" fmla="*/ 484209 w 625662"/>
                  <a:gd name="connsiteY104" fmla="*/ 516399 h 625662"/>
                  <a:gd name="connsiteX105" fmla="*/ 526826 w 625662"/>
                  <a:gd name="connsiteY105" fmla="*/ 519119 h 625662"/>
                  <a:gd name="connsiteX106" fmla="*/ 524106 w 625662"/>
                  <a:gd name="connsiteY106" fmla="*/ 532267 h 625662"/>
                  <a:gd name="connsiteX107" fmla="*/ 502344 w 625662"/>
                  <a:gd name="connsiteY107" fmla="*/ 532267 h 625662"/>
                  <a:gd name="connsiteX108" fmla="*/ 500530 w 625662"/>
                  <a:gd name="connsiteY108" fmla="*/ 540428 h 625662"/>
                  <a:gd name="connsiteX109" fmla="*/ 503704 w 625662"/>
                  <a:gd name="connsiteY109" fmla="*/ 545415 h 625662"/>
                  <a:gd name="connsiteX110" fmla="*/ 510051 w 625662"/>
                  <a:gd name="connsiteY110" fmla="*/ 537707 h 625662"/>
                  <a:gd name="connsiteX111" fmla="*/ 522746 w 625662"/>
                  <a:gd name="connsiteY111" fmla="*/ 537707 h 625662"/>
                  <a:gd name="connsiteX112" fmla="*/ 502344 w 625662"/>
                  <a:gd name="connsiteY112" fmla="*/ 554936 h 625662"/>
                  <a:gd name="connsiteX113" fmla="*/ 487836 w 625662"/>
                  <a:gd name="connsiteY113" fmla="*/ 540881 h 625662"/>
                  <a:gd name="connsiteX114" fmla="*/ 491916 w 625662"/>
                  <a:gd name="connsiteY114" fmla="*/ 522292 h 625662"/>
                  <a:gd name="connsiteX115" fmla="*/ 512772 w 625662"/>
                  <a:gd name="connsiteY115" fmla="*/ 506424 h 625662"/>
                  <a:gd name="connsiteX116" fmla="*/ 526826 w 625662"/>
                  <a:gd name="connsiteY116" fmla="*/ 519119 h 625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25662" h="625662">
                    <a:moveTo>
                      <a:pt x="607528" y="208554"/>
                    </a:moveTo>
                    <a:lnTo>
                      <a:pt x="562643" y="280188"/>
                    </a:lnTo>
                    <a:lnTo>
                      <a:pt x="588939" y="417109"/>
                    </a:lnTo>
                    <a:lnTo>
                      <a:pt x="528186" y="417109"/>
                    </a:lnTo>
                    <a:lnTo>
                      <a:pt x="514585" y="331873"/>
                    </a:lnTo>
                    <a:lnTo>
                      <a:pt x="496450" y="356809"/>
                    </a:lnTo>
                    <a:lnTo>
                      <a:pt x="483755" y="417109"/>
                    </a:lnTo>
                    <a:lnTo>
                      <a:pt x="426176" y="417109"/>
                    </a:lnTo>
                    <a:lnTo>
                      <a:pt x="478315" y="172284"/>
                    </a:lnTo>
                    <a:lnTo>
                      <a:pt x="535894" y="172284"/>
                    </a:lnTo>
                    <a:lnTo>
                      <a:pt x="515038" y="270214"/>
                    </a:lnTo>
                    <a:lnTo>
                      <a:pt x="515492" y="270214"/>
                    </a:lnTo>
                    <a:lnTo>
                      <a:pt x="575338" y="172284"/>
                    </a:lnTo>
                    <a:lnTo>
                      <a:pt x="591206" y="172284"/>
                    </a:lnTo>
                    <a:cubicBezTo>
                      <a:pt x="540428" y="69820"/>
                      <a:pt x="434790" y="0"/>
                      <a:pt x="312831" y="0"/>
                    </a:cubicBezTo>
                    <a:cubicBezTo>
                      <a:pt x="140094" y="0"/>
                      <a:pt x="0" y="140094"/>
                      <a:pt x="0" y="312831"/>
                    </a:cubicBezTo>
                    <a:cubicBezTo>
                      <a:pt x="0" y="485569"/>
                      <a:pt x="140094" y="625663"/>
                      <a:pt x="312831" y="625663"/>
                    </a:cubicBezTo>
                    <a:cubicBezTo>
                      <a:pt x="485569" y="625663"/>
                      <a:pt x="625663" y="485569"/>
                      <a:pt x="625663" y="312831"/>
                    </a:cubicBezTo>
                    <a:cubicBezTo>
                      <a:pt x="625663" y="276108"/>
                      <a:pt x="619316" y="241198"/>
                      <a:pt x="607528" y="208554"/>
                    </a:cubicBezTo>
                    <a:close/>
                    <a:moveTo>
                      <a:pt x="387639" y="228503"/>
                    </a:moveTo>
                    <a:cubicBezTo>
                      <a:pt x="438871" y="228956"/>
                      <a:pt x="454286" y="251172"/>
                      <a:pt x="440684" y="301497"/>
                    </a:cubicBezTo>
                    <a:lnTo>
                      <a:pt x="391719" y="301497"/>
                    </a:lnTo>
                    <a:lnTo>
                      <a:pt x="392173" y="298323"/>
                    </a:lnTo>
                    <a:cubicBezTo>
                      <a:pt x="392626" y="291523"/>
                      <a:pt x="394440" y="284269"/>
                      <a:pt x="394440" y="277468"/>
                    </a:cubicBezTo>
                    <a:cubicBezTo>
                      <a:pt x="393533" y="269760"/>
                      <a:pt x="390813" y="266133"/>
                      <a:pt x="382652" y="266133"/>
                    </a:cubicBezTo>
                    <a:cubicBezTo>
                      <a:pt x="369050" y="266133"/>
                      <a:pt x="364970" y="276561"/>
                      <a:pt x="362250" y="288349"/>
                    </a:cubicBezTo>
                    <a:lnTo>
                      <a:pt x="346381" y="363610"/>
                    </a:lnTo>
                    <a:cubicBezTo>
                      <a:pt x="344115" y="374944"/>
                      <a:pt x="345021" y="384919"/>
                      <a:pt x="358623" y="384919"/>
                    </a:cubicBezTo>
                    <a:cubicBezTo>
                      <a:pt x="377665" y="384919"/>
                      <a:pt x="380838" y="356356"/>
                      <a:pt x="383559" y="342301"/>
                    </a:cubicBezTo>
                    <a:lnTo>
                      <a:pt x="433884" y="342301"/>
                    </a:lnTo>
                    <a:cubicBezTo>
                      <a:pt x="431617" y="353182"/>
                      <a:pt x="425269" y="375851"/>
                      <a:pt x="420282" y="385825"/>
                    </a:cubicBezTo>
                    <a:cubicBezTo>
                      <a:pt x="408494" y="408494"/>
                      <a:pt x="386732" y="418922"/>
                      <a:pt x="363610" y="421189"/>
                    </a:cubicBezTo>
                    <a:cubicBezTo>
                      <a:pt x="358623" y="421642"/>
                      <a:pt x="354089" y="422096"/>
                      <a:pt x="345928" y="422096"/>
                    </a:cubicBezTo>
                    <a:cubicBezTo>
                      <a:pt x="308751" y="422096"/>
                      <a:pt x="284722" y="407134"/>
                      <a:pt x="293790" y="365423"/>
                    </a:cubicBezTo>
                    <a:lnTo>
                      <a:pt x="309658" y="291069"/>
                    </a:lnTo>
                    <a:cubicBezTo>
                      <a:pt x="320086" y="244371"/>
                      <a:pt x="347742" y="228503"/>
                      <a:pt x="387639" y="228503"/>
                    </a:cubicBezTo>
                    <a:close/>
                    <a:moveTo>
                      <a:pt x="265680" y="224876"/>
                    </a:moveTo>
                    <a:lnTo>
                      <a:pt x="184525" y="416655"/>
                    </a:lnTo>
                    <a:lnTo>
                      <a:pt x="141908" y="416655"/>
                    </a:lnTo>
                    <a:lnTo>
                      <a:pt x="143268" y="224876"/>
                    </a:lnTo>
                    <a:lnTo>
                      <a:pt x="142814" y="224876"/>
                    </a:lnTo>
                    <a:lnTo>
                      <a:pt x="107451" y="416655"/>
                    </a:lnTo>
                    <a:lnTo>
                      <a:pt x="53045" y="416655"/>
                    </a:lnTo>
                    <a:lnTo>
                      <a:pt x="105184" y="171831"/>
                    </a:lnTo>
                    <a:lnTo>
                      <a:pt x="186339" y="171831"/>
                    </a:lnTo>
                    <a:lnTo>
                      <a:pt x="185432" y="316458"/>
                    </a:lnTo>
                    <a:lnTo>
                      <a:pt x="184979" y="316458"/>
                    </a:lnTo>
                    <a:lnTo>
                      <a:pt x="246185" y="171831"/>
                    </a:lnTo>
                    <a:lnTo>
                      <a:pt x="326433" y="171831"/>
                    </a:lnTo>
                    <a:lnTo>
                      <a:pt x="274294" y="416655"/>
                    </a:lnTo>
                    <a:lnTo>
                      <a:pt x="219889" y="416655"/>
                    </a:lnTo>
                    <a:lnTo>
                      <a:pt x="266587" y="224876"/>
                    </a:lnTo>
                    <a:lnTo>
                      <a:pt x="265680" y="224876"/>
                    </a:lnTo>
                    <a:close/>
                    <a:moveTo>
                      <a:pt x="303764" y="527280"/>
                    </a:moveTo>
                    <a:lnTo>
                      <a:pt x="286082" y="527280"/>
                    </a:lnTo>
                    <a:lnTo>
                      <a:pt x="280642" y="553122"/>
                    </a:lnTo>
                    <a:lnTo>
                      <a:pt x="266133" y="553122"/>
                    </a:lnTo>
                    <a:lnTo>
                      <a:pt x="279281" y="491916"/>
                    </a:lnTo>
                    <a:lnTo>
                      <a:pt x="312831" y="491916"/>
                    </a:lnTo>
                    <a:lnTo>
                      <a:pt x="310111" y="504157"/>
                    </a:lnTo>
                    <a:lnTo>
                      <a:pt x="290616" y="504157"/>
                    </a:lnTo>
                    <a:lnTo>
                      <a:pt x="288349" y="515038"/>
                    </a:lnTo>
                    <a:lnTo>
                      <a:pt x="306031" y="515038"/>
                    </a:lnTo>
                    <a:lnTo>
                      <a:pt x="303764" y="527280"/>
                    </a:lnTo>
                    <a:close/>
                    <a:moveTo>
                      <a:pt x="347742" y="521839"/>
                    </a:moveTo>
                    <a:lnTo>
                      <a:pt x="343661" y="540428"/>
                    </a:lnTo>
                    <a:cubicBezTo>
                      <a:pt x="340941" y="550855"/>
                      <a:pt x="333687" y="554482"/>
                      <a:pt x="323713" y="554482"/>
                    </a:cubicBezTo>
                    <a:cubicBezTo>
                      <a:pt x="314192" y="554482"/>
                      <a:pt x="307391" y="550855"/>
                      <a:pt x="309658" y="540428"/>
                    </a:cubicBezTo>
                    <a:lnTo>
                      <a:pt x="313738" y="521839"/>
                    </a:lnTo>
                    <a:cubicBezTo>
                      <a:pt x="316005" y="510051"/>
                      <a:pt x="324166" y="505971"/>
                      <a:pt x="334140" y="505971"/>
                    </a:cubicBezTo>
                    <a:cubicBezTo>
                      <a:pt x="345475" y="505971"/>
                      <a:pt x="350009" y="511411"/>
                      <a:pt x="347742" y="521839"/>
                    </a:cubicBezTo>
                    <a:close/>
                    <a:moveTo>
                      <a:pt x="378571" y="520479"/>
                    </a:moveTo>
                    <a:cubicBezTo>
                      <a:pt x="377211" y="520026"/>
                      <a:pt x="375851" y="520026"/>
                      <a:pt x="374944" y="520026"/>
                    </a:cubicBezTo>
                    <a:cubicBezTo>
                      <a:pt x="371317" y="520026"/>
                      <a:pt x="369504" y="520932"/>
                      <a:pt x="368597" y="524559"/>
                    </a:cubicBezTo>
                    <a:lnTo>
                      <a:pt x="362703" y="552669"/>
                    </a:lnTo>
                    <a:lnTo>
                      <a:pt x="349555" y="552669"/>
                    </a:lnTo>
                    <a:lnTo>
                      <a:pt x="359076" y="506878"/>
                    </a:lnTo>
                    <a:lnTo>
                      <a:pt x="371317" y="506878"/>
                    </a:lnTo>
                    <a:lnTo>
                      <a:pt x="369957" y="513678"/>
                    </a:lnTo>
                    <a:lnTo>
                      <a:pt x="369957" y="513678"/>
                    </a:lnTo>
                    <a:cubicBezTo>
                      <a:pt x="372677" y="508691"/>
                      <a:pt x="376304" y="505517"/>
                      <a:pt x="381745" y="505517"/>
                    </a:cubicBezTo>
                    <a:lnTo>
                      <a:pt x="378571" y="520479"/>
                    </a:lnTo>
                    <a:close/>
                    <a:moveTo>
                      <a:pt x="424363" y="553122"/>
                    </a:moveTo>
                    <a:lnTo>
                      <a:pt x="409855" y="553122"/>
                    </a:lnTo>
                    <a:lnTo>
                      <a:pt x="420282" y="504157"/>
                    </a:lnTo>
                    <a:lnTo>
                      <a:pt x="408948" y="504157"/>
                    </a:lnTo>
                    <a:lnTo>
                      <a:pt x="411668" y="491916"/>
                    </a:lnTo>
                    <a:lnTo>
                      <a:pt x="448845" y="491916"/>
                    </a:lnTo>
                    <a:lnTo>
                      <a:pt x="446125" y="504157"/>
                    </a:lnTo>
                    <a:lnTo>
                      <a:pt x="434337" y="504157"/>
                    </a:lnTo>
                    <a:lnTo>
                      <a:pt x="424363" y="553122"/>
                    </a:lnTo>
                    <a:close/>
                    <a:moveTo>
                      <a:pt x="484209" y="516399"/>
                    </a:moveTo>
                    <a:lnTo>
                      <a:pt x="476501" y="553122"/>
                    </a:lnTo>
                    <a:lnTo>
                      <a:pt x="463353" y="553122"/>
                    </a:lnTo>
                    <a:lnTo>
                      <a:pt x="470154" y="520479"/>
                    </a:lnTo>
                    <a:cubicBezTo>
                      <a:pt x="470607" y="517759"/>
                      <a:pt x="470154" y="516399"/>
                      <a:pt x="467434" y="516399"/>
                    </a:cubicBezTo>
                    <a:cubicBezTo>
                      <a:pt x="464713" y="516399"/>
                      <a:pt x="463353" y="519119"/>
                      <a:pt x="462446" y="521386"/>
                    </a:cubicBezTo>
                    <a:lnTo>
                      <a:pt x="455646" y="553122"/>
                    </a:lnTo>
                    <a:lnTo>
                      <a:pt x="442498" y="553122"/>
                    </a:lnTo>
                    <a:lnTo>
                      <a:pt x="455646" y="491916"/>
                    </a:lnTo>
                    <a:lnTo>
                      <a:pt x="468794" y="491916"/>
                    </a:lnTo>
                    <a:lnTo>
                      <a:pt x="464713" y="510958"/>
                    </a:lnTo>
                    <a:lnTo>
                      <a:pt x="464713" y="510958"/>
                    </a:lnTo>
                    <a:cubicBezTo>
                      <a:pt x="468340" y="507331"/>
                      <a:pt x="471967" y="505971"/>
                      <a:pt x="475594" y="505971"/>
                    </a:cubicBezTo>
                    <a:cubicBezTo>
                      <a:pt x="482395" y="505971"/>
                      <a:pt x="485569" y="510505"/>
                      <a:pt x="484209" y="516399"/>
                    </a:cubicBezTo>
                    <a:close/>
                    <a:moveTo>
                      <a:pt x="526826" y="519119"/>
                    </a:moveTo>
                    <a:lnTo>
                      <a:pt x="524106" y="532267"/>
                    </a:lnTo>
                    <a:lnTo>
                      <a:pt x="502344" y="532267"/>
                    </a:lnTo>
                    <a:lnTo>
                      <a:pt x="500530" y="540428"/>
                    </a:lnTo>
                    <a:cubicBezTo>
                      <a:pt x="500077" y="543148"/>
                      <a:pt x="500530" y="544961"/>
                      <a:pt x="503704" y="545415"/>
                    </a:cubicBezTo>
                    <a:cubicBezTo>
                      <a:pt x="508238" y="545868"/>
                      <a:pt x="508691" y="541334"/>
                      <a:pt x="510051" y="537707"/>
                    </a:cubicBezTo>
                    <a:lnTo>
                      <a:pt x="522746" y="537707"/>
                    </a:lnTo>
                    <a:cubicBezTo>
                      <a:pt x="520932" y="549495"/>
                      <a:pt x="513225" y="554936"/>
                      <a:pt x="502344" y="554936"/>
                    </a:cubicBezTo>
                    <a:cubicBezTo>
                      <a:pt x="492823" y="554936"/>
                      <a:pt x="485569" y="551309"/>
                      <a:pt x="487836" y="540881"/>
                    </a:cubicBezTo>
                    <a:lnTo>
                      <a:pt x="491916" y="522292"/>
                    </a:lnTo>
                    <a:cubicBezTo>
                      <a:pt x="494183" y="510505"/>
                      <a:pt x="502797" y="506878"/>
                      <a:pt x="512772" y="506424"/>
                    </a:cubicBezTo>
                    <a:cubicBezTo>
                      <a:pt x="521386" y="505971"/>
                      <a:pt x="529093" y="509145"/>
                      <a:pt x="526826" y="519119"/>
                    </a:cubicBezTo>
                    <a:close/>
                  </a:path>
                </a:pathLst>
              </a:custGeom>
              <a:solidFill>
                <a:srgbClr val="FFFFFF"/>
              </a:solidFill>
              <a:ln w="4524" cap="flat">
                <a:noFill/>
                <a:prstDash val="solid"/>
                <a:miter/>
              </a:ln>
            </p:spPr>
            <p:txBody>
              <a:bodyPr rtlCol="0" anchor="ctr"/>
              <a:lstStyle/>
              <a:p>
                <a:endParaRPr lang="en-US"/>
              </a:p>
            </p:txBody>
          </p:sp>
        </p:grpSp>
        <p:sp>
          <p:nvSpPr>
            <p:cNvPr id="16" name="Freeform 15">
              <a:extLst>
                <a:ext uri="{FF2B5EF4-FFF2-40B4-BE49-F238E27FC236}">
                  <a16:creationId xmlns:a16="http://schemas.microsoft.com/office/drawing/2014/main" id="{E7D64BAE-8095-BD39-D827-1C7380ECA1C0}"/>
                </a:ext>
              </a:extLst>
            </p:cNvPr>
            <p:cNvSpPr/>
            <p:nvPr/>
          </p:nvSpPr>
          <p:spPr>
            <a:xfrm>
              <a:off x="11040332" y="856718"/>
              <a:ext cx="34910" cy="61206"/>
            </a:xfrm>
            <a:custGeom>
              <a:avLst/>
              <a:gdLst>
                <a:gd name="connsiteX0" fmla="*/ 32190 w 34910"/>
                <a:gd name="connsiteY0" fmla="*/ 61206 h 61206"/>
                <a:gd name="connsiteX1" fmla="*/ 34910 w 34910"/>
                <a:gd name="connsiteY1" fmla="*/ 48965 h 61206"/>
                <a:gd name="connsiteX2" fmla="*/ 17228 w 34910"/>
                <a:gd name="connsiteY2" fmla="*/ 48965 h 61206"/>
                <a:gd name="connsiteX3" fmla="*/ 27656 w 34910"/>
                <a:gd name="connsiteY3" fmla="*/ 0 h 61206"/>
                <a:gd name="connsiteX4" fmla="*/ 13148 w 34910"/>
                <a:gd name="connsiteY4" fmla="*/ 0 h 61206"/>
                <a:gd name="connsiteX5" fmla="*/ 0 w 34910"/>
                <a:gd name="connsiteY5" fmla="*/ 61206 h 61206"/>
                <a:gd name="connsiteX6" fmla="*/ 32190 w 34910"/>
                <a:gd name="connsiteY6"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910" h="61206">
                  <a:moveTo>
                    <a:pt x="32190" y="61206"/>
                  </a:moveTo>
                  <a:lnTo>
                    <a:pt x="34910" y="48965"/>
                  </a:lnTo>
                  <a:lnTo>
                    <a:pt x="17228" y="48965"/>
                  </a:lnTo>
                  <a:lnTo>
                    <a:pt x="27656" y="0"/>
                  </a:lnTo>
                  <a:lnTo>
                    <a:pt x="13148" y="0"/>
                  </a:lnTo>
                  <a:lnTo>
                    <a:pt x="0" y="61206"/>
                  </a:lnTo>
                  <a:lnTo>
                    <a:pt x="32190" y="61206"/>
                  </a:lnTo>
                  <a:close/>
                </a:path>
              </a:pathLst>
            </a:custGeom>
            <a:solidFill>
              <a:srgbClr val="FFFFFF"/>
            </a:solidFill>
            <a:ln w="4524"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319D121D-EF6F-B1A0-C0DC-CDD9DA2D9BFF}"/>
                </a:ext>
              </a:extLst>
            </p:cNvPr>
            <p:cNvSpPr/>
            <p:nvPr/>
          </p:nvSpPr>
          <p:spPr>
            <a:xfrm>
              <a:off x="11080230"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3148 w 25842"/>
                <a:gd name="connsiteY8" fmla="*/ 0 h 61206"/>
                <a:gd name="connsiteX9" fmla="*/ 10881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3148" y="0"/>
                  </a:lnTo>
                  <a:lnTo>
                    <a:pt x="10881"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3D99869-E7A1-187E-CB46-169FA340C809}"/>
                </a:ext>
              </a:extLst>
            </p:cNvPr>
            <p:cNvSpPr/>
            <p:nvPr/>
          </p:nvSpPr>
          <p:spPr>
            <a:xfrm>
              <a:off x="11106525"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10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10"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DE9489CF-5C9B-81AB-F4C0-D43EB43D8CD8}"/>
                </a:ext>
              </a:extLst>
            </p:cNvPr>
            <p:cNvSpPr/>
            <p:nvPr/>
          </p:nvSpPr>
          <p:spPr>
            <a:xfrm>
              <a:off x="11133764" y="870773"/>
              <a:ext cx="40261" cy="48511"/>
            </a:xfrm>
            <a:custGeom>
              <a:avLst/>
              <a:gdLst>
                <a:gd name="connsiteX0" fmla="*/ 16740 w 40261"/>
                <a:gd name="connsiteY0" fmla="*/ 17682 h 48511"/>
                <a:gd name="connsiteX1" fmla="*/ 17193 w 40261"/>
                <a:gd name="connsiteY1" fmla="*/ 14508 h 48511"/>
                <a:gd name="connsiteX2" fmla="*/ 23087 w 40261"/>
                <a:gd name="connsiteY2" fmla="*/ 8614 h 48511"/>
                <a:gd name="connsiteX3" fmla="*/ 26714 w 40261"/>
                <a:gd name="connsiteY3" fmla="*/ 13148 h 48511"/>
                <a:gd name="connsiteX4" fmla="*/ 25807 w 40261"/>
                <a:gd name="connsiteY4" fmla="*/ 17682 h 48511"/>
                <a:gd name="connsiteX5" fmla="*/ 16740 w 40261"/>
                <a:gd name="connsiteY5" fmla="*/ 17682 h 48511"/>
                <a:gd name="connsiteX6" fmla="*/ 16740 w 40261"/>
                <a:gd name="connsiteY6" fmla="*/ 17682 h 48511"/>
                <a:gd name="connsiteX7" fmla="*/ 37142 w 40261"/>
                <a:gd name="connsiteY7" fmla="*/ 26296 h 48511"/>
                <a:gd name="connsiteX8" fmla="*/ 39862 w 40261"/>
                <a:gd name="connsiteY8" fmla="*/ 13148 h 48511"/>
                <a:gd name="connsiteX9" fmla="*/ 25354 w 40261"/>
                <a:gd name="connsiteY9" fmla="*/ 0 h 48511"/>
                <a:gd name="connsiteX10" fmla="*/ 4498 w 40261"/>
                <a:gd name="connsiteY10" fmla="*/ 15868 h 48511"/>
                <a:gd name="connsiteX11" fmla="*/ 418 w 40261"/>
                <a:gd name="connsiteY11" fmla="*/ 34457 h 48511"/>
                <a:gd name="connsiteX12" fmla="*/ 14926 w 40261"/>
                <a:gd name="connsiteY12" fmla="*/ 48512 h 48511"/>
                <a:gd name="connsiteX13" fmla="*/ 35782 w 40261"/>
                <a:gd name="connsiteY13" fmla="*/ 31283 h 48511"/>
                <a:gd name="connsiteX14" fmla="*/ 23087 w 40261"/>
                <a:gd name="connsiteY14" fmla="*/ 31283 h 48511"/>
                <a:gd name="connsiteX15" fmla="*/ 16740 w 40261"/>
                <a:gd name="connsiteY15" fmla="*/ 38991 h 48511"/>
                <a:gd name="connsiteX16" fmla="*/ 13566 w 40261"/>
                <a:gd name="connsiteY16" fmla="*/ 34003 h 48511"/>
                <a:gd name="connsiteX17" fmla="*/ 15379 w 40261"/>
                <a:gd name="connsiteY17" fmla="*/ 25843 h 48511"/>
                <a:gd name="connsiteX18" fmla="*/ 37142 w 40261"/>
                <a:gd name="connsiteY18" fmla="*/ 25843 h 48511"/>
                <a:gd name="connsiteX19" fmla="*/ 37142 w 40261"/>
                <a:gd name="connsiteY19" fmla="*/ 26296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261" h="48511">
                  <a:moveTo>
                    <a:pt x="16740" y="17682"/>
                  </a:moveTo>
                  <a:lnTo>
                    <a:pt x="17193" y="14508"/>
                  </a:lnTo>
                  <a:cubicBezTo>
                    <a:pt x="17646" y="11334"/>
                    <a:pt x="19460" y="8614"/>
                    <a:pt x="23087" y="8614"/>
                  </a:cubicBezTo>
                  <a:cubicBezTo>
                    <a:pt x="26261" y="8614"/>
                    <a:pt x="26714" y="11788"/>
                    <a:pt x="26714" y="13148"/>
                  </a:cubicBezTo>
                  <a:lnTo>
                    <a:pt x="25807" y="17682"/>
                  </a:lnTo>
                  <a:lnTo>
                    <a:pt x="16740" y="17682"/>
                  </a:lnTo>
                  <a:lnTo>
                    <a:pt x="16740" y="17682"/>
                  </a:lnTo>
                  <a:close/>
                  <a:moveTo>
                    <a:pt x="37142" y="26296"/>
                  </a:moveTo>
                  <a:lnTo>
                    <a:pt x="39862" y="13148"/>
                  </a:lnTo>
                  <a:cubicBezTo>
                    <a:pt x="42129" y="3174"/>
                    <a:pt x="34421" y="0"/>
                    <a:pt x="25354" y="0"/>
                  </a:cubicBezTo>
                  <a:cubicBezTo>
                    <a:pt x="15379" y="0"/>
                    <a:pt x="7219" y="4080"/>
                    <a:pt x="4498" y="15868"/>
                  </a:cubicBezTo>
                  <a:lnTo>
                    <a:pt x="418" y="34457"/>
                  </a:lnTo>
                  <a:cubicBezTo>
                    <a:pt x="-1849" y="44884"/>
                    <a:pt x="5405" y="48512"/>
                    <a:pt x="14926" y="48512"/>
                  </a:cubicBezTo>
                  <a:cubicBezTo>
                    <a:pt x="26261" y="48512"/>
                    <a:pt x="33515" y="43071"/>
                    <a:pt x="35782" y="31283"/>
                  </a:cubicBezTo>
                  <a:lnTo>
                    <a:pt x="23087" y="31283"/>
                  </a:lnTo>
                  <a:cubicBezTo>
                    <a:pt x="22180" y="34910"/>
                    <a:pt x="21727" y="39444"/>
                    <a:pt x="16740" y="38991"/>
                  </a:cubicBezTo>
                  <a:cubicBezTo>
                    <a:pt x="14019" y="38991"/>
                    <a:pt x="13113" y="36724"/>
                    <a:pt x="13566" y="34003"/>
                  </a:cubicBezTo>
                  <a:lnTo>
                    <a:pt x="15379" y="25843"/>
                  </a:lnTo>
                  <a:lnTo>
                    <a:pt x="37142" y="25843"/>
                  </a:lnTo>
                  <a:lnTo>
                    <a:pt x="37142" y="26296"/>
                  </a:lnTo>
                  <a:close/>
                </a:path>
              </a:pathLst>
            </a:custGeom>
            <a:solidFill>
              <a:srgbClr val="FFFFFF"/>
            </a:solidFill>
            <a:ln w="4524"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3B2C5EAC-92E1-6F78-1A6E-3813442F3E02}"/>
                </a:ext>
              </a:extLst>
            </p:cNvPr>
            <p:cNvSpPr/>
            <p:nvPr/>
          </p:nvSpPr>
          <p:spPr>
            <a:xfrm>
              <a:off x="11199038" y="855358"/>
              <a:ext cx="45844" cy="63926"/>
            </a:xfrm>
            <a:custGeom>
              <a:avLst/>
              <a:gdLst>
                <a:gd name="connsiteX0" fmla="*/ 25366 w 45844"/>
                <a:gd name="connsiteY0" fmla="*/ 43978 h 63926"/>
                <a:gd name="connsiteX1" fmla="*/ 18565 w 45844"/>
                <a:gd name="connsiteY1" fmla="*/ 52592 h 63926"/>
                <a:gd name="connsiteX2" fmla="*/ 15392 w 45844"/>
                <a:gd name="connsiteY2" fmla="*/ 43978 h 63926"/>
                <a:gd name="connsiteX3" fmla="*/ 20832 w 45844"/>
                <a:gd name="connsiteY3" fmla="*/ 19042 h 63926"/>
                <a:gd name="connsiteX4" fmla="*/ 27633 w 45844"/>
                <a:gd name="connsiteY4" fmla="*/ 10881 h 63926"/>
                <a:gd name="connsiteX5" fmla="*/ 30807 w 45844"/>
                <a:gd name="connsiteY5" fmla="*/ 19042 h 63926"/>
                <a:gd name="connsiteX6" fmla="*/ 25366 w 45844"/>
                <a:gd name="connsiteY6" fmla="*/ 43978 h 63926"/>
                <a:gd name="connsiteX7" fmla="*/ 25366 w 45844"/>
                <a:gd name="connsiteY7" fmla="*/ 43978 h 63926"/>
                <a:gd name="connsiteX8" fmla="*/ 45315 w 45844"/>
                <a:gd name="connsiteY8" fmla="*/ 18135 h 63926"/>
                <a:gd name="connsiteX9" fmla="*/ 29900 w 45844"/>
                <a:gd name="connsiteY9" fmla="*/ 0 h 63926"/>
                <a:gd name="connsiteX10" fmla="*/ 6324 w 45844"/>
                <a:gd name="connsiteY10" fmla="*/ 18135 h 63926"/>
                <a:gd name="connsiteX11" fmla="*/ 884 w 45844"/>
                <a:gd name="connsiteY11" fmla="*/ 43071 h 63926"/>
                <a:gd name="connsiteX12" fmla="*/ 15845 w 45844"/>
                <a:gd name="connsiteY12" fmla="*/ 63926 h 63926"/>
                <a:gd name="connsiteX13" fmla="*/ 39421 w 45844"/>
                <a:gd name="connsiteY13" fmla="*/ 43071 h 63926"/>
                <a:gd name="connsiteX14" fmla="*/ 45315 w 45844"/>
                <a:gd name="connsiteY14" fmla="*/ 18135 h 63926"/>
                <a:gd name="connsiteX15" fmla="*/ 45315 w 45844"/>
                <a:gd name="connsiteY15" fmla="*/ 18135 h 6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844" h="63926">
                  <a:moveTo>
                    <a:pt x="25366" y="43978"/>
                  </a:moveTo>
                  <a:cubicBezTo>
                    <a:pt x="24459" y="47605"/>
                    <a:pt x="23099" y="52592"/>
                    <a:pt x="18565" y="52592"/>
                  </a:cubicBezTo>
                  <a:cubicBezTo>
                    <a:pt x="14032" y="52592"/>
                    <a:pt x="14485" y="47151"/>
                    <a:pt x="15392" y="43978"/>
                  </a:cubicBezTo>
                  <a:lnTo>
                    <a:pt x="20832" y="19042"/>
                  </a:lnTo>
                  <a:cubicBezTo>
                    <a:pt x="21739" y="15415"/>
                    <a:pt x="23099" y="10881"/>
                    <a:pt x="27633" y="10881"/>
                  </a:cubicBezTo>
                  <a:cubicBezTo>
                    <a:pt x="32167" y="10881"/>
                    <a:pt x="31713" y="15415"/>
                    <a:pt x="30807" y="19042"/>
                  </a:cubicBezTo>
                  <a:lnTo>
                    <a:pt x="25366" y="43978"/>
                  </a:lnTo>
                  <a:lnTo>
                    <a:pt x="25366" y="43978"/>
                  </a:lnTo>
                  <a:close/>
                  <a:moveTo>
                    <a:pt x="45315" y="18135"/>
                  </a:moveTo>
                  <a:cubicBezTo>
                    <a:pt x="47582" y="6347"/>
                    <a:pt x="42594" y="0"/>
                    <a:pt x="29900" y="0"/>
                  </a:cubicBezTo>
                  <a:cubicBezTo>
                    <a:pt x="17205" y="0"/>
                    <a:pt x="9044" y="6347"/>
                    <a:pt x="6324" y="18135"/>
                  </a:cubicBezTo>
                  <a:lnTo>
                    <a:pt x="884" y="43071"/>
                  </a:lnTo>
                  <a:cubicBezTo>
                    <a:pt x="-1837" y="56672"/>
                    <a:pt x="1337" y="63926"/>
                    <a:pt x="15845" y="63926"/>
                  </a:cubicBezTo>
                  <a:cubicBezTo>
                    <a:pt x="30353" y="63926"/>
                    <a:pt x="36701" y="56672"/>
                    <a:pt x="39421" y="43071"/>
                  </a:cubicBezTo>
                  <a:lnTo>
                    <a:pt x="45315" y="18135"/>
                  </a:lnTo>
                  <a:lnTo>
                    <a:pt x="45315" y="18135"/>
                  </a:lnTo>
                  <a:close/>
                </a:path>
              </a:pathLst>
            </a:custGeom>
            <a:solidFill>
              <a:srgbClr val="FFFFFF"/>
            </a:solidFill>
            <a:ln w="4524"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ECE0D90-BA45-1C8C-1F4E-D00F21AE9206}"/>
                </a:ext>
              </a:extLst>
            </p:cNvPr>
            <p:cNvSpPr/>
            <p:nvPr/>
          </p:nvSpPr>
          <p:spPr>
            <a:xfrm>
              <a:off x="11246620" y="856718"/>
              <a:ext cx="31283" cy="61206"/>
            </a:xfrm>
            <a:custGeom>
              <a:avLst/>
              <a:gdLst>
                <a:gd name="connsiteX0" fmla="*/ 0 w 31283"/>
                <a:gd name="connsiteY0" fmla="*/ 61206 h 61206"/>
                <a:gd name="connsiteX1" fmla="*/ 13148 w 31283"/>
                <a:gd name="connsiteY1" fmla="*/ 61206 h 61206"/>
                <a:gd name="connsiteX2" fmla="*/ 20855 w 31283"/>
                <a:gd name="connsiteY2" fmla="*/ 24936 h 61206"/>
                <a:gd name="connsiteX3" fmla="*/ 26296 w 31283"/>
                <a:gd name="connsiteY3" fmla="*/ 24936 h 61206"/>
                <a:gd name="connsiteX4" fmla="*/ 28109 w 31283"/>
                <a:gd name="connsiteY4" fmla="*/ 15415 h 61206"/>
                <a:gd name="connsiteX5" fmla="*/ 22669 w 31283"/>
                <a:gd name="connsiteY5" fmla="*/ 15415 h 61206"/>
                <a:gd name="connsiteX6" fmla="*/ 23576 w 31283"/>
                <a:gd name="connsiteY6" fmla="*/ 10881 h 61206"/>
                <a:gd name="connsiteX7" fmla="*/ 26749 w 31283"/>
                <a:gd name="connsiteY7" fmla="*/ 9521 h 61206"/>
                <a:gd name="connsiteX8" fmla="*/ 29470 w 31283"/>
                <a:gd name="connsiteY8" fmla="*/ 9521 h 61206"/>
                <a:gd name="connsiteX9" fmla="*/ 31283 w 31283"/>
                <a:gd name="connsiteY9" fmla="*/ 0 h 61206"/>
                <a:gd name="connsiteX10" fmla="*/ 25389 w 31283"/>
                <a:gd name="connsiteY10" fmla="*/ 0 h 61206"/>
                <a:gd name="connsiteX11" fmla="*/ 9974 w 31283"/>
                <a:gd name="connsiteY11" fmla="*/ 11788 h 61206"/>
                <a:gd name="connsiteX12" fmla="*/ 9068 w 31283"/>
                <a:gd name="connsiteY12" fmla="*/ 15868 h 61206"/>
                <a:gd name="connsiteX13" fmla="*/ 4080 w 31283"/>
                <a:gd name="connsiteY13" fmla="*/ 15868 h 61206"/>
                <a:gd name="connsiteX14" fmla="*/ 2267 w 31283"/>
                <a:gd name="connsiteY14" fmla="*/ 25389 h 61206"/>
                <a:gd name="connsiteX15" fmla="*/ 7707 w 31283"/>
                <a:gd name="connsiteY15" fmla="*/ 25389 h 61206"/>
                <a:gd name="connsiteX16" fmla="*/ 0 w 31283"/>
                <a:gd name="connsiteY16" fmla="*/ 61206 h 61206"/>
                <a:gd name="connsiteX17" fmla="*/ 0 w 31283"/>
                <a:gd name="connsiteY17" fmla="*/ 61206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283" h="61206">
                  <a:moveTo>
                    <a:pt x="0" y="61206"/>
                  </a:moveTo>
                  <a:lnTo>
                    <a:pt x="13148" y="61206"/>
                  </a:lnTo>
                  <a:lnTo>
                    <a:pt x="20855" y="24936"/>
                  </a:lnTo>
                  <a:lnTo>
                    <a:pt x="26296" y="24936"/>
                  </a:lnTo>
                  <a:lnTo>
                    <a:pt x="28109" y="15415"/>
                  </a:lnTo>
                  <a:lnTo>
                    <a:pt x="22669" y="15415"/>
                  </a:lnTo>
                  <a:lnTo>
                    <a:pt x="23576" y="10881"/>
                  </a:lnTo>
                  <a:cubicBezTo>
                    <a:pt x="24029" y="9521"/>
                    <a:pt x="25389" y="9521"/>
                    <a:pt x="26749" y="9521"/>
                  </a:cubicBezTo>
                  <a:lnTo>
                    <a:pt x="29470" y="9521"/>
                  </a:lnTo>
                  <a:lnTo>
                    <a:pt x="31283" y="0"/>
                  </a:lnTo>
                  <a:lnTo>
                    <a:pt x="25389" y="0"/>
                  </a:lnTo>
                  <a:cubicBezTo>
                    <a:pt x="16775" y="0"/>
                    <a:pt x="12241" y="2720"/>
                    <a:pt x="9974" y="11788"/>
                  </a:cubicBezTo>
                  <a:lnTo>
                    <a:pt x="9068" y="15868"/>
                  </a:lnTo>
                  <a:lnTo>
                    <a:pt x="4080" y="15868"/>
                  </a:lnTo>
                  <a:lnTo>
                    <a:pt x="2267" y="25389"/>
                  </a:lnTo>
                  <a:lnTo>
                    <a:pt x="7707" y="25389"/>
                  </a:lnTo>
                  <a:lnTo>
                    <a:pt x="0" y="61206"/>
                  </a:lnTo>
                  <a:lnTo>
                    <a:pt x="0" y="61206"/>
                  </a:lnTo>
                  <a:close/>
                </a:path>
              </a:pathLst>
            </a:custGeom>
            <a:solidFill>
              <a:srgbClr val="FFFFFF"/>
            </a:solidFill>
            <a:ln w="4524"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40F59B59-E636-DFEC-1A86-E08AF7B14656}"/>
                </a:ext>
              </a:extLst>
            </p:cNvPr>
            <p:cNvSpPr/>
            <p:nvPr/>
          </p:nvSpPr>
          <p:spPr>
            <a:xfrm>
              <a:off x="11304652" y="856718"/>
              <a:ext cx="43524" cy="61206"/>
            </a:xfrm>
            <a:custGeom>
              <a:avLst/>
              <a:gdLst>
                <a:gd name="connsiteX0" fmla="*/ 14508 w 43524"/>
                <a:gd name="connsiteY0" fmla="*/ 0 h 61206"/>
                <a:gd name="connsiteX1" fmla="*/ 0 w 43524"/>
                <a:gd name="connsiteY1" fmla="*/ 0 h 61206"/>
                <a:gd name="connsiteX2" fmla="*/ 6801 w 43524"/>
                <a:gd name="connsiteY2" fmla="*/ 35364 h 61206"/>
                <a:gd name="connsiteX3" fmla="*/ 1360 w 43524"/>
                <a:gd name="connsiteY3" fmla="*/ 61206 h 61206"/>
                <a:gd name="connsiteX4" fmla="*/ 15868 w 43524"/>
                <a:gd name="connsiteY4" fmla="*/ 61206 h 61206"/>
                <a:gd name="connsiteX5" fmla="*/ 21309 w 43524"/>
                <a:gd name="connsiteY5" fmla="*/ 35364 h 61206"/>
                <a:gd name="connsiteX6" fmla="*/ 43524 w 43524"/>
                <a:gd name="connsiteY6" fmla="*/ 0 h 61206"/>
                <a:gd name="connsiteX7" fmla="*/ 29016 w 43524"/>
                <a:gd name="connsiteY7" fmla="*/ 0 h 61206"/>
                <a:gd name="connsiteX8" fmla="*/ 17682 w 43524"/>
                <a:gd name="connsiteY8" fmla="*/ 19949 h 61206"/>
                <a:gd name="connsiteX9" fmla="*/ 17228 w 43524"/>
                <a:gd name="connsiteY9" fmla="*/ 19949 h 61206"/>
                <a:gd name="connsiteX10" fmla="*/ 14508 w 43524"/>
                <a:gd name="connsiteY10" fmla="*/ 0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524" h="61206">
                  <a:moveTo>
                    <a:pt x="14508" y="0"/>
                  </a:moveTo>
                  <a:lnTo>
                    <a:pt x="0" y="0"/>
                  </a:lnTo>
                  <a:lnTo>
                    <a:pt x="6801" y="35364"/>
                  </a:lnTo>
                  <a:lnTo>
                    <a:pt x="1360" y="61206"/>
                  </a:lnTo>
                  <a:lnTo>
                    <a:pt x="15868" y="61206"/>
                  </a:lnTo>
                  <a:lnTo>
                    <a:pt x="21309" y="35364"/>
                  </a:lnTo>
                  <a:lnTo>
                    <a:pt x="43524" y="0"/>
                  </a:lnTo>
                  <a:lnTo>
                    <a:pt x="29016" y="0"/>
                  </a:lnTo>
                  <a:lnTo>
                    <a:pt x="17682" y="19949"/>
                  </a:lnTo>
                  <a:lnTo>
                    <a:pt x="17228" y="19949"/>
                  </a:lnTo>
                  <a:lnTo>
                    <a:pt x="14508" y="0"/>
                  </a:lnTo>
                  <a:close/>
                </a:path>
              </a:pathLst>
            </a:custGeom>
            <a:solidFill>
              <a:srgbClr val="FFFFFF"/>
            </a:solidFill>
            <a:ln w="4524"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3008905-8A17-361A-95B2-AD97F15B1AFD}"/>
                </a:ext>
              </a:extLst>
            </p:cNvPr>
            <p:cNvSpPr/>
            <p:nvPr/>
          </p:nvSpPr>
          <p:spPr>
            <a:xfrm>
              <a:off x="11334137" y="870773"/>
              <a:ext cx="39088" cy="48511"/>
            </a:xfrm>
            <a:custGeom>
              <a:avLst/>
              <a:gdLst>
                <a:gd name="connsiteX0" fmla="*/ 438 w 39088"/>
                <a:gd name="connsiteY0" fmla="*/ 34457 h 48511"/>
                <a:gd name="connsiteX1" fmla="*/ 14493 w 39088"/>
                <a:gd name="connsiteY1" fmla="*/ 48512 h 48511"/>
                <a:gd name="connsiteX2" fmla="*/ 34442 w 39088"/>
                <a:gd name="connsiteY2" fmla="*/ 34457 h 48511"/>
                <a:gd name="connsiteX3" fmla="*/ 38522 w 39088"/>
                <a:gd name="connsiteY3" fmla="*/ 15868 h 48511"/>
                <a:gd name="connsiteX4" fmla="*/ 24921 w 39088"/>
                <a:gd name="connsiteY4" fmla="*/ 0 h 48511"/>
                <a:gd name="connsiteX5" fmla="*/ 4519 w 39088"/>
                <a:gd name="connsiteY5" fmla="*/ 15868 h 48511"/>
                <a:gd name="connsiteX6" fmla="*/ 438 w 39088"/>
                <a:gd name="connsiteY6" fmla="*/ 34457 h 48511"/>
                <a:gd name="connsiteX7" fmla="*/ 438 w 39088"/>
                <a:gd name="connsiteY7" fmla="*/ 34457 h 48511"/>
                <a:gd name="connsiteX8" fmla="*/ 17667 w 39088"/>
                <a:gd name="connsiteY8" fmla="*/ 14508 h 48511"/>
                <a:gd name="connsiteX9" fmla="*/ 22654 w 39088"/>
                <a:gd name="connsiteY9" fmla="*/ 9068 h 48511"/>
                <a:gd name="connsiteX10" fmla="*/ 25374 w 39088"/>
                <a:gd name="connsiteY10" fmla="*/ 14508 h 48511"/>
                <a:gd name="connsiteX11" fmla="*/ 20840 w 39088"/>
                <a:gd name="connsiteY11" fmla="*/ 34910 h 48511"/>
                <a:gd name="connsiteX12" fmla="*/ 15853 w 39088"/>
                <a:gd name="connsiteY12" fmla="*/ 38991 h 48511"/>
                <a:gd name="connsiteX13" fmla="*/ 12680 w 39088"/>
                <a:gd name="connsiteY13" fmla="*/ 34910 h 48511"/>
                <a:gd name="connsiteX14" fmla="*/ 17667 w 39088"/>
                <a:gd name="connsiteY14" fmla="*/ 14508 h 48511"/>
                <a:gd name="connsiteX15" fmla="*/ 17667 w 39088"/>
                <a:gd name="connsiteY15" fmla="*/ 14508 h 4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088" h="48511">
                  <a:moveTo>
                    <a:pt x="438" y="34457"/>
                  </a:moveTo>
                  <a:cubicBezTo>
                    <a:pt x="-1829" y="44884"/>
                    <a:pt x="4972" y="48512"/>
                    <a:pt x="14493" y="48512"/>
                  </a:cubicBezTo>
                  <a:cubicBezTo>
                    <a:pt x="24467" y="48512"/>
                    <a:pt x="31722" y="44884"/>
                    <a:pt x="34442" y="34457"/>
                  </a:cubicBezTo>
                  <a:lnTo>
                    <a:pt x="38522" y="15868"/>
                  </a:lnTo>
                  <a:cubicBezTo>
                    <a:pt x="40789" y="5441"/>
                    <a:pt x="36255" y="0"/>
                    <a:pt x="24921" y="0"/>
                  </a:cubicBezTo>
                  <a:cubicBezTo>
                    <a:pt x="14946" y="0"/>
                    <a:pt x="7239" y="4080"/>
                    <a:pt x="4519" y="15868"/>
                  </a:cubicBezTo>
                  <a:lnTo>
                    <a:pt x="438" y="34457"/>
                  </a:lnTo>
                  <a:lnTo>
                    <a:pt x="438" y="34457"/>
                  </a:lnTo>
                  <a:close/>
                  <a:moveTo>
                    <a:pt x="17667" y="14508"/>
                  </a:moveTo>
                  <a:cubicBezTo>
                    <a:pt x="18120" y="11788"/>
                    <a:pt x="19934" y="9068"/>
                    <a:pt x="22654" y="9068"/>
                  </a:cubicBezTo>
                  <a:cubicBezTo>
                    <a:pt x="25828" y="9068"/>
                    <a:pt x="26281" y="11334"/>
                    <a:pt x="25374" y="14508"/>
                  </a:cubicBezTo>
                  <a:lnTo>
                    <a:pt x="20840" y="34910"/>
                  </a:lnTo>
                  <a:cubicBezTo>
                    <a:pt x="19934" y="37630"/>
                    <a:pt x="18573" y="38991"/>
                    <a:pt x="15853" y="38991"/>
                  </a:cubicBezTo>
                  <a:cubicBezTo>
                    <a:pt x="13133" y="38991"/>
                    <a:pt x="12226" y="37630"/>
                    <a:pt x="12680" y="34910"/>
                  </a:cubicBezTo>
                  <a:lnTo>
                    <a:pt x="17667" y="14508"/>
                  </a:lnTo>
                  <a:lnTo>
                    <a:pt x="17667" y="14508"/>
                  </a:lnTo>
                  <a:close/>
                </a:path>
              </a:pathLst>
            </a:custGeom>
            <a:solidFill>
              <a:srgbClr val="FFFFFF"/>
            </a:solidFill>
            <a:ln w="4524"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530CD8C4-9E3C-D481-B011-6AAAD46EA44C}"/>
                </a:ext>
              </a:extLst>
            </p:cNvPr>
            <p:cNvSpPr/>
            <p:nvPr/>
          </p:nvSpPr>
          <p:spPr>
            <a:xfrm>
              <a:off x="11375527" y="872133"/>
              <a:ext cx="41563" cy="47151"/>
            </a:xfrm>
            <a:custGeom>
              <a:avLst/>
              <a:gdLst>
                <a:gd name="connsiteX0" fmla="*/ 32043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3 w 41563"/>
                <a:gd name="connsiteY13" fmla="*/ 45338 h 47151"/>
                <a:gd name="connsiteX14" fmla="*/ 32043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3"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3" y="45338"/>
                  </a:lnTo>
                  <a:lnTo>
                    <a:pt x="32043" y="45791"/>
                  </a:lnTo>
                  <a:close/>
                </a:path>
              </a:pathLst>
            </a:custGeom>
            <a:solidFill>
              <a:srgbClr val="FFFFFF"/>
            </a:solidFill>
            <a:ln w="4524"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2A5FDCCA-C442-6A0A-2C75-F0EE866EF781}"/>
                </a:ext>
              </a:extLst>
            </p:cNvPr>
            <p:cNvSpPr/>
            <p:nvPr/>
          </p:nvSpPr>
          <p:spPr>
            <a:xfrm>
              <a:off x="11417090" y="871226"/>
              <a:ext cx="32189" cy="46698"/>
            </a:xfrm>
            <a:custGeom>
              <a:avLst/>
              <a:gdLst>
                <a:gd name="connsiteX0" fmla="*/ 9521 w 32189"/>
                <a:gd name="connsiteY0" fmla="*/ 907 h 46698"/>
                <a:gd name="connsiteX1" fmla="*/ 0 w 32189"/>
                <a:gd name="connsiteY1" fmla="*/ 46698 h 46698"/>
                <a:gd name="connsiteX2" fmla="*/ 13148 w 32189"/>
                <a:gd name="connsiteY2" fmla="*/ 46698 h 46698"/>
                <a:gd name="connsiteX3" fmla="*/ 19042 w 32189"/>
                <a:gd name="connsiteY3" fmla="*/ 18589 h 46698"/>
                <a:gd name="connsiteX4" fmla="*/ 25389 w 32189"/>
                <a:gd name="connsiteY4" fmla="*/ 14055 h 46698"/>
                <a:gd name="connsiteX5" fmla="*/ 29016 w 32189"/>
                <a:gd name="connsiteY5" fmla="*/ 14508 h 46698"/>
                <a:gd name="connsiteX6" fmla="*/ 32190 w 32189"/>
                <a:gd name="connsiteY6" fmla="*/ 0 h 46698"/>
                <a:gd name="connsiteX7" fmla="*/ 20402 w 32189"/>
                <a:gd name="connsiteY7" fmla="*/ 8161 h 46698"/>
                <a:gd name="connsiteX8" fmla="*/ 20402 w 32189"/>
                <a:gd name="connsiteY8" fmla="*/ 8161 h 46698"/>
                <a:gd name="connsiteX9" fmla="*/ 21762 w 32189"/>
                <a:gd name="connsiteY9" fmla="*/ 1360 h 46698"/>
                <a:gd name="connsiteX10" fmla="*/ 9521 w 32189"/>
                <a:gd name="connsiteY10" fmla="*/ 1360 h 46698"/>
                <a:gd name="connsiteX11" fmla="*/ 9521 w 32189"/>
                <a:gd name="connsiteY11" fmla="*/ 907 h 46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189" h="46698">
                  <a:moveTo>
                    <a:pt x="9521" y="907"/>
                  </a:moveTo>
                  <a:lnTo>
                    <a:pt x="0" y="46698"/>
                  </a:lnTo>
                  <a:lnTo>
                    <a:pt x="13148" y="46698"/>
                  </a:lnTo>
                  <a:lnTo>
                    <a:pt x="19042" y="18589"/>
                  </a:lnTo>
                  <a:cubicBezTo>
                    <a:pt x="19949" y="14962"/>
                    <a:pt x="21762" y="14055"/>
                    <a:pt x="25389" y="14055"/>
                  </a:cubicBezTo>
                  <a:cubicBezTo>
                    <a:pt x="26749" y="14055"/>
                    <a:pt x="28110" y="14055"/>
                    <a:pt x="29016" y="14508"/>
                  </a:cubicBezTo>
                  <a:lnTo>
                    <a:pt x="32190" y="0"/>
                  </a:lnTo>
                  <a:cubicBezTo>
                    <a:pt x="26749" y="0"/>
                    <a:pt x="23122" y="3174"/>
                    <a:pt x="20402" y="8161"/>
                  </a:cubicBezTo>
                  <a:lnTo>
                    <a:pt x="20402" y="8161"/>
                  </a:lnTo>
                  <a:lnTo>
                    <a:pt x="21762" y="1360"/>
                  </a:lnTo>
                  <a:lnTo>
                    <a:pt x="9521" y="1360"/>
                  </a:lnTo>
                  <a:lnTo>
                    <a:pt x="9521" y="907"/>
                  </a:lnTo>
                  <a:close/>
                </a:path>
              </a:pathLst>
            </a:custGeom>
            <a:solidFill>
              <a:srgbClr val="FFFFFF"/>
            </a:solidFill>
            <a:ln w="4524"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0300CF3B-5002-B731-DD22-528AE0B0D441}"/>
                </a:ext>
              </a:extLst>
            </p:cNvPr>
            <p:cNvSpPr/>
            <p:nvPr/>
          </p:nvSpPr>
          <p:spPr>
            <a:xfrm>
              <a:off x="11467415" y="857171"/>
              <a:ext cx="48154" cy="61206"/>
            </a:xfrm>
            <a:custGeom>
              <a:avLst/>
              <a:gdLst>
                <a:gd name="connsiteX0" fmla="*/ 20402 w 48154"/>
                <a:gd name="connsiteY0" fmla="*/ 34457 h 61206"/>
                <a:gd name="connsiteX1" fmla="*/ 29016 w 48154"/>
                <a:gd name="connsiteY1" fmla="*/ 41711 h 61206"/>
                <a:gd name="connsiteX2" fmla="*/ 17228 w 48154"/>
                <a:gd name="connsiteY2" fmla="*/ 49418 h 61206"/>
                <a:gd name="connsiteX3" fmla="*/ 20402 w 48154"/>
                <a:gd name="connsiteY3" fmla="*/ 34457 h 61206"/>
                <a:gd name="connsiteX4" fmla="*/ 20402 w 48154"/>
                <a:gd name="connsiteY4" fmla="*/ 34457 h 61206"/>
                <a:gd name="connsiteX5" fmla="*/ 25389 w 48154"/>
                <a:gd name="connsiteY5" fmla="*/ 10428 h 61206"/>
                <a:gd name="connsiteX6" fmla="*/ 33550 w 48154"/>
                <a:gd name="connsiteY6" fmla="*/ 16322 h 61206"/>
                <a:gd name="connsiteX7" fmla="*/ 22669 w 48154"/>
                <a:gd name="connsiteY7" fmla="*/ 23576 h 61206"/>
                <a:gd name="connsiteX8" fmla="*/ 25389 w 48154"/>
                <a:gd name="connsiteY8" fmla="*/ 10428 h 61206"/>
                <a:gd name="connsiteX9" fmla="*/ 25389 w 48154"/>
                <a:gd name="connsiteY9" fmla="*/ 10428 h 61206"/>
                <a:gd name="connsiteX10" fmla="*/ 20855 w 48154"/>
                <a:gd name="connsiteY10" fmla="*/ 60753 h 61206"/>
                <a:gd name="connsiteX11" fmla="*/ 43071 w 48154"/>
                <a:gd name="connsiteY11" fmla="*/ 43071 h 61206"/>
                <a:gd name="connsiteX12" fmla="*/ 38084 w 48154"/>
                <a:gd name="connsiteY12" fmla="*/ 28563 h 61206"/>
                <a:gd name="connsiteX13" fmla="*/ 38084 w 48154"/>
                <a:gd name="connsiteY13" fmla="*/ 28563 h 61206"/>
                <a:gd name="connsiteX14" fmla="*/ 47605 w 48154"/>
                <a:gd name="connsiteY14" fmla="*/ 15868 h 61206"/>
                <a:gd name="connsiteX15" fmla="*/ 31737 w 48154"/>
                <a:gd name="connsiteY15" fmla="*/ 0 h 61206"/>
                <a:gd name="connsiteX16" fmla="*/ 13148 w 48154"/>
                <a:gd name="connsiteY16" fmla="*/ 0 h 61206"/>
                <a:gd name="connsiteX17" fmla="*/ 0 w 48154"/>
                <a:gd name="connsiteY17" fmla="*/ 61206 h 61206"/>
                <a:gd name="connsiteX18" fmla="*/ 20855 w 48154"/>
                <a:gd name="connsiteY18" fmla="*/ 61206 h 61206"/>
                <a:gd name="connsiteX19" fmla="*/ 20855 w 48154"/>
                <a:gd name="connsiteY19" fmla="*/ 60753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8154" h="61206">
                  <a:moveTo>
                    <a:pt x="20402" y="34457"/>
                  </a:moveTo>
                  <a:cubicBezTo>
                    <a:pt x="26296" y="34910"/>
                    <a:pt x="30376" y="34457"/>
                    <a:pt x="29016" y="41711"/>
                  </a:cubicBezTo>
                  <a:cubicBezTo>
                    <a:pt x="27203" y="49872"/>
                    <a:pt x="24482" y="49418"/>
                    <a:pt x="17228" y="49418"/>
                  </a:cubicBezTo>
                  <a:lnTo>
                    <a:pt x="20402" y="34457"/>
                  </a:lnTo>
                  <a:lnTo>
                    <a:pt x="20402" y="34457"/>
                  </a:lnTo>
                  <a:close/>
                  <a:moveTo>
                    <a:pt x="25389" y="10428"/>
                  </a:moveTo>
                  <a:cubicBezTo>
                    <a:pt x="30376" y="10428"/>
                    <a:pt x="34457" y="9974"/>
                    <a:pt x="33550" y="16322"/>
                  </a:cubicBezTo>
                  <a:cubicBezTo>
                    <a:pt x="32190" y="23576"/>
                    <a:pt x="29016" y="23122"/>
                    <a:pt x="22669" y="23576"/>
                  </a:cubicBezTo>
                  <a:lnTo>
                    <a:pt x="25389" y="10428"/>
                  </a:lnTo>
                  <a:lnTo>
                    <a:pt x="25389" y="10428"/>
                  </a:lnTo>
                  <a:close/>
                  <a:moveTo>
                    <a:pt x="20855" y="60753"/>
                  </a:moveTo>
                  <a:cubicBezTo>
                    <a:pt x="32643" y="60753"/>
                    <a:pt x="40804" y="55312"/>
                    <a:pt x="43071" y="43071"/>
                  </a:cubicBezTo>
                  <a:cubicBezTo>
                    <a:pt x="44884" y="35363"/>
                    <a:pt x="43978" y="32190"/>
                    <a:pt x="38084" y="28563"/>
                  </a:cubicBezTo>
                  <a:lnTo>
                    <a:pt x="38084" y="28563"/>
                  </a:lnTo>
                  <a:cubicBezTo>
                    <a:pt x="43524" y="25843"/>
                    <a:pt x="46698" y="20855"/>
                    <a:pt x="47605" y="15868"/>
                  </a:cubicBezTo>
                  <a:cubicBezTo>
                    <a:pt x="50325" y="3627"/>
                    <a:pt x="42618" y="0"/>
                    <a:pt x="31737" y="0"/>
                  </a:cubicBezTo>
                  <a:lnTo>
                    <a:pt x="13148" y="0"/>
                  </a:lnTo>
                  <a:lnTo>
                    <a:pt x="0" y="61206"/>
                  </a:lnTo>
                  <a:lnTo>
                    <a:pt x="20855" y="61206"/>
                  </a:lnTo>
                  <a:lnTo>
                    <a:pt x="20855" y="60753"/>
                  </a:lnTo>
                  <a:close/>
                </a:path>
              </a:pathLst>
            </a:custGeom>
            <a:solidFill>
              <a:srgbClr val="FFFFFF"/>
            </a:solidFill>
            <a:ln w="4524"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60CC9781-F8B7-2F3D-5B87-04DB3AE3929A}"/>
                </a:ext>
              </a:extLst>
            </p:cNvPr>
            <p:cNvSpPr/>
            <p:nvPr/>
          </p:nvSpPr>
          <p:spPr>
            <a:xfrm>
              <a:off x="11516074" y="872133"/>
              <a:ext cx="41563" cy="47151"/>
            </a:xfrm>
            <a:custGeom>
              <a:avLst/>
              <a:gdLst>
                <a:gd name="connsiteX0" fmla="*/ 32042 w 41563"/>
                <a:gd name="connsiteY0" fmla="*/ 45791 h 47151"/>
                <a:gd name="connsiteX1" fmla="*/ 41563 w 41563"/>
                <a:gd name="connsiteY1" fmla="*/ 0 h 47151"/>
                <a:gd name="connsiteX2" fmla="*/ 28416 w 41563"/>
                <a:gd name="connsiteY2" fmla="*/ 0 h 47151"/>
                <a:gd name="connsiteX3" fmla="*/ 21615 w 41563"/>
                <a:gd name="connsiteY3" fmla="*/ 32643 h 47151"/>
                <a:gd name="connsiteX4" fmla="*/ 17081 w 41563"/>
                <a:gd name="connsiteY4" fmla="*/ 36270 h 47151"/>
                <a:gd name="connsiteX5" fmla="*/ 14814 w 41563"/>
                <a:gd name="connsiteY5" fmla="*/ 32643 h 47151"/>
                <a:gd name="connsiteX6" fmla="*/ 21615 w 41563"/>
                <a:gd name="connsiteY6" fmla="*/ 0 h 47151"/>
                <a:gd name="connsiteX7" fmla="*/ 8467 w 41563"/>
                <a:gd name="connsiteY7" fmla="*/ 0 h 47151"/>
                <a:gd name="connsiteX8" fmla="*/ 306 w 41563"/>
                <a:gd name="connsiteY8" fmla="*/ 37630 h 47151"/>
                <a:gd name="connsiteX9" fmla="*/ 9827 w 41563"/>
                <a:gd name="connsiteY9" fmla="*/ 47151 h 47151"/>
                <a:gd name="connsiteX10" fmla="*/ 20255 w 41563"/>
                <a:gd name="connsiteY10" fmla="*/ 39897 h 47151"/>
                <a:gd name="connsiteX11" fmla="*/ 20255 w 41563"/>
                <a:gd name="connsiteY11" fmla="*/ 39897 h 47151"/>
                <a:gd name="connsiteX12" fmla="*/ 18895 w 41563"/>
                <a:gd name="connsiteY12" fmla="*/ 45338 h 47151"/>
                <a:gd name="connsiteX13" fmla="*/ 32042 w 41563"/>
                <a:gd name="connsiteY13" fmla="*/ 45338 h 47151"/>
                <a:gd name="connsiteX14" fmla="*/ 32042 w 41563"/>
                <a:gd name="connsiteY14" fmla="*/ 45791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3" h="47151">
                  <a:moveTo>
                    <a:pt x="32042" y="45791"/>
                  </a:moveTo>
                  <a:lnTo>
                    <a:pt x="41563" y="0"/>
                  </a:lnTo>
                  <a:lnTo>
                    <a:pt x="28416" y="0"/>
                  </a:lnTo>
                  <a:lnTo>
                    <a:pt x="21615" y="32643"/>
                  </a:lnTo>
                  <a:cubicBezTo>
                    <a:pt x="21161" y="34910"/>
                    <a:pt x="19348" y="36270"/>
                    <a:pt x="17081" y="36270"/>
                  </a:cubicBezTo>
                  <a:cubicBezTo>
                    <a:pt x="14814" y="36270"/>
                    <a:pt x="14361" y="34457"/>
                    <a:pt x="14814" y="32643"/>
                  </a:cubicBezTo>
                  <a:lnTo>
                    <a:pt x="21615" y="0"/>
                  </a:lnTo>
                  <a:lnTo>
                    <a:pt x="8467" y="0"/>
                  </a:lnTo>
                  <a:lnTo>
                    <a:pt x="306" y="37630"/>
                  </a:lnTo>
                  <a:cubicBezTo>
                    <a:pt x="-1054" y="43978"/>
                    <a:pt x="2120" y="47151"/>
                    <a:pt x="9827" y="47151"/>
                  </a:cubicBezTo>
                  <a:cubicBezTo>
                    <a:pt x="13907" y="47151"/>
                    <a:pt x="18441" y="43524"/>
                    <a:pt x="20255" y="39897"/>
                  </a:cubicBezTo>
                  <a:lnTo>
                    <a:pt x="20255" y="39897"/>
                  </a:lnTo>
                  <a:lnTo>
                    <a:pt x="18895" y="45338"/>
                  </a:lnTo>
                  <a:lnTo>
                    <a:pt x="32042" y="45338"/>
                  </a:lnTo>
                  <a:lnTo>
                    <a:pt x="32042" y="45791"/>
                  </a:lnTo>
                  <a:close/>
                </a:path>
              </a:pathLst>
            </a:custGeom>
            <a:solidFill>
              <a:srgbClr val="FFFFFF"/>
            </a:solidFill>
            <a:ln w="4524"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C321951-A690-1CB3-1D8F-C3B05B1FC557}"/>
                </a:ext>
              </a:extLst>
            </p:cNvPr>
            <p:cNvSpPr/>
            <p:nvPr/>
          </p:nvSpPr>
          <p:spPr>
            <a:xfrm>
              <a:off x="11558544"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3ED3492-9ACA-F67F-1B29-561F05ECC065}"/>
                </a:ext>
              </a:extLst>
            </p:cNvPr>
            <p:cNvSpPr/>
            <p:nvPr/>
          </p:nvSpPr>
          <p:spPr>
            <a:xfrm>
              <a:off x="11583027" y="856718"/>
              <a:ext cx="25842" cy="61206"/>
            </a:xfrm>
            <a:custGeom>
              <a:avLst/>
              <a:gdLst>
                <a:gd name="connsiteX0" fmla="*/ 12695 w 25842"/>
                <a:gd name="connsiteY0" fmla="*/ 61206 h 61206"/>
                <a:gd name="connsiteX1" fmla="*/ 25843 w 25842"/>
                <a:gd name="connsiteY1" fmla="*/ 0 h 61206"/>
                <a:gd name="connsiteX2" fmla="*/ 12695 w 25842"/>
                <a:gd name="connsiteY2" fmla="*/ 0 h 61206"/>
                <a:gd name="connsiteX3" fmla="*/ 0 w 25842"/>
                <a:gd name="connsiteY3" fmla="*/ 61206 h 61206"/>
                <a:gd name="connsiteX4" fmla="*/ 12695 w 25842"/>
                <a:gd name="connsiteY4" fmla="*/ 61206 h 61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2" h="61206">
                  <a:moveTo>
                    <a:pt x="12695" y="61206"/>
                  </a:moveTo>
                  <a:lnTo>
                    <a:pt x="25843" y="0"/>
                  </a:lnTo>
                  <a:lnTo>
                    <a:pt x="12695" y="0"/>
                  </a:lnTo>
                  <a:lnTo>
                    <a:pt x="0" y="61206"/>
                  </a:lnTo>
                  <a:lnTo>
                    <a:pt x="12695" y="61206"/>
                  </a:lnTo>
                  <a:close/>
                </a:path>
              </a:pathLst>
            </a:custGeom>
            <a:solidFill>
              <a:srgbClr val="FFFFFF"/>
            </a:solidFill>
            <a:ln w="4524"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B33147F0-D47B-63E2-D087-60FD30309239}"/>
                </a:ext>
              </a:extLst>
            </p:cNvPr>
            <p:cNvSpPr/>
            <p:nvPr/>
          </p:nvSpPr>
          <p:spPr>
            <a:xfrm>
              <a:off x="11608388" y="856718"/>
              <a:ext cx="44005" cy="62566"/>
            </a:xfrm>
            <a:custGeom>
              <a:avLst/>
              <a:gdLst>
                <a:gd name="connsiteX0" fmla="*/ 16350 w 44005"/>
                <a:gd name="connsiteY0" fmla="*/ 32643 h 62566"/>
                <a:gd name="connsiteX1" fmla="*/ 22243 w 44005"/>
                <a:gd name="connsiteY1" fmla="*/ 24482 h 62566"/>
                <a:gd name="connsiteX2" fmla="*/ 24057 w 44005"/>
                <a:gd name="connsiteY2" fmla="*/ 33097 h 62566"/>
                <a:gd name="connsiteX3" fmla="*/ 21790 w 44005"/>
                <a:gd name="connsiteY3" fmla="*/ 43978 h 62566"/>
                <a:gd name="connsiteX4" fmla="*/ 15896 w 44005"/>
                <a:gd name="connsiteY4" fmla="*/ 51685 h 62566"/>
                <a:gd name="connsiteX5" fmla="*/ 13629 w 44005"/>
                <a:gd name="connsiteY5" fmla="*/ 44431 h 62566"/>
                <a:gd name="connsiteX6" fmla="*/ 16350 w 44005"/>
                <a:gd name="connsiteY6" fmla="*/ 32643 h 62566"/>
                <a:gd name="connsiteX7" fmla="*/ 16350 w 44005"/>
                <a:gd name="connsiteY7" fmla="*/ 32643 h 62566"/>
                <a:gd name="connsiteX8" fmla="*/ 30858 w 44005"/>
                <a:gd name="connsiteY8" fmla="*/ 61206 h 62566"/>
                <a:gd name="connsiteX9" fmla="*/ 44006 w 44005"/>
                <a:gd name="connsiteY9" fmla="*/ 0 h 62566"/>
                <a:gd name="connsiteX10" fmla="*/ 30858 w 44005"/>
                <a:gd name="connsiteY10" fmla="*/ 0 h 62566"/>
                <a:gd name="connsiteX11" fmla="*/ 26777 w 44005"/>
                <a:gd name="connsiteY11" fmla="*/ 19495 h 62566"/>
                <a:gd name="connsiteX12" fmla="*/ 26777 w 44005"/>
                <a:gd name="connsiteY12" fmla="*/ 19495 h 62566"/>
                <a:gd name="connsiteX13" fmla="*/ 18616 w 44005"/>
                <a:gd name="connsiteY13" fmla="*/ 14055 h 62566"/>
                <a:gd name="connsiteX14" fmla="*/ 4108 w 44005"/>
                <a:gd name="connsiteY14" fmla="*/ 29923 h 62566"/>
                <a:gd name="connsiteX15" fmla="*/ 935 w 44005"/>
                <a:gd name="connsiteY15" fmla="*/ 45791 h 62566"/>
                <a:gd name="connsiteX16" fmla="*/ 8642 w 44005"/>
                <a:gd name="connsiteY16" fmla="*/ 62566 h 62566"/>
                <a:gd name="connsiteX17" fmla="*/ 19977 w 44005"/>
                <a:gd name="connsiteY17" fmla="*/ 55766 h 62566"/>
                <a:gd name="connsiteX18" fmla="*/ 19977 w 44005"/>
                <a:gd name="connsiteY18" fmla="*/ 55766 h 62566"/>
                <a:gd name="connsiteX19" fmla="*/ 19070 w 44005"/>
                <a:gd name="connsiteY19" fmla="*/ 61206 h 62566"/>
                <a:gd name="connsiteX20" fmla="*/ 30858 w 44005"/>
                <a:gd name="connsiteY20" fmla="*/ 61206 h 62566"/>
                <a:gd name="connsiteX21" fmla="*/ 30858 w 44005"/>
                <a:gd name="connsiteY21" fmla="*/ 61206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4005" h="62566">
                  <a:moveTo>
                    <a:pt x="16350" y="32643"/>
                  </a:moveTo>
                  <a:cubicBezTo>
                    <a:pt x="16803" y="29923"/>
                    <a:pt x="17710" y="24482"/>
                    <a:pt x="22243" y="24482"/>
                  </a:cubicBezTo>
                  <a:cubicBezTo>
                    <a:pt x="25417" y="24482"/>
                    <a:pt x="24964" y="29016"/>
                    <a:pt x="24057" y="33097"/>
                  </a:cubicBezTo>
                  <a:lnTo>
                    <a:pt x="21790" y="43978"/>
                  </a:lnTo>
                  <a:cubicBezTo>
                    <a:pt x="20883" y="48512"/>
                    <a:pt x="19523" y="51685"/>
                    <a:pt x="15896" y="51685"/>
                  </a:cubicBezTo>
                  <a:cubicBezTo>
                    <a:pt x="12269" y="51685"/>
                    <a:pt x="13176" y="47151"/>
                    <a:pt x="13629" y="44431"/>
                  </a:cubicBezTo>
                  <a:lnTo>
                    <a:pt x="16350" y="32643"/>
                  </a:lnTo>
                  <a:lnTo>
                    <a:pt x="16350" y="32643"/>
                  </a:lnTo>
                  <a:close/>
                  <a:moveTo>
                    <a:pt x="30858" y="61206"/>
                  </a:moveTo>
                  <a:lnTo>
                    <a:pt x="44006" y="0"/>
                  </a:lnTo>
                  <a:lnTo>
                    <a:pt x="30858" y="0"/>
                  </a:lnTo>
                  <a:lnTo>
                    <a:pt x="26777" y="19495"/>
                  </a:lnTo>
                  <a:lnTo>
                    <a:pt x="26777" y="19495"/>
                  </a:lnTo>
                  <a:cubicBezTo>
                    <a:pt x="24964" y="15415"/>
                    <a:pt x="21790" y="14055"/>
                    <a:pt x="18616" y="14055"/>
                  </a:cubicBezTo>
                  <a:cubicBezTo>
                    <a:pt x="10002" y="14055"/>
                    <a:pt x="5922" y="22669"/>
                    <a:pt x="4108" y="29923"/>
                  </a:cubicBezTo>
                  <a:lnTo>
                    <a:pt x="935" y="45791"/>
                  </a:lnTo>
                  <a:cubicBezTo>
                    <a:pt x="-879" y="53499"/>
                    <a:pt x="-879" y="62566"/>
                    <a:pt x="8642" y="62566"/>
                  </a:cubicBezTo>
                  <a:cubicBezTo>
                    <a:pt x="12269" y="62566"/>
                    <a:pt x="16803" y="60299"/>
                    <a:pt x="19977" y="55766"/>
                  </a:cubicBezTo>
                  <a:lnTo>
                    <a:pt x="19977" y="55766"/>
                  </a:lnTo>
                  <a:lnTo>
                    <a:pt x="19070" y="61206"/>
                  </a:lnTo>
                  <a:lnTo>
                    <a:pt x="30858" y="61206"/>
                  </a:lnTo>
                  <a:lnTo>
                    <a:pt x="30858" y="61206"/>
                  </a:lnTo>
                  <a:close/>
                </a:path>
              </a:pathLst>
            </a:custGeom>
            <a:solidFill>
              <a:srgbClr val="FFFFFF"/>
            </a:solidFill>
            <a:ln w="4524"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93A802C-92CE-C867-AD93-7986D42FFB7B}"/>
                </a:ext>
              </a:extLst>
            </p:cNvPr>
            <p:cNvSpPr/>
            <p:nvPr/>
          </p:nvSpPr>
          <p:spPr>
            <a:xfrm>
              <a:off x="11649673" y="856718"/>
              <a:ext cx="25842" cy="61206"/>
            </a:xfrm>
            <a:custGeom>
              <a:avLst/>
              <a:gdLst>
                <a:gd name="connsiteX0" fmla="*/ 13148 w 25842"/>
                <a:gd name="connsiteY0" fmla="*/ 61206 h 61206"/>
                <a:gd name="connsiteX1" fmla="*/ 22669 w 25842"/>
                <a:gd name="connsiteY1" fmla="*/ 15415 h 61206"/>
                <a:gd name="connsiteX2" fmla="*/ 9521 w 25842"/>
                <a:gd name="connsiteY2" fmla="*/ 15415 h 61206"/>
                <a:gd name="connsiteX3" fmla="*/ 0 w 25842"/>
                <a:gd name="connsiteY3" fmla="*/ 61206 h 61206"/>
                <a:gd name="connsiteX4" fmla="*/ 13148 w 25842"/>
                <a:gd name="connsiteY4" fmla="*/ 61206 h 61206"/>
                <a:gd name="connsiteX5" fmla="*/ 13148 w 25842"/>
                <a:gd name="connsiteY5" fmla="*/ 61206 h 61206"/>
                <a:gd name="connsiteX6" fmla="*/ 23576 w 25842"/>
                <a:gd name="connsiteY6" fmla="*/ 10881 h 61206"/>
                <a:gd name="connsiteX7" fmla="*/ 25843 w 25842"/>
                <a:gd name="connsiteY7" fmla="*/ 0 h 61206"/>
                <a:gd name="connsiteX8" fmla="*/ 12695 w 25842"/>
                <a:gd name="connsiteY8" fmla="*/ 0 h 61206"/>
                <a:gd name="connsiteX9" fmla="*/ 10428 w 25842"/>
                <a:gd name="connsiteY9" fmla="*/ 10881 h 61206"/>
                <a:gd name="connsiteX10" fmla="*/ 23576 w 25842"/>
                <a:gd name="connsiteY10" fmla="*/ 10881 h 61206"/>
                <a:gd name="connsiteX11" fmla="*/ 23576 w 25842"/>
                <a:gd name="connsiteY11" fmla="*/ 10881 h 61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42" h="61206">
                  <a:moveTo>
                    <a:pt x="13148" y="61206"/>
                  </a:moveTo>
                  <a:lnTo>
                    <a:pt x="22669" y="15415"/>
                  </a:lnTo>
                  <a:lnTo>
                    <a:pt x="9521" y="15415"/>
                  </a:lnTo>
                  <a:lnTo>
                    <a:pt x="0" y="61206"/>
                  </a:lnTo>
                  <a:lnTo>
                    <a:pt x="13148" y="61206"/>
                  </a:lnTo>
                  <a:lnTo>
                    <a:pt x="13148" y="61206"/>
                  </a:lnTo>
                  <a:close/>
                  <a:moveTo>
                    <a:pt x="23576" y="10881"/>
                  </a:moveTo>
                  <a:lnTo>
                    <a:pt x="25843" y="0"/>
                  </a:lnTo>
                  <a:lnTo>
                    <a:pt x="12695" y="0"/>
                  </a:lnTo>
                  <a:lnTo>
                    <a:pt x="10428" y="10881"/>
                  </a:lnTo>
                  <a:lnTo>
                    <a:pt x="23576" y="10881"/>
                  </a:lnTo>
                  <a:lnTo>
                    <a:pt x="23576" y="10881"/>
                  </a:lnTo>
                  <a:close/>
                </a:path>
              </a:pathLst>
            </a:custGeom>
            <a:solidFill>
              <a:srgbClr val="FFFFFF"/>
            </a:solidFill>
            <a:ln w="4524"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5676B32B-6D0E-6EFC-0F7C-0002A9B7308C}"/>
                </a:ext>
              </a:extLst>
            </p:cNvPr>
            <p:cNvSpPr/>
            <p:nvPr/>
          </p:nvSpPr>
          <p:spPr>
            <a:xfrm>
              <a:off x="11673249" y="870773"/>
              <a:ext cx="41483" cy="47151"/>
            </a:xfrm>
            <a:custGeom>
              <a:avLst/>
              <a:gdLst>
                <a:gd name="connsiteX0" fmla="*/ 9521 w 41483"/>
                <a:gd name="connsiteY0" fmla="*/ 1360 h 47151"/>
                <a:gd name="connsiteX1" fmla="*/ 0 w 41483"/>
                <a:gd name="connsiteY1" fmla="*/ 47151 h 47151"/>
                <a:gd name="connsiteX2" fmla="*/ 13148 w 41483"/>
                <a:gd name="connsiteY2" fmla="*/ 47151 h 47151"/>
                <a:gd name="connsiteX3" fmla="*/ 19949 w 41483"/>
                <a:gd name="connsiteY3" fmla="*/ 14508 h 47151"/>
                <a:gd name="connsiteX4" fmla="*/ 24029 w 41483"/>
                <a:gd name="connsiteY4" fmla="*/ 10881 h 47151"/>
                <a:gd name="connsiteX5" fmla="*/ 26749 w 41483"/>
                <a:gd name="connsiteY5" fmla="*/ 14508 h 47151"/>
                <a:gd name="connsiteX6" fmla="*/ 19949 w 41483"/>
                <a:gd name="connsiteY6" fmla="*/ 47151 h 47151"/>
                <a:gd name="connsiteX7" fmla="*/ 33097 w 41483"/>
                <a:gd name="connsiteY7" fmla="*/ 47151 h 47151"/>
                <a:gd name="connsiteX8" fmla="*/ 41258 w 41483"/>
                <a:gd name="connsiteY8" fmla="*/ 9521 h 47151"/>
                <a:gd name="connsiteX9" fmla="*/ 31737 w 41483"/>
                <a:gd name="connsiteY9" fmla="*/ 0 h 47151"/>
                <a:gd name="connsiteX10" fmla="*/ 21309 w 41483"/>
                <a:gd name="connsiteY10" fmla="*/ 6801 h 47151"/>
                <a:gd name="connsiteX11" fmla="*/ 21309 w 41483"/>
                <a:gd name="connsiteY11" fmla="*/ 6801 h 47151"/>
                <a:gd name="connsiteX12" fmla="*/ 22669 w 41483"/>
                <a:gd name="connsiteY12" fmla="*/ 907 h 47151"/>
                <a:gd name="connsiteX13" fmla="*/ 9521 w 41483"/>
                <a:gd name="connsiteY13" fmla="*/ 907 h 47151"/>
                <a:gd name="connsiteX14" fmla="*/ 9521 w 41483"/>
                <a:gd name="connsiteY14" fmla="*/ 1360 h 47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483" h="47151">
                  <a:moveTo>
                    <a:pt x="9521" y="1360"/>
                  </a:moveTo>
                  <a:lnTo>
                    <a:pt x="0" y="47151"/>
                  </a:lnTo>
                  <a:lnTo>
                    <a:pt x="13148" y="47151"/>
                  </a:lnTo>
                  <a:lnTo>
                    <a:pt x="19949" y="14508"/>
                  </a:lnTo>
                  <a:cubicBezTo>
                    <a:pt x="20402" y="12241"/>
                    <a:pt x="21762" y="10881"/>
                    <a:pt x="24029" y="10881"/>
                  </a:cubicBezTo>
                  <a:cubicBezTo>
                    <a:pt x="26296" y="10881"/>
                    <a:pt x="26749" y="12695"/>
                    <a:pt x="26749" y="14508"/>
                  </a:cubicBezTo>
                  <a:lnTo>
                    <a:pt x="19949" y="47151"/>
                  </a:lnTo>
                  <a:lnTo>
                    <a:pt x="33097" y="47151"/>
                  </a:lnTo>
                  <a:lnTo>
                    <a:pt x="41258" y="9521"/>
                  </a:lnTo>
                  <a:cubicBezTo>
                    <a:pt x="42618" y="3174"/>
                    <a:pt x="37631" y="0"/>
                    <a:pt x="31737" y="0"/>
                  </a:cubicBezTo>
                  <a:cubicBezTo>
                    <a:pt x="27656" y="0"/>
                    <a:pt x="23122" y="3627"/>
                    <a:pt x="21309" y="6801"/>
                  </a:cubicBezTo>
                  <a:lnTo>
                    <a:pt x="21309" y="6801"/>
                  </a:lnTo>
                  <a:lnTo>
                    <a:pt x="22669" y="907"/>
                  </a:lnTo>
                  <a:lnTo>
                    <a:pt x="9521" y="907"/>
                  </a:lnTo>
                  <a:lnTo>
                    <a:pt x="9521" y="1360"/>
                  </a:lnTo>
                  <a:close/>
                </a:path>
              </a:pathLst>
            </a:custGeom>
            <a:solidFill>
              <a:srgbClr val="FFFFFF"/>
            </a:solidFill>
            <a:ln w="4524"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4E6A275E-24C8-6AD4-DF23-D48D2DC97A16}"/>
                </a:ext>
              </a:extLst>
            </p:cNvPr>
            <p:cNvSpPr/>
            <p:nvPr/>
          </p:nvSpPr>
          <p:spPr>
            <a:xfrm>
              <a:off x="11713727" y="870319"/>
              <a:ext cx="44757" cy="62566"/>
            </a:xfrm>
            <a:custGeom>
              <a:avLst/>
              <a:gdLst>
                <a:gd name="connsiteX0" fmla="*/ 20275 w 44757"/>
                <a:gd name="connsiteY0" fmla="*/ 17682 h 62566"/>
                <a:gd name="connsiteX1" fmla="*/ 25262 w 44757"/>
                <a:gd name="connsiteY1" fmla="*/ 10881 h 62566"/>
                <a:gd name="connsiteX2" fmla="*/ 28436 w 44757"/>
                <a:gd name="connsiteY2" fmla="*/ 16775 h 62566"/>
                <a:gd name="connsiteX3" fmla="*/ 25715 w 44757"/>
                <a:gd name="connsiteY3" fmla="*/ 29470 h 62566"/>
                <a:gd name="connsiteX4" fmla="*/ 20728 w 44757"/>
                <a:gd name="connsiteY4" fmla="*/ 35364 h 62566"/>
                <a:gd name="connsiteX5" fmla="*/ 18008 w 44757"/>
                <a:gd name="connsiteY5" fmla="*/ 30376 h 62566"/>
                <a:gd name="connsiteX6" fmla="*/ 20275 w 44757"/>
                <a:gd name="connsiteY6" fmla="*/ 17682 h 62566"/>
                <a:gd name="connsiteX7" fmla="*/ 20275 w 44757"/>
                <a:gd name="connsiteY7" fmla="*/ 17682 h 62566"/>
                <a:gd name="connsiteX8" fmla="*/ 326 w 44757"/>
                <a:gd name="connsiteY8" fmla="*/ 49872 h 62566"/>
                <a:gd name="connsiteX9" fmla="*/ 14381 w 44757"/>
                <a:gd name="connsiteY9" fmla="*/ 62566 h 62566"/>
                <a:gd name="connsiteX10" fmla="*/ 34783 w 44757"/>
                <a:gd name="connsiteY10" fmla="*/ 48058 h 62566"/>
                <a:gd name="connsiteX11" fmla="*/ 44757 w 44757"/>
                <a:gd name="connsiteY11" fmla="*/ 1360 h 62566"/>
                <a:gd name="connsiteX12" fmla="*/ 32516 w 44757"/>
                <a:gd name="connsiteY12" fmla="*/ 1360 h 62566"/>
                <a:gd name="connsiteX13" fmla="*/ 31156 w 44757"/>
                <a:gd name="connsiteY13" fmla="*/ 6801 h 62566"/>
                <a:gd name="connsiteX14" fmla="*/ 31156 w 44757"/>
                <a:gd name="connsiteY14" fmla="*/ 6801 h 62566"/>
                <a:gd name="connsiteX15" fmla="*/ 22542 w 44757"/>
                <a:gd name="connsiteY15" fmla="*/ 0 h 62566"/>
                <a:gd name="connsiteX16" fmla="*/ 8034 w 44757"/>
                <a:gd name="connsiteY16" fmla="*/ 15868 h 62566"/>
                <a:gd name="connsiteX17" fmla="*/ 4860 w 44757"/>
                <a:gd name="connsiteY17" fmla="*/ 31737 h 62566"/>
                <a:gd name="connsiteX18" fmla="*/ 13021 w 44757"/>
                <a:gd name="connsiteY18" fmla="*/ 46245 h 62566"/>
                <a:gd name="connsiteX19" fmla="*/ 23449 w 44757"/>
                <a:gd name="connsiteY19" fmla="*/ 41258 h 62566"/>
                <a:gd name="connsiteX20" fmla="*/ 23449 w 44757"/>
                <a:gd name="connsiteY20" fmla="*/ 41258 h 62566"/>
                <a:gd name="connsiteX21" fmla="*/ 21635 w 44757"/>
                <a:gd name="connsiteY21" fmla="*/ 50325 h 62566"/>
                <a:gd name="connsiteX22" fmla="*/ 17101 w 44757"/>
                <a:gd name="connsiteY22" fmla="*/ 53952 h 62566"/>
                <a:gd name="connsiteX23" fmla="*/ 13928 w 44757"/>
                <a:gd name="connsiteY23" fmla="*/ 49418 h 62566"/>
                <a:gd name="connsiteX24" fmla="*/ 326 w 44757"/>
                <a:gd name="connsiteY24" fmla="*/ 49418 h 62566"/>
                <a:gd name="connsiteX25" fmla="*/ 326 w 44757"/>
                <a:gd name="connsiteY25" fmla="*/ 49872 h 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757" h="62566">
                  <a:moveTo>
                    <a:pt x="20275" y="17682"/>
                  </a:moveTo>
                  <a:cubicBezTo>
                    <a:pt x="20728" y="15415"/>
                    <a:pt x="22088" y="10881"/>
                    <a:pt x="25262" y="10881"/>
                  </a:cubicBezTo>
                  <a:cubicBezTo>
                    <a:pt x="28889" y="10881"/>
                    <a:pt x="28889" y="13601"/>
                    <a:pt x="28436" y="16775"/>
                  </a:cubicBezTo>
                  <a:lnTo>
                    <a:pt x="25715" y="29470"/>
                  </a:lnTo>
                  <a:cubicBezTo>
                    <a:pt x="25262" y="32190"/>
                    <a:pt x="23902" y="35364"/>
                    <a:pt x="20728" y="35364"/>
                  </a:cubicBezTo>
                  <a:cubicBezTo>
                    <a:pt x="17555" y="35364"/>
                    <a:pt x="17555" y="33097"/>
                    <a:pt x="18008" y="30376"/>
                  </a:cubicBezTo>
                  <a:lnTo>
                    <a:pt x="20275" y="17682"/>
                  </a:lnTo>
                  <a:lnTo>
                    <a:pt x="20275" y="17682"/>
                  </a:lnTo>
                  <a:close/>
                  <a:moveTo>
                    <a:pt x="326" y="49872"/>
                  </a:moveTo>
                  <a:cubicBezTo>
                    <a:pt x="-1487" y="60299"/>
                    <a:pt x="4407" y="62566"/>
                    <a:pt x="14381" y="62566"/>
                  </a:cubicBezTo>
                  <a:cubicBezTo>
                    <a:pt x="23902" y="62566"/>
                    <a:pt x="32516" y="58939"/>
                    <a:pt x="34783" y="48058"/>
                  </a:cubicBezTo>
                  <a:lnTo>
                    <a:pt x="44757" y="1360"/>
                  </a:lnTo>
                  <a:lnTo>
                    <a:pt x="32516" y="1360"/>
                  </a:lnTo>
                  <a:lnTo>
                    <a:pt x="31156" y="6801"/>
                  </a:lnTo>
                  <a:lnTo>
                    <a:pt x="31156" y="6801"/>
                  </a:lnTo>
                  <a:cubicBezTo>
                    <a:pt x="29796" y="2267"/>
                    <a:pt x="26622" y="0"/>
                    <a:pt x="22542" y="0"/>
                  </a:cubicBezTo>
                  <a:cubicBezTo>
                    <a:pt x="13928" y="0"/>
                    <a:pt x="9394" y="8614"/>
                    <a:pt x="8034" y="15868"/>
                  </a:cubicBezTo>
                  <a:lnTo>
                    <a:pt x="4860" y="31737"/>
                  </a:lnTo>
                  <a:cubicBezTo>
                    <a:pt x="3500" y="38537"/>
                    <a:pt x="4860" y="46245"/>
                    <a:pt x="13021" y="46245"/>
                  </a:cubicBezTo>
                  <a:cubicBezTo>
                    <a:pt x="16648" y="46245"/>
                    <a:pt x="19822" y="44431"/>
                    <a:pt x="23449" y="41258"/>
                  </a:cubicBezTo>
                  <a:lnTo>
                    <a:pt x="23449" y="41258"/>
                  </a:lnTo>
                  <a:lnTo>
                    <a:pt x="21635" y="50325"/>
                  </a:lnTo>
                  <a:cubicBezTo>
                    <a:pt x="20728" y="53045"/>
                    <a:pt x="19822" y="53952"/>
                    <a:pt x="17101" y="53952"/>
                  </a:cubicBezTo>
                  <a:cubicBezTo>
                    <a:pt x="13474" y="54405"/>
                    <a:pt x="13021" y="52592"/>
                    <a:pt x="13928" y="49418"/>
                  </a:cubicBezTo>
                  <a:lnTo>
                    <a:pt x="326" y="49418"/>
                  </a:lnTo>
                  <a:lnTo>
                    <a:pt x="326" y="49872"/>
                  </a:lnTo>
                  <a:close/>
                </a:path>
              </a:pathLst>
            </a:custGeom>
            <a:solidFill>
              <a:srgbClr val="FFFFFF"/>
            </a:solidFill>
            <a:ln w="4524"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635D1EB5-8F3B-D641-3A78-D3958500F477}"/>
                </a:ext>
              </a:extLst>
            </p:cNvPr>
            <p:cNvSpPr/>
            <p:nvPr/>
          </p:nvSpPr>
          <p:spPr>
            <a:xfrm>
              <a:off x="11841906" y="597839"/>
              <a:ext cx="44431" cy="44431"/>
            </a:xfrm>
            <a:custGeom>
              <a:avLst/>
              <a:gdLst>
                <a:gd name="connsiteX0" fmla="*/ 0 w 44431"/>
                <a:gd name="connsiteY0" fmla="*/ 22216 h 44431"/>
                <a:gd name="connsiteX1" fmla="*/ 22216 w 44431"/>
                <a:gd name="connsiteY1" fmla="*/ 0 h 44431"/>
                <a:gd name="connsiteX2" fmla="*/ 44431 w 44431"/>
                <a:gd name="connsiteY2" fmla="*/ 22216 h 44431"/>
                <a:gd name="connsiteX3" fmla="*/ 22216 w 44431"/>
                <a:gd name="connsiteY3" fmla="*/ 44431 h 44431"/>
                <a:gd name="connsiteX4" fmla="*/ 0 w 44431"/>
                <a:gd name="connsiteY4" fmla="*/ 22216 h 44431"/>
                <a:gd name="connsiteX5" fmla="*/ 40351 w 44431"/>
                <a:gd name="connsiteY5" fmla="*/ 22216 h 44431"/>
                <a:gd name="connsiteX6" fmla="*/ 22216 w 44431"/>
                <a:gd name="connsiteY6" fmla="*/ 4080 h 44431"/>
                <a:gd name="connsiteX7" fmla="*/ 4080 w 44431"/>
                <a:gd name="connsiteY7" fmla="*/ 22216 h 44431"/>
                <a:gd name="connsiteX8" fmla="*/ 22216 w 44431"/>
                <a:gd name="connsiteY8" fmla="*/ 40351 h 44431"/>
                <a:gd name="connsiteX9" fmla="*/ 40351 w 44431"/>
                <a:gd name="connsiteY9" fmla="*/ 22216 h 44431"/>
                <a:gd name="connsiteX10" fmla="*/ 22669 w 44431"/>
                <a:gd name="connsiteY10" fmla="*/ 9521 h 44431"/>
                <a:gd name="connsiteX11" fmla="*/ 33097 w 44431"/>
                <a:gd name="connsiteY11" fmla="*/ 16322 h 44431"/>
                <a:gd name="connsiteX12" fmla="*/ 27656 w 44431"/>
                <a:gd name="connsiteY12" fmla="*/ 23122 h 44431"/>
                <a:gd name="connsiteX13" fmla="*/ 33097 w 44431"/>
                <a:gd name="connsiteY13" fmla="*/ 34457 h 44431"/>
                <a:gd name="connsiteX14" fmla="*/ 28109 w 44431"/>
                <a:gd name="connsiteY14" fmla="*/ 34457 h 44431"/>
                <a:gd name="connsiteX15" fmla="*/ 23122 w 44431"/>
                <a:gd name="connsiteY15" fmla="*/ 24029 h 44431"/>
                <a:gd name="connsiteX16" fmla="*/ 17682 w 44431"/>
                <a:gd name="connsiteY16" fmla="*/ 24029 h 44431"/>
                <a:gd name="connsiteX17" fmla="*/ 17682 w 44431"/>
                <a:gd name="connsiteY17" fmla="*/ 34457 h 44431"/>
                <a:gd name="connsiteX18" fmla="*/ 13148 w 44431"/>
                <a:gd name="connsiteY18" fmla="*/ 34457 h 44431"/>
                <a:gd name="connsiteX19" fmla="*/ 13148 w 44431"/>
                <a:gd name="connsiteY19" fmla="*/ 9521 h 44431"/>
                <a:gd name="connsiteX20" fmla="*/ 22669 w 44431"/>
                <a:gd name="connsiteY20" fmla="*/ 9521 h 44431"/>
                <a:gd name="connsiteX21" fmla="*/ 17682 w 44431"/>
                <a:gd name="connsiteY21" fmla="*/ 20855 h 44431"/>
                <a:gd name="connsiteX22" fmla="*/ 22216 w 44431"/>
                <a:gd name="connsiteY22" fmla="*/ 20855 h 44431"/>
                <a:gd name="connsiteX23" fmla="*/ 28109 w 44431"/>
                <a:gd name="connsiteY23" fmla="*/ 17228 h 44431"/>
                <a:gd name="connsiteX24" fmla="*/ 21762 w 44431"/>
                <a:gd name="connsiteY24" fmla="*/ 13148 h 44431"/>
                <a:gd name="connsiteX25" fmla="*/ 17682 w 44431"/>
                <a:gd name="connsiteY25" fmla="*/ 13148 h 44431"/>
                <a:gd name="connsiteX26" fmla="*/ 17682 w 44431"/>
                <a:gd name="connsiteY26" fmla="*/ 20855 h 4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431" h="44431">
                  <a:moveTo>
                    <a:pt x="0" y="22216"/>
                  </a:moveTo>
                  <a:cubicBezTo>
                    <a:pt x="0" y="9974"/>
                    <a:pt x="9974" y="0"/>
                    <a:pt x="22216" y="0"/>
                  </a:cubicBezTo>
                  <a:cubicBezTo>
                    <a:pt x="34457" y="0"/>
                    <a:pt x="44431" y="9974"/>
                    <a:pt x="44431" y="22216"/>
                  </a:cubicBezTo>
                  <a:cubicBezTo>
                    <a:pt x="44431" y="34457"/>
                    <a:pt x="34457" y="44431"/>
                    <a:pt x="22216" y="44431"/>
                  </a:cubicBezTo>
                  <a:cubicBezTo>
                    <a:pt x="9521" y="43978"/>
                    <a:pt x="0" y="34457"/>
                    <a:pt x="0" y="22216"/>
                  </a:cubicBezTo>
                  <a:close/>
                  <a:moveTo>
                    <a:pt x="40351" y="22216"/>
                  </a:moveTo>
                  <a:cubicBezTo>
                    <a:pt x="40351" y="12241"/>
                    <a:pt x="32190" y="4080"/>
                    <a:pt x="22216" y="4080"/>
                  </a:cubicBezTo>
                  <a:cubicBezTo>
                    <a:pt x="12241" y="4080"/>
                    <a:pt x="4080" y="12241"/>
                    <a:pt x="4080" y="22216"/>
                  </a:cubicBezTo>
                  <a:cubicBezTo>
                    <a:pt x="4080" y="32190"/>
                    <a:pt x="12241" y="40351"/>
                    <a:pt x="22216" y="40351"/>
                  </a:cubicBezTo>
                  <a:cubicBezTo>
                    <a:pt x="32190" y="40351"/>
                    <a:pt x="40351" y="32190"/>
                    <a:pt x="40351" y="22216"/>
                  </a:cubicBezTo>
                  <a:close/>
                  <a:moveTo>
                    <a:pt x="22669" y="9521"/>
                  </a:moveTo>
                  <a:cubicBezTo>
                    <a:pt x="29470" y="9521"/>
                    <a:pt x="33097" y="11788"/>
                    <a:pt x="33097" y="16322"/>
                  </a:cubicBezTo>
                  <a:cubicBezTo>
                    <a:pt x="33097" y="19949"/>
                    <a:pt x="31283" y="22216"/>
                    <a:pt x="27656" y="23122"/>
                  </a:cubicBezTo>
                  <a:lnTo>
                    <a:pt x="33097" y="34457"/>
                  </a:lnTo>
                  <a:lnTo>
                    <a:pt x="28109" y="34457"/>
                  </a:lnTo>
                  <a:lnTo>
                    <a:pt x="23122" y="24029"/>
                  </a:lnTo>
                  <a:lnTo>
                    <a:pt x="17682" y="24029"/>
                  </a:lnTo>
                  <a:lnTo>
                    <a:pt x="17682" y="34457"/>
                  </a:lnTo>
                  <a:lnTo>
                    <a:pt x="13148" y="34457"/>
                  </a:lnTo>
                  <a:lnTo>
                    <a:pt x="13148" y="9521"/>
                  </a:lnTo>
                  <a:lnTo>
                    <a:pt x="22669" y="9521"/>
                  </a:lnTo>
                  <a:close/>
                  <a:moveTo>
                    <a:pt x="17682" y="20855"/>
                  </a:moveTo>
                  <a:lnTo>
                    <a:pt x="22216" y="20855"/>
                  </a:lnTo>
                  <a:cubicBezTo>
                    <a:pt x="26296" y="20855"/>
                    <a:pt x="28109" y="19949"/>
                    <a:pt x="28109" y="17228"/>
                  </a:cubicBezTo>
                  <a:cubicBezTo>
                    <a:pt x="28109" y="14055"/>
                    <a:pt x="25843" y="13148"/>
                    <a:pt x="21762" y="13148"/>
                  </a:cubicBezTo>
                  <a:lnTo>
                    <a:pt x="17682" y="13148"/>
                  </a:lnTo>
                  <a:lnTo>
                    <a:pt x="17682" y="20855"/>
                  </a:lnTo>
                  <a:close/>
                </a:path>
              </a:pathLst>
            </a:custGeom>
            <a:solidFill>
              <a:srgbClr val="FFFFFF"/>
            </a:solidFill>
            <a:ln w="4524" cap="flat">
              <a:noFill/>
              <a:prstDash val="solid"/>
              <a:miter/>
            </a:ln>
          </p:spPr>
          <p:txBody>
            <a:bodyPr rtlCol="0" anchor="ctr"/>
            <a:lstStyle/>
            <a:p>
              <a:endParaRPr lang="en-US"/>
            </a:p>
          </p:txBody>
        </p:sp>
      </p:grpSp>
      <p:pic>
        <p:nvPicPr>
          <p:cNvPr id="40" name="Dots">
            <a:extLst>
              <a:ext uri="{FF2B5EF4-FFF2-40B4-BE49-F238E27FC236}">
                <a16:creationId xmlns:a16="http://schemas.microsoft.com/office/drawing/2014/main" id="{25C211DB-DD99-6729-186D-163001EC87D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5609902"/>
            <a:ext cx="711200" cy="660400"/>
          </a:xfrm>
          <a:prstGeom prst="rect">
            <a:avLst/>
          </a:prstGeom>
        </p:spPr>
      </p:pic>
    </p:spTree>
    <p:extLst>
      <p:ext uri="{BB962C8B-B14F-4D97-AF65-F5344CB8AC3E}">
        <p14:creationId xmlns:p14="http://schemas.microsoft.com/office/powerpoint/2010/main" val="274356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oard Deck Slides_Values">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129960"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Values Moment</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2">
                    <a:lumMod val="20000"/>
                    <a:lumOff val="80000"/>
                  </a:schemeClr>
                </a:gs>
                <a:gs pos="74000">
                  <a:schemeClr val="accent2"/>
                </a:gs>
                <a:gs pos="100000">
                  <a:schemeClr val="accent2">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08F7D731-F957-882E-718D-DC56150E9D0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pic>
        <p:nvPicPr>
          <p:cNvPr id="3" name="Graphic 2">
            <a:extLst>
              <a:ext uri="{FF2B5EF4-FFF2-40B4-BE49-F238E27FC236}">
                <a16:creationId xmlns:a16="http://schemas.microsoft.com/office/drawing/2014/main" id="{E70B0A69-5A71-EF38-6171-1F6F0DA9787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96411" y="5289716"/>
            <a:ext cx="848283" cy="822960"/>
          </a:xfrm>
          <a:prstGeom prst="rect">
            <a:avLst/>
          </a:prstGeom>
        </p:spPr>
      </p:pic>
      <p:pic>
        <p:nvPicPr>
          <p:cNvPr id="2" name="Graphic 1">
            <a:extLst>
              <a:ext uri="{FF2B5EF4-FFF2-40B4-BE49-F238E27FC236}">
                <a16:creationId xmlns:a16="http://schemas.microsoft.com/office/drawing/2014/main" id="{C19D0038-0BC8-85A5-103F-882EF4C56B2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959954" y="5289716"/>
            <a:ext cx="822960" cy="822960"/>
          </a:xfrm>
          <a:prstGeom prst="rect">
            <a:avLst/>
          </a:prstGeom>
        </p:spPr>
      </p:pic>
      <p:pic>
        <p:nvPicPr>
          <p:cNvPr id="10" name="Graphic 9">
            <a:extLst>
              <a:ext uri="{FF2B5EF4-FFF2-40B4-BE49-F238E27FC236}">
                <a16:creationId xmlns:a16="http://schemas.microsoft.com/office/drawing/2014/main" id="{495DD593-A736-F0EE-EE9F-6EA6651FBE8F}"/>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896411" y="4290282"/>
            <a:ext cx="848282" cy="898181"/>
          </a:xfrm>
          <a:prstGeom prst="rect">
            <a:avLst/>
          </a:prstGeom>
        </p:spPr>
      </p:pic>
      <p:pic>
        <p:nvPicPr>
          <p:cNvPr id="12" name="Graphic 11">
            <a:extLst>
              <a:ext uri="{FF2B5EF4-FFF2-40B4-BE49-F238E27FC236}">
                <a16:creationId xmlns:a16="http://schemas.microsoft.com/office/drawing/2014/main" id="{78B17705-D717-C698-EB2F-C9147B47E104}"/>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959954" y="4290282"/>
            <a:ext cx="822960" cy="822960"/>
          </a:xfrm>
          <a:prstGeom prst="rect">
            <a:avLst/>
          </a:prstGeom>
        </p:spPr>
      </p:pic>
    </p:spTree>
    <p:extLst>
      <p:ext uri="{BB962C8B-B14F-4D97-AF65-F5344CB8AC3E}">
        <p14:creationId xmlns:p14="http://schemas.microsoft.com/office/powerpoint/2010/main" val="360144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Board Deck Slides_Values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981658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2" y="903116"/>
            <a:ext cx="9816580"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9" name="Rectangle 8">
            <a:extLst>
              <a:ext uri="{FF2B5EF4-FFF2-40B4-BE49-F238E27FC236}">
                <a16:creationId xmlns:a16="http://schemas.microsoft.com/office/drawing/2014/main" id="{ED5EAA60-0097-4A05-BEA7-4E7E5B38CC5F}"/>
              </a:ext>
            </a:extLst>
          </p:cNvPr>
          <p:cNvSpPr/>
          <p:nvPr userDrawn="1"/>
        </p:nvSpPr>
        <p:spPr>
          <a:xfrm>
            <a:off x="0" y="762068"/>
            <a:ext cx="273698" cy="571432"/>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483B41E-071C-17AB-80F5-4AA388D8789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156260" y="1005182"/>
            <a:ext cx="772879" cy="749808"/>
          </a:xfrm>
          <a:prstGeom prst="rect">
            <a:avLst/>
          </a:prstGeom>
        </p:spPr>
      </p:pic>
      <p:pic>
        <p:nvPicPr>
          <p:cNvPr id="4" name="Graphic 3">
            <a:extLst>
              <a:ext uri="{FF2B5EF4-FFF2-40B4-BE49-F238E27FC236}">
                <a16:creationId xmlns:a16="http://schemas.microsoft.com/office/drawing/2014/main" id="{2BAD436A-F49F-75A6-C228-38020EAEF75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174183" y="180349"/>
            <a:ext cx="749808" cy="749808"/>
          </a:xfrm>
          <a:prstGeom prst="rect">
            <a:avLst/>
          </a:prstGeom>
        </p:spPr>
      </p:pic>
      <p:pic>
        <p:nvPicPr>
          <p:cNvPr id="8" name="Graphic 7">
            <a:extLst>
              <a:ext uri="{FF2B5EF4-FFF2-40B4-BE49-F238E27FC236}">
                <a16:creationId xmlns:a16="http://schemas.microsoft.com/office/drawing/2014/main" id="{E09632EA-B60D-FAC6-9224-C8DFF21D00F9}"/>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304884" y="1005182"/>
            <a:ext cx="785876" cy="832104"/>
          </a:xfrm>
          <a:prstGeom prst="rect">
            <a:avLst/>
          </a:prstGeom>
        </p:spPr>
      </p:pic>
      <p:pic>
        <p:nvPicPr>
          <p:cNvPr id="10" name="Graphic 9">
            <a:extLst>
              <a:ext uri="{FF2B5EF4-FFF2-40B4-BE49-F238E27FC236}">
                <a16:creationId xmlns:a16="http://schemas.microsoft.com/office/drawing/2014/main" id="{D6C8D3B7-B535-A5FE-041C-C742325B3D15}"/>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323029" y="180349"/>
            <a:ext cx="749808" cy="749808"/>
          </a:xfrm>
          <a:prstGeom prst="rect">
            <a:avLst/>
          </a:prstGeom>
        </p:spPr>
      </p:pic>
    </p:spTree>
    <p:extLst>
      <p:ext uri="{BB962C8B-B14F-4D97-AF65-F5344CB8AC3E}">
        <p14:creationId xmlns:p14="http://schemas.microsoft.com/office/powerpoint/2010/main" val="22079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Board Deck Slides_Safety">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335796"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Safety</a:t>
            </a:r>
            <a:br>
              <a:rPr lang="en-US"/>
            </a:br>
            <a:r>
              <a:rPr lang="en-US"/>
              <a:t>Moment</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1">
                    <a:lumMod val="20000"/>
                    <a:lumOff val="80000"/>
                  </a:schemeClr>
                </a:gs>
                <a:gs pos="74000">
                  <a:schemeClr val="accent1"/>
                </a:gs>
                <a:gs pos="100000">
                  <a:schemeClr val="accent1">
                    <a:lumMod val="40000"/>
                    <a:lumOff val="6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Dots">
            <a:extLst>
              <a:ext uri="{FF2B5EF4-FFF2-40B4-BE49-F238E27FC236}">
                <a16:creationId xmlns:a16="http://schemas.microsoft.com/office/drawing/2014/main" id="{D2F0878D-1635-C377-5147-A0BE9B1457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grpSp>
        <p:nvGrpSpPr>
          <p:cNvPr id="14" name="Group 13">
            <a:extLst>
              <a:ext uri="{FF2B5EF4-FFF2-40B4-BE49-F238E27FC236}">
                <a16:creationId xmlns:a16="http://schemas.microsoft.com/office/drawing/2014/main" id="{55925583-A74D-F640-506A-14741008F94B}"/>
              </a:ext>
            </a:extLst>
          </p:cNvPr>
          <p:cNvGrpSpPr/>
          <p:nvPr userDrawn="1"/>
        </p:nvGrpSpPr>
        <p:grpSpPr>
          <a:xfrm>
            <a:off x="934763" y="4212172"/>
            <a:ext cx="1755649" cy="1768090"/>
            <a:chOff x="934763" y="4212172"/>
            <a:chExt cx="1755649" cy="1768090"/>
          </a:xfrm>
        </p:grpSpPr>
        <p:pic>
          <p:nvPicPr>
            <p:cNvPr id="3" name="Graphic 2">
              <a:extLst>
                <a:ext uri="{FF2B5EF4-FFF2-40B4-BE49-F238E27FC236}">
                  <a16:creationId xmlns:a16="http://schemas.microsoft.com/office/drawing/2014/main" id="{A03659B8-DAC1-9465-E67F-E1CE96B4AF66}"/>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6948" y="4212172"/>
              <a:ext cx="1660176" cy="1660176"/>
            </a:xfrm>
            <a:prstGeom prst="rect">
              <a:avLst/>
            </a:prstGeom>
          </p:spPr>
        </p:pic>
        <p:sp>
          <p:nvSpPr>
            <p:cNvPr id="10" name="Oval 9">
              <a:extLst>
                <a:ext uri="{FF2B5EF4-FFF2-40B4-BE49-F238E27FC236}">
                  <a16:creationId xmlns:a16="http://schemas.microsoft.com/office/drawing/2014/main" id="{00037AFE-D696-12CF-759A-51F919B71E99}"/>
                </a:ext>
              </a:extLst>
            </p:cNvPr>
            <p:cNvSpPr/>
            <p:nvPr userDrawn="1"/>
          </p:nvSpPr>
          <p:spPr>
            <a:xfrm>
              <a:off x="934763" y="4224613"/>
              <a:ext cx="1755649" cy="1755649"/>
            </a:xfrm>
            <a:prstGeom prst="ellipse">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97412899-B1CC-16A0-C360-6E820AE096C6}"/>
                </a:ext>
              </a:extLst>
            </p:cNvPr>
            <p:cNvSpPr/>
            <p:nvPr userDrawn="1"/>
          </p:nvSpPr>
          <p:spPr>
            <a:xfrm>
              <a:off x="1006722" y="4302125"/>
              <a:ext cx="1596654" cy="1596654"/>
            </a:xfrm>
            <a:prstGeom prst="ellipse">
              <a:avLst/>
            </a:prstGeom>
            <a:noFill/>
            <a:ln w="3810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4035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oard Deck Slides_Safety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Rectangle 3">
            <a:extLst>
              <a:ext uri="{FF2B5EF4-FFF2-40B4-BE49-F238E27FC236}">
                <a16:creationId xmlns:a16="http://schemas.microsoft.com/office/drawing/2014/main" id="{676EE135-BC0C-587B-41A0-33FF60DCCA58}"/>
              </a:ext>
            </a:extLst>
          </p:cNvPr>
          <p:cNvSpPr/>
          <p:nvPr userDrawn="1"/>
        </p:nvSpPr>
        <p:spPr>
          <a:xfrm>
            <a:off x="0" y="762068"/>
            <a:ext cx="273698" cy="57143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2800082-278B-AA8D-AE4A-AE3752774D0F}"/>
              </a:ext>
            </a:extLst>
          </p:cNvPr>
          <p:cNvGrpSpPr/>
          <p:nvPr userDrawn="1"/>
        </p:nvGrpSpPr>
        <p:grpSpPr>
          <a:xfrm>
            <a:off x="11150723" y="136843"/>
            <a:ext cx="760882" cy="766274"/>
            <a:chOff x="934763" y="4212172"/>
            <a:chExt cx="1755649" cy="1768090"/>
          </a:xfrm>
        </p:grpSpPr>
        <p:pic>
          <p:nvPicPr>
            <p:cNvPr id="8" name="Graphic 7">
              <a:extLst>
                <a:ext uri="{FF2B5EF4-FFF2-40B4-BE49-F238E27FC236}">
                  <a16:creationId xmlns:a16="http://schemas.microsoft.com/office/drawing/2014/main" id="{AAFF7380-C2A3-1917-FFFD-8997BC65B49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6948" y="4212172"/>
              <a:ext cx="1660176" cy="1660176"/>
            </a:xfrm>
            <a:prstGeom prst="rect">
              <a:avLst/>
            </a:prstGeom>
          </p:spPr>
        </p:pic>
        <p:sp>
          <p:nvSpPr>
            <p:cNvPr id="10" name="Oval 9">
              <a:extLst>
                <a:ext uri="{FF2B5EF4-FFF2-40B4-BE49-F238E27FC236}">
                  <a16:creationId xmlns:a16="http://schemas.microsoft.com/office/drawing/2014/main" id="{38739AF9-B00A-4863-0705-E7243B30FBC3}"/>
                </a:ext>
              </a:extLst>
            </p:cNvPr>
            <p:cNvSpPr/>
            <p:nvPr userDrawn="1"/>
          </p:nvSpPr>
          <p:spPr>
            <a:xfrm>
              <a:off x="934763" y="4224613"/>
              <a:ext cx="1755649" cy="1755649"/>
            </a:xfrm>
            <a:prstGeom prst="ellipse">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F4FAAA2-F6C0-CD51-39D0-F21FEB9183A2}"/>
                </a:ext>
              </a:extLst>
            </p:cNvPr>
            <p:cNvSpPr/>
            <p:nvPr userDrawn="1"/>
          </p:nvSpPr>
          <p:spPr>
            <a:xfrm>
              <a:off x="1006722" y="4302125"/>
              <a:ext cx="1596654" cy="1596654"/>
            </a:xfrm>
            <a:prstGeom prst="ellipse">
              <a:avLst/>
            </a:pr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78834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Board Deck Slides_Cyber">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35852" y="3451698"/>
            <a:ext cx="4267200" cy="4267200"/>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382094"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Cyber</a:t>
            </a:r>
            <a:br>
              <a:rPr lang="en-US"/>
            </a:br>
            <a:r>
              <a:rPr lang="en-US"/>
              <a:t>Security</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6">
                    <a:lumMod val="20000"/>
                    <a:lumOff val="80000"/>
                  </a:schemeClr>
                </a:gs>
                <a:gs pos="74000">
                  <a:schemeClr val="accent6">
                    <a:lumMod val="75000"/>
                  </a:schemeClr>
                </a:gs>
                <a:gs pos="100000">
                  <a:schemeClr val="accent6">
                    <a:lumMod val="20000"/>
                    <a:lumOff val="8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5C0AA95F-D9DF-214C-51BA-BA80547384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grpSp>
        <p:nvGrpSpPr>
          <p:cNvPr id="13" name="Group 12">
            <a:extLst>
              <a:ext uri="{FF2B5EF4-FFF2-40B4-BE49-F238E27FC236}">
                <a16:creationId xmlns:a16="http://schemas.microsoft.com/office/drawing/2014/main" id="{3E99953A-EABC-B4BF-9D7C-6D32BC6DFF9A}"/>
              </a:ext>
            </a:extLst>
          </p:cNvPr>
          <p:cNvGrpSpPr/>
          <p:nvPr userDrawn="1"/>
        </p:nvGrpSpPr>
        <p:grpSpPr>
          <a:xfrm>
            <a:off x="929212" y="4230361"/>
            <a:ext cx="1755648" cy="1755648"/>
            <a:chOff x="929212" y="4230361"/>
            <a:chExt cx="1755648" cy="1755648"/>
          </a:xfrm>
        </p:grpSpPr>
        <p:pic>
          <p:nvPicPr>
            <p:cNvPr id="3" name="Graphic 2">
              <a:extLst>
                <a:ext uri="{FF2B5EF4-FFF2-40B4-BE49-F238E27FC236}">
                  <a16:creationId xmlns:a16="http://schemas.microsoft.com/office/drawing/2014/main" id="{D50D3731-A43E-86B1-8675-ADB2D4433C5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29212" y="4230361"/>
              <a:ext cx="1755648" cy="1755648"/>
            </a:xfrm>
            <a:prstGeom prst="rect">
              <a:avLst/>
            </a:prstGeom>
          </p:spPr>
        </p:pic>
        <p:sp>
          <p:nvSpPr>
            <p:cNvPr id="10" name="Oval 9">
              <a:extLst>
                <a:ext uri="{FF2B5EF4-FFF2-40B4-BE49-F238E27FC236}">
                  <a16:creationId xmlns:a16="http://schemas.microsoft.com/office/drawing/2014/main" id="{A1171A11-FC7F-4BE4-E4C9-882577BB8637}"/>
                </a:ext>
              </a:extLst>
            </p:cNvPr>
            <p:cNvSpPr/>
            <p:nvPr userDrawn="1"/>
          </p:nvSpPr>
          <p:spPr>
            <a:xfrm>
              <a:off x="1740361" y="4974835"/>
              <a:ext cx="133350" cy="13335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E55925EF-6772-E7BD-2F6D-B6C7F08937A6}"/>
                </a:ext>
              </a:extLst>
            </p:cNvPr>
            <p:cNvSpPr/>
            <p:nvPr userDrawn="1"/>
          </p:nvSpPr>
          <p:spPr>
            <a:xfrm>
              <a:off x="1760768" y="5041510"/>
              <a:ext cx="92536" cy="209940"/>
            </a:xfrm>
            <a:prstGeom prst="trapezoid">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spTree>
    <p:extLst>
      <p:ext uri="{BB962C8B-B14F-4D97-AF65-F5344CB8AC3E}">
        <p14:creationId xmlns:p14="http://schemas.microsoft.com/office/powerpoint/2010/main" val="282970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Board Deck Slides_Cy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06DE1A15-4E8F-8F78-8FB5-0A7F40E87D9A}"/>
              </a:ext>
            </a:extLst>
          </p:cNvPr>
          <p:cNvSpPr/>
          <p:nvPr userDrawn="1"/>
        </p:nvSpPr>
        <p:spPr>
          <a:xfrm>
            <a:off x="0" y="762068"/>
            <a:ext cx="273698" cy="571432"/>
          </a:xfrm>
          <a:prstGeom prst="rect">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734B9274-2D27-A495-7E66-B53F55687FCA}"/>
              </a:ext>
            </a:extLst>
          </p:cNvPr>
          <p:cNvGrpSpPr>
            <a:grpSpLocks noChangeAspect="1"/>
          </p:cNvGrpSpPr>
          <p:nvPr userDrawn="1"/>
        </p:nvGrpSpPr>
        <p:grpSpPr>
          <a:xfrm>
            <a:off x="11156260" y="145076"/>
            <a:ext cx="749808" cy="749808"/>
            <a:chOff x="929212" y="4230361"/>
            <a:chExt cx="1755648" cy="1755648"/>
          </a:xfrm>
          <a:solidFill>
            <a:schemeClr val="accent6"/>
          </a:solidFill>
        </p:grpSpPr>
        <p:pic>
          <p:nvPicPr>
            <p:cNvPr id="9" name="Graphic 8">
              <a:extLst>
                <a:ext uri="{FF2B5EF4-FFF2-40B4-BE49-F238E27FC236}">
                  <a16:creationId xmlns:a16="http://schemas.microsoft.com/office/drawing/2014/main" id="{47825C04-F2DC-9DA5-41CB-FFA998B6E4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29212" y="4230361"/>
              <a:ext cx="1755648" cy="1755648"/>
            </a:xfrm>
            <a:prstGeom prst="rect">
              <a:avLst/>
            </a:prstGeom>
          </p:spPr>
        </p:pic>
        <p:sp>
          <p:nvSpPr>
            <p:cNvPr id="10" name="Oval 9">
              <a:extLst>
                <a:ext uri="{FF2B5EF4-FFF2-40B4-BE49-F238E27FC236}">
                  <a16:creationId xmlns:a16="http://schemas.microsoft.com/office/drawing/2014/main" id="{9D978362-9255-EC7E-3194-5B271643A4DD}"/>
                </a:ext>
              </a:extLst>
            </p:cNvPr>
            <p:cNvSpPr/>
            <p:nvPr userDrawn="1"/>
          </p:nvSpPr>
          <p:spPr>
            <a:xfrm>
              <a:off x="1740361" y="4974835"/>
              <a:ext cx="133350" cy="13335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9EA86333-E584-EF73-FA4B-C268CE07B4E4}"/>
                </a:ext>
              </a:extLst>
            </p:cNvPr>
            <p:cNvSpPr/>
            <p:nvPr userDrawn="1"/>
          </p:nvSpPr>
          <p:spPr>
            <a:xfrm>
              <a:off x="1760768" y="5041510"/>
              <a:ext cx="92536" cy="209940"/>
            </a:xfrm>
            <a:prstGeom prst="trapezoi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a:p>
          </p:txBody>
        </p:sp>
      </p:grpSp>
    </p:spTree>
    <p:extLst>
      <p:ext uri="{BB962C8B-B14F-4D97-AF65-F5344CB8AC3E}">
        <p14:creationId xmlns:p14="http://schemas.microsoft.com/office/powerpoint/2010/main" val="598047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Board Deck Slides_AFI">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99EEDD59-E28C-99D3-9100-367389B99E4D}"/>
              </a:ext>
            </a:extLst>
          </p:cNvPr>
          <p:cNvSpPr/>
          <p:nvPr userDrawn="1"/>
        </p:nvSpPr>
        <p:spPr>
          <a:xfrm>
            <a:off x="-553324" y="3451698"/>
            <a:ext cx="4267200" cy="4267200"/>
          </a:xfrm>
          <a:prstGeom prst="ellipse">
            <a:avLst/>
          </a:prstGeom>
          <a:solidFill>
            <a:srgbClr val="2E95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hasCustomPrompt="1"/>
          </p:nvPr>
        </p:nvSpPr>
        <p:spPr>
          <a:xfrm>
            <a:off x="4699455" y="2421032"/>
            <a:ext cx="5382094" cy="2015936"/>
          </a:xfrm>
          <a:prstGeom prst="rect">
            <a:avLst/>
          </a:prstGeom>
        </p:spPr>
        <p:txBody>
          <a:bodyPr wrap="square" lIns="0" rIns="0" anchor="ctr">
            <a:spAutoFit/>
          </a:bodyPr>
          <a:lstStyle>
            <a:lvl1pPr marL="0" indent="0">
              <a:lnSpc>
                <a:spcPts val="7500"/>
              </a:lnSpc>
              <a:buNone/>
              <a:defRPr sz="7200">
                <a:solidFill>
                  <a:schemeClr val="accent5"/>
                </a:solidFill>
                <a:latin typeface="+mj-lt"/>
              </a:defRPr>
            </a:lvl1pPr>
          </a:lstStyle>
          <a:p>
            <a:pPr lvl="0"/>
            <a:r>
              <a:rPr lang="en-US"/>
              <a:t>Action for</a:t>
            </a:r>
            <a:br>
              <a:rPr lang="en-US"/>
            </a:br>
            <a:r>
              <a:rPr lang="en-US"/>
              <a:t>Impact</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5" name="Dots">
            <a:extLst>
              <a:ext uri="{FF2B5EF4-FFF2-40B4-BE49-F238E27FC236}">
                <a16:creationId xmlns:a16="http://schemas.microsoft.com/office/drawing/2014/main" id="{E32935BF-8BA5-B522-9FF1-275D94B3D144}"/>
              </a:ext>
            </a:extLst>
          </p:cNvPr>
          <p:cNvPicPr>
            <a:picLocks noChangeAspect="1"/>
          </p:cNvPicPr>
          <p:nvPr userDrawn="1"/>
        </p:nvPicPr>
        <p:blipFill>
          <a:blip r:embed="rId2"/>
          <a:stretch>
            <a:fillRect/>
          </a:stretch>
        </p:blipFill>
        <p:spPr>
          <a:xfrm>
            <a:off x="412747" y="401131"/>
            <a:ext cx="582579" cy="551369"/>
          </a:xfrm>
          <a:prstGeom prst="rect">
            <a:avLst/>
          </a:prstGeom>
        </p:spPr>
      </p:pic>
      <p:sp>
        <p:nvSpPr>
          <p:cNvPr id="7" name="Oval 6">
            <a:extLst>
              <a:ext uri="{FF2B5EF4-FFF2-40B4-BE49-F238E27FC236}">
                <a16:creationId xmlns:a16="http://schemas.microsoft.com/office/drawing/2014/main" id="{666180CC-C113-8AC2-65DC-81D22D8FB14E}"/>
              </a:ext>
            </a:extLst>
          </p:cNvPr>
          <p:cNvSpPr/>
          <p:nvPr userDrawn="1"/>
        </p:nvSpPr>
        <p:spPr>
          <a:xfrm>
            <a:off x="-472622" y="3521413"/>
            <a:ext cx="4114800" cy="41148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Oval 4">
            <a:extLst>
              <a:ext uri="{FF2B5EF4-FFF2-40B4-BE49-F238E27FC236}">
                <a16:creationId xmlns:a16="http://schemas.microsoft.com/office/drawing/2014/main" id="{8A361886-62AC-B004-9D88-9C138610388C}"/>
              </a:ext>
            </a:extLst>
          </p:cNvPr>
          <p:cNvSpPr/>
          <p:nvPr userDrawn="1"/>
        </p:nvSpPr>
        <p:spPr>
          <a:xfrm rot="4031576">
            <a:off x="6622695" y="722590"/>
            <a:ext cx="5666610" cy="5666610"/>
          </a:xfrm>
          <a:custGeom>
            <a:avLst/>
            <a:gdLst>
              <a:gd name="connsiteX0" fmla="*/ 0 w 11333220"/>
              <a:gd name="connsiteY0" fmla="*/ 5666610 h 11333220"/>
              <a:gd name="connsiteX1" fmla="*/ 5666610 w 11333220"/>
              <a:gd name="connsiteY1" fmla="*/ 0 h 11333220"/>
              <a:gd name="connsiteX2" fmla="*/ 11333220 w 11333220"/>
              <a:gd name="connsiteY2" fmla="*/ 5666610 h 11333220"/>
              <a:gd name="connsiteX3" fmla="*/ 5666610 w 11333220"/>
              <a:gd name="connsiteY3" fmla="*/ 11333220 h 11333220"/>
              <a:gd name="connsiteX4" fmla="*/ 0 w 11333220"/>
              <a:gd name="connsiteY4" fmla="*/ 566661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4" fmla="*/ 5758050 w 11333220"/>
              <a:gd name="connsiteY4" fmla="*/ 91440 h 11333220"/>
              <a:gd name="connsiteX0" fmla="*/ 5666610 w 11333220"/>
              <a:gd name="connsiteY0" fmla="*/ 0 h 11333220"/>
              <a:gd name="connsiteX1" fmla="*/ 11333220 w 11333220"/>
              <a:gd name="connsiteY1" fmla="*/ 5666610 h 11333220"/>
              <a:gd name="connsiteX2" fmla="*/ 5666610 w 11333220"/>
              <a:gd name="connsiteY2" fmla="*/ 11333220 h 11333220"/>
              <a:gd name="connsiteX3" fmla="*/ 0 w 11333220"/>
              <a:gd name="connsiteY3" fmla="*/ 5666610 h 11333220"/>
              <a:gd name="connsiteX0" fmla="*/ 0 w 5666610"/>
              <a:gd name="connsiteY0" fmla="*/ 0 h 11333220"/>
              <a:gd name="connsiteX1" fmla="*/ 5666610 w 5666610"/>
              <a:gd name="connsiteY1" fmla="*/ 5666610 h 11333220"/>
              <a:gd name="connsiteX2" fmla="*/ 0 w 5666610"/>
              <a:gd name="connsiteY2" fmla="*/ 11333220 h 11333220"/>
              <a:gd name="connsiteX0" fmla="*/ 0 w 5666610"/>
              <a:gd name="connsiteY0" fmla="*/ 0 h 5666610"/>
              <a:gd name="connsiteX1" fmla="*/ 5666610 w 5666610"/>
              <a:gd name="connsiteY1" fmla="*/ 5666610 h 5666610"/>
            </a:gdLst>
            <a:ahLst/>
            <a:cxnLst>
              <a:cxn ang="0">
                <a:pos x="connsiteX0" y="connsiteY0"/>
              </a:cxn>
              <a:cxn ang="0">
                <a:pos x="connsiteX1" y="connsiteY1"/>
              </a:cxn>
            </a:cxnLst>
            <a:rect l="l" t="t" r="r" b="b"/>
            <a:pathLst>
              <a:path w="5666610" h="5666610">
                <a:moveTo>
                  <a:pt x="0" y="0"/>
                </a:moveTo>
                <a:cubicBezTo>
                  <a:pt x="3129582" y="0"/>
                  <a:pt x="5666610" y="2537028"/>
                  <a:pt x="5666610" y="5666610"/>
                </a:cubicBezTo>
              </a:path>
            </a:pathLst>
          </a:custGeom>
          <a:noFill/>
          <a:ln>
            <a:gradFill>
              <a:gsLst>
                <a:gs pos="0">
                  <a:schemeClr val="accent6">
                    <a:lumMod val="20000"/>
                    <a:lumOff val="80000"/>
                  </a:schemeClr>
                </a:gs>
                <a:gs pos="74000">
                  <a:schemeClr val="accent6">
                    <a:lumMod val="75000"/>
                  </a:schemeClr>
                </a:gs>
                <a:gs pos="100000">
                  <a:schemeClr val="accent6">
                    <a:lumMod val="20000"/>
                    <a:lumOff val="8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5C0AA95F-D9DF-214C-51BA-BA8054738439}"/>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10001" y="396882"/>
            <a:ext cx="590842" cy="548640"/>
          </a:xfrm>
          <a:prstGeom prst="rect">
            <a:avLst/>
          </a:prstGeom>
        </p:spPr>
      </p:pic>
      <p:pic>
        <p:nvPicPr>
          <p:cNvPr id="2" name="Picture 1" descr="A close up of a sign&#10;&#10;Description automatically generated">
            <a:extLst>
              <a:ext uri="{FF2B5EF4-FFF2-40B4-BE49-F238E27FC236}">
                <a16:creationId xmlns:a16="http://schemas.microsoft.com/office/drawing/2014/main" id="{D5D6A0B0-458B-32F6-C6A8-76420135ED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80251" y="4764509"/>
            <a:ext cx="2223458" cy="954860"/>
          </a:xfrm>
          <a:prstGeom prst="rect">
            <a:avLst/>
          </a:prstGeom>
        </p:spPr>
      </p:pic>
    </p:spTree>
    <p:extLst>
      <p:ext uri="{BB962C8B-B14F-4D97-AF65-F5344CB8AC3E}">
        <p14:creationId xmlns:p14="http://schemas.microsoft.com/office/powerpoint/2010/main" val="2391113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oard Deck Slides_AFI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tx1"/>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rgbClr val="2E95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rgbClr val="0A3F54"/>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400" spc="50" baseline="0">
                <a:solidFill>
                  <a:srgbClr val="000000"/>
                </a:solidFill>
                <a:latin typeface="+mn-lt"/>
              </a:defRPr>
            </a:lvl1pPr>
            <a:lvl2pPr marL="119063" indent="-111125">
              <a:buFont typeface="Arial" panose="020B0604020202020204" pitchFamily="34" charset="0"/>
              <a:buChar char="•"/>
              <a:tabLst/>
              <a:defRPr sz="1400">
                <a:solidFill>
                  <a:srgbClr val="000000"/>
                </a:solidFill>
                <a:latin typeface="+mn-lt"/>
              </a:defRPr>
            </a:lvl2pPr>
            <a:lvl3pPr marL="342900" indent="-112713">
              <a:buFont typeface="Arial" panose="020B0604020202020204" pitchFamily="34" charset="0"/>
              <a:buChar char="•"/>
              <a:tabLst/>
              <a:defRPr sz="1400">
                <a:solidFill>
                  <a:srgbClr val="000000"/>
                </a:solidFill>
                <a:latin typeface="+mn-lt"/>
              </a:defRPr>
            </a:lvl3pPr>
            <a:lvl4pPr marL="574675" indent="-112713">
              <a:buFont typeface="Arial" panose="020B0604020202020204" pitchFamily="34" charset="0"/>
              <a:buChar char="•"/>
              <a:tabLst/>
              <a:defRPr sz="1400">
                <a:solidFill>
                  <a:srgbClr val="000000"/>
                </a:solidFill>
                <a:latin typeface="+mn-lt"/>
              </a:defRPr>
            </a:lvl4pPr>
            <a:lvl5pPr marL="806450" indent="-120650">
              <a:buFont typeface="Arial" panose="020B0604020202020204" pitchFamily="34" charset="0"/>
              <a:buChar char="•"/>
              <a:tabLst/>
              <a:defRPr sz="1400">
                <a:solidFill>
                  <a:srgbClr val="000000"/>
                </a:solidFill>
                <a:latin typeface="+mn-lt"/>
              </a:defRPr>
            </a:lvl5pPr>
            <a:lvl6pPr marL="1028700" indent="-111125">
              <a:buFont typeface="Arial" panose="020B0604020202020204" pitchFamily="34" charset="0"/>
              <a:buChar char="•"/>
              <a:tabLst/>
              <a:defRPr sz="14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06DE1A15-4E8F-8F78-8FB5-0A7F40E87D9A}"/>
              </a:ext>
            </a:extLst>
          </p:cNvPr>
          <p:cNvSpPr/>
          <p:nvPr userDrawn="1"/>
        </p:nvSpPr>
        <p:spPr>
          <a:xfrm>
            <a:off x="0" y="762068"/>
            <a:ext cx="273698" cy="571432"/>
          </a:xfrm>
          <a:prstGeom prst="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lose up of a sign&#10;&#10;Description automatically generated">
            <a:extLst>
              <a:ext uri="{FF2B5EF4-FFF2-40B4-BE49-F238E27FC236}">
                <a16:creationId xmlns:a16="http://schemas.microsoft.com/office/drawing/2014/main" id="{8CACFE1F-84B0-13AA-141E-62854CFAD64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278900" y="180479"/>
            <a:ext cx="1627167" cy="698784"/>
          </a:xfrm>
          <a:prstGeom prst="rect">
            <a:avLst/>
          </a:prstGeom>
        </p:spPr>
      </p:pic>
    </p:spTree>
    <p:extLst>
      <p:ext uri="{BB962C8B-B14F-4D97-AF65-F5344CB8AC3E}">
        <p14:creationId xmlns:p14="http://schemas.microsoft.com/office/powerpoint/2010/main" val="398767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E92669EF-AB73-010B-7A14-0F1D29811F5E}"/>
              </a:ext>
            </a:extLst>
          </p:cNvPr>
          <p:cNvGrpSpPr/>
          <p:nvPr userDrawn="1"/>
        </p:nvGrpSpPr>
        <p:grpSpPr>
          <a:xfrm>
            <a:off x="2710942" y="2451710"/>
            <a:ext cx="4450977" cy="1983322"/>
            <a:chOff x="2710942" y="2451710"/>
            <a:chExt cx="4450977" cy="1983322"/>
          </a:xfrm>
        </p:grpSpPr>
        <p:sp>
          <p:nvSpPr>
            <p:cNvPr id="7" name="Freeform 6">
              <a:extLst>
                <a:ext uri="{FF2B5EF4-FFF2-40B4-BE49-F238E27FC236}">
                  <a16:creationId xmlns:a16="http://schemas.microsoft.com/office/drawing/2014/main" id="{F04D9E44-3FAC-F6C0-1755-E06112CB3F9D}"/>
                </a:ext>
              </a:extLst>
            </p:cNvPr>
            <p:cNvSpPr/>
            <p:nvPr/>
          </p:nvSpPr>
          <p:spPr>
            <a:xfrm>
              <a:off x="4888285" y="3177491"/>
              <a:ext cx="518914" cy="594996"/>
            </a:xfrm>
            <a:custGeom>
              <a:avLst/>
              <a:gdLst>
                <a:gd name="connsiteX0" fmla="*/ 123598 w 518914"/>
                <a:gd name="connsiteY0" fmla="*/ 15809 h 594996"/>
                <a:gd name="connsiteX1" fmla="*/ 0 w 518914"/>
                <a:gd name="connsiteY1" fmla="*/ 594997 h 594996"/>
                <a:gd name="connsiteX2" fmla="*/ 163840 w 518914"/>
                <a:gd name="connsiteY2" fmla="*/ 594997 h 594996"/>
                <a:gd name="connsiteX3" fmla="*/ 251508 w 518914"/>
                <a:gd name="connsiteY3" fmla="*/ 181086 h 594996"/>
                <a:gd name="connsiteX4" fmla="*/ 306122 w 518914"/>
                <a:gd name="connsiteY4" fmla="*/ 133659 h 594996"/>
                <a:gd name="connsiteX5" fmla="*/ 339177 w 518914"/>
                <a:gd name="connsiteY5" fmla="*/ 181086 h 594996"/>
                <a:gd name="connsiteX6" fmla="*/ 251508 w 518914"/>
                <a:gd name="connsiteY6" fmla="*/ 594997 h 594996"/>
                <a:gd name="connsiteX7" fmla="*/ 415348 w 518914"/>
                <a:gd name="connsiteY7" fmla="*/ 594997 h 594996"/>
                <a:gd name="connsiteX8" fmla="*/ 515951 w 518914"/>
                <a:gd name="connsiteY8" fmla="*/ 120724 h 594996"/>
                <a:gd name="connsiteX9" fmla="*/ 395227 w 518914"/>
                <a:gd name="connsiteY9" fmla="*/ 0 h 594996"/>
                <a:gd name="connsiteX10" fmla="*/ 261569 w 518914"/>
                <a:gd name="connsiteY10" fmla="*/ 89106 h 594996"/>
                <a:gd name="connsiteX11" fmla="*/ 260131 w 518914"/>
                <a:gd name="connsiteY11" fmla="*/ 89106 h 594996"/>
                <a:gd name="connsiteX12" fmla="*/ 275940 w 518914"/>
                <a:gd name="connsiteY12" fmla="*/ 17246 h 594996"/>
                <a:gd name="connsiteX13" fmla="*/ 123598 w 518914"/>
                <a:gd name="connsiteY13" fmla="*/ 17246 h 594996"/>
                <a:gd name="connsiteX14" fmla="*/ 123598 w 518914"/>
                <a:gd name="connsiteY14" fmla="*/ 15809 h 59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914" h="594996">
                  <a:moveTo>
                    <a:pt x="123598" y="15809"/>
                  </a:moveTo>
                  <a:lnTo>
                    <a:pt x="0" y="594997"/>
                  </a:lnTo>
                  <a:lnTo>
                    <a:pt x="163840" y="594997"/>
                  </a:lnTo>
                  <a:lnTo>
                    <a:pt x="251508" y="181086"/>
                  </a:lnTo>
                  <a:cubicBezTo>
                    <a:pt x="257257" y="150905"/>
                    <a:pt x="277378" y="135096"/>
                    <a:pt x="306122" y="133659"/>
                  </a:cubicBezTo>
                  <a:cubicBezTo>
                    <a:pt x="337740" y="132221"/>
                    <a:pt x="343489" y="153779"/>
                    <a:pt x="339177" y="181086"/>
                  </a:cubicBezTo>
                  <a:lnTo>
                    <a:pt x="251508" y="594997"/>
                  </a:lnTo>
                  <a:lnTo>
                    <a:pt x="415348" y="594997"/>
                  </a:lnTo>
                  <a:lnTo>
                    <a:pt x="515951" y="120724"/>
                  </a:lnTo>
                  <a:cubicBezTo>
                    <a:pt x="533198" y="41679"/>
                    <a:pt x="472836" y="0"/>
                    <a:pt x="395227" y="0"/>
                  </a:cubicBezTo>
                  <a:cubicBezTo>
                    <a:pt x="343489" y="0"/>
                    <a:pt x="286001" y="44553"/>
                    <a:pt x="261569" y="89106"/>
                  </a:cubicBezTo>
                  <a:lnTo>
                    <a:pt x="260131" y="89106"/>
                  </a:lnTo>
                  <a:lnTo>
                    <a:pt x="275940" y="17246"/>
                  </a:lnTo>
                  <a:lnTo>
                    <a:pt x="123598" y="17246"/>
                  </a:lnTo>
                  <a:lnTo>
                    <a:pt x="123598" y="15809"/>
                  </a:lnTo>
                  <a:close/>
                </a:path>
              </a:pathLst>
            </a:custGeom>
            <a:solidFill>
              <a:srgbClr val="FFFFFF"/>
            </a:solidFill>
            <a:ln w="14367"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309825E-5D7F-8469-46DF-0E0C63657B09}"/>
                </a:ext>
              </a:extLst>
            </p:cNvPr>
            <p:cNvSpPr/>
            <p:nvPr/>
          </p:nvSpPr>
          <p:spPr>
            <a:xfrm>
              <a:off x="5356753" y="3176054"/>
              <a:ext cx="487366" cy="616554"/>
            </a:xfrm>
            <a:custGeom>
              <a:avLst/>
              <a:gdLst>
                <a:gd name="connsiteX0" fmla="*/ 480078 w 487366"/>
                <a:gd name="connsiteY0" fmla="*/ 188272 h 616554"/>
                <a:gd name="connsiteX1" fmla="*/ 310489 w 487366"/>
                <a:gd name="connsiteY1" fmla="*/ 0 h 616554"/>
                <a:gd name="connsiteX2" fmla="*/ 58981 w 487366"/>
                <a:gd name="connsiteY2" fmla="*/ 179649 h 616554"/>
                <a:gd name="connsiteX3" fmla="*/ 77664 w 487366"/>
                <a:gd name="connsiteY3" fmla="*/ 288875 h 616554"/>
                <a:gd name="connsiteX4" fmla="*/ 263062 w 487366"/>
                <a:gd name="connsiteY4" fmla="*/ 408162 h 616554"/>
                <a:gd name="connsiteX5" fmla="*/ 275997 w 487366"/>
                <a:gd name="connsiteY5" fmla="*/ 452715 h 616554"/>
                <a:gd name="connsiteX6" fmla="*/ 205575 w 487366"/>
                <a:gd name="connsiteY6" fmla="*/ 507328 h 616554"/>
                <a:gd name="connsiteX7" fmla="*/ 165333 w 487366"/>
                <a:gd name="connsiteY7" fmla="*/ 421097 h 616554"/>
                <a:gd name="connsiteX8" fmla="*/ 8679 w 487366"/>
                <a:gd name="connsiteY8" fmla="*/ 421097 h 616554"/>
                <a:gd name="connsiteX9" fmla="*/ 182579 w 487366"/>
                <a:gd name="connsiteY9" fmla="*/ 616555 h 616554"/>
                <a:gd name="connsiteX10" fmla="*/ 441274 w 487366"/>
                <a:gd name="connsiteY10" fmla="*/ 432594 h 616554"/>
                <a:gd name="connsiteX11" fmla="*/ 265936 w 487366"/>
                <a:gd name="connsiteY11" fmla="*/ 218453 h 616554"/>
                <a:gd name="connsiteX12" fmla="*/ 227132 w 487366"/>
                <a:gd name="connsiteY12" fmla="*/ 159528 h 616554"/>
                <a:gd name="connsiteX13" fmla="*/ 291806 w 487366"/>
                <a:gd name="connsiteY13" fmla="*/ 110664 h 616554"/>
                <a:gd name="connsiteX14" fmla="*/ 329173 w 487366"/>
                <a:gd name="connsiteY14" fmla="*/ 189709 h 616554"/>
                <a:gd name="connsiteX15" fmla="*/ 480078 w 487366"/>
                <a:gd name="connsiteY15" fmla="*/ 189709 h 616554"/>
                <a:gd name="connsiteX16" fmla="*/ 480078 w 487366"/>
                <a:gd name="connsiteY16" fmla="*/ 188272 h 616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366" h="616554">
                  <a:moveTo>
                    <a:pt x="480078" y="188272"/>
                  </a:moveTo>
                  <a:cubicBezTo>
                    <a:pt x="513133" y="60362"/>
                    <a:pt x="429776" y="0"/>
                    <a:pt x="310489" y="0"/>
                  </a:cubicBezTo>
                  <a:cubicBezTo>
                    <a:pt x="195514" y="0"/>
                    <a:pt x="84850" y="53176"/>
                    <a:pt x="58981" y="179649"/>
                  </a:cubicBezTo>
                  <a:cubicBezTo>
                    <a:pt x="50358" y="222764"/>
                    <a:pt x="56107" y="255820"/>
                    <a:pt x="77664" y="288875"/>
                  </a:cubicBezTo>
                  <a:cubicBezTo>
                    <a:pt x="116469" y="347800"/>
                    <a:pt x="204137" y="372232"/>
                    <a:pt x="263062" y="408162"/>
                  </a:cubicBezTo>
                  <a:cubicBezTo>
                    <a:pt x="274559" y="418222"/>
                    <a:pt x="278871" y="435469"/>
                    <a:pt x="275997" y="452715"/>
                  </a:cubicBezTo>
                  <a:cubicBezTo>
                    <a:pt x="267374" y="490082"/>
                    <a:pt x="240067" y="507328"/>
                    <a:pt x="205575" y="507328"/>
                  </a:cubicBezTo>
                  <a:cubicBezTo>
                    <a:pt x="155273" y="507328"/>
                    <a:pt x="153836" y="461338"/>
                    <a:pt x="165333" y="421097"/>
                  </a:cubicBezTo>
                  <a:lnTo>
                    <a:pt x="8679" y="421097"/>
                  </a:lnTo>
                  <a:cubicBezTo>
                    <a:pt x="-27250" y="560504"/>
                    <a:pt x="51795" y="616555"/>
                    <a:pt x="182579" y="616555"/>
                  </a:cubicBezTo>
                  <a:cubicBezTo>
                    <a:pt x="303303" y="616555"/>
                    <a:pt x="413967" y="561941"/>
                    <a:pt x="441274" y="432594"/>
                  </a:cubicBezTo>
                  <a:cubicBezTo>
                    <a:pt x="470017" y="294624"/>
                    <a:pt x="362228" y="267317"/>
                    <a:pt x="265936" y="218453"/>
                  </a:cubicBezTo>
                  <a:cubicBezTo>
                    <a:pt x="244379" y="205518"/>
                    <a:pt x="221383" y="191146"/>
                    <a:pt x="227132" y="159528"/>
                  </a:cubicBezTo>
                  <a:cubicBezTo>
                    <a:pt x="234318" y="125035"/>
                    <a:pt x="260188" y="110664"/>
                    <a:pt x="291806" y="110664"/>
                  </a:cubicBezTo>
                  <a:cubicBezTo>
                    <a:pt x="344982" y="110664"/>
                    <a:pt x="333484" y="150905"/>
                    <a:pt x="329173" y="189709"/>
                  </a:cubicBezTo>
                  <a:lnTo>
                    <a:pt x="480078" y="189709"/>
                  </a:lnTo>
                  <a:lnTo>
                    <a:pt x="480078" y="188272"/>
                  </a:lnTo>
                  <a:close/>
                </a:path>
              </a:pathLst>
            </a:custGeom>
            <a:solidFill>
              <a:srgbClr val="FFFFFF"/>
            </a:solidFill>
            <a:ln w="14367"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C6BAC23B-FAEF-8C59-05B5-1551D54616E5}"/>
                </a:ext>
              </a:extLst>
            </p:cNvPr>
            <p:cNvSpPr/>
            <p:nvPr/>
          </p:nvSpPr>
          <p:spPr>
            <a:xfrm>
              <a:off x="5855240" y="3028023"/>
              <a:ext cx="345199" cy="753087"/>
            </a:xfrm>
            <a:custGeom>
              <a:avLst/>
              <a:gdLst>
                <a:gd name="connsiteX0" fmla="*/ 76445 w 345199"/>
                <a:gd name="connsiteY0" fmla="*/ 284564 h 753087"/>
                <a:gd name="connsiteX1" fmla="*/ 4585 w 345199"/>
                <a:gd name="connsiteY1" fmla="*/ 619429 h 753087"/>
                <a:gd name="connsiteX2" fmla="*/ 113812 w 345199"/>
                <a:gd name="connsiteY2" fmla="*/ 753088 h 753087"/>
                <a:gd name="connsiteX3" fmla="*/ 221601 w 345199"/>
                <a:gd name="connsiteY3" fmla="*/ 744464 h 753087"/>
                <a:gd name="connsiteX4" fmla="*/ 246033 w 345199"/>
                <a:gd name="connsiteY4" fmla="*/ 628052 h 753087"/>
                <a:gd name="connsiteX5" fmla="*/ 202918 w 345199"/>
                <a:gd name="connsiteY5" fmla="*/ 629489 h 753087"/>
                <a:gd name="connsiteX6" fmla="*/ 175611 w 345199"/>
                <a:gd name="connsiteY6" fmla="*/ 589248 h 753087"/>
                <a:gd name="connsiteX7" fmla="*/ 240285 w 345199"/>
                <a:gd name="connsiteY7" fmla="*/ 284564 h 753087"/>
                <a:gd name="connsiteX8" fmla="*/ 319330 w 345199"/>
                <a:gd name="connsiteY8" fmla="*/ 284564 h 753087"/>
                <a:gd name="connsiteX9" fmla="*/ 345199 w 345199"/>
                <a:gd name="connsiteY9" fmla="*/ 165277 h 753087"/>
                <a:gd name="connsiteX10" fmla="*/ 266154 w 345199"/>
                <a:gd name="connsiteY10" fmla="*/ 165277 h 753087"/>
                <a:gd name="connsiteX11" fmla="*/ 300646 w 345199"/>
                <a:gd name="connsiteY11" fmla="*/ 0 h 753087"/>
                <a:gd name="connsiteX12" fmla="*/ 136807 w 345199"/>
                <a:gd name="connsiteY12" fmla="*/ 0 h 753087"/>
                <a:gd name="connsiteX13" fmla="*/ 102314 w 345199"/>
                <a:gd name="connsiteY13" fmla="*/ 165277 h 753087"/>
                <a:gd name="connsiteX14" fmla="*/ 37641 w 345199"/>
                <a:gd name="connsiteY14" fmla="*/ 165277 h 753087"/>
                <a:gd name="connsiteX15" fmla="*/ 11771 w 345199"/>
                <a:gd name="connsiteY15" fmla="*/ 284564 h 753087"/>
                <a:gd name="connsiteX16" fmla="*/ 76445 w 345199"/>
                <a:gd name="connsiteY16" fmla="*/ 284564 h 753087"/>
                <a:gd name="connsiteX17" fmla="*/ 76445 w 345199"/>
                <a:gd name="connsiteY17" fmla="*/ 284564 h 753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5199" h="753087">
                  <a:moveTo>
                    <a:pt x="76445" y="284564"/>
                  </a:moveTo>
                  <a:lnTo>
                    <a:pt x="4585" y="619429"/>
                  </a:lnTo>
                  <a:cubicBezTo>
                    <a:pt x="-14098" y="707098"/>
                    <a:pt x="24706" y="753088"/>
                    <a:pt x="113812" y="753088"/>
                  </a:cubicBezTo>
                  <a:cubicBezTo>
                    <a:pt x="149741" y="753088"/>
                    <a:pt x="185671" y="748776"/>
                    <a:pt x="221601" y="744464"/>
                  </a:cubicBezTo>
                  <a:lnTo>
                    <a:pt x="246033" y="628052"/>
                  </a:lnTo>
                  <a:cubicBezTo>
                    <a:pt x="228787" y="628052"/>
                    <a:pt x="223038" y="626615"/>
                    <a:pt x="202918" y="629489"/>
                  </a:cubicBezTo>
                  <a:cubicBezTo>
                    <a:pt x="181360" y="629489"/>
                    <a:pt x="168425" y="622303"/>
                    <a:pt x="175611" y="589248"/>
                  </a:cubicBezTo>
                  <a:lnTo>
                    <a:pt x="240285" y="284564"/>
                  </a:lnTo>
                  <a:lnTo>
                    <a:pt x="319330" y="284564"/>
                  </a:lnTo>
                  <a:lnTo>
                    <a:pt x="345199" y="165277"/>
                  </a:lnTo>
                  <a:lnTo>
                    <a:pt x="266154" y="165277"/>
                  </a:lnTo>
                  <a:lnTo>
                    <a:pt x="300646" y="0"/>
                  </a:lnTo>
                  <a:lnTo>
                    <a:pt x="136807" y="0"/>
                  </a:lnTo>
                  <a:lnTo>
                    <a:pt x="102314" y="165277"/>
                  </a:lnTo>
                  <a:lnTo>
                    <a:pt x="37641" y="165277"/>
                  </a:lnTo>
                  <a:lnTo>
                    <a:pt x="11771" y="284564"/>
                  </a:lnTo>
                  <a:lnTo>
                    <a:pt x="76445" y="284564"/>
                  </a:lnTo>
                  <a:lnTo>
                    <a:pt x="76445" y="284564"/>
                  </a:lnTo>
                  <a:close/>
                </a:path>
              </a:pathLst>
            </a:custGeom>
            <a:solidFill>
              <a:srgbClr val="FFFFFF"/>
            </a:solidFill>
            <a:ln w="1436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2205CAC-CACF-4EA5-2DEB-D1603FE02D50}"/>
                </a:ext>
              </a:extLst>
            </p:cNvPr>
            <p:cNvSpPr/>
            <p:nvPr/>
          </p:nvSpPr>
          <p:spPr>
            <a:xfrm>
              <a:off x="6115645" y="3176054"/>
              <a:ext cx="409599" cy="596433"/>
            </a:xfrm>
            <a:custGeom>
              <a:avLst/>
              <a:gdLst>
                <a:gd name="connsiteX0" fmla="*/ 123598 w 409599"/>
                <a:gd name="connsiteY0" fmla="*/ 17246 h 596433"/>
                <a:gd name="connsiteX1" fmla="*/ 0 w 409599"/>
                <a:gd name="connsiteY1" fmla="*/ 596434 h 596433"/>
                <a:gd name="connsiteX2" fmla="*/ 163840 w 409599"/>
                <a:gd name="connsiteY2" fmla="*/ 596434 h 596433"/>
                <a:gd name="connsiteX3" fmla="*/ 240010 w 409599"/>
                <a:gd name="connsiteY3" fmla="*/ 240011 h 596433"/>
                <a:gd name="connsiteX4" fmla="*/ 320493 w 409599"/>
                <a:gd name="connsiteY4" fmla="*/ 182523 h 596433"/>
                <a:gd name="connsiteX5" fmla="*/ 369358 w 409599"/>
                <a:gd name="connsiteY5" fmla="*/ 186835 h 596433"/>
                <a:gd name="connsiteX6" fmla="*/ 409599 w 409599"/>
                <a:gd name="connsiteY6" fmla="*/ 0 h 596433"/>
                <a:gd name="connsiteX7" fmla="*/ 260131 w 409599"/>
                <a:gd name="connsiteY7" fmla="*/ 104915 h 596433"/>
                <a:gd name="connsiteX8" fmla="*/ 257257 w 409599"/>
                <a:gd name="connsiteY8" fmla="*/ 104915 h 596433"/>
                <a:gd name="connsiteX9" fmla="*/ 275940 w 409599"/>
                <a:gd name="connsiteY9" fmla="*/ 17246 h 596433"/>
                <a:gd name="connsiteX10" fmla="*/ 123598 w 409599"/>
                <a:gd name="connsiteY10" fmla="*/ 17246 h 596433"/>
                <a:gd name="connsiteX11" fmla="*/ 123598 w 409599"/>
                <a:gd name="connsiteY11" fmla="*/ 17246 h 596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9599" h="596433">
                  <a:moveTo>
                    <a:pt x="123598" y="17246"/>
                  </a:moveTo>
                  <a:lnTo>
                    <a:pt x="0" y="596434"/>
                  </a:lnTo>
                  <a:lnTo>
                    <a:pt x="163840" y="596434"/>
                  </a:lnTo>
                  <a:lnTo>
                    <a:pt x="240010" y="240011"/>
                  </a:lnTo>
                  <a:cubicBezTo>
                    <a:pt x="252946" y="192583"/>
                    <a:pt x="274503" y="182523"/>
                    <a:pt x="320493" y="182523"/>
                  </a:cubicBezTo>
                  <a:cubicBezTo>
                    <a:pt x="337740" y="182523"/>
                    <a:pt x="353549" y="183960"/>
                    <a:pt x="369358" y="186835"/>
                  </a:cubicBezTo>
                  <a:lnTo>
                    <a:pt x="409599" y="0"/>
                  </a:lnTo>
                  <a:cubicBezTo>
                    <a:pt x="340614" y="0"/>
                    <a:pt x="291749" y="43116"/>
                    <a:pt x="260131" y="104915"/>
                  </a:cubicBezTo>
                  <a:lnTo>
                    <a:pt x="257257" y="104915"/>
                  </a:lnTo>
                  <a:lnTo>
                    <a:pt x="275940" y="17246"/>
                  </a:lnTo>
                  <a:lnTo>
                    <a:pt x="123598" y="17246"/>
                  </a:lnTo>
                  <a:lnTo>
                    <a:pt x="123598" y="17246"/>
                  </a:lnTo>
                  <a:close/>
                </a:path>
              </a:pathLst>
            </a:custGeom>
            <a:solidFill>
              <a:srgbClr val="FFFFFF"/>
            </a:solidFill>
            <a:ln w="14367"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C5C5E32F-F9D3-6176-B83C-00F8B1892C03}"/>
                </a:ext>
              </a:extLst>
            </p:cNvPr>
            <p:cNvSpPr/>
            <p:nvPr/>
          </p:nvSpPr>
          <p:spPr>
            <a:xfrm>
              <a:off x="6436139" y="3193300"/>
              <a:ext cx="554755" cy="774645"/>
            </a:xfrm>
            <a:custGeom>
              <a:avLst/>
              <a:gdLst>
                <a:gd name="connsiteX0" fmla="*/ 278815 w 554755"/>
                <a:gd name="connsiteY0" fmla="*/ 0 h 774645"/>
                <a:gd name="connsiteX1" fmla="*/ 113538 w 554755"/>
                <a:gd name="connsiteY1" fmla="*/ 0 h 774645"/>
                <a:gd name="connsiteX2" fmla="*/ 116412 w 554755"/>
                <a:gd name="connsiteY2" fmla="*/ 524574 h 774645"/>
                <a:gd name="connsiteX3" fmla="*/ 113538 w 554755"/>
                <a:gd name="connsiteY3" fmla="*/ 622303 h 774645"/>
                <a:gd name="connsiteX4" fmla="*/ 57488 w 554755"/>
                <a:gd name="connsiteY4" fmla="*/ 651047 h 774645"/>
                <a:gd name="connsiteX5" fmla="*/ 25870 w 554755"/>
                <a:gd name="connsiteY5" fmla="*/ 646736 h 774645"/>
                <a:gd name="connsiteX6" fmla="*/ 0 w 554755"/>
                <a:gd name="connsiteY6" fmla="*/ 768897 h 774645"/>
                <a:gd name="connsiteX7" fmla="*/ 64674 w 554755"/>
                <a:gd name="connsiteY7" fmla="*/ 774645 h 774645"/>
                <a:gd name="connsiteX8" fmla="*/ 344926 w 554755"/>
                <a:gd name="connsiteY8" fmla="*/ 495831 h 774645"/>
                <a:gd name="connsiteX9" fmla="*/ 554755 w 554755"/>
                <a:gd name="connsiteY9" fmla="*/ 0 h 774645"/>
                <a:gd name="connsiteX10" fmla="*/ 393790 w 554755"/>
                <a:gd name="connsiteY10" fmla="*/ 0 h 774645"/>
                <a:gd name="connsiteX11" fmla="*/ 257257 w 554755"/>
                <a:gd name="connsiteY11" fmla="*/ 375107 h 774645"/>
                <a:gd name="connsiteX12" fmla="*/ 255820 w 554755"/>
                <a:gd name="connsiteY12" fmla="*/ 375107 h 774645"/>
                <a:gd name="connsiteX13" fmla="*/ 278815 w 554755"/>
                <a:gd name="connsiteY13" fmla="*/ 0 h 774645"/>
                <a:gd name="connsiteX14" fmla="*/ 278815 w 554755"/>
                <a:gd name="connsiteY14" fmla="*/ 0 h 7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755" h="774645">
                  <a:moveTo>
                    <a:pt x="278815" y="0"/>
                  </a:moveTo>
                  <a:lnTo>
                    <a:pt x="113538" y="0"/>
                  </a:lnTo>
                  <a:lnTo>
                    <a:pt x="116412" y="524574"/>
                  </a:lnTo>
                  <a:cubicBezTo>
                    <a:pt x="116412" y="551881"/>
                    <a:pt x="119287" y="596434"/>
                    <a:pt x="113538" y="622303"/>
                  </a:cubicBezTo>
                  <a:cubicBezTo>
                    <a:pt x="109227" y="645298"/>
                    <a:pt x="74734" y="653921"/>
                    <a:pt x="57488" y="651047"/>
                  </a:cubicBezTo>
                  <a:cubicBezTo>
                    <a:pt x="47428" y="649610"/>
                    <a:pt x="35930" y="648173"/>
                    <a:pt x="25870" y="646736"/>
                  </a:cubicBezTo>
                  <a:lnTo>
                    <a:pt x="0" y="768897"/>
                  </a:lnTo>
                  <a:cubicBezTo>
                    <a:pt x="17246" y="768897"/>
                    <a:pt x="34492" y="774645"/>
                    <a:pt x="64674" y="774645"/>
                  </a:cubicBezTo>
                  <a:cubicBezTo>
                    <a:pt x="244322" y="774645"/>
                    <a:pt x="270192" y="652484"/>
                    <a:pt x="344926" y="495831"/>
                  </a:cubicBezTo>
                  <a:lnTo>
                    <a:pt x="554755" y="0"/>
                  </a:lnTo>
                  <a:lnTo>
                    <a:pt x="393790" y="0"/>
                  </a:lnTo>
                  <a:lnTo>
                    <a:pt x="257257" y="375107"/>
                  </a:lnTo>
                  <a:lnTo>
                    <a:pt x="255820" y="375107"/>
                  </a:lnTo>
                  <a:lnTo>
                    <a:pt x="278815" y="0"/>
                  </a:lnTo>
                  <a:lnTo>
                    <a:pt x="278815" y="0"/>
                  </a:lnTo>
                  <a:close/>
                </a:path>
              </a:pathLst>
            </a:custGeom>
            <a:solidFill>
              <a:srgbClr val="FFFFFF"/>
            </a:solidFill>
            <a:ln w="14367"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F51402F-3E0B-0659-8DFC-329E38D13151}"/>
                </a:ext>
              </a:extLst>
            </p:cNvPr>
            <p:cNvSpPr/>
            <p:nvPr/>
          </p:nvSpPr>
          <p:spPr>
            <a:xfrm>
              <a:off x="4671270" y="2996405"/>
              <a:ext cx="329116" cy="776082"/>
            </a:xfrm>
            <a:custGeom>
              <a:avLst/>
              <a:gdLst>
                <a:gd name="connsiteX0" fmla="*/ 163840 w 329116"/>
                <a:gd name="connsiteY0" fmla="*/ 776083 h 776082"/>
                <a:gd name="connsiteX1" fmla="*/ 287438 w 329116"/>
                <a:gd name="connsiteY1" fmla="*/ 196895 h 776082"/>
                <a:gd name="connsiteX2" fmla="*/ 123598 w 329116"/>
                <a:gd name="connsiteY2" fmla="*/ 196895 h 776082"/>
                <a:gd name="connsiteX3" fmla="*/ 0 w 329116"/>
                <a:gd name="connsiteY3" fmla="*/ 776083 h 776082"/>
                <a:gd name="connsiteX4" fmla="*/ 163840 w 329116"/>
                <a:gd name="connsiteY4" fmla="*/ 776083 h 776082"/>
                <a:gd name="connsiteX5" fmla="*/ 163840 w 329116"/>
                <a:gd name="connsiteY5" fmla="*/ 776083 h 776082"/>
                <a:gd name="connsiteX6" fmla="*/ 298935 w 329116"/>
                <a:gd name="connsiteY6" fmla="*/ 139407 h 776082"/>
                <a:gd name="connsiteX7" fmla="*/ 329116 w 329116"/>
                <a:gd name="connsiteY7" fmla="*/ 0 h 776082"/>
                <a:gd name="connsiteX8" fmla="*/ 163840 w 329116"/>
                <a:gd name="connsiteY8" fmla="*/ 0 h 776082"/>
                <a:gd name="connsiteX9" fmla="*/ 133659 w 329116"/>
                <a:gd name="connsiteY9" fmla="*/ 139407 h 776082"/>
                <a:gd name="connsiteX10" fmla="*/ 298935 w 329116"/>
                <a:gd name="connsiteY10" fmla="*/ 139407 h 776082"/>
                <a:gd name="connsiteX11" fmla="*/ 298935 w 329116"/>
                <a:gd name="connsiteY11" fmla="*/ 139407 h 77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16" h="776082">
                  <a:moveTo>
                    <a:pt x="163840" y="776083"/>
                  </a:moveTo>
                  <a:lnTo>
                    <a:pt x="287438" y="196895"/>
                  </a:lnTo>
                  <a:lnTo>
                    <a:pt x="123598" y="196895"/>
                  </a:lnTo>
                  <a:lnTo>
                    <a:pt x="0" y="776083"/>
                  </a:lnTo>
                  <a:lnTo>
                    <a:pt x="163840" y="776083"/>
                  </a:lnTo>
                  <a:lnTo>
                    <a:pt x="163840" y="776083"/>
                  </a:lnTo>
                  <a:close/>
                  <a:moveTo>
                    <a:pt x="298935" y="139407"/>
                  </a:moveTo>
                  <a:lnTo>
                    <a:pt x="329116" y="0"/>
                  </a:lnTo>
                  <a:lnTo>
                    <a:pt x="163840" y="0"/>
                  </a:lnTo>
                  <a:lnTo>
                    <a:pt x="133659" y="139407"/>
                  </a:lnTo>
                  <a:lnTo>
                    <a:pt x="298935" y="139407"/>
                  </a:lnTo>
                  <a:lnTo>
                    <a:pt x="298935" y="139407"/>
                  </a:lnTo>
                  <a:close/>
                </a:path>
              </a:pathLst>
            </a:custGeom>
            <a:solidFill>
              <a:srgbClr val="FFFFFF"/>
            </a:solidFill>
            <a:ln w="14367" cap="flat">
              <a:noFill/>
              <a:prstDash val="solid"/>
              <a:miter/>
            </a:ln>
          </p:spPr>
          <p:txBody>
            <a:bodyPr rtlCol="0" anchor="ctr"/>
            <a:lstStyle/>
            <a:p>
              <a:endParaRPr lang="en-US"/>
            </a:p>
          </p:txBody>
        </p:sp>
        <p:grpSp>
          <p:nvGrpSpPr>
            <p:cNvPr id="13" name="Logo">
              <a:extLst>
                <a:ext uri="{FF2B5EF4-FFF2-40B4-BE49-F238E27FC236}">
                  <a16:creationId xmlns:a16="http://schemas.microsoft.com/office/drawing/2014/main" id="{A994BCF3-6C54-6990-BB6C-7E3B78C92A43}"/>
                </a:ext>
              </a:extLst>
            </p:cNvPr>
            <p:cNvGrpSpPr/>
            <p:nvPr/>
          </p:nvGrpSpPr>
          <p:grpSpPr>
            <a:xfrm>
              <a:off x="2710942" y="2451710"/>
              <a:ext cx="1983322" cy="1983322"/>
              <a:chOff x="2710942" y="2451710"/>
              <a:chExt cx="1983322" cy="1983322"/>
            </a:xfrm>
            <a:solidFill>
              <a:srgbClr val="FFFFFF"/>
            </a:solidFill>
          </p:grpSpPr>
          <p:sp>
            <p:nvSpPr>
              <p:cNvPr id="14" name="Freeform 13">
                <a:extLst>
                  <a:ext uri="{FF2B5EF4-FFF2-40B4-BE49-F238E27FC236}">
                    <a16:creationId xmlns:a16="http://schemas.microsoft.com/office/drawing/2014/main" id="{BA7C4379-9D10-9205-0AC4-B67B81F247DB}"/>
                  </a:ext>
                </a:extLst>
              </p:cNvPr>
              <p:cNvSpPr/>
              <p:nvPr/>
            </p:nvSpPr>
            <p:spPr>
              <a:xfrm>
                <a:off x="3732431" y="4085795"/>
                <a:ext cx="41066" cy="94854"/>
              </a:xfrm>
              <a:custGeom>
                <a:avLst/>
                <a:gdLst>
                  <a:gd name="connsiteX0" fmla="*/ 30534 w 41066"/>
                  <a:gd name="connsiteY0" fmla="*/ 0 h 94854"/>
                  <a:gd name="connsiteX1" fmla="*/ 14725 w 41066"/>
                  <a:gd name="connsiteY1" fmla="*/ 17246 h 94854"/>
                  <a:gd name="connsiteX2" fmla="*/ 353 w 41066"/>
                  <a:gd name="connsiteY2" fmla="*/ 81920 h 94854"/>
                  <a:gd name="connsiteX3" fmla="*/ 10413 w 41066"/>
                  <a:gd name="connsiteY3" fmla="*/ 94855 h 94854"/>
                  <a:gd name="connsiteX4" fmla="*/ 26222 w 41066"/>
                  <a:gd name="connsiteY4" fmla="*/ 81920 h 94854"/>
                  <a:gd name="connsiteX5" fmla="*/ 40594 w 41066"/>
                  <a:gd name="connsiteY5" fmla="*/ 17246 h 94854"/>
                  <a:gd name="connsiteX6" fmla="*/ 30534 w 41066"/>
                  <a:gd name="connsiteY6" fmla="*/ 0 h 94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66" h="94854">
                    <a:moveTo>
                      <a:pt x="30534" y="0"/>
                    </a:moveTo>
                    <a:cubicBezTo>
                      <a:pt x="20474" y="0"/>
                      <a:pt x="16162" y="7186"/>
                      <a:pt x="14725" y="17246"/>
                    </a:cubicBezTo>
                    <a:lnTo>
                      <a:pt x="353" y="81920"/>
                    </a:lnTo>
                    <a:cubicBezTo>
                      <a:pt x="-1084" y="90543"/>
                      <a:pt x="1790" y="94855"/>
                      <a:pt x="10413" y="94855"/>
                    </a:cubicBezTo>
                    <a:cubicBezTo>
                      <a:pt x="19036" y="94855"/>
                      <a:pt x="23348" y="90543"/>
                      <a:pt x="26222" y="81920"/>
                    </a:cubicBezTo>
                    <a:lnTo>
                      <a:pt x="40594" y="17246"/>
                    </a:lnTo>
                    <a:cubicBezTo>
                      <a:pt x="42031" y="7186"/>
                      <a:pt x="40594" y="0"/>
                      <a:pt x="30534" y="0"/>
                    </a:cubicBezTo>
                    <a:close/>
                  </a:path>
                </a:pathLst>
              </a:custGeom>
              <a:solidFill>
                <a:srgbClr val="FFFFFF"/>
              </a:solidFill>
              <a:ln w="14367"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80CFAA0-0B53-344A-9392-04F6908B924D}"/>
                  </a:ext>
                </a:extLst>
              </p:cNvPr>
              <p:cNvSpPr/>
              <p:nvPr/>
            </p:nvSpPr>
            <p:spPr>
              <a:xfrm>
                <a:off x="4309097" y="4082921"/>
                <a:ext cx="31618" cy="28743"/>
              </a:xfrm>
              <a:custGeom>
                <a:avLst/>
                <a:gdLst>
                  <a:gd name="connsiteX0" fmla="*/ 20121 w 31618"/>
                  <a:gd name="connsiteY0" fmla="*/ 0 h 28743"/>
                  <a:gd name="connsiteX1" fmla="*/ 1437 w 31618"/>
                  <a:gd name="connsiteY1" fmla="*/ 18684 h 28743"/>
                  <a:gd name="connsiteX2" fmla="*/ 0 w 31618"/>
                  <a:gd name="connsiteY2" fmla="*/ 28744 h 28743"/>
                  <a:gd name="connsiteX3" fmla="*/ 28744 w 31618"/>
                  <a:gd name="connsiteY3" fmla="*/ 28744 h 28743"/>
                  <a:gd name="connsiteX4" fmla="*/ 31618 w 31618"/>
                  <a:gd name="connsiteY4" fmla="*/ 14372 h 28743"/>
                  <a:gd name="connsiteX5" fmla="*/ 20121 w 31618"/>
                  <a:gd name="connsiteY5" fmla="*/ 0 h 2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18" h="28743">
                    <a:moveTo>
                      <a:pt x="20121" y="0"/>
                    </a:moveTo>
                    <a:cubicBezTo>
                      <a:pt x="8623" y="0"/>
                      <a:pt x="4312" y="8623"/>
                      <a:pt x="1437" y="18684"/>
                    </a:cubicBezTo>
                    <a:lnTo>
                      <a:pt x="0" y="28744"/>
                    </a:lnTo>
                    <a:lnTo>
                      <a:pt x="28744" y="28744"/>
                    </a:lnTo>
                    <a:lnTo>
                      <a:pt x="31618" y="14372"/>
                    </a:lnTo>
                    <a:cubicBezTo>
                      <a:pt x="31618" y="10060"/>
                      <a:pt x="30181" y="0"/>
                      <a:pt x="20121" y="0"/>
                    </a:cubicBezTo>
                    <a:close/>
                  </a:path>
                </a:pathLst>
              </a:custGeom>
              <a:solidFill>
                <a:srgbClr val="FFFFFF"/>
              </a:solidFill>
              <a:ln w="14367"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6510039F-9F8F-2D7C-3AA1-B174D5E54393}"/>
                  </a:ext>
                </a:extLst>
              </p:cNvPr>
              <p:cNvSpPr/>
              <p:nvPr/>
            </p:nvSpPr>
            <p:spPr>
              <a:xfrm>
                <a:off x="2710942" y="2451710"/>
                <a:ext cx="1983322" cy="1983322"/>
              </a:xfrm>
              <a:custGeom>
                <a:avLst/>
                <a:gdLst>
                  <a:gd name="connsiteX0" fmla="*/ 1925835 w 1983322"/>
                  <a:gd name="connsiteY0" fmla="*/ 661107 h 1983322"/>
                  <a:gd name="connsiteX1" fmla="*/ 1783553 w 1983322"/>
                  <a:gd name="connsiteY1" fmla="*/ 888183 h 1983322"/>
                  <a:gd name="connsiteX2" fmla="*/ 1866910 w 1983322"/>
                  <a:gd name="connsiteY2" fmla="*/ 1322215 h 1983322"/>
                  <a:gd name="connsiteX3" fmla="*/ 1674326 w 1983322"/>
                  <a:gd name="connsiteY3" fmla="*/ 1322215 h 1983322"/>
                  <a:gd name="connsiteX4" fmla="*/ 1631211 w 1983322"/>
                  <a:gd name="connsiteY4" fmla="*/ 1052023 h 1983322"/>
                  <a:gd name="connsiteX5" fmla="*/ 1573723 w 1983322"/>
                  <a:gd name="connsiteY5" fmla="*/ 1131069 h 1983322"/>
                  <a:gd name="connsiteX6" fmla="*/ 1533482 w 1983322"/>
                  <a:gd name="connsiteY6" fmla="*/ 1322215 h 1983322"/>
                  <a:gd name="connsiteX7" fmla="*/ 1350959 w 1983322"/>
                  <a:gd name="connsiteY7" fmla="*/ 1322215 h 1983322"/>
                  <a:gd name="connsiteX8" fmla="*/ 1516235 w 1983322"/>
                  <a:gd name="connsiteY8" fmla="*/ 546132 h 1983322"/>
                  <a:gd name="connsiteX9" fmla="*/ 1698759 w 1983322"/>
                  <a:gd name="connsiteY9" fmla="*/ 546132 h 1983322"/>
                  <a:gd name="connsiteX10" fmla="*/ 1632648 w 1983322"/>
                  <a:gd name="connsiteY10" fmla="*/ 856565 h 1983322"/>
                  <a:gd name="connsiteX11" fmla="*/ 1634085 w 1983322"/>
                  <a:gd name="connsiteY11" fmla="*/ 856565 h 1983322"/>
                  <a:gd name="connsiteX12" fmla="*/ 1823794 w 1983322"/>
                  <a:gd name="connsiteY12" fmla="*/ 546132 h 1983322"/>
                  <a:gd name="connsiteX13" fmla="*/ 1874096 w 1983322"/>
                  <a:gd name="connsiteY13" fmla="*/ 546132 h 1983322"/>
                  <a:gd name="connsiteX14" fmla="*/ 991661 w 1983322"/>
                  <a:gd name="connsiteY14" fmla="*/ 0 h 1983322"/>
                  <a:gd name="connsiteX15" fmla="*/ 0 w 1983322"/>
                  <a:gd name="connsiteY15" fmla="*/ 991661 h 1983322"/>
                  <a:gd name="connsiteX16" fmla="*/ 991661 w 1983322"/>
                  <a:gd name="connsiteY16" fmla="*/ 1983322 h 1983322"/>
                  <a:gd name="connsiteX17" fmla="*/ 1983322 w 1983322"/>
                  <a:gd name="connsiteY17" fmla="*/ 991661 h 1983322"/>
                  <a:gd name="connsiteX18" fmla="*/ 1925835 w 1983322"/>
                  <a:gd name="connsiteY18" fmla="*/ 661107 h 1983322"/>
                  <a:gd name="connsiteX19" fmla="*/ 1228797 w 1983322"/>
                  <a:gd name="connsiteY19" fmla="*/ 724344 h 1983322"/>
                  <a:gd name="connsiteX20" fmla="*/ 1396949 w 1983322"/>
                  <a:gd name="connsiteY20" fmla="*/ 955731 h 1983322"/>
                  <a:gd name="connsiteX21" fmla="*/ 1241732 w 1983322"/>
                  <a:gd name="connsiteY21" fmla="*/ 955731 h 1983322"/>
                  <a:gd name="connsiteX22" fmla="*/ 1243169 w 1983322"/>
                  <a:gd name="connsiteY22" fmla="*/ 945671 h 1983322"/>
                  <a:gd name="connsiteX23" fmla="*/ 1250355 w 1983322"/>
                  <a:gd name="connsiteY23" fmla="*/ 879560 h 1983322"/>
                  <a:gd name="connsiteX24" fmla="*/ 1212988 w 1983322"/>
                  <a:gd name="connsiteY24" fmla="*/ 843631 h 1983322"/>
                  <a:gd name="connsiteX25" fmla="*/ 1148315 w 1983322"/>
                  <a:gd name="connsiteY25" fmla="*/ 914053 h 1983322"/>
                  <a:gd name="connsiteX26" fmla="*/ 1098013 w 1983322"/>
                  <a:gd name="connsiteY26" fmla="*/ 1152626 h 1983322"/>
                  <a:gd name="connsiteX27" fmla="*/ 1136817 w 1983322"/>
                  <a:gd name="connsiteY27" fmla="*/ 1220174 h 1983322"/>
                  <a:gd name="connsiteX28" fmla="*/ 1215863 w 1983322"/>
                  <a:gd name="connsiteY28" fmla="*/ 1085079 h 1983322"/>
                  <a:gd name="connsiteX29" fmla="*/ 1375391 w 1983322"/>
                  <a:gd name="connsiteY29" fmla="*/ 1085079 h 1983322"/>
                  <a:gd name="connsiteX30" fmla="*/ 1332275 w 1983322"/>
                  <a:gd name="connsiteY30" fmla="*/ 1223049 h 1983322"/>
                  <a:gd name="connsiteX31" fmla="*/ 1152626 w 1983322"/>
                  <a:gd name="connsiteY31" fmla="*/ 1335150 h 1983322"/>
                  <a:gd name="connsiteX32" fmla="*/ 1096576 w 1983322"/>
                  <a:gd name="connsiteY32" fmla="*/ 1338024 h 1983322"/>
                  <a:gd name="connsiteX33" fmla="*/ 931299 w 1983322"/>
                  <a:gd name="connsiteY33" fmla="*/ 1158375 h 1983322"/>
                  <a:gd name="connsiteX34" fmla="*/ 981601 w 1983322"/>
                  <a:gd name="connsiteY34" fmla="*/ 922676 h 1983322"/>
                  <a:gd name="connsiteX35" fmla="*/ 1228797 w 1983322"/>
                  <a:gd name="connsiteY35" fmla="*/ 724344 h 1983322"/>
                  <a:gd name="connsiteX36" fmla="*/ 842193 w 1983322"/>
                  <a:gd name="connsiteY36" fmla="*/ 712846 h 1983322"/>
                  <a:gd name="connsiteX37" fmla="*/ 584936 w 1983322"/>
                  <a:gd name="connsiteY37" fmla="*/ 1320778 h 1983322"/>
                  <a:gd name="connsiteX38" fmla="*/ 449840 w 1983322"/>
                  <a:gd name="connsiteY38" fmla="*/ 1320778 h 1983322"/>
                  <a:gd name="connsiteX39" fmla="*/ 454152 w 1983322"/>
                  <a:gd name="connsiteY39" fmla="*/ 712846 h 1983322"/>
                  <a:gd name="connsiteX40" fmla="*/ 452715 w 1983322"/>
                  <a:gd name="connsiteY40" fmla="*/ 712846 h 1983322"/>
                  <a:gd name="connsiteX41" fmla="*/ 340614 w 1983322"/>
                  <a:gd name="connsiteY41" fmla="*/ 1320778 h 1983322"/>
                  <a:gd name="connsiteX42" fmla="*/ 168151 w 1983322"/>
                  <a:gd name="connsiteY42" fmla="*/ 1320778 h 1983322"/>
                  <a:gd name="connsiteX43" fmla="*/ 333428 w 1983322"/>
                  <a:gd name="connsiteY43" fmla="*/ 544695 h 1983322"/>
                  <a:gd name="connsiteX44" fmla="*/ 590685 w 1983322"/>
                  <a:gd name="connsiteY44" fmla="*/ 544695 h 1983322"/>
                  <a:gd name="connsiteX45" fmla="*/ 587811 w 1983322"/>
                  <a:gd name="connsiteY45" fmla="*/ 1003159 h 1983322"/>
                  <a:gd name="connsiteX46" fmla="*/ 586374 w 1983322"/>
                  <a:gd name="connsiteY46" fmla="*/ 1003159 h 1983322"/>
                  <a:gd name="connsiteX47" fmla="*/ 780394 w 1983322"/>
                  <a:gd name="connsiteY47" fmla="*/ 544695 h 1983322"/>
                  <a:gd name="connsiteX48" fmla="*/ 1034777 w 1983322"/>
                  <a:gd name="connsiteY48" fmla="*/ 544695 h 1983322"/>
                  <a:gd name="connsiteX49" fmla="*/ 869500 w 1983322"/>
                  <a:gd name="connsiteY49" fmla="*/ 1320778 h 1983322"/>
                  <a:gd name="connsiteX50" fmla="*/ 697037 w 1983322"/>
                  <a:gd name="connsiteY50" fmla="*/ 1320778 h 1983322"/>
                  <a:gd name="connsiteX51" fmla="*/ 845068 w 1983322"/>
                  <a:gd name="connsiteY51" fmla="*/ 712846 h 1983322"/>
                  <a:gd name="connsiteX52" fmla="*/ 842193 w 1983322"/>
                  <a:gd name="connsiteY52" fmla="*/ 712846 h 1983322"/>
                  <a:gd name="connsiteX53" fmla="*/ 962917 w 1983322"/>
                  <a:gd name="connsiteY53" fmla="*/ 1671452 h 1983322"/>
                  <a:gd name="connsiteX54" fmla="*/ 906867 w 1983322"/>
                  <a:gd name="connsiteY54" fmla="*/ 1671452 h 1983322"/>
                  <a:gd name="connsiteX55" fmla="*/ 889621 w 1983322"/>
                  <a:gd name="connsiteY55" fmla="*/ 1753372 h 1983322"/>
                  <a:gd name="connsiteX56" fmla="*/ 843631 w 1983322"/>
                  <a:gd name="connsiteY56" fmla="*/ 1753372 h 1983322"/>
                  <a:gd name="connsiteX57" fmla="*/ 885309 w 1983322"/>
                  <a:gd name="connsiteY57" fmla="*/ 1559351 h 1983322"/>
                  <a:gd name="connsiteX58" fmla="*/ 991661 w 1983322"/>
                  <a:gd name="connsiteY58" fmla="*/ 1559351 h 1983322"/>
                  <a:gd name="connsiteX59" fmla="*/ 983038 w 1983322"/>
                  <a:gd name="connsiteY59" fmla="*/ 1598155 h 1983322"/>
                  <a:gd name="connsiteX60" fmla="*/ 921239 w 1983322"/>
                  <a:gd name="connsiteY60" fmla="*/ 1598155 h 1983322"/>
                  <a:gd name="connsiteX61" fmla="*/ 914053 w 1983322"/>
                  <a:gd name="connsiteY61" fmla="*/ 1632648 h 1983322"/>
                  <a:gd name="connsiteX62" fmla="*/ 970103 w 1983322"/>
                  <a:gd name="connsiteY62" fmla="*/ 1632648 h 1983322"/>
                  <a:gd name="connsiteX63" fmla="*/ 962917 w 1983322"/>
                  <a:gd name="connsiteY63" fmla="*/ 1671452 h 1983322"/>
                  <a:gd name="connsiteX64" fmla="*/ 1102325 w 1983322"/>
                  <a:gd name="connsiteY64" fmla="*/ 1654206 h 1983322"/>
                  <a:gd name="connsiteX65" fmla="*/ 1089390 w 1983322"/>
                  <a:gd name="connsiteY65" fmla="*/ 1713130 h 1983322"/>
                  <a:gd name="connsiteX66" fmla="*/ 1026154 w 1983322"/>
                  <a:gd name="connsiteY66" fmla="*/ 1757683 h 1983322"/>
                  <a:gd name="connsiteX67" fmla="*/ 981601 w 1983322"/>
                  <a:gd name="connsiteY67" fmla="*/ 1713130 h 1983322"/>
                  <a:gd name="connsiteX68" fmla="*/ 994536 w 1983322"/>
                  <a:gd name="connsiteY68" fmla="*/ 1654206 h 1983322"/>
                  <a:gd name="connsiteX69" fmla="*/ 1059209 w 1983322"/>
                  <a:gd name="connsiteY69" fmla="*/ 1603904 h 1983322"/>
                  <a:gd name="connsiteX70" fmla="*/ 1102325 w 1983322"/>
                  <a:gd name="connsiteY70" fmla="*/ 1654206 h 1983322"/>
                  <a:gd name="connsiteX71" fmla="*/ 1200054 w 1983322"/>
                  <a:gd name="connsiteY71" fmla="*/ 1649894 h 1983322"/>
                  <a:gd name="connsiteX72" fmla="*/ 1188556 w 1983322"/>
                  <a:gd name="connsiteY72" fmla="*/ 1648457 h 1983322"/>
                  <a:gd name="connsiteX73" fmla="*/ 1168436 w 1983322"/>
                  <a:gd name="connsiteY73" fmla="*/ 1662829 h 1983322"/>
                  <a:gd name="connsiteX74" fmla="*/ 1149752 w 1983322"/>
                  <a:gd name="connsiteY74" fmla="*/ 1751935 h 1983322"/>
                  <a:gd name="connsiteX75" fmla="*/ 1108074 w 1983322"/>
                  <a:gd name="connsiteY75" fmla="*/ 1751935 h 1983322"/>
                  <a:gd name="connsiteX76" fmla="*/ 1138255 w 1983322"/>
                  <a:gd name="connsiteY76" fmla="*/ 1606779 h 1983322"/>
                  <a:gd name="connsiteX77" fmla="*/ 1177059 w 1983322"/>
                  <a:gd name="connsiteY77" fmla="*/ 1606779 h 1983322"/>
                  <a:gd name="connsiteX78" fmla="*/ 1172747 w 1983322"/>
                  <a:gd name="connsiteY78" fmla="*/ 1628336 h 1983322"/>
                  <a:gd name="connsiteX79" fmla="*/ 1172747 w 1983322"/>
                  <a:gd name="connsiteY79" fmla="*/ 1628336 h 1983322"/>
                  <a:gd name="connsiteX80" fmla="*/ 1210114 w 1983322"/>
                  <a:gd name="connsiteY80" fmla="*/ 1602467 h 1983322"/>
                  <a:gd name="connsiteX81" fmla="*/ 1200054 w 1983322"/>
                  <a:gd name="connsiteY81" fmla="*/ 1649894 h 1983322"/>
                  <a:gd name="connsiteX82" fmla="*/ 1345210 w 1983322"/>
                  <a:gd name="connsiteY82" fmla="*/ 1753372 h 1983322"/>
                  <a:gd name="connsiteX83" fmla="*/ 1299220 w 1983322"/>
                  <a:gd name="connsiteY83" fmla="*/ 1753372 h 1983322"/>
                  <a:gd name="connsiteX84" fmla="*/ 1332275 w 1983322"/>
                  <a:gd name="connsiteY84" fmla="*/ 1598155 h 1983322"/>
                  <a:gd name="connsiteX85" fmla="*/ 1296345 w 1983322"/>
                  <a:gd name="connsiteY85" fmla="*/ 1598155 h 1983322"/>
                  <a:gd name="connsiteX86" fmla="*/ 1304969 w 1983322"/>
                  <a:gd name="connsiteY86" fmla="*/ 1559351 h 1983322"/>
                  <a:gd name="connsiteX87" fmla="*/ 1422818 w 1983322"/>
                  <a:gd name="connsiteY87" fmla="*/ 1559351 h 1983322"/>
                  <a:gd name="connsiteX88" fmla="*/ 1414195 w 1983322"/>
                  <a:gd name="connsiteY88" fmla="*/ 1598155 h 1983322"/>
                  <a:gd name="connsiteX89" fmla="*/ 1376828 w 1983322"/>
                  <a:gd name="connsiteY89" fmla="*/ 1598155 h 1983322"/>
                  <a:gd name="connsiteX90" fmla="*/ 1345210 w 1983322"/>
                  <a:gd name="connsiteY90" fmla="*/ 1753372 h 1983322"/>
                  <a:gd name="connsiteX91" fmla="*/ 1534919 w 1983322"/>
                  <a:gd name="connsiteY91" fmla="*/ 1636959 h 1983322"/>
                  <a:gd name="connsiteX92" fmla="*/ 1510487 w 1983322"/>
                  <a:gd name="connsiteY92" fmla="*/ 1753372 h 1983322"/>
                  <a:gd name="connsiteX93" fmla="*/ 1468808 w 1983322"/>
                  <a:gd name="connsiteY93" fmla="*/ 1753372 h 1983322"/>
                  <a:gd name="connsiteX94" fmla="*/ 1490366 w 1983322"/>
                  <a:gd name="connsiteY94" fmla="*/ 1649894 h 1983322"/>
                  <a:gd name="connsiteX95" fmla="*/ 1481743 w 1983322"/>
                  <a:gd name="connsiteY95" fmla="*/ 1636959 h 1983322"/>
                  <a:gd name="connsiteX96" fmla="*/ 1465934 w 1983322"/>
                  <a:gd name="connsiteY96" fmla="*/ 1652769 h 1983322"/>
                  <a:gd name="connsiteX97" fmla="*/ 1444376 w 1983322"/>
                  <a:gd name="connsiteY97" fmla="*/ 1753372 h 1983322"/>
                  <a:gd name="connsiteX98" fmla="*/ 1402698 w 1983322"/>
                  <a:gd name="connsiteY98" fmla="*/ 1753372 h 1983322"/>
                  <a:gd name="connsiteX99" fmla="*/ 1444376 w 1983322"/>
                  <a:gd name="connsiteY99" fmla="*/ 1559351 h 1983322"/>
                  <a:gd name="connsiteX100" fmla="*/ 1486055 w 1983322"/>
                  <a:gd name="connsiteY100" fmla="*/ 1559351 h 1983322"/>
                  <a:gd name="connsiteX101" fmla="*/ 1473120 w 1983322"/>
                  <a:gd name="connsiteY101" fmla="*/ 1619713 h 1983322"/>
                  <a:gd name="connsiteX102" fmla="*/ 1473120 w 1983322"/>
                  <a:gd name="connsiteY102" fmla="*/ 1619713 h 1983322"/>
                  <a:gd name="connsiteX103" fmla="*/ 1507612 w 1983322"/>
                  <a:gd name="connsiteY103" fmla="*/ 1603904 h 1983322"/>
                  <a:gd name="connsiteX104" fmla="*/ 1534919 w 1983322"/>
                  <a:gd name="connsiteY104" fmla="*/ 1636959 h 1983322"/>
                  <a:gd name="connsiteX105" fmla="*/ 1670015 w 1983322"/>
                  <a:gd name="connsiteY105" fmla="*/ 1645583 h 1983322"/>
                  <a:gd name="connsiteX106" fmla="*/ 1661392 w 1983322"/>
                  <a:gd name="connsiteY106" fmla="*/ 1687261 h 1983322"/>
                  <a:gd name="connsiteX107" fmla="*/ 1592407 w 1983322"/>
                  <a:gd name="connsiteY107" fmla="*/ 1687261 h 1983322"/>
                  <a:gd name="connsiteX108" fmla="*/ 1586658 w 1983322"/>
                  <a:gd name="connsiteY108" fmla="*/ 1713130 h 1983322"/>
                  <a:gd name="connsiteX109" fmla="*/ 1596718 w 1983322"/>
                  <a:gd name="connsiteY109" fmla="*/ 1728940 h 1983322"/>
                  <a:gd name="connsiteX110" fmla="*/ 1616839 w 1983322"/>
                  <a:gd name="connsiteY110" fmla="*/ 1704507 h 1983322"/>
                  <a:gd name="connsiteX111" fmla="*/ 1657080 w 1983322"/>
                  <a:gd name="connsiteY111" fmla="*/ 1704507 h 1983322"/>
                  <a:gd name="connsiteX112" fmla="*/ 1592407 w 1983322"/>
                  <a:gd name="connsiteY112" fmla="*/ 1759121 h 1983322"/>
                  <a:gd name="connsiteX113" fmla="*/ 1546417 w 1983322"/>
                  <a:gd name="connsiteY113" fmla="*/ 1714568 h 1983322"/>
                  <a:gd name="connsiteX114" fmla="*/ 1559351 w 1983322"/>
                  <a:gd name="connsiteY114" fmla="*/ 1655643 h 1983322"/>
                  <a:gd name="connsiteX115" fmla="*/ 1625462 w 1983322"/>
                  <a:gd name="connsiteY115" fmla="*/ 1605341 h 1983322"/>
                  <a:gd name="connsiteX116" fmla="*/ 1670015 w 1983322"/>
                  <a:gd name="connsiteY116" fmla="*/ 1645583 h 1983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983322" h="1983322">
                    <a:moveTo>
                      <a:pt x="1925835" y="661107"/>
                    </a:moveTo>
                    <a:lnTo>
                      <a:pt x="1783553" y="888183"/>
                    </a:lnTo>
                    <a:lnTo>
                      <a:pt x="1866910" y="1322215"/>
                    </a:lnTo>
                    <a:lnTo>
                      <a:pt x="1674326" y="1322215"/>
                    </a:lnTo>
                    <a:lnTo>
                      <a:pt x="1631211" y="1052023"/>
                    </a:lnTo>
                    <a:lnTo>
                      <a:pt x="1573723" y="1131069"/>
                    </a:lnTo>
                    <a:lnTo>
                      <a:pt x="1533482" y="1322215"/>
                    </a:lnTo>
                    <a:lnTo>
                      <a:pt x="1350959" y="1322215"/>
                    </a:lnTo>
                    <a:lnTo>
                      <a:pt x="1516235" y="546132"/>
                    </a:lnTo>
                    <a:lnTo>
                      <a:pt x="1698759" y="546132"/>
                    </a:lnTo>
                    <a:lnTo>
                      <a:pt x="1632648" y="856565"/>
                    </a:lnTo>
                    <a:lnTo>
                      <a:pt x="1634085" y="856565"/>
                    </a:lnTo>
                    <a:lnTo>
                      <a:pt x="1823794" y="546132"/>
                    </a:lnTo>
                    <a:lnTo>
                      <a:pt x="1874096" y="546132"/>
                    </a:lnTo>
                    <a:cubicBezTo>
                      <a:pt x="1713130" y="221327"/>
                      <a:pt x="1378265" y="0"/>
                      <a:pt x="991661" y="0"/>
                    </a:cubicBezTo>
                    <a:cubicBezTo>
                      <a:pt x="444092" y="0"/>
                      <a:pt x="0" y="444092"/>
                      <a:pt x="0" y="991661"/>
                    </a:cubicBezTo>
                    <a:cubicBezTo>
                      <a:pt x="0" y="1539231"/>
                      <a:pt x="444092" y="1983322"/>
                      <a:pt x="991661" y="1983322"/>
                    </a:cubicBezTo>
                    <a:cubicBezTo>
                      <a:pt x="1539231" y="1983322"/>
                      <a:pt x="1983322" y="1539231"/>
                      <a:pt x="1983322" y="991661"/>
                    </a:cubicBezTo>
                    <a:cubicBezTo>
                      <a:pt x="1983322" y="875249"/>
                      <a:pt x="1963202" y="764585"/>
                      <a:pt x="1925835" y="661107"/>
                    </a:cubicBezTo>
                    <a:close/>
                    <a:moveTo>
                      <a:pt x="1228797" y="724344"/>
                    </a:moveTo>
                    <a:cubicBezTo>
                      <a:pt x="1391200" y="725781"/>
                      <a:pt x="1440064" y="796203"/>
                      <a:pt x="1396949" y="955731"/>
                    </a:cubicBezTo>
                    <a:lnTo>
                      <a:pt x="1241732" y="955731"/>
                    </a:lnTo>
                    <a:lnTo>
                      <a:pt x="1243169" y="945671"/>
                    </a:lnTo>
                    <a:cubicBezTo>
                      <a:pt x="1244607" y="924113"/>
                      <a:pt x="1250355" y="901118"/>
                      <a:pt x="1250355" y="879560"/>
                    </a:cubicBezTo>
                    <a:cubicBezTo>
                      <a:pt x="1247481" y="855128"/>
                      <a:pt x="1238858" y="843631"/>
                      <a:pt x="1212988" y="843631"/>
                    </a:cubicBezTo>
                    <a:cubicBezTo>
                      <a:pt x="1169873" y="843631"/>
                      <a:pt x="1156938" y="876686"/>
                      <a:pt x="1148315" y="914053"/>
                    </a:cubicBezTo>
                    <a:lnTo>
                      <a:pt x="1098013" y="1152626"/>
                    </a:lnTo>
                    <a:cubicBezTo>
                      <a:pt x="1090827" y="1188556"/>
                      <a:pt x="1093702" y="1220174"/>
                      <a:pt x="1136817" y="1220174"/>
                    </a:cubicBezTo>
                    <a:cubicBezTo>
                      <a:pt x="1197179" y="1220174"/>
                      <a:pt x="1207240" y="1129631"/>
                      <a:pt x="1215863" y="1085079"/>
                    </a:cubicBezTo>
                    <a:lnTo>
                      <a:pt x="1375391" y="1085079"/>
                    </a:lnTo>
                    <a:cubicBezTo>
                      <a:pt x="1368205" y="1119571"/>
                      <a:pt x="1348084" y="1191431"/>
                      <a:pt x="1332275" y="1223049"/>
                    </a:cubicBezTo>
                    <a:cubicBezTo>
                      <a:pt x="1294908" y="1294908"/>
                      <a:pt x="1225923" y="1327964"/>
                      <a:pt x="1152626" y="1335150"/>
                    </a:cubicBezTo>
                    <a:cubicBezTo>
                      <a:pt x="1136817" y="1336587"/>
                      <a:pt x="1122445" y="1338024"/>
                      <a:pt x="1096576" y="1338024"/>
                    </a:cubicBezTo>
                    <a:cubicBezTo>
                      <a:pt x="978726" y="1338024"/>
                      <a:pt x="902555" y="1290597"/>
                      <a:pt x="931299" y="1158375"/>
                    </a:cubicBezTo>
                    <a:lnTo>
                      <a:pt x="981601" y="922676"/>
                    </a:lnTo>
                    <a:cubicBezTo>
                      <a:pt x="1014656" y="774645"/>
                      <a:pt x="1102325" y="724344"/>
                      <a:pt x="1228797" y="724344"/>
                    </a:cubicBezTo>
                    <a:close/>
                    <a:moveTo>
                      <a:pt x="842193" y="712846"/>
                    </a:moveTo>
                    <a:lnTo>
                      <a:pt x="584936" y="1320778"/>
                    </a:lnTo>
                    <a:lnTo>
                      <a:pt x="449840" y="1320778"/>
                    </a:lnTo>
                    <a:lnTo>
                      <a:pt x="454152" y="712846"/>
                    </a:lnTo>
                    <a:lnTo>
                      <a:pt x="452715" y="712846"/>
                    </a:lnTo>
                    <a:lnTo>
                      <a:pt x="340614" y="1320778"/>
                    </a:lnTo>
                    <a:lnTo>
                      <a:pt x="168151" y="1320778"/>
                    </a:lnTo>
                    <a:lnTo>
                      <a:pt x="333428" y="544695"/>
                    </a:lnTo>
                    <a:lnTo>
                      <a:pt x="590685" y="544695"/>
                    </a:lnTo>
                    <a:lnTo>
                      <a:pt x="587811" y="1003159"/>
                    </a:lnTo>
                    <a:lnTo>
                      <a:pt x="586374" y="1003159"/>
                    </a:lnTo>
                    <a:lnTo>
                      <a:pt x="780394" y="544695"/>
                    </a:lnTo>
                    <a:lnTo>
                      <a:pt x="1034777" y="544695"/>
                    </a:lnTo>
                    <a:lnTo>
                      <a:pt x="869500" y="1320778"/>
                    </a:lnTo>
                    <a:lnTo>
                      <a:pt x="697037" y="1320778"/>
                    </a:lnTo>
                    <a:lnTo>
                      <a:pt x="845068" y="712846"/>
                    </a:lnTo>
                    <a:lnTo>
                      <a:pt x="842193" y="712846"/>
                    </a:lnTo>
                    <a:close/>
                    <a:moveTo>
                      <a:pt x="962917" y="1671452"/>
                    </a:moveTo>
                    <a:lnTo>
                      <a:pt x="906867" y="1671452"/>
                    </a:lnTo>
                    <a:lnTo>
                      <a:pt x="889621" y="1753372"/>
                    </a:lnTo>
                    <a:lnTo>
                      <a:pt x="843631" y="1753372"/>
                    </a:lnTo>
                    <a:lnTo>
                      <a:pt x="885309" y="1559351"/>
                    </a:lnTo>
                    <a:lnTo>
                      <a:pt x="991661" y="1559351"/>
                    </a:lnTo>
                    <a:lnTo>
                      <a:pt x="983038" y="1598155"/>
                    </a:lnTo>
                    <a:lnTo>
                      <a:pt x="921239" y="1598155"/>
                    </a:lnTo>
                    <a:lnTo>
                      <a:pt x="914053" y="1632648"/>
                    </a:lnTo>
                    <a:lnTo>
                      <a:pt x="970103" y="1632648"/>
                    </a:lnTo>
                    <a:lnTo>
                      <a:pt x="962917" y="1671452"/>
                    </a:lnTo>
                    <a:close/>
                    <a:moveTo>
                      <a:pt x="1102325" y="1654206"/>
                    </a:moveTo>
                    <a:lnTo>
                      <a:pt x="1089390" y="1713130"/>
                    </a:lnTo>
                    <a:cubicBezTo>
                      <a:pt x="1080767" y="1746186"/>
                      <a:pt x="1057772" y="1757683"/>
                      <a:pt x="1026154" y="1757683"/>
                    </a:cubicBezTo>
                    <a:cubicBezTo>
                      <a:pt x="995973" y="1757683"/>
                      <a:pt x="974415" y="1746186"/>
                      <a:pt x="981601" y="1713130"/>
                    </a:cubicBezTo>
                    <a:lnTo>
                      <a:pt x="994536" y="1654206"/>
                    </a:lnTo>
                    <a:cubicBezTo>
                      <a:pt x="1001721" y="1616839"/>
                      <a:pt x="1027591" y="1603904"/>
                      <a:pt x="1059209" y="1603904"/>
                    </a:cubicBezTo>
                    <a:cubicBezTo>
                      <a:pt x="1095139" y="1603904"/>
                      <a:pt x="1109511" y="1621150"/>
                      <a:pt x="1102325" y="1654206"/>
                    </a:cubicBezTo>
                    <a:close/>
                    <a:moveTo>
                      <a:pt x="1200054" y="1649894"/>
                    </a:moveTo>
                    <a:cubicBezTo>
                      <a:pt x="1195742" y="1648457"/>
                      <a:pt x="1191431" y="1648457"/>
                      <a:pt x="1188556" y="1648457"/>
                    </a:cubicBezTo>
                    <a:cubicBezTo>
                      <a:pt x="1177059" y="1648457"/>
                      <a:pt x="1171310" y="1651331"/>
                      <a:pt x="1168436" y="1662829"/>
                    </a:cubicBezTo>
                    <a:lnTo>
                      <a:pt x="1149752" y="1751935"/>
                    </a:lnTo>
                    <a:lnTo>
                      <a:pt x="1108074" y="1751935"/>
                    </a:lnTo>
                    <a:lnTo>
                      <a:pt x="1138255" y="1606779"/>
                    </a:lnTo>
                    <a:lnTo>
                      <a:pt x="1177059" y="1606779"/>
                    </a:lnTo>
                    <a:lnTo>
                      <a:pt x="1172747" y="1628336"/>
                    </a:lnTo>
                    <a:lnTo>
                      <a:pt x="1172747" y="1628336"/>
                    </a:lnTo>
                    <a:cubicBezTo>
                      <a:pt x="1181370" y="1612527"/>
                      <a:pt x="1192868" y="1602467"/>
                      <a:pt x="1210114" y="1602467"/>
                    </a:cubicBezTo>
                    <a:lnTo>
                      <a:pt x="1200054" y="1649894"/>
                    </a:lnTo>
                    <a:close/>
                    <a:moveTo>
                      <a:pt x="1345210" y="1753372"/>
                    </a:moveTo>
                    <a:lnTo>
                      <a:pt x="1299220" y="1753372"/>
                    </a:lnTo>
                    <a:lnTo>
                      <a:pt x="1332275" y="1598155"/>
                    </a:lnTo>
                    <a:lnTo>
                      <a:pt x="1296345" y="1598155"/>
                    </a:lnTo>
                    <a:lnTo>
                      <a:pt x="1304969" y="1559351"/>
                    </a:lnTo>
                    <a:lnTo>
                      <a:pt x="1422818" y="1559351"/>
                    </a:lnTo>
                    <a:lnTo>
                      <a:pt x="1414195" y="1598155"/>
                    </a:lnTo>
                    <a:lnTo>
                      <a:pt x="1376828" y="1598155"/>
                    </a:lnTo>
                    <a:lnTo>
                      <a:pt x="1345210" y="1753372"/>
                    </a:lnTo>
                    <a:close/>
                    <a:moveTo>
                      <a:pt x="1534919" y="1636959"/>
                    </a:moveTo>
                    <a:lnTo>
                      <a:pt x="1510487" y="1753372"/>
                    </a:lnTo>
                    <a:lnTo>
                      <a:pt x="1468808" y="1753372"/>
                    </a:lnTo>
                    <a:lnTo>
                      <a:pt x="1490366" y="1649894"/>
                    </a:lnTo>
                    <a:cubicBezTo>
                      <a:pt x="1491803" y="1641271"/>
                      <a:pt x="1490366" y="1636959"/>
                      <a:pt x="1481743" y="1636959"/>
                    </a:cubicBezTo>
                    <a:cubicBezTo>
                      <a:pt x="1473120" y="1636959"/>
                      <a:pt x="1468808" y="1645583"/>
                      <a:pt x="1465934" y="1652769"/>
                    </a:cubicBezTo>
                    <a:lnTo>
                      <a:pt x="1444376" y="1753372"/>
                    </a:lnTo>
                    <a:lnTo>
                      <a:pt x="1402698" y="1753372"/>
                    </a:lnTo>
                    <a:lnTo>
                      <a:pt x="1444376" y="1559351"/>
                    </a:lnTo>
                    <a:lnTo>
                      <a:pt x="1486055" y="1559351"/>
                    </a:lnTo>
                    <a:lnTo>
                      <a:pt x="1473120" y="1619713"/>
                    </a:lnTo>
                    <a:lnTo>
                      <a:pt x="1473120" y="1619713"/>
                    </a:lnTo>
                    <a:cubicBezTo>
                      <a:pt x="1484617" y="1608216"/>
                      <a:pt x="1496115" y="1603904"/>
                      <a:pt x="1507612" y="1603904"/>
                    </a:cubicBezTo>
                    <a:cubicBezTo>
                      <a:pt x="1529170" y="1603904"/>
                      <a:pt x="1539231" y="1618276"/>
                      <a:pt x="1534919" y="1636959"/>
                    </a:cubicBezTo>
                    <a:close/>
                    <a:moveTo>
                      <a:pt x="1670015" y="1645583"/>
                    </a:moveTo>
                    <a:lnTo>
                      <a:pt x="1661392" y="1687261"/>
                    </a:lnTo>
                    <a:lnTo>
                      <a:pt x="1592407" y="1687261"/>
                    </a:lnTo>
                    <a:lnTo>
                      <a:pt x="1586658" y="1713130"/>
                    </a:lnTo>
                    <a:cubicBezTo>
                      <a:pt x="1585221" y="1721754"/>
                      <a:pt x="1586658" y="1727502"/>
                      <a:pt x="1596718" y="1728940"/>
                    </a:cubicBezTo>
                    <a:cubicBezTo>
                      <a:pt x="1611090" y="1730377"/>
                      <a:pt x="1612527" y="1716005"/>
                      <a:pt x="1616839" y="1704507"/>
                    </a:cubicBezTo>
                    <a:lnTo>
                      <a:pt x="1657080" y="1704507"/>
                    </a:lnTo>
                    <a:cubicBezTo>
                      <a:pt x="1651331" y="1741874"/>
                      <a:pt x="1626899" y="1759121"/>
                      <a:pt x="1592407" y="1759121"/>
                    </a:cubicBezTo>
                    <a:cubicBezTo>
                      <a:pt x="1562225" y="1759121"/>
                      <a:pt x="1539231" y="1747623"/>
                      <a:pt x="1546417" y="1714568"/>
                    </a:cubicBezTo>
                    <a:lnTo>
                      <a:pt x="1559351" y="1655643"/>
                    </a:lnTo>
                    <a:cubicBezTo>
                      <a:pt x="1566537" y="1618276"/>
                      <a:pt x="1593844" y="1606779"/>
                      <a:pt x="1625462" y="1605341"/>
                    </a:cubicBezTo>
                    <a:cubicBezTo>
                      <a:pt x="1652769" y="1603904"/>
                      <a:pt x="1677201" y="1613964"/>
                      <a:pt x="1670015" y="1645583"/>
                    </a:cubicBezTo>
                    <a:close/>
                  </a:path>
                </a:pathLst>
              </a:custGeom>
              <a:solidFill>
                <a:srgbClr val="FFFFFF"/>
              </a:solidFill>
              <a:ln w="14367" cap="flat">
                <a:noFill/>
                <a:prstDash val="solid"/>
                <a:miter/>
              </a:ln>
            </p:spPr>
            <p:txBody>
              <a:bodyPr rtlCol="0" anchor="ctr"/>
              <a:lstStyle/>
              <a:p>
                <a:endParaRPr lang="en-US"/>
              </a:p>
            </p:txBody>
          </p:sp>
        </p:grpSp>
        <p:sp>
          <p:nvSpPr>
            <p:cNvPr id="17" name="Freeform 16">
              <a:extLst>
                <a:ext uri="{FF2B5EF4-FFF2-40B4-BE49-F238E27FC236}">
                  <a16:creationId xmlns:a16="http://schemas.microsoft.com/office/drawing/2014/main" id="{4AF40397-53CD-52F4-7AE2-E1137177E6FE}"/>
                </a:ext>
              </a:extLst>
            </p:cNvPr>
            <p:cNvSpPr/>
            <p:nvPr/>
          </p:nvSpPr>
          <p:spPr>
            <a:xfrm>
              <a:off x="4480123" y="4011061"/>
              <a:ext cx="110663" cy="194020"/>
            </a:xfrm>
            <a:custGeom>
              <a:avLst/>
              <a:gdLst>
                <a:gd name="connsiteX0" fmla="*/ 102040 w 110663"/>
                <a:gd name="connsiteY0" fmla="*/ 194021 h 194020"/>
                <a:gd name="connsiteX1" fmla="*/ 110664 w 110663"/>
                <a:gd name="connsiteY1" fmla="*/ 155217 h 194020"/>
                <a:gd name="connsiteX2" fmla="*/ 54613 w 110663"/>
                <a:gd name="connsiteY2" fmla="*/ 155217 h 194020"/>
                <a:gd name="connsiteX3" fmla="*/ 87668 w 110663"/>
                <a:gd name="connsiteY3" fmla="*/ 0 h 194020"/>
                <a:gd name="connsiteX4" fmla="*/ 41678 w 110663"/>
                <a:gd name="connsiteY4" fmla="*/ 0 h 194020"/>
                <a:gd name="connsiteX5" fmla="*/ 0 w 110663"/>
                <a:gd name="connsiteY5" fmla="*/ 194021 h 194020"/>
                <a:gd name="connsiteX6" fmla="*/ 102040 w 110663"/>
                <a:gd name="connsiteY6" fmla="*/ 194021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663" h="194020">
                  <a:moveTo>
                    <a:pt x="102040" y="194021"/>
                  </a:moveTo>
                  <a:lnTo>
                    <a:pt x="110664" y="155217"/>
                  </a:lnTo>
                  <a:lnTo>
                    <a:pt x="54613" y="155217"/>
                  </a:lnTo>
                  <a:lnTo>
                    <a:pt x="87668" y="0"/>
                  </a:lnTo>
                  <a:lnTo>
                    <a:pt x="41678" y="0"/>
                  </a:lnTo>
                  <a:lnTo>
                    <a:pt x="0" y="194021"/>
                  </a:lnTo>
                  <a:lnTo>
                    <a:pt x="102040" y="194021"/>
                  </a:lnTo>
                  <a:close/>
                </a:path>
              </a:pathLst>
            </a:custGeom>
            <a:solidFill>
              <a:srgbClr val="FFFFFF"/>
            </a:solidFill>
            <a:ln w="1436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D44BD7DC-15B2-67C9-0210-89E290C93FB6}"/>
                </a:ext>
              </a:extLst>
            </p:cNvPr>
            <p:cNvSpPr/>
            <p:nvPr/>
          </p:nvSpPr>
          <p:spPr>
            <a:xfrm>
              <a:off x="4606596" y="4011061"/>
              <a:ext cx="81919" cy="194020"/>
            </a:xfrm>
            <a:custGeom>
              <a:avLst/>
              <a:gdLst>
                <a:gd name="connsiteX0" fmla="*/ 41678 w 81919"/>
                <a:gd name="connsiteY0" fmla="*/ 194021 h 194020"/>
                <a:gd name="connsiteX1" fmla="*/ 71860 w 81919"/>
                <a:gd name="connsiteY1" fmla="*/ 48864 h 194020"/>
                <a:gd name="connsiteX2" fmla="*/ 30181 w 81919"/>
                <a:gd name="connsiteY2" fmla="*/ 48864 h 194020"/>
                <a:gd name="connsiteX3" fmla="*/ 0 w 81919"/>
                <a:gd name="connsiteY3" fmla="*/ 194021 h 194020"/>
                <a:gd name="connsiteX4" fmla="*/ 41678 w 81919"/>
                <a:gd name="connsiteY4" fmla="*/ 194021 h 194020"/>
                <a:gd name="connsiteX5" fmla="*/ 41678 w 81919"/>
                <a:gd name="connsiteY5" fmla="*/ 194021 h 194020"/>
                <a:gd name="connsiteX6" fmla="*/ 74734 w 81919"/>
                <a:gd name="connsiteY6" fmla="*/ 34492 h 194020"/>
                <a:gd name="connsiteX7" fmla="*/ 81920 w 81919"/>
                <a:gd name="connsiteY7" fmla="*/ 0 h 194020"/>
                <a:gd name="connsiteX8" fmla="*/ 41678 w 81919"/>
                <a:gd name="connsiteY8" fmla="*/ 0 h 194020"/>
                <a:gd name="connsiteX9" fmla="*/ 34492 w 81919"/>
                <a:gd name="connsiteY9" fmla="*/ 34492 h 194020"/>
                <a:gd name="connsiteX10" fmla="*/ 74734 w 81919"/>
                <a:gd name="connsiteY10" fmla="*/ 34492 h 194020"/>
                <a:gd name="connsiteX11" fmla="*/ 74734 w 81919"/>
                <a:gd name="connsiteY11" fmla="*/ 34492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9" h="194020">
                  <a:moveTo>
                    <a:pt x="41678" y="194021"/>
                  </a:moveTo>
                  <a:lnTo>
                    <a:pt x="71860" y="48864"/>
                  </a:lnTo>
                  <a:lnTo>
                    <a:pt x="30181" y="48864"/>
                  </a:lnTo>
                  <a:lnTo>
                    <a:pt x="0" y="194021"/>
                  </a:lnTo>
                  <a:lnTo>
                    <a:pt x="41678" y="194021"/>
                  </a:lnTo>
                  <a:lnTo>
                    <a:pt x="41678" y="194021"/>
                  </a:lnTo>
                  <a:close/>
                  <a:moveTo>
                    <a:pt x="74734" y="34492"/>
                  </a:moveTo>
                  <a:lnTo>
                    <a:pt x="81920" y="0"/>
                  </a:lnTo>
                  <a:lnTo>
                    <a:pt x="41678" y="0"/>
                  </a:lnTo>
                  <a:lnTo>
                    <a:pt x="34492" y="34492"/>
                  </a:lnTo>
                  <a:lnTo>
                    <a:pt x="74734" y="34492"/>
                  </a:lnTo>
                  <a:lnTo>
                    <a:pt x="74734" y="34492"/>
                  </a:lnTo>
                  <a:close/>
                </a:path>
              </a:pathLst>
            </a:custGeom>
            <a:solidFill>
              <a:srgbClr val="FFFFFF"/>
            </a:solidFill>
            <a:ln w="1436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9F8FAD34-D8A6-81E4-5494-FA47882D5A07}"/>
                </a:ext>
              </a:extLst>
            </p:cNvPr>
            <p:cNvSpPr/>
            <p:nvPr/>
          </p:nvSpPr>
          <p:spPr>
            <a:xfrm>
              <a:off x="4689953" y="4011061"/>
              <a:ext cx="99166" cy="194020"/>
            </a:xfrm>
            <a:custGeom>
              <a:avLst/>
              <a:gdLst>
                <a:gd name="connsiteX0" fmla="*/ 0 w 99166"/>
                <a:gd name="connsiteY0" fmla="*/ 194021 h 194020"/>
                <a:gd name="connsiteX1" fmla="*/ 41679 w 99166"/>
                <a:gd name="connsiteY1" fmla="*/ 194021 h 194020"/>
                <a:gd name="connsiteX2" fmla="*/ 66111 w 99166"/>
                <a:gd name="connsiteY2" fmla="*/ 79045 h 194020"/>
                <a:gd name="connsiteX3" fmla="*/ 83357 w 99166"/>
                <a:gd name="connsiteY3" fmla="*/ 79045 h 194020"/>
                <a:gd name="connsiteX4" fmla="*/ 89106 w 99166"/>
                <a:gd name="connsiteY4" fmla="*/ 48864 h 194020"/>
                <a:gd name="connsiteX5" fmla="*/ 71860 w 99166"/>
                <a:gd name="connsiteY5" fmla="*/ 48864 h 194020"/>
                <a:gd name="connsiteX6" fmla="*/ 74734 w 99166"/>
                <a:gd name="connsiteY6" fmla="*/ 34492 h 194020"/>
                <a:gd name="connsiteX7" fmla="*/ 84794 w 99166"/>
                <a:gd name="connsiteY7" fmla="*/ 30181 h 194020"/>
                <a:gd name="connsiteX8" fmla="*/ 93417 w 99166"/>
                <a:gd name="connsiteY8" fmla="*/ 30181 h 194020"/>
                <a:gd name="connsiteX9" fmla="*/ 99166 w 99166"/>
                <a:gd name="connsiteY9" fmla="*/ 0 h 194020"/>
                <a:gd name="connsiteX10" fmla="*/ 80483 w 99166"/>
                <a:gd name="connsiteY10" fmla="*/ 0 h 194020"/>
                <a:gd name="connsiteX11" fmla="*/ 31618 w 99166"/>
                <a:gd name="connsiteY11" fmla="*/ 37367 h 194020"/>
                <a:gd name="connsiteX12" fmla="*/ 28744 w 99166"/>
                <a:gd name="connsiteY12" fmla="*/ 50302 h 194020"/>
                <a:gd name="connsiteX13" fmla="*/ 12935 w 99166"/>
                <a:gd name="connsiteY13" fmla="*/ 50302 h 194020"/>
                <a:gd name="connsiteX14" fmla="*/ 7186 w 99166"/>
                <a:gd name="connsiteY14" fmla="*/ 80483 h 194020"/>
                <a:gd name="connsiteX15" fmla="*/ 24432 w 99166"/>
                <a:gd name="connsiteY15" fmla="*/ 80483 h 194020"/>
                <a:gd name="connsiteX16" fmla="*/ 0 w 99166"/>
                <a:gd name="connsiteY16" fmla="*/ 194021 h 194020"/>
                <a:gd name="connsiteX17" fmla="*/ 0 w 99166"/>
                <a:gd name="connsiteY17" fmla="*/ 194021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66" h="194020">
                  <a:moveTo>
                    <a:pt x="0" y="194021"/>
                  </a:moveTo>
                  <a:lnTo>
                    <a:pt x="41679" y="194021"/>
                  </a:lnTo>
                  <a:lnTo>
                    <a:pt x="66111" y="79045"/>
                  </a:lnTo>
                  <a:lnTo>
                    <a:pt x="83357" y="79045"/>
                  </a:lnTo>
                  <a:lnTo>
                    <a:pt x="89106" y="48864"/>
                  </a:lnTo>
                  <a:lnTo>
                    <a:pt x="71860" y="48864"/>
                  </a:lnTo>
                  <a:lnTo>
                    <a:pt x="74734" y="34492"/>
                  </a:lnTo>
                  <a:cubicBezTo>
                    <a:pt x="76171" y="30181"/>
                    <a:pt x="80483" y="30181"/>
                    <a:pt x="84794" y="30181"/>
                  </a:cubicBezTo>
                  <a:lnTo>
                    <a:pt x="93417" y="30181"/>
                  </a:lnTo>
                  <a:lnTo>
                    <a:pt x="99166" y="0"/>
                  </a:lnTo>
                  <a:lnTo>
                    <a:pt x="80483" y="0"/>
                  </a:lnTo>
                  <a:cubicBezTo>
                    <a:pt x="53176" y="0"/>
                    <a:pt x="38804" y="8623"/>
                    <a:pt x="31618" y="37367"/>
                  </a:cubicBezTo>
                  <a:lnTo>
                    <a:pt x="28744" y="50302"/>
                  </a:lnTo>
                  <a:lnTo>
                    <a:pt x="12935" y="50302"/>
                  </a:lnTo>
                  <a:lnTo>
                    <a:pt x="7186" y="80483"/>
                  </a:lnTo>
                  <a:lnTo>
                    <a:pt x="24432" y="80483"/>
                  </a:lnTo>
                  <a:lnTo>
                    <a:pt x="0" y="194021"/>
                  </a:lnTo>
                  <a:lnTo>
                    <a:pt x="0" y="194021"/>
                  </a:lnTo>
                  <a:close/>
                </a:path>
              </a:pathLst>
            </a:custGeom>
            <a:solidFill>
              <a:srgbClr val="FFFFFF"/>
            </a:solidFill>
            <a:ln w="1436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9388ADC6-AAD5-3304-745B-591386B7DDF8}"/>
                </a:ext>
              </a:extLst>
            </p:cNvPr>
            <p:cNvSpPr/>
            <p:nvPr/>
          </p:nvSpPr>
          <p:spPr>
            <a:xfrm>
              <a:off x="4776297" y="4055614"/>
              <a:ext cx="127628" cy="153779"/>
            </a:xfrm>
            <a:custGeom>
              <a:avLst/>
              <a:gdLst>
                <a:gd name="connsiteX0" fmla="*/ 53064 w 127628"/>
                <a:gd name="connsiteY0" fmla="*/ 56050 h 153779"/>
                <a:gd name="connsiteX1" fmla="*/ 54501 w 127628"/>
                <a:gd name="connsiteY1" fmla="*/ 45990 h 153779"/>
                <a:gd name="connsiteX2" fmla="*/ 73184 w 127628"/>
                <a:gd name="connsiteY2" fmla="*/ 27307 h 153779"/>
                <a:gd name="connsiteX3" fmla="*/ 84682 w 127628"/>
                <a:gd name="connsiteY3" fmla="*/ 41678 h 153779"/>
                <a:gd name="connsiteX4" fmla="*/ 81808 w 127628"/>
                <a:gd name="connsiteY4" fmla="*/ 56050 h 153779"/>
                <a:gd name="connsiteX5" fmla="*/ 53064 w 127628"/>
                <a:gd name="connsiteY5" fmla="*/ 56050 h 153779"/>
                <a:gd name="connsiteX6" fmla="*/ 53064 w 127628"/>
                <a:gd name="connsiteY6" fmla="*/ 56050 h 153779"/>
                <a:gd name="connsiteX7" fmla="*/ 117737 w 127628"/>
                <a:gd name="connsiteY7" fmla="*/ 83357 h 153779"/>
                <a:gd name="connsiteX8" fmla="*/ 126360 w 127628"/>
                <a:gd name="connsiteY8" fmla="*/ 41678 h 153779"/>
                <a:gd name="connsiteX9" fmla="*/ 80370 w 127628"/>
                <a:gd name="connsiteY9" fmla="*/ 0 h 153779"/>
                <a:gd name="connsiteX10" fmla="*/ 14260 w 127628"/>
                <a:gd name="connsiteY10" fmla="*/ 50302 h 153779"/>
                <a:gd name="connsiteX11" fmla="*/ 1325 w 127628"/>
                <a:gd name="connsiteY11" fmla="*/ 109226 h 153779"/>
                <a:gd name="connsiteX12" fmla="*/ 47315 w 127628"/>
                <a:gd name="connsiteY12" fmla="*/ 153779 h 153779"/>
                <a:gd name="connsiteX13" fmla="*/ 113426 w 127628"/>
                <a:gd name="connsiteY13" fmla="*/ 99166 h 153779"/>
                <a:gd name="connsiteX14" fmla="*/ 73184 w 127628"/>
                <a:gd name="connsiteY14" fmla="*/ 99166 h 153779"/>
                <a:gd name="connsiteX15" fmla="*/ 53064 w 127628"/>
                <a:gd name="connsiteY15" fmla="*/ 123598 h 153779"/>
                <a:gd name="connsiteX16" fmla="*/ 43003 w 127628"/>
                <a:gd name="connsiteY16" fmla="*/ 107789 h 153779"/>
                <a:gd name="connsiteX17" fmla="*/ 48752 w 127628"/>
                <a:gd name="connsiteY17" fmla="*/ 81920 h 153779"/>
                <a:gd name="connsiteX18" fmla="*/ 117737 w 127628"/>
                <a:gd name="connsiteY18" fmla="*/ 81920 h 153779"/>
                <a:gd name="connsiteX19" fmla="*/ 117737 w 127628"/>
                <a:gd name="connsiteY19" fmla="*/ 83357 h 1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628" h="153779">
                  <a:moveTo>
                    <a:pt x="53064" y="56050"/>
                  </a:moveTo>
                  <a:lnTo>
                    <a:pt x="54501" y="45990"/>
                  </a:lnTo>
                  <a:cubicBezTo>
                    <a:pt x="55938" y="35930"/>
                    <a:pt x="61687" y="27307"/>
                    <a:pt x="73184" y="27307"/>
                  </a:cubicBezTo>
                  <a:cubicBezTo>
                    <a:pt x="83245" y="27307"/>
                    <a:pt x="84682" y="37367"/>
                    <a:pt x="84682" y="41678"/>
                  </a:cubicBezTo>
                  <a:lnTo>
                    <a:pt x="81808" y="56050"/>
                  </a:lnTo>
                  <a:lnTo>
                    <a:pt x="53064" y="56050"/>
                  </a:lnTo>
                  <a:lnTo>
                    <a:pt x="53064" y="56050"/>
                  </a:lnTo>
                  <a:close/>
                  <a:moveTo>
                    <a:pt x="117737" y="83357"/>
                  </a:moveTo>
                  <a:lnTo>
                    <a:pt x="126360" y="41678"/>
                  </a:lnTo>
                  <a:cubicBezTo>
                    <a:pt x="133546" y="10060"/>
                    <a:pt x="109114" y="0"/>
                    <a:pt x="80370" y="0"/>
                  </a:cubicBezTo>
                  <a:cubicBezTo>
                    <a:pt x="48752" y="0"/>
                    <a:pt x="22883" y="12935"/>
                    <a:pt x="14260" y="50302"/>
                  </a:cubicBezTo>
                  <a:lnTo>
                    <a:pt x="1325" y="109226"/>
                  </a:lnTo>
                  <a:cubicBezTo>
                    <a:pt x="-5861" y="142282"/>
                    <a:pt x="17134" y="153779"/>
                    <a:pt x="47315" y="153779"/>
                  </a:cubicBezTo>
                  <a:cubicBezTo>
                    <a:pt x="83245" y="153779"/>
                    <a:pt x="106240" y="136533"/>
                    <a:pt x="113426" y="99166"/>
                  </a:cubicBezTo>
                  <a:lnTo>
                    <a:pt x="73184" y="99166"/>
                  </a:lnTo>
                  <a:cubicBezTo>
                    <a:pt x="70310" y="110664"/>
                    <a:pt x="68873" y="125035"/>
                    <a:pt x="53064" y="123598"/>
                  </a:cubicBezTo>
                  <a:cubicBezTo>
                    <a:pt x="44441" y="123598"/>
                    <a:pt x="41566" y="116412"/>
                    <a:pt x="43003" y="107789"/>
                  </a:cubicBezTo>
                  <a:lnTo>
                    <a:pt x="48752" y="81920"/>
                  </a:lnTo>
                  <a:lnTo>
                    <a:pt x="117737" y="81920"/>
                  </a:lnTo>
                  <a:lnTo>
                    <a:pt x="117737" y="83357"/>
                  </a:lnTo>
                  <a:close/>
                </a:path>
              </a:pathLst>
            </a:custGeom>
            <a:solidFill>
              <a:srgbClr val="FFFFFF"/>
            </a:solidFill>
            <a:ln w="14367"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7C909D0-1C80-A729-FDD8-1AB5B4E1FAFD}"/>
                </a:ext>
              </a:extLst>
            </p:cNvPr>
            <p:cNvSpPr/>
            <p:nvPr/>
          </p:nvSpPr>
          <p:spPr>
            <a:xfrm>
              <a:off x="4983213" y="4006750"/>
              <a:ext cx="145324" cy="202643"/>
            </a:xfrm>
            <a:custGeom>
              <a:avLst/>
              <a:gdLst>
                <a:gd name="connsiteX0" fmla="*/ 80409 w 145324"/>
                <a:gd name="connsiteY0" fmla="*/ 139407 h 202643"/>
                <a:gd name="connsiteX1" fmla="*/ 58851 w 145324"/>
                <a:gd name="connsiteY1" fmla="*/ 166714 h 202643"/>
                <a:gd name="connsiteX2" fmla="*/ 48791 w 145324"/>
                <a:gd name="connsiteY2" fmla="*/ 139407 h 202643"/>
                <a:gd name="connsiteX3" fmla="*/ 66037 w 145324"/>
                <a:gd name="connsiteY3" fmla="*/ 60362 h 202643"/>
                <a:gd name="connsiteX4" fmla="*/ 87595 w 145324"/>
                <a:gd name="connsiteY4" fmla="*/ 34493 h 202643"/>
                <a:gd name="connsiteX5" fmla="*/ 97656 w 145324"/>
                <a:gd name="connsiteY5" fmla="*/ 60362 h 202643"/>
                <a:gd name="connsiteX6" fmla="*/ 80409 w 145324"/>
                <a:gd name="connsiteY6" fmla="*/ 139407 h 202643"/>
                <a:gd name="connsiteX7" fmla="*/ 80409 w 145324"/>
                <a:gd name="connsiteY7" fmla="*/ 139407 h 202643"/>
                <a:gd name="connsiteX8" fmla="*/ 143646 w 145324"/>
                <a:gd name="connsiteY8" fmla="*/ 57488 h 202643"/>
                <a:gd name="connsiteX9" fmla="*/ 94781 w 145324"/>
                <a:gd name="connsiteY9" fmla="*/ 0 h 202643"/>
                <a:gd name="connsiteX10" fmla="*/ 20047 w 145324"/>
                <a:gd name="connsiteY10" fmla="*/ 57488 h 202643"/>
                <a:gd name="connsiteX11" fmla="*/ 2801 w 145324"/>
                <a:gd name="connsiteY11" fmla="*/ 136533 h 202643"/>
                <a:gd name="connsiteX12" fmla="*/ 50228 w 145324"/>
                <a:gd name="connsiteY12" fmla="*/ 202644 h 202643"/>
                <a:gd name="connsiteX13" fmla="*/ 124962 w 145324"/>
                <a:gd name="connsiteY13" fmla="*/ 136533 h 202643"/>
                <a:gd name="connsiteX14" fmla="*/ 143646 w 145324"/>
                <a:gd name="connsiteY14" fmla="*/ 57488 h 202643"/>
                <a:gd name="connsiteX15" fmla="*/ 143646 w 145324"/>
                <a:gd name="connsiteY15" fmla="*/ 57488 h 202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324" h="202643">
                  <a:moveTo>
                    <a:pt x="80409" y="139407"/>
                  </a:moveTo>
                  <a:cubicBezTo>
                    <a:pt x="77535" y="150905"/>
                    <a:pt x="73223" y="166714"/>
                    <a:pt x="58851" y="166714"/>
                  </a:cubicBezTo>
                  <a:cubicBezTo>
                    <a:pt x="44479" y="166714"/>
                    <a:pt x="45917" y="149468"/>
                    <a:pt x="48791" y="139407"/>
                  </a:cubicBezTo>
                  <a:lnTo>
                    <a:pt x="66037" y="60362"/>
                  </a:lnTo>
                  <a:cubicBezTo>
                    <a:pt x="68912" y="48865"/>
                    <a:pt x="73223" y="34493"/>
                    <a:pt x="87595" y="34493"/>
                  </a:cubicBezTo>
                  <a:cubicBezTo>
                    <a:pt x="101967" y="34493"/>
                    <a:pt x="100530" y="48865"/>
                    <a:pt x="97656" y="60362"/>
                  </a:cubicBezTo>
                  <a:lnTo>
                    <a:pt x="80409" y="139407"/>
                  </a:lnTo>
                  <a:lnTo>
                    <a:pt x="80409" y="139407"/>
                  </a:lnTo>
                  <a:close/>
                  <a:moveTo>
                    <a:pt x="143646" y="57488"/>
                  </a:moveTo>
                  <a:cubicBezTo>
                    <a:pt x="150832" y="20121"/>
                    <a:pt x="135023" y="0"/>
                    <a:pt x="94781" y="0"/>
                  </a:cubicBezTo>
                  <a:cubicBezTo>
                    <a:pt x="54540" y="0"/>
                    <a:pt x="28671" y="20121"/>
                    <a:pt x="20047" y="57488"/>
                  </a:cubicBezTo>
                  <a:lnTo>
                    <a:pt x="2801" y="136533"/>
                  </a:lnTo>
                  <a:cubicBezTo>
                    <a:pt x="-5822" y="179649"/>
                    <a:pt x="4238" y="202644"/>
                    <a:pt x="50228" y="202644"/>
                  </a:cubicBezTo>
                  <a:cubicBezTo>
                    <a:pt x="96218" y="202644"/>
                    <a:pt x="116339" y="179649"/>
                    <a:pt x="124962" y="136533"/>
                  </a:cubicBezTo>
                  <a:lnTo>
                    <a:pt x="143646" y="57488"/>
                  </a:lnTo>
                  <a:lnTo>
                    <a:pt x="143646" y="57488"/>
                  </a:lnTo>
                  <a:close/>
                </a:path>
              </a:pathLst>
            </a:custGeom>
            <a:solidFill>
              <a:srgbClr val="FFFFFF"/>
            </a:solidFill>
            <a:ln w="14367"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F4C2DBC4-B43A-04E4-7CFE-1D0DDE71AA12}"/>
                </a:ext>
              </a:extLst>
            </p:cNvPr>
            <p:cNvSpPr/>
            <p:nvPr/>
          </p:nvSpPr>
          <p:spPr>
            <a:xfrm>
              <a:off x="5134045" y="4011061"/>
              <a:ext cx="99166" cy="194020"/>
            </a:xfrm>
            <a:custGeom>
              <a:avLst/>
              <a:gdLst>
                <a:gd name="connsiteX0" fmla="*/ 0 w 99166"/>
                <a:gd name="connsiteY0" fmla="*/ 194021 h 194020"/>
                <a:gd name="connsiteX1" fmla="*/ 41678 w 99166"/>
                <a:gd name="connsiteY1" fmla="*/ 194021 h 194020"/>
                <a:gd name="connsiteX2" fmla="*/ 66111 w 99166"/>
                <a:gd name="connsiteY2" fmla="*/ 79045 h 194020"/>
                <a:gd name="connsiteX3" fmla="*/ 83357 w 99166"/>
                <a:gd name="connsiteY3" fmla="*/ 79045 h 194020"/>
                <a:gd name="connsiteX4" fmla="*/ 89106 w 99166"/>
                <a:gd name="connsiteY4" fmla="*/ 48864 h 194020"/>
                <a:gd name="connsiteX5" fmla="*/ 71860 w 99166"/>
                <a:gd name="connsiteY5" fmla="*/ 48864 h 194020"/>
                <a:gd name="connsiteX6" fmla="*/ 74734 w 99166"/>
                <a:gd name="connsiteY6" fmla="*/ 34492 h 194020"/>
                <a:gd name="connsiteX7" fmla="*/ 84794 w 99166"/>
                <a:gd name="connsiteY7" fmla="*/ 30181 h 194020"/>
                <a:gd name="connsiteX8" fmla="*/ 93417 w 99166"/>
                <a:gd name="connsiteY8" fmla="*/ 30181 h 194020"/>
                <a:gd name="connsiteX9" fmla="*/ 99166 w 99166"/>
                <a:gd name="connsiteY9" fmla="*/ 0 h 194020"/>
                <a:gd name="connsiteX10" fmla="*/ 80483 w 99166"/>
                <a:gd name="connsiteY10" fmla="*/ 0 h 194020"/>
                <a:gd name="connsiteX11" fmla="*/ 31618 w 99166"/>
                <a:gd name="connsiteY11" fmla="*/ 37367 h 194020"/>
                <a:gd name="connsiteX12" fmla="*/ 28744 w 99166"/>
                <a:gd name="connsiteY12" fmla="*/ 50302 h 194020"/>
                <a:gd name="connsiteX13" fmla="*/ 12935 w 99166"/>
                <a:gd name="connsiteY13" fmla="*/ 50302 h 194020"/>
                <a:gd name="connsiteX14" fmla="*/ 7186 w 99166"/>
                <a:gd name="connsiteY14" fmla="*/ 80483 h 194020"/>
                <a:gd name="connsiteX15" fmla="*/ 24432 w 99166"/>
                <a:gd name="connsiteY15" fmla="*/ 80483 h 194020"/>
                <a:gd name="connsiteX16" fmla="*/ 0 w 99166"/>
                <a:gd name="connsiteY16" fmla="*/ 194021 h 194020"/>
                <a:gd name="connsiteX17" fmla="*/ 0 w 99166"/>
                <a:gd name="connsiteY17" fmla="*/ 194021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9166" h="194020">
                  <a:moveTo>
                    <a:pt x="0" y="194021"/>
                  </a:moveTo>
                  <a:lnTo>
                    <a:pt x="41678" y="194021"/>
                  </a:lnTo>
                  <a:lnTo>
                    <a:pt x="66111" y="79045"/>
                  </a:lnTo>
                  <a:lnTo>
                    <a:pt x="83357" y="79045"/>
                  </a:lnTo>
                  <a:lnTo>
                    <a:pt x="89106" y="48864"/>
                  </a:lnTo>
                  <a:lnTo>
                    <a:pt x="71860" y="48864"/>
                  </a:lnTo>
                  <a:lnTo>
                    <a:pt x="74734" y="34492"/>
                  </a:lnTo>
                  <a:cubicBezTo>
                    <a:pt x="76171" y="30181"/>
                    <a:pt x="80483" y="30181"/>
                    <a:pt x="84794" y="30181"/>
                  </a:cubicBezTo>
                  <a:lnTo>
                    <a:pt x="93417" y="30181"/>
                  </a:lnTo>
                  <a:lnTo>
                    <a:pt x="99166" y="0"/>
                  </a:lnTo>
                  <a:lnTo>
                    <a:pt x="80483" y="0"/>
                  </a:lnTo>
                  <a:cubicBezTo>
                    <a:pt x="53176" y="0"/>
                    <a:pt x="38804" y="8623"/>
                    <a:pt x="31618" y="37367"/>
                  </a:cubicBezTo>
                  <a:lnTo>
                    <a:pt x="28744" y="50302"/>
                  </a:lnTo>
                  <a:lnTo>
                    <a:pt x="12935" y="50302"/>
                  </a:lnTo>
                  <a:lnTo>
                    <a:pt x="7186" y="80483"/>
                  </a:lnTo>
                  <a:lnTo>
                    <a:pt x="24432" y="80483"/>
                  </a:lnTo>
                  <a:lnTo>
                    <a:pt x="0" y="194021"/>
                  </a:lnTo>
                  <a:lnTo>
                    <a:pt x="0" y="194021"/>
                  </a:lnTo>
                  <a:close/>
                </a:path>
              </a:pathLst>
            </a:custGeom>
            <a:solidFill>
              <a:srgbClr val="FFFFFF"/>
            </a:solidFill>
            <a:ln w="1436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8C040BC0-B382-3BF4-4D6D-637CF77B3F3B}"/>
                </a:ext>
              </a:extLst>
            </p:cNvPr>
            <p:cNvSpPr/>
            <p:nvPr/>
          </p:nvSpPr>
          <p:spPr>
            <a:xfrm>
              <a:off x="5318005" y="4011061"/>
              <a:ext cx="137970" cy="194020"/>
            </a:xfrm>
            <a:custGeom>
              <a:avLst/>
              <a:gdLst>
                <a:gd name="connsiteX0" fmla="*/ 45990 w 137970"/>
                <a:gd name="connsiteY0" fmla="*/ 0 h 194020"/>
                <a:gd name="connsiteX1" fmla="*/ 0 w 137970"/>
                <a:gd name="connsiteY1" fmla="*/ 0 h 194020"/>
                <a:gd name="connsiteX2" fmla="*/ 21558 w 137970"/>
                <a:gd name="connsiteY2" fmla="*/ 112101 h 194020"/>
                <a:gd name="connsiteX3" fmla="*/ 4311 w 137970"/>
                <a:gd name="connsiteY3" fmla="*/ 194021 h 194020"/>
                <a:gd name="connsiteX4" fmla="*/ 50302 w 137970"/>
                <a:gd name="connsiteY4" fmla="*/ 194021 h 194020"/>
                <a:gd name="connsiteX5" fmla="*/ 67548 w 137970"/>
                <a:gd name="connsiteY5" fmla="*/ 112101 h 194020"/>
                <a:gd name="connsiteX6" fmla="*/ 137970 w 137970"/>
                <a:gd name="connsiteY6" fmla="*/ 0 h 194020"/>
                <a:gd name="connsiteX7" fmla="*/ 91980 w 137970"/>
                <a:gd name="connsiteY7" fmla="*/ 0 h 194020"/>
                <a:gd name="connsiteX8" fmla="*/ 56050 w 137970"/>
                <a:gd name="connsiteY8" fmla="*/ 63236 h 194020"/>
                <a:gd name="connsiteX9" fmla="*/ 54613 w 137970"/>
                <a:gd name="connsiteY9" fmla="*/ 63236 h 194020"/>
                <a:gd name="connsiteX10" fmla="*/ 45990 w 137970"/>
                <a:gd name="connsiteY10" fmla="*/ 0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970" h="194020">
                  <a:moveTo>
                    <a:pt x="45990" y="0"/>
                  </a:moveTo>
                  <a:lnTo>
                    <a:pt x="0" y="0"/>
                  </a:lnTo>
                  <a:lnTo>
                    <a:pt x="21558" y="112101"/>
                  </a:lnTo>
                  <a:lnTo>
                    <a:pt x="4311" y="194021"/>
                  </a:lnTo>
                  <a:lnTo>
                    <a:pt x="50302" y="194021"/>
                  </a:lnTo>
                  <a:lnTo>
                    <a:pt x="67548" y="112101"/>
                  </a:lnTo>
                  <a:lnTo>
                    <a:pt x="137970" y="0"/>
                  </a:lnTo>
                  <a:lnTo>
                    <a:pt x="91980" y="0"/>
                  </a:lnTo>
                  <a:lnTo>
                    <a:pt x="56050" y="63236"/>
                  </a:lnTo>
                  <a:lnTo>
                    <a:pt x="54613" y="63236"/>
                  </a:lnTo>
                  <a:lnTo>
                    <a:pt x="45990" y="0"/>
                  </a:lnTo>
                  <a:close/>
                </a:path>
              </a:pathLst>
            </a:custGeom>
            <a:solidFill>
              <a:srgbClr val="FFFFFF"/>
            </a:solidFill>
            <a:ln w="1436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DD3874C7-32DA-F69D-997C-0236BB039FEB}"/>
                </a:ext>
              </a:extLst>
            </p:cNvPr>
            <p:cNvSpPr/>
            <p:nvPr/>
          </p:nvSpPr>
          <p:spPr>
            <a:xfrm>
              <a:off x="5411470" y="4055614"/>
              <a:ext cx="123910" cy="153779"/>
            </a:xfrm>
            <a:custGeom>
              <a:avLst/>
              <a:gdLst>
                <a:gd name="connsiteX0" fmla="*/ 1389 w 123910"/>
                <a:gd name="connsiteY0" fmla="*/ 109226 h 153779"/>
                <a:gd name="connsiteX1" fmla="*/ 45942 w 123910"/>
                <a:gd name="connsiteY1" fmla="*/ 153779 h 153779"/>
                <a:gd name="connsiteX2" fmla="*/ 109179 w 123910"/>
                <a:gd name="connsiteY2" fmla="*/ 109226 h 153779"/>
                <a:gd name="connsiteX3" fmla="*/ 122114 w 123910"/>
                <a:gd name="connsiteY3" fmla="*/ 50302 h 153779"/>
                <a:gd name="connsiteX4" fmla="*/ 78998 w 123910"/>
                <a:gd name="connsiteY4" fmla="*/ 0 h 153779"/>
                <a:gd name="connsiteX5" fmla="*/ 14324 w 123910"/>
                <a:gd name="connsiteY5" fmla="*/ 50302 h 153779"/>
                <a:gd name="connsiteX6" fmla="*/ 1389 w 123910"/>
                <a:gd name="connsiteY6" fmla="*/ 109226 h 153779"/>
                <a:gd name="connsiteX7" fmla="*/ 1389 w 123910"/>
                <a:gd name="connsiteY7" fmla="*/ 109226 h 153779"/>
                <a:gd name="connsiteX8" fmla="*/ 56003 w 123910"/>
                <a:gd name="connsiteY8" fmla="*/ 45990 h 153779"/>
                <a:gd name="connsiteX9" fmla="*/ 71812 w 123910"/>
                <a:gd name="connsiteY9" fmla="*/ 28744 h 153779"/>
                <a:gd name="connsiteX10" fmla="*/ 80435 w 123910"/>
                <a:gd name="connsiteY10" fmla="*/ 45990 h 153779"/>
                <a:gd name="connsiteX11" fmla="*/ 66063 w 123910"/>
                <a:gd name="connsiteY11" fmla="*/ 110664 h 153779"/>
                <a:gd name="connsiteX12" fmla="*/ 50254 w 123910"/>
                <a:gd name="connsiteY12" fmla="*/ 123598 h 153779"/>
                <a:gd name="connsiteX13" fmla="*/ 40194 w 123910"/>
                <a:gd name="connsiteY13" fmla="*/ 110664 h 153779"/>
                <a:gd name="connsiteX14" fmla="*/ 56003 w 123910"/>
                <a:gd name="connsiteY14" fmla="*/ 45990 h 153779"/>
                <a:gd name="connsiteX15" fmla="*/ 56003 w 123910"/>
                <a:gd name="connsiteY15" fmla="*/ 45990 h 153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3910" h="153779">
                  <a:moveTo>
                    <a:pt x="1389" y="109226"/>
                  </a:moveTo>
                  <a:cubicBezTo>
                    <a:pt x="-5796" y="142282"/>
                    <a:pt x="15761" y="153779"/>
                    <a:pt x="45942" y="153779"/>
                  </a:cubicBezTo>
                  <a:cubicBezTo>
                    <a:pt x="77561" y="153779"/>
                    <a:pt x="100556" y="142282"/>
                    <a:pt x="109179" y="109226"/>
                  </a:cubicBezTo>
                  <a:lnTo>
                    <a:pt x="122114" y="50302"/>
                  </a:lnTo>
                  <a:cubicBezTo>
                    <a:pt x="129300" y="17246"/>
                    <a:pt x="114928" y="0"/>
                    <a:pt x="78998" y="0"/>
                  </a:cubicBezTo>
                  <a:cubicBezTo>
                    <a:pt x="47380" y="0"/>
                    <a:pt x="22947" y="12935"/>
                    <a:pt x="14324" y="50302"/>
                  </a:cubicBezTo>
                  <a:lnTo>
                    <a:pt x="1389" y="109226"/>
                  </a:lnTo>
                  <a:lnTo>
                    <a:pt x="1389" y="109226"/>
                  </a:lnTo>
                  <a:close/>
                  <a:moveTo>
                    <a:pt x="56003" y="45990"/>
                  </a:moveTo>
                  <a:cubicBezTo>
                    <a:pt x="57440" y="37367"/>
                    <a:pt x="63189" y="28744"/>
                    <a:pt x="71812" y="28744"/>
                  </a:cubicBezTo>
                  <a:cubicBezTo>
                    <a:pt x="81872" y="28744"/>
                    <a:pt x="83309" y="35930"/>
                    <a:pt x="80435" y="45990"/>
                  </a:cubicBezTo>
                  <a:lnTo>
                    <a:pt x="66063" y="110664"/>
                  </a:lnTo>
                  <a:cubicBezTo>
                    <a:pt x="63189" y="119287"/>
                    <a:pt x="58877" y="123598"/>
                    <a:pt x="50254" y="123598"/>
                  </a:cubicBezTo>
                  <a:cubicBezTo>
                    <a:pt x="41631" y="123598"/>
                    <a:pt x="38757" y="119287"/>
                    <a:pt x="40194" y="110664"/>
                  </a:cubicBezTo>
                  <a:lnTo>
                    <a:pt x="56003" y="45990"/>
                  </a:lnTo>
                  <a:lnTo>
                    <a:pt x="56003" y="45990"/>
                  </a:lnTo>
                  <a:close/>
                </a:path>
              </a:pathLst>
            </a:custGeom>
            <a:solidFill>
              <a:srgbClr val="FFFFFF"/>
            </a:solidFill>
            <a:ln w="1436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922046D-27CE-5F25-F521-928252AD4F0B}"/>
                </a:ext>
              </a:extLst>
            </p:cNvPr>
            <p:cNvSpPr/>
            <p:nvPr/>
          </p:nvSpPr>
          <p:spPr>
            <a:xfrm>
              <a:off x="5542674" y="4059926"/>
              <a:ext cx="131754" cy="149467"/>
            </a:xfrm>
            <a:custGeom>
              <a:avLst/>
              <a:gdLst>
                <a:gd name="connsiteX0" fmla="*/ 101573 w 131754"/>
                <a:gd name="connsiteY0" fmla="*/ 145156 h 149467"/>
                <a:gd name="connsiteX1" fmla="*/ 131754 w 131754"/>
                <a:gd name="connsiteY1" fmla="*/ 0 h 149467"/>
                <a:gd name="connsiteX2" fmla="*/ 90076 w 131754"/>
                <a:gd name="connsiteY2" fmla="*/ 0 h 149467"/>
                <a:gd name="connsiteX3" fmla="*/ 68518 w 131754"/>
                <a:gd name="connsiteY3" fmla="*/ 103478 h 149467"/>
                <a:gd name="connsiteX4" fmla="*/ 54146 w 131754"/>
                <a:gd name="connsiteY4" fmla="*/ 114975 h 149467"/>
                <a:gd name="connsiteX5" fmla="*/ 46960 w 131754"/>
                <a:gd name="connsiteY5" fmla="*/ 103478 h 149467"/>
                <a:gd name="connsiteX6" fmla="*/ 68518 w 131754"/>
                <a:gd name="connsiteY6" fmla="*/ 0 h 149467"/>
                <a:gd name="connsiteX7" fmla="*/ 26840 w 131754"/>
                <a:gd name="connsiteY7" fmla="*/ 0 h 149467"/>
                <a:gd name="connsiteX8" fmla="*/ 970 w 131754"/>
                <a:gd name="connsiteY8" fmla="*/ 119287 h 149467"/>
                <a:gd name="connsiteX9" fmla="*/ 31151 w 131754"/>
                <a:gd name="connsiteY9" fmla="*/ 149468 h 149467"/>
                <a:gd name="connsiteX10" fmla="*/ 64206 w 131754"/>
                <a:gd name="connsiteY10" fmla="*/ 126473 h 149467"/>
                <a:gd name="connsiteX11" fmla="*/ 64206 w 131754"/>
                <a:gd name="connsiteY11" fmla="*/ 126473 h 149467"/>
                <a:gd name="connsiteX12" fmla="*/ 59895 w 131754"/>
                <a:gd name="connsiteY12" fmla="*/ 143719 h 149467"/>
                <a:gd name="connsiteX13" fmla="*/ 101573 w 131754"/>
                <a:gd name="connsiteY13" fmla="*/ 143719 h 149467"/>
                <a:gd name="connsiteX14" fmla="*/ 101573 w 131754"/>
                <a:gd name="connsiteY14" fmla="*/ 145156 h 1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754" h="149467">
                  <a:moveTo>
                    <a:pt x="101573" y="145156"/>
                  </a:moveTo>
                  <a:lnTo>
                    <a:pt x="131754" y="0"/>
                  </a:lnTo>
                  <a:lnTo>
                    <a:pt x="90076" y="0"/>
                  </a:lnTo>
                  <a:lnTo>
                    <a:pt x="68518" y="103478"/>
                  </a:lnTo>
                  <a:cubicBezTo>
                    <a:pt x="67081" y="110664"/>
                    <a:pt x="61332" y="114975"/>
                    <a:pt x="54146" y="114975"/>
                  </a:cubicBezTo>
                  <a:cubicBezTo>
                    <a:pt x="46960" y="114975"/>
                    <a:pt x="45523" y="109227"/>
                    <a:pt x="46960" y="103478"/>
                  </a:cubicBezTo>
                  <a:lnTo>
                    <a:pt x="68518" y="0"/>
                  </a:lnTo>
                  <a:lnTo>
                    <a:pt x="26840" y="0"/>
                  </a:lnTo>
                  <a:lnTo>
                    <a:pt x="970" y="119287"/>
                  </a:lnTo>
                  <a:cubicBezTo>
                    <a:pt x="-3341" y="139408"/>
                    <a:pt x="6719" y="149468"/>
                    <a:pt x="31151" y="149468"/>
                  </a:cubicBezTo>
                  <a:cubicBezTo>
                    <a:pt x="44086" y="149468"/>
                    <a:pt x="58458" y="137970"/>
                    <a:pt x="64206" y="126473"/>
                  </a:cubicBezTo>
                  <a:lnTo>
                    <a:pt x="64206" y="126473"/>
                  </a:lnTo>
                  <a:lnTo>
                    <a:pt x="59895" y="143719"/>
                  </a:lnTo>
                  <a:lnTo>
                    <a:pt x="101573" y="143719"/>
                  </a:lnTo>
                  <a:lnTo>
                    <a:pt x="101573" y="145156"/>
                  </a:lnTo>
                  <a:close/>
                </a:path>
              </a:pathLst>
            </a:custGeom>
            <a:solidFill>
              <a:srgbClr val="FFFFFF"/>
            </a:solidFill>
            <a:ln w="1436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3FCE931F-5E2F-D959-5B82-1210B1069F57}"/>
                </a:ext>
              </a:extLst>
            </p:cNvPr>
            <p:cNvSpPr/>
            <p:nvPr/>
          </p:nvSpPr>
          <p:spPr>
            <a:xfrm>
              <a:off x="5674428" y="4057051"/>
              <a:ext cx="102040" cy="148030"/>
            </a:xfrm>
            <a:custGeom>
              <a:avLst/>
              <a:gdLst>
                <a:gd name="connsiteX0" fmla="*/ 30181 w 102040"/>
                <a:gd name="connsiteY0" fmla="*/ 2874 h 148030"/>
                <a:gd name="connsiteX1" fmla="*/ 0 w 102040"/>
                <a:gd name="connsiteY1" fmla="*/ 148031 h 148030"/>
                <a:gd name="connsiteX2" fmla="*/ 41679 w 102040"/>
                <a:gd name="connsiteY2" fmla="*/ 148031 h 148030"/>
                <a:gd name="connsiteX3" fmla="*/ 60362 w 102040"/>
                <a:gd name="connsiteY3" fmla="*/ 58925 h 148030"/>
                <a:gd name="connsiteX4" fmla="*/ 80483 w 102040"/>
                <a:gd name="connsiteY4" fmla="*/ 44553 h 148030"/>
                <a:gd name="connsiteX5" fmla="*/ 91980 w 102040"/>
                <a:gd name="connsiteY5" fmla="*/ 45990 h 148030"/>
                <a:gd name="connsiteX6" fmla="*/ 102041 w 102040"/>
                <a:gd name="connsiteY6" fmla="*/ 0 h 148030"/>
                <a:gd name="connsiteX7" fmla="*/ 64674 w 102040"/>
                <a:gd name="connsiteY7" fmla="*/ 25869 h 148030"/>
                <a:gd name="connsiteX8" fmla="*/ 64674 w 102040"/>
                <a:gd name="connsiteY8" fmla="*/ 25869 h 148030"/>
                <a:gd name="connsiteX9" fmla="*/ 68985 w 102040"/>
                <a:gd name="connsiteY9" fmla="*/ 4312 h 148030"/>
                <a:gd name="connsiteX10" fmla="*/ 30181 w 102040"/>
                <a:gd name="connsiteY10" fmla="*/ 4312 h 148030"/>
                <a:gd name="connsiteX11" fmla="*/ 30181 w 102040"/>
                <a:gd name="connsiteY11" fmla="*/ 2874 h 148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040" h="148030">
                  <a:moveTo>
                    <a:pt x="30181" y="2874"/>
                  </a:moveTo>
                  <a:lnTo>
                    <a:pt x="0" y="148031"/>
                  </a:lnTo>
                  <a:lnTo>
                    <a:pt x="41679" y="148031"/>
                  </a:lnTo>
                  <a:lnTo>
                    <a:pt x="60362" y="58925"/>
                  </a:lnTo>
                  <a:cubicBezTo>
                    <a:pt x="63236" y="47427"/>
                    <a:pt x="68985" y="44553"/>
                    <a:pt x="80483" y="44553"/>
                  </a:cubicBezTo>
                  <a:cubicBezTo>
                    <a:pt x="84794" y="44553"/>
                    <a:pt x="89106" y="44553"/>
                    <a:pt x="91980" y="45990"/>
                  </a:cubicBezTo>
                  <a:lnTo>
                    <a:pt x="102041" y="0"/>
                  </a:lnTo>
                  <a:cubicBezTo>
                    <a:pt x="84794" y="0"/>
                    <a:pt x="73297" y="10060"/>
                    <a:pt x="64674" y="25869"/>
                  </a:cubicBezTo>
                  <a:lnTo>
                    <a:pt x="64674" y="25869"/>
                  </a:lnTo>
                  <a:lnTo>
                    <a:pt x="68985" y="4312"/>
                  </a:lnTo>
                  <a:lnTo>
                    <a:pt x="30181" y="4312"/>
                  </a:lnTo>
                  <a:lnTo>
                    <a:pt x="30181" y="2874"/>
                  </a:lnTo>
                  <a:close/>
                </a:path>
              </a:pathLst>
            </a:custGeom>
            <a:solidFill>
              <a:srgbClr val="FFFFFF"/>
            </a:solidFill>
            <a:ln w="1436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340D426-1E3E-15DF-ADCF-E9EC7BF86F08}"/>
                </a:ext>
              </a:extLst>
            </p:cNvPr>
            <p:cNvSpPr/>
            <p:nvPr/>
          </p:nvSpPr>
          <p:spPr>
            <a:xfrm>
              <a:off x="5833956" y="4012499"/>
              <a:ext cx="152646" cy="194020"/>
            </a:xfrm>
            <a:custGeom>
              <a:avLst/>
              <a:gdLst>
                <a:gd name="connsiteX0" fmla="*/ 64674 w 152646"/>
                <a:gd name="connsiteY0" fmla="*/ 109226 h 194020"/>
                <a:gd name="connsiteX1" fmla="*/ 91980 w 152646"/>
                <a:gd name="connsiteY1" fmla="*/ 132221 h 194020"/>
                <a:gd name="connsiteX2" fmla="*/ 54613 w 152646"/>
                <a:gd name="connsiteY2" fmla="*/ 156654 h 194020"/>
                <a:gd name="connsiteX3" fmla="*/ 64674 w 152646"/>
                <a:gd name="connsiteY3" fmla="*/ 109226 h 194020"/>
                <a:gd name="connsiteX4" fmla="*/ 64674 w 152646"/>
                <a:gd name="connsiteY4" fmla="*/ 109226 h 194020"/>
                <a:gd name="connsiteX5" fmla="*/ 80483 w 152646"/>
                <a:gd name="connsiteY5" fmla="*/ 33055 h 194020"/>
                <a:gd name="connsiteX6" fmla="*/ 106352 w 152646"/>
                <a:gd name="connsiteY6" fmla="*/ 51739 h 194020"/>
                <a:gd name="connsiteX7" fmla="*/ 71860 w 152646"/>
                <a:gd name="connsiteY7" fmla="*/ 74734 h 194020"/>
                <a:gd name="connsiteX8" fmla="*/ 80483 w 152646"/>
                <a:gd name="connsiteY8" fmla="*/ 33055 h 194020"/>
                <a:gd name="connsiteX9" fmla="*/ 80483 w 152646"/>
                <a:gd name="connsiteY9" fmla="*/ 33055 h 194020"/>
                <a:gd name="connsiteX10" fmla="*/ 66111 w 152646"/>
                <a:gd name="connsiteY10" fmla="*/ 192583 h 194020"/>
                <a:gd name="connsiteX11" fmla="*/ 136533 w 152646"/>
                <a:gd name="connsiteY11" fmla="*/ 136533 h 194020"/>
                <a:gd name="connsiteX12" fmla="*/ 120724 w 152646"/>
                <a:gd name="connsiteY12" fmla="*/ 90543 h 194020"/>
                <a:gd name="connsiteX13" fmla="*/ 120724 w 152646"/>
                <a:gd name="connsiteY13" fmla="*/ 90543 h 194020"/>
                <a:gd name="connsiteX14" fmla="*/ 150905 w 152646"/>
                <a:gd name="connsiteY14" fmla="*/ 50302 h 194020"/>
                <a:gd name="connsiteX15" fmla="*/ 100603 w 152646"/>
                <a:gd name="connsiteY15" fmla="*/ 0 h 194020"/>
                <a:gd name="connsiteX16" fmla="*/ 41678 w 152646"/>
                <a:gd name="connsiteY16" fmla="*/ 0 h 194020"/>
                <a:gd name="connsiteX17" fmla="*/ 0 w 152646"/>
                <a:gd name="connsiteY17" fmla="*/ 194021 h 194020"/>
                <a:gd name="connsiteX18" fmla="*/ 66111 w 152646"/>
                <a:gd name="connsiteY18" fmla="*/ 194021 h 194020"/>
                <a:gd name="connsiteX19" fmla="*/ 66111 w 152646"/>
                <a:gd name="connsiteY19" fmla="*/ 192583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646" h="194020">
                  <a:moveTo>
                    <a:pt x="64674" y="109226"/>
                  </a:moveTo>
                  <a:cubicBezTo>
                    <a:pt x="83357" y="110664"/>
                    <a:pt x="96292" y="109226"/>
                    <a:pt x="91980" y="132221"/>
                  </a:cubicBezTo>
                  <a:cubicBezTo>
                    <a:pt x="86231" y="158091"/>
                    <a:pt x="77608" y="156654"/>
                    <a:pt x="54613" y="156654"/>
                  </a:cubicBezTo>
                  <a:lnTo>
                    <a:pt x="64674" y="109226"/>
                  </a:lnTo>
                  <a:lnTo>
                    <a:pt x="64674" y="109226"/>
                  </a:lnTo>
                  <a:close/>
                  <a:moveTo>
                    <a:pt x="80483" y="33055"/>
                  </a:moveTo>
                  <a:cubicBezTo>
                    <a:pt x="96292" y="33055"/>
                    <a:pt x="109227" y="31618"/>
                    <a:pt x="106352" y="51739"/>
                  </a:cubicBezTo>
                  <a:cubicBezTo>
                    <a:pt x="102041" y="74734"/>
                    <a:pt x="91980" y="73297"/>
                    <a:pt x="71860" y="74734"/>
                  </a:cubicBezTo>
                  <a:lnTo>
                    <a:pt x="80483" y="33055"/>
                  </a:lnTo>
                  <a:lnTo>
                    <a:pt x="80483" y="33055"/>
                  </a:lnTo>
                  <a:close/>
                  <a:moveTo>
                    <a:pt x="66111" y="192583"/>
                  </a:moveTo>
                  <a:cubicBezTo>
                    <a:pt x="103478" y="192583"/>
                    <a:pt x="129347" y="175337"/>
                    <a:pt x="136533" y="136533"/>
                  </a:cubicBezTo>
                  <a:cubicBezTo>
                    <a:pt x="142282" y="112101"/>
                    <a:pt x="139407" y="102040"/>
                    <a:pt x="120724" y="90543"/>
                  </a:cubicBezTo>
                  <a:lnTo>
                    <a:pt x="120724" y="90543"/>
                  </a:lnTo>
                  <a:cubicBezTo>
                    <a:pt x="137970" y="81920"/>
                    <a:pt x="148031" y="66111"/>
                    <a:pt x="150905" y="50302"/>
                  </a:cubicBezTo>
                  <a:cubicBezTo>
                    <a:pt x="159528" y="11497"/>
                    <a:pt x="135096" y="0"/>
                    <a:pt x="100603" y="0"/>
                  </a:cubicBezTo>
                  <a:lnTo>
                    <a:pt x="41678" y="0"/>
                  </a:lnTo>
                  <a:lnTo>
                    <a:pt x="0" y="194021"/>
                  </a:lnTo>
                  <a:lnTo>
                    <a:pt x="66111" y="194021"/>
                  </a:lnTo>
                  <a:lnTo>
                    <a:pt x="66111" y="192583"/>
                  </a:lnTo>
                  <a:close/>
                </a:path>
              </a:pathLst>
            </a:custGeom>
            <a:solidFill>
              <a:srgbClr val="FFFFFF"/>
            </a:solidFill>
            <a:ln w="1436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EC3D26C2-20BB-B1FD-CDAB-ACAEFABF553B}"/>
                </a:ext>
              </a:extLst>
            </p:cNvPr>
            <p:cNvSpPr/>
            <p:nvPr/>
          </p:nvSpPr>
          <p:spPr>
            <a:xfrm>
              <a:off x="5988203" y="4059926"/>
              <a:ext cx="131754" cy="149467"/>
            </a:xfrm>
            <a:custGeom>
              <a:avLst/>
              <a:gdLst>
                <a:gd name="connsiteX0" fmla="*/ 101573 w 131754"/>
                <a:gd name="connsiteY0" fmla="*/ 145156 h 149467"/>
                <a:gd name="connsiteX1" fmla="*/ 131754 w 131754"/>
                <a:gd name="connsiteY1" fmla="*/ 0 h 149467"/>
                <a:gd name="connsiteX2" fmla="*/ 90076 w 131754"/>
                <a:gd name="connsiteY2" fmla="*/ 0 h 149467"/>
                <a:gd name="connsiteX3" fmla="*/ 68518 w 131754"/>
                <a:gd name="connsiteY3" fmla="*/ 103478 h 149467"/>
                <a:gd name="connsiteX4" fmla="*/ 54146 w 131754"/>
                <a:gd name="connsiteY4" fmla="*/ 114975 h 149467"/>
                <a:gd name="connsiteX5" fmla="*/ 46960 w 131754"/>
                <a:gd name="connsiteY5" fmla="*/ 103478 h 149467"/>
                <a:gd name="connsiteX6" fmla="*/ 68518 w 131754"/>
                <a:gd name="connsiteY6" fmla="*/ 0 h 149467"/>
                <a:gd name="connsiteX7" fmla="*/ 26840 w 131754"/>
                <a:gd name="connsiteY7" fmla="*/ 0 h 149467"/>
                <a:gd name="connsiteX8" fmla="*/ 970 w 131754"/>
                <a:gd name="connsiteY8" fmla="*/ 119287 h 149467"/>
                <a:gd name="connsiteX9" fmla="*/ 31151 w 131754"/>
                <a:gd name="connsiteY9" fmla="*/ 149468 h 149467"/>
                <a:gd name="connsiteX10" fmla="*/ 64207 w 131754"/>
                <a:gd name="connsiteY10" fmla="*/ 126473 h 149467"/>
                <a:gd name="connsiteX11" fmla="*/ 64207 w 131754"/>
                <a:gd name="connsiteY11" fmla="*/ 126473 h 149467"/>
                <a:gd name="connsiteX12" fmla="*/ 59895 w 131754"/>
                <a:gd name="connsiteY12" fmla="*/ 143719 h 149467"/>
                <a:gd name="connsiteX13" fmla="*/ 101573 w 131754"/>
                <a:gd name="connsiteY13" fmla="*/ 143719 h 149467"/>
                <a:gd name="connsiteX14" fmla="*/ 101573 w 131754"/>
                <a:gd name="connsiteY14" fmla="*/ 145156 h 1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754" h="149467">
                  <a:moveTo>
                    <a:pt x="101573" y="145156"/>
                  </a:moveTo>
                  <a:lnTo>
                    <a:pt x="131754" y="0"/>
                  </a:lnTo>
                  <a:lnTo>
                    <a:pt x="90076" y="0"/>
                  </a:lnTo>
                  <a:lnTo>
                    <a:pt x="68518" y="103478"/>
                  </a:lnTo>
                  <a:cubicBezTo>
                    <a:pt x="67081" y="110664"/>
                    <a:pt x="61332" y="114975"/>
                    <a:pt x="54146" y="114975"/>
                  </a:cubicBezTo>
                  <a:cubicBezTo>
                    <a:pt x="46960" y="114975"/>
                    <a:pt x="45523" y="109227"/>
                    <a:pt x="46960" y="103478"/>
                  </a:cubicBezTo>
                  <a:lnTo>
                    <a:pt x="68518" y="0"/>
                  </a:lnTo>
                  <a:lnTo>
                    <a:pt x="26840" y="0"/>
                  </a:lnTo>
                  <a:lnTo>
                    <a:pt x="970" y="119287"/>
                  </a:lnTo>
                  <a:cubicBezTo>
                    <a:pt x="-3341" y="139408"/>
                    <a:pt x="6719" y="149468"/>
                    <a:pt x="31151" y="149468"/>
                  </a:cubicBezTo>
                  <a:cubicBezTo>
                    <a:pt x="44086" y="149468"/>
                    <a:pt x="58458" y="137970"/>
                    <a:pt x="64207" y="126473"/>
                  </a:cubicBezTo>
                  <a:lnTo>
                    <a:pt x="64207" y="126473"/>
                  </a:lnTo>
                  <a:lnTo>
                    <a:pt x="59895" y="143719"/>
                  </a:lnTo>
                  <a:lnTo>
                    <a:pt x="101573" y="143719"/>
                  </a:lnTo>
                  <a:lnTo>
                    <a:pt x="101573" y="145156"/>
                  </a:lnTo>
                  <a:close/>
                </a:path>
              </a:pathLst>
            </a:custGeom>
            <a:solidFill>
              <a:srgbClr val="FFFFFF"/>
            </a:solidFill>
            <a:ln w="1436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A41456C4-9AA8-5BAD-7F8E-D8194D0BA9A2}"/>
                </a:ext>
              </a:extLst>
            </p:cNvPr>
            <p:cNvSpPr/>
            <p:nvPr/>
          </p:nvSpPr>
          <p:spPr>
            <a:xfrm>
              <a:off x="6122831" y="4011061"/>
              <a:ext cx="81919" cy="194020"/>
            </a:xfrm>
            <a:custGeom>
              <a:avLst/>
              <a:gdLst>
                <a:gd name="connsiteX0" fmla="*/ 41678 w 81919"/>
                <a:gd name="connsiteY0" fmla="*/ 194021 h 194020"/>
                <a:gd name="connsiteX1" fmla="*/ 71860 w 81919"/>
                <a:gd name="connsiteY1" fmla="*/ 48864 h 194020"/>
                <a:gd name="connsiteX2" fmla="*/ 30181 w 81919"/>
                <a:gd name="connsiteY2" fmla="*/ 48864 h 194020"/>
                <a:gd name="connsiteX3" fmla="*/ 0 w 81919"/>
                <a:gd name="connsiteY3" fmla="*/ 194021 h 194020"/>
                <a:gd name="connsiteX4" fmla="*/ 41678 w 81919"/>
                <a:gd name="connsiteY4" fmla="*/ 194021 h 194020"/>
                <a:gd name="connsiteX5" fmla="*/ 41678 w 81919"/>
                <a:gd name="connsiteY5" fmla="*/ 194021 h 194020"/>
                <a:gd name="connsiteX6" fmla="*/ 74734 w 81919"/>
                <a:gd name="connsiteY6" fmla="*/ 34492 h 194020"/>
                <a:gd name="connsiteX7" fmla="*/ 81920 w 81919"/>
                <a:gd name="connsiteY7" fmla="*/ 0 h 194020"/>
                <a:gd name="connsiteX8" fmla="*/ 40241 w 81919"/>
                <a:gd name="connsiteY8" fmla="*/ 0 h 194020"/>
                <a:gd name="connsiteX9" fmla="*/ 33055 w 81919"/>
                <a:gd name="connsiteY9" fmla="*/ 34492 h 194020"/>
                <a:gd name="connsiteX10" fmla="*/ 74734 w 81919"/>
                <a:gd name="connsiteY10" fmla="*/ 34492 h 194020"/>
                <a:gd name="connsiteX11" fmla="*/ 74734 w 81919"/>
                <a:gd name="connsiteY11" fmla="*/ 34492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9" h="194020">
                  <a:moveTo>
                    <a:pt x="41678" y="194021"/>
                  </a:moveTo>
                  <a:lnTo>
                    <a:pt x="71860" y="48864"/>
                  </a:lnTo>
                  <a:lnTo>
                    <a:pt x="30181" y="48864"/>
                  </a:lnTo>
                  <a:lnTo>
                    <a:pt x="0" y="194021"/>
                  </a:lnTo>
                  <a:lnTo>
                    <a:pt x="41678" y="194021"/>
                  </a:lnTo>
                  <a:lnTo>
                    <a:pt x="41678" y="194021"/>
                  </a:lnTo>
                  <a:close/>
                  <a:moveTo>
                    <a:pt x="74734" y="34492"/>
                  </a:moveTo>
                  <a:lnTo>
                    <a:pt x="81920" y="0"/>
                  </a:lnTo>
                  <a:lnTo>
                    <a:pt x="40241" y="0"/>
                  </a:lnTo>
                  <a:lnTo>
                    <a:pt x="33055" y="34492"/>
                  </a:lnTo>
                  <a:lnTo>
                    <a:pt x="74734" y="34492"/>
                  </a:lnTo>
                  <a:lnTo>
                    <a:pt x="74734" y="34492"/>
                  </a:lnTo>
                  <a:close/>
                </a:path>
              </a:pathLst>
            </a:custGeom>
            <a:solidFill>
              <a:srgbClr val="FFFFFF"/>
            </a:solidFill>
            <a:ln w="14367"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7EB4FE7-9C99-2C53-D54E-0495DF02A4AF}"/>
                </a:ext>
              </a:extLst>
            </p:cNvPr>
            <p:cNvSpPr/>
            <p:nvPr/>
          </p:nvSpPr>
          <p:spPr>
            <a:xfrm>
              <a:off x="6200440" y="4011061"/>
              <a:ext cx="81920" cy="194020"/>
            </a:xfrm>
            <a:custGeom>
              <a:avLst/>
              <a:gdLst>
                <a:gd name="connsiteX0" fmla="*/ 40241 w 81920"/>
                <a:gd name="connsiteY0" fmla="*/ 194021 h 194020"/>
                <a:gd name="connsiteX1" fmla="*/ 81920 w 81920"/>
                <a:gd name="connsiteY1" fmla="*/ 0 h 194020"/>
                <a:gd name="connsiteX2" fmla="*/ 40241 w 81920"/>
                <a:gd name="connsiteY2" fmla="*/ 0 h 194020"/>
                <a:gd name="connsiteX3" fmla="*/ 0 w 81920"/>
                <a:gd name="connsiteY3" fmla="*/ 194021 h 194020"/>
                <a:gd name="connsiteX4" fmla="*/ 40241 w 81920"/>
                <a:gd name="connsiteY4" fmla="*/ 194021 h 19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20" h="194020">
                  <a:moveTo>
                    <a:pt x="40241" y="194021"/>
                  </a:moveTo>
                  <a:lnTo>
                    <a:pt x="81920" y="0"/>
                  </a:lnTo>
                  <a:lnTo>
                    <a:pt x="40241" y="0"/>
                  </a:lnTo>
                  <a:lnTo>
                    <a:pt x="0" y="194021"/>
                  </a:lnTo>
                  <a:lnTo>
                    <a:pt x="40241" y="194021"/>
                  </a:lnTo>
                  <a:close/>
                </a:path>
              </a:pathLst>
            </a:custGeom>
            <a:solidFill>
              <a:srgbClr val="FFFFFF"/>
            </a:solidFill>
            <a:ln w="14367"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E3D079BA-47A1-3ECB-6F04-547B5F5F47D6}"/>
                </a:ext>
              </a:extLst>
            </p:cNvPr>
            <p:cNvSpPr/>
            <p:nvPr/>
          </p:nvSpPr>
          <p:spPr>
            <a:xfrm>
              <a:off x="6280834" y="4011061"/>
              <a:ext cx="139495" cy="198332"/>
            </a:xfrm>
            <a:custGeom>
              <a:avLst/>
              <a:gdLst>
                <a:gd name="connsiteX0" fmla="*/ 51827 w 139495"/>
                <a:gd name="connsiteY0" fmla="*/ 103478 h 198332"/>
                <a:gd name="connsiteX1" fmla="*/ 70511 w 139495"/>
                <a:gd name="connsiteY1" fmla="*/ 77608 h 198332"/>
                <a:gd name="connsiteX2" fmla="*/ 76259 w 139495"/>
                <a:gd name="connsiteY2" fmla="*/ 104915 h 198332"/>
                <a:gd name="connsiteX3" fmla="*/ 69073 w 139495"/>
                <a:gd name="connsiteY3" fmla="*/ 139407 h 198332"/>
                <a:gd name="connsiteX4" fmla="*/ 50390 w 139495"/>
                <a:gd name="connsiteY4" fmla="*/ 163840 h 198332"/>
                <a:gd name="connsiteX5" fmla="*/ 43204 w 139495"/>
                <a:gd name="connsiteY5" fmla="*/ 140845 h 198332"/>
                <a:gd name="connsiteX6" fmla="*/ 51827 w 139495"/>
                <a:gd name="connsiteY6" fmla="*/ 103478 h 198332"/>
                <a:gd name="connsiteX7" fmla="*/ 51827 w 139495"/>
                <a:gd name="connsiteY7" fmla="*/ 103478 h 198332"/>
                <a:gd name="connsiteX8" fmla="*/ 97817 w 139495"/>
                <a:gd name="connsiteY8" fmla="*/ 194021 h 198332"/>
                <a:gd name="connsiteX9" fmla="*/ 139496 w 139495"/>
                <a:gd name="connsiteY9" fmla="*/ 0 h 198332"/>
                <a:gd name="connsiteX10" fmla="*/ 97817 w 139495"/>
                <a:gd name="connsiteY10" fmla="*/ 0 h 198332"/>
                <a:gd name="connsiteX11" fmla="*/ 84883 w 139495"/>
                <a:gd name="connsiteY11" fmla="*/ 61799 h 198332"/>
                <a:gd name="connsiteX12" fmla="*/ 84883 w 139495"/>
                <a:gd name="connsiteY12" fmla="*/ 61799 h 198332"/>
                <a:gd name="connsiteX13" fmla="*/ 59013 w 139495"/>
                <a:gd name="connsiteY13" fmla="*/ 44553 h 198332"/>
                <a:gd name="connsiteX14" fmla="*/ 13023 w 139495"/>
                <a:gd name="connsiteY14" fmla="*/ 94855 h 198332"/>
                <a:gd name="connsiteX15" fmla="*/ 2963 w 139495"/>
                <a:gd name="connsiteY15" fmla="*/ 145156 h 198332"/>
                <a:gd name="connsiteX16" fmla="*/ 27395 w 139495"/>
                <a:gd name="connsiteY16" fmla="*/ 198332 h 198332"/>
                <a:gd name="connsiteX17" fmla="*/ 63325 w 139495"/>
                <a:gd name="connsiteY17" fmla="*/ 176774 h 198332"/>
                <a:gd name="connsiteX18" fmla="*/ 63325 w 139495"/>
                <a:gd name="connsiteY18" fmla="*/ 176774 h 198332"/>
                <a:gd name="connsiteX19" fmla="*/ 60450 w 139495"/>
                <a:gd name="connsiteY19" fmla="*/ 194021 h 198332"/>
                <a:gd name="connsiteX20" fmla="*/ 97817 w 139495"/>
                <a:gd name="connsiteY20" fmla="*/ 194021 h 198332"/>
                <a:gd name="connsiteX21" fmla="*/ 97817 w 139495"/>
                <a:gd name="connsiteY21" fmla="*/ 194021 h 1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9495" h="198332">
                  <a:moveTo>
                    <a:pt x="51827" y="103478"/>
                  </a:moveTo>
                  <a:cubicBezTo>
                    <a:pt x="53264" y="94855"/>
                    <a:pt x="56139" y="77608"/>
                    <a:pt x="70511" y="77608"/>
                  </a:cubicBezTo>
                  <a:cubicBezTo>
                    <a:pt x="80571" y="77608"/>
                    <a:pt x="79134" y="91980"/>
                    <a:pt x="76259" y="104915"/>
                  </a:cubicBezTo>
                  <a:lnTo>
                    <a:pt x="69073" y="139407"/>
                  </a:lnTo>
                  <a:cubicBezTo>
                    <a:pt x="66199" y="153779"/>
                    <a:pt x="61887" y="163840"/>
                    <a:pt x="50390" y="163840"/>
                  </a:cubicBezTo>
                  <a:cubicBezTo>
                    <a:pt x="38892" y="163840"/>
                    <a:pt x="41767" y="149468"/>
                    <a:pt x="43204" y="140845"/>
                  </a:cubicBezTo>
                  <a:lnTo>
                    <a:pt x="51827" y="103478"/>
                  </a:lnTo>
                  <a:lnTo>
                    <a:pt x="51827" y="103478"/>
                  </a:lnTo>
                  <a:close/>
                  <a:moveTo>
                    <a:pt x="97817" y="194021"/>
                  </a:moveTo>
                  <a:lnTo>
                    <a:pt x="139496" y="0"/>
                  </a:lnTo>
                  <a:lnTo>
                    <a:pt x="97817" y="0"/>
                  </a:lnTo>
                  <a:lnTo>
                    <a:pt x="84883" y="61799"/>
                  </a:lnTo>
                  <a:lnTo>
                    <a:pt x="84883" y="61799"/>
                  </a:lnTo>
                  <a:cubicBezTo>
                    <a:pt x="79134" y="48864"/>
                    <a:pt x="69073" y="44553"/>
                    <a:pt x="59013" y="44553"/>
                  </a:cubicBezTo>
                  <a:cubicBezTo>
                    <a:pt x="31706" y="44553"/>
                    <a:pt x="18772" y="71860"/>
                    <a:pt x="13023" y="94855"/>
                  </a:cubicBezTo>
                  <a:lnTo>
                    <a:pt x="2963" y="145156"/>
                  </a:lnTo>
                  <a:cubicBezTo>
                    <a:pt x="-2786" y="169588"/>
                    <a:pt x="-2786" y="198332"/>
                    <a:pt x="27395" y="198332"/>
                  </a:cubicBezTo>
                  <a:cubicBezTo>
                    <a:pt x="38892" y="198332"/>
                    <a:pt x="53264" y="191146"/>
                    <a:pt x="63325" y="176774"/>
                  </a:cubicBezTo>
                  <a:lnTo>
                    <a:pt x="63325" y="176774"/>
                  </a:lnTo>
                  <a:lnTo>
                    <a:pt x="60450" y="194021"/>
                  </a:lnTo>
                  <a:lnTo>
                    <a:pt x="97817" y="194021"/>
                  </a:lnTo>
                  <a:lnTo>
                    <a:pt x="97817" y="194021"/>
                  </a:lnTo>
                  <a:close/>
                </a:path>
              </a:pathLst>
            </a:custGeom>
            <a:solidFill>
              <a:srgbClr val="FFFFFF"/>
            </a:solidFill>
            <a:ln w="14367"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F1BCD3EB-8D25-D652-86BD-BC85B8E843C3}"/>
                </a:ext>
              </a:extLst>
            </p:cNvPr>
            <p:cNvSpPr/>
            <p:nvPr/>
          </p:nvSpPr>
          <p:spPr>
            <a:xfrm>
              <a:off x="6411707" y="4011061"/>
              <a:ext cx="81919" cy="194020"/>
            </a:xfrm>
            <a:custGeom>
              <a:avLst/>
              <a:gdLst>
                <a:gd name="connsiteX0" fmla="*/ 41678 w 81919"/>
                <a:gd name="connsiteY0" fmla="*/ 194021 h 194020"/>
                <a:gd name="connsiteX1" fmla="*/ 71860 w 81919"/>
                <a:gd name="connsiteY1" fmla="*/ 48864 h 194020"/>
                <a:gd name="connsiteX2" fmla="*/ 30181 w 81919"/>
                <a:gd name="connsiteY2" fmla="*/ 48864 h 194020"/>
                <a:gd name="connsiteX3" fmla="*/ 0 w 81919"/>
                <a:gd name="connsiteY3" fmla="*/ 194021 h 194020"/>
                <a:gd name="connsiteX4" fmla="*/ 41678 w 81919"/>
                <a:gd name="connsiteY4" fmla="*/ 194021 h 194020"/>
                <a:gd name="connsiteX5" fmla="*/ 41678 w 81919"/>
                <a:gd name="connsiteY5" fmla="*/ 194021 h 194020"/>
                <a:gd name="connsiteX6" fmla="*/ 74734 w 81919"/>
                <a:gd name="connsiteY6" fmla="*/ 34492 h 194020"/>
                <a:gd name="connsiteX7" fmla="*/ 81920 w 81919"/>
                <a:gd name="connsiteY7" fmla="*/ 0 h 194020"/>
                <a:gd name="connsiteX8" fmla="*/ 40241 w 81919"/>
                <a:gd name="connsiteY8" fmla="*/ 0 h 194020"/>
                <a:gd name="connsiteX9" fmla="*/ 33055 w 81919"/>
                <a:gd name="connsiteY9" fmla="*/ 34492 h 194020"/>
                <a:gd name="connsiteX10" fmla="*/ 74734 w 81919"/>
                <a:gd name="connsiteY10" fmla="*/ 34492 h 194020"/>
                <a:gd name="connsiteX11" fmla="*/ 74734 w 81919"/>
                <a:gd name="connsiteY11" fmla="*/ 34492 h 19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9" h="194020">
                  <a:moveTo>
                    <a:pt x="41678" y="194021"/>
                  </a:moveTo>
                  <a:lnTo>
                    <a:pt x="71860" y="48864"/>
                  </a:lnTo>
                  <a:lnTo>
                    <a:pt x="30181" y="48864"/>
                  </a:lnTo>
                  <a:lnTo>
                    <a:pt x="0" y="194021"/>
                  </a:lnTo>
                  <a:lnTo>
                    <a:pt x="41678" y="194021"/>
                  </a:lnTo>
                  <a:lnTo>
                    <a:pt x="41678" y="194021"/>
                  </a:lnTo>
                  <a:close/>
                  <a:moveTo>
                    <a:pt x="74734" y="34492"/>
                  </a:moveTo>
                  <a:lnTo>
                    <a:pt x="81920" y="0"/>
                  </a:lnTo>
                  <a:lnTo>
                    <a:pt x="40241" y="0"/>
                  </a:lnTo>
                  <a:lnTo>
                    <a:pt x="33055" y="34492"/>
                  </a:lnTo>
                  <a:lnTo>
                    <a:pt x="74734" y="34492"/>
                  </a:lnTo>
                  <a:lnTo>
                    <a:pt x="74734" y="34492"/>
                  </a:lnTo>
                  <a:close/>
                </a:path>
              </a:pathLst>
            </a:custGeom>
            <a:solidFill>
              <a:srgbClr val="FFFFFF"/>
            </a:solidFill>
            <a:ln w="14367"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36D0BFF2-DFFF-A36B-A67E-C8088B3DC824}"/>
                </a:ext>
              </a:extLst>
            </p:cNvPr>
            <p:cNvSpPr/>
            <p:nvPr/>
          </p:nvSpPr>
          <p:spPr>
            <a:xfrm>
              <a:off x="6486440" y="4055614"/>
              <a:ext cx="131500" cy="149467"/>
            </a:xfrm>
            <a:custGeom>
              <a:avLst/>
              <a:gdLst>
                <a:gd name="connsiteX0" fmla="*/ 30181 w 131500"/>
                <a:gd name="connsiteY0" fmla="*/ 4311 h 149467"/>
                <a:gd name="connsiteX1" fmla="*/ 0 w 131500"/>
                <a:gd name="connsiteY1" fmla="*/ 149468 h 149467"/>
                <a:gd name="connsiteX2" fmla="*/ 41678 w 131500"/>
                <a:gd name="connsiteY2" fmla="*/ 149468 h 149467"/>
                <a:gd name="connsiteX3" fmla="*/ 63236 w 131500"/>
                <a:gd name="connsiteY3" fmla="*/ 45990 h 149467"/>
                <a:gd name="connsiteX4" fmla="*/ 76171 w 131500"/>
                <a:gd name="connsiteY4" fmla="*/ 34492 h 149467"/>
                <a:gd name="connsiteX5" fmla="*/ 84794 w 131500"/>
                <a:gd name="connsiteY5" fmla="*/ 45990 h 149467"/>
                <a:gd name="connsiteX6" fmla="*/ 63236 w 131500"/>
                <a:gd name="connsiteY6" fmla="*/ 149468 h 149467"/>
                <a:gd name="connsiteX7" fmla="*/ 104915 w 131500"/>
                <a:gd name="connsiteY7" fmla="*/ 149468 h 149467"/>
                <a:gd name="connsiteX8" fmla="*/ 130784 w 131500"/>
                <a:gd name="connsiteY8" fmla="*/ 30181 h 149467"/>
                <a:gd name="connsiteX9" fmla="*/ 100603 w 131500"/>
                <a:gd name="connsiteY9" fmla="*/ 0 h 149467"/>
                <a:gd name="connsiteX10" fmla="*/ 67548 w 131500"/>
                <a:gd name="connsiteY10" fmla="*/ 21558 h 149467"/>
                <a:gd name="connsiteX11" fmla="*/ 67548 w 131500"/>
                <a:gd name="connsiteY11" fmla="*/ 21558 h 149467"/>
                <a:gd name="connsiteX12" fmla="*/ 71860 w 131500"/>
                <a:gd name="connsiteY12" fmla="*/ 2874 h 149467"/>
                <a:gd name="connsiteX13" fmla="*/ 30181 w 131500"/>
                <a:gd name="connsiteY13" fmla="*/ 2874 h 149467"/>
                <a:gd name="connsiteX14" fmla="*/ 30181 w 131500"/>
                <a:gd name="connsiteY14" fmla="*/ 4311 h 14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1500" h="149467">
                  <a:moveTo>
                    <a:pt x="30181" y="4311"/>
                  </a:moveTo>
                  <a:lnTo>
                    <a:pt x="0" y="149468"/>
                  </a:lnTo>
                  <a:lnTo>
                    <a:pt x="41678" y="149468"/>
                  </a:lnTo>
                  <a:lnTo>
                    <a:pt x="63236" y="45990"/>
                  </a:lnTo>
                  <a:cubicBezTo>
                    <a:pt x="64674" y="38804"/>
                    <a:pt x="68985" y="34492"/>
                    <a:pt x="76171" y="34492"/>
                  </a:cubicBezTo>
                  <a:cubicBezTo>
                    <a:pt x="83357" y="34492"/>
                    <a:pt x="84794" y="40241"/>
                    <a:pt x="84794" y="45990"/>
                  </a:cubicBezTo>
                  <a:lnTo>
                    <a:pt x="63236" y="149468"/>
                  </a:lnTo>
                  <a:lnTo>
                    <a:pt x="104915" y="149468"/>
                  </a:lnTo>
                  <a:lnTo>
                    <a:pt x="130784" y="30181"/>
                  </a:lnTo>
                  <a:cubicBezTo>
                    <a:pt x="135096" y="10060"/>
                    <a:pt x="119287" y="0"/>
                    <a:pt x="100603" y="0"/>
                  </a:cubicBezTo>
                  <a:cubicBezTo>
                    <a:pt x="87669" y="0"/>
                    <a:pt x="73297" y="11497"/>
                    <a:pt x="67548" y="21558"/>
                  </a:cubicBezTo>
                  <a:lnTo>
                    <a:pt x="67548" y="21558"/>
                  </a:lnTo>
                  <a:lnTo>
                    <a:pt x="71860" y="2874"/>
                  </a:lnTo>
                  <a:lnTo>
                    <a:pt x="30181" y="2874"/>
                  </a:lnTo>
                  <a:lnTo>
                    <a:pt x="30181" y="4311"/>
                  </a:lnTo>
                  <a:close/>
                </a:path>
              </a:pathLst>
            </a:custGeom>
            <a:solidFill>
              <a:srgbClr val="FFFFFF"/>
            </a:solidFill>
            <a:ln w="14367"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B529DA-CCE7-B77C-B4FB-F34067083D8E}"/>
                </a:ext>
              </a:extLst>
            </p:cNvPr>
            <p:cNvSpPr/>
            <p:nvPr/>
          </p:nvSpPr>
          <p:spPr>
            <a:xfrm>
              <a:off x="6614753" y="4054177"/>
              <a:ext cx="141878" cy="198332"/>
            </a:xfrm>
            <a:custGeom>
              <a:avLst/>
              <a:gdLst>
                <a:gd name="connsiteX0" fmla="*/ 64270 w 141878"/>
                <a:gd name="connsiteY0" fmla="*/ 56050 h 198332"/>
                <a:gd name="connsiteX1" fmla="*/ 80079 w 141878"/>
                <a:gd name="connsiteY1" fmla="*/ 34492 h 198332"/>
                <a:gd name="connsiteX2" fmla="*/ 90140 w 141878"/>
                <a:gd name="connsiteY2" fmla="*/ 53176 h 198332"/>
                <a:gd name="connsiteX3" fmla="*/ 81517 w 141878"/>
                <a:gd name="connsiteY3" fmla="*/ 93417 h 198332"/>
                <a:gd name="connsiteX4" fmla="*/ 65708 w 141878"/>
                <a:gd name="connsiteY4" fmla="*/ 112101 h 198332"/>
                <a:gd name="connsiteX5" fmla="*/ 57084 w 141878"/>
                <a:gd name="connsiteY5" fmla="*/ 96292 h 198332"/>
                <a:gd name="connsiteX6" fmla="*/ 64270 w 141878"/>
                <a:gd name="connsiteY6" fmla="*/ 56050 h 198332"/>
                <a:gd name="connsiteX7" fmla="*/ 64270 w 141878"/>
                <a:gd name="connsiteY7" fmla="*/ 56050 h 198332"/>
                <a:gd name="connsiteX8" fmla="*/ 1034 w 141878"/>
                <a:gd name="connsiteY8" fmla="*/ 158091 h 198332"/>
                <a:gd name="connsiteX9" fmla="*/ 45587 w 141878"/>
                <a:gd name="connsiteY9" fmla="*/ 198332 h 198332"/>
                <a:gd name="connsiteX10" fmla="*/ 110261 w 141878"/>
                <a:gd name="connsiteY10" fmla="*/ 152342 h 198332"/>
                <a:gd name="connsiteX11" fmla="*/ 141879 w 141878"/>
                <a:gd name="connsiteY11" fmla="*/ 4312 h 198332"/>
                <a:gd name="connsiteX12" fmla="*/ 103075 w 141878"/>
                <a:gd name="connsiteY12" fmla="*/ 4312 h 198332"/>
                <a:gd name="connsiteX13" fmla="*/ 98763 w 141878"/>
                <a:gd name="connsiteY13" fmla="*/ 21558 h 198332"/>
                <a:gd name="connsiteX14" fmla="*/ 98763 w 141878"/>
                <a:gd name="connsiteY14" fmla="*/ 21558 h 198332"/>
                <a:gd name="connsiteX15" fmla="*/ 71456 w 141878"/>
                <a:gd name="connsiteY15" fmla="*/ 0 h 198332"/>
                <a:gd name="connsiteX16" fmla="*/ 25466 w 141878"/>
                <a:gd name="connsiteY16" fmla="*/ 50302 h 198332"/>
                <a:gd name="connsiteX17" fmla="*/ 15406 w 141878"/>
                <a:gd name="connsiteY17" fmla="*/ 100603 h 198332"/>
                <a:gd name="connsiteX18" fmla="*/ 41276 w 141878"/>
                <a:gd name="connsiteY18" fmla="*/ 146593 h 198332"/>
                <a:gd name="connsiteX19" fmla="*/ 74331 w 141878"/>
                <a:gd name="connsiteY19" fmla="*/ 130784 h 198332"/>
                <a:gd name="connsiteX20" fmla="*/ 74331 w 141878"/>
                <a:gd name="connsiteY20" fmla="*/ 130784 h 198332"/>
                <a:gd name="connsiteX21" fmla="*/ 68582 w 141878"/>
                <a:gd name="connsiteY21" fmla="*/ 159528 h 198332"/>
                <a:gd name="connsiteX22" fmla="*/ 54210 w 141878"/>
                <a:gd name="connsiteY22" fmla="*/ 171026 h 198332"/>
                <a:gd name="connsiteX23" fmla="*/ 44150 w 141878"/>
                <a:gd name="connsiteY23" fmla="*/ 156654 h 198332"/>
                <a:gd name="connsiteX24" fmla="*/ 1034 w 141878"/>
                <a:gd name="connsiteY24" fmla="*/ 156654 h 198332"/>
                <a:gd name="connsiteX25" fmla="*/ 1034 w 141878"/>
                <a:gd name="connsiteY25" fmla="*/ 158091 h 19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878" h="198332">
                  <a:moveTo>
                    <a:pt x="64270" y="56050"/>
                  </a:moveTo>
                  <a:cubicBezTo>
                    <a:pt x="65708" y="48864"/>
                    <a:pt x="70019" y="34492"/>
                    <a:pt x="80079" y="34492"/>
                  </a:cubicBezTo>
                  <a:cubicBezTo>
                    <a:pt x="91577" y="34492"/>
                    <a:pt x="91577" y="43116"/>
                    <a:pt x="90140" y="53176"/>
                  </a:cubicBezTo>
                  <a:lnTo>
                    <a:pt x="81517" y="93417"/>
                  </a:lnTo>
                  <a:cubicBezTo>
                    <a:pt x="80079" y="102041"/>
                    <a:pt x="75768" y="112101"/>
                    <a:pt x="65708" y="112101"/>
                  </a:cubicBezTo>
                  <a:cubicBezTo>
                    <a:pt x="55647" y="112101"/>
                    <a:pt x="55647" y="104915"/>
                    <a:pt x="57084" y="96292"/>
                  </a:cubicBezTo>
                  <a:lnTo>
                    <a:pt x="64270" y="56050"/>
                  </a:lnTo>
                  <a:lnTo>
                    <a:pt x="64270" y="56050"/>
                  </a:lnTo>
                  <a:close/>
                  <a:moveTo>
                    <a:pt x="1034" y="158091"/>
                  </a:moveTo>
                  <a:cubicBezTo>
                    <a:pt x="-4715" y="191146"/>
                    <a:pt x="13969" y="198332"/>
                    <a:pt x="45587" y="198332"/>
                  </a:cubicBezTo>
                  <a:cubicBezTo>
                    <a:pt x="75768" y="198332"/>
                    <a:pt x="103075" y="186835"/>
                    <a:pt x="110261" y="152342"/>
                  </a:cubicBezTo>
                  <a:lnTo>
                    <a:pt x="141879" y="4312"/>
                  </a:lnTo>
                  <a:lnTo>
                    <a:pt x="103075" y="4312"/>
                  </a:lnTo>
                  <a:lnTo>
                    <a:pt x="98763" y="21558"/>
                  </a:lnTo>
                  <a:lnTo>
                    <a:pt x="98763" y="21558"/>
                  </a:lnTo>
                  <a:cubicBezTo>
                    <a:pt x="94451" y="7186"/>
                    <a:pt x="84391" y="0"/>
                    <a:pt x="71456" y="0"/>
                  </a:cubicBezTo>
                  <a:cubicBezTo>
                    <a:pt x="44150" y="0"/>
                    <a:pt x="29778" y="27307"/>
                    <a:pt x="25466" y="50302"/>
                  </a:cubicBezTo>
                  <a:lnTo>
                    <a:pt x="15406" y="100603"/>
                  </a:lnTo>
                  <a:cubicBezTo>
                    <a:pt x="11095" y="122161"/>
                    <a:pt x="15406" y="146593"/>
                    <a:pt x="41276" y="146593"/>
                  </a:cubicBezTo>
                  <a:cubicBezTo>
                    <a:pt x="52773" y="146593"/>
                    <a:pt x="62833" y="140845"/>
                    <a:pt x="74331" y="130784"/>
                  </a:cubicBezTo>
                  <a:lnTo>
                    <a:pt x="74331" y="130784"/>
                  </a:lnTo>
                  <a:lnTo>
                    <a:pt x="68582" y="159528"/>
                  </a:lnTo>
                  <a:cubicBezTo>
                    <a:pt x="65708" y="168151"/>
                    <a:pt x="62833" y="171026"/>
                    <a:pt x="54210" y="171026"/>
                  </a:cubicBezTo>
                  <a:cubicBezTo>
                    <a:pt x="42712" y="172463"/>
                    <a:pt x="41276" y="166714"/>
                    <a:pt x="44150" y="156654"/>
                  </a:cubicBezTo>
                  <a:lnTo>
                    <a:pt x="1034" y="156654"/>
                  </a:lnTo>
                  <a:lnTo>
                    <a:pt x="1034" y="158091"/>
                  </a:lnTo>
                  <a:close/>
                </a:path>
              </a:pathLst>
            </a:custGeom>
            <a:solidFill>
              <a:srgbClr val="FFFFFF"/>
            </a:solidFill>
            <a:ln w="14367"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32972FA7-2C72-F9E5-F27B-5032C565DEC8}"/>
                </a:ext>
              </a:extLst>
            </p:cNvPr>
            <p:cNvSpPr/>
            <p:nvPr/>
          </p:nvSpPr>
          <p:spPr>
            <a:xfrm>
              <a:off x="7021075" y="3190426"/>
              <a:ext cx="140844" cy="140844"/>
            </a:xfrm>
            <a:custGeom>
              <a:avLst/>
              <a:gdLst>
                <a:gd name="connsiteX0" fmla="*/ 0 w 140844"/>
                <a:gd name="connsiteY0" fmla="*/ 70422 h 140844"/>
                <a:gd name="connsiteX1" fmla="*/ 70422 w 140844"/>
                <a:gd name="connsiteY1" fmla="*/ 0 h 140844"/>
                <a:gd name="connsiteX2" fmla="*/ 140844 w 140844"/>
                <a:gd name="connsiteY2" fmla="*/ 70422 h 140844"/>
                <a:gd name="connsiteX3" fmla="*/ 70422 w 140844"/>
                <a:gd name="connsiteY3" fmla="*/ 140845 h 140844"/>
                <a:gd name="connsiteX4" fmla="*/ 0 w 140844"/>
                <a:gd name="connsiteY4" fmla="*/ 70422 h 140844"/>
                <a:gd name="connsiteX5" fmla="*/ 127910 w 140844"/>
                <a:gd name="connsiteY5" fmla="*/ 70422 h 140844"/>
                <a:gd name="connsiteX6" fmla="*/ 70422 w 140844"/>
                <a:gd name="connsiteY6" fmla="*/ 12935 h 140844"/>
                <a:gd name="connsiteX7" fmla="*/ 12935 w 140844"/>
                <a:gd name="connsiteY7" fmla="*/ 70422 h 140844"/>
                <a:gd name="connsiteX8" fmla="*/ 70422 w 140844"/>
                <a:gd name="connsiteY8" fmla="*/ 127910 h 140844"/>
                <a:gd name="connsiteX9" fmla="*/ 127910 w 140844"/>
                <a:gd name="connsiteY9" fmla="*/ 70422 h 140844"/>
                <a:gd name="connsiteX10" fmla="*/ 71860 w 140844"/>
                <a:gd name="connsiteY10" fmla="*/ 30181 h 140844"/>
                <a:gd name="connsiteX11" fmla="*/ 104915 w 140844"/>
                <a:gd name="connsiteY11" fmla="*/ 51739 h 140844"/>
                <a:gd name="connsiteX12" fmla="*/ 87669 w 140844"/>
                <a:gd name="connsiteY12" fmla="*/ 73297 h 140844"/>
                <a:gd name="connsiteX13" fmla="*/ 104915 w 140844"/>
                <a:gd name="connsiteY13" fmla="*/ 109226 h 140844"/>
                <a:gd name="connsiteX14" fmla="*/ 89106 w 140844"/>
                <a:gd name="connsiteY14" fmla="*/ 109226 h 140844"/>
                <a:gd name="connsiteX15" fmla="*/ 73297 w 140844"/>
                <a:gd name="connsiteY15" fmla="*/ 76171 h 140844"/>
                <a:gd name="connsiteX16" fmla="*/ 56050 w 140844"/>
                <a:gd name="connsiteY16" fmla="*/ 76171 h 140844"/>
                <a:gd name="connsiteX17" fmla="*/ 56050 w 140844"/>
                <a:gd name="connsiteY17" fmla="*/ 109226 h 140844"/>
                <a:gd name="connsiteX18" fmla="*/ 41678 w 140844"/>
                <a:gd name="connsiteY18" fmla="*/ 109226 h 140844"/>
                <a:gd name="connsiteX19" fmla="*/ 41678 w 140844"/>
                <a:gd name="connsiteY19" fmla="*/ 30181 h 140844"/>
                <a:gd name="connsiteX20" fmla="*/ 71860 w 140844"/>
                <a:gd name="connsiteY20" fmla="*/ 30181 h 140844"/>
                <a:gd name="connsiteX21" fmla="*/ 56050 w 140844"/>
                <a:gd name="connsiteY21" fmla="*/ 66111 h 140844"/>
                <a:gd name="connsiteX22" fmla="*/ 70422 w 140844"/>
                <a:gd name="connsiteY22" fmla="*/ 66111 h 140844"/>
                <a:gd name="connsiteX23" fmla="*/ 89106 w 140844"/>
                <a:gd name="connsiteY23" fmla="*/ 54613 h 140844"/>
                <a:gd name="connsiteX24" fmla="*/ 68985 w 140844"/>
                <a:gd name="connsiteY24" fmla="*/ 41679 h 140844"/>
                <a:gd name="connsiteX25" fmla="*/ 56050 w 140844"/>
                <a:gd name="connsiteY25" fmla="*/ 41679 h 140844"/>
                <a:gd name="connsiteX26" fmla="*/ 56050 w 140844"/>
                <a:gd name="connsiteY26" fmla="*/ 66111 h 14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0844" h="140844">
                  <a:moveTo>
                    <a:pt x="0" y="70422"/>
                  </a:moveTo>
                  <a:cubicBezTo>
                    <a:pt x="0" y="31618"/>
                    <a:pt x="31618" y="0"/>
                    <a:pt x="70422" y="0"/>
                  </a:cubicBezTo>
                  <a:cubicBezTo>
                    <a:pt x="109227" y="0"/>
                    <a:pt x="140844" y="31618"/>
                    <a:pt x="140844" y="70422"/>
                  </a:cubicBezTo>
                  <a:cubicBezTo>
                    <a:pt x="140844" y="109226"/>
                    <a:pt x="109227" y="140845"/>
                    <a:pt x="70422" y="140845"/>
                  </a:cubicBezTo>
                  <a:cubicBezTo>
                    <a:pt x="30181" y="139407"/>
                    <a:pt x="0" y="109226"/>
                    <a:pt x="0" y="70422"/>
                  </a:cubicBezTo>
                  <a:close/>
                  <a:moveTo>
                    <a:pt x="127910" y="70422"/>
                  </a:moveTo>
                  <a:cubicBezTo>
                    <a:pt x="127910" y="38804"/>
                    <a:pt x="102041" y="12935"/>
                    <a:pt x="70422" y="12935"/>
                  </a:cubicBezTo>
                  <a:cubicBezTo>
                    <a:pt x="38804" y="12935"/>
                    <a:pt x="12935" y="38804"/>
                    <a:pt x="12935" y="70422"/>
                  </a:cubicBezTo>
                  <a:cubicBezTo>
                    <a:pt x="12935" y="102040"/>
                    <a:pt x="38804" y="127910"/>
                    <a:pt x="70422" y="127910"/>
                  </a:cubicBezTo>
                  <a:cubicBezTo>
                    <a:pt x="102041" y="127910"/>
                    <a:pt x="127910" y="102040"/>
                    <a:pt x="127910" y="70422"/>
                  </a:cubicBezTo>
                  <a:close/>
                  <a:moveTo>
                    <a:pt x="71860" y="30181"/>
                  </a:moveTo>
                  <a:cubicBezTo>
                    <a:pt x="93417" y="30181"/>
                    <a:pt x="104915" y="37367"/>
                    <a:pt x="104915" y="51739"/>
                  </a:cubicBezTo>
                  <a:cubicBezTo>
                    <a:pt x="104915" y="63236"/>
                    <a:pt x="99166" y="70422"/>
                    <a:pt x="87669" y="73297"/>
                  </a:cubicBezTo>
                  <a:lnTo>
                    <a:pt x="104915" y="109226"/>
                  </a:lnTo>
                  <a:lnTo>
                    <a:pt x="89106" y="109226"/>
                  </a:lnTo>
                  <a:lnTo>
                    <a:pt x="73297" y="76171"/>
                  </a:lnTo>
                  <a:lnTo>
                    <a:pt x="56050" y="76171"/>
                  </a:lnTo>
                  <a:lnTo>
                    <a:pt x="56050" y="109226"/>
                  </a:lnTo>
                  <a:lnTo>
                    <a:pt x="41678" y="109226"/>
                  </a:lnTo>
                  <a:lnTo>
                    <a:pt x="41678" y="30181"/>
                  </a:lnTo>
                  <a:lnTo>
                    <a:pt x="71860" y="30181"/>
                  </a:lnTo>
                  <a:close/>
                  <a:moveTo>
                    <a:pt x="56050" y="66111"/>
                  </a:moveTo>
                  <a:lnTo>
                    <a:pt x="70422" y="66111"/>
                  </a:lnTo>
                  <a:cubicBezTo>
                    <a:pt x="83357" y="66111"/>
                    <a:pt x="89106" y="63236"/>
                    <a:pt x="89106" y="54613"/>
                  </a:cubicBezTo>
                  <a:cubicBezTo>
                    <a:pt x="89106" y="44553"/>
                    <a:pt x="81920" y="41679"/>
                    <a:pt x="68985" y="41679"/>
                  </a:cubicBezTo>
                  <a:lnTo>
                    <a:pt x="56050" y="41679"/>
                  </a:lnTo>
                  <a:lnTo>
                    <a:pt x="56050" y="66111"/>
                  </a:lnTo>
                  <a:close/>
                </a:path>
              </a:pathLst>
            </a:custGeom>
            <a:solidFill>
              <a:srgbClr val="FFFFFF"/>
            </a:solidFill>
            <a:ln w="14367"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AB805F93-0157-8BE0-F1BA-3B982E955470}"/>
              </a:ext>
            </a:extLst>
          </p:cNvPr>
          <p:cNvSpPr txBox="1"/>
          <p:nvPr userDrawn="1"/>
        </p:nvSpPr>
        <p:spPr>
          <a:xfrm>
            <a:off x="2674642" y="826222"/>
            <a:ext cx="3887523" cy="646331"/>
          </a:xfrm>
          <a:prstGeom prst="rect">
            <a:avLst/>
          </a:prstGeom>
          <a:noFill/>
        </p:spPr>
        <p:txBody>
          <a:bodyPr wrap="square" lIns="0" rtlCol="0">
            <a:spAutoFit/>
          </a:bodyPr>
          <a:lstStyle/>
          <a:p>
            <a:r>
              <a:rPr lang="en-US" sz="3600" b="0" i="0">
                <a:solidFill>
                  <a:schemeClr val="accent3">
                    <a:lumMod val="20000"/>
                    <a:lumOff val="80000"/>
                  </a:schemeClr>
                </a:solidFill>
                <a:latin typeface="Barlow ExtraLight" pitchFamily="2" charset="77"/>
              </a:rPr>
              <a:t>Thank You</a:t>
            </a:r>
          </a:p>
        </p:txBody>
      </p:sp>
      <p:sp>
        <p:nvSpPr>
          <p:cNvPr id="4" name="TextBox 3">
            <a:extLst>
              <a:ext uri="{FF2B5EF4-FFF2-40B4-BE49-F238E27FC236}">
                <a16:creationId xmlns:a16="http://schemas.microsoft.com/office/drawing/2014/main" id="{314910AA-963C-4D28-BF46-B709435890E4}"/>
              </a:ext>
            </a:extLst>
          </p:cNvPr>
          <p:cNvSpPr txBox="1"/>
          <p:nvPr userDrawn="1"/>
        </p:nvSpPr>
        <p:spPr>
          <a:xfrm>
            <a:off x="2674642" y="6031778"/>
            <a:ext cx="3887523" cy="369332"/>
          </a:xfrm>
          <a:prstGeom prst="rect">
            <a:avLst/>
          </a:prstGeom>
        </p:spPr>
        <p:txBody>
          <a:bodyPr lIns="0" tIns="0" rIns="0" bIns="0"/>
          <a:lstStyle>
            <a:lvl1pPr marL="0" lvl="0" indent="0" eaLnBrk="1" hangingPunct="1">
              <a:spcBef>
                <a:spcPct val="20000"/>
              </a:spcBef>
              <a:buFont typeface="Arial" pitchFamily="34" charset="0"/>
              <a:buNone/>
              <a:defRPr sz="1800" b="1" i="0" spc="50" baseline="0">
                <a:solidFill>
                  <a:schemeClr val="bg1"/>
                </a:solidFill>
                <a:latin typeface="Barlow SemiBold" pitchFamily="2" charset="77"/>
                <a:cs typeface="Calibri" panose="020F0502020204030204" pitchFamily="34" charset="0"/>
              </a:defRPr>
            </a:lvl1pPr>
            <a:lvl2pPr marL="742950" indent="-285750" eaLnBrk="1" hangingPunct="1">
              <a:spcBef>
                <a:spcPct val="20000"/>
              </a:spcBef>
              <a:buFont typeface="Arial" pitchFamily="34" charset="0"/>
              <a:buChar char="•"/>
              <a:defRPr sz="2000">
                <a:solidFill>
                  <a:srgbClr val="000000"/>
                </a:solidFill>
                <a:latin typeface="Calibri" panose="020F0502020204030204" pitchFamily="34" charset="0"/>
                <a:cs typeface="Calibri" panose="020F0502020204030204" pitchFamily="34" charset="0"/>
              </a:defRPr>
            </a:lvl2pPr>
            <a:lvl3pPr marL="1143000" indent="-228600" eaLnBrk="1" hangingPunct="1">
              <a:spcBef>
                <a:spcPct val="20000"/>
              </a:spcBef>
              <a:buFont typeface="Arial" pitchFamily="34" charset="0"/>
              <a:buChar char="•"/>
              <a:defRPr sz="1800">
                <a:solidFill>
                  <a:srgbClr val="000000"/>
                </a:solidFill>
                <a:latin typeface="Calibri" panose="020F0502020204030204" pitchFamily="34" charset="0"/>
                <a:cs typeface="Calibri" panose="020F0502020204030204" pitchFamily="34" charset="0"/>
              </a:defRPr>
            </a:lvl3pPr>
            <a:lvl4pPr marL="1600200" indent="-228600" eaLnBrk="1" hangingPunct="1">
              <a:spcBef>
                <a:spcPct val="20000"/>
              </a:spcBef>
              <a:buFont typeface="Arial" pitchFamily="34" charset="0"/>
              <a:buChar char="•"/>
              <a:defRPr sz="1600">
                <a:solidFill>
                  <a:srgbClr val="000000"/>
                </a:solidFill>
                <a:latin typeface="Calibri" panose="020F0502020204030204" pitchFamily="34" charset="0"/>
                <a:cs typeface="Calibri" panose="020F0502020204030204" pitchFamily="34" charset="0"/>
              </a:defRPr>
            </a:lvl4pPr>
            <a:lvl5pPr marL="2057400" indent="-228600" eaLnBrk="1" hangingPunct="1">
              <a:spcBef>
                <a:spcPct val="20000"/>
              </a:spcBef>
              <a:buFont typeface="Arial" pitchFamily="34" charset="0"/>
              <a:buChar char="•"/>
              <a:defRPr sz="1600">
                <a:solidFill>
                  <a:srgbClr val="000000"/>
                </a:solidFill>
                <a:latin typeface="Calibri" panose="020F0502020204030204" pitchFamily="34" charset="0"/>
                <a:cs typeface="Calibri" panose="020F0502020204030204" pitchFamily="34" charset="0"/>
              </a:defRPr>
            </a:lvl5pPr>
            <a:lvl6pPr marL="2514600" indent="-228600">
              <a:spcBef>
                <a:spcPct val="20000"/>
              </a:spcBef>
              <a:buFont typeface="Arial" pitchFamily="34" charset="0"/>
              <a:buChar char="•"/>
              <a:defRPr sz="2000">
                <a:latin typeface="+mn-lt"/>
              </a:defRPr>
            </a:lvl6pPr>
            <a:lvl7pPr marL="2971800" indent="-228600">
              <a:spcBef>
                <a:spcPct val="20000"/>
              </a:spcBef>
              <a:buFont typeface="Arial" pitchFamily="34" charset="0"/>
              <a:buChar char="•"/>
              <a:defRPr sz="2000">
                <a:latin typeface="+mn-lt"/>
              </a:defRPr>
            </a:lvl7pPr>
            <a:lvl8pPr marL="3429000" indent="-228600">
              <a:spcBef>
                <a:spcPct val="20000"/>
              </a:spcBef>
              <a:buFont typeface="Arial" pitchFamily="34" charset="0"/>
              <a:buChar char="•"/>
              <a:defRPr sz="2000">
                <a:latin typeface="+mn-lt"/>
              </a:defRPr>
            </a:lvl8pPr>
            <a:lvl9pPr marL="3886200" indent="-228600">
              <a:spcBef>
                <a:spcPct val="20000"/>
              </a:spcBef>
              <a:buFont typeface="Arial" pitchFamily="34" charset="0"/>
              <a:buChar char="•"/>
              <a:defRPr sz="2000">
                <a:latin typeface="+mn-lt"/>
              </a:defRPr>
            </a:lvl9pPr>
          </a:lstStyle>
          <a:p>
            <a:pPr lvl="0"/>
            <a:r>
              <a:rPr lang="en-US" err="1"/>
              <a:t>McKinstry.com</a:t>
            </a:r>
            <a:endParaRPr lang="en-US"/>
          </a:p>
        </p:txBody>
      </p:sp>
      <p:cxnSp>
        <p:nvCxnSpPr>
          <p:cNvPr id="6" name="Straight Connector 5" hidden="1">
            <a:extLst>
              <a:ext uri="{FF2B5EF4-FFF2-40B4-BE49-F238E27FC236}">
                <a16:creationId xmlns:a16="http://schemas.microsoft.com/office/drawing/2014/main" id="{AF57E85B-668F-A75A-EC9D-94C9CECDE10E}"/>
              </a:ext>
            </a:extLst>
          </p:cNvPr>
          <p:cNvCxnSpPr/>
          <p:nvPr userDrawn="1"/>
        </p:nvCxnSpPr>
        <p:spPr>
          <a:xfrm>
            <a:off x="2756647" y="1627094"/>
            <a:ext cx="679077" cy="0"/>
          </a:xfrm>
          <a:prstGeom prst="line">
            <a:avLst/>
          </a:prstGeom>
          <a:ln>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39" name="Dots">
            <a:extLst>
              <a:ext uri="{FF2B5EF4-FFF2-40B4-BE49-F238E27FC236}">
                <a16:creationId xmlns:a16="http://schemas.microsoft.com/office/drawing/2014/main" id="{25656D8E-E56E-71DF-1F79-B41F4A1101F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5609902"/>
            <a:ext cx="711200" cy="660400"/>
          </a:xfrm>
          <a:prstGeom prst="rect">
            <a:avLst/>
          </a:prstGeom>
        </p:spPr>
      </p:pic>
    </p:spTree>
    <p:extLst>
      <p:ext uri="{BB962C8B-B14F-4D97-AF65-F5344CB8AC3E}">
        <p14:creationId xmlns:p14="http://schemas.microsoft.com/office/powerpoint/2010/main" val="1054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cK Blue - Basic Content Slides-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A1169-91F0-10D5-9A4C-42523210D2F8}"/>
              </a:ext>
            </a:extLst>
          </p:cNvPr>
          <p:cNvSpPr>
            <a:spLocks noGrp="1"/>
          </p:cNvSpPr>
          <p:nvPr>
            <p:ph type="ctrTitle" hasCustomPrompt="1"/>
          </p:nvPr>
        </p:nvSpPr>
        <p:spPr>
          <a:xfrm>
            <a:off x="381001" y="183430"/>
            <a:ext cx="10477500" cy="673100"/>
          </a:xfrm>
          <a:prstGeom prst="rect">
            <a:avLst/>
          </a:prstGeom>
        </p:spPr>
        <p:txBody>
          <a:bodyPr lIns="0" tIns="0" rIns="0" bIns="0" anchor="b">
            <a:normAutofit/>
          </a:bodyPr>
          <a:lstStyle>
            <a:lvl1pPr algn="l">
              <a:lnSpc>
                <a:spcPts val="4000"/>
              </a:lnSpc>
              <a:defRPr sz="3600" b="0" i="0">
                <a:solidFill>
                  <a:schemeClr val="bg2"/>
                </a:solidFill>
                <a:latin typeface="Barlow Light" pitchFamily="2" charset="77"/>
              </a:defRPr>
            </a:lvl1pPr>
          </a:lstStyle>
          <a:p>
            <a:r>
              <a:rPr lang="en-US"/>
              <a:t>Click to Edit Master Title Style</a:t>
            </a:r>
          </a:p>
        </p:txBody>
      </p:sp>
      <p:sp>
        <p:nvSpPr>
          <p:cNvPr id="3" name="Rectangle 2">
            <a:extLst>
              <a:ext uri="{FF2B5EF4-FFF2-40B4-BE49-F238E27FC236}">
                <a16:creationId xmlns:a16="http://schemas.microsoft.com/office/drawing/2014/main" id="{2E2007D3-864A-3ADB-7F28-0E9D4322EA70}"/>
              </a:ext>
            </a:extLst>
          </p:cNvPr>
          <p:cNvSpPr/>
          <p:nvPr userDrawn="1"/>
        </p:nvSpPr>
        <p:spPr>
          <a:xfrm>
            <a:off x="0" y="0"/>
            <a:ext cx="273698" cy="762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2">
            <a:extLst>
              <a:ext uri="{FF2B5EF4-FFF2-40B4-BE49-F238E27FC236}">
                <a16:creationId xmlns:a16="http://schemas.microsoft.com/office/drawing/2014/main" id="{22348988-F04A-CB11-D408-C426A290AE39}"/>
              </a:ext>
            </a:extLst>
          </p:cNvPr>
          <p:cNvSpPr>
            <a:spLocks noGrp="1"/>
          </p:cNvSpPr>
          <p:nvPr>
            <p:ph type="body" sz="quarter" idx="10" hasCustomPrompt="1"/>
          </p:nvPr>
        </p:nvSpPr>
        <p:spPr>
          <a:xfrm>
            <a:off x="381001" y="903116"/>
            <a:ext cx="10477499" cy="430384"/>
          </a:xfrm>
          <a:prstGeom prst="rect">
            <a:avLst/>
          </a:prstGeom>
        </p:spPr>
        <p:txBody>
          <a:bodyPr lIns="0" tIns="0" rIns="0" bIns="0" anchor="t" anchorCtr="0"/>
          <a:lstStyle>
            <a:lvl1pPr>
              <a:buNone/>
              <a:defRPr sz="2000" b="0" i="0">
                <a:solidFill>
                  <a:schemeClr val="bg2"/>
                </a:solidFill>
                <a:latin typeface="Barlow ExtraLight" pitchFamily="2" charset="77"/>
              </a:defRPr>
            </a:lvl1pPr>
          </a:lstStyle>
          <a:p>
            <a:pPr lvl="0"/>
            <a:r>
              <a:rPr lang="en-US"/>
              <a:t>Click To Edit Master Text Styles</a:t>
            </a:r>
          </a:p>
        </p:txBody>
      </p:sp>
      <p:pic>
        <p:nvPicPr>
          <p:cNvPr id="7" name="Graphic 6">
            <a:extLst>
              <a:ext uri="{FF2B5EF4-FFF2-40B4-BE49-F238E27FC236}">
                <a16:creationId xmlns:a16="http://schemas.microsoft.com/office/drawing/2014/main" id="{34E343C4-468D-D6C7-3EC0-E5BC87E963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1000" y="6310353"/>
            <a:ext cx="952500" cy="430490"/>
          </a:xfrm>
          <a:prstGeom prst="rect">
            <a:avLst/>
          </a:prstGeom>
        </p:spPr>
      </p:pic>
      <p:sp>
        <p:nvSpPr>
          <p:cNvPr id="12" name="TextBox 11">
            <a:extLst>
              <a:ext uri="{FF2B5EF4-FFF2-40B4-BE49-F238E27FC236}">
                <a16:creationId xmlns:a16="http://schemas.microsoft.com/office/drawing/2014/main" id="{599B3655-AE1D-8381-17A3-4A2F2E3CC47C}"/>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solidFill>
                  <a:schemeClr val="bg2"/>
                </a:solidFill>
                <a:latin typeface="Barlow Condensed" pitchFamily="2" charset="77"/>
              </a:rPr>
              <a:pPr algn="r"/>
              <a:t>‹#›</a:t>
            </a:fld>
            <a:endParaRPr lang="en-US" sz="1200" b="0" i="0">
              <a:solidFill>
                <a:schemeClr val="bg2"/>
              </a:solidFill>
              <a:latin typeface="Barlow Condensed" pitchFamily="2" charset="77"/>
            </a:endParaRPr>
          </a:p>
        </p:txBody>
      </p:sp>
      <p:sp>
        <p:nvSpPr>
          <p:cNvPr id="18" name="Text Placeholder 52">
            <a:extLst>
              <a:ext uri="{FF2B5EF4-FFF2-40B4-BE49-F238E27FC236}">
                <a16:creationId xmlns:a16="http://schemas.microsoft.com/office/drawing/2014/main" id="{5038AAEB-F4D0-0740-2A6A-3A7E2DAE6216}"/>
              </a:ext>
            </a:extLst>
          </p:cNvPr>
          <p:cNvSpPr>
            <a:spLocks noGrp="1"/>
          </p:cNvSpPr>
          <p:nvPr>
            <p:ph type="body" sz="quarter" idx="17" hasCustomPrompt="1"/>
          </p:nvPr>
        </p:nvSpPr>
        <p:spPr>
          <a:xfrm>
            <a:off x="381001" y="1333500"/>
            <a:ext cx="11430000" cy="4953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8" name="Rectangle 7">
            <a:extLst>
              <a:ext uri="{FF2B5EF4-FFF2-40B4-BE49-F238E27FC236}">
                <a16:creationId xmlns:a16="http://schemas.microsoft.com/office/drawing/2014/main" id="{A7B8FDD1-0408-2A15-002D-592662A57F79}"/>
              </a:ext>
            </a:extLst>
          </p:cNvPr>
          <p:cNvSpPr/>
          <p:nvPr userDrawn="1"/>
        </p:nvSpPr>
        <p:spPr>
          <a:xfrm>
            <a:off x="0" y="762068"/>
            <a:ext cx="273698" cy="571432"/>
          </a:xfrm>
          <a:prstGeom prst="rect">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Dots">
            <a:extLst>
              <a:ext uri="{FF2B5EF4-FFF2-40B4-BE49-F238E27FC236}">
                <a16:creationId xmlns:a16="http://schemas.microsoft.com/office/drawing/2014/main" id="{66915AA9-A608-5E91-B39F-7C11961AA7A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220156" y="213360"/>
            <a:ext cx="590842" cy="548640"/>
          </a:xfrm>
          <a:prstGeom prst="rect">
            <a:avLst/>
          </a:prstGeom>
        </p:spPr>
      </p:pic>
    </p:spTree>
    <p:extLst>
      <p:ext uri="{BB962C8B-B14F-4D97-AF65-F5344CB8AC3E}">
        <p14:creationId xmlns:p14="http://schemas.microsoft.com/office/powerpoint/2010/main" val="373590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cK Blue - Quarter Colo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32385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52">
            <a:extLst>
              <a:ext uri="{FF2B5EF4-FFF2-40B4-BE49-F238E27FC236}">
                <a16:creationId xmlns:a16="http://schemas.microsoft.com/office/drawing/2014/main" id="{E9892895-9D40-44AE-8E27-095048442F29}"/>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pic>
        <p:nvPicPr>
          <p:cNvPr id="3" name="Dots" hidden="1">
            <a:extLst>
              <a:ext uri="{FF2B5EF4-FFF2-40B4-BE49-F238E27FC236}">
                <a16:creationId xmlns:a16="http://schemas.microsoft.com/office/drawing/2014/main" id="{55C25A23-306B-692A-B240-F232F89422B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2747" y="406332"/>
            <a:ext cx="582579" cy="540966"/>
          </a:xfrm>
          <a:prstGeom prst="rect">
            <a:avLst/>
          </a:prstGeom>
        </p:spPr>
      </p:pic>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13" name="Rectangle 12">
            <a:extLst>
              <a:ext uri="{FF2B5EF4-FFF2-40B4-BE49-F238E27FC236}">
                <a16:creationId xmlns:a16="http://schemas.microsoft.com/office/drawing/2014/main" id="{6C2F3661-8CA9-4791-EDDF-66A8DE760FA5}"/>
              </a:ext>
            </a:extLst>
          </p:cNvPr>
          <p:cNvSpPr/>
          <p:nvPr userDrawn="1"/>
        </p:nvSpPr>
        <p:spPr>
          <a:xfrm>
            <a:off x="3236970" y="0"/>
            <a:ext cx="118872" cy="6858000"/>
          </a:xfrm>
          <a:prstGeom prst="rect">
            <a:avLst/>
          </a:prstGeom>
          <a:solidFill>
            <a:schemeClr val="accent5">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Dots" hidden="1">
            <a:extLst>
              <a:ext uri="{FF2B5EF4-FFF2-40B4-BE49-F238E27FC236}">
                <a16:creationId xmlns:a16="http://schemas.microsoft.com/office/drawing/2014/main" id="{3F378B5A-B1B0-E61A-9C64-A1D465FF8A7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2747" y="401131"/>
            <a:ext cx="593782" cy="551369"/>
          </a:xfrm>
          <a:prstGeom prst="rect">
            <a:avLst/>
          </a:prstGeom>
        </p:spPr>
      </p:pic>
      <p:pic>
        <p:nvPicPr>
          <p:cNvPr id="63" name="Dots">
            <a:extLst>
              <a:ext uri="{FF2B5EF4-FFF2-40B4-BE49-F238E27FC236}">
                <a16:creationId xmlns:a16="http://schemas.microsoft.com/office/drawing/2014/main" id="{E85EAAD0-9885-7EE3-3175-A3D3380F74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2979868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cean Blue - Quarter Colo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AFDB9B-E4EF-8340-B29F-E99AF58A93E0}"/>
              </a:ext>
            </a:extLst>
          </p:cNvPr>
          <p:cNvSpPr/>
          <p:nvPr userDrawn="1"/>
        </p:nvSpPr>
        <p:spPr>
          <a:xfrm>
            <a:off x="0" y="0"/>
            <a:ext cx="32385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52">
            <a:extLst>
              <a:ext uri="{FF2B5EF4-FFF2-40B4-BE49-F238E27FC236}">
                <a16:creationId xmlns:a16="http://schemas.microsoft.com/office/drawing/2014/main" id="{5B16A432-BD61-604B-9091-2D2476DCD0FF}"/>
              </a:ext>
            </a:extLst>
          </p:cNvPr>
          <p:cNvSpPr>
            <a:spLocks noGrp="1"/>
          </p:cNvSpPr>
          <p:nvPr>
            <p:ph type="body" sz="quarter" idx="13"/>
          </p:nvPr>
        </p:nvSpPr>
        <p:spPr>
          <a:xfrm>
            <a:off x="4191001" y="415925"/>
            <a:ext cx="7588252" cy="346075"/>
          </a:xfrm>
          <a:prstGeom prst="rect">
            <a:avLst/>
          </a:prstGeom>
        </p:spPr>
        <p:txBody>
          <a:bodyPr/>
          <a:lstStyle>
            <a:lvl1pPr marL="0" indent="0">
              <a:buNone/>
              <a:defRPr sz="2000">
                <a:solidFill>
                  <a:schemeClr val="accent5"/>
                </a:solidFill>
                <a:latin typeface="+mj-lt"/>
              </a:defRPr>
            </a:lvl1pPr>
          </a:lstStyle>
          <a:p>
            <a:pPr lvl="0"/>
            <a:r>
              <a:rPr lang="en-US"/>
              <a:t>Click to edit Master text styles</a:t>
            </a:r>
          </a:p>
        </p:txBody>
      </p:sp>
      <p:sp>
        <p:nvSpPr>
          <p:cNvPr id="12" name="Text Placeholder 52">
            <a:extLst>
              <a:ext uri="{FF2B5EF4-FFF2-40B4-BE49-F238E27FC236}">
                <a16:creationId xmlns:a16="http://schemas.microsoft.com/office/drawing/2014/main" id="{BAB516C1-4B38-9E44-9A17-79368B69F772}"/>
              </a:ext>
            </a:extLst>
          </p:cNvPr>
          <p:cNvSpPr>
            <a:spLocks noGrp="1"/>
          </p:cNvSpPr>
          <p:nvPr>
            <p:ph type="body" sz="quarter" idx="17" hasCustomPrompt="1"/>
          </p:nvPr>
        </p:nvSpPr>
        <p:spPr>
          <a:xfrm>
            <a:off x="4191001" y="952500"/>
            <a:ext cx="7588252" cy="5334000"/>
          </a:xfrm>
          <a:prstGeom prst="rect">
            <a:avLst/>
          </a:prstGeom>
        </p:spPr>
        <p:txBody>
          <a:bodyPr/>
          <a:lstStyle>
            <a:lvl1pPr marL="7938" indent="0">
              <a:buFont typeface="Arial" panose="020B0604020202020204" pitchFamily="34" charset="0"/>
              <a:buNone/>
              <a:tabLst/>
              <a:defRPr sz="1600" spc="50" baseline="0">
                <a:solidFill>
                  <a:srgbClr val="000000"/>
                </a:solidFill>
                <a:latin typeface="+mn-lt"/>
              </a:defRPr>
            </a:lvl1pPr>
            <a:lvl2pPr marL="119063" indent="-111125">
              <a:buFont typeface="Arial" panose="020B0604020202020204" pitchFamily="34" charset="0"/>
              <a:buChar char="•"/>
              <a:tabLst/>
              <a:defRPr sz="1600">
                <a:solidFill>
                  <a:srgbClr val="000000"/>
                </a:solidFill>
                <a:latin typeface="+mn-lt"/>
              </a:defRPr>
            </a:lvl2pPr>
            <a:lvl3pPr marL="342900" indent="-112713">
              <a:buFont typeface="Arial" panose="020B0604020202020204" pitchFamily="34" charset="0"/>
              <a:buChar char="•"/>
              <a:tabLst/>
              <a:defRPr sz="1600">
                <a:solidFill>
                  <a:srgbClr val="000000"/>
                </a:solidFill>
                <a:latin typeface="+mn-lt"/>
              </a:defRPr>
            </a:lvl3pPr>
            <a:lvl4pPr marL="574675" indent="-112713">
              <a:buFont typeface="Arial" panose="020B0604020202020204" pitchFamily="34" charset="0"/>
              <a:buChar char="•"/>
              <a:tabLst/>
              <a:defRPr sz="1600">
                <a:solidFill>
                  <a:srgbClr val="000000"/>
                </a:solidFill>
                <a:latin typeface="+mn-lt"/>
              </a:defRPr>
            </a:lvl4pPr>
            <a:lvl5pPr marL="806450" indent="-120650">
              <a:buFont typeface="Arial" panose="020B0604020202020204" pitchFamily="34" charset="0"/>
              <a:buChar char="•"/>
              <a:tabLst/>
              <a:defRPr sz="1600">
                <a:solidFill>
                  <a:srgbClr val="000000"/>
                </a:solidFill>
                <a:latin typeface="+mn-lt"/>
              </a:defRPr>
            </a:lvl5pPr>
            <a:lvl6pPr marL="1028700" indent="-111125">
              <a:buFont typeface="Arial" panose="020B0604020202020204" pitchFamily="34" charset="0"/>
              <a:buChar char="•"/>
              <a:tabLst/>
              <a:defRPr sz="1600">
                <a:solidFill>
                  <a:srgbClr val="000000"/>
                </a:solidFill>
                <a:latin typeface="+mn-lt"/>
              </a:defRPr>
            </a:lvl6pPr>
            <a:lvl7pPr marL="1260475" indent="-111125">
              <a:tabLst/>
              <a:defRPr sz="1400">
                <a:solidFill>
                  <a:srgbClr val="000000"/>
                </a:solidFill>
                <a:latin typeface="Barlow" pitchFamily="2" charset="77"/>
              </a:defRPr>
            </a:lvl7pPr>
          </a:lstStyle>
          <a:p>
            <a:pPr lvl="0"/>
            <a:r>
              <a:rPr lang="en-US"/>
              <a:t>Click to edit text</a:t>
            </a:r>
          </a:p>
          <a:p>
            <a:pPr lvl="1"/>
            <a:r>
              <a:rPr lang="en-US"/>
              <a:t>List item 1 </a:t>
            </a:r>
          </a:p>
          <a:p>
            <a:pPr lvl="2"/>
            <a:r>
              <a:rPr lang="en-US"/>
              <a:t>List item 2 </a:t>
            </a:r>
          </a:p>
          <a:p>
            <a:pPr lvl="3"/>
            <a:r>
              <a:rPr lang="en-US"/>
              <a:t>List item 3 </a:t>
            </a:r>
          </a:p>
          <a:p>
            <a:pPr lvl="4"/>
            <a:r>
              <a:rPr lang="en-US"/>
              <a:t>List item 4 </a:t>
            </a:r>
          </a:p>
          <a:p>
            <a:pPr lvl="5"/>
            <a:r>
              <a:rPr lang="en-US"/>
              <a:t>List item 5</a:t>
            </a:r>
          </a:p>
        </p:txBody>
      </p:sp>
      <p:sp>
        <p:nvSpPr>
          <p:cNvPr id="4" name="TextBox 3">
            <a:extLst>
              <a:ext uri="{FF2B5EF4-FFF2-40B4-BE49-F238E27FC236}">
                <a16:creationId xmlns:a16="http://schemas.microsoft.com/office/drawing/2014/main" id="{8B02436D-BE7D-19D4-BF08-3EFDF66CE86D}"/>
              </a:ext>
            </a:extLst>
          </p:cNvPr>
          <p:cNvSpPr txBox="1"/>
          <p:nvPr userDrawn="1"/>
        </p:nvSpPr>
        <p:spPr>
          <a:xfrm>
            <a:off x="10655764" y="6484661"/>
            <a:ext cx="1155234" cy="184666"/>
          </a:xfrm>
          <a:prstGeom prst="rect">
            <a:avLst/>
          </a:prstGeom>
          <a:noFill/>
        </p:spPr>
        <p:txBody>
          <a:bodyPr wrap="square" lIns="0" tIns="0" rIns="0" bIns="0" rtlCol="0">
            <a:spAutoFit/>
          </a:bodyPr>
          <a:lstStyle/>
          <a:p>
            <a:pPr algn="r"/>
            <a:fld id="{3B75B66D-2CA0-F445-BC1F-0E03ADA71587}" type="slidenum">
              <a:rPr lang="en-US" sz="1200" b="0" i="0" smtClean="0">
                <a:latin typeface="Barlow Condensed" pitchFamily="2" charset="77"/>
              </a:rPr>
              <a:pPr algn="r"/>
              <a:t>‹#›</a:t>
            </a:fld>
            <a:endParaRPr lang="en-US" sz="1200" b="0" i="0">
              <a:latin typeface="Barlow Condensed" pitchFamily="2" charset="77"/>
            </a:endParaRPr>
          </a:p>
        </p:txBody>
      </p:sp>
      <p:pic>
        <p:nvPicPr>
          <p:cNvPr id="11" name="Picture 10" descr="A black and white logo&#10;&#10;Description automatically generated with medium confidence">
            <a:extLst>
              <a:ext uri="{FF2B5EF4-FFF2-40B4-BE49-F238E27FC236}">
                <a16:creationId xmlns:a16="http://schemas.microsoft.com/office/drawing/2014/main" id="{5C57441F-6172-03DC-4138-606A2E4618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571" y="6319858"/>
            <a:ext cx="921358" cy="411480"/>
          </a:xfrm>
          <a:prstGeom prst="rect">
            <a:avLst/>
          </a:prstGeom>
        </p:spPr>
      </p:pic>
      <p:sp>
        <p:nvSpPr>
          <p:cNvPr id="6" name="Rectangle 5">
            <a:extLst>
              <a:ext uri="{FF2B5EF4-FFF2-40B4-BE49-F238E27FC236}">
                <a16:creationId xmlns:a16="http://schemas.microsoft.com/office/drawing/2014/main" id="{4C1996AB-DD8D-443E-5CEF-0B536982C9B7}"/>
              </a:ext>
            </a:extLst>
          </p:cNvPr>
          <p:cNvSpPr/>
          <p:nvPr userDrawn="1"/>
        </p:nvSpPr>
        <p:spPr>
          <a:xfrm>
            <a:off x="3236970" y="0"/>
            <a:ext cx="118872"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52">
            <a:extLst>
              <a:ext uri="{FF2B5EF4-FFF2-40B4-BE49-F238E27FC236}">
                <a16:creationId xmlns:a16="http://schemas.microsoft.com/office/drawing/2014/main" id="{AC0609AB-D331-C18F-5281-1F1B7061502B}"/>
              </a:ext>
            </a:extLst>
          </p:cNvPr>
          <p:cNvSpPr>
            <a:spLocks noGrp="1"/>
          </p:cNvSpPr>
          <p:nvPr>
            <p:ph type="body" sz="quarter" idx="16"/>
          </p:nvPr>
        </p:nvSpPr>
        <p:spPr>
          <a:xfrm>
            <a:off x="381001" y="1353631"/>
            <a:ext cx="2443222" cy="4150008"/>
          </a:xfrm>
          <a:prstGeom prst="rect">
            <a:avLst/>
          </a:prstGeom>
        </p:spPr>
        <p:txBody>
          <a:bodyPr wrap="square" lIns="0" rIns="0" anchor="ctr">
            <a:normAutofit/>
          </a:bodyPr>
          <a:lstStyle>
            <a:lvl1pPr marL="0" indent="0">
              <a:buNone/>
              <a:defRPr sz="3200">
                <a:solidFill>
                  <a:schemeClr val="bg1"/>
                </a:solidFill>
                <a:latin typeface="+mj-lt"/>
              </a:defRPr>
            </a:lvl1pPr>
          </a:lstStyle>
          <a:p>
            <a:pPr lvl="0"/>
            <a:r>
              <a:rPr lang="en-US"/>
              <a:t>Click to edit Master text styles</a:t>
            </a:r>
          </a:p>
        </p:txBody>
      </p:sp>
      <p:pic>
        <p:nvPicPr>
          <p:cNvPr id="7" name="Dots">
            <a:extLst>
              <a:ext uri="{FF2B5EF4-FFF2-40B4-BE49-F238E27FC236}">
                <a16:creationId xmlns:a16="http://schemas.microsoft.com/office/drawing/2014/main" id="{D47E0FAC-DA5A-5D36-CD2F-47AC3AD4506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10001" y="396882"/>
            <a:ext cx="590842" cy="548640"/>
          </a:xfrm>
          <a:prstGeom prst="rect">
            <a:avLst/>
          </a:prstGeom>
        </p:spPr>
      </p:pic>
    </p:spTree>
    <p:extLst>
      <p:ext uri="{BB962C8B-B14F-4D97-AF65-F5344CB8AC3E}">
        <p14:creationId xmlns:p14="http://schemas.microsoft.com/office/powerpoint/2010/main" val="910154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theme" Target="../theme/theme11.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12.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6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heme" Target="../theme/theme2.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3.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4.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theme" Target="../theme/theme5.xml"/><Relationship Id="rId4" Type="http://schemas.openxmlformats.org/officeDocument/2006/relationships/slideLayout" Target="../slideLayouts/slideLayout2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4944135"/>
      </p:ext>
    </p:extLst>
  </p:cSld>
  <p:clrMap bg1="lt1" tx1="dk1" bg2="lt2" tx2="dk2" accent1="accent1" accent2="accent2" accent3="accent3" accent4="accent4" accent5="accent5" accent6="accent6" hlink="hlink" folHlink="folHlink"/>
  <p:sldLayoutIdLst>
    <p:sldLayoutId id="2147483826" r:id="rId1"/>
    <p:sldLayoutId id="2147484077" r:id="rId2"/>
    <p:sldLayoutId id="2147484078" r:id="rId3"/>
    <p:sldLayoutId id="2147484079" r:id="rId4"/>
    <p:sldLayoutId id="2147484080" r:id="rId5"/>
    <p:sldLayoutId id="2147484081" r:id="rId6"/>
    <p:sldLayoutId id="2147484082"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1" fontAlgn="base" hangingPunct="1">
        <a:spcBef>
          <a:spcPct val="0"/>
        </a:spcBef>
        <a:spcAft>
          <a:spcPct val="0"/>
        </a:spcAft>
        <a:defRPr sz="2800" b="1">
          <a:solidFill>
            <a:schemeClr val="tx1"/>
          </a:solidFill>
          <a:latin typeface="Verdana" pitchFamily="34" charset="0"/>
        </a:defRPr>
      </a:lvl2pPr>
      <a:lvl3pPr algn="l" rtl="0" eaLnBrk="1" fontAlgn="base" hangingPunct="1">
        <a:spcBef>
          <a:spcPct val="0"/>
        </a:spcBef>
        <a:spcAft>
          <a:spcPct val="0"/>
        </a:spcAft>
        <a:defRPr sz="2800" b="1">
          <a:solidFill>
            <a:schemeClr val="tx1"/>
          </a:solidFill>
          <a:latin typeface="Verdana" pitchFamily="34" charset="0"/>
        </a:defRPr>
      </a:lvl3pPr>
      <a:lvl4pPr algn="l" rtl="0" eaLnBrk="1" fontAlgn="base" hangingPunct="1">
        <a:spcBef>
          <a:spcPct val="0"/>
        </a:spcBef>
        <a:spcAft>
          <a:spcPct val="0"/>
        </a:spcAft>
        <a:defRPr sz="2800" b="1">
          <a:solidFill>
            <a:schemeClr val="tx1"/>
          </a:solidFill>
          <a:latin typeface="Verdana" pitchFamily="34" charset="0"/>
        </a:defRPr>
      </a:lvl4pPr>
      <a:lvl5pPr algn="l" rtl="0" eaLnBrk="1" fontAlgn="base" hangingPunct="1">
        <a:spcBef>
          <a:spcPct val="0"/>
        </a:spcBef>
        <a:spcAft>
          <a:spcPct val="0"/>
        </a:spcAft>
        <a:defRPr sz="2800" b="1">
          <a:solidFill>
            <a:schemeClr val="tx1"/>
          </a:solidFill>
          <a:latin typeface="Verdana" pitchFamily="34" charset="0"/>
        </a:defRPr>
      </a:lvl5pPr>
      <a:lvl6pPr marL="457200" algn="l" rtl="0" eaLnBrk="1" fontAlgn="base" hangingPunct="1">
        <a:spcBef>
          <a:spcPct val="0"/>
        </a:spcBef>
        <a:spcAft>
          <a:spcPct val="0"/>
        </a:spcAft>
        <a:defRPr sz="2800" b="1">
          <a:solidFill>
            <a:schemeClr val="tx1"/>
          </a:solidFill>
          <a:latin typeface="Verdana" pitchFamily="34" charset="0"/>
        </a:defRPr>
      </a:lvl6pPr>
      <a:lvl7pPr marL="914400" algn="l" rtl="0" eaLnBrk="1" fontAlgn="base" hangingPunct="1">
        <a:spcBef>
          <a:spcPct val="0"/>
        </a:spcBef>
        <a:spcAft>
          <a:spcPct val="0"/>
        </a:spcAft>
        <a:defRPr sz="2800" b="1">
          <a:solidFill>
            <a:schemeClr val="tx1"/>
          </a:solidFill>
          <a:latin typeface="Verdana" pitchFamily="34" charset="0"/>
        </a:defRPr>
      </a:lvl7pPr>
      <a:lvl8pPr marL="1371600" algn="l" rtl="0" eaLnBrk="1" fontAlgn="base" hangingPunct="1">
        <a:spcBef>
          <a:spcPct val="0"/>
        </a:spcBef>
        <a:spcAft>
          <a:spcPct val="0"/>
        </a:spcAft>
        <a:defRPr sz="2800" b="1">
          <a:solidFill>
            <a:schemeClr val="tx1"/>
          </a:solidFill>
          <a:latin typeface="Verdana" pitchFamily="34" charset="0"/>
        </a:defRPr>
      </a:lvl8pPr>
      <a:lvl9pPr marL="1828800" algn="l" rtl="0" eaLnBrk="1" fontAlgn="base" hangingPunct="1">
        <a:spcBef>
          <a:spcPct val="0"/>
        </a:spcBef>
        <a:spcAft>
          <a:spcPct val="0"/>
        </a:spcAft>
        <a:defRPr sz="2800" b="1">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600" userDrawn="1">
          <p15:clr>
            <a:srgbClr val="F26B43"/>
          </p15:clr>
        </p15:guide>
        <p15:guide id="5" orient="horz" pos="480" userDrawn="1">
          <p15:clr>
            <a:srgbClr val="F26B43"/>
          </p15:clr>
        </p15:guide>
        <p15:guide id="6" pos="3840" userDrawn="1">
          <p15:clr>
            <a:srgbClr val="F26B43"/>
          </p15:clr>
        </p15:guide>
        <p15:guide id="7" pos="7440" userDrawn="1">
          <p15:clr>
            <a:srgbClr val="F26B43"/>
          </p15:clr>
        </p15:guide>
        <p15:guide id="8" orient="horz" pos="840" userDrawn="1">
          <p15:clr>
            <a:srgbClr val="F26B43"/>
          </p15:clr>
        </p15:guide>
        <p15:guide id="9" orient="horz" pos="2400" userDrawn="1">
          <p15:clr>
            <a:srgbClr val="F26B43"/>
          </p15:clr>
        </p15:guide>
        <p15:guide id="10" orient="horz" pos="3888" userDrawn="1">
          <p15:clr>
            <a:srgbClr val="F26B43"/>
          </p15:clr>
        </p15:guide>
        <p15:guide id="11" orient="horz" pos="408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828830"/>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9" orient="horz" pos="84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696356"/>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guide id="22" orient="horz" pos="600"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4256014"/>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 id="2147484056" r:id="rId12"/>
    <p:sldLayoutId id="2147484063" r:id="rId13"/>
    <p:sldLayoutId id="2147484064" r:id="rId14"/>
    <p:sldLayoutId id="2147484065" r:id="rId15"/>
    <p:sldLayoutId id="2147484066" r:id="rId16"/>
    <p:sldLayoutId id="2147484057" r:id="rId17"/>
    <p:sldLayoutId id="2147484058" r:id="rId18"/>
    <p:sldLayoutId id="2147484059" r:id="rId19"/>
    <p:sldLayoutId id="2147484060"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p15:clr>
            <a:srgbClr val="F26B43"/>
          </p15:clr>
        </p15:guide>
        <p15:guide id="4" orient="horz" pos="2400">
          <p15:clr>
            <a:srgbClr val="F26B43"/>
          </p15:clr>
        </p15:guide>
        <p15:guide id="5" orient="horz" pos="480">
          <p15:clr>
            <a:srgbClr val="F26B43"/>
          </p15:clr>
        </p15:guide>
        <p15:guide id="6" pos="3840">
          <p15:clr>
            <a:srgbClr val="F26B43"/>
          </p15:clr>
        </p15:guide>
        <p15:guide id="7" pos="7440">
          <p15:clr>
            <a:srgbClr val="F26B43"/>
          </p15:clr>
        </p15:guide>
        <p15:guide id="8" orient="horz" pos="600">
          <p15:clr>
            <a:srgbClr val="F26B43"/>
          </p15:clr>
        </p15:guide>
        <p15:guide id="9" orient="horz" pos="840">
          <p15:clr>
            <a:srgbClr val="F26B43"/>
          </p15:clr>
        </p15:guide>
        <p15:guide id="10" orient="horz" pos="3960">
          <p15:clr>
            <a:srgbClr val="F26B43"/>
          </p15:clr>
        </p15:guide>
        <p15:guide id="12" pos="840">
          <p15:clr>
            <a:srgbClr val="F26B43"/>
          </p15:clr>
        </p15:guide>
        <p15:guide id="13" pos="1440">
          <p15:clr>
            <a:srgbClr val="F26B43"/>
          </p15:clr>
        </p15:guide>
        <p15:guide id="14" pos="2040">
          <p15:clr>
            <a:srgbClr val="F26B43"/>
          </p15:clr>
        </p15:guide>
        <p15:guide id="15" pos="2640">
          <p15:clr>
            <a:srgbClr val="F26B43"/>
          </p15:clr>
        </p15:guide>
        <p15:guide id="16" pos="3240">
          <p15:clr>
            <a:srgbClr val="F26B43"/>
          </p15:clr>
        </p15:guide>
        <p15:guide id="17" pos="4440">
          <p15:clr>
            <a:srgbClr val="F26B43"/>
          </p15:clr>
        </p15:guide>
        <p15:guide id="18" pos="5040">
          <p15:clr>
            <a:srgbClr val="F26B43"/>
          </p15:clr>
        </p15:guide>
        <p15:guide id="19" pos="5640">
          <p15:clr>
            <a:srgbClr val="F26B43"/>
          </p15:clr>
        </p15:guide>
        <p15:guide id="20" pos="6240">
          <p15:clr>
            <a:srgbClr val="F26B43"/>
          </p15:clr>
        </p15:guide>
        <p15:guide id="21" pos="684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502893"/>
      </p:ext>
    </p:extLst>
  </p:cSld>
  <p:clrMap bg1="lt1" tx1="dk1" bg2="lt2" tx2="dk2" accent1="accent1" accent2="accent2" accent3="accent3" accent4="accent4" accent5="accent5" accent6="accent6" hlink="hlink" folHlink="folHlink"/>
  <p:sldLayoutIdLst>
    <p:sldLayoutId id="2147484034"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1" fontAlgn="base" hangingPunct="1">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1" fontAlgn="base" hangingPunct="1">
        <a:spcBef>
          <a:spcPct val="0"/>
        </a:spcBef>
        <a:spcAft>
          <a:spcPct val="0"/>
        </a:spcAft>
        <a:defRPr sz="2800" b="1">
          <a:solidFill>
            <a:schemeClr val="tx1"/>
          </a:solidFill>
          <a:latin typeface="Verdana" pitchFamily="34" charset="0"/>
        </a:defRPr>
      </a:lvl2pPr>
      <a:lvl3pPr algn="l" rtl="0" eaLnBrk="1" fontAlgn="base" hangingPunct="1">
        <a:spcBef>
          <a:spcPct val="0"/>
        </a:spcBef>
        <a:spcAft>
          <a:spcPct val="0"/>
        </a:spcAft>
        <a:defRPr sz="2800" b="1">
          <a:solidFill>
            <a:schemeClr val="tx1"/>
          </a:solidFill>
          <a:latin typeface="Verdana" pitchFamily="34" charset="0"/>
        </a:defRPr>
      </a:lvl3pPr>
      <a:lvl4pPr algn="l" rtl="0" eaLnBrk="1" fontAlgn="base" hangingPunct="1">
        <a:spcBef>
          <a:spcPct val="0"/>
        </a:spcBef>
        <a:spcAft>
          <a:spcPct val="0"/>
        </a:spcAft>
        <a:defRPr sz="2800" b="1">
          <a:solidFill>
            <a:schemeClr val="tx1"/>
          </a:solidFill>
          <a:latin typeface="Verdana" pitchFamily="34" charset="0"/>
        </a:defRPr>
      </a:lvl4pPr>
      <a:lvl5pPr algn="l" rtl="0" eaLnBrk="1" fontAlgn="base" hangingPunct="1">
        <a:spcBef>
          <a:spcPct val="0"/>
        </a:spcBef>
        <a:spcAft>
          <a:spcPct val="0"/>
        </a:spcAft>
        <a:defRPr sz="2800" b="1">
          <a:solidFill>
            <a:schemeClr val="tx1"/>
          </a:solidFill>
          <a:latin typeface="Verdana" pitchFamily="34" charset="0"/>
        </a:defRPr>
      </a:lvl5pPr>
      <a:lvl6pPr marL="457200" algn="l" rtl="0" eaLnBrk="1" fontAlgn="base" hangingPunct="1">
        <a:spcBef>
          <a:spcPct val="0"/>
        </a:spcBef>
        <a:spcAft>
          <a:spcPct val="0"/>
        </a:spcAft>
        <a:defRPr sz="2800" b="1">
          <a:solidFill>
            <a:schemeClr val="tx1"/>
          </a:solidFill>
          <a:latin typeface="Verdana" pitchFamily="34" charset="0"/>
        </a:defRPr>
      </a:lvl6pPr>
      <a:lvl7pPr marL="914400" algn="l" rtl="0" eaLnBrk="1" fontAlgn="base" hangingPunct="1">
        <a:spcBef>
          <a:spcPct val="0"/>
        </a:spcBef>
        <a:spcAft>
          <a:spcPct val="0"/>
        </a:spcAft>
        <a:defRPr sz="2800" b="1">
          <a:solidFill>
            <a:schemeClr val="tx1"/>
          </a:solidFill>
          <a:latin typeface="Verdana" pitchFamily="34" charset="0"/>
        </a:defRPr>
      </a:lvl7pPr>
      <a:lvl8pPr marL="1371600" algn="l" rtl="0" eaLnBrk="1" fontAlgn="base" hangingPunct="1">
        <a:spcBef>
          <a:spcPct val="0"/>
        </a:spcBef>
        <a:spcAft>
          <a:spcPct val="0"/>
        </a:spcAft>
        <a:defRPr sz="2800" b="1">
          <a:solidFill>
            <a:schemeClr val="tx1"/>
          </a:solidFill>
          <a:latin typeface="Verdana" pitchFamily="34" charset="0"/>
        </a:defRPr>
      </a:lvl8pPr>
      <a:lvl9pPr marL="1828800" algn="l" rtl="0" eaLnBrk="1" fontAlgn="base" hangingPunct="1">
        <a:spcBef>
          <a:spcPct val="0"/>
        </a:spcBef>
        <a:spcAft>
          <a:spcPct val="0"/>
        </a:spcAft>
        <a:defRPr sz="2800" b="1">
          <a:solidFill>
            <a:schemeClr val="tx1"/>
          </a:solidFill>
          <a:latin typeface="Verdana"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600" userDrawn="1">
          <p15:clr>
            <a:srgbClr val="F26B43"/>
          </p15:clr>
        </p15:guide>
        <p15:guide id="5" orient="horz" pos="480" userDrawn="1">
          <p15:clr>
            <a:srgbClr val="F26B43"/>
          </p15:clr>
        </p15:guide>
        <p15:guide id="6" pos="3840" userDrawn="1">
          <p15:clr>
            <a:srgbClr val="F26B43"/>
          </p15:clr>
        </p15:guide>
        <p15:guide id="7" pos="7440" userDrawn="1">
          <p15:clr>
            <a:srgbClr val="F26B43"/>
          </p15:clr>
        </p15:guide>
        <p15:guide id="8" orient="horz" pos="840" userDrawn="1">
          <p15:clr>
            <a:srgbClr val="F26B43"/>
          </p15:clr>
        </p15:guide>
        <p15:guide id="9" orient="horz" pos="2400" userDrawn="1">
          <p15:clr>
            <a:srgbClr val="F26B43"/>
          </p15:clr>
        </p15:guide>
        <p15:guide id="10" orient="horz" pos="3960" userDrawn="1">
          <p15:clr>
            <a:srgbClr val="F26B43"/>
          </p15:clr>
        </p15:guide>
        <p15:guide id="11" orient="horz" pos="408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365639"/>
      </p:ext>
    </p:extLst>
  </p:cSld>
  <p:clrMap bg1="lt1" tx1="dk1" bg2="lt2" tx2="dk2" accent1="accent1" accent2="accent2" accent3="accent3" accent4="accent4" accent5="accent5" accent6="accent6" hlink="hlink" folHlink="folHlink"/>
  <p:sldLayoutIdLst>
    <p:sldLayoutId id="2147483912" r:id="rId1"/>
    <p:sldLayoutId id="2147483918" r:id="rId2"/>
    <p:sldLayoutId id="2147483917" r:id="rId3"/>
    <p:sldLayoutId id="2147483919" r:id="rId4"/>
    <p:sldLayoutId id="214748392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899563"/>
      </p:ext>
    </p:extLst>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p15:clr>
            <a:srgbClr val="F26B43"/>
          </p15:clr>
        </p15:guide>
        <p15:guide id="4" orient="horz" pos="2400">
          <p15:clr>
            <a:srgbClr val="F26B43"/>
          </p15:clr>
        </p15:guide>
        <p15:guide id="5" orient="horz" pos="480">
          <p15:clr>
            <a:srgbClr val="F26B43"/>
          </p15:clr>
        </p15:guide>
        <p15:guide id="6" pos="3840">
          <p15:clr>
            <a:srgbClr val="F26B43"/>
          </p15:clr>
        </p15:guide>
        <p15:guide id="7" pos="7440">
          <p15:clr>
            <a:srgbClr val="F26B43"/>
          </p15:clr>
        </p15:guide>
        <p15:guide id="8" orient="horz" pos="600">
          <p15:clr>
            <a:srgbClr val="F26B43"/>
          </p15:clr>
        </p15:guide>
        <p15:guide id="10" orient="horz" pos="3960">
          <p15:clr>
            <a:srgbClr val="F26B43"/>
          </p15:clr>
        </p15:guide>
        <p15:guide id="12" pos="840">
          <p15:clr>
            <a:srgbClr val="F26B43"/>
          </p15:clr>
        </p15:guide>
        <p15:guide id="13" pos="1440">
          <p15:clr>
            <a:srgbClr val="F26B43"/>
          </p15:clr>
        </p15:guide>
        <p15:guide id="14" pos="2040">
          <p15:clr>
            <a:srgbClr val="F26B43"/>
          </p15:clr>
        </p15:guide>
        <p15:guide id="15" pos="2640">
          <p15:clr>
            <a:srgbClr val="F26B43"/>
          </p15:clr>
        </p15:guide>
        <p15:guide id="16" pos="3240">
          <p15:clr>
            <a:srgbClr val="F26B43"/>
          </p15:clr>
        </p15:guide>
        <p15:guide id="17" pos="4440">
          <p15:clr>
            <a:srgbClr val="F26B43"/>
          </p15:clr>
        </p15:guide>
        <p15:guide id="18" pos="5040">
          <p15:clr>
            <a:srgbClr val="F26B43"/>
          </p15:clr>
        </p15:guide>
        <p15:guide id="19" pos="5640">
          <p15:clr>
            <a:srgbClr val="F26B43"/>
          </p15:clr>
        </p15:guide>
        <p15:guide id="20" pos="6240">
          <p15:clr>
            <a:srgbClr val="F26B43"/>
          </p15:clr>
        </p15:guide>
        <p15:guide id="21" pos="6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571236"/>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900020"/>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4650604"/>
      </p:ext>
    </p:extLst>
  </p:cSld>
  <p:clrMap bg1="lt1" tx1="dk1" bg2="lt2" tx2="dk2" accent1="accent1" accent2="accent2" accent3="accent3" accent4="accent4" accent5="accent5" accent6="accent6" hlink="hlink" folHlink="folHlink"/>
  <p:sldLayoutIdLst>
    <p:sldLayoutId id="2147483979" r:id="rId1"/>
    <p:sldLayoutId id="2147483994" r:id="rId2"/>
    <p:sldLayoutId id="2147483995"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9" orient="horz" pos="84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689607"/>
      </p:ext>
    </p:extLst>
  </p:cSld>
  <p:clrMap bg1="lt1" tx1="dk1" bg2="lt2" tx2="dk2" accent1="accent1" accent2="accent2" accent3="accent3" accent4="accent4" accent5="accent5" accent6="accent6" hlink="hlink" folHlink="folHlink"/>
  <p:sldLayoutIdLst>
    <p:sldLayoutId id="2147484000" r:id="rId1"/>
    <p:sldLayoutId id="2147484001" r:id="rId2"/>
    <p:sldLayoutId id="214748400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9" orient="horz" pos="84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236641"/>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9" orient="horz" pos="84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025254"/>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4000" b="1" kern="1200">
          <a:solidFill>
            <a:schemeClr val="tx1"/>
          </a:solidFill>
          <a:latin typeface="Stag Sans Light" panose="020B0303040000020004" pitchFamily="34" charset="0"/>
          <a:ea typeface="+mj-ea"/>
          <a:cs typeface="Calibri" panose="020F0502020204030204" pitchFamily="34" charset="0"/>
        </a:defRPr>
      </a:lvl1pPr>
      <a:lvl2pPr algn="l" rtl="0" eaLnBrk="0" fontAlgn="base" hangingPunct="0">
        <a:spcBef>
          <a:spcPct val="0"/>
        </a:spcBef>
        <a:spcAft>
          <a:spcPct val="0"/>
        </a:spcAft>
        <a:defRPr sz="2800" b="1">
          <a:solidFill>
            <a:schemeClr val="tx1"/>
          </a:solidFill>
          <a:latin typeface="Verdana" pitchFamily="34" charset="0"/>
        </a:defRPr>
      </a:lvl2pPr>
      <a:lvl3pPr algn="l" rtl="0" eaLnBrk="0" fontAlgn="base" hangingPunct="0">
        <a:spcBef>
          <a:spcPct val="0"/>
        </a:spcBef>
        <a:spcAft>
          <a:spcPct val="0"/>
        </a:spcAft>
        <a:defRPr sz="2800" b="1">
          <a:solidFill>
            <a:schemeClr val="tx1"/>
          </a:solidFill>
          <a:latin typeface="Verdana" pitchFamily="34" charset="0"/>
        </a:defRPr>
      </a:lvl3pPr>
      <a:lvl4pPr algn="l" rtl="0" eaLnBrk="0" fontAlgn="base" hangingPunct="0">
        <a:spcBef>
          <a:spcPct val="0"/>
        </a:spcBef>
        <a:spcAft>
          <a:spcPct val="0"/>
        </a:spcAft>
        <a:defRPr sz="2800" b="1">
          <a:solidFill>
            <a:schemeClr val="tx1"/>
          </a:solidFill>
          <a:latin typeface="Verdana" pitchFamily="34" charset="0"/>
        </a:defRPr>
      </a:lvl4pPr>
      <a:lvl5pPr algn="l" rtl="0" eaLnBrk="0" fontAlgn="base" hangingPunct="0">
        <a:spcBef>
          <a:spcPct val="0"/>
        </a:spcBef>
        <a:spcAft>
          <a:spcPct val="0"/>
        </a:spcAft>
        <a:defRPr sz="2800" b="1">
          <a:solidFill>
            <a:schemeClr val="tx1"/>
          </a:solidFill>
          <a:latin typeface="Verdana" pitchFamily="34" charset="0"/>
        </a:defRPr>
      </a:lvl5pPr>
      <a:lvl6pPr marL="457200" algn="l" rtl="0" fontAlgn="base">
        <a:spcBef>
          <a:spcPct val="0"/>
        </a:spcBef>
        <a:spcAft>
          <a:spcPct val="0"/>
        </a:spcAft>
        <a:defRPr sz="2800" b="1">
          <a:solidFill>
            <a:schemeClr val="tx1"/>
          </a:solidFill>
          <a:latin typeface="Verdana" pitchFamily="34" charset="0"/>
        </a:defRPr>
      </a:lvl6pPr>
      <a:lvl7pPr marL="914400" algn="l" rtl="0" fontAlgn="base">
        <a:spcBef>
          <a:spcPct val="0"/>
        </a:spcBef>
        <a:spcAft>
          <a:spcPct val="0"/>
        </a:spcAft>
        <a:defRPr sz="2800" b="1">
          <a:solidFill>
            <a:schemeClr val="tx1"/>
          </a:solidFill>
          <a:latin typeface="Verdana" pitchFamily="34" charset="0"/>
        </a:defRPr>
      </a:lvl7pPr>
      <a:lvl8pPr marL="1371600" algn="l" rtl="0" fontAlgn="base">
        <a:spcBef>
          <a:spcPct val="0"/>
        </a:spcBef>
        <a:spcAft>
          <a:spcPct val="0"/>
        </a:spcAft>
        <a:defRPr sz="2800" b="1">
          <a:solidFill>
            <a:schemeClr val="tx1"/>
          </a:solidFill>
          <a:latin typeface="Verdana" pitchFamily="34" charset="0"/>
        </a:defRPr>
      </a:lvl8pPr>
      <a:lvl9pPr marL="1828800" algn="l" rtl="0" fontAlgn="base">
        <a:spcBef>
          <a:spcPct val="0"/>
        </a:spcBef>
        <a:spcAft>
          <a:spcPct val="0"/>
        </a:spcAft>
        <a:defRPr sz="2800" b="1">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40" userDrawn="1">
          <p15:clr>
            <a:srgbClr val="F26B43"/>
          </p15:clr>
        </p15:guide>
        <p15:guide id="4" orient="horz" pos="2400" userDrawn="1">
          <p15:clr>
            <a:srgbClr val="F26B43"/>
          </p15:clr>
        </p15:guide>
        <p15:guide id="5" orient="horz" pos="480" userDrawn="1">
          <p15:clr>
            <a:srgbClr val="F26B43"/>
          </p15:clr>
        </p15:guide>
        <p15:guide id="6" pos="3840">
          <p15:clr>
            <a:srgbClr val="F26B43"/>
          </p15:clr>
        </p15:guide>
        <p15:guide id="7" pos="7440" userDrawn="1">
          <p15:clr>
            <a:srgbClr val="F26B43"/>
          </p15:clr>
        </p15:guide>
        <p15:guide id="8" orient="horz" pos="600" userDrawn="1">
          <p15:clr>
            <a:srgbClr val="F26B43"/>
          </p15:clr>
        </p15:guide>
        <p15:guide id="9" orient="horz" pos="840" userDrawn="1">
          <p15:clr>
            <a:srgbClr val="F26B43"/>
          </p15:clr>
        </p15:guide>
        <p15:guide id="10" orient="horz" pos="3960" userDrawn="1">
          <p15:clr>
            <a:srgbClr val="F26B43"/>
          </p15:clr>
        </p15:guide>
        <p15:guide id="12" pos="840" userDrawn="1">
          <p15:clr>
            <a:srgbClr val="F26B43"/>
          </p15:clr>
        </p15:guide>
        <p15:guide id="13" pos="1440" userDrawn="1">
          <p15:clr>
            <a:srgbClr val="F26B43"/>
          </p15:clr>
        </p15:guide>
        <p15:guide id="14" pos="2040" userDrawn="1">
          <p15:clr>
            <a:srgbClr val="F26B43"/>
          </p15:clr>
        </p15:guide>
        <p15:guide id="15" pos="2640" userDrawn="1">
          <p15:clr>
            <a:srgbClr val="F26B43"/>
          </p15:clr>
        </p15:guide>
        <p15:guide id="16" pos="3240" userDrawn="1">
          <p15:clr>
            <a:srgbClr val="F26B43"/>
          </p15:clr>
        </p15:guide>
        <p15:guide id="17" pos="4440" userDrawn="1">
          <p15:clr>
            <a:srgbClr val="F26B43"/>
          </p15:clr>
        </p15:guide>
        <p15:guide id="18" pos="5040" userDrawn="1">
          <p15:clr>
            <a:srgbClr val="F26B43"/>
          </p15:clr>
        </p15:guide>
        <p15:guide id="19" pos="5640" userDrawn="1">
          <p15:clr>
            <a:srgbClr val="F26B43"/>
          </p15:clr>
        </p15:guide>
        <p15:guide id="20" pos="6240" userDrawn="1">
          <p15:clr>
            <a:srgbClr val="F26B43"/>
          </p15:clr>
        </p15:guide>
        <p15:guide id="21" pos="6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9.jpeg"/><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cid:image008.png@01DA118B.B87D0BA0" TargetMode="External"/><Relationship Id="rId4" Type="http://schemas.openxmlformats.org/officeDocument/2006/relationships/image" Target="../media/image93.png"/></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1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90.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microsoft.com/office/2018/10/relationships/comments" Target="../comments/modernComment_1565_7D48316D.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5.png"/></Relationships>
</file>

<file path=ppt/slides/_rels/slide2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79.jpeg"/><Relationship Id="rId1" Type="http://schemas.openxmlformats.org/officeDocument/2006/relationships/slideLayout" Target="../slideLayouts/slideLayout14.xml"/><Relationship Id="rId5" Type="http://schemas.openxmlformats.org/officeDocument/2006/relationships/image" Target="../media/image107.jpeg"/><Relationship Id="rId4" Type="http://schemas.openxmlformats.org/officeDocument/2006/relationships/image" Target="../media/image10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79.jpeg"/><Relationship Id="rId1" Type="http://schemas.openxmlformats.org/officeDocument/2006/relationships/slideLayout" Target="../slideLayouts/slideLayout14.xml"/><Relationship Id="rId4" Type="http://schemas.openxmlformats.org/officeDocument/2006/relationships/image" Target="../media/image9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image" Target="../media/image113.svg"/><Relationship Id="rId3" Type="http://schemas.openxmlformats.org/officeDocument/2006/relationships/image" Target="../media/image111.svg"/><Relationship Id="rId7" Type="http://schemas.openxmlformats.org/officeDocument/2006/relationships/image" Target="../media/image112.png"/><Relationship Id="rId2" Type="http://schemas.openxmlformats.org/officeDocument/2006/relationships/image" Target="../media/image110.png"/><Relationship Id="rId1" Type="http://schemas.openxmlformats.org/officeDocument/2006/relationships/slideLayout" Target="../slideLayouts/slideLayout42.xml"/><Relationship Id="rId6" Type="http://schemas.openxmlformats.org/officeDocument/2006/relationships/hyperlink" Target="https://mckinstry871.sharepoint.com/teams/CorporateServices/EntMarkSales/rc/Presentation%20Templates/Forms/AllItems.aspx?xsdata=MDV8MDF8fGRmOGNlNzAzYmYyYzQyYWZmY2M5MDhkYjkyMGU0ZjhmfDk4ZGIzZjFiNmI3NDRhZmU4YTc4NDk1NzRjMzZlYzQ1fDB8MHw2MzgyNjQzNjIzNjUwOTEwMTd8VW5rbm93bnxWR1ZoYlhOVFpXTjFjbWwwZVZObGNuWnBZMlY4ZXlKV0lqb2lNQzR3TGpBd01EQWlMQ0pRSWpvaVYybHVNeklpTENKQlRpSTZJazkwYUdWeUlpd2lWMVFpT2pFeGZRPT18MXxMMk5vWVhSekx6RTVPakUwT1RJMVlqQXlMV0V4TURBdE5HVTJZUzFpTlRSbUxXRXlaVGMzTXpKak4ySm1ObDgwTW1RME5EY3dNaTA1T1dGbExUUmlZbUl0WW1JeE5pMHdOVGhrT1RZMVpEaGxZamRBZFc1eExtZGliQzV6Y0dGalpYTXZiV1Z6YzJGblpYTXZNVFk1TURnek9UUXpOakU1TlE9PXw3MjAzZTU5YjYzNmU0ZDgzZmNjOTA4ZGI5MjBlNGY4ZnxmZjFlNmVlODcwNDc0ZTIxYTljNzNjZDYxZjY2YTFhZQ%3D%3D&amp;sdata=eTdVM0xjaEdNbEFZbW0yUHd5b0o2cW03Y1JXYjdzMys3NSsxcjBBUStWVT0%3D&amp;ovuser=98db3f1b%2D6b74%2D4afe%2D8a78%2D49574c36ec45%2CPatrickHo%40mckinstry%2Ecom&amp;OR=Teams%2DHL&amp;CT=1690839442048&amp;clickparams=eyJBcHBOYW1lIjoiVGVhbXMtRGVza3RvcCIsIkFwcFZlcnNpb24iOiIyOC8yMzA3MDMwNzMzMCIsIkhhc0ZlZGVyYXRlZFVzZXIiOmZhbHNlfQ%3D%3D&amp;id=%2Fteams%2FCorporateServices%2FEntMarkSales%2Frc%2FPresentation%20Templates%2FIcons&amp;viewid=c9a27963%2D587a%2D4944%2Dbcf8%2Dadb65b7a8796" TargetMode="External"/><Relationship Id="rId5" Type="http://schemas.openxmlformats.org/officeDocument/2006/relationships/hyperlink" Target="https://mckinstry871.sharepoint.com/teams/CorporateServices/EntMarkSales/rc/Presentation%20Templates/Forms/AllItems.aspx?xsdata=MDV8MDF8fGRmOGNlNzAzYmYyYzQyYWZmY2M5MDhkYjkyMGU0ZjhmfDk4ZGIzZjFiNmI3NDRhZmU4YTc4NDk1NzRjMzZlYzQ1fDB8MHw2MzgyNjQzNjIzNjUwOTEwMTd8VW5rbm93bnxWR1ZoYlhOVFpXTjFjbWwwZVZObGNuWnBZMlY4ZXlKV0lqb2lNQzR3TGpBd01EQWlMQ0pRSWpvaVYybHVNeklpTENKQlRpSTZJazkwYUdWeUlpd2lWMVFpT2pFeGZRPT18MXxMMk5vWVhSekx6RTVPakUwT1RJMVlqQXlMV0V4TURBdE5HVTJZUzFpTlRSbUxXRXlaVGMzTXpKak4ySm1ObDgwTW1RME5EY3dNaTA1T1dGbExUUmlZbUl0WW1JeE5pMHdOVGhrT1RZMVpEaGxZamRBZFc1eExtZGliQzV6Y0dGalpYTXZiV1Z6YzJGblpYTXZNVFk1TURnek9UUXpOakU1TlE9PXw3MjAzZTU5YjYzNmU0ZDgzZmNjOTA4ZGI5MjBlNGY4ZnxmZjFlNmVlODcwNDc0ZTIxYTljNzNjZDYxZjY2YTFhZQ%3D%3D&amp;sdata=eTdVM0xjaEdNbEFZbW0yUHd5b0o2cW03Y1JXYjdzMys3NSsxcjBBUStWVT0%3D&amp;ovuser=98db3f1b%2D6b74%2D4afe%2D8a78%2D49574c36ec45%2CPatrickHo%40mckinstry%2Ecom&amp;OR=Teams%2DHL&amp;CT=1690839442048&amp;clickparams=eyJBcHBOYW1lIjoiVGVhbXMtRGVza3RvcCIsIkFwcFZlcnNpb24iOiIyOC8yMzA3MDMwNzMzMCIsIkhhc0ZlZGVyYXRlZFVzZXIiOmZhbHNlfQ%3D%3D&amp;id=%2Fteams%2FCorporateServices%2FEntMarkSales%2Frc%2FPresentation%20Templates%2FAbout%20McKinstry%20Power%20Point%20Slide%20Library&amp;viewid=c9a27963%2D587a%2D4944%2Dbcf8%2Dadb65b7a8796" TargetMode="External"/><Relationship Id="rId4" Type="http://schemas.openxmlformats.org/officeDocument/2006/relationships/hyperlink" Target="https://mckinstry871.sharepoint.com/sites/BIC/RC/Brand%20Guidelines%20%20Logos/Forms/AllItems.aspx?id=%2Fsites%2FBIC%2FRC%2FBrand%20Guidelines%20%20Logos%2FMcKinstry%20Approved%20Logos%20%26%20Typeface&amp;p=true&amp;ga=1"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8E91221-2DA0-106B-F6AA-ADB43DEF9D94}"/>
              </a:ext>
            </a:extLst>
          </p:cNvPr>
          <p:cNvSpPr>
            <a:spLocks noGrp="1"/>
          </p:cNvSpPr>
          <p:nvPr>
            <p:ph type="body" sz="quarter" idx="14"/>
          </p:nvPr>
        </p:nvSpPr>
        <p:spPr>
          <a:xfrm>
            <a:off x="427878" y="3764113"/>
            <a:ext cx="7120003" cy="1239356"/>
          </a:xfrm>
        </p:spPr>
        <p:txBody>
          <a:bodyPr/>
          <a:lstStyle/>
          <a:p>
            <a:r>
              <a:rPr lang="en-US" sz="2800" b="1" dirty="0">
                <a:latin typeface="Barlow Condensed SemiBold" panose="00000706000000000000" pitchFamily="50" charset="0"/>
              </a:rPr>
              <a:t>A Practical Look from Salt Lake City School District and McKinstry</a:t>
            </a:r>
          </a:p>
          <a:p>
            <a:endParaRPr lang="en-US" dirty="0"/>
          </a:p>
        </p:txBody>
      </p:sp>
      <p:sp>
        <p:nvSpPr>
          <p:cNvPr id="3" name="Text Placeholder 2">
            <a:extLst>
              <a:ext uri="{FF2B5EF4-FFF2-40B4-BE49-F238E27FC236}">
                <a16:creationId xmlns:a16="http://schemas.microsoft.com/office/drawing/2014/main" id="{2726D0B8-AF9A-C6A1-C8AE-93E7510C076A}"/>
              </a:ext>
            </a:extLst>
          </p:cNvPr>
          <p:cNvSpPr>
            <a:spLocks noGrp="1"/>
          </p:cNvSpPr>
          <p:nvPr>
            <p:ph type="body" sz="quarter" idx="16"/>
          </p:nvPr>
        </p:nvSpPr>
        <p:spPr>
          <a:xfrm>
            <a:off x="427879" y="2476869"/>
            <a:ext cx="8645100" cy="1067209"/>
          </a:xfrm>
        </p:spPr>
        <p:txBody>
          <a:bodyPr/>
          <a:lstStyle/>
          <a:p>
            <a:r>
              <a:rPr lang="en-US" sz="4800" dirty="0"/>
              <a:t>Lesson Learned from Electrification Retrofits</a:t>
            </a:r>
          </a:p>
        </p:txBody>
      </p:sp>
      <p:sp>
        <p:nvSpPr>
          <p:cNvPr id="4" name="Text Placeholder 3">
            <a:extLst>
              <a:ext uri="{FF2B5EF4-FFF2-40B4-BE49-F238E27FC236}">
                <a16:creationId xmlns:a16="http://schemas.microsoft.com/office/drawing/2014/main" id="{3A3252CB-E05A-961C-E771-0145E78F8AA3}"/>
              </a:ext>
            </a:extLst>
          </p:cNvPr>
          <p:cNvSpPr>
            <a:spLocks noGrp="1"/>
          </p:cNvSpPr>
          <p:nvPr>
            <p:ph type="body" sz="quarter" idx="17"/>
          </p:nvPr>
        </p:nvSpPr>
        <p:spPr/>
        <p:txBody>
          <a:bodyPr/>
          <a:lstStyle/>
          <a:p>
            <a:r>
              <a:rPr lang="en-US" dirty="0"/>
              <a:t>September 17</a:t>
            </a:r>
            <a:r>
              <a:rPr lang="en-US" baseline="30000" dirty="0"/>
              <a:t>th</a:t>
            </a:r>
            <a:r>
              <a:rPr lang="en-US" dirty="0"/>
              <a:t>, 2024</a:t>
            </a:r>
          </a:p>
          <a:p>
            <a:endParaRPr lang="en-US" dirty="0"/>
          </a:p>
        </p:txBody>
      </p:sp>
    </p:spTree>
    <p:extLst>
      <p:ext uri="{BB962C8B-B14F-4D97-AF65-F5344CB8AC3E}">
        <p14:creationId xmlns:p14="http://schemas.microsoft.com/office/powerpoint/2010/main" val="2997200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DDAC4-C53F-9904-8139-DAFE67BD9EF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5BEB56-5B31-89C9-5FF6-5E42E9FA701D}"/>
              </a:ext>
            </a:extLst>
          </p:cNvPr>
          <p:cNvSpPr>
            <a:spLocks noGrp="1"/>
          </p:cNvSpPr>
          <p:nvPr>
            <p:ph type="body" sz="quarter" idx="13"/>
          </p:nvPr>
        </p:nvSpPr>
        <p:spPr>
          <a:xfrm>
            <a:off x="1799924" y="569893"/>
            <a:ext cx="10392075" cy="346075"/>
          </a:xfrm>
        </p:spPr>
        <p:txBody>
          <a:bodyPr/>
          <a:lstStyle/>
          <a:p>
            <a:pPr algn="ctr"/>
            <a:r>
              <a:rPr lang="en-US" sz="3200" b="1"/>
              <a:t>Does Electrification really reduce carbon emissions?</a:t>
            </a:r>
          </a:p>
        </p:txBody>
      </p:sp>
      <p:sp>
        <p:nvSpPr>
          <p:cNvPr id="8" name="Text Placeholder 2">
            <a:extLst>
              <a:ext uri="{FF2B5EF4-FFF2-40B4-BE49-F238E27FC236}">
                <a16:creationId xmlns:a16="http://schemas.microsoft.com/office/drawing/2014/main" id="{A7E13F4F-4145-0962-0D2D-2BCFE7D8758E}"/>
              </a:ext>
            </a:extLst>
          </p:cNvPr>
          <p:cNvSpPr>
            <a:spLocks noGrp="1"/>
          </p:cNvSpPr>
          <p:nvPr>
            <p:ph type="body" sz="quarter" idx="17"/>
          </p:nvPr>
        </p:nvSpPr>
        <p:spPr>
          <a:xfrm>
            <a:off x="2176244" y="1437496"/>
            <a:ext cx="7839512" cy="504776"/>
          </a:xfrm>
        </p:spPr>
        <p:txBody>
          <a:bodyPr/>
          <a:lstStyle/>
          <a:p>
            <a:r>
              <a:rPr lang="en-US" sz="1200" b="1"/>
              <a:t>Carbon analysis performed on these schools with only electrification considered:</a:t>
            </a:r>
          </a:p>
        </p:txBody>
      </p:sp>
      <p:sp>
        <p:nvSpPr>
          <p:cNvPr id="9" name="Text Placeholder 2">
            <a:extLst>
              <a:ext uri="{FF2B5EF4-FFF2-40B4-BE49-F238E27FC236}">
                <a16:creationId xmlns:a16="http://schemas.microsoft.com/office/drawing/2014/main" id="{34772402-49C5-7222-0FE6-B1EF4A114813}"/>
              </a:ext>
            </a:extLst>
          </p:cNvPr>
          <p:cNvSpPr txBox="1">
            <a:spLocks/>
          </p:cNvSpPr>
          <p:nvPr/>
        </p:nvSpPr>
        <p:spPr>
          <a:xfrm>
            <a:off x="2723605" y="4783926"/>
            <a:ext cx="7292151" cy="1619591"/>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0838" indent="-342900">
              <a:buFont typeface="+mj-lt"/>
              <a:buAutoNum type="arabicPeriod"/>
            </a:pPr>
            <a:r>
              <a:rPr lang="en-US" sz="1400" dirty="0"/>
              <a:t>Carbon intensity of RMP’s electricity = 1.235 </a:t>
            </a:r>
            <a:r>
              <a:rPr lang="en-US" sz="1400" dirty="0" err="1"/>
              <a:t>lb</a:t>
            </a:r>
            <a:r>
              <a:rPr lang="en-US" sz="1400" dirty="0"/>
              <a:t> CO2eq / kWh </a:t>
            </a:r>
          </a:p>
          <a:p>
            <a:r>
              <a:rPr lang="en-US" sz="1400" dirty="0"/>
              <a:t>	Emissions Factors submitted to Utah Public Service Commission in 2021</a:t>
            </a:r>
          </a:p>
          <a:p>
            <a:r>
              <a:rPr lang="en-US" sz="1400" dirty="0"/>
              <a:t>2.      Carbon intensity of gas = 18 </a:t>
            </a:r>
            <a:r>
              <a:rPr lang="en-US" sz="1400" dirty="0" err="1"/>
              <a:t>lb</a:t>
            </a:r>
            <a:r>
              <a:rPr lang="en-US" sz="1400" dirty="0"/>
              <a:t> CO2eq / therm</a:t>
            </a:r>
          </a:p>
          <a:p>
            <a:r>
              <a:rPr lang="en-US" sz="1400" dirty="0"/>
              <a:t>	From ASHRAE Standard 189.1 – 2017</a:t>
            </a:r>
          </a:p>
        </p:txBody>
      </p:sp>
      <p:graphicFrame>
        <p:nvGraphicFramePr>
          <p:cNvPr id="3" name="Table 2">
            <a:extLst>
              <a:ext uri="{FF2B5EF4-FFF2-40B4-BE49-F238E27FC236}">
                <a16:creationId xmlns:a16="http://schemas.microsoft.com/office/drawing/2014/main" id="{DA24277F-50F7-D7B0-784A-27E3083045DC}"/>
              </a:ext>
            </a:extLst>
          </p:cNvPr>
          <p:cNvGraphicFramePr>
            <a:graphicFrameLocks noGrp="1"/>
          </p:cNvGraphicFramePr>
          <p:nvPr>
            <p:extLst>
              <p:ext uri="{D42A27DB-BD31-4B8C-83A1-F6EECF244321}">
                <p14:modId xmlns:p14="http://schemas.microsoft.com/office/powerpoint/2010/main" val="681445508"/>
              </p:ext>
            </p:extLst>
          </p:nvPr>
        </p:nvGraphicFramePr>
        <p:xfrm>
          <a:off x="2317072" y="1917199"/>
          <a:ext cx="9014564" cy="2361055"/>
        </p:xfrm>
        <a:graphic>
          <a:graphicData uri="http://schemas.openxmlformats.org/drawingml/2006/table">
            <a:tbl>
              <a:tblPr/>
              <a:tblGrid>
                <a:gridCol w="2521258">
                  <a:extLst>
                    <a:ext uri="{9D8B030D-6E8A-4147-A177-3AD203B41FA5}">
                      <a16:colId xmlns:a16="http://schemas.microsoft.com/office/drawing/2014/main" val="3932012815"/>
                    </a:ext>
                  </a:extLst>
                </a:gridCol>
                <a:gridCol w="1305018">
                  <a:extLst>
                    <a:ext uri="{9D8B030D-6E8A-4147-A177-3AD203B41FA5}">
                      <a16:colId xmlns:a16="http://schemas.microsoft.com/office/drawing/2014/main" val="1292502836"/>
                    </a:ext>
                  </a:extLst>
                </a:gridCol>
                <a:gridCol w="1289794">
                  <a:extLst>
                    <a:ext uri="{9D8B030D-6E8A-4147-A177-3AD203B41FA5}">
                      <a16:colId xmlns:a16="http://schemas.microsoft.com/office/drawing/2014/main" val="2726389068"/>
                    </a:ext>
                  </a:extLst>
                </a:gridCol>
                <a:gridCol w="1018400">
                  <a:extLst>
                    <a:ext uri="{9D8B030D-6E8A-4147-A177-3AD203B41FA5}">
                      <a16:colId xmlns:a16="http://schemas.microsoft.com/office/drawing/2014/main" val="3316695961"/>
                    </a:ext>
                  </a:extLst>
                </a:gridCol>
                <a:gridCol w="852134">
                  <a:extLst>
                    <a:ext uri="{9D8B030D-6E8A-4147-A177-3AD203B41FA5}">
                      <a16:colId xmlns:a16="http://schemas.microsoft.com/office/drawing/2014/main" val="1217654703"/>
                    </a:ext>
                  </a:extLst>
                </a:gridCol>
                <a:gridCol w="849747">
                  <a:extLst>
                    <a:ext uri="{9D8B030D-6E8A-4147-A177-3AD203B41FA5}">
                      <a16:colId xmlns:a16="http://schemas.microsoft.com/office/drawing/2014/main" val="428815013"/>
                    </a:ext>
                  </a:extLst>
                </a:gridCol>
                <a:gridCol w="1178213">
                  <a:extLst>
                    <a:ext uri="{9D8B030D-6E8A-4147-A177-3AD203B41FA5}">
                      <a16:colId xmlns:a16="http://schemas.microsoft.com/office/drawing/2014/main" val="1594431482"/>
                    </a:ext>
                  </a:extLst>
                </a:gridCol>
              </a:tblGrid>
              <a:tr h="441034">
                <a:tc>
                  <a:txBody>
                    <a:bodyPr/>
                    <a:lstStyle/>
                    <a:p>
                      <a:pPr algn="l" fontAlgn="b"/>
                      <a:endParaRPr lang="en-US" sz="1000" b="0" i="0" u="none" strike="noStrike" dirty="0">
                        <a:solidFill>
                          <a:srgbClr val="000000"/>
                        </a:solidFill>
                        <a:effectLst/>
                        <a:latin typeface="Calibri" panose="020F0502020204030204" pitchFamily="34" charset="0"/>
                      </a:endParaRPr>
                    </a:p>
                  </a:txBody>
                  <a:tcPr marL="8408" marR="8408" marT="8408" marB="0" anchor="b">
                    <a:lnL>
                      <a:noFill/>
                    </a:lnL>
                    <a:lnR>
                      <a:noFill/>
                    </a:lnR>
                    <a:lnT>
                      <a:noFill/>
                    </a:lnT>
                    <a:lnB w="12700" cap="flat" cmpd="sng" algn="ctr">
                      <a:solidFill>
                        <a:srgbClr val="000000"/>
                      </a:solidFill>
                      <a:prstDash val="solid"/>
                      <a:round/>
                      <a:headEnd type="none" w="med" len="med"/>
                      <a:tailEnd type="none" w="med" len="med"/>
                    </a:lnB>
                    <a:noFill/>
                  </a:tcPr>
                </a:tc>
                <a:tc gridSpan="5">
                  <a:txBody>
                    <a:bodyPr/>
                    <a:lstStyle/>
                    <a:p>
                      <a:pPr algn="ctr" rtl="0" fontAlgn="ctr"/>
                      <a:r>
                        <a:rPr lang="en-US" sz="1600" b="1" i="0" u="none" strike="noStrike" dirty="0">
                          <a:solidFill>
                            <a:srgbClr val="FFFFFF"/>
                          </a:solidFill>
                          <a:effectLst/>
                          <a:latin typeface="Calibri" panose="020F0502020204030204" pitchFamily="34" charset="0"/>
                        </a:rPr>
                        <a:t>Tons CO2 eq</a:t>
                      </a:r>
                    </a:p>
                  </a:txBody>
                  <a:tcPr marL="8408" marR="8408" marT="8408" marB="0" anchor="ctr">
                    <a:lnL w="12700" cap="flat" cmpd="sng" algn="ctr">
                      <a:no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000" b="0" i="0" u="none" strike="noStrike">
                        <a:solidFill>
                          <a:srgbClr val="000000"/>
                        </a:solidFill>
                        <a:effectLst/>
                        <a:latin typeface="Calibri" panose="020F0502020204030204" pitchFamily="34" charset="0"/>
                      </a:endParaRPr>
                    </a:p>
                  </a:txBody>
                  <a:tcPr marL="8408" marR="8408" marT="8408"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8471440"/>
                  </a:ext>
                </a:extLst>
              </a:tr>
              <a:tr h="844818">
                <a:tc>
                  <a:txBody>
                    <a:bodyPr/>
                    <a:lstStyle/>
                    <a:p>
                      <a:pPr algn="ctr" rtl="0" fontAlgn="ctr"/>
                      <a:r>
                        <a:rPr lang="en-US" sz="1400" b="1" i="0" u="none" strike="noStrike" dirty="0">
                          <a:solidFill>
                            <a:srgbClr val="FFFFFF"/>
                          </a:solidFill>
                          <a:effectLst/>
                          <a:latin typeface="Calibri" panose="020F0502020204030204" pitchFamily="34" charset="0"/>
                        </a:rPr>
                        <a:t>Facility</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rtl="0" fontAlgn="ctr"/>
                      <a:r>
                        <a:rPr lang="en-US" sz="1400" b="1" i="0" u="none" strike="noStrike" dirty="0">
                          <a:solidFill>
                            <a:srgbClr val="FFFFFF"/>
                          </a:solidFill>
                          <a:effectLst/>
                          <a:latin typeface="Calibri" panose="020F0502020204030204" pitchFamily="34" charset="0"/>
                        </a:rPr>
                        <a:t>Baseline Carbon from Electricity</a:t>
                      </a:r>
                    </a:p>
                  </a:txBody>
                  <a:tcPr marL="8408" marR="8408" marT="84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rtl="0" fontAlgn="ctr"/>
                      <a:r>
                        <a:rPr lang="en-US" sz="1400" b="1" i="0" u="none" strike="noStrike" dirty="0">
                          <a:solidFill>
                            <a:srgbClr val="FFFFFF"/>
                          </a:solidFill>
                          <a:effectLst/>
                          <a:latin typeface="Calibri" panose="020F0502020204030204" pitchFamily="34" charset="0"/>
                        </a:rPr>
                        <a:t>Baseline Carbon from Natural Gas</a:t>
                      </a:r>
                    </a:p>
                  </a:txBody>
                  <a:tcPr marL="8408" marR="8408" marT="84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rtl="0" fontAlgn="ctr"/>
                      <a:r>
                        <a:rPr lang="en-US" sz="1400" b="1" i="0" u="none" strike="noStrike" dirty="0">
                          <a:solidFill>
                            <a:srgbClr val="FFFFFF"/>
                          </a:solidFill>
                          <a:effectLst/>
                          <a:latin typeface="Calibri" panose="020F0502020204030204" pitchFamily="34" charset="0"/>
                        </a:rPr>
                        <a:t>Electricity Carbon savings</a:t>
                      </a:r>
                    </a:p>
                  </a:txBody>
                  <a:tcPr marL="8408" marR="8408" marT="84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rtl="0" fontAlgn="ctr"/>
                      <a:r>
                        <a:rPr lang="en-US" sz="1400" b="1" i="0" u="none" strike="noStrike" dirty="0">
                          <a:solidFill>
                            <a:srgbClr val="FFFFFF"/>
                          </a:solidFill>
                          <a:effectLst/>
                          <a:latin typeface="Calibri" panose="020F0502020204030204" pitchFamily="34" charset="0"/>
                        </a:rPr>
                        <a:t>Gas Carbon savings</a:t>
                      </a:r>
                    </a:p>
                  </a:txBody>
                  <a:tcPr marL="8408" marR="8408" marT="8408" marB="0" anchor="ctr">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rtl="0" fontAlgn="ctr"/>
                      <a:r>
                        <a:rPr lang="en-US" sz="1400" b="1" i="0" u="none" strike="noStrike" dirty="0">
                          <a:solidFill>
                            <a:srgbClr val="FFFFFF"/>
                          </a:solidFill>
                          <a:effectLst/>
                          <a:latin typeface="Calibri" panose="020F0502020204030204" pitchFamily="34" charset="0"/>
                        </a:rPr>
                        <a:t>Total Carbon Savings</a:t>
                      </a:r>
                    </a:p>
                  </a:txBody>
                  <a:tcPr marL="8408" marR="8408" marT="8408"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4546A"/>
                    </a:solidFill>
                  </a:tcPr>
                </a:tc>
                <a:tc>
                  <a:txBody>
                    <a:bodyPr/>
                    <a:lstStyle/>
                    <a:p>
                      <a:pPr algn="ctr" rtl="0" fontAlgn="ctr"/>
                      <a:r>
                        <a:rPr lang="en-US" sz="1400" b="1" i="0" u="none" strike="noStrike" dirty="0">
                          <a:solidFill>
                            <a:sysClr val="windowText" lastClr="000000"/>
                          </a:solidFill>
                          <a:effectLst/>
                          <a:latin typeface="Calibri" panose="020F0502020204030204" pitchFamily="34" charset="0"/>
                        </a:rPr>
                        <a:t>CO2 Savings %</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239342637"/>
                  </a:ext>
                </a:extLst>
              </a:tr>
              <a:tr h="344824">
                <a:tc>
                  <a:txBody>
                    <a:bodyPr/>
                    <a:lstStyle/>
                    <a:p>
                      <a:pPr algn="l" rtl="0" fontAlgn="b"/>
                      <a:r>
                        <a:rPr lang="en-US" sz="1400" b="0" i="0" u="none" strike="noStrike" dirty="0">
                          <a:solidFill>
                            <a:srgbClr val="000000"/>
                          </a:solidFill>
                          <a:effectLst/>
                          <a:latin typeface="Calibri" panose="020F0502020204030204" pitchFamily="34" charset="0"/>
                        </a:rPr>
                        <a:t>Backman Elementary School</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400" b="0" i="0" u="none" strike="noStrike">
                          <a:solidFill>
                            <a:srgbClr val="000000"/>
                          </a:solidFill>
                          <a:effectLst/>
                          <a:latin typeface="Calibri" panose="020F0502020204030204" pitchFamily="34" charset="0"/>
                        </a:rPr>
                        <a:t>378</a:t>
                      </a:r>
                    </a:p>
                  </a:txBody>
                  <a:tcPr marL="8408" marR="8408" marT="84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400" b="0" i="0" u="none" strike="noStrike">
                          <a:solidFill>
                            <a:srgbClr val="000000"/>
                          </a:solidFill>
                          <a:effectLst/>
                          <a:latin typeface="Calibri" panose="020F0502020204030204" pitchFamily="34" charset="0"/>
                        </a:rPr>
                        <a:t>237</a:t>
                      </a:r>
                    </a:p>
                  </a:txBody>
                  <a:tcPr marL="8408" marR="8408" marT="84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400" b="0" i="0" u="none" strike="noStrike">
                          <a:solidFill>
                            <a:srgbClr val="000000"/>
                          </a:solidFill>
                          <a:effectLst/>
                          <a:latin typeface="Calibri" panose="020F0502020204030204" pitchFamily="34" charset="0"/>
                        </a:rPr>
                        <a:t>-180</a:t>
                      </a:r>
                    </a:p>
                  </a:txBody>
                  <a:tcPr marL="8408" marR="8408" marT="84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400" b="0" i="0" u="none" strike="noStrike" dirty="0">
                          <a:solidFill>
                            <a:srgbClr val="000000"/>
                          </a:solidFill>
                          <a:effectLst/>
                          <a:latin typeface="Calibri" panose="020F0502020204030204" pitchFamily="34" charset="0"/>
                        </a:rPr>
                        <a:t>202</a:t>
                      </a:r>
                    </a:p>
                  </a:txBody>
                  <a:tcPr marL="8408" marR="8408" marT="8408" marB="0" anchor="ctr">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400" b="0" i="0" u="none" strike="noStrike">
                          <a:solidFill>
                            <a:srgbClr val="000000"/>
                          </a:solidFill>
                          <a:effectLst/>
                          <a:latin typeface="Calibri" panose="020F0502020204030204" pitchFamily="34" charset="0"/>
                        </a:rPr>
                        <a:t>22</a:t>
                      </a:r>
                    </a:p>
                  </a:txBody>
                  <a:tcPr marL="8408" marR="8408" marT="84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pPr algn="ctr" rtl="0" fontAlgn="b"/>
                      <a:r>
                        <a:rPr lang="en-US" sz="1400" b="1" i="0" u="none" strike="noStrike" dirty="0">
                          <a:solidFill>
                            <a:srgbClr val="000000"/>
                          </a:solidFill>
                          <a:effectLst/>
                          <a:latin typeface="Calibri" panose="020F0502020204030204" pitchFamily="34" charset="0"/>
                        </a:rPr>
                        <a:t>3.7%</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2349097724"/>
                  </a:ext>
                </a:extLst>
              </a:tr>
              <a:tr h="368313">
                <a:tc>
                  <a:txBody>
                    <a:bodyPr/>
                    <a:lstStyle/>
                    <a:p>
                      <a:pPr algn="l" rtl="0" fontAlgn="b"/>
                      <a:r>
                        <a:rPr lang="en-US" sz="1400" b="0" i="0" u="none" strike="noStrike" dirty="0">
                          <a:solidFill>
                            <a:srgbClr val="000000"/>
                          </a:solidFill>
                          <a:effectLst/>
                          <a:latin typeface="Calibri" panose="020F0502020204030204" pitchFamily="34" charset="0"/>
                        </a:rPr>
                        <a:t>Uintah Elementary School</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400" b="0" i="0" u="none" strike="noStrike" dirty="0">
                          <a:solidFill>
                            <a:srgbClr val="000000"/>
                          </a:solidFill>
                          <a:effectLst/>
                          <a:latin typeface="Calibri" panose="020F0502020204030204" pitchFamily="34" charset="0"/>
                        </a:rPr>
                        <a:t>291</a:t>
                      </a:r>
                    </a:p>
                  </a:txBody>
                  <a:tcPr marL="8408" marR="8408" marT="8408"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400" b="0" i="0" u="none" strike="noStrike" dirty="0">
                          <a:solidFill>
                            <a:srgbClr val="000000"/>
                          </a:solidFill>
                          <a:effectLst/>
                          <a:latin typeface="Calibri" panose="020F0502020204030204" pitchFamily="34" charset="0"/>
                        </a:rPr>
                        <a:t>246</a:t>
                      </a:r>
                    </a:p>
                  </a:txBody>
                  <a:tcPr marL="8408" marR="8408" marT="8408"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400" b="0" i="0" u="none" strike="noStrike" dirty="0">
                          <a:solidFill>
                            <a:srgbClr val="000000"/>
                          </a:solidFill>
                          <a:effectLst/>
                          <a:latin typeface="Calibri" panose="020F0502020204030204" pitchFamily="34" charset="0"/>
                        </a:rPr>
                        <a:t>-192</a:t>
                      </a:r>
                    </a:p>
                  </a:txBody>
                  <a:tcPr marL="8408" marR="8408" marT="8408"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400" b="0" i="0" u="none" strike="noStrike" dirty="0">
                          <a:solidFill>
                            <a:srgbClr val="000000"/>
                          </a:solidFill>
                          <a:effectLst/>
                          <a:latin typeface="Calibri" panose="020F0502020204030204" pitchFamily="34" charset="0"/>
                        </a:rPr>
                        <a:t>246</a:t>
                      </a:r>
                    </a:p>
                  </a:txBody>
                  <a:tcPr marL="8408" marR="8408" marT="8408" marB="0" anchor="ctr">
                    <a:lnL>
                      <a:noFill/>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400" b="0" i="0" u="none" strike="noStrike" dirty="0">
                          <a:solidFill>
                            <a:srgbClr val="000000"/>
                          </a:solidFill>
                          <a:effectLst/>
                          <a:latin typeface="Calibri" panose="020F0502020204030204" pitchFamily="34" charset="0"/>
                        </a:rPr>
                        <a:t>54</a:t>
                      </a:r>
                    </a:p>
                  </a:txBody>
                  <a:tcPr marL="8408" marR="8408" marT="8408"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ctr" rtl="0" fontAlgn="b"/>
                      <a:r>
                        <a:rPr lang="en-US" sz="1400" b="1" i="0" u="none" strike="noStrike" dirty="0">
                          <a:solidFill>
                            <a:srgbClr val="000000"/>
                          </a:solidFill>
                          <a:effectLst/>
                          <a:latin typeface="Calibri" panose="020F0502020204030204" pitchFamily="34" charset="0"/>
                        </a:rPr>
                        <a:t>10.1%</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2AC00"/>
                    </a:solidFill>
                  </a:tcPr>
                </a:tc>
                <a:extLst>
                  <a:ext uri="{0D108BD9-81ED-4DB2-BD59-A6C34878D82A}">
                    <a16:rowId xmlns:a16="http://schemas.microsoft.com/office/drawing/2014/main" val="390595839"/>
                  </a:ext>
                </a:extLst>
              </a:tr>
              <a:tr h="362066">
                <a:tc>
                  <a:txBody>
                    <a:bodyPr/>
                    <a:lstStyle/>
                    <a:p>
                      <a:pPr algn="r" rtl="0" fontAlgn="b"/>
                      <a:r>
                        <a:rPr lang="en-US" sz="1400" b="0" i="0" u="none" strike="noStrike" dirty="0">
                          <a:solidFill>
                            <a:srgbClr val="000000"/>
                          </a:solidFill>
                          <a:effectLst/>
                          <a:latin typeface="Calibri" panose="020F0502020204030204" pitchFamily="34" charset="0"/>
                        </a:rPr>
                        <a:t>TOTALS:    </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668</a:t>
                      </a:r>
                    </a:p>
                  </a:txBody>
                  <a:tcPr marL="8408" marR="8408" marT="84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483</a:t>
                      </a:r>
                    </a:p>
                  </a:txBody>
                  <a:tcPr marL="8408" marR="8408" marT="84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-372</a:t>
                      </a:r>
                    </a:p>
                  </a:txBody>
                  <a:tcPr marL="8408" marR="8408" marT="8408"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449</a:t>
                      </a:r>
                    </a:p>
                  </a:txBody>
                  <a:tcPr marL="8408" marR="8408" marT="8408"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panose="020F0502020204030204" pitchFamily="34" charset="0"/>
                        </a:rPr>
                        <a:t>77</a:t>
                      </a:r>
                    </a:p>
                  </a:txBody>
                  <a:tcPr marL="8408" marR="8408" marT="8408"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n-US" sz="1400" b="1" i="0" u="none" strike="noStrike" dirty="0">
                          <a:solidFill>
                            <a:srgbClr val="000000"/>
                          </a:solidFill>
                          <a:effectLst/>
                          <a:latin typeface="Calibri" panose="020F0502020204030204" pitchFamily="34" charset="0"/>
                        </a:rPr>
                        <a:t>6.7%</a:t>
                      </a:r>
                    </a:p>
                  </a:txBody>
                  <a:tcPr marL="8408" marR="8408" marT="840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59615236"/>
                  </a:ext>
                </a:extLst>
              </a:tr>
            </a:tbl>
          </a:graphicData>
        </a:graphic>
      </p:graphicFrame>
    </p:spTree>
    <p:extLst>
      <p:ext uri="{BB962C8B-B14F-4D97-AF65-F5344CB8AC3E}">
        <p14:creationId xmlns:p14="http://schemas.microsoft.com/office/powerpoint/2010/main" val="138080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2068277" y="664632"/>
            <a:ext cx="9711891" cy="459785"/>
          </a:xfrm>
        </p:spPr>
        <p:txBody>
          <a:bodyPr/>
          <a:lstStyle/>
          <a:p>
            <a:pPr algn="ctr"/>
            <a:r>
              <a:rPr lang="en-US" sz="3200" b="1" dirty="0"/>
              <a:t>ASHP and Solar Life Cycle Savings</a:t>
            </a:r>
          </a:p>
        </p:txBody>
      </p:sp>
      <p:graphicFrame>
        <p:nvGraphicFramePr>
          <p:cNvPr id="3" name="Table 2">
            <a:extLst>
              <a:ext uri="{FF2B5EF4-FFF2-40B4-BE49-F238E27FC236}">
                <a16:creationId xmlns:a16="http://schemas.microsoft.com/office/drawing/2014/main" id="{290F51F7-172F-38EF-7EBD-91CB6AB386B2}"/>
              </a:ext>
            </a:extLst>
          </p:cNvPr>
          <p:cNvGraphicFramePr>
            <a:graphicFrameLocks noGrp="1"/>
          </p:cNvGraphicFramePr>
          <p:nvPr>
            <p:extLst>
              <p:ext uri="{D42A27DB-BD31-4B8C-83A1-F6EECF244321}">
                <p14:modId xmlns:p14="http://schemas.microsoft.com/office/powerpoint/2010/main" val="2310190154"/>
              </p:ext>
            </p:extLst>
          </p:nvPr>
        </p:nvGraphicFramePr>
        <p:xfrm>
          <a:off x="6296025" y="2002596"/>
          <a:ext cx="5130800" cy="2190750"/>
        </p:xfrm>
        <a:graphic>
          <a:graphicData uri="http://schemas.openxmlformats.org/drawingml/2006/table">
            <a:tbl>
              <a:tblPr/>
              <a:tblGrid>
                <a:gridCol w="3071090">
                  <a:extLst>
                    <a:ext uri="{9D8B030D-6E8A-4147-A177-3AD203B41FA5}">
                      <a16:colId xmlns:a16="http://schemas.microsoft.com/office/drawing/2014/main" val="2736754495"/>
                    </a:ext>
                  </a:extLst>
                </a:gridCol>
                <a:gridCol w="2059710">
                  <a:extLst>
                    <a:ext uri="{9D8B030D-6E8A-4147-A177-3AD203B41FA5}">
                      <a16:colId xmlns:a16="http://schemas.microsoft.com/office/drawing/2014/main" val="3998817104"/>
                    </a:ext>
                  </a:extLst>
                </a:gridCol>
              </a:tblGrid>
              <a:tr h="438150">
                <a:tc>
                  <a:txBody>
                    <a:bodyPr/>
                    <a:lstStyle/>
                    <a:p>
                      <a:pPr algn="l" fontAlgn="b"/>
                      <a:endParaRPr lang="en-US" sz="1600" b="0" i="0" u="none" strike="noStrike" dirty="0">
                        <a:solidFill>
                          <a:srgbClr val="000000"/>
                        </a:solidFill>
                        <a:effectLst/>
                        <a:latin typeface="Calibri" panose="020F0502020204030204" pitchFamily="34" charset="0"/>
                      </a:endParaRPr>
                    </a:p>
                  </a:txBody>
                  <a:tcPr marL="0" marR="0" marT="0" marB="0" anchor="b">
                    <a:lnL>
                      <a:noFill/>
                    </a:lnL>
                    <a:lnR w="12700" cap="flat" cmpd="sng" algn="ctr">
                      <a:solidFill>
                        <a:schemeClr val="tx1">
                          <a:lumMod val="50000"/>
                        </a:schemeClr>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noFill/>
                  </a:tcPr>
                </a:tc>
                <a:tc>
                  <a:txBody>
                    <a:bodyPr/>
                    <a:lstStyle/>
                    <a:p>
                      <a:pPr algn="ctr" fontAlgn="ctr"/>
                      <a:r>
                        <a:rPr lang="en-US" sz="1600" b="1" i="0" u="none" strike="noStrike" dirty="0">
                          <a:solidFill>
                            <a:srgbClr val="000000"/>
                          </a:solidFill>
                          <a:effectLst/>
                          <a:latin typeface="Calibri" panose="020F0502020204030204" pitchFamily="34" charset="0"/>
                        </a:rPr>
                        <a:t>Uintah + Backman</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4017199341"/>
                  </a:ext>
                </a:extLst>
              </a:tr>
              <a:tr h="438150">
                <a:tc>
                  <a:txBody>
                    <a:bodyPr/>
                    <a:lstStyle/>
                    <a:p>
                      <a:pPr algn="ctr" fontAlgn="ctr"/>
                      <a:r>
                        <a:rPr lang="en-US" sz="1600" b="1" i="0" u="none" strike="noStrike" dirty="0">
                          <a:solidFill>
                            <a:srgbClr val="FFFFFF"/>
                          </a:solidFill>
                          <a:effectLst/>
                          <a:latin typeface="Calibri" panose="020F0502020204030204" pitchFamily="34" charset="0"/>
                        </a:rPr>
                        <a:t>Electrification Construction Cost</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$6,997,000   </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2691409366"/>
                  </a:ext>
                </a:extLst>
              </a:tr>
              <a:tr h="438150">
                <a:tc>
                  <a:txBody>
                    <a:bodyPr/>
                    <a:lstStyle/>
                    <a:p>
                      <a:pPr algn="ctr" fontAlgn="ctr"/>
                      <a:r>
                        <a:rPr lang="en-US" sz="1600" b="1" i="0" u="none" strike="noStrike" dirty="0">
                          <a:solidFill>
                            <a:srgbClr val="FFFFFF"/>
                          </a:solidFill>
                          <a:effectLst/>
                          <a:latin typeface="Calibri" panose="020F0502020204030204" pitchFamily="34" charset="0"/>
                        </a:rPr>
                        <a:t>Avoided L4L Replacement Costs</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762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$6,100,000 </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931942819"/>
                  </a:ext>
                </a:extLst>
              </a:tr>
              <a:tr h="438150">
                <a:tc>
                  <a:txBody>
                    <a:bodyPr/>
                    <a:lstStyle/>
                    <a:p>
                      <a:pPr algn="ctr" fontAlgn="ctr"/>
                      <a:r>
                        <a:rPr lang="en-US" sz="1600" b="1" i="0" u="none" strike="noStrike" dirty="0">
                          <a:solidFill>
                            <a:srgbClr val="FFFFFF"/>
                          </a:solidFill>
                          <a:effectLst/>
                          <a:latin typeface="Calibri" panose="020F0502020204030204" pitchFamily="34" charset="0"/>
                        </a:rPr>
                        <a:t>Solar PV Net Construction Cost</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$2,325,400 </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1271588941"/>
                  </a:ext>
                </a:extLst>
              </a:tr>
              <a:tr h="438150">
                <a:tc>
                  <a:txBody>
                    <a:bodyPr/>
                    <a:lstStyle/>
                    <a:p>
                      <a:pPr algn="ctr" fontAlgn="ctr"/>
                      <a:r>
                        <a:rPr lang="en-US" sz="1600" b="1" i="0" u="none" strike="noStrike" dirty="0">
                          <a:solidFill>
                            <a:srgbClr val="FFFFFF"/>
                          </a:solidFill>
                          <a:effectLst/>
                          <a:latin typeface="Calibri" panose="020F0502020204030204" pitchFamily="34" charset="0"/>
                        </a:rPr>
                        <a:t>Net Construction Cost</a:t>
                      </a:r>
                    </a:p>
                  </a:txBody>
                  <a:tcPr marL="0" marR="0" marT="0" marB="0" anchor="ctr">
                    <a:lnL w="28575" cap="flat" cmpd="sng" algn="ctr">
                      <a:solidFill>
                        <a:schemeClr val="tx1"/>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$3,223,000 </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4062395232"/>
                  </a:ext>
                </a:extLst>
              </a:tr>
            </a:tbl>
          </a:graphicData>
        </a:graphic>
      </p:graphicFrame>
      <p:graphicFrame>
        <p:nvGraphicFramePr>
          <p:cNvPr id="7" name="Table 6">
            <a:extLst>
              <a:ext uri="{FF2B5EF4-FFF2-40B4-BE49-F238E27FC236}">
                <a16:creationId xmlns:a16="http://schemas.microsoft.com/office/drawing/2014/main" id="{3353E736-3A11-E8A8-2C34-E1310E4830D0}"/>
              </a:ext>
            </a:extLst>
          </p:cNvPr>
          <p:cNvGraphicFramePr>
            <a:graphicFrameLocks noGrp="1"/>
          </p:cNvGraphicFramePr>
          <p:nvPr>
            <p:extLst>
              <p:ext uri="{D42A27DB-BD31-4B8C-83A1-F6EECF244321}">
                <p14:modId xmlns:p14="http://schemas.microsoft.com/office/powerpoint/2010/main" val="652168181"/>
              </p:ext>
            </p:extLst>
          </p:nvPr>
        </p:nvGraphicFramePr>
        <p:xfrm>
          <a:off x="6296025" y="4268626"/>
          <a:ext cx="5130800" cy="876300"/>
        </p:xfrm>
        <a:graphic>
          <a:graphicData uri="http://schemas.openxmlformats.org/drawingml/2006/table">
            <a:tbl>
              <a:tblPr/>
              <a:tblGrid>
                <a:gridCol w="3071090">
                  <a:extLst>
                    <a:ext uri="{9D8B030D-6E8A-4147-A177-3AD203B41FA5}">
                      <a16:colId xmlns:a16="http://schemas.microsoft.com/office/drawing/2014/main" val="1690433084"/>
                    </a:ext>
                  </a:extLst>
                </a:gridCol>
                <a:gridCol w="2059710">
                  <a:extLst>
                    <a:ext uri="{9D8B030D-6E8A-4147-A177-3AD203B41FA5}">
                      <a16:colId xmlns:a16="http://schemas.microsoft.com/office/drawing/2014/main" val="2616971293"/>
                    </a:ext>
                  </a:extLst>
                </a:gridCol>
              </a:tblGrid>
              <a:tr h="438150">
                <a:tc>
                  <a:txBody>
                    <a:bodyPr/>
                    <a:lstStyle/>
                    <a:p>
                      <a:pPr algn="ctr" fontAlgn="ctr"/>
                      <a:r>
                        <a:rPr lang="en-US" sz="1600" b="1" i="0" u="none" strike="noStrike" dirty="0">
                          <a:solidFill>
                            <a:srgbClr val="FFFFFF"/>
                          </a:solidFill>
                          <a:effectLst/>
                          <a:latin typeface="Calibri" panose="020F0502020204030204" pitchFamily="34" charset="0"/>
                        </a:rPr>
                        <a:t>Lifetime Utility Savings</a:t>
                      </a:r>
                    </a:p>
                  </a:txBody>
                  <a:tcPr marL="0" marR="0" marT="0" marB="0" anchor="ctr">
                    <a:lnL w="12700" cap="flat" cmpd="sng" algn="ctr">
                      <a:no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$3,509,000</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3815946963"/>
                  </a:ext>
                </a:extLst>
              </a:tr>
              <a:tr h="438150">
                <a:tc>
                  <a:txBody>
                    <a:bodyPr/>
                    <a:lstStyle/>
                    <a:p>
                      <a:pPr algn="ctr" fontAlgn="ctr"/>
                      <a:r>
                        <a:rPr lang="en-US" sz="1600" b="1" i="0" u="none" strike="noStrike" dirty="0">
                          <a:solidFill>
                            <a:srgbClr val="FFFFFF"/>
                          </a:solidFill>
                          <a:effectLst/>
                          <a:latin typeface="Calibri" panose="020F0502020204030204" pitchFamily="34" charset="0"/>
                        </a:rPr>
                        <a:t>Net Project Cost (Benefit)</a:t>
                      </a:r>
                    </a:p>
                  </a:txBody>
                  <a:tcPr marL="0" marR="0" marT="0" marB="0" anchor="ctr">
                    <a:lnL w="12700" cap="flat" cmpd="sng" algn="ctr">
                      <a:no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    ($286,000)</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4196837941"/>
                  </a:ext>
                </a:extLst>
              </a:tr>
            </a:tbl>
          </a:graphicData>
        </a:graphic>
      </p:graphicFrame>
      <p:graphicFrame>
        <p:nvGraphicFramePr>
          <p:cNvPr id="8" name="Table 7">
            <a:extLst>
              <a:ext uri="{FF2B5EF4-FFF2-40B4-BE49-F238E27FC236}">
                <a16:creationId xmlns:a16="http://schemas.microsoft.com/office/drawing/2014/main" id="{71B75C47-618E-FC9C-0FE3-58AA234FE118}"/>
              </a:ext>
            </a:extLst>
          </p:cNvPr>
          <p:cNvGraphicFramePr>
            <a:graphicFrameLocks noGrp="1"/>
          </p:cNvGraphicFramePr>
          <p:nvPr>
            <p:extLst>
              <p:ext uri="{D42A27DB-BD31-4B8C-83A1-F6EECF244321}">
                <p14:modId xmlns:p14="http://schemas.microsoft.com/office/powerpoint/2010/main" val="556898826"/>
              </p:ext>
            </p:extLst>
          </p:nvPr>
        </p:nvGraphicFramePr>
        <p:xfrm>
          <a:off x="6296025" y="5236845"/>
          <a:ext cx="5130800" cy="876300"/>
        </p:xfrm>
        <a:graphic>
          <a:graphicData uri="http://schemas.openxmlformats.org/drawingml/2006/table">
            <a:tbl>
              <a:tblPr/>
              <a:tblGrid>
                <a:gridCol w="3071090">
                  <a:extLst>
                    <a:ext uri="{9D8B030D-6E8A-4147-A177-3AD203B41FA5}">
                      <a16:colId xmlns:a16="http://schemas.microsoft.com/office/drawing/2014/main" val="2155239400"/>
                    </a:ext>
                  </a:extLst>
                </a:gridCol>
                <a:gridCol w="2059710">
                  <a:extLst>
                    <a:ext uri="{9D8B030D-6E8A-4147-A177-3AD203B41FA5}">
                      <a16:colId xmlns:a16="http://schemas.microsoft.com/office/drawing/2014/main" val="761921131"/>
                    </a:ext>
                  </a:extLst>
                </a:gridCol>
              </a:tblGrid>
              <a:tr h="438150">
                <a:tc>
                  <a:txBody>
                    <a:bodyPr/>
                    <a:lstStyle/>
                    <a:p>
                      <a:pPr algn="ctr" fontAlgn="ctr"/>
                      <a:r>
                        <a:rPr lang="en-US" sz="1600" b="1" i="0" u="none" strike="noStrike" dirty="0">
                          <a:solidFill>
                            <a:srgbClr val="FFFFFF"/>
                          </a:solidFill>
                          <a:effectLst/>
                          <a:latin typeface="Calibri" panose="020F0502020204030204" pitchFamily="34" charset="0"/>
                        </a:rPr>
                        <a:t>Renewable Electricity %</a:t>
                      </a:r>
                    </a:p>
                  </a:txBody>
                  <a:tcPr marL="0" marR="0" marT="0" marB="0" anchor="ctr">
                    <a:lnL w="12700" cap="flat" cmpd="sng" algn="ctr">
                      <a:no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96.5%</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2275817855"/>
                  </a:ext>
                </a:extLst>
              </a:tr>
              <a:tr h="438150">
                <a:tc>
                  <a:txBody>
                    <a:bodyPr/>
                    <a:lstStyle/>
                    <a:p>
                      <a:pPr algn="ctr" fontAlgn="ctr"/>
                      <a:r>
                        <a:rPr lang="en-US" sz="1600" b="1" i="0" u="none" strike="noStrike" dirty="0">
                          <a:solidFill>
                            <a:srgbClr val="FFFFFF"/>
                          </a:solidFill>
                          <a:effectLst/>
                          <a:latin typeface="Calibri" panose="020F0502020204030204" pitchFamily="34" charset="0"/>
                        </a:rPr>
                        <a:t>Carbon Reduction %</a:t>
                      </a:r>
                    </a:p>
                  </a:txBody>
                  <a:tcPr marL="0" marR="0" marT="0" marB="0" anchor="ctr">
                    <a:lnL w="12700" cap="flat" cmpd="sng" algn="ctr">
                      <a:no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005775"/>
                    </a:solidFill>
                  </a:tcPr>
                </a:tc>
                <a:tc>
                  <a:txBody>
                    <a:bodyPr/>
                    <a:lstStyle/>
                    <a:p>
                      <a:pPr algn="ctr" fontAlgn="ctr"/>
                      <a:r>
                        <a:rPr lang="en-US" sz="1600" b="0" i="0" u="none" strike="noStrike" dirty="0">
                          <a:solidFill>
                            <a:srgbClr val="000000"/>
                          </a:solidFill>
                          <a:effectLst/>
                          <a:latin typeface="Calibri" panose="020F0502020204030204" pitchFamily="34" charset="0"/>
                        </a:rPr>
                        <a:t>93.7%</a:t>
                      </a:r>
                    </a:p>
                  </a:txBody>
                  <a:tcPr marL="0" marR="0" marT="0" marB="0"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noFill/>
                  </a:tcPr>
                </a:tc>
                <a:extLst>
                  <a:ext uri="{0D108BD9-81ED-4DB2-BD59-A6C34878D82A}">
                    <a16:rowId xmlns:a16="http://schemas.microsoft.com/office/drawing/2014/main" val="1681072657"/>
                  </a:ext>
                </a:extLst>
              </a:tr>
            </a:tbl>
          </a:graphicData>
        </a:graphic>
      </p:graphicFrame>
      <p:sp>
        <p:nvSpPr>
          <p:cNvPr id="10" name="TextBox 9">
            <a:extLst>
              <a:ext uri="{FF2B5EF4-FFF2-40B4-BE49-F238E27FC236}">
                <a16:creationId xmlns:a16="http://schemas.microsoft.com/office/drawing/2014/main" id="{3E193FE0-35E4-69C3-66B1-9C3BDD907A51}"/>
              </a:ext>
            </a:extLst>
          </p:cNvPr>
          <p:cNvSpPr txBox="1"/>
          <p:nvPr/>
        </p:nvSpPr>
        <p:spPr>
          <a:xfrm>
            <a:off x="3752796" y="1421131"/>
            <a:ext cx="8884464" cy="307777"/>
          </a:xfrm>
          <a:prstGeom prst="rect">
            <a:avLst/>
          </a:prstGeom>
          <a:noFill/>
        </p:spPr>
        <p:txBody>
          <a:bodyPr wrap="square">
            <a:spAutoFit/>
          </a:bodyPr>
          <a:lstStyle/>
          <a:p>
            <a:pPr marL="7938"/>
            <a:r>
              <a:rPr lang="en-US" sz="1400" b="1" dirty="0"/>
              <a:t>Solar + Electrification delivers a net benefit on a 25-yr life cycle analysis</a:t>
            </a:r>
          </a:p>
        </p:txBody>
      </p:sp>
      <p:sp>
        <p:nvSpPr>
          <p:cNvPr id="12" name="TextBox 11">
            <a:extLst>
              <a:ext uri="{FF2B5EF4-FFF2-40B4-BE49-F238E27FC236}">
                <a16:creationId xmlns:a16="http://schemas.microsoft.com/office/drawing/2014/main" id="{4F23E9DD-0649-4032-C11F-D27CE1510FCB}"/>
              </a:ext>
            </a:extLst>
          </p:cNvPr>
          <p:cNvSpPr txBox="1"/>
          <p:nvPr/>
        </p:nvSpPr>
        <p:spPr>
          <a:xfrm>
            <a:off x="2068277" y="3262002"/>
            <a:ext cx="3955104" cy="307777"/>
          </a:xfrm>
          <a:prstGeom prst="rect">
            <a:avLst/>
          </a:prstGeom>
          <a:noFill/>
        </p:spPr>
        <p:txBody>
          <a:bodyPr wrap="square">
            <a:spAutoFit/>
          </a:bodyPr>
          <a:lstStyle/>
          <a:p>
            <a:pPr marL="461963" lvl="1" indent="-342900">
              <a:buFont typeface="Wingdings" panose="05000000000000000000" pitchFamily="2" charset="2"/>
              <a:buChar char="§"/>
            </a:pPr>
            <a:r>
              <a:rPr lang="en-US" sz="1400" b="1" dirty="0">
                <a:solidFill>
                  <a:srgbClr val="003B5C"/>
                </a:solidFill>
              </a:rPr>
              <a:t>Minimize early retirement of equipment</a:t>
            </a:r>
          </a:p>
        </p:txBody>
      </p:sp>
      <p:sp>
        <p:nvSpPr>
          <p:cNvPr id="13" name="TextBox 12">
            <a:extLst>
              <a:ext uri="{FF2B5EF4-FFF2-40B4-BE49-F238E27FC236}">
                <a16:creationId xmlns:a16="http://schemas.microsoft.com/office/drawing/2014/main" id="{38423921-6915-DBD8-FBB5-511FFA0DBB7E}"/>
              </a:ext>
            </a:extLst>
          </p:cNvPr>
          <p:cNvSpPr txBox="1"/>
          <p:nvPr/>
        </p:nvSpPr>
        <p:spPr>
          <a:xfrm>
            <a:off x="2068277" y="5326667"/>
            <a:ext cx="3955104" cy="523220"/>
          </a:xfrm>
          <a:prstGeom prst="rect">
            <a:avLst/>
          </a:prstGeom>
          <a:noFill/>
        </p:spPr>
        <p:txBody>
          <a:bodyPr wrap="square">
            <a:spAutoFit/>
          </a:bodyPr>
          <a:lstStyle/>
          <a:p>
            <a:pPr marL="461963" lvl="1" indent="-342900">
              <a:buFont typeface="Wingdings" panose="05000000000000000000" pitchFamily="2" charset="2"/>
              <a:buChar char="§"/>
            </a:pPr>
            <a:r>
              <a:rPr lang="en-US" sz="1400" b="1" dirty="0">
                <a:solidFill>
                  <a:srgbClr val="003B5C"/>
                </a:solidFill>
              </a:rPr>
              <a:t>Advancement towards Sustainability Resolution goals</a:t>
            </a:r>
          </a:p>
        </p:txBody>
      </p:sp>
      <p:sp>
        <p:nvSpPr>
          <p:cNvPr id="14" name="TextBox 13">
            <a:extLst>
              <a:ext uri="{FF2B5EF4-FFF2-40B4-BE49-F238E27FC236}">
                <a16:creationId xmlns:a16="http://schemas.microsoft.com/office/drawing/2014/main" id="{ED577A94-6E6C-AC80-4181-EAF7C90FAE62}"/>
              </a:ext>
            </a:extLst>
          </p:cNvPr>
          <p:cNvSpPr txBox="1"/>
          <p:nvPr/>
        </p:nvSpPr>
        <p:spPr>
          <a:xfrm>
            <a:off x="2068277" y="4340653"/>
            <a:ext cx="3955104" cy="523220"/>
          </a:xfrm>
          <a:prstGeom prst="rect">
            <a:avLst/>
          </a:prstGeom>
          <a:noFill/>
        </p:spPr>
        <p:txBody>
          <a:bodyPr wrap="square">
            <a:spAutoFit/>
          </a:bodyPr>
          <a:lstStyle/>
          <a:p>
            <a:pPr marL="461963" lvl="1" indent="-342900">
              <a:buFont typeface="Wingdings" panose="05000000000000000000" pitchFamily="2" charset="2"/>
              <a:buChar char="§"/>
            </a:pPr>
            <a:r>
              <a:rPr lang="en-US" sz="1400" b="1" dirty="0">
                <a:solidFill>
                  <a:srgbClr val="003B5C"/>
                </a:solidFill>
              </a:rPr>
              <a:t>Financially prudent long-term investment</a:t>
            </a:r>
          </a:p>
        </p:txBody>
      </p:sp>
      <p:sp>
        <p:nvSpPr>
          <p:cNvPr id="5" name="TextBox 4">
            <a:extLst>
              <a:ext uri="{FF2B5EF4-FFF2-40B4-BE49-F238E27FC236}">
                <a16:creationId xmlns:a16="http://schemas.microsoft.com/office/drawing/2014/main" id="{D8747518-27E0-47F9-8C0A-9B1F57054811}"/>
              </a:ext>
            </a:extLst>
          </p:cNvPr>
          <p:cNvSpPr txBox="1"/>
          <p:nvPr/>
        </p:nvSpPr>
        <p:spPr>
          <a:xfrm>
            <a:off x="2241322" y="2418511"/>
            <a:ext cx="3472625" cy="307777"/>
          </a:xfrm>
          <a:prstGeom prst="rect">
            <a:avLst/>
          </a:prstGeom>
          <a:noFill/>
        </p:spPr>
        <p:txBody>
          <a:bodyPr wrap="square">
            <a:spAutoFit/>
          </a:bodyPr>
          <a:lstStyle/>
          <a:p>
            <a:pPr marL="7938"/>
            <a:r>
              <a:rPr lang="en-US" sz="1400" b="1" dirty="0"/>
              <a:t>Delivers on SLCSD Goals: </a:t>
            </a:r>
          </a:p>
        </p:txBody>
      </p:sp>
    </p:spTree>
    <p:extLst>
      <p:ext uri="{BB962C8B-B14F-4D97-AF65-F5344CB8AC3E}">
        <p14:creationId xmlns:p14="http://schemas.microsoft.com/office/powerpoint/2010/main" val="3048419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847EEB-FF33-2E12-BDA9-6392122454B5}"/>
              </a:ext>
            </a:extLst>
          </p:cNvPr>
          <p:cNvSpPr>
            <a:spLocks noGrp="1"/>
          </p:cNvSpPr>
          <p:nvPr>
            <p:ph type="body" sz="quarter" idx="16"/>
          </p:nvPr>
        </p:nvSpPr>
        <p:spPr>
          <a:xfrm>
            <a:off x="427880" y="2488317"/>
            <a:ext cx="9737052" cy="756491"/>
          </a:xfrm>
        </p:spPr>
        <p:txBody>
          <a:bodyPr/>
          <a:lstStyle/>
          <a:p>
            <a:r>
              <a:rPr lang="en-US" dirty="0"/>
              <a:t>What We Learned Along the Way</a:t>
            </a:r>
          </a:p>
        </p:txBody>
      </p:sp>
      <p:sp>
        <p:nvSpPr>
          <p:cNvPr id="4" name="Text Placeholder 3">
            <a:extLst>
              <a:ext uri="{FF2B5EF4-FFF2-40B4-BE49-F238E27FC236}">
                <a16:creationId xmlns:a16="http://schemas.microsoft.com/office/drawing/2014/main" id="{0A55C175-74F8-A7BD-E16A-83C5BCD06A2C}"/>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36616983-C8AC-2142-5111-24AEF2A8ECEF}"/>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352740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2647369" y="569153"/>
            <a:ext cx="5865644" cy="346075"/>
          </a:xfrm>
        </p:spPr>
        <p:txBody>
          <a:bodyPr/>
          <a:lstStyle/>
          <a:p>
            <a:pPr algn="ctr"/>
            <a:r>
              <a:rPr lang="en-US" sz="2800" dirty="0"/>
              <a:t>Challenges with new technology</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5">
            <a:extLst>
              <a:ext uri="{FF2B5EF4-FFF2-40B4-BE49-F238E27FC236}">
                <a16:creationId xmlns:a16="http://schemas.microsoft.com/office/drawing/2014/main" id="{5C9BA44D-3967-212B-24A2-2A67DF0FC65D}"/>
              </a:ext>
            </a:extLst>
          </p:cNvPr>
          <p:cNvSpPr txBox="1">
            <a:spLocks/>
          </p:cNvSpPr>
          <p:nvPr/>
        </p:nvSpPr>
        <p:spPr>
          <a:xfrm>
            <a:off x="3961278" y="5537495"/>
            <a:ext cx="4394981" cy="670206"/>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We had to revert to electric boilers for portions of the winter while resolving issues </a:t>
            </a:r>
            <a:r>
              <a:rPr lang="en-US" dirty="0">
                <a:sym typeface="Wingdings" panose="05000000000000000000" pitchFamily="2" charset="2"/>
              </a:rPr>
              <a:t> </a:t>
            </a:r>
            <a:endParaRPr lang="en-US" dirty="0"/>
          </a:p>
          <a:p>
            <a:endParaRPr lang="en-US" sz="1200" dirty="0"/>
          </a:p>
          <a:p>
            <a:endParaRPr lang="en-US" sz="1200" dirty="0"/>
          </a:p>
          <a:p>
            <a:endParaRPr lang="en-US" sz="1200" dirty="0"/>
          </a:p>
        </p:txBody>
      </p:sp>
      <p:pic>
        <p:nvPicPr>
          <p:cNvPr id="6148" name="Picture 4" descr="Image preview">
            <a:extLst>
              <a:ext uri="{FF2B5EF4-FFF2-40B4-BE49-F238E27FC236}">
                <a16:creationId xmlns:a16="http://schemas.microsoft.com/office/drawing/2014/main" id="{7295E7C1-CA60-1365-D6DF-07AC03FB7B5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02" r="9177" b="16058"/>
          <a:stretch/>
        </p:blipFill>
        <p:spPr bwMode="auto">
          <a:xfrm>
            <a:off x="5580191" y="1360415"/>
            <a:ext cx="6006742" cy="38561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lue circle with white letters on it&#10;&#10;Description automatically generated">
            <a:extLst>
              <a:ext uri="{FF2B5EF4-FFF2-40B4-BE49-F238E27FC236}">
                <a16:creationId xmlns:a16="http://schemas.microsoft.com/office/drawing/2014/main" id="{D98F522C-6C43-BF74-9922-876B423117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9898" y="503100"/>
            <a:ext cx="1335161" cy="596710"/>
          </a:xfrm>
          <a:prstGeom prst="rect">
            <a:avLst/>
          </a:prstGeom>
        </p:spPr>
      </p:pic>
      <p:sp>
        <p:nvSpPr>
          <p:cNvPr id="3" name="Text Placeholder 3">
            <a:extLst>
              <a:ext uri="{FF2B5EF4-FFF2-40B4-BE49-F238E27FC236}">
                <a16:creationId xmlns:a16="http://schemas.microsoft.com/office/drawing/2014/main" id="{32283DCB-B904-14F9-AC6C-2FE8C5054AE4}"/>
              </a:ext>
            </a:extLst>
          </p:cNvPr>
          <p:cNvSpPr txBox="1">
            <a:spLocks/>
          </p:cNvSpPr>
          <p:nvPr/>
        </p:nvSpPr>
        <p:spPr>
          <a:xfrm>
            <a:off x="2107276" y="1792586"/>
            <a:ext cx="3286783" cy="2991815"/>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5138" indent="-457200">
              <a:buFont typeface="+mj-lt"/>
              <a:buAutoNum type="arabicParenR"/>
            </a:pPr>
            <a:r>
              <a:rPr lang="en-US" sz="1600" dirty="0">
                <a:solidFill>
                  <a:schemeClr val="bg2">
                    <a:lumMod val="10000"/>
                  </a:schemeClr>
                </a:solidFill>
                <a:latin typeface="+mj-lt"/>
              </a:rPr>
              <a:t>Mechanical Room piping</a:t>
            </a:r>
          </a:p>
          <a:p>
            <a:pPr marL="465138" indent="-457200" fontAlgn="ctr">
              <a:spcBef>
                <a:spcPts val="0"/>
              </a:spcBef>
              <a:spcAft>
                <a:spcPts val="0"/>
              </a:spcAft>
              <a:buFont typeface="+mj-lt"/>
              <a:buAutoNum type="arabicParenR"/>
            </a:pPr>
            <a:r>
              <a:rPr lang="en-US" sz="1600" dirty="0">
                <a:solidFill>
                  <a:schemeClr val="bg2">
                    <a:lumMod val="10000"/>
                  </a:schemeClr>
                </a:solidFill>
                <a:latin typeface="+mj-lt"/>
              </a:rPr>
              <a:t>Circuit setters</a:t>
            </a:r>
          </a:p>
          <a:p>
            <a:pPr marL="465138" indent="-457200">
              <a:buFont typeface="+mj-lt"/>
              <a:buAutoNum type="arabicParenR"/>
            </a:pPr>
            <a:r>
              <a:rPr lang="en-US" sz="1600" dirty="0">
                <a:solidFill>
                  <a:schemeClr val="bg2">
                    <a:lumMod val="10000"/>
                  </a:schemeClr>
                </a:solidFill>
                <a:latin typeface="+mj-lt"/>
              </a:rPr>
              <a:t>Temp sensor installation</a:t>
            </a:r>
          </a:p>
          <a:p>
            <a:pPr marL="465138" indent="-457200">
              <a:buFont typeface="+mj-lt"/>
              <a:buAutoNum type="arabicParenR"/>
            </a:pPr>
            <a:r>
              <a:rPr lang="en-US" sz="1600" dirty="0">
                <a:solidFill>
                  <a:schemeClr val="bg2">
                    <a:lumMod val="10000"/>
                  </a:schemeClr>
                </a:solidFill>
                <a:latin typeface="+mj-lt"/>
              </a:rPr>
              <a:t>Squirrels!</a:t>
            </a:r>
          </a:p>
          <a:p>
            <a:pPr marL="465138" indent="-457200">
              <a:buFont typeface="+mj-lt"/>
              <a:buAutoNum type="arabicParenR"/>
            </a:pPr>
            <a:r>
              <a:rPr lang="en-US" sz="1600" dirty="0">
                <a:solidFill>
                  <a:schemeClr val="bg2">
                    <a:lumMod val="10000"/>
                  </a:schemeClr>
                </a:solidFill>
                <a:latin typeface="+mj-lt"/>
              </a:rPr>
              <a:t>Supply Water temperature controls logic</a:t>
            </a:r>
          </a:p>
          <a:p>
            <a:pPr marL="465138" indent="-457200">
              <a:buFont typeface="+mj-lt"/>
              <a:buAutoNum type="arabicParenR"/>
            </a:pPr>
            <a:r>
              <a:rPr lang="en-US" sz="1600" dirty="0">
                <a:solidFill>
                  <a:schemeClr val="bg2">
                    <a:lumMod val="10000"/>
                  </a:schemeClr>
                </a:solidFill>
                <a:latin typeface="+mj-lt"/>
              </a:rPr>
              <a:t>De-superheater setpoints</a:t>
            </a:r>
          </a:p>
          <a:p>
            <a:pPr marL="465138" indent="-457200" fontAlgn="ctr">
              <a:spcBef>
                <a:spcPts val="0"/>
              </a:spcBef>
              <a:spcAft>
                <a:spcPts val="0"/>
              </a:spcAft>
              <a:buFont typeface="+mj-lt"/>
              <a:buAutoNum type="arabicParenR"/>
            </a:pPr>
            <a:r>
              <a:rPr lang="en-US" sz="1600" dirty="0">
                <a:solidFill>
                  <a:schemeClr val="bg2">
                    <a:lumMod val="10000"/>
                  </a:schemeClr>
                </a:solidFill>
                <a:latin typeface="+mj-lt"/>
              </a:rPr>
              <a:t>Refrigerant pipe bracing</a:t>
            </a:r>
          </a:p>
          <a:p>
            <a:pPr marL="465138" indent="-457200">
              <a:buFont typeface="+mj-lt"/>
              <a:buAutoNum type="arabicParenR"/>
            </a:pPr>
            <a:r>
              <a:rPr lang="en-US" sz="1600" dirty="0">
                <a:solidFill>
                  <a:schemeClr val="bg2">
                    <a:lumMod val="10000"/>
                  </a:schemeClr>
                </a:solidFill>
                <a:latin typeface="+mj-lt"/>
              </a:rPr>
              <a:t>Sound material</a:t>
            </a:r>
          </a:p>
          <a:p>
            <a:endParaRPr lang="en-US" dirty="0"/>
          </a:p>
        </p:txBody>
      </p:sp>
    </p:spTree>
    <p:extLst>
      <p:ext uri="{BB962C8B-B14F-4D97-AF65-F5344CB8AC3E}">
        <p14:creationId xmlns:p14="http://schemas.microsoft.com/office/powerpoint/2010/main" val="14462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A6F-A4A0-46F6-D222-58697CA8EB4F}"/>
              </a:ext>
            </a:extLst>
          </p:cNvPr>
          <p:cNvSpPr>
            <a:spLocks noGrp="1"/>
          </p:cNvSpPr>
          <p:nvPr>
            <p:ph type="ctrTitle"/>
          </p:nvPr>
        </p:nvSpPr>
        <p:spPr>
          <a:xfrm>
            <a:off x="776177" y="183430"/>
            <a:ext cx="10082324" cy="673100"/>
          </a:xfrm>
        </p:spPr>
        <p:txBody>
          <a:bodyPr/>
          <a:lstStyle/>
          <a:p>
            <a:r>
              <a:rPr lang="en-US" dirty="0">
                <a:solidFill>
                  <a:schemeClr val="tx2"/>
                </a:solidFill>
              </a:rPr>
              <a:t>Mechanical Installation Issues</a:t>
            </a:r>
            <a:endParaRPr lang="en-US" dirty="0"/>
          </a:p>
        </p:txBody>
      </p:sp>
      <p:pic>
        <p:nvPicPr>
          <p:cNvPr id="1026" name="Picture 5">
            <a:extLst>
              <a:ext uri="{FF2B5EF4-FFF2-40B4-BE49-F238E27FC236}">
                <a16:creationId xmlns:a16="http://schemas.microsoft.com/office/drawing/2014/main" id="{1C4601DC-CA5F-5BD7-4344-D0DAAA0F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520" y="925973"/>
            <a:ext cx="7232196" cy="248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7">
            <a:extLst>
              <a:ext uri="{FF2B5EF4-FFF2-40B4-BE49-F238E27FC236}">
                <a16:creationId xmlns:a16="http://schemas.microsoft.com/office/drawing/2014/main" id="{4EEB5292-85A0-BBA5-70F9-E2DC50D0EF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4066" y="710156"/>
            <a:ext cx="3959452" cy="249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a:extLst>
              <a:ext uri="{FF2B5EF4-FFF2-40B4-BE49-F238E27FC236}">
                <a16:creationId xmlns:a16="http://schemas.microsoft.com/office/drawing/2014/main" id="{9D1280BF-6DBB-9A3C-F53B-7E407BC8F42C}"/>
              </a:ext>
            </a:extLst>
          </p:cNvPr>
          <p:cNvSpPr txBox="1">
            <a:spLocks noGrp="1"/>
          </p:cNvSpPr>
          <p:nvPr>
            <p:ph type="body" sz="quarter" idx="17"/>
          </p:nvPr>
        </p:nvSpPr>
        <p:spPr>
          <a:xfrm>
            <a:off x="463520" y="3733090"/>
            <a:ext cx="4500366" cy="566309"/>
          </a:xfrm>
          <a:prstGeom prst="rect">
            <a:avLst/>
          </a:prstGeom>
          <a:noFill/>
        </p:spPr>
        <p:txBody>
          <a:bodyPr wrap="square">
            <a:spAutoFit/>
          </a:bodyPr>
          <a:lstStyle/>
          <a:p>
            <a:pPr marL="7938"/>
            <a:r>
              <a:rPr lang="en-US" sz="1400" b="1" dirty="0"/>
              <a:t>Electric Boilers were initially piped incorrectly:</a:t>
            </a:r>
          </a:p>
          <a:p>
            <a:pPr marL="7938"/>
            <a:r>
              <a:rPr lang="en-US" sz="1400" b="1" dirty="0"/>
              <a:t>“Closely Spaces Ts” were not closely spaced!</a:t>
            </a:r>
          </a:p>
        </p:txBody>
      </p:sp>
      <p:pic>
        <p:nvPicPr>
          <p:cNvPr id="8" name="Picture 8">
            <a:extLst>
              <a:ext uri="{FF2B5EF4-FFF2-40B4-BE49-F238E27FC236}">
                <a16:creationId xmlns:a16="http://schemas.microsoft.com/office/drawing/2014/main" id="{B53011C2-2BE2-6ACA-18DE-1526BFBACF5B}"/>
              </a:ext>
            </a:extLst>
          </p:cNvPr>
          <p:cNvPicPr>
            <a:picLocks noChangeAspect="1" noChangeArrowheads="1"/>
          </p:cNvPicPr>
          <p:nvPr/>
        </p:nvPicPr>
        <p:blipFill rotWithShape="1">
          <a:blip r:embed="rId4" r:link="rId5">
            <a:extLst>
              <a:ext uri="{28A0092B-C50C-407E-A947-70E740481C1C}">
                <a14:useLocalDpi xmlns:a14="http://schemas.microsoft.com/office/drawing/2010/main" val="0"/>
              </a:ext>
            </a:extLst>
          </a:blip>
          <a:srcRect l="3430" r="4555"/>
          <a:stretch>
            <a:fillRect/>
          </a:stretch>
        </p:blipFill>
        <p:spPr bwMode="auto">
          <a:xfrm>
            <a:off x="5383948" y="3607560"/>
            <a:ext cx="2919548" cy="2586446"/>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a:extLst>
              <a:ext uri="{FF2B5EF4-FFF2-40B4-BE49-F238E27FC236}">
                <a16:creationId xmlns:a16="http://schemas.microsoft.com/office/drawing/2014/main" id="{2ED855EF-6B34-5A50-6CB6-5CA08373DC9A}"/>
              </a:ext>
            </a:extLst>
          </p:cNvPr>
          <p:cNvSpPr txBox="1">
            <a:spLocks/>
          </p:cNvSpPr>
          <p:nvPr/>
        </p:nvSpPr>
        <p:spPr>
          <a:xfrm>
            <a:off x="522514" y="4593011"/>
            <a:ext cx="4407661" cy="523220"/>
          </a:xfrm>
          <a:prstGeom prst="rect">
            <a:avLst/>
          </a:prstGeom>
          <a:noFill/>
        </p:spPr>
        <p:txBody>
          <a:bodyPr wrap="square">
            <a:spAutoFit/>
          </a:bodyPr>
          <a:lstStyle>
            <a:lvl1pPr marL="7938" indent="0" algn="l" rtl="0" eaLnBrk="1" fontAlgn="base" hangingPunct="1">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Circuit setters were too small and prevented minimum flow through ASHPs</a:t>
            </a:r>
          </a:p>
        </p:txBody>
      </p:sp>
      <p:pic>
        <p:nvPicPr>
          <p:cNvPr id="10" name="Picture 9" descr="A close-up of a machine&#10;&#10;Description automatically generated">
            <a:extLst>
              <a:ext uri="{FF2B5EF4-FFF2-40B4-BE49-F238E27FC236}">
                <a16:creationId xmlns:a16="http://schemas.microsoft.com/office/drawing/2014/main" id="{50C78EAB-3646-05F2-A24F-37F916A2B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6655" y="3474458"/>
            <a:ext cx="2214234" cy="2760325"/>
          </a:xfrm>
          <a:prstGeom prst="rect">
            <a:avLst/>
          </a:prstGeom>
        </p:spPr>
      </p:pic>
      <p:sp>
        <p:nvSpPr>
          <p:cNvPr id="11" name="Text Placeholder 2">
            <a:extLst>
              <a:ext uri="{FF2B5EF4-FFF2-40B4-BE49-F238E27FC236}">
                <a16:creationId xmlns:a16="http://schemas.microsoft.com/office/drawing/2014/main" id="{1B2F3C88-DDEF-055C-C326-D2A5B598C2C2}"/>
              </a:ext>
            </a:extLst>
          </p:cNvPr>
          <p:cNvSpPr txBox="1">
            <a:spLocks/>
          </p:cNvSpPr>
          <p:nvPr/>
        </p:nvSpPr>
        <p:spPr>
          <a:xfrm>
            <a:off x="522514" y="5343775"/>
            <a:ext cx="4407661" cy="523220"/>
          </a:xfrm>
          <a:prstGeom prst="rect">
            <a:avLst/>
          </a:prstGeom>
          <a:noFill/>
        </p:spPr>
        <p:txBody>
          <a:bodyPr wrap="square">
            <a:spAutoFit/>
          </a:bodyPr>
          <a:lstStyle>
            <a:lvl1pPr marL="7938" indent="0" algn="l" rtl="0" eaLnBrk="1" fontAlgn="base" hangingPunct="1">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Temperature sensor in storage tank installed on top of vessel – reading the air pocket, not the water</a:t>
            </a:r>
          </a:p>
        </p:txBody>
      </p:sp>
    </p:spTree>
    <p:extLst>
      <p:ext uri="{BB962C8B-B14F-4D97-AF65-F5344CB8AC3E}">
        <p14:creationId xmlns:p14="http://schemas.microsoft.com/office/powerpoint/2010/main" val="628058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027"/>
                                        </p:tgtEl>
                                        <p:attrNameLst>
                                          <p:attrName>style.visibility</p:attrName>
                                        </p:attrNameLst>
                                      </p:cBhvr>
                                      <p:to>
                                        <p:strVal val="visible"/>
                                      </p:to>
                                    </p:set>
                                    <p:animEffect transition="in" filter="fade">
                                      <p:cBhvr>
                                        <p:cTn id="15" dur="1000"/>
                                        <p:tgtEl>
                                          <p:spTgt spid="1027"/>
                                        </p:tgtEl>
                                      </p:cBhvr>
                                    </p:animEffect>
                                    <p:anim calcmode="lin" valueType="num">
                                      <p:cBhvr>
                                        <p:cTn id="16" dur="1000" fill="hold"/>
                                        <p:tgtEl>
                                          <p:spTgt spid="1027"/>
                                        </p:tgtEl>
                                        <p:attrNameLst>
                                          <p:attrName>ppt_x</p:attrName>
                                        </p:attrNameLst>
                                      </p:cBhvr>
                                      <p:tavLst>
                                        <p:tav tm="0">
                                          <p:val>
                                            <p:strVal val="#ppt_x"/>
                                          </p:val>
                                        </p:tav>
                                        <p:tav tm="100000">
                                          <p:val>
                                            <p:strVal val="#ppt_x"/>
                                          </p:val>
                                        </p:tav>
                                      </p:tavLst>
                                    </p:anim>
                                    <p:anim calcmode="lin" valueType="num">
                                      <p:cBhvr>
                                        <p:cTn id="17"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42"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A6F-A4A0-46F6-D222-58697CA8EB4F}"/>
              </a:ext>
            </a:extLst>
          </p:cNvPr>
          <p:cNvSpPr>
            <a:spLocks noGrp="1"/>
          </p:cNvSpPr>
          <p:nvPr>
            <p:ph type="ctrTitle"/>
          </p:nvPr>
        </p:nvSpPr>
        <p:spPr>
          <a:xfrm>
            <a:off x="818707" y="183430"/>
            <a:ext cx="10039794" cy="673100"/>
          </a:xfrm>
        </p:spPr>
        <p:txBody>
          <a:bodyPr/>
          <a:lstStyle/>
          <a:p>
            <a:r>
              <a:rPr lang="en-US" dirty="0">
                <a:solidFill>
                  <a:schemeClr val="tx2"/>
                </a:solidFill>
              </a:rPr>
              <a:t>Controls Issues</a:t>
            </a:r>
            <a:endParaRPr lang="en-US" dirty="0"/>
          </a:p>
        </p:txBody>
      </p:sp>
      <p:pic>
        <p:nvPicPr>
          <p:cNvPr id="4" name="Picture 3">
            <a:extLst>
              <a:ext uri="{FF2B5EF4-FFF2-40B4-BE49-F238E27FC236}">
                <a16:creationId xmlns:a16="http://schemas.microsoft.com/office/drawing/2014/main" id="{09C56867-8172-E9CA-4521-50E257D4B624}"/>
              </a:ext>
            </a:extLst>
          </p:cNvPr>
          <p:cNvPicPr>
            <a:picLocks noChangeAspect="1"/>
          </p:cNvPicPr>
          <p:nvPr/>
        </p:nvPicPr>
        <p:blipFill>
          <a:blip r:embed="rId2"/>
          <a:stretch>
            <a:fillRect/>
          </a:stretch>
        </p:blipFill>
        <p:spPr>
          <a:xfrm>
            <a:off x="6799259" y="1101849"/>
            <a:ext cx="4715563" cy="4455230"/>
          </a:xfrm>
          <a:prstGeom prst="rect">
            <a:avLst/>
          </a:prstGeom>
        </p:spPr>
      </p:pic>
      <p:pic>
        <p:nvPicPr>
          <p:cNvPr id="3" name="Picture 2">
            <a:extLst>
              <a:ext uri="{FF2B5EF4-FFF2-40B4-BE49-F238E27FC236}">
                <a16:creationId xmlns:a16="http://schemas.microsoft.com/office/drawing/2014/main" id="{C52E845B-369C-3530-7C03-3494F8E15A7B}"/>
              </a:ext>
            </a:extLst>
          </p:cNvPr>
          <p:cNvPicPr>
            <a:picLocks noChangeAspect="1"/>
          </p:cNvPicPr>
          <p:nvPr/>
        </p:nvPicPr>
        <p:blipFill>
          <a:blip r:embed="rId3"/>
          <a:stretch>
            <a:fillRect/>
          </a:stretch>
        </p:blipFill>
        <p:spPr>
          <a:xfrm>
            <a:off x="1050875" y="1148201"/>
            <a:ext cx="3200875" cy="2490906"/>
          </a:xfrm>
          <a:prstGeom prst="rect">
            <a:avLst/>
          </a:prstGeom>
        </p:spPr>
      </p:pic>
      <p:sp>
        <p:nvSpPr>
          <p:cNvPr id="5" name="Text Placeholder 2">
            <a:extLst>
              <a:ext uri="{FF2B5EF4-FFF2-40B4-BE49-F238E27FC236}">
                <a16:creationId xmlns:a16="http://schemas.microsoft.com/office/drawing/2014/main" id="{62E8A974-E495-D188-1001-83EF6A4B9B21}"/>
              </a:ext>
            </a:extLst>
          </p:cNvPr>
          <p:cNvSpPr txBox="1">
            <a:spLocks/>
          </p:cNvSpPr>
          <p:nvPr/>
        </p:nvSpPr>
        <p:spPr>
          <a:xfrm>
            <a:off x="669996" y="3964490"/>
            <a:ext cx="5149296" cy="738664"/>
          </a:xfrm>
          <a:prstGeom prst="rect">
            <a:avLst/>
          </a:prstGeom>
          <a:noFill/>
        </p:spPr>
        <p:txBody>
          <a:bodyPr wrap="square">
            <a:spAutoFit/>
          </a:bodyPr>
          <a:lstStyle>
            <a:lvl1pPr marL="7938" indent="0" algn="l" rtl="0" eaLnBrk="1" fontAlgn="base" hangingPunct="1">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Desuperheater setpoint was set at the factory to a sea level condition instead of 4,200’ elevation, leading to liquid in the line, vibrations, and refrigerant leaks</a:t>
            </a:r>
          </a:p>
        </p:txBody>
      </p:sp>
      <p:pic>
        <p:nvPicPr>
          <p:cNvPr id="6" name="Picture 5">
            <a:extLst>
              <a:ext uri="{FF2B5EF4-FFF2-40B4-BE49-F238E27FC236}">
                <a16:creationId xmlns:a16="http://schemas.microsoft.com/office/drawing/2014/main" id="{20969A41-CF8F-C2B1-4F60-193D9D5D74A8}"/>
              </a:ext>
            </a:extLst>
          </p:cNvPr>
          <p:cNvPicPr>
            <a:picLocks noChangeAspect="1"/>
          </p:cNvPicPr>
          <p:nvPr/>
        </p:nvPicPr>
        <p:blipFill>
          <a:blip r:embed="rId4"/>
          <a:stretch>
            <a:fillRect/>
          </a:stretch>
        </p:blipFill>
        <p:spPr>
          <a:xfrm>
            <a:off x="4410133" y="856530"/>
            <a:ext cx="2101830" cy="2687585"/>
          </a:xfrm>
          <a:prstGeom prst="rect">
            <a:avLst/>
          </a:prstGeom>
        </p:spPr>
      </p:pic>
      <p:sp>
        <p:nvSpPr>
          <p:cNvPr id="8" name="Text Placeholder 2">
            <a:extLst>
              <a:ext uri="{FF2B5EF4-FFF2-40B4-BE49-F238E27FC236}">
                <a16:creationId xmlns:a16="http://schemas.microsoft.com/office/drawing/2014/main" id="{192F7093-7BAB-CAEF-733A-2F17C8E21680}"/>
              </a:ext>
            </a:extLst>
          </p:cNvPr>
          <p:cNvSpPr txBox="1">
            <a:spLocks/>
          </p:cNvSpPr>
          <p:nvPr/>
        </p:nvSpPr>
        <p:spPr>
          <a:xfrm>
            <a:off x="669995" y="4918597"/>
            <a:ext cx="5271497" cy="307777"/>
          </a:xfrm>
          <a:prstGeom prst="rect">
            <a:avLst/>
          </a:prstGeom>
          <a:noFill/>
        </p:spPr>
        <p:txBody>
          <a:bodyPr wrap="square">
            <a:spAutoFit/>
          </a:bodyPr>
          <a:lstStyle>
            <a:lvl1pPr marL="7938" indent="0" algn="l" rtl="0" eaLnBrk="1" fontAlgn="base" hangingPunct="1">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Complicated controls settings for supply temperatures</a:t>
            </a:r>
          </a:p>
        </p:txBody>
      </p:sp>
    </p:spTree>
    <p:extLst>
      <p:ext uri="{BB962C8B-B14F-4D97-AF65-F5344CB8AC3E}">
        <p14:creationId xmlns:p14="http://schemas.microsoft.com/office/powerpoint/2010/main" val="1152324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A6F-A4A0-46F6-D222-58697CA8EB4F}"/>
              </a:ext>
            </a:extLst>
          </p:cNvPr>
          <p:cNvSpPr>
            <a:spLocks noGrp="1"/>
          </p:cNvSpPr>
          <p:nvPr>
            <p:ph type="ctrTitle"/>
          </p:nvPr>
        </p:nvSpPr>
        <p:spPr>
          <a:xfrm>
            <a:off x="733647" y="183430"/>
            <a:ext cx="10124854" cy="673100"/>
          </a:xfrm>
        </p:spPr>
        <p:txBody>
          <a:bodyPr/>
          <a:lstStyle/>
          <a:p>
            <a:r>
              <a:rPr lang="en-US" dirty="0">
                <a:solidFill>
                  <a:schemeClr val="tx2"/>
                </a:solidFill>
              </a:rPr>
              <a:t>Environmental Issues</a:t>
            </a:r>
            <a:endParaRPr lang="en-US" dirty="0"/>
          </a:p>
        </p:txBody>
      </p:sp>
      <p:pic>
        <p:nvPicPr>
          <p:cNvPr id="3074" name="Picture 2">
            <a:extLst>
              <a:ext uri="{FF2B5EF4-FFF2-40B4-BE49-F238E27FC236}">
                <a16:creationId xmlns:a16="http://schemas.microsoft.com/office/drawing/2014/main" id="{E06B814C-0F40-45F5-515C-39242AD6727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306"/>
          <a:stretch/>
        </p:blipFill>
        <p:spPr bwMode="auto">
          <a:xfrm>
            <a:off x="733647" y="1116055"/>
            <a:ext cx="4973054" cy="315888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369A975F-FE64-43BE-0EA3-744025C465FC}"/>
              </a:ext>
            </a:extLst>
          </p:cNvPr>
          <p:cNvSpPr txBox="1">
            <a:spLocks/>
          </p:cNvSpPr>
          <p:nvPr/>
        </p:nvSpPr>
        <p:spPr>
          <a:xfrm>
            <a:off x="656800" y="4568179"/>
            <a:ext cx="4900679" cy="523220"/>
          </a:xfrm>
          <a:prstGeom prst="rect">
            <a:avLst/>
          </a:prstGeom>
          <a:noFill/>
        </p:spPr>
        <p:txBody>
          <a:bodyPr wrap="square">
            <a:spAutoFit/>
          </a:bodyPr>
          <a:lstStyle>
            <a:lvl1pPr marL="7938" indent="0" algn="l" rtl="0" eaLnBrk="1" fontAlgn="base" hangingPunct="1">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Noise complaints! Led to installation of soundproof barrier around ASHP</a:t>
            </a:r>
          </a:p>
        </p:txBody>
      </p:sp>
      <p:pic>
        <p:nvPicPr>
          <p:cNvPr id="4" name="Picture 3" descr="A close up of some debris on a sidewalk&#10;&#10;Description automatically generated">
            <a:extLst>
              <a:ext uri="{FF2B5EF4-FFF2-40B4-BE49-F238E27FC236}">
                <a16:creationId xmlns:a16="http://schemas.microsoft.com/office/drawing/2014/main" id="{AAE0812E-ED43-28EA-7E59-F352F66225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2269" y="1077144"/>
            <a:ext cx="2814484" cy="3752645"/>
          </a:xfrm>
          <a:prstGeom prst="rect">
            <a:avLst/>
          </a:prstGeom>
        </p:spPr>
      </p:pic>
      <p:pic>
        <p:nvPicPr>
          <p:cNvPr id="5" name="Picture 4">
            <a:extLst>
              <a:ext uri="{FF2B5EF4-FFF2-40B4-BE49-F238E27FC236}">
                <a16:creationId xmlns:a16="http://schemas.microsoft.com/office/drawing/2014/main" id="{CFB780E1-9BA3-6F91-72BD-3138323925B5}"/>
              </a:ext>
            </a:extLst>
          </p:cNvPr>
          <p:cNvPicPr>
            <a:picLocks noChangeAspect="1"/>
          </p:cNvPicPr>
          <p:nvPr/>
        </p:nvPicPr>
        <p:blipFill>
          <a:blip r:embed="rId4"/>
          <a:stretch>
            <a:fillRect/>
          </a:stretch>
        </p:blipFill>
        <p:spPr>
          <a:xfrm>
            <a:off x="9336753" y="1077144"/>
            <a:ext cx="1987181" cy="5214537"/>
          </a:xfrm>
          <a:prstGeom prst="rect">
            <a:avLst/>
          </a:prstGeom>
        </p:spPr>
      </p:pic>
      <p:sp>
        <p:nvSpPr>
          <p:cNvPr id="6" name="Text Placeholder 2">
            <a:extLst>
              <a:ext uri="{FF2B5EF4-FFF2-40B4-BE49-F238E27FC236}">
                <a16:creationId xmlns:a16="http://schemas.microsoft.com/office/drawing/2014/main" id="{1B68196E-0FC7-2302-CC18-F6062E53BEBC}"/>
              </a:ext>
            </a:extLst>
          </p:cNvPr>
          <p:cNvSpPr txBox="1">
            <a:spLocks/>
          </p:cNvSpPr>
          <p:nvPr/>
        </p:nvSpPr>
        <p:spPr>
          <a:xfrm>
            <a:off x="656799" y="5123024"/>
            <a:ext cx="4900679" cy="523220"/>
          </a:xfrm>
          <a:prstGeom prst="rect">
            <a:avLst/>
          </a:prstGeom>
          <a:noFill/>
        </p:spPr>
        <p:txBody>
          <a:bodyPr wrap="square">
            <a:spAutoFit/>
          </a:bodyPr>
          <a:lstStyle>
            <a:lvl1pPr marL="7938" indent="0" algn="l" rtl="0" eaLnBrk="1" fontAlgn="base" hangingPunct="1">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1" fontAlgn="base" hangingPunct="1">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b="1" dirty="0"/>
              <a:t>A nosy squirrel chewed on some copper and got fried. Tripped the breaker, but no damage to ASHP!</a:t>
            </a:r>
          </a:p>
        </p:txBody>
      </p:sp>
      <p:pic>
        <p:nvPicPr>
          <p:cNvPr id="1026" name="Picture 2" descr="Vault Boy - Wikipedia">
            <a:extLst>
              <a:ext uri="{FF2B5EF4-FFF2-40B4-BE49-F238E27FC236}">
                <a16:creationId xmlns:a16="http://schemas.microsoft.com/office/drawing/2014/main" id="{F047F419-8FB9-0CEF-E876-009E90C95E2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59097" y="4895465"/>
            <a:ext cx="931803" cy="1406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96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42"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1000"/>
                                        <p:tgtEl>
                                          <p:spTgt spid="3074"/>
                                        </p:tgtEl>
                                      </p:cBhvr>
                                    </p:animEffect>
                                    <p:anim calcmode="lin" valueType="num">
                                      <p:cBhvr>
                                        <p:cTn id="11" dur="1000" fill="hold"/>
                                        <p:tgtEl>
                                          <p:spTgt spid="3074"/>
                                        </p:tgtEl>
                                        <p:attrNameLst>
                                          <p:attrName>ppt_x</p:attrName>
                                        </p:attrNameLst>
                                      </p:cBhvr>
                                      <p:tavLst>
                                        <p:tav tm="0">
                                          <p:val>
                                            <p:strVal val="#ppt_x"/>
                                          </p:val>
                                        </p:tav>
                                        <p:tav tm="100000">
                                          <p:val>
                                            <p:strVal val="#ppt_x"/>
                                          </p:val>
                                        </p:tav>
                                      </p:tavLst>
                                    </p:anim>
                                    <p:anim calcmode="lin" valueType="num">
                                      <p:cBhvr>
                                        <p:cTn id="12"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par>
                                <p:cTn id="28" presetID="53" presetClass="entr" presetSubtype="16" fill="hold" nodeType="withEffect">
                                  <p:stCondLst>
                                    <p:cond delay="400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fltVal val="0"/>
                                          </p:val>
                                        </p:tav>
                                        <p:tav tm="100000">
                                          <p:val>
                                            <p:strVal val="#ppt_w"/>
                                          </p:val>
                                        </p:tav>
                                      </p:tavLst>
                                    </p:anim>
                                    <p:anim calcmode="lin" valueType="num">
                                      <p:cBhvr>
                                        <p:cTn id="31" dur="500" fill="hold"/>
                                        <p:tgtEl>
                                          <p:spTgt spid="1026"/>
                                        </p:tgtEl>
                                        <p:attrNameLst>
                                          <p:attrName>ppt_h</p:attrName>
                                        </p:attrNameLst>
                                      </p:cBhvr>
                                      <p:tavLst>
                                        <p:tav tm="0">
                                          <p:val>
                                            <p:fltVal val="0"/>
                                          </p:val>
                                        </p:tav>
                                        <p:tav tm="100000">
                                          <p:val>
                                            <p:strVal val="#ppt_h"/>
                                          </p:val>
                                        </p:tav>
                                      </p:tavLst>
                                    </p:anim>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8FB04-F214-B67D-8F6E-D47EFD6F85A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7A9B83-89AA-ECEC-E8A0-AF075C69331A}"/>
              </a:ext>
            </a:extLst>
          </p:cNvPr>
          <p:cNvSpPr>
            <a:spLocks noGrp="1"/>
          </p:cNvSpPr>
          <p:nvPr>
            <p:ph type="body" sz="quarter" idx="13"/>
          </p:nvPr>
        </p:nvSpPr>
        <p:spPr>
          <a:xfrm>
            <a:off x="1921201" y="273796"/>
            <a:ext cx="9359365" cy="149705"/>
          </a:xfrm>
        </p:spPr>
        <p:txBody>
          <a:bodyPr/>
          <a:lstStyle/>
          <a:p>
            <a:pPr algn="ctr"/>
            <a:r>
              <a:rPr lang="en-US" sz="2800" b="1" dirty="0"/>
              <a:t>Does peak heating load really coincide with lowest OAT?</a:t>
            </a:r>
          </a:p>
        </p:txBody>
      </p:sp>
      <p:sp>
        <p:nvSpPr>
          <p:cNvPr id="9" name="Text Placeholder 1">
            <a:extLst>
              <a:ext uri="{FF2B5EF4-FFF2-40B4-BE49-F238E27FC236}">
                <a16:creationId xmlns:a16="http://schemas.microsoft.com/office/drawing/2014/main" id="{68FE6036-227A-F422-F82E-77A60E74ED2E}"/>
              </a:ext>
            </a:extLst>
          </p:cNvPr>
          <p:cNvSpPr txBox="1">
            <a:spLocks/>
          </p:cNvSpPr>
          <p:nvPr/>
        </p:nvSpPr>
        <p:spPr>
          <a:xfrm>
            <a:off x="2736279" y="4758230"/>
            <a:ext cx="3818873" cy="346075"/>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t>Design Conditions for Salt Lake City:</a:t>
            </a:r>
          </a:p>
        </p:txBody>
      </p:sp>
      <p:sp>
        <p:nvSpPr>
          <p:cNvPr id="10" name="Text Placeholder 5">
            <a:extLst>
              <a:ext uri="{FF2B5EF4-FFF2-40B4-BE49-F238E27FC236}">
                <a16:creationId xmlns:a16="http://schemas.microsoft.com/office/drawing/2014/main" id="{A93FF5D8-63C5-5B7C-AE84-9FF3A7A7868C}"/>
              </a:ext>
            </a:extLst>
          </p:cNvPr>
          <p:cNvSpPr txBox="1">
            <a:spLocks/>
          </p:cNvSpPr>
          <p:nvPr/>
        </p:nvSpPr>
        <p:spPr>
          <a:xfrm>
            <a:off x="2736279" y="5189209"/>
            <a:ext cx="6095507" cy="1102078"/>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j-lt"/>
              </a:rPr>
              <a:t>Design temperature: 10°F</a:t>
            </a:r>
          </a:p>
          <a:p>
            <a:r>
              <a:rPr lang="en-US" dirty="0">
                <a:latin typeface="+mj-lt"/>
              </a:rPr>
              <a:t>Total hours beneath 10°F ambient:  6 (.03%/ year)</a:t>
            </a:r>
          </a:p>
          <a:p>
            <a:r>
              <a:rPr lang="en-US" dirty="0">
                <a:latin typeface="+mj-lt"/>
              </a:rPr>
              <a:t>Total hours beneath 20°F ambient:  159 (1.82%/ year)</a:t>
            </a:r>
          </a:p>
          <a:p>
            <a:r>
              <a:rPr lang="en-US" dirty="0">
                <a:latin typeface="+mj-lt"/>
              </a:rPr>
              <a:t>Total hours beneath 30°F ambient:  1,038 (11.85%/ year)</a:t>
            </a:r>
          </a:p>
          <a:p>
            <a:endParaRPr lang="en-US" sz="1200" dirty="0"/>
          </a:p>
          <a:p>
            <a:endParaRPr lang="en-US" sz="1200" dirty="0"/>
          </a:p>
          <a:p>
            <a:endParaRPr lang="en-US" sz="1200" dirty="0"/>
          </a:p>
        </p:txBody>
      </p:sp>
      <p:graphicFrame>
        <p:nvGraphicFramePr>
          <p:cNvPr id="4" name="Chart 3">
            <a:extLst>
              <a:ext uri="{FF2B5EF4-FFF2-40B4-BE49-F238E27FC236}">
                <a16:creationId xmlns:a16="http://schemas.microsoft.com/office/drawing/2014/main" id="{82E50ACF-39B8-40B3-999D-A30836B6BA34}"/>
              </a:ext>
            </a:extLst>
          </p:cNvPr>
          <p:cNvGraphicFramePr>
            <a:graphicFrameLocks/>
          </p:cNvGraphicFramePr>
          <p:nvPr>
            <p:extLst>
              <p:ext uri="{D42A27DB-BD31-4B8C-83A1-F6EECF244321}">
                <p14:modId xmlns:p14="http://schemas.microsoft.com/office/powerpoint/2010/main" val="2745496146"/>
              </p:ext>
            </p:extLst>
          </p:nvPr>
        </p:nvGraphicFramePr>
        <p:xfrm>
          <a:off x="2137252" y="1124314"/>
          <a:ext cx="9205641" cy="3506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2744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2720467" y="371904"/>
            <a:ext cx="8381739" cy="857452"/>
          </a:xfrm>
        </p:spPr>
        <p:txBody>
          <a:bodyPr/>
          <a:lstStyle/>
          <a:p>
            <a:pPr algn="ctr"/>
            <a:r>
              <a:rPr lang="en-US" sz="3200" b="1" dirty="0"/>
              <a:t>Treat Electrification As Step #3 of 4</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36CE722F-D911-DE39-71AA-BB05C9B380C1}"/>
              </a:ext>
            </a:extLst>
          </p:cNvPr>
          <p:cNvSpPr>
            <a:spLocks noGrp="1"/>
          </p:cNvSpPr>
          <p:nvPr>
            <p:ph type="body" sz="quarter" idx="17"/>
          </p:nvPr>
        </p:nvSpPr>
        <p:spPr>
          <a:xfrm>
            <a:off x="2147611" y="1993667"/>
            <a:ext cx="4506682" cy="2641675"/>
          </a:xfrm>
        </p:spPr>
        <p:txBody>
          <a:bodyPr/>
          <a:lstStyle/>
          <a:p>
            <a:r>
              <a:rPr lang="en-US" sz="1800" dirty="0">
                <a:latin typeface="+mj-lt"/>
              </a:rPr>
              <a:t>Increase total building efficiency through</a:t>
            </a:r>
          </a:p>
          <a:p>
            <a:pPr marL="461963" lvl="1" indent="-342900">
              <a:buAutoNum type="arabicParenR"/>
            </a:pPr>
            <a:r>
              <a:rPr lang="en-US" sz="1800" dirty="0">
                <a:latin typeface="+mj-lt"/>
              </a:rPr>
              <a:t>Retro-commissioning</a:t>
            </a:r>
          </a:p>
          <a:p>
            <a:pPr marL="461963" lvl="1" indent="-342900">
              <a:buFont typeface="Arial" panose="020B0604020202020204" pitchFamily="34" charset="0"/>
              <a:buAutoNum type="arabicParenR"/>
            </a:pPr>
            <a:r>
              <a:rPr lang="en-US" sz="1800" dirty="0">
                <a:latin typeface="+mj-lt"/>
              </a:rPr>
              <a:t>Reducing ventilation to code minimums using occupancy-based Demand Controlled Ventilation (DCV)</a:t>
            </a:r>
          </a:p>
          <a:p>
            <a:pPr marL="461963" lvl="1" indent="-342900">
              <a:buFont typeface="Arial" panose="020B0604020202020204" pitchFamily="34" charset="0"/>
              <a:buAutoNum type="arabicParenR"/>
            </a:pPr>
            <a:r>
              <a:rPr lang="en-US" sz="1800" dirty="0">
                <a:latin typeface="+mj-lt"/>
              </a:rPr>
              <a:t>Implement ASHRAE Guideline 36 sequences in air handling systems (VAVs and AHUs)</a:t>
            </a:r>
          </a:p>
          <a:p>
            <a:pPr marL="461963" lvl="1" indent="-342900">
              <a:buFont typeface="Arial" panose="020B0604020202020204" pitchFamily="34" charset="0"/>
              <a:buAutoNum type="arabicParenR"/>
            </a:pPr>
            <a:r>
              <a:rPr lang="en-US" sz="1800" dirty="0">
                <a:latin typeface="+mj-lt"/>
              </a:rPr>
              <a:t>Weatherize and air seal </a:t>
            </a:r>
          </a:p>
          <a:p>
            <a:pPr marL="461963" lvl="1" indent="-342900">
              <a:buFont typeface="Arial" panose="020B0604020202020204" pitchFamily="34" charset="0"/>
              <a:buAutoNum type="arabicParenR"/>
            </a:pPr>
            <a:r>
              <a:rPr lang="en-US" sz="1800" dirty="0">
                <a:latin typeface="+mj-lt"/>
              </a:rPr>
              <a:t>Reduce the replacement heating plant size and save money every day. </a:t>
            </a:r>
          </a:p>
          <a:p>
            <a:endParaRPr lang="en-US" sz="1200" dirty="0"/>
          </a:p>
        </p:txBody>
      </p:sp>
      <p:sp>
        <p:nvSpPr>
          <p:cNvPr id="9" name="Text Placeholder 1">
            <a:extLst>
              <a:ext uri="{FF2B5EF4-FFF2-40B4-BE49-F238E27FC236}">
                <a16:creationId xmlns:a16="http://schemas.microsoft.com/office/drawing/2014/main" id="{C3E9CBE4-36ED-3DC8-A30E-EA0A340A749B}"/>
              </a:ext>
            </a:extLst>
          </p:cNvPr>
          <p:cNvSpPr txBox="1">
            <a:spLocks/>
          </p:cNvSpPr>
          <p:nvPr/>
        </p:nvSpPr>
        <p:spPr>
          <a:xfrm>
            <a:off x="3035017" y="1229356"/>
            <a:ext cx="7752638" cy="484009"/>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b="1" dirty="0"/>
              <a:t>Start with efficiency. Grow to zero carbon as equipment ages out.</a:t>
            </a:r>
          </a:p>
        </p:txBody>
      </p:sp>
      <p:pic>
        <p:nvPicPr>
          <p:cNvPr id="14" name="Picture 13">
            <a:extLst>
              <a:ext uri="{FF2B5EF4-FFF2-40B4-BE49-F238E27FC236}">
                <a16:creationId xmlns:a16="http://schemas.microsoft.com/office/drawing/2014/main" id="{B5901400-31E0-D082-59BD-86F3EE951FB2}"/>
              </a:ext>
            </a:extLst>
          </p:cNvPr>
          <p:cNvPicPr>
            <a:picLocks noChangeAspect="1"/>
          </p:cNvPicPr>
          <p:nvPr/>
        </p:nvPicPr>
        <p:blipFill>
          <a:blip r:embed="rId3"/>
          <a:stretch>
            <a:fillRect/>
          </a:stretch>
        </p:blipFill>
        <p:spPr>
          <a:xfrm>
            <a:off x="6654293" y="2536142"/>
            <a:ext cx="5081462" cy="2300225"/>
          </a:xfrm>
          <a:prstGeom prst="rect">
            <a:avLst/>
          </a:prstGeom>
        </p:spPr>
      </p:pic>
    </p:spTree>
    <p:extLst>
      <p:ext uri="{BB962C8B-B14F-4D97-AF65-F5344CB8AC3E}">
        <p14:creationId xmlns:p14="http://schemas.microsoft.com/office/powerpoint/2010/main" val="409325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1951371" y="233002"/>
            <a:ext cx="6730616" cy="671773"/>
          </a:xfrm>
        </p:spPr>
        <p:txBody>
          <a:bodyPr/>
          <a:lstStyle/>
          <a:p>
            <a:pPr algn="ctr"/>
            <a:r>
              <a:rPr lang="en-US" sz="3600" b="1"/>
              <a:t>Hybrid Electrification (for now) </a:t>
            </a:r>
          </a:p>
        </p:txBody>
      </p:sp>
      <p:sp>
        <p:nvSpPr>
          <p:cNvPr id="3" name="Text Placeholder 2">
            <a:extLst>
              <a:ext uri="{FF2B5EF4-FFF2-40B4-BE49-F238E27FC236}">
                <a16:creationId xmlns:a16="http://schemas.microsoft.com/office/drawing/2014/main" id="{8877A50D-D082-F4BB-5BDB-E09610D25CAD}"/>
              </a:ext>
            </a:extLst>
          </p:cNvPr>
          <p:cNvSpPr>
            <a:spLocks noGrp="1"/>
          </p:cNvSpPr>
          <p:nvPr>
            <p:ph type="body" sz="quarter" idx="17"/>
          </p:nvPr>
        </p:nvSpPr>
        <p:spPr>
          <a:xfrm>
            <a:off x="7207458" y="1739039"/>
            <a:ext cx="4478405" cy="1415223"/>
          </a:xfrm>
        </p:spPr>
        <p:txBody>
          <a:bodyPr/>
          <a:lstStyle/>
          <a:p>
            <a:pPr marL="293688" indent="-285750">
              <a:buFont typeface="Arial" panose="020B0604020202020204" pitchFamily="34" charset="0"/>
              <a:buChar char="•"/>
            </a:pPr>
            <a:r>
              <a:rPr lang="en-US" dirty="0">
                <a:latin typeface="+mj-lt"/>
              </a:rPr>
              <a:t>Natural gas reduction: -80%</a:t>
            </a:r>
            <a:endParaRPr lang="en-US" baseline="30000" dirty="0">
              <a:latin typeface="+mj-lt"/>
            </a:endParaRPr>
          </a:p>
          <a:p>
            <a:pPr marL="293688" indent="-285750">
              <a:buFont typeface="Arial" panose="020B0604020202020204" pitchFamily="34" charset="0"/>
              <a:buChar char="•"/>
            </a:pPr>
            <a:r>
              <a:rPr lang="en-US" dirty="0">
                <a:latin typeface="+mj-lt"/>
              </a:rPr>
              <a:t>Electricity Increase: +25%</a:t>
            </a:r>
          </a:p>
          <a:p>
            <a:pPr marL="293688" indent="-285750">
              <a:buFont typeface="Arial" panose="020B0604020202020204" pitchFamily="34" charset="0"/>
              <a:buChar char="•"/>
            </a:pPr>
            <a:endParaRPr lang="en-US" dirty="0"/>
          </a:p>
        </p:txBody>
      </p:sp>
      <p:sp>
        <p:nvSpPr>
          <p:cNvPr id="4" name="Text Placeholder 1">
            <a:extLst>
              <a:ext uri="{FF2B5EF4-FFF2-40B4-BE49-F238E27FC236}">
                <a16:creationId xmlns:a16="http://schemas.microsoft.com/office/drawing/2014/main" id="{8E8DEBB6-AFED-4CCA-0A41-DEE3C54B3C6D}"/>
              </a:ext>
            </a:extLst>
          </p:cNvPr>
          <p:cNvSpPr txBox="1">
            <a:spLocks/>
          </p:cNvSpPr>
          <p:nvPr/>
        </p:nvSpPr>
        <p:spPr>
          <a:xfrm>
            <a:off x="7357225" y="1159686"/>
            <a:ext cx="3725821" cy="346075"/>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Backman Elementary (Hybrid)</a:t>
            </a:r>
          </a:p>
        </p:txBody>
      </p:sp>
      <p:sp>
        <p:nvSpPr>
          <p:cNvPr id="5" name="Text Placeholder 1">
            <a:extLst>
              <a:ext uri="{FF2B5EF4-FFF2-40B4-BE49-F238E27FC236}">
                <a16:creationId xmlns:a16="http://schemas.microsoft.com/office/drawing/2014/main" id="{B464AC4A-FE1A-3FF6-3B2C-0EB5ECA71A4C}"/>
              </a:ext>
            </a:extLst>
          </p:cNvPr>
          <p:cNvSpPr txBox="1">
            <a:spLocks/>
          </p:cNvSpPr>
          <p:nvPr/>
        </p:nvSpPr>
        <p:spPr>
          <a:xfrm>
            <a:off x="2067313" y="1148869"/>
            <a:ext cx="3267513" cy="346075"/>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t>Uintah Elementary (Full)</a:t>
            </a:r>
          </a:p>
        </p:txBody>
      </p:sp>
      <p:sp>
        <p:nvSpPr>
          <p:cNvPr id="6" name="Text Placeholder 2">
            <a:extLst>
              <a:ext uri="{FF2B5EF4-FFF2-40B4-BE49-F238E27FC236}">
                <a16:creationId xmlns:a16="http://schemas.microsoft.com/office/drawing/2014/main" id="{BB9321B3-3E86-1FED-55D9-C4A4E29FCDAC}"/>
              </a:ext>
            </a:extLst>
          </p:cNvPr>
          <p:cNvSpPr txBox="1">
            <a:spLocks/>
          </p:cNvSpPr>
          <p:nvPr/>
        </p:nvSpPr>
        <p:spPr>
          <a:xfrm>
            <a:off x="2067313" y="1739039"/>
            <a:ext cx="4786493" cy="1096886"/>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3688" indent="-285750">
              <a:buFont typeface="Arial" panose="020B0604020202020204" pitchFamily="34" charset="0"/>
              <a:buChar char="•"/>
            </a:pPr>
            <a:r>
              <a:rPr lang="en-US" dirty="0">
                <a:latin typeface="+mj-lt"/>
              </a:rPr>
              <a:t>Natural Gas Reduction: -100%</a:t>
            </a:r>
            <a:endParaRPr lang="en-US" baseline="30000" dirty="0">
              <a:latin typeface="+mj-lt"/>
            </a:endParaRPr>
          </a:p>
          <a:p>
            <a:pPr marL="293688" indent="-285750">
              <a:buFont typeface="Arial" panose="020B0604020202020204" pitchFamily="34" charset="0"/>
              <a:buChar char="•"/>
            </a:pPr>
            <a:r>
              <a:rPr lang="en-US" dirty="0">
                <a:latin typeface="+mj-lt"/>
              </a:rPr>
              <a:t>Electricity Increase: +40%	</a:t>
            </a:r>
          </a:p>
          <a:p>
            <a:pPr marL="293688" indent="-285750">
              <a:buFont typeface="Arial" panose="020B0604020202020204" pitchFamily="34" charset="0"/>
              <a:buChar char="•"/>
            </a:pPr>
            <a:r>
              <a:rPr lang="en-US" dirty="0">
                <a:latin typeface="+mj-lt"/>
              </a:rPr>
              <a:t>+36% more cost on a normalized basis</a:t>
            </a:r>
          </a:p>
          <a:p>
            <a:pPr marL="293688" indent="-285750">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C0EAA63B-F9CB-43BC-55D5-929C2E1FB67F}"/>
              </a:ext>
            </a:extLst>
          </p:cNvPr>
          <p:cNvPicPr>
            <a:picLocks noChangeAspect="1"/>
          </p:cNvPicPr>
          <p:nvPr/>
        </p:nvPicPr>
        <p:blipFill>
          <a:blip r:embed="rId2"/>
          <a:stretch>
            <a:fillRect/>
          </a:stretch>
        </p:blipFill>
        <p:spPr>
          <a:xfrm>
            <a:off x="4318469" y="2908539"/>
            <a:ext cx="4715486" cy="3575911"/>
          </a:xfrm>
          <a:prstGeom prst="rect">
            <a:avLst/>
          </a:prstGeom>
        </p:spPr>
      </p:pic>
    </p:spTree>
    <p:extLst>
      <p:ext uri="{BB962C8B-B14F-4D97-AF65-F5344CB8AC3E}">
        <p14:creationId xmlns:p14="http://schemas.microsoft.com/office/powerpoint/2010/main" val="3507684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1AAD9-575D-43FF-30A2-2D05E4A6AFDD}"/>
            </a:ext>
          </a:extLst>
        </p:cNvPr>
        <p:cNvGrpSpPr/>
        <p:nvPr/>
      </p:nvGrpSpPr>
      <p:grpSpPr>
        <a:xfrm>
          <a:off x="0" y="0"/>
          <a:ext cx="0" cy="0"/>
          <a:chOff x="0" y="0"/>
          <a:chExt cx="0" cy="0"/>
        </a:xfrm>
      </p:grpSpPr>
      <p:pic>
        <p:nvPicPr>
          <p:cNvPr id="1026" name="Picture 2" descr="Logos">
            <a:extLst>
              <a:ext uri="{FF2B5EF4-FFF2-40B4-BE49-F238E27FC236}">
                <a16:creationId xmlns:a16="http://schemas.microsoft.com/office/drawing/2014/main" id="{99367A78-E0A3-D050-FD3D-4499E951E8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E3A6CC62-8647-15AB-397E-BFB773178481}"/>
              </a:ext>
            </a:extLst>
          </p:cNvPr>
          <p:cNvSpPr>
            <a:spLocks noGrp="1"/>
          </p:cNvSpPr>
          <p:nvPr>
            <p:ph type="body" sz="quarter" idx="13"/>
          </p:nvPr>
        </p:nvSpPr>
        <p:spPr/>
        <p:txBody>
          <a:bodyPr/>
          <a:lstStyle/>
          <a:p>
            <a:endParaRPr lang="en-US"/>
          </a:p>
        </p:txBody>
      </p:sp>
      <p:pic>
        <p:nvPicPr>
          <p:cNvPr id="8" name="Picture 7" descr="A person smiling for a picture&#10;&#10;Description automatically generated">
            <a:extLst>
              <a:ext uri="{FF2B5EF4-FFF2-40B4-BE49-F238E27FC236}">
                <a16:creationId xmlns:a16="http://schemas.microsoft.com/office/drawing/2014/main" id="{FD888A27-FF45-317F-E5A1-2E0D7DA5E2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9283" y="1977291"/>
            <a:ext cx="2158050" cy="2903418"/>
          </a:xfrm>
          <a:prstGeom prst="rect">
            <a:avLst/>
          </a:prstGeom>
        </p:spPr>
      </p:pic>
      <p:sp>
        <p:nvSpPr>
          <p:cNvPr id="2" name="Text Placeholder 1">
            <a:extLst>
              <a:ext uri="{FF2B5EF4-FFF2-40B4-BE49-F238E27FC236}">
                <a16:creationId xmlns:a16="http://schemas.microsoft.com/office/drawing/2014/main" id="{0791522E-DDD0-A582-1028-B9748B89713F}"/>
              </a:ext>
            </a:extLst>
          </p:cNvPr>
          <p:cNvSpPr txBox="1">
            <a:spLocks/>
          </p:cNvSpPr>
          <p:nvPr/>
        </p:nvSpPr>
        <p:spPr>
          <a:xfrm>
            <a:off x="6096000" y="2194035"/>
            <a:ext cx="5325242" cy="2611227"/>
          </a:xfrm>
          <a:prstGeom prst="rect">
            <a:avLst/>
          </a:prstGeom>
        </p:spPr>
        <p:txBody>
          <a:bodyPr lIns="91440" tIns="45720" rIns="91440" bIns="45720" anchor="t"/>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b="1" dirty="0">
                <a:cs typeface="Calibri"/>
              </a:rPr>
              <a:t>Michael Reynolds, PE, CEM</a:t>
            </a:r>
            <a:endParaRPr lang="en-US" dirty="0"/>
          </a:p>
          <a:p>
            <a:pPr algn="ctr"/>
            <a:endParaRPr lang="en-US" sz="1600" dirty="0">
              <a:cs typeface="Calibri"/>
            </a:endParaRPr>
          </a:p>
          <a:p>
            <a:pPr algn="ctr"/>
            <a:r>
              <a:rPr lang="en-US" sz="1600" dirty="0">
                <a:cs typeface="Calibri"/>
              </a:rPr>
              <a:t>Energy Program Manager</a:t>
            </a:r>
            <a:endParaRPr lang="en-US" sz="1600" dirty="0"/>
          </a:p>
          <a:p>
            <a:pPr algn="ctr"/>
            <a:r>
              <a:rPr lang="en-US" sz="1600" dirty="0">
                <a:cs typeface="Calibri"/>
              </a:rPr>
              <a:t>McKinstry </a:t>
            </a:r>
          </a:p>
          <a:p>
            <a:pPr algn="ctr"/>
            <a:endParaRPr lang="en-US" sz="1600" dirty="0">
              <a:cs typeface="Calibri"/>
            </a:endParaRPr>
          </a:p>
          <a:p>
            <a:pPr algn="ctr"/>
            <a:r>
              <a:rPr lang="en-US" sz="1600" dirty="0">
                <a:cs typeface="Calibri"/>
              </a:rPr>
              <a:t>Energy Services Provider </a:t>
            </a:r>
          </a:p>
          <a:p>
            <a:pPr algn="ctr"/>
            <a:r>
              <a:rPr lang="en-US" sz="1600" dirty="0">
                <a:cs typeface="Calibri"/>
              </a:rPr>
              <a:t>for </a:t>
            </a:r>
          </a:p>
          <a:p>
            <a:pPr algn="ctr"/>
            <a:r>
              <a:rPr lang="en-US" sz="1600" dirty="0">
                <a:cs typeface="Calibri"/>
              </a:rPr>
              <a:t>Salt Lake City School District</a:t>
            </a:r>
          </a:p>
          <a:p>
            <a:pPr algn="ctr"/>
            <a:endParaRPr lang="en-US" sz="1600" dirty="0"/>
          </a:p>
        </p:txBody>
      </p:sp>
    </p:spTree>
    <p:extLst>
      <p:ext uri="{BB962C8B-B14F-4D97-AF65-F5344CB8AC3E}">
        <p14:creationId xmlns:p14="http://schemas.microsoft.com/office/powerpoint/2010/main" val="46161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9DCEA22-ADA7-142C-6869-F2D9241FA483}"/>
              </a:ext>
            </a:extLst>
          </p:cNvPr>
          <p:cNvSpPr/>
          <p:nvPr/>
        </p:nvSpPr>
        <p:spPr>
          <a:xfrm>
            <a:off x="1200727" y="489528"/>
            <a:ext cx="9790545" cy="231421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ext Placeholder 3">
            <a:extLst>
              <a:ext uri="{FF2B5EF4-FFF2-40B4-BE49-F238E27FC236}">
                <a16:creationId xmlns:a16="http://schemas.microsoft.com/office/drawing/2014/main" id="{2F598845-C8E9-787E-2E45-7018E239DFB5}"/>
              </a:ext>
            </a:extLst>
          </p:cNvPr>
          <p:cNvSpPr txBox="1">
            <a:spLocks/>
          </p:cNvSpPr>
          <p:nvPr/>
        </p:nvSpPr>
        <p:spPr>
          <a:xfrm>
            <a:off x="3109191" y="2997406"/>
            <a:ext cx="5829279" cy="1555824"/>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rgbClr val="000000"/>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7200" dirty="0">
                <a:solidFill>
                  <a:schemeClr val="bg1"/>
                </a:solidFill>
              </a:rPr>
              <a:t>Thank you!</a:t>
            </a:r>
          </a:p>
          <a:p>
            <a:pPr marL="0" indent="0" algn="ctr">
              <a:buNone/>
            </a:pPr>
            <a:r>
              <a:rPr lang="en-US" sz="7200" dirty="0">
                <a:solidFill>
                  <a:schemeClr val="bg1"/>
                </a:solidFill>
              </a:rPr>
              <a:t>Questions?</a:t>
            </a:r>
          </a:p>
        </p:txBody>
      </p:sp>
      <p:pic>
        <p:nvPicPr>
          <p:cNvPr id="4" name="Picture 3" descr="A blue circle with white letters on it&#10;&#10;Description automatically generated">
            <a:extLst>
              <a:ext uri="{FF2B5EF4-FFF2-40B4-BE49-F238E27FC236}">
                <a16:creationId xmlns:a16="http://schemas.microsoft.com/office/drawing/2014/main" id="{3019942D-3F0F-6C7A-9CE2-75AD47CAB1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957" y="988291"/>
            <a:ext cx="2837806" cy="1268272"/>
          </a:xfrm>
          <a:prstGeom prst="rect">
            <a:avLst/>
          </a:prstGeom>
        </p:spPr>
      </p:pic>
      <p:pic>
        <p:nvPicPr>
          <p:cNvPr id="2050" name="Picture 2" descr="District Logo - Salt Lake City School District">
            <a:extLst>
              <a:ext uri="{FF2B5EF4-FFF2-40B4-BE49-F238E27FC236}">
                <a16:creationId xmlns:a16="http://schemas.microsoft.com/office/drawing/2014/main" id="{86FA0BEE-CF71-C127-88D8-4BFF74C87E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3124" y="541911"/>
            <a:ext cx="2296096" cy="2161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26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76812-56F0-CF9B-5EE1-4216E794E87C}"/>
              </a:ext>
            </a:extLst>
          </p:cNvPr>
          <p:cNvSpPr>
            <a:spLocks noGrp="1"/>
          </p:cNvSpPr>
          <p:nvPr>
            <p:ph type="body" sz="quarter" idx="14"/>
          </p:nvPr>
        </p:nvSpPr>
        <p:spPr/>
        <p:txBody>
          <a:bodyPr/>
          <a:lstStyle/>
          <a:p>
            <a:r>
              <a:rPr lang="en-US" dirty="0"/>
              <a:t>Electrifying existing buildings through retrofits</a:t>
            </a:r>
          </a:p>
        </p:txBody>
      </p:sp>
      <p:sp>
        <p:nvSpPr>
          <p:cNvPr id="3" name="Text Placeholder 2">
            <a:extLst>
              <a:ext uri="{FF2B5EF4-FFF2-40B4-BE49-F238E27FC236}">
                <a16:creationId xmlns:a16="http://schemas.microsoft.com/office/drawing/2014/main" id="{B5847EEB-FF33-2E12-BDA9-6392122454B5}"/>
              </a:ext>
            </a:extLst>
          </p:cNvPr>
          <p:cNvSpPr>
            <a:spLocks noGrp="1"/>
          </p:cNvSpPr>
          <p:nvPr>
            <p:ph type="body" sz="quarter" idx="16"/>
          </p:nvPr>
        </p:nvSpPr>
        <p:spPr>
          <a:xfrm>
            <a:off x="427879" y="2935705"/>
            <a:ext cx="6842715" cy="608374"/>
          </a:xfrm>
        </p:spPr>
        <p:txBody>
          <a:bodyPr/>
          <a:lstStyle/>
          <a:p>
            <a:r>
              <a:rPr lang="en-US" sz="3200" dirty="0"/>
              <a:t>Salt Lake City School District</a:t>
            </a:r>
          </a:p>
        </p:txBody>
      </p:sp>
      <p:sp>
        <p:nvSpPr>
          <p:cNvPr id="4" name="Text Placeholder 3">
            <a:extLst>
              <a:ext uri="{FF2B5EF4-FFF2-40B4-BE49-F238E27FC236}">
                <a16:creationId xmlns:a16="http://schemas.microsoft.com/office/drawing/2014/main" id="{0A55C175-74F8-A7BD-E16A-83C5BCD06A2C}"/>
              </a:ext>
            </a:extLst>
          </p:cNvPr>
          <p:cNvSpPr>
            <a:spLocks noGrp="1"/>
          </p:cNvSpPr>
          <p:nvPr>
            <p:ph type="body" sz="quarter" idx="17"/>
          </p:nvPr>
        </p:nvSpPr>
        <p:spPr/>
        <p:txBody>
          <a:bodyPr/>
          <a:lstStyle/>
          <a:p>
            <a:endParaRPr lang="en-US" dirty="0"/>
          </a:p>
        </p:txBody>
      </p:sp>
      <p:sp>
        <p:nvSpPr>
          <p:cNvPr id="5" name="Text Placeholder 2">
            <a:extLst>
              <a:ext uri="{FF2B5EF4-FFF2-40B4-BE49-F238E27FC236}">
                <a16:creationId xmlns:a16="http://schemas.microsoft.com/office/drawing/2014/main" id="{3664A7A4-4EBB-C98C-CADD-ABBFDCDE117B}"/>
              </a:ext>
            </a:extLst>
          </p:cNvPr>
          <p:cNvSpPr txBox="1">
            <a:spLocks/>
          </p:cNvSpPr>
          <p:nvPr/>
        </p:nvSpPr>
        <p:spPr>
          <a:xfrm>
            <a:off x="427879" y="2169125"/>
            <a:ext cx="9582395" cy="656563"/>
          </a:xfrm>
          <a:prstGeom prst="rect">
            <a:avLst/>
          </a:prstGeom>
        </p:spPr>
        <p:txBody>
          <a:bodyPr lIns="0" tIns="0" rIns="0" bIns="0" anchor="b"/>
          <a:lstStyle>
            <a:lvl1pPr marL="0" indent="0" algn="l" rtl="0" eaLnBrk="1" fontAlgn="base" hangingPunct="1">
              <a:lnSpc>
                <a:spcPts val="4500"/>
              </a:lnSpc>
              <a:spcBef>
                <a:spcPct val="20000"/>
              </a:spcBef>
              <a:spcAft>
                <a:spcPct val="0"/>
              </a:spcAft>
              <a:buFont typeface="Arial" pitchFamily="34" charset="0"/>
              <a:buNone/>
              <a:defRPr sz="4000" b="1" i="0" kern="1200">
                <a:solidFill>
                  <a:schemeClr val="bg1"/>
                </a:solidFill>
                <a:latin typeface="Barlow" pitchFamily="2" charset="77"/>
                <a:ea typeface="+mn-ea"/>
                <a:cs typeface="Calibri" panose="020F0502020204030204" pitchFamily="34" charset="0"/>
              </a:defRPr>
            </a:lvl1pPr>
            <a:lvl2pPr marL="742950" indent="-285750" algn="l" rtl="0" eaLnBrk="1" fontAlgn="base" hangingPunct="1">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Carbon Neutral Pilot Schools</a:t>
            </a:r>
          </a:p>
        </p:txBody>
      </p:sp>
    </p:spTree>
    <p:extLst>
      <p:ext uri="{BB962C8B-B14F-4D97-AF65-F5344CB8AC3E}">
        <p14:creationId xmlns:p14="http://schemas.microsoft.com/office/powerpoint/2010/main" val="24655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40FD7-CC92-6217-6F75-A1E321721CE3}"/>
              </a:ext>
            </a:extLst>
          </p:cNvPr>
          <p:cNvSpPr>
            <a:spLocks noGrp="1"/>
          </p:cNvSpPr>
          <p:nvPr>
            <p:ph type="ctrTitle"/>
          </p:nvPr>
        </p:nvSpPr>
        <p:spPr>
          <a:xfrm>
            <a:off x="907730" y="971416"/>
            <a:ext cx="10477500" cy="673100"/>
          </a:xfrm>
        </p:spPr>
        <p:txBody>
          <a:bodyPr>
            <a:normAutofit/>
          </a:bodyPr>
          <a:lstStyle/>
          <a:p>
            <a:r>
              <a:rPr lang="en-US" dirty="0">
                <a:solidFill>
                  <a:srgbClr val="003B5C"/>
                </a:solidFill>
              </a:rPr>
              <a:t>Difficulties and Delays with Heat Pumps</a:t>
            </a:r>
          </a:p>
        </p:txBody>
      </p:sp>
      <p:sp>
        <p:nvSpPr>
          <p:cNvPr id="4" name="Text Placeholder 3">
            <a:extLst>
              <a:ext uri="{FF2B5EF4-FFF2-40B4-BE49-F238E27FC236}">
                <a16:creationId xmlns:a16="http://schemas.microsoft.com/office/drawing/2014/main" id="{A04987B5-3C20-1E99-7F21-E2125162990A}"/>
              </a:ext>
            </a:extLst>
          </p:cNvPr>
          <p:cNvSpPr>
            <a:spLocks noGrp="1"/>
          </p:cNvSpPr>
          <p:nvPr>
            <p:ph type="body" sz="quarter" idx="10"/>
          </p:nvPr>
        </p:nvSpPr>
        <p:spPr>
          <a:xfrm>
            <a:off x="1369290" y="2138599"/>
            <a:ext cx="10477499" cy="430384"/>
          </a:xfrm>
        </p:spPr>
        <p:txBody>
          <a:bodyPr/>
          <a:lstStyle/>
          <a:p>
            <a:pPr marL="465138" indent="-457200">
              <a:buFont typeface="+mj-lt"/>
              <a:buAutoNum type="arabicParenR"/>
            </a:pPr>
            <a:r>
              <a:rPr lang="en-US" sz="2400" dirty="0">
                <a:solidFill>
                  <a:schemeClr val="bg2">
                    <a:lumMod val="10000"/>
                  </a:schemeClr>
                </a:solidFill>
                <a:latin typeface="+mj-lt"/>
              </a:rPr>
              <a:t>Mechanical Room piping</a:t>
            </a:r>
          </a:p>
          <a:p>
            <a:pPr marL="465138" indent="-457200" fontAlgn="ctr">
              <a:spcBef>
                <a:spcPts val="0"/>
              </a:spcBef>
              <a:spcAft>
                <a:spcPts val="0"/>
              </a:spcAft>
              <a:buFont typeface="+mj-lt"/>
              <a:buAutoNum type="arabicParenR"/>
            </a:pPr>
            <a:r>
              <a:rPr lang="en-US" sz="2400" dirty="0">
                <a:solidFill>
                  <a:schemeClr val="bg2">
                    <a:lumMod val="10000"/>
                  </a:schemeClr>
                </a:solidFill>
                <a:latin typeface="+mj-lt"/>
              </a:rPr>
              <a:t>Circuit setters</a:t>
            </a:r>
          </a:p>
          <a:p>
            <a:pPr marL="465138" indent="-457200">
              <a:buFont typeface="+mj-lt"/>
              <a:buAutoNum type="arabicParenR"/>
            </a:pPr>
            <a:r>
              <a:rPr lang="en-US" sz="2400" dirty="0">
                <a:solidFill>
                  <a:schemeClr val="bg2">
                    <a:lumMod val="10000"/>
                  </a:schemeClr>
                </a:solidFill>
                <a:latin typeface="+mj-lt"/>
              </a:rPr>
              <a:t>Temp sensor installation</a:t>
            </a:r>
          </a:p>
          <a:p>
            <a:pPr marL="465138" indent="-457200">
              <a:buFont typeface="+mj-lt"/>
              <a:buAutoNum type="arabicParenR"/>
            </a:pPr>
            <a:r>
              <a:rPr lang="en-US" sz="2400" dirty="0">
                <a:solidFill>
                  <a:schemeClr val="bg2">
                    <a:lumMod val="10000"/>
                  </a:schemeClr>
                </a:solidFill>
                <a:latin typeface="+mj-lt"/>
              </a:rPr>
              <a:t>Squirrels!</a:t>
            </a:r>
          </a:p>
          <a:p>
            <a:pPr marL="465138" indent="-457200">
              <a:buFont typeface="+mj-lt"/>
              <a:buAutoNum type="arabicParenR"/>
            </a:pPr>
            <a:r>
              <a:rPr lang="en-US" sz="2400" dirty="0">
                <a:solidFill>
                  <a:schemeClr val="bg2">
                    <a:lumMod val="10000"/>
                  </a:schemeClr>
                </a:solidFill>
                <a:latin typeface="+mj-lt"/>
              </a:rPr>
              <a:t>Supply Water temperature controls logic</a:t>
            </a:r>
          </a:p>
          <a:p>
            <a:pPr marL="465138" indent="-457200">
              <a:buFont typeface="+mj-lt"/>
              <a:buAutoNum type="arabicParenR"/>
            </a:pPr>
            <a:r>
              <a:rPr lang="en-US" sz="2400" dirty="0">
                <a:solidFill>
                  <a:schemeClr val="bg2">
                    <a:lumMod val="10000"/>
                  </a:schemeClr>
                </a:solidFill>
                <a:latin typeface="+mj-lt"/>
              </a:rPr>
              <a:t>De-superheater setpoints</a:t>
            </a:r>
          </a:p>
          <a:p>
            <a:pPr marL="465138" indent="-457200" fontAlgn="ctr">
              <a:spcBef>
                <a:spcPts val="0"/>
              </a:spcBef>
              <a:spcAft>
                <a:spcPts val="0"/>
              </a:spcAft>
              <a:buFont typeface="+mj-lt"/>
              <a:buAutoNum type="arabicParenR"/>
            </a:pPr>
            <a:r>
              <a:rPr lang="en-US" sz="2400" dirty="0">
                <a:solidFill>
                  <a:schemeClr val="bg2">
                    <a:lumMod val="10000"/>
                  </a:schemeClr>
                </a:solidFill>
                <a:latin typeface="+mj-lt"/>
              </a:rPr>
              <a:t>Refrigerant pipe bracing</a:t>
            </a:r>
          </a:p>
          <a:p>
            <a:pPr marL="465138" indent="-457200">
              <a:buFont typeface="+mj-lt"/>
              <a:buAutoNum type="arabicParenR"/>
            </a:pPr>
            <a:r>
              <a:rPr lang="en-US" sz="2400" dirty="0">
                <a:solidFill>
                  <a:schemeClr val="bg2">
                    <a:lumMod val="10000"/>
                  </a:schemeClr>
                </a:solidFill>
                <a:latin typeface="+mj-lt"/>
              </a:rPr>
              <a:t>Sound material</a:t>
            </a:r>
          </a:p>
          <a:p>
            <a:endParaRPr lang="en-US" dirty="0"/>
          </a:p>
        </p:txBody>
      </p:sp>
    </p:spTree>
    <p:extLst>
      <p:ext uri="{BB962C8B-B14F-4D97-AF65-F5344CB8AC3E}">
        <p14:creationId xmlns:p14="http://schemas.microsoft.com/office/powerpoint/2010/main" val="119007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4BA6F-A4A0-46F6-D222-58697CA8EB4F}"/>
              </a:ext>
            </a:extLst>
          </p:cNvPr>
          <p:cNvSpPr>
            <a:spLocks noGrp="1"/>
          </p:cNvSpPr>
          <p:nvPr>
            <p:ph type="ctrTitle"/>
          </p:nvPr>
        </p:nvSpPr>
        <p:spPr>
          <a:xfrm>
            <a:off x="606055" y="183430"/>
            <a:ext cx="10252445" cy="673100"/>
          </a:xfrm>
        </p:spPr>
        <p:txBody>
          <a:bodyPr/>
          <a:lstStyle/>
          <a:p>
            <a:r>
              <a:rPr lang="en-US">
                <a:solidFill>
                  <a:schemeClr val="tx2"/>
                </a:solidFill>
              </a:rPr>
              <a:t>Applying Lessons Learned</a:t>
            </a:r>
            <a:endParaRPr lang="en-US"/>
          </a:p>
        </p:txBody>
      </p:sp>
      <p:graphicFrame>
        <p:nvGraphicFramePr>
          <p:cNvPr id="3" name="Table 2">
            <a:extLst>
              <a:ext uri="{FF2B5EF4-FFF2-40B4-BE49-F238E27FC236}">
                <a16:creationId xmlns:a16="http://schemas.microsoft.com/office/drawing/2014/main" id="{3372D9B5-AA4E-5274-FD41-06735797A032}"/>
              </a:ext>
            </a:extLst>
          </p:cNvPr>
          <p:cNvGraphicFramePr>
            <a:graphicFrameLocks noGrp="1"/>
          </p:cNvGraphicFramePr>
          <p:nvPr/>
        </p:nvGraphicFramePr>
        <p:xfrm>
          <a:off x="393405" y="1135380"/>
          <a:ext cx="11238614" cy="5648192"/>
        </p:xfrm>
        <a:graphic>
          <a:graphicData uri="http://schemas.openxmlformats.org/drawingml/2006/table">
            <a:tbl>
              <a:tblPr firstRow="1" bandRow="1">
                <a:tableStyleId>{00A15C55-8517-42AA-B614-E9B94910E393}</a:tableStyleId>
              </a:tblPr>
              <a:tblGrid>
                <a:gridCol w="3083048">
                  <a:extLst>
                    <a:ext uri="{9D8B030D-6E8A-4147-A177-3AD203B41FA5}">
                      <a16:colId xmlns:a16="http://schemas.microsoft.com/office/drawing/2014/main" val="1381482100"/>
                    </a:ext>
                  </a:extLst>
                </a:gridCol>
                <a:gridCol w="8155566">
                  <a:extLst>
                    <a:ext uri="{9D8B030D-6E8A-4147-A177-3AD203B41FA5}">
                      <a16:colId xmlns:a16="http://schemas.microsoft.com/office/drawing/2014/main" val="2717173946"/>
                    </a:ext>
                  </a:extLst>
                </a:gridCol>
              </a:tblGrid>
              <a:tr h="394427">
                <a:tc>
                  <a:txBody>
                    <a:bodyPr/>
                    <a:lstStyle/>
                    <a:p>
                      <a:r>
                        <a:rPr lang="en-US" sz="1900">
                          <a:solidFill>
                            <a:schemeClr val="tx2"/>
                          </a:solidFill>
                          <a:latin typeface="+mj-lt"/>
                        </a:rPr>
                        <a:t>Issue</a:t>
                      </a:r>
                    </a:p>
                  </a:txBody>
                  <a:tcPr/>
                </a:tc>
                <a:tc>
                  <a:txBody>
                    <a:bodyPr/>
                    <a:lstStyle/>
                    <a:p>
                      <a:r>
                        <a:rPr lang="en-US" sz="1900">
                          <a:solidFill>
                            <a:schemeClr val="tx2"/>
                          </a:solidFill>
                          <a:latin typeface="+mj-lt"/>
                        </a:rPr>
                        <a:t>Lesson learned and/or process change</a:t>
                      </a:r>
                    </a:p>
                  </a:txBody>
                  <a:tcPr/>
                </a:tc>
                <a:extLst>
                  <a:ext uri="{0D108BD9-81ED-4DB2-BD59-A6C34878D82A}">
                    <a16:rowId xmlns:a16="http://schemas.microsoft.com/office/drawing/2014/main" val="68041676"/>
                  </a:ext>
                </a:extLst>
              </a:tr>
              <a:tr h="694191">
                <a:tc>
                  <a:txBody>
                    <a:bodyPr/>
                    <a:lstStyle/>
                    <a:p>
                      <a:r>
                        <a:rPr lang="en-US" sz="1900">
                          <a:solidFill>
                            <a:schemeClr val="tx2"/>
                          </a:solidFill>
                          <a:latin typeface="+mj-lt"/>
                        </a:rPr>
                        <a:t>Mechanical Room piping</a:t>
                      </a:r>
                    </a:p>
                  </a:txBody>
                  <a:tcPr/>
                </a:tc>
                <a:tc>
                  <a:txBody>
                    <a:bodyPr/>
                    <a:lstStyle/>
                    <a:p>
                      <a:r>
                        <a:rPr lang="en-US" sz="1900">
                          <a:solidFill>
                            <a:schemeClr val="tx2"/>
                          </a:solidFill>
                          <a:latin typeface="+mj-lt"/>
                        </a:rPr>
                        <a:t>Earlier and more frequent mechanical engineer site visits. </a:t>
                      </a:r>
                      <a:r>
                        <a:rPr lang="en-US" sz="1900" kern="1200">
                          <a:solidFill>
                            <a:schemeClr val="tx2"/>
                          </a:solidFill>
                          <a:latin typeface="+mj-lt"/>
                          <a:ea typeface="+mn-ea"/>
                          <a:cs typeface="+mn-cs"/>
                        </a:rPr>
                        <a:t>Assign one site superintendent per electrification.  </a:t>
                      </a:r>
                    </a:p>
                  </a:txBody>
                  <a:tcPr/>
                </a:tc>
                <a:extLst>
                  <a:ext uri="{0D108BD9-81ED-4DB2-BD59-A6C34878D82A}">
                    <a16:rowId xmlns:a16="http://schemas.microsoft.com/office/drawing/2014/main" val="1776769336"/>
                  </a:ext>
                </a:extLst>
              </a:tr>
              <a:tr h="694191">
                <a:tc>
                  <a:txBody>
                    <a:bodyPr/>
                    <a:lstStyle/>
                    <a:p>
                      <a:r>
                        <a:rPr lang="en-US" sz="1900">
                          <a:solidFill>
                            <a:schemeClr val="tx2"/>
                          </a:solidFill>
                          <a:latin typeface="+mj-lt"/>
                        </a:rPr>
                        <a:t>Circuit setters</a:t>
                      </a:r>
                    </a:p>
                  </a:txBody>
                  <a:tcPr/>
                </a:tc>
                <a:tc>
                  <a:txBody>
                    <a:bodyPr/>
                    <a:lstStyle/>
                    <a:p>
                      <a:r>
                        <a:rPr lang="en-US" sz="1900">
                          <a:solidFill>
                            <a:schemeClr val="tx2"/>
                          </a:solidFill>
                          <a:latin typeface="+mj-lt"/>
                        </a:rPr>
                        <a:t>Conduct submittal take off and establish submittal requirements during each subcontractor kickoff meeting. </a:t>
                      </a:r>
                    </a:p>
                  </a:txBody>
                  <a:tcPr/>
                </a:tc>
                <a:extLst>
                  <a:ext uri="{0D108BD9-81ED-4DB2-BD59-A6C34878D82A}">
                    <a16:rowId xmlns:a16="http://schemas.microsoft.com/office/drawing/2014/main" val="4198750800"/>
                  </a:ext>
                </a:extLst>
              </a:tr>
              <a:tr h="694191">
                <a:tc>
                  <a:txBody>
                    <a:bodyPr/>
                    <a:lstStyle/>
                    <a:p>
                      <a:r>
                        <a:rPr lang="en-US" sz="1900">
                          <a:solidFill>
                            <a:schemeClr val="tx2"/>
                          </a:solidFill>
                          <a:latin typeface="+mj-lt"/>
                        </a:rPr>
                        <a:t>Temp Sensor installation</a:t>
                      </a:r>
                    </a:p>
                  </a:txBody>
                  <a:tcPr/>
                </a:tc>
                <a:tc>
                  <a:txBody>
                    <a:bodyPr/>
                    <a:lstStyle/>
                    <a:p>
                      <a:r>
                        <a:rPr lang="en-US" sz="1900" kern="1200">
                          <a:solidFill>
                            <a:schemeClr val="tx2"/>
                          </a:solidFill>
                          <a:latin typeface="+mj-lt"/>
                          <a:ea typeface="+mn-ea"/>
                          <a:cs typeface="+mn-cs"/>
                        </a:rPr>
                        <a:t>Earlier and more frequent mechanical engineer site visits. Focus site supers on one electrification at a time.  </a:t>
                      </a:r>
                    </a:p>
                  </a:txBody>
                  <a:tcPr/>
                </a:tc>
                <a:extLst>
                  <a:ext uri="{0D108BD9-81ED-4DB2-BD59-A6C34878D82A}">
                    <a16:rowId xmlns:a16="http://schemas.microsoft.com/office/drawing/2014/main" val="2003864610"/>
                  </a:ext>
                </a:extLst>
              </a:tr>
              <a:tr h="394427">
                <a:tc>
                  <a:txBody>
                    <a:bodyPr/>
                    <a:lstStyle/>
                    <a:p>
                      <a:r>
                        <a:rPr lang="en-US" sz="1900">
                          <a:solidFill>
                            <a:schemeClr val="tx2"/>
                          </a:solidFill>
                          <a:latin typeface="+mj-lt"/>
                        </a:rPr>
                        <a:t>Squirrels!</a:t>
                      </a:r>
                    </a:p>
                  </a:txBody>
                  <a:tcPr/>
                </a:tc>
                <a:tc>
                  <a:txBody>
                    <a:bodyPr/>
                    <a:lstStyle/>
                    <a:p>
                      <a:r>
                        <a:rPr lang="en-US" sz="1900">
                          <a:solidFill>
                            <a:schemeClr val="tx2"/>
                          </a:solidFill>
                          <a:latin typeface="+mj-lt"/>
                        </a:rPr>
                        <a:t>Sometimes crazy things happen. Be ready to respond when they do.</a:t>
                      </a:r>
                    </a:p>
                  </a:txBody>
                  <a:tcPr/>
                </a:tc>
                <a:extLst>
                  <a:ext uri="{0D108BD9-81ED-4DB2-BD59-A6C34878D82A}">
                    <a16:rowId xmlns:a16="http://schemas.microsoft.com/office/drawing/2014/main" val="77508671"/>
                  </a:ext>
                </a:extLst>
              </a:tr>
              <a:tr h="394427">
                <a:tc>
                  <a:txBody>
                    <a:bodyPr/>
                    <a:lstStyle/>
                    <a:p>
                      <a:r>
                        <a:rPr lang="en-US" sz="1900">
                          <a:solidFill>
                            <a:schemeClr val="tx2"/>
                          </a:solidFill>
                          <a:latin typeface="+mj-lt"/>
                        </a:rPr>
                        <a:t>Supply Water temp logic</a:t>
                      </a:r>
                    </a:p>
                  </a:txBody>
                  <a:tcPr/>
                </a:tc>
                <a:tc>
                  <a:txBody>
                    <a:bodyPr/>
                    <a:lstStyle/>
                    <a:p>
                      <a:r>
                        <a:rPr lang="en-US" sz="1900">
                          <a:solidFill>
                            <a:schemeClr val="tx2"/>
                          </a:solidFill>
                          <a:latin typeface="+mj-lt"/>
                        </a:rPr>
                        <a:t>Change unit setpoints to control to an actual setpoint</a:t>
                      </a:r>
                    </a:p>
                  </a:txBody>
                  <a:tcPr/>
                </a:tc>
                <a:extLst>
                  <a:ext uri="{0D108BD9-81ED-4DB2-BD59-A6C34878D82A}">
                    <a16:rowId xmlns:a16="http://schemas.microsoft.com/office/drawing/2014/main" val="1191278539"/>
                  </a:ext>
                </a:extLst>
              </a:tr>
              <a:tr h="3944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a:solidFill>
                            <a:schemeClr val="tx2"/>
                          </a:solidFill>
                          <a:latin typeface="+mj-lt"/>
                        </a:rPr>
                        <a:t>De-superheater setpoints</a:t>
                      </a:r>
                    </a:p>
                  </a:txBody>
                  <a:tcPr/>
                </a:tc>
                <a:tc>
                  <a:txBody>
                    <a:bodyPr/>
                    <a:lstStyle/>
                    <a:p>
                      <a:r>
                        <a:rPr lang="en-US" sz="1900">
                          <a:solidFill>
                            <a:schemeClr val="tx2"/>
                          </a:solidFill>
                          <a:latin typeface="+mj-lt"/>
                        </a:rPr>
                        <a:t>This is now a factory default setting for MultiStack cold climate installs.</a:t>
                      </a:r>
                    </a:p>
                  </a:txBody>
                  <a:tcPr/>
                </a:tc>
                <a:extLst>
                  <a:ext uri="{0D108BD9-81ED-4DB2-BD59-A6C34878D82A}">
                    <a16:rowId xmlns:a16="http://schemas.microsoft.com/office/drawing/2014/main" val="2321048333"/>
                  </a:ext>
                </a:extLst>
              </a:tr>
              <a:tr h="694191">
                <a:tc>
                  <a:txBody>
                    <a:bodyPr/>
                    <a:lstStyle/>
                    <a:p>
                      <a:r>
                        <a:rPr lang="en-US" sz="1900">
                          <a:solidFill>
                            <a:schemeClr val="tx2"/>
                          </a:solidFill>
                          <a:latin typeface="+mj-lt"/>
                        </a:rPr>
                        <a:t>Refrigerant pipe bracing</a:t>
                      </a:r>
                    </a:p>
                  </a:txBody>
                  <a:tcPr/>
                </a:tc>
                <a:tc>
                  <a:txBody>
                    <a:bodyPr/>
                    <a:lstStyle/>
                    <a:p>
                      <a:r>
                        <a:rPr lang="en-US" sz="1900" kern="1200">
                          <a:solidFill>
                            <a:schemeClr val="tx2"/>
                          </a:solidFill>
                          <a:latin typeface="+mj-lt"/>
                          <a:ea typeface="+mn-ea"/>
                          <a:cs typeface="+mn-cs"/>
                        </a:rPr>
                        <a:t>This is now a standard with MultiStack heat pumps.</a:t>
                      </a:r>
                    </a:p>
                  </a:txBody>
                  <a:tcPr/>
                </a:tc>
                <a:extLst>
                  <a:ext uri="{0D108BD9-81ED-4DB2-BD59-A6C34878D82A}">
                    <a16:rowId xmlns:a16="http://schemas.microsoft.com/office/drawing/2014/main" val="2332640255"/>
                  </a:ext>
                </a:extLst>
              </a:tr>
              <a:tr h="1293720">
                <a:tc>
                  <a:txBody>
                    <a:bodyPr/>
                    <a:lstStyle/>
                    <a:p>
                      <a:r>
                        <a:rPr lang="en-US" sz="1900">
                          <a:solidFill>
                            <a:schemeClr val="tx2"/>
                          </a:solidFill>
                          <a:latin typeface="+mj-lt"/>
                        </a:rPr>
                        <a:t>Sound material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a:solidFill>
                            <a:schemeClr val="tx2"/>
                          </a:solidFill>
                          <a:latin typeface="+mj-lt"/>
                        </a:rPr>
                        <a:t>Require subcontractors to submit sound plan when heat pumps are ordered. Require subcontractors to treat sound material as long lead item and install sound material before heat pumps commissioned. Consider ground source heat pumps that avoid significant outside noise production. </a:t>
                      </a:r>
                    </a:p>
                  </a:txBody>
                  <a:tcPr/>
                </a:tc>
                <a:extLst>
                  <a:ext uri="{0D108BD9-81ED-4DB2-BD59-A6C34878D82A}">
                    <a16:rowId xmlns:a16="http://schemas.microsoft.com/office/drawing/2014/main" val="3677617700"/>
                  </a:ext>
                </a:extLst>
              </a:tr>
            </a:tbl>
          </a:graphicData>
        </a:graphic>
      </p:graphicFrame>
    </p:spTree>
    <p:extLst>
      <p:ext uri="{BB962C8B-B14F-4D97-AF65-F5344CB8AC3E}">
        <p14:creationId xmlns:p14="http://schemas.microsoft.com/office/powerpoint/2010/main" val="210188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B4391-87F9-7AA0-6976-D5BF6AC64A1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DE19EC6-A469-9A26-700E-1BB81B9A6752}"/>
              </a:ext>
            </a:extLst>
          </p:cNvPr>
          <p:cNvSpPr>
            <a:spLocks noGrp="1"/>
          </p:cNvSpPr>
          <p:nvPr>
            <p:ph type="body" sz="quarter" idx="13"/>
          </p:nvPr>
        </p:nvSpPr>
        <p:spPr>
          <a:xfrm>
            <a:off x="1796458" y="299453"/>
            <a:ext cx="10309045" cy="540807"/>
          </a:xfrm>
        </p:spPr>
        <p:txBody>
          <a:bodyPr/>
          <a:lstStyle/>
          <a:p>
            <a:pPr algn="ctr"/>
            <a:r>
              <a:rPr lang="en-US" sz="3800" b="1" dirty="0"/>
              <a:t>Electrification is a Value Judgement</a:t>
            </a:r>
          </a:p>
        </p:txBody>
      </p:sp>
      <p:pic>
        <p:nvPicPr>
          <p:cNvPr id="1026" name="Picture 2" descr="Logos">
            <a:extLst>
              <a:ext uri="{FF2B5EF4-FFF2-40B4-BE49-F238E27FC236}">
                <a16:creationId xmlns:a16="http://schemas.microsoft.com/office/drawing/2014/main" id="{7DB23B35-C7A2-8E83-20AD-133ED4D9C2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AA7F6986-8809-EFAA-9827-16034A4D64A6}"/>
              </a:ext>
            </a:extLst>
          </p:cNvPr>
          <p:cNvSpPr txBox="1">
            <a:spLocks/>
          </p:cNvSpPr>
          <p:nvPr/>
        </p:nvSpPr>
        <p:spPr>
          <a:xfrm>
            <a:off x="2701285" y="1158120"/>
            <a:ext cx="8499390" cy="5314702"/>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800" b="1" dirty="0"/>
              <a:t>Equipment end of life + </a:t>
            </a:r>
          </a:p>
          <a:p>
            <a:pPr algn="ctr"/>
            <a:r>
              <a:rPr lang="en-US" sz="2800" b="1" dirty="0"/>
              <a:t>Energy Efficiency +</a:t>
            </a:r>
          </a:p>
          <a:p>
            <a:pPr algn="ctr"/>
            <a:r>
              <a:rPr lang="en-US" sz="2800" b="1" dirty="0"/>
              <a:t>Current Utility Costs +</a:t>
            </a:r>
          </a:p>
          <a:p>
            <a:pPr algn="ctr"/>
            <a:r>
              <a:rPr lang="en-US" sz="2800" b="1" dirty="0"/>
              <a:t>Future Utility Costs + </a:t>
            </a:r>
          </a:p>
          <a:p>
            <a:pPr algn="ctr"/>
            <a:r>
              <a:rPr lang="en-US" sz="2800" b="1" dirty="0"/>
              <a:t>Operation/Maintenance Cost + </a:t>
            </a:r>
          </a:p>
          <a:p>
            <a:pPr algn="ctr"/>
            <a:r>
              <a:rPr lang="en-US" sz="2800" b="1" dirty="0"/>
              <a:t>Incentives &amp; Grants +  </a:t>
            </a:r>
          </a:p>
          <a:p>
            <a:pPr algn="ctr"/>
            <a:r>
              <a:rPr lang="en-US" sz="2800" b="1" dirty="0"/>
              <a:t>Carbon &amp; Emissions Reduction</a:t>
            </a:r>
          </a:p>
          <a:p>
            <a:pPr algn="ctr"/>
            <a:r>
              <a:rPr lang="en-US" sz="2800" b="1" dirty="0"/>
              <a:t>=</a:t>
            </a:r>
          </a:p>
          <a:p>
            <a:pPr algn="ctr"/>
            <a:r>
              <a:rPr lang="en-US" sz="4000" b="1" dirty="0"/>
              <a:t>Total Cost of Ownership</a:t>
            </a:r>
          </a:p>
          <a:p>
            <a:pPr algn="ctr"/>
            <a:endParaRPr lang="en-US" dirty="0"/>
          </a:p>
          <a:p>
            <a:pPr algn="ctr"/>
            <a:endParaRPr lang="en-US" dirty="0"/>
          </a:p>
        </p:txBody>
      </p:sp>
    </p:spTree>
    <p:extLst>
      <p:ext uri="{BB962C8B-B14F-4D97-AF65-F5344CB8AC3E}">
        <p14:creationId xmlns:p14="http://schemas.microsoft.com/office/powerpoint/2010/main" val="257154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3A614-202E-EB27-CF24-2AD11692EEE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2442CB-53B7-9F54-AF21-0E7D1C097261}"/>
              </a:ext>
            </a:extLst>
          </p:cNvPr>
          <p:cNvSpPr>
            <a:spLocks noGrp="1"/>
          </p:cNvSpPr>
          <p:nvPr>
            <p:ph type="body" sz="quarter" idx="13"/>
          </p:nvPr>
        </p:nvSpPr>
        <p:spPr>
          <a:xfrm>
            <a:off x="1882955" y="250025"/>
            <a:ext cx="9139272" cy="540807"/>
          </a:xfrm>
        </p:spPr>
        <p:txBody>
          <a:bodyPr/>
          <a:lstStyle/>
          <a:p>
            <a:pPr algn="ctr"/>
            <a:r>
              <a:rPr lang="en-US" sz="4000" b="1" dirty="0"/>
              <a:t>Electrification Basics</a:t>
            </a:r>
          </a:p>
        </p:txBody>
      </p:sp>
      <p:pic>
        <p:nvPicPr>
          <p:cNvPr id="1026" name="Picture 2" descr="Logos">
            <a:extLst>
              <a:ext uri="{FF2B5EF4-FFF2-40B4-BE49-F238E27FC236}">
                <a16:creationId xmlns:a16="http://schemas.microsoft.com/office/drawing/2014/main" id="{4BBAD915-BF9C-00BB-73D7-655360E44B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8DF3E37E-F077-D7D8-F581-C74A35360899}"/>
              </a:ext>
            </a:extLst>
          </p:cNvPr>
          <p:cNvSpPr txBox="1">
            <a:spLocks/>
          </p:cNvSpPr>
          <p:nvPr/>
        </p:nvSpPr>
        <p:spPr>
          <a:xfrm>
            <a:off x="2298730" y="1893440"/>
            <a:ext cx="4153861" cy="2580159"/>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3688" indent="-285750">
              <a:buFont typeface="Arial" panose="020B0604020202020204" pitchFamily="34" charset="0"/>
              <a:buChar char="•"/>
            </a:pPr>
            <a:r>
              <a:rPr lang="en-US" sz="2400" dirty="0"/>
              <a:t>Remove fossil fuel from buildings for heating, hot water, cooking, etc.</a:t>
            </a:r>
          </a:p>
          <a:p>
            <a:pPr marL="293688" indent="-285750">
              <a:buFont typeface="Arial" panose="020B0604020202020204" pitchFamily="34" charset="0"/>
              <a:buChar char="•"/>
            </a:pPr>
            <a:r>
              <a:rPr lang="en-US" sz="2400" dirty="0"/>
              <a:t>Substitute boilers &amp; furnaces with heat pumps (air source, water source, VRF, </a:t>
            </a:r>
            <a:r>
              <a:rPr lang="en-US" sz="2400" dirty="0" err="1"/>
              <a:t>etc</a:t>
            </a:r>
            <a:r>
              <a:rPr lang="en-US" sz="2400" dirty="0"/>
              <a:t>)</a:t>
            </a:r>
          </a:p>
          <a:p>
            <a:pPr marL="293688" indent="-285750">
              <a:buFont typeface="Arial" panose="020B0604020202020204" pitchFamily="34" charset="0"/>
              <a:buChar char="•"/>
            </a:pPr>
            <a:r>
              <a:rPr lang="en-US" sz="2400" dirty="0"/>
              <a:t>Heat pump water heater for gas storage water heaters</a:t>
            </a:r>
          </a:p>
          <a:p>
            <a:pPr marL="293688" indent="-285750">
              <a:buFont typeface="Arial" panose="020B0604020202020204" pitchFamily="34" charset="0"/>
              <a:buChar char="•"/>
            </a:pPr>
            <a:endParaRPr lang="en-US" sz="2400" dirty="0"/>
          </a:p>
        </p:txBody>
      </p:sp>
      <p:pic>
        <p:nvPicPr>
          <p:cNvPr id="11" name="Picture 10">
            <a:extLst>
              <a:ext uri="{FF2B5EF4-FFF2-40B4-BE49-F238E27FC236}">
                <a16:creationId xmlns:a16="http://schemas.microsoft.com/office/drawing/2014/main" id="{7CB775AC-12CF-AF95-A508-E6366BA6BC72}"/>
              </a:ext>
            </a:extLst>
          </p:cNvPr>
          <p:cNvPicPr>
            <a:picLocks noChangeAspect="1"/>
          </p:cNvPicPr>
          <p:nvPr/>
        </p:nvPicPr>
        <p:blipFill>
          <a:blip r:embed="rId4"/>
          <a:stretch>
            <a:fillRect/>
          </a:stretch>
        </p:blipFill>
        <p:spPr>
          <a:xfrm>
            <a:off x="6860420" y="1494739"/>
            <a:ext cx="4259721" cy="3868522"/>
          </a:xfrm>
          <a:prstGeom prst="rect">
            <a:avLst/>
          </a:prstGeom>
        </p:spPr>
      </p:pic>
    </p:spTree>
    <p:extLst>
      <p:ext uri="{BB962C8B-B14F-4D97-AF65-F5344CB8AC3E}">
        <p14:creationId xmlns:p14="http://schemas.microsoft.com/office/powerpoint/2010/main" val="348940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1828801" y="501471"/>
            <a:ext cx="7850896" cy="346075"/>
          </a:xfrm>
        </p:spPr>
        <p:txBody>
          <a:bodyPr/>
          <a:lstStyle/>
          <a:p>
            <a:pPr algn="ctr"/>
            <a:r>
              <a:rPr lang="en-US"/>
              <a:t>Bonus: Great performance from heat pump RTUs!</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12" y="5491809"/>
            <a:ext cx="788439" cy="6099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circle with white letters on it&#10;&#10;Description automatically generated">
            <a:extLst>
              <a:ext uri="{FF2B5EF4-FFF2-40B4-BE49-F238E27FC236}">
                <a16:creationId xmlns:a16="http://schemas.microsoft.com/office/drawing/2014/main" id="{FF3E3CBC-121C-3D2A-59B8-8DBBE30033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3322" y="425502"/>
            <a:ext cx="1335161" cy="596710"/>
          </a:xfrm>
          <a:prstGeom prst="rect">
            <a:avLst/>
          </a:prstGeom>
        </p:spPr>
      </p:pic>
      <p:pic>
        <p:nvPicPr>
          <p:cNvPr id="16" name="Picture 15">
            <a:extLst>
              <a:ext uri="{FF2B5EF4-FFF2-40B4-BE49-F238E27FC236}">
                <a16:creationId xmlns:a16="http://schemas.microsoft.com/office/drawing/2014/main" id="{9CDEA336-4E16-A98E-F7B4-B62675EDD5A3}"/>
              </a:ext>
            </a:extLst>
          </p:cNvPr>
          <p:cNvPicPr>
            <a:picLocks noChangeAspect="1"/>
          </p:cNvPicPr>
          <p:nvPr/>
        </p:nvPicPr>
        <p:blipFill rotWithShape="1">
          <a:blip r:embed="rId4"/>
          <a:srcRect t="807"/>
          <a:stretch/>
        </p:blipFill>
        <p:spPr>
          <a:xfrm>
            <a:off x="3075607" y="3273624"/>
            <a:ext cx="8439705" cy="2860073"/>
          </a:xfrm>
          <a:prstGeom prst="rect">
            <a:avLst/>
          </a:prstGeom>
          <a:ln>
            <a:solidFill>
              <a:schemeClr val="tx1"/>
            </a:solidFill>
          </a:ln>
        </p:spPr>
      </p:pic>
      <p:pic>
        <p:nvPicPr>
          <p:cNvPr id="8194" name="Picture 2" descr="New Products for Engineers | RN Series Rooftop Units with Variable Speed  Compressors | AAON">
            <a:extLst>
              <a:ext uri="{FF2B5EF4-FFF2-40B4-BE49-F238E27FC236}">
                <a16:creationId xmlns:a16="http://schemas.microsoft.com/office/drawing/2014/main" id="{6CC66562-DDD0-0B51-48C4-782C7AACE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0332" y="1147530"/>
            <a:ext cx="3237502" cy="200077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505D1AAA-0B82-2C9D-3269-555BC74794F6}"/>
              </a:ext>
            </a:extLst>
          </p:cNvPr>
          <p:cNvSpPr/>
          <p:nvPr/>
        </p:nvSpPr>
        <p:spPr>
          <a:xfrm>
            <a:off x="3134176" y="3807103"/>
            <a:ext cx="1370018" cy="2136497"/>
          </a:xfrm>
          <a:prstGeom prst="rect">
            <a:avLst/>
          </a:prstGeom>
          <a:noFill/>
          <a:ln w="38100">
            <a:solidFill>
              <a:srgbClr val="FF4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5D06D63-A5EB-A679-B0FF-B29A32A98AE1}"/>
              </a:ext>
            </a:extLst>
          </p:cNvPr>
          <p:cNvSpPr/>
          <p:nvPr/>
        </p:nvSpPr>
        <p:spPr>
          <a:xfrm>
            <a:off x="10030902" y="3807103"/>
            <a:ext cx="1370018" cy="2136497"/>
          </a:xfrm>
          <a:prstGeom prst="rect">
            <a:avLst/>
          </a:prstGeom>
          <a:noFill/>
          <a:ln w="38100">
            <a:solidFill>
              <a:srgbClr val="FF40FF"/>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5">
            <a:extLst>
              <a:ext uri="{FF2B5EF4-FFF2-40B4-BE49-F238E27FC236}">
                <a16:creationId xmlns:a16="http://schemas.microsoft.com/office/drawing/2014/main" id="{A7CEAEC8-088D-260E-A167-CBBCA094F40A}"/>
              </a:ext>
            </a:extLst>
          </p:cNvPr>
          <p:cNvSpPr txBox="1">
            <a:spLocks/>
          </p:cNvSpPr>
          <p:nvPr/>
        </p:nvSpPr>
        <p:spPr>
          <a:xfrm>
            <a:off x="2912917" y="1703869"/>
            <a:ext cx="3978207" cy="1102078"/>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200"/>
          </a:p>
          <a:p>
            <a:endParaRPr lang="en-US" sz="1200"/>
          </a:p>
          <a:p>
            <a:endParaRPr lang="en-US" sz="1200"/>
          </a:p>
        </p:txBody>
      </p:sp>
      <p:sp>
        <p:nvSpPr>
          <p:cNvPr id="20" name="Text Placeholder 5">
            <a:extLst>
              <a:ext uri="{FF2B5EF4-FFF2-40B4-BE49-F238E27FC236}">
                <a16:creationId xmlns:a16="http://schemas.microsoft.com/office/drawing/2014/main" id="{D89E5DB1-4624-7897-24CD-E29E9DB8A75D}"/>
              </a:ext>
            </a:extLst>
          </p:cNvPr>
          <p:cNvSpPr txBox="1">
            <a:spLocks/>
          </p:cNvSpPr>
          <p:nvPr/>
        </p:nvSpPr>
        <p:spPr>
          <a:xfrm>
            <a:off x="2411020" y="1451461"/>
            <a:ext cx="5151568" cy="696457"/>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25 ton </a:t>
            </a:r>
            <a:r>
              <a:rPr lang="en-US" dirty="0" err="1"/>
              <a:t>Aaon</a:t>
            </a:r>
            <a:r>
              <a:rPr lang="en-US" dirty="0"/>
              <a:t> heat pump RTU with heat pump heating and 40 kW electric resistance emergency heating: </a:t>
            </a:r>
            <a:endParaRPr lang="en-US" sz="1200" dirty="0"/>
          </a:p>
          <a:p>
            <a:endParaRPr lang="en-US" sz="1200" dirty="0"/>
          </a:p>
          <a:p>
            <a:endParaRPr lang="en-US" sz="1200" dirty="0"/>
          </a:p>
        </p:txBody>
      </p:sp>
    </p:spTree>
    <p:extLst>
      <p:ext uri="{BB962C8B-B14F-4D97-AF65-F5344CB8AC3E}">
        <p14:creationId xmlns:p14="http://schemas.microsoft.com/office/powerpoint/2010/main" val="47976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876812-56F0-CF9B-5EE1-4216E794E87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B5847EEB-FF33-2E12-BDA9-6392122454B5}"/>
              </a:ext>
            </a:extLst>
          </p:cNvPr>
          <p:cNvSpPr>
            <a:spLocks noGrp="1"/>
          </p:cNvSpPr>
          <p:nvPr>
            <p:ph type="body" sz="quarter" idx="16"/>
          </p:nvPr>
        </p:nvSpPr>
        <p:spPr/>
        <p:txBody>
          <a:bodyPr/>
          <a:lstStyle/>
          <a:p>
            <a:r>
              <a:rPr lang="en-US"/>
              <a:t>Electrification Tips</a:t>
            </a:r>
          </a:p>
        </p:txBody>
      </p:sp>
      <p:sp>
        <p:nvSpPr>
          <p:cNvPr id="4" name="Text Placeholder 3">
            <a:extLst>
              <a:ext uri="{FF2B5EF4-FFF2-40B4-BE49-F238E27FC236}">
                <a16:creationId xmlns:a16="http://schemas.microsoft.com/office/drawing/2014/main" id="{0A55C175-74F8-A7BD-E16A-83C5BCD06A2C}"/>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00154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1882956" y="250025"/>
            <a:ext cx="7795596" cy="540807"/>
          </a:xfrm>
        </p:spPr>
        <p:txBody>
          <a:bodyPr/>
          <a:lstStyle/>
          <a:p>
            <a:pPr algn="ctr"/>
            <a:r>
              <a:rPr lang="en-US" sz="4000" b="1"/>
              <a:t>Many Stakeholders, Many Lenses</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E5BD49F4-7671-35C1-4123-81886D5A8EC0}"/>
              </a:ext>
            </a:extLst>
          </p:cNvPr>
          <p:cNvSpPr txBox="1">
            <a:spLocks/>
          </p:cNvSpPr>
          <p:nvPr/>
        </p:nvSpPr>
        <p:spPr>
          <a:xfrm>
            <a:off x="3090708" y="1448632"/>
            <a:ext cx="7795595" cy="540807"/>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pPr>
            <a:r>
              <a:rPr lang="en-US" sz="2800" b="1"/>
              <a:t>First Cost?</a:t>
            </a:r>
          </a:p>
          <a:p>
            <a:pPr algn="ctr">
              <a:lnSpc>
                <a:spcPct val="150000"/>
              </a:lnSpc>
            </a:pPr>
            <a:r>
              <a:rPr lang="en-US" sz="2800" b="1"/>
              <a:t>Total Cost of Ownership? </a:t>
            </a:r>
          </a:p>
          <a:p>
            <a:pPr algn="ctr">
              <a:lnSpc>
                <a:spcPct val="150000"/>
              </a:lnSpc>
            </a:pPr>
            <a:r>
              <a:rPr lang="en-US" sz="2800" b="1"/>
              <a:t>Operation/Maintenance Cost?</a:t>
            </a:r>
          </a:p>
          <a:p>
            <a:pPr algn="ctr">
              <a:lnSpc>
                <a:spcPct val="150000"/>
              </a:lnSpc>
            </a:pPr>
            <a:r>
              <a:rPr lang="en-US" sz="2800" b="1"/>
              <a:t>Today’s Electricity/Natural Gas Costs?</a:t>
            </a:r>
          </a:p>
          <a:p>
            <a:pPr algn="ctr">
              <a:lnSpc>
                <a:spcPct val="150000"/>
              </a:lnSpc>
            </a:pPr>
            <a:r>
              <a:rPr lang="en-US" sz="2800" b="1"/>
              <a:t>Future Electricity/Natural Gas Costs? </a:t>
            </a:r>
          </a:p>
          <a:p>
            <a:pPr algn="ctr">
              <a:lnSpc>
                <a:spcPct val="150000"/>
              </a:lnSpc>
            </a:pPr>
            <a:r>
              <a:rPr lang="en-US" sz="2800" b="1"/>
              <a:t>Polluted Air Costs?</a:t>
            </a:r>
          </a:p>
          <a:p>
            <a:pPr algn="ctr"/>
            <a:endParaRPr lang="en-US"/>
          </a:p>
          <a:p>
            <a:pPr algn="ctr"/>
            <a:endParaRPr lang="en-US"/>
          </a:p>
        </p:txBody>
      </p:sp>
    </p:spTree>
    <p:extLst>
      <p:ext uri="{BB962C8B-B14F-4D97-AF65-F5344CB8AC3E}">
        <p14:creationId xmlns:p14="http://schemas.microsoft.com/office/powerpoint/2010/main" val="7815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61C02-E5CE-CF8B-6034-8463E135AC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008F32-7AAE-408D-00E2-6FD9A682E13C}"/>
              </a:ext>
            </a:extLst>
          </p:cNvPr>
          <p:cNvSpPr>
            <a:spLocks noGrp="1"/>
          </p:cNvSpPr>
          <p:nvPr>
            <p:ph type="body" sz="quarter" idx="13"/>
          </p:nvPr>
        </p:nvSpPr>
        <p:spPr>
          <a:xfrm>
            <a:off x="1750918" y="328192"/>
            <a:ext cx="10309045" cy="540807"/>
          </a:xfrm>
        </p:spPr>
        <p:txBody>
          <a:bodyPr/>
          <a:lstStyle/>
          <a:p>
            <a:pPr algn="ctr"/>
            <a:r>
              <a:rPr lang="en-US" sz="3800" b="1"/>
              <a:t>Different Stakeholders, Different Lens Values</a:t>
            </a:r>
          </a:p>
        </p:txBody>
      </p:sp>
      <p:pic>
        <p:nvPicPr>
          <p:cNvPr id="1026" name="Picture 2" descr="Logos">
            <a:extLst>
              <a:ext uri="{FF2B5EF4-FFF2-40B4-BE49-F238E27FC236}">
                <a16:creationId xmlns:a16="http://schemas.microsoft.com/office/drawing/2014/main" id="{B0F151F5-8698-146F-AE7E-DB5E30B654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C74E77E2-807D-7C2E-63D0-553219F0D2ED}"/>
              </a:ext>
            </a:extLst>
          </p:cNvPr>
          <p:cNvSpPr txBox="1">
            <a:spLocks/>
          </p:cNvSpPr>
          <p:nvPr/>
        </p:nvSpPr>
        <p:spPr>
          <a:xfrm>
            <a:off x="3110554" y="1227583"/>
            <a:ext cx="7795595" cy="540807"/>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lnSpc>
                <a:spcPct val="150000"/>
              </a:lnSpc>
            </a:pPr>
            <a:r>
              <a:rPr lang="en-US" sz="2600" b="1" dirty="0"/>
              <a:t>First Cost</a:t>
            </a:r>
          </a:p>
          <a:p>
            <a:pPr algn="ctr">
              <a:lnSpc>
                <a:spcPct val="150000"/>
              </a:lnSpc>
            </a:pPr>
            <a:r>
              <a:rPr lang="en-US" sz="3600" b="1" dirty="0"/>
              <a:t>Total Cost of Ownership </a:t>
            </a:r>
          </a:p>
          <a:p>
            <a:pPr algn="ctr">
              <a:lnSpc>
                <a:spcPct val="150000"/>
              </a:lnSpc>
            </a:pPr>
            <a:r>
              <a:rPr lang="en-US" sz="2800" b="1" dirty="0"/>
              <a:t>Operation/Maintenance Cost</a:t>
            </a:r>
          </a:p>
          <a:p>
            <a:pPr algn="ctr">
              <a:lnSpc>
                <a:spcPct val="150000"/>
              </a:lnSpc>
            </a:pPr>
            <a:r>
              <a:rPr lang="en-US" sz="2600" b="1" dirty="0"/>
              <a:t>Today’s Electricity/Natural Gas Costs</a:t>
            </a:r>
          </a:p>
          <a:p>
            <a:pPr algn="ctr">
              <a:lnSpc>
                <a:spcPct val="150000"/>
              </a:lnSpc>
            </a:pPr>
            <a:r>
              <a:rPr lang="en-US" sz="3200" b="1" dirty="0"/>
              <a:t>Future Electricity/Natural Gas Costs </a:t>
            </a:r>
          </a:p>
          <a:p>
            <a:pPr algn="ctr">
              <a:lnSpc>
                <a:spcPct val="150000"/>
              </a:lnSpc>
            </a:pPr>
            <a:r>
              <a:rPr lang="en-US" sz="3800" b="1" dirty="0"/>
              <a:t>Polluted Air Costs</a:t>
            </a:r>
          </a:p>
          <a:p>
            <a:pPr algn="ctr"/>
            <a:endParaRPr lang="en-US" dirty="0"/>
          </a:p>
          <a:p>
            <a:pPr algn="ctr"/>
            <a:endParaRPr lang="en-US" dirty="0"/>
          </a:p>
        </p:txBody>
      </p:sp>
    </p:spTree>
    <p:extLst>
      <p:ext uri="{BB962C8B-B14F-4D97-AF65-F5344CB8AC3E}">
        <p14:creationId xmlns:p14="http://schemas.microsoft.com/office/powerpoint/2010/main" val="174984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1ABB4-C4D9-A648-B437-5CC1C9063D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D25812-7F27-8B97-56DA-7C7AB1527463}"/>
              </a:ext>
            </a:extLst>
          </p:cNvPr>
          <p:cNvSpPr>
            <a:spLocks noGrp="1"/>
          </p:cNvSpPr>
          <p:nvPr>
            <p:ph type="body" sz="quarter" idx="13"/>
          </p:nvPr>
        </p:nvSpPr>
        <p:spPr>
          <a:xfrm>
            <a:off x="1882955" y="250025"/>
            <a:ext cx="9139272" cy="540807"/>
          </a:xfrm>
        </p:spPr>
        <p:txBody>
          <a:bodyPr/>
          <a:lstStyle/>
          <a:p>
            <a:pPr algn="ctr"/>
            <a:r>
              <a:rPr lang="en-US" sz="4000" b="1"/>
              <a:t>SLCSD 2020 Sustainability  Resolution </a:t>
            </a:r>
          </a:p>
        </p:txBody>
      </p:sp>
      <p:pic>
        <p:nvPicPr>
          <p:cNvPr id="1026" name="Picture 2" descr="Logos">
            <a:extLst>
              <a:ext uri="{FF2B5EF4-FFF2-40B4-BE49-F238E27FC236}">
                <a16:creationId xmlns:a16="http://schemas.microsoft.com/office/drawing/2014/main" id="{681C4614-4021-B244-E840-BDBBB67BEA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6D6D8A-38B8-E89A-B40C-B136B81877D2}"/>
              </a:ext>
            </a:extLst>
          </p:cNvPr>
          <p:cNvPicPr>
            <a:picLocks noChangeAspect="1"/>
          </p:cNvPicPr>
          <p:nvPr/>
        </p:nvPicPr>
        <p:blipFill>
          <a:blip r:embed="rId4"/>
          <a:stretch>
            <a:fillRect/>
          </a:stretch>
        </p:blipFill>
        <p:spPr>
          <a:xfrm>
            <a:off x="2041263" y="938092"/>
            <a:ext cx="4905633" cy="5500467"/>
          </a:xfrm>
          <a:prstGeom prst="rect">
            <a:avLst/>
          </a:prstGeom>
        </p:spPr>
      </p:pic>
      <p:sp>
        <p:nvSpPr>
          <p:cNvPr id="6" name="Rectangle 5">
            <a:extLst>
              <a:ext uri="{FF2B5EF4-FFF2-40B4-BE49-F238E27FC236}">
                <a16:creationId xmlns:a16="http://schemas.microsoft.com/office/drawing/2014/main" id="{385F1654-2B7B-FBFD-4419-48BDEFBFB44E}"/>
              </a:ext>
            </a:extLst>
          </p:cNvPr>
          <p:cNvSpPr/>
          <p:nvPr/>
        </p:nvSpPr>
        <p:spPr>
          <a:xfrm>
            <a:off x="6150935" y="2355501"/>
            <a:ext cx="887038" cy="4111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A777934-7737-CB55-0A6A-97592C1CFD13}"/>
              </a:ext>
            </a:extLst>
          </p:cNvPr>
          <p:cNvSpPr txBox="1">
            <a:spLocks/>
          </p:cNvSpPr>
          <p:nvPr/>
        </p:nvSpPr>
        <p:spPr>
          <a:xfrm>
            <a:off x="7587049" y="1832357"/>
            <a:ext cx="4480526" cy="1096772"/>
          </a:xfrm>
          <a:prstGeom prst="rect">
            <a:avLst/>
          </a:prstGeom>
        </p:spPr>
        <p:txBody>
          <a:bodyPr>
            <a:noAutofit/>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sz="2800">
                <a:solidFill>
                  <a:srgbClr val="636363"/>
                </a:solidFill>
              </a:rPr>
              <a:t>To use 100 percent clean, renewable energy in SLCSD’s electricity sector by 2030.</a:t>
            </a:r>
          </a:p>
          <a:p>
            <a:pPr marL="514350" indent="-514350">
              <a:buFont typeface="+mj-lt"/>
              <a:buAutoNum type="arabicPeriod"/>
            </a:pPr>
            <a:r>
              <a:rPr lang="en-US" sz="2800">
                <a:solidFill>
                  <a:srgbClr val="636363"/>
                </a:solidFill>
              </a:rPr>
              <a:t>To meet 100% of all District operations energy needs with carbon neutral energy by 2040.</a:t>
            </a:r>
          </a:p>
          <a:p>
            <a:endParaRPr lang="en-US" sz="3200">
              <a:solidFill>
                <a:srgbClr val="636363"/>
              </a:solidFill>
              <a:latin typeface="Lato" panose="020F0502020204030203" pitchFamily="34" charset="0"/>
            </a:endParaRPr>
          </a:p>
          <a:p>
            <a:endParaRPr lang="en-US" sz="3600" b="1">
              <a:latin typeface="Barlow" panose="00000500000000000000" pitchFamily="50" charset="0"/>
            </a:endParaRPr>
          </a:p>
        </p:txBody>
      </p:sp>
      <p:pic>
        <p:nvPicPr>
          <p:cNvPr id="8" name="Graphic 7" descr="Open quotation mark with solid fill">
            <a:extLst>
              <a:ext uri="{FF2B5EF4-FFF2-40B4-BE49-F238E27FC236}">
                <a16:creationId xmlns:a16="http://schemas.microsoft.com/office/drawing/2014/main" id="{F2EEEB31-6B3E-EC12-7F15-B597DED326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0800000">
            <a:off x="11457506" y="5239584"/>
            <a:ext cx="610069" cy="610069"/>
          </a:xfrm>
          <a:prstGeom prst="rect">
            <a:avLst/>
          </a:prstGeom>
        </p:spPr>
      </p:pic>
      <p:sp>
        <p:nvSpPr>
          <p:cNvPr id="9" name="TextBox 8">
            <a:extLst>
              <a:ext uri="{FF2B5EF4-FFF2-40B4-BE49-F238E27FC236}">
                <a16:creationId xmlns:a16="http://schemas.microsoft.com/office/drawing/2014/main" id="{90B44E06-8876-BBAA-CEA1-668D1A7525B6}"/>
              </a:ext>
            </a:extLst>
          </p:cNvPr>
          <p:cNvSpPr txBox="1"/>
          <p:nvPr/>
        </p:nvSpPr>
        <p:spPr>
          <a:xfrm>
            <a:off x="7727472" y="6069227"/>
            <a:ext cx="4480526" cy="369332"/>
          </a:xfrm>
          <a:prstGeom prst="rect">
            <a:avLst/>
          </a:prstGeom>
          <a:noFill/>
        </p:spPr>
        <p:txBody>
          <a:bodyPr wrap="square" rtlCol="0">
            <a:spAutoFit/>
          </a:bodyPr>
          <a:lstStyle/>
          <a:p>
            <a:r>
              <a:rPr lang="en-US">
                <a:solidFill>
                  <a:schemeClr val="accent6">
                    <a:lumMod val="50000"/>
                  </a:schemeClr>
                </a:solidFill>
                <a:latin typeface="+mj-lt"/>
              </a:rPr>
              <a:t>Unanimous Board Approval  June 2, 2020 </a:t>
            </a:r>
          </a:p>
        </p:txBody>
      </p:sp>
      <p:pic>
        <p:nvPicPr>
          <p:cNvPr id="10" name="Graphic 9" descr="Open quotation mark with solid fill">
            <a:extLst>
              <a:ext uri="{FF2B5EF4-FFF2-40B4-BE49-F238E27FC236}">
                <a16:creationId xmlns:a16="http://schemas.microsoft.com/office/drawing/2014/main" id="{7721D6F3-D785-B248-A434-5064CEC2AC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37973" y="1642849"/>
            <a:ext cx="694878" cy="694878"/>
          </a:xfrm>
          <a:prstGeom prst="rect">
            <a:avLst/>
          </a:prstGeom>
        </p:spPr>
      </p:pic>
    </p:spTree>
    <p:extLst>
      <p:ext uri="{BB962C8B-B14F-4D97-AF65-F5344CB8AC3E}">
        <p14:creationId xmlns:p14="http://schemas.microsoft.com/office/powerpoint/2010/main" val="61870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8BAF34-AFAD-69DB-86AA-FE4FFCC8D923}"/>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D2C18025-2BD8-37D6-D454-AA1DF4969FE4}"/>
              </a:ext>
            </a:extLst>
          </p:cNvPr>
          <p:cNvSpPr>
            <a:spLocks noGrp="1"/>
          </p:cNvSpPr>
          <p:nvPr>
            <p:ph type="body" sz="quarter" idx="17"/>
          </p:nvPr>
        </p:nvSpPr>
        <p:spPr/>
        <p:txBody>
          <a:bodyPr/>
          <a:lstStyle/>
          <a:p>
            <a:endParaRPr lang="en-US" dirty="0"/>
          </a:p>
        </p:txBody>
      </p:sp>
      <p:sp>
        <p:nvSpPr>
          <p:cNvPr id="4" name="Text Placeholder 3">
            <a:extLst>
              <a:ext uri="{FF2B5EF4-FFF2-40B4-BE49-F238E27FC236}">
                <a16:creationId xmlns:a16="http://schemas.microsoft.com/office/drawing/2014/main" id="{1D723919-2A4E-76BC-7DE0-D8F0797D7B38}"/>
              </a:ext>
            </a:extLst>
          </p:cNvPr>
          <p:cNvSpPr>
            <a:spLocks noGrp="1"/>
          </p:cNvSpPr>
          <p:nvPr>
            <p:ph type="body" sz="quarter" idx="16"/>
          </p:nvPr>
        </p:nvSpPr>
        <p:spPr/>
        <p:txBody>
          <a:bodyPr/>
          <a:lstStyle/>
          <a:p>
            <a:r>
              <a:rPr lang="en-US" dirty="0"/>
              <a:t>Questions?</a:t>
            </a:r>
          </a:p>
        </p:txBody>
      </p:sp>
    </p:spTree>
    <p:extLst>
      <p:ext uri="{BB962C8B-B14F-4D97-AF65-F5344CB8AC3E}">
        <p14:creationId xmlns:p14="http://schemas.microsoft.com/office/powerpoint/2010/main" val="426428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1921201" y="273796"/>
            <a:ext cx="9359365" cy="149705"/>
          </a:xfrm>
        </p:spPr>
        <p:txBody>
          <a:bodyPr/>
          <a:lstStyle/>
          <a:p>
            <a:pPr algn="ctr"/>
            <a:r>
              <a:rPr lang="en-US" sz="2800" b="1"/>
              <a:t>How Often Will Heat Pumps Require Supplemental Heat?</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12" y="5491809"/>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
            <a:extLst>
              <a:ext uri="{FF2B5EF4-FFF2-40B4-BE49-F238E27FC236}">
                <a16:creationId xmlns:a16="http://schemas.microsoft.com/office/drawing/2014/main" id="{C3E9CBE4-36ED-3DC8-A30E-EA0A340A749B}"/>
              </a:ext>
            </a:extLst>
          </p:cNvPr>
          <p:cNvSpPr txBox="1">
            <a:spLocks/>
          </p:cNvSpPr>
          <p:nvPr/>
        </p:nvSpPr>
        <p:spPr>
          <a:xfrm>
            <a:off x="2736279" y="4758230"/>
            <a:ext cx="3818873" cy="346075"/>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800" dirty="0"/>
              <a:t>Design Conditions for Salt Lake City:</a:t>
            </a:r>
          </a:p>
        </p:txBody>
      </p:sp>
      <p:sp>
        <p:nvSpPr>
          <p:cNvPr id="10" name="Text Placeholder 5">
            <a:extLst>
              <a:ext uri="{FF2B5EF4-FFF2-40B4-BE49-F238E27FC236}">
                <a16:creationId xmlns:a16="http://schemas.microsoft.com/office/drawing/2014/main" id="{5C9BA44D-3967-212B-24A2-2A67DF0FC65D}"/>
              </a:ext>
            </a:extLst>
          </p:cNvPr>
          <p:cNvSpPr txBox="1">
            <a:spLocks/>
          </p:cNvSpPr>
          <p:nvPr/>
        </p:nvSpPr>
        <p:spPr>
          <a:xfrm>
            <a:off x="2736279" y="5189209"/>
            <a:ext cx="6095507" cy="1102078"/>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latin typeface="+mj-lt"/>
              </a:rPr>
              <a:t>Design temperature: 10°F</a:t>
            </a:r>
          </a:p>
          <a:p>
            <a:r>
              <a:rPr lang="en-US" dirty="0">
                <a:latin typeface="+mj-lt"/>
              </a:rPr>
              <a:t>Total hours beneath 10°F ambient:  6 (.03%/ year)</a:t>
            </a:r>
          </a:p>
          <a:p>
            <a:r>
              <a:rPr lang="en-US" dirty="0">
                <a:latin typeface="+mj-lt"/>
              </a:rPr>
              <a:t>Total hours beneath 20°F ambient:  159 (1.82%/ year)</a:t>
            </a:r>
          </a:p>
          <a:p>
            <a:r>
              <a:rPr lang="en-US" dirty="0">
                <a:latin typeface="+mj-lt"/>
              </a:rPr>
              <a:t>Total hours beneath 30°F ambient:  1,038 (11.85%/ year)</a:t>
            </a:r>
          </a:p>
          <a:p>
            <a:endParaRPr lang="en-US" sz="1200" dirty="0"/>
          </a:p>
          <a:p>
            <a:endParaRPr lang="en-US" sz="1200" dirty="0"/>
          </a:p>
          <a:p>
            <a:endParaRPr lang="en-US" sz="1200" dirty="0"/>
          </a:p>
        </p:txBody>
      </p:sp>
      <p:graphicFrame>
        <p:nvGraphicFramePr>
          <p:cNvPr id="4" name="Chart 3">
            <a:extLst>
              <a:ext uri="{FF2B5EF4-FFF2-40B4-BE49-F238E27FC236}">
                <a16:creationId xmlns:a16="http://schemas.microsoft.com/office/drawing/2014/main" id="{0A2C3ADE-F2FE-E832-C3A0-038D34ABEC5B}"/>
              </a:ext>
            </a:extLst>
          </p:cNvPr>
          <p:cNvGraphicFramePr>
            <a:graphicFrameLocks/>
          </p:cNvGraphicFramePr>
          <p:nvPr>
            <p:extLst>
              <p:ext uri="{D42A27DB-BD31-4B8C-83A1-F6EECF244321}">
                <p14:modId xmlns:p14="http://schemas.microsoft.com/office/powerpoint/2010/main" val="3915400556"/>
              </p:ext>
            </p:extLst>
          </p:nvPr>
        </p:nvGraphicFramePr>
        <p:xfrm>
          <a:off x="2095998" y="1013270"/>
          <a:ext cx="9184568" cy="350546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1868814" y="210524"/>
            <a:ext cx="9686274" cy="392374"/>
          </a:xfrm>
        </p:spPr>
        <p:txBody>
          <a:bodyPr/>
          <a:lstStyle/>
          <a:p>
            <a:pPr algn="ctr"/>
            <a:r>
              <a:rPr lang="en-US" sz="3200" b="1"/>
              <a:t>Efficiency First Reduces Electrical Upgrade Costs</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9112" y="5491809"/>
            <a:ext cx="788439" cy="6099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8AF63D7-954D-300F-35A9-40AE2FDF2B5D}"/>
              </a:ext>
            </a:extLst>
          </p:cNvPr>
          <p:cNvPicPr>
            <a:picLocks noChangeAspect="1"/>
          </p:cNvPicPr>
          <p:nvPr/>
        </p:nvPicPr>
        <p:blipFill>
          <a:blip r:embed="rId3"/>
          <a:stretch>
            <a:fillRect/>
          </a:stretch>
        </p:blipFill>
        <p:spPr>
          <a:xfrm>
            <a:off x="7160748" y="914617"/>
            <a:ext cx="4514547" cy="5437810"/>
          </a:xfrm>
          <a:prstGeom prst="rect">
            <a:avLst/>
          </a:prstGeom>
        </p:spPr>
      </p:pic>
      <p:sp>
        <p:nvSpPr>
          <p:cNvPr id="6" name="Text Placeholder 5">
            <a:extLst>
              <a:ext uri="{FF2B5EF4-FFF2-40B4-BE49-F238E27FC236}">
                <a16:creationId xmlns:a16="http://schemas.microsoft.com/office/drawing/2014/main" id="{36CE722F-D911-DE39-71AA-BB05C9B380C1}"/>
              </a:ext>
            </a:extLst>
          </p:cNvPr>
          <p:cNvSpPr>
            <a:spLocks noGrp="1"/>
          </p:cNvSpPr>
          <p:nvPr>
            <p:ph type="body" sz="quarter" idx="17"/>
          </p:nvPr>
        </p:nvSpPr>
        <p:spPr>
          <a:xfrm>
            <a:off x="2185124" y="1900222"/>
            <a:ext cx="4506682" cy="1930951"/>
          </a:xfrm>
        </p:spPr>
        <p:txBody>
          <a:bodyPr/>
          <a:lstStyle/>
          <a:p>
            <a:endParaRPr lang="en-US" sz="1200" b="1"/>
          </a:p>
          <a:p>
            <a:r>
              <a:rPr lang="en-US" sz="1800">
                <a:latin typeface="+mj-lt"/>
              </a:rPr>
              <a:t>After LED lighting upgrades, HVAC controls optimization, and weatherization, </a:t>
            </a:r>
          </a:p>
          <a:p>
            <a:r>
              <a:rPr lang="en-US" sz="1800">
                <a:latin typeface="+mj-lt"/>
              </a:rPr>
              <a:t> </a:t>
            </a:r>
          </a:p>
          <a:p>
            <a:pPr marL="179388" indent="-171450">
              <a:buFont typeface="Arial" panose="020B0604020202020204" pitchFamily="34" charset="0"/>
              <a:buChar char="•"/>
            </a:pPr>
            <a:r>
              <a:rPr lang="en-US" sz="1800" b="1">
                <a:latin typeface="+mj-lt"/>
              </a:rPr>
              <a:t>19 / 39 </a:t>
            </a:r>
            <a:r>
              <a:rPr lang="en-US" sz="1800">
                <a:latin typeface="+mj-lt"/>
              </a:rPr>
              <a:t>schools likely only require minor electrical work</a:t>
            </a:r>
          </a:p>
          <a:p>
            <a:pPr marL="179388" indent="-171450">
              <a:buFont typeface="Arial" panose="020B0604020202020204" pitchFamily="34" charset="0"/>
              <a:buChar char="•"/>
            </a:pPr>
            <a:endParaRPr lang="en-US" sz="1800">
              <a:latin typeface="+mj-lt"/>
            </a:endParaRPr>
          </a:p>
          <a:p>
            <a:pPr marL="179388" indent="-171450">
              <a:buFont typeface="Arial" panose="020B0604020202020204" pitchFamily="34" charset="0"/>
              <a:buChar char="•"/>
            </a:pPr>
            <a:r>
              <a:rPr lang="en-US" sz="1800" b="1">
                <a:latin typeface="+mj-lt"/>
              </a:rPr>
              <a:t>14 / 39 </a:t>
            </a:r>
            <a:r>
              <a:rPr lang="en-US" sz="1800">
                <a:latin typeface="+mj-lt"/>
              </a:rPr>
              <a:t>schools will likely require major electrical upgrades</a:t>
            </a:r>
          </a:p>
          <a:p>
            <a:pPr marL="179388" indent="-171450">
              <a:buFont typeface="Arial" panose="020B0604020202020204" pitchFamily="34" charset="0"/>
              <a:buChar char="•"/>
            </a:pPr>
            <a:endParaRPr lang="en-US" sz="1800">
              <a:latin typeface="+mj-lt"/>
            </a:endParaRPr>
          </a:p>
          <a:p>
            <a:pPr marL="179388" indent="-171450">
              <a:buFont typeface="Arial" panose="020B0604020202020204" pitchFamily="34" charset="0"/>
              <a:buChar char="•"/>
            </a:pPr>
            <a:r>
              <a:rPr lang="en-US" sz="1800" b="1">
                <a:latin typeface="+mj-lt"/>
              </a:rPr>
              <a:t>6 / 39 </a:t>
            </a:r>
            <a:r>
              <a:rPr lang="en-US" sz="1800">
                <a:latin typeface="+mj-lt"/>
              </a:rPr>
              <a:t>are yet to be determined </a:t>
            </a:r>
            <a:endParaRPr lang="en-US" sz="1200"/>
          </a:p>
        </p:txBody>
      </p:sp>
      <p:sp>
        <p:nvSpPr>
          <p:cNvPr id="9" name="Text Placeholder 1">
            <a:extLst>
              <a:ext uri="{FF2B5EF4-FFF2-40B4-BE49-F238E27FC236}">
                <a16:creationId xmlns:a16="http://schemas.microsoft.com/office/drawing/2014/main" id="{C3E9CBE4-36ED-3DC8-A30E-EA0A340A749B}"/>
              </a:ext>
            </a:extLst>
          </p:cNvPr>
          <p:cNvSpPr txBox="1">
            <a:spLocks/>
          </p:cNvSpPr>
          <p:nvPr/>
        </p:nvSpPr>
        <p:spPr>
          <a:xfrm>
            <a:off x="1868814" y="1151974"/>
            <a:ext cx="4965123" cy="346075"/>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b="1"/>
              <a:t>Avoid electric service upgrades when you can!</a:t>
            </a:r>
          </a:p>
        </p:txBody>
      </p:sp>
      <p:sp>
        <p:nvSpPr>
          <p:cNvPr id="10" name="Text Placeholder 5">
            <a:extLst>
              <a:ext uri="{FF2B5EF4-FFF2-40B4-BE49-F238E27FC236}">
                <a16:creationId xmlns:a16="http://schemas.microsoft.com/office/drawing/2014/main" id="{5C9BA44D-3967-212B-24A2-2A67DF0FC65D}"/>
              </a:ext>
            </a:extLst>
          </p:cNvPr>
          <p:cNvSpPr txBox="1">
            <a:spLocks/>
          </p:cNvSpPr>
          <p:nvPr/>
        </p:nvSpPr>
        <p:spPr>
          <a:xfrm>
            <a:off x="2147612" y="3992302"/>
            <a:ext cx="4405147" cy="2358043"/>
          </a:xfrm>
          <a:prstGeom prst="rect">
            <a:avLst/>
          </a:prstGeom>
        </p:spPr>
        <p:txBody>
          <a:bodyPr/>
          <a:lstStyle>
            <a:lvl1pPr marL="7938" indent="0" algn="l" rtl="0" eaLnBrk="0" fontAlgn="base" hangingPunct="0">
              <a:spcBef>
                <a:spcPct val="20000"/>
              </a:spcBef>
              <a:spcAft>
                <a:spcPct val="0"/>
              </a:spcAft>
              <a:buFont typeface="Arial" panose="020B0604020202020204" pitchFamily="34" charset="0"/>
              <a:buNone/>
              <a:tabLst/>
              <a:defRPr sz="1600" kern="1200" spc="50" baseline="0">
                <a:solidFill>
                  <a:srgbClr val="000000"/>
                </a:solidFill>
                <a:latin typeface="+mn-lt"/>
                <a:ea typeface="+mn-ea"/>
                <a:cs typeface="Calibri" panose="020F0502020204030204" pitchFamily="34" charset="0"/>
              </a:defRPr>
            </a:lvl1pPr>
            <a:lvl2pPr marL="119063" indent="-111125"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2pPr>
            <a:lvl3pPr marL="342900"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3pPr>
            <a:lvl4pPr marL="574675" indent="-112713"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4pPr>
            <a:lvl5pPr marL="806450" indent="-120650" algn="l" rtl="0" eaLnBrk="0" fontAlgn="base" hangingPunct="0">
              <a:spcBef>
                <a:spcPct val="20000"/>
              </a:spcBef>
              <a:spcAft>
                <a:spcPct val="0"/>
              </a:spcAft>
              <a:buFont typeface="Arial" panose="020B0604020202020204" pitchFamily="34" charset="0"/>
              <a:buChar char="•"/>
              <a:tabLst/>
              <a:defRPr sz="1600" kern="1200">
                <a:solidFill>
                  <a:srgbClr val="000000"/>
                </a:solidFill>
                <a:latin typeface="+mn-lt"/>
                <a:ea typeface="+mn-ea"/>
                <a:cs typeface="Calibri" panose="020F0502020204030204" pitchFamily="34" charset="0"/>
              </a:defRPr>
            </a:lvl5pPr>
            <a:lvl6pPr marL="1028700" indent="-111125" algn="l" defTabSz="914400" rtl="0" eaLnBrk="1" latinLnBrk="0" hangingPunct="1">
              <a:spcBef>
                <a:spcPct val="20000"/>
              </a:spcBef>
              <a:buFont typeface="Arial" panose="020B0604020202020204" pitchFamily="34" charset="0"/>
              <a:buChar char="•"/>
              <a:tabLst/>
              <a:defRPr sz="1600" kern="1200">
                <a:solidFill>
                  <a:srgbClr val="000000"/>
                </a:solidFill>
                <a:latin typeface="+mn-lt"/>
                <a:ea typeface="+mn-ea"/>
                <a:cs typeface="+mn-cs"/>
              </a:defRPr>
            </a:lvl6pPr>
            <a:lvl7pPr marL="1260475" indent="-111125" algn="l" defTabSz="914400" rtl="0" eaLnBrk="1" latinLnBrk="0" hangingPunct="1">
              <a:spcBef>
                <a:spcPct val="20000"/>
              </a:spcBef>
              <a:buFont typeface="Arial" pitchFamily="34" charset="0"/>
              <a:buChar char="•"/>
              <a:tabLst/>
              <a:defRPr sz="1400" kern="1200">
                <a:solidFill>
                  <a:srgbClr val="000000"/>
                </a:solidFill>
                <a:latin typeface="Barlow" pitchFamily="2" charset="77"/>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200"/>
          </a:p>
          <a:p>
            <a:endParaRPr lang="en-US" sz="1200"/>
          </a:p>
          <a:p>
            <a:endParaRPr lang="en-US" sz="1200"/>
          </a:p>
        </p:txBody>
      </p:sp>
      <p:sp>
        <p:nvSpPr>
          <p:cNvPr id="11" name="Text Placeholder 1">
            <a:extLst>
              <a:ext uri="{FF2B5EF4-FFF2-40B4-BE49-F238E27FC236}">
                <a16:creationId xmlns:a16="http://schemas.microsoft.com/office/drawing/2014/main" id="{15DEBF15-F5FF-5A0C-31D6-45577F77C32D}"/>
              </a:ext>
            </a:extLst>
          </p:cNvPr>
          <p:cNvSpPr txBox="1">
            <a:spLocks/>
          </p:cNvSpPr>
          <p:nvPr/>
        </p:nvSpPr>
        <p:spPr>
          <a:xfrm>
            <a:off x="1504170" y="3633522"/>
            <a:ext cx="2629980" cy="346075"/>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sz="1400"/>
          </a:p>
        </p:txBody>
      </p:sp>
    </p:spTree>
    <p:extLst>
      <p:ext uri="{BB962C8B-B14F-4D97-AF65-F5344CB8AC3E}">
        <p14:creationId xmlns:p14="http://schemas.microsoft.com/office/powerpoint/2010/main" val="41468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p:txBody>
          <a:bodyPr/>
          <a:lstStyle/>
          <a:p>
            <a:pPr algn="ctr"/>
            <a:r>
              <a:rPr lang="en-US"/>
              <a:t>Electrical Impact to Project</a:t>
            </a:r>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1">
            <a:extLst>
              <a:ext uri="{FF2B5EF4-FFF2-40B4-BE49-F238E27FC236}">
                <a16:creationId xmlns:a16="http://schemas.microsoft.com/office/drawing/2014/main" id="{602F61E3-48E0-4FB9-C8AA-C6059CED3D01}"/>
              </a:ext>
            </a:extLst>
          </p:cNvPr>
          <p:cNvSpPr txBox="1">
            <a:spLocks/>
          </p:cNvSpPr>
          <p:nvPr/>
        </p:nvSpPr>
        <p:spPr>
          <a:xfrm>
            <a:off x="2139048" y="1373885"/>
            <a:ext cx="4200088" cy="530126"/>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400"/>
              <a:t>Uintah and Backman Normalized Electrical Costs:</a:t>
            </a:r>
          </a:p>
          <a:p>
            <a:pPr algn="ctr"/>
            <a:r>
              <a:rPr lang="en-US" sz="1400"/>
              <a:t>(Bid in 2022)</a:t>
            </a:r>
          </a:p>
        </p:txBody>
      </p:sp>
      <p:pic>
        <p:nvPicPr>
          <p:cNvPr id="7" name="Picture 6">
            <a:extLst>
              <a:ext uri="{FF2B5EF4-FFF2-40B4-BE49-F238E27FC236}">
                <a16:creationId xmlns:a16="http://schemas.microsoft.com/office/drawing/2014/main" id="{55AD73FD-DD69-3258-3A96-4939E2854A5B}"/>
              </a:ext>
            </a:extLst>
          </p:cNvPr>
          <p:cNvPicPr>
            <a:picLocks noChangeAspect="1"/>
          </p:cNvPicPr>
          <p:nvPr/>
        </p:nvPicPr>
        <p:blipFill>
          <a:blip r:embed="rId3"/>
          <a:stretch>
            <a:fillRect/>
          </a:stretch>
        </p:blipFill>
        <p:spPr>
          <a:xfrm>
            <a:off x="4026890" y="2109167"/>
            <a:ext cx="4830407" cy="2639665"/>
          </a:xfrm>
          <a:prstGeom prst="rect">
            <a:avLst/>
          </a:prstGeom>
        </p:spPr>
      </p:pic>
      <p:sp>
        <p:nvSpPr>
          <p:cNvPr id="8" name="Text Placeholder 2">
            <a:extLst>
              <a:ext uri="{FF2B5EF4-FFF2-40B4-BE49-F238E27FC236}">
                <a16:creationId xmlns:a16="http://schemas.microsoft.com/office/drawing/2014/main" id="{F6EF2C52-6BA8-3269-3488-191C0622C753}"/>
              </a:ext>
            </a:extLst>
          </p:cNvPr>
          <p:cNvSpPr>
            <a:spLocks noGrp="1"/>
          </p:cNvSpPr>
          <p:nvPr>
            <p:ph type="body" sz="quarter" idx="17"/>
          </p:nvPr>
        </p:nvSpPr>
        <p:spPr>
          <a:xfrm>
            <a:off x="2780951" y="5098366"/>
            <a:ext cx="8238278" cy="609967"/>
          </a:xfrm>
        </p:spPr>
        <p:txBody>
          <a:bodyPr/>
          <a:lstStyle/>
          <a:p>
            <a:r>
              <a:rPr lang="en-US" sz="1200"/>
              <a:t>Electrification at Uintah included a major electrical upgrade which accounted for 23% of the total project cost. </a:t>
            </a:r>
          </a:p>
          <a:p>
            <a:r>
              <a:rPr lang="en-US" sz="1200"/>
              <a:t>The cost of the upgrade at Uintah was about 40% greater per square foot than at Backman.</a:t>
            </a:r>
          </a:p>
        </p:txBody>
      </p:sp>
      <p:pic>
        <p:nvPicPr>
          <p:cNvPr id="10" name="Picture 9" descr="A blue circle with white letters on it&#10;&#10;Description automatically generated">
            <a:extLst>
              <a:ext uri="{FF2B5EF4-FFF2-40B4-BE49-F238E27FC236}">
                <a16:creationId xmlns:a16="http://schemas.microsoft.com/office/drawing/2014/main" id="{37A7101D-9EFC-97DF-8F72-E5F59E78C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068" y="415925"/>
            <a:ext cx="1335161" cy="596710"/>
          </a:xfrm>
          <a:prstGeom prst="rect">
            <a:avLst/>
          </a:prstGeom>
        </p:spPr>
      </p:pic>
    </p:spTree>
    <p:extLst>
      <p:ext uri="{BB962C8B-B14F-4D97-AF65-F5344CB8AC3E}">
        <p14:creationId xmlns:p14="http://schemas.microsoft.com/office/powerpoint/2010/main" val="48472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4C0160-7743-B6D2-CBBB-B0811C673984}"/>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4D7621B7-98F6-0BBF-5FC6-36616991D5F8}"/>
              </a:ext>
            </a:extLst>
          </p:cNvPr>
          <p:cNvSpPr>
            <a:spLocks noGrp="1"/>
          </p:cNvSpPr>
          <p:nvPr>
            <p:ph type="body" sz="quarter" idx="16"/>
          </p:nvPr>
        </p:nvSpPr>
        <p:spPr/>
        <p:txBody>
          <a:bodyPr/>
          <a:lstStyle/>
          <a:p>
            <a:endParaRPr lang="en-US"/>
          </a:p>
        </p:txBody>
      </p:sp>
      <p:sp>
        <p:nvSpPr>
          <p:cNvPr id="4" name="Text Placeholder 3">
            <a:extLst>
              <a:ext uri="{FF2B5EF4-FFF2-40B4-BE49-F238E27FC236}">
                <a16:creationId xmlns:a16="http://schemas.microsoft.com/office/drawing/2014/main" id="{9CEFE617-A8B1-8188-7860-EFCD1E646954}"/>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1102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9062A2A-5C38-9166-ACFE-F45AB2098E7E}"/>
              </a:ext>
            </a:extLst>
          </p:cNvPr>
          <p:cNvSpPr>
            <a:spLocks noGrp="1"/>
          </p:cNvSpPr>
          <p:nvPr>
            <p:ph type="body" sz="quarter" idx="13"/>
          </p:nvPr>
        </p:nvSpPr>
        <p:spPr/>
        <p:txBody>
          <a:bodyPr/>
          <a:lstStyle/>
          <a:p>
            <a:endParaRPr lang="en-US"/>
          </a:p>
        </p:txBody>
      </p:sp>
      <p:sp>
        <p:nvSpPr>
          <p:cNvPr id="3" name="Text Placeholder 2">
            <a:extLst>
              <a:ext uri="{FF2B5EF4-FFF2-40B4-BE49-F238E27FC236}">
                <a16:creationId xmlns:a16="http://schemas.microsoft.com/office/drawing/2014/main" id="{E75F6111-0D90-8C70-6A61-A95D694AFD86}"/>
              </a:ext>
            </a:extLst>
          </p:cNvPr>
          <p:cNvSpPr>
            <a:spLocks noGrp="1"/>
          </p:cNvSpPr>
          <p:nvPr>
            <p:ph type="body" sz="quarter" idx="17"/>
          </p:nvPr>
        </p:nvSpPr>
        <p:spPr/>
        <p:txBody>
          <a:bodyPr/>
          <a:lstStyle/>
          <a:p>
            <a:endParaRPr lang="en-US"/>
          </a:p>
        </p:txBody>
      </p:sp>
      <p:sp>
        <p:nvSpPr>
          <p:cNvPr id="4" name="Text Placeholder 3">
            <a:extLst>
              <a:ext uri="{FF2B5EF4-FFF2-40B4-BE49-F238E27FC236}">
                <a16:creationId xmlns:a16="http://schemas.microsoft.com/office/drawing/2014/main" id="{92228B70-7BFF-EC9D-A77E-76F7CEDB89E2}"/>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307776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6329B97-9C7C-B902-69F1-E85264094452}"/>
              </a:ext>
            </a:extLst>
          </p:cNvPr>
          <p:cNvSpPr>
            <a:spLocks noGrp="1"/>
          </p:cNvSpPr>
          <p:nvPr>
            <p:ph type="body" sz="quarter" idx="16"/>
          </p:nvPr>
        </p:nvSpPr>
        <p:spPr/>
        <p:txBody>
          <a:bodyPr/>
          <a:lstStyle/>
          <a:p>
            <a:endParaRPr lang="en-US"/>
          </a:p>
        </p:txBody>
      </p:sp>
      <p:sp>
        <p:nvSpPr>
          <p:cNvPr id="5" name="Text Placeholder 4">
            <a:extLst>
              <a:ext uri="{FF2B5EF4-FFF2-40B4-BE49-F238E27FC236}">
                <a16:creationId xmlns:a16="http://schemas.microsoft.com/office/drawing/2014/main" id="{9AB98266-23C3-9FAC-E513-461071ED6E8C}"/>
              </a:ext>
            </a:extLst>
          </p:cNvPr>
          <p:cNvSpPr>
            <a:spLocks noGrp="1"/>
          </p:cNvSpPr>
          <p:nvPr>
            <p:ph type="body" sz="quarter" idx="13"/>
          </p:nvPr>
        </p:nvSpPr>
        <p:spPr/>
        <p:txBody>
          <a:bodyPr/>
          <a:lstStyle/>
          <a:p>
            <a:endParaRPr lang="en-US"/>
          </a:p>
        </p:txBody>
      </p:sp>
      <p:sp>
        <p:nvSpPr>
          <p:cNvPr id="7" name="Text Placeholder 6">
            <a:extLst>
              <a:ext uri="{FF2B5EF4-FFF2-40B4-BE49-F238E27FC236}">
                <a16:creationId xmlns:a16="http://schemas.microsoft.com/office/drawing/2014/main" id="{8262E2A0-6AF8-A8CB-6702-B4C30D0EA913}"/>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403399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F0CFC-8C76-5E02-621A-A6C12BF9DA2D}"/>
              </a:ext>
            </a:extLst>
          </p:cNvPr>
          <p:cNvSpPr>
            <a:spLocks noGrp="1"/>
          </p:cNvSpPr>
          <p:nvPr>
            <p:ph type="ctrTitle"/>
          </p:nvPr>
        </p:nvSpPr>
        <p:spPr/>
        <p:txBody>
          <a:bodyPr/>
          <a:lstStyle/>
          <a:p>
            <a:endParaRPr lang="en-US"/>
          </a:p>
        </p:txBody>
      </p:sp>
      <p:sp>
        <p:nvSpPr>
          <p:cNvPr id="3" name="Text Placeholder 2">
            <a:extLst>
              <a:ext uri="{FF2B5EF4-FFF2-40B4-BE49-F238E27FC236}">
                <a16:creationId xmlns:a16="http://schemas.microsoft.com/office/drawing/2014/main" id="{B9A50F63-7155-EDE2-FF51-AC30BB4D7E6C}"/>
              </a:ext>
            </a:extLst>
          </p:cNvPr>
          <p:cNvSpPr>
            <a:spLocks noGrp="1"/>
          </p:cNvSpPr>
          <p:nvPr>
            <p:ph type="body" sz="quarter" idx="10"/>
          </p:nvPr>
        </p:nvSpPr>
        <p:spPr/>
        <p:txBody>
          <a:bodyPr/>
          <a:lstStyle/>
          <a:p>
            <a:endParaRPr lang="en-US"/>
          </a:p>
        </p:txBody>
      </p:sp>
      <p:sp>
        <p:nvSpPr>
          <p:cNvPr id="4" name="Text Placeholder 3">
            <a:extLst>
              <a:ext uri="{FF2B5EF4-FFF2-40B4-BE49-F238E27FC236}">
                <a16:creationId xmlns:a16="http://schemas.microsoft.com/office/drawing/2014/main" id="{DA6DE3FC-58FA-4633-F74D-416630540922}"/>
              </a:ext>
            </a:extLst>
          </p:cNvPr>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51814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108D63-0413-994B-53DB-EC3E62AAA6EE}"/>
              </a:ext>
            </a:extLst>
          </p:cNvPr>
          <p:cNvGrpSpPr/>
          <p:nvPr/>
        </p:nvGrpSpPr>
        <p:grpSpPr>
          <a:xfrm>
            <a:off x="9344670" y="4107051"/>
            <a:ext cx="960684" cy="916991"/>
            <a:chOff x="9625451" y="4233950"/>
            <a:chExt cx="960684" cy="916991"/>
          </a:xfrm>
        </p:grpSpPr>
        <p:sp>
          <p:nvSpPr>
            <p:cNvPr id="3" name="Oval 2">
              <a:extLst>
                <a:ext uri="{FF2B5EF4-FFF2-40B4-BE49-F238E27FC236}">
                  <a16:creationId xmlns:a16="http://schemas.microsoft.com/office/drawing/2014/main" id="{7806E3C7-49C4-5949-2281-F1284E646AF5}"/>
                </a:ext>
              </a:extLst>
            </p:cNvPr>
            <p:cNvSpPr/>
            <p:nvPr/>
          </p:nvSpPr>
          <p:spPr>
            <a:xfrm>
              <a:off x="9625451" y="4233950"/>
              <a:ext cx="646120" cy="64612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2042363E-13E1-244A-4452-FAD4FAF2E0A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8836308">
              <a:off x="9723935" y="4288741"/>
              <a:ext cx="862200" cy="862200"/>
            </a:xfrm>
            <a:prstGeom prst="rect">
              <a:avLst/>
            </a:prstGeom>
          </p:spPr>
        </p:pic>
      </p:grpSp>
      <p:sp>
        <p:nvSpPr>
          <p:cNvPr id="18" name="TextBox 17">
            <a:extLst>
              <a:ext uri="{FF2B5EF4-FFF2-40B4-BE49-F238E27FC236}">
                <a16:creationId xmlns:a16="http://schemas.microsoft.com/office/drawing/2014/main" id="{20A63897-BE37-3773-02E3-817D728B75B7}"/>
              </a:ext>
            </a:extLst>
          </p:cNvPr>
          <p:cNvSpPr txBox="1"/>
          <p:nvPr/>
        </p:nvSpPr>
        <p:spPr>
          <a:xfrm>
            <a:off x="380999" y="301304"/>
            <a:ext cx="11430000" cy="584775"/>
          </a:xfrm>
          <a:prstGeom prst="rect">
            <a:avLst/>
          </a:prstGeom>
          <a:noFill/>
        </p:spPr>
        <p:txBody>
          <a:bodyPr wrap="square" rtlCol="0">
            <a:spAutoFit/>
          </a:bodyPr>
          <a:lstStyle/>
          <a:p>
            <a:pPr algn="ctr"/>
            <a:r>
              <a:rPr lang="en-US" sz="3200">
                <a:latin typeface="Barlow ExtraLight" pitchFamily="2" charset="77"/>
              </a:rPr>
              <a:t>Power Point Template – Links &amp; Notes</a:t>
            </a:r>
          </a:p>
        </p:txBody>
      </p:sp>
      <p:sp>
        <p:nvSpPr>
          <p:cNvPr id="4" name="TextBox 3">
            <a:extLst>
              <a:ext uri="{FF2B5EF4-FFF2-40B4-BE49-F238E27FC236}">
                <a16:creationId xmlns:a16="http://schemas.microsoft.com/office/drawing/2014/main" id="{A658DD8D-FB14-1C79-ABEC-1FA738D464C9}"/>
              </a:ext>
            </a:extLst>
          </p:cNvPr>
          <p:cNvSpPr txBox="1"/>
          <p:nvPr/>
        </p:nvSpPr>
        <p:spPr>
          <a:xfrm>
            <a:off x="485775" y="1046188"/>
            <a:ext cx="2095500" cy="523220"/>
          </a:xfrm>
          <a:prstGeom prst="rect">
            <a:avLst/>
          </a:prstGeom>
          <a:noFill/>
        </p:spPr>
        <p:txBody>
          <a:bodyPr wrap="square" rtlCol="0">
            <a:spAutoFit/>
          </a:bodyPr>
          <a:lstStyle/>
          <a:p>
            <a:r>
              <a:rPr lang="en-US" sz="1400">
                <a:solidFill>
                  <a:schemeClr val="accent5"/>
                </a:solidFill>
                <a:latin typeface="+mn-lt"/>
              </a:rPr>
              <a:t>Please keep all content within the slide margins.</a:t>
            </a:r>
          </a:p>
        </p:txBody>
      </p:sp>
      <p:sp>
        <p:nvSpPr>
          <p:cNvPr id="5" name="TextBox 4">
            <a:extLst>
              <a:ext uri="{FF2B5EF4-FFF2-40B4-BE49-F238E27FC236}">
                <a16:creationId xmlns:a16="http://schemas.microsoft.com/office/drawing/2014/main" id="{CD375F7E-A9C8-974D-9A11-2E86C65BB661}"/>
              </a:ext>
            </a:extLst>
          </p:cNvPr>
          <p:cNvSpPr txBox="1"/>
          <p:nvPr/>
        </p:nvSpPr>
        <p:spPr>
          <a:xfrm>
            <a:off x="485775" y="1997162"/>
            <a:ext cx="2333625" cy="523220"/>
          </a:xfrm>
          <a:prstGeom prst="rect">
            <a:avLst/>
          </a:prstGeom>
          <a:noFill/>
        </p:spPr>
        <p:txBody>
          <a:bodyPr wrap="square" rtlCol="0">
            <a:spAutoFit/>
          </a:bodyPr>
          <a:lstStyle/>
          <a:p>
            <a:r>
              <a:rPr lang="en-US" sz="1400">
                <a:solidFill>
                  <a:schemeClr val="accent5"/>
                </a:solidFill>
                <a:latin typeface="+mn-lt"/>
              </a:rPr>
              <a:t>And use the column grid lines to align your content</a:t>
            </a:r>
          </a:p>
        </p:txBody>
      </p:sp>
      <p:sp>
        <p:nvSpPr>
          <p:cNvPr id="6" name="TextBox 5">
            <a:extLst>
              <a:ext uri="{FF2B5EF4-FFF2-40B4-BE49-F238E27FC236}">
                <a16:creationId xmlns:a16="http://schemas.microsoft.com/office/drawing/2014/main" id="{880D167C-4E22-DF7C-11D5-A8EADF99991F}"/>
              </a:ext>
            </a:extLst>
          </p:cNvPr>
          <p:cNvSpPr txBox="1"/>
          <p:nvPr/>
        </p:nvSpPr>
        <p:spPr>
          <a:xfrm>
            <a:off x="5695949" y="1789942"/>
            <a:ext cx="5457826" cy="400110"/>
          </a:xfrm>
          <a:prstGeom prst="rect">
            <a:avLst/>
          </a:prstGeom>
          <a:noFill/>
        </p:spPr>
        <p:txBody>
          <a:bodyPr wrap="square" rtlCol="0">
            <a:spAutoFit/>
          </a:bodyPr>
          <a:lstStyle/>
          <a:p>
            <a:r>
              <a:rPr lang="en-US" sz="2000">
                <a:solidFill>
                  <a:schemeClr val="accent5"/>
                </a:solidFill>
                <a:latin typeface="Barlow ExtraLight" pitchFamily="2" charset="77"/>
              </a:rPr>
              <a:t>Use Barlow for Headlines and emphasis copy.</a:t>
            </a:r>
          </a:p>
        </p:txBody>
      </p:sp>
      <p:sp>
        <p:nvSpPr>
          <p:cNvPr id="7" name="TextBox 6">
            <a:extLst>
              <a:ext uri="{FF2B5EF4-FFF2-40B4-BE49-F238E27FC236}">
                <a16:creationId xmlns:a16="http://schemas.microsoft.com/office/drawing/2014/main" id="{B8034E1D-1699-13A7-2047-444C98C4C674}"/>
              </a:ext>
            </a:extLst>
          </p:cNvPr>
          <p:cNvSpPr txBox="1"/>
          <p:nvPr/>
        </p:nvSpPr>
        <p:spPr>
          <a:xfrm>
            <a:off x="5695949" y="2228092"/>
            <a:ext cx="4981575" cy="307777"/>
          </a:xfrm>
          <a:prstGeom prst="rect">
            <a:avLst/>
          </a:prstGeom>
          <a:noFill/>
        </p:spPr>
        <p:txBody>
          <a:bodyPr wrap="square" rtlCol="0">
            <a:spAutoFit/>
          </a:bodyPr>
          <a:lstStyle/>
          <a:p>
            <a:r>
              <a:rPr lang="en-US" sz="1400">
                <a:solidFill>
                  <a:schemeClr val="accent5"/>
                </a:solidFill>
                <a:latin typeface="+mn-lt"/>
              </a:rPr>
              <a:t>Use Calibri for all body copy.</a:t>
            </a:r>
          </a:p>
        </p:txBody>
      </p:sp>
      <p:sp>
        <p:nvSpPr>
          <p:cNvPr id="8" name="TextBox 7">
            <a:extLst>
              <a:ext uri="{FF2B5EF4-FFF2-40B4-BE49-F238E27FC236}">
                <a16:creationId xmlns:a16="http://schemas.microsoft.com/office/drawing/2014/main" id="{97DC3E1B-F58F-E9B4-A886-6B7F184BCC66}"/>
              </a:ext>
            </a:extLst>
          </p:cNvPr>
          <p:cNvSpPr txBox="1"/>
          <p:nvPr/>
        </p:nvSpPr>
        <p:spPr>
          <a:xfrm>
            <a:off x="5695949" y="3227712"/>
            <a:ext cx="4981575" cy="307777"/>
          </a:xfrm>
          <a:prstGeom prst="rect">
            <a:avLst/>
          </a:prstGeom>
          <a:noFill/>
        </p:spPr>
        <p:txBody>
          <a:bodyPr wrap="square" rtlCol="0">
            <a:spAutoFit/>
          </a:bodyPr>
          <a:lstStyle/>
          <a:p>
            <a:r>
              <a:rPr lang="en-US" sz="1400">
                <a:solidFill>
                  <a:schemeClr val="accent5"/>
                </a:solidFill>
                <a:latin typeface="+mn-lt"/>
                <a:hlinkClick r:id="rId4"/>
              </a:rPr>
              <a:t>Link to McKinstry Approved Logos and Fonts</a:t>
            </a:r>
            <a:endParaRPr lang="en-US" sz="1400">
              <a:solidFill>
                <a:schemeClr val="accent5"/>
              </a:solidFill>
              <a:latin typeface="+mn-lt"/>
            </a:endParaRPr>
          </a:p>
        </p:txBody>
      </p:sp>
      <p:sp>
        <p:nvSpPr>
          <p:cNvPr id="10" name="TextBox 9">
            <a:extLst>
              <a:ext uri="{FF2B5EF4-FFF2-40B4-BE49-F238E27FC236}">
                <a16:creationId xmlns:a16="http://schemas.microsoft.com/office/drawing/2014/main" id="{4B277E42-AC4D-111C-3E48-B7CE89D56015}"/>
              </a:ext>
            </a:extLst>
          </p:cNvPr>
          <p:cNvSpPr txBox="1"/>
          <p:nvPr/>
        </p:nvSpPr>
        <p:spPr>
          <a:xfrm>
            <a:off x="5695949" y="1351792"/>
            <a:ext cx="5457826" cy="400110"/>
          </a:xfrm>
          <a:prstGeom prst="rect">
            <a:avLst/>
          </a:prstGeom>
          <a:noFill/>
        </p:spPr>
        <p:txBody>
          <a:bodyPr wrap="square" rtlCol="0">
            <a:spAutoFit/>
          </a:bodyPr>
          <a:lstStyle/>
          <a:p>
            <a:r>
              <a:rPr lang="en-US" sz="2000" b="1">
                <a:solidFill>
                  <a:schemeClr val="accent5"/>
                </a:solidFill>
                <a:latin typeface="Barlow" pitchFamily="2" charset="77"/>
              </a:rPr>
              <a:t>Typography</a:t>
            </a:r>
          </a:p>
        </p:txBody>
      </p:sp>
      <p:sp>
        <p:nvSpPr>
          <p:cNvPr id="11" name="TextBox 10">
            <a:extLst>
              <a:ext uri="{FF2B5EF4-FFF2-40B4-BE49-F238E27FC236}">
                <a16:creationId xmlns:a16="http://schemas.microsoft.com/office/drawing/2014/main" id="{133C71A8-BCC8-2C20-AB85-BE8EBAC6877C}"/>
              </a:ext>
            </a:extLst>
          </p:cNvPr>
          <p:cNvSpPr txBox="1"/>
          <p:nvPr/>
        </p:nvSpPr>
        <p:spPr>
          <a:xfrm>
            <a:off x="5695949" y="3684912"/>
            <a:ext cx="4981575" cy="307777"/>
          </a:xfrm>
          <a:prstGeom prst="rect">
            <a:avLst/>
          </a:prstGeom>
          <a:noFill/>
        </p:spPr>
        <p:txBody>
          <a:bodyPr wrap="square" rtlCol="0">
            <a:spAutoFit/>
          </a:bodyPr>
          <a:lstStyle/>
          <a:p>
            <a:r>
              <a:rPr lang="en-US" sz="1400">
                <a:solidFill>
                  <a:schemeClr val="accent5"/>
                </a:solidFill>
                <a:latin typeface="+mn-lt"/>
                <a:hlinkClick r:id="rId5"/>
              </a:rPr>
              <a:t>Link to About McKinstry Deck, Maps, and Additional Graphics</a:t>
            </a:r>
            <a:endParaRPr lang="en-US" sz="1400">
              <a:solidFill>
                <a:schemeClr val="accent5"/>
              </a:solidFill>
              <a:latin typeface="+mn-lt"/>
            </a:endParaRPr>
          </a:p>
        </p:txBody>
      </p:sp>
      <p:sp>
        <p:nvSpPr>
          <p:cNvPr id="13" name="Arc 12">
            <a:extLst>
              <a:ext uri="{FF2B5EF4-FFF2-40B4-BE49-F238E27FC236}">
                <a16:creationId xmlns:a16="http://schemas.microsoft.com/office/drawing/2014/main" id="{667EB7C6-273D-A395-0256-D6C012050D05}"/>
              </a:ext>
            </a:extLst>
          </p:cNvPr>
          <p:cNvSpPr/>
          <p:nvPr/>
        </p:nvSpPr>
        <p:spPr>
          <a:xfrm flipV="1">
            <a:off x="1933575" y="571500"/>
            <a:ext cx="1104900" cy="780292"/>
          </a:xfrm>
          <a:prstGeom prst="arc">
            <a:avLst/>
          </a:prstGeom>
          <a:ln w="158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552BD537-457E-F8D5-CDCF-ABFFF9EAA15D}"/>
              </a:ext>
            </a:extLst>
          </p:cNvPr>
          <p:cNvSpPr/>
          <p:nvPr/>
        </p:nvSpPr>
        <p:spPr>
          <a:xfrm rot="16200000" flipH="1" flipV="1">
            <a:off x="17238" y="909754"/>
            <a:ext cx="780292" cy="1261682"/>
          </a:xfrm>
          <a:prstGeom prst="arc">
            <a:avLst>
              <a:gd name="adj1" fmla="val 16200000"/>
              <a:gd name="adj2" fmla="val 171387"/>
            </a:avLst>
          </a:prstGeom>
          <a:ln w="158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E2D03423-33C9-9B72-F11D-FF7C4DA94A6F}"/>
              </a:ext>
            </a:extLst>
          </p:cNvPr>
          <p:cNvSpPr/>
          <p:nvPr/>
        </p:nvSpPr>
        <p:spPr>
          <a:xfrm>
            <a:off x="381000" y="952500"/>
            <a:ext cx="11430000" cy="5334000"/>
          </a:xfrm>
          <a:prstGeom prst="rect">
            <a:avLst/>
          </a:prstGeom>
          <a:noFill/>
          <a:ln w="9525">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C389447-5586-A001-1A77-86A5DDA2549E}"/>
              </a:ext>
            </a:extLst>
          </p:cNvPr>
          <p:cNvSpPr txBox="1"/>
          <p:nvPr/>
        </p:nvSpPr>
        <p:spPr>
          <a:xfrm>
            <a:off x="485775" y="2705804"/>
            <a:ext cx="2333625" cy="738664"/>
          </a:xfrm>
          <a:prstGeom prst="rect">
            <a:avLst/>
          </a:prstGeom>
          <a:noFill/>
        </p:spPr>
        <p:txBody>
          <a:bodyPr wrap="square" rtlCol="0">
            <a:spAutoFit/>
          </a:bodyPr>
          <a:lstStyle/>
          <a:p>
            <a:r>
              <a:rPr lang="en-US" sz="1400">
                <a:solidFill>
                  <a:schemeClr val="accent5"/>
                </a:solidFill>
                <a:latin typeface="+mn-lt"/>
              </a:rPr>
              <a:t>Access guides by clicking on “View” &gt; “Guides”</a:t>
            </a:r>
          </a:p>
          <a:p>
            <a:r>
              <a:rPr lang="en-US" sz="1400">
                <a:solidFill>
                  <a:schemeClr val="accent5"/>
                </a:solidFill>
                <a:latin typeface="+mn-lt"/>
              </a:rPr>
              <a:t>Or PC quick key: </a:t>
            </a:r>
            <a:r>
              <a:rPr lang="en-US" sz="1400">
                <a:solidFill>
                  <a:schemeClr val="accent5">
                    <a:lumMod val="25000"/>
                    <a:lumOff val="75000"/>
                  </a:schemeClr>
                </a:solidFill>
                <a:latin typeface="+mn-lt"/>
              </a:rPr>
              <a:t>Alt+F9 </a:t>
            </a:r>
            <a:r>
              <a:rPr lang="en-US" sz="1400">
                <a:solidFill>
                  <a:schemeClr val="accent5"/>
                </a:solidFill>
                <a:latin typeface="+mn-lt"/>
              </a:rPr>
              <a:t>on PC</a:t>
            </a:r>
          </a:p>
        </p:txBody>
      </p:sp>
      <p:sp>
        <p:nvSpPr>
          <p:cNvPr id="2" name="TextBox 1">
            <a:extLst>
              <a:ext uri="{FF2B5EF4-FFF2-40B4-BE49-F238E27FC236}">
                <a16:creationId xmlns:a16="http://schemas.microsoft.com/office/drawing/2014/main" id="{DD13EAE5-7CA5-FCF5-C564-3FDF3EBF397E}"/>
              </a:ext>
            </a:extLst>
          </p:cNvPr>
          <p:cNvSpPr txBox="1"/>
          <p:nvPr/>
        </p:nvSpPr>
        <p:spPr>
          <a:xfrm>
            <a:off x="5695949" y="4152009"/>
            <a:ext cx="4981575" cy="307777"/>
          </a:xfrm>
          <a:prstGeom prst="rect">
            <a:avLst/>
          </a:prstGeom>
          <a:noFill/>
        </p:spPr>
        <p:txBody>
          <a:bodyPr wrap="square" rtlCol="0">
            <a:spAutoFit/>
          </a:bodyPr>
          <a:lstStyle/>
          <a:p>
            <a:r>
              <a:rPr lang="en-US" sz="1400">
                <a:solidFill>
                  <a:schemeClr val="accent5"/>
                </a:solidFill>
                <a:latin typeface="+mn-lt"/>
                <a:hlinkClick r:id="rId6"/>
              </a:rPr>
              <a:t>Please use updated icon set which you can find here</a:t>
            </a:r>
            <a:endParaRPr lang="en-US" sz="1400">
              <a:solidFill>
                <a:schemeClr val="accent5"/>
              </a:solidFill>
              <a:latin typeface="+mn-lt"/>
            </a:endParaRPr>
          </a:p>
        </p:txBody>
      </p:sp>
      <p:sp>
        <p:nvSpPr>
          <p:cNvPr id="17" name="TextBox 16">
            <a:extLst>
              <a:ext uri="{FF2B5EF4-FFF2-40B4-BE49-F238E27FC236}">
                <a16:creationId xmlns:a16="http://schemas.microsoft.com/office/drawing/2014/main" id="{039DC140-3520-D8DA-6EA3-0618CC8C8A01}"/>
              </a:ext>
            </a:extLst>
          </p:cNvPr>
          <p:cNvSpPr txBox="1"/>
          <p:nvPr/>
        </p:nvSpPr>
        <p:spPr>
          <a:xfrm>
            <a:off x="5739898" y="5959272"/>
            <a:ext cx="3163878" cy="230832"/>
          </a:xfrm>
          <a:prstGeom prst="rect">
            <a:avLst/>
          </a:prstGeom>
          <a:noFill/>
        </p:spPr>
        <p:txBody>
          <a:bodyPr wrap="square" rtlCol="0">
            <a:spAutoFit/>
          </a:bodyPr>
          <a:lstStyle/>
          <a:p>
            <a:r>
              <a:rPr lang="en-US" sz="900">
                <a:solidFill>
                  <a:schemeClr val="accent1"/>
                </a:solidFill>
                <a:latin typeface="+mn-lt"/>
              </a:rPr>
              <a:t>*To access linked material above, enter into Presentation Mode</a:t>
            </a:r>
          </a:p>
        </p:txBody>
      </p:sp>
      <p:sp>
        <p:nvSpPr>
          <p:cNvPr id="21" name="Oval 20">
            <a:extLst>
              <a:ext uri="{FF2B5EF4-FFF2-40B4-BE49-F238E27FC236}">
                <a16:creationId xmlns:a16="http://schemas.microsoft.com/office/drawing/2014/main" id="{63140F20-02B9-692D-57E0-45BA9D28F562}"/>
              </a:ext>
            </a:extLst>
          </p:cNvPr>
          <p:cNvSpPr/>
          <p:nvPr/>
        </p:nvSpPr>
        <p:spPr>
          <a:xfrm>
            <a:off x="3517934" y="1652433"/>
            <a:ext cx="1332854" cy="1332854"/>
          </a:xfrm>
          <a:prstGeom prst="ellipse">
            <a:avLst/>
          </a:prstGeom>
          <a:solidFill>
            <a:srgbClr val="FF4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DELETE THIS SLIDE</a:t>
            </a:r>
          </a:p>
        </p:txBody>
      </p:sp>
      <p:pic>
        <p:nvPicPr>
          <p:cNvPr id="22" name="Graphic 21">
            <a:extLst>
              <a:ext uri="{FF2B5EF4-FFF2-40B4-BE49-F238E27FC236}">
                <a16:creationId xmlns:a16="http://schemas.microsoft.com/office/drawing/2014/main" id="{C6986310-6926-2052-43B4-B742ABF5C0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6048" y="3165737"/>
            <a:ext cx="474031" cy="474031"/>
          </a:xfrm>
          <a:prstGeom prst="rect">
            <a:avLst/>
          </a:prstGeom>
        </p:spPr>
      </p:pic>
      <p:pic>
        <p:nvPicPr>
          <p:cNvPr id="23" name="Graphic 22">
            <a:extLst>
              <a:ext uri="{FF2B5EF4-FFF2-40B4-BE49-F238E27FC236}">
                <a16:creationId xmlns:a16="http://schemas.microsoft.com/office/drawing/2014/main" id="{BBEBF8E3-6949-4819-D891-E6E3C4F2709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6048" y="3599689"/>
            <a:ext cx="474031" cy="474031"/>
          </a:xfrm>
          <a:prstGeom prst="rect">
            <a:avLst/>
          </a:prstGeom>
        </p:spPr>
      </p:pic>
      <p:pic>
        <p:nvPicPr>
          <p:cNvPr id="24" name="Graphic 23">
            <a:extLst>
              <a:ext uri="{FF2B5EF4-FFF2-40B4-BE49-F238E27FC236}">
                <a16:creationId xmlns:a16="http://schemas.microsoft.com/office/drawing/2014/main" id="{FF5C6D48-8D1D-A423-036D-9912A22CFC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36048" y="4041391"/>
            <a:ext cx="474031" cy="474031"/>
          </a:xfrm>
          <a:prstGeom prst="rect">
            <a:avLst/>
          </a:prstGeom>
        </p:spPr>
      </p:pic>
      <p:cxnSp>
        <p:nvCxnSpPr>
          <p:cNvPr id="26" name="Straight Connector 25">
            <a:extLst>
              <a:ext uri="{FF2B5EF4-FFF2-40B4-BE49-F238E27FC236}">
                <a16:creationId xmlns:a16="http://schemas.microsoft.com/office/drawing/2014/main" id="{E502FF9F-8E49-56FB-EE59-B1A97676816C}"/>
              </a:ext>
            </a:extLst>
          </p:cNvPr>
          <p:cNvCxnSpPr/>
          <p:nvPr/>
        </p:nvCxnSpPr>
        <p:spPr>
          <a:xfrm>
            <a:off x="5811864" y="2874936"/>
            <a:ext cx="84465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17DA438-F24A-931E-28FF-8DEB1AC75618}"/>
              </a:ext>
            </a:extLst>
          </p:cNvPr>
          <p:cNvCxnSpPr/>
          <p:nvPr/>
        </p:nvCxnSpPr>
        <p:spPr>
          <a:xfrm>
            <a:off x="619932" y="4107052"/>
            <a:ext cx="844658"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2A3A907-D296-EBA6-016C-DF1FA82DB549}"/>
              </a:ext>
            </a:extLst>
          </p:cNvPr>
          <p:cNvSpPr txBox="1"/>
          <p:nvPr/>
        </p:nvSpPr>
        <p:spPr>
          <a:xfrm>
            <a:off x="1592676" y="3953163"/>
            <a:ext cx="2333625" cy="307777"/>
          </a:xfrm>
          <a:prstGeom prst="rect">
            <a:avLst/>
          </a:prstGeom>
          <a:noFill/>
        </p:spPr>
        <p:txBody>
          <a:bodyPr wrap="square" rtlCol="0">
            <a:spAutoFit/>
          </a:bodyPr>
          <a:lstStyle/>
          <a:p>
            <a:r>
              <a:rPr lang="en-US" sz="1400">
                <a:solidFill>
                  <a:schemeClr val="accent5"/>
                </a:solidFill>
                <a:latin typeface="+mn-lt"/>
              </a:rPr>
              <a:t>Default Line weight = .75”</a:t>
            </a:r>
          </a:p>
        </p:txBody>
      </p:sp>
      <p:sp>
        <p:nvSpPr>
          <p:cNvPr id="12" name="TextBox 11">
            <a:extLst>
              <a:ext uri="{FF2B5EF4-FFF2-40B4-BE49-F238E27FC236}">
                <a16:creationId xmlns:a16="http://schemas.microsoft.com/office/drawing/2014/main" id="{DA6DD5F1-1305-C077-F56D-9760E39C17A4}"/>
              </a:ext>
            </a:extLst>
          </p:cNvPr>
          <p:cNvSpPr txBox="1"/>
          <p:nvPr/>
        </p:nvSpPr>
        <p:spPr>
          <a:xfrm>
            <a:off x="485775" y="4627413"/>
            <a:ext cx="4826454" cy="1384995"/>
          </a:xfrm>
          <a:prstGeom prst="rect">
            <a:avLst/>
          </a:prstGeom>
          <a:noFill/>
        </p:spPr>
        <p:txBody>
          <a:bodyPr wrap="square" rtlCol="0">
            <a:spAutoFit/>
          </a:bodyPr>
          <a:lstStyle/>
          <a:p>
            <a:r>
              <a:rPr lang="en-US" sz="1400" b="1">
                <a:solidFill>
                  <a:schemeClr val="accent5"/>
                </a:solidFill>
                <a:latin typeface="+mn-lt"/>
              </a:rPr>
              <a:t>Image Sizes:</a:t>
            </a:r>
          </a:p>
          <a:p>
            <a:r>
              <a:rPr lang="en-US" sz="1400">
                <a:solidFill>
                  <a:schemeClr val="accent5"/>
                </a:solidFill>
                <a:latin typeface="+mn-lt"/>
              </a:rPr>
              <a:t>Title Slide = 7.5”h x 5”w @150 dpi</a:t>
            </a:r>
          </a:p>
          <a:p>
            <a:r>
              <a:rPr lang="en-US" sz="1400">
                <a:solidFill>
                  <a:schemeClr val="accent5"/>
                </a:solidFill>
                <a:latin typeface="+mn-lt"/>
              </a:rPr>
              <a:t>Quarter Page Images = 7.5”h x 3.54” w @150dpi</a:t>
            </a:r>
          </a:p>
          <a:p>
            <a:r>
              <a:rPr lang="en-US" sz="1400">
                <a:solidFill>
                  <a:schemeClr val="accent5"/>
                </a:solidFill>
                <a:latin typeface="+mn-lt"/>
              </a:rPr>
              <a:t>Circle Images = 4.5” square @150 dpi</a:t>
            </a:r>
          </a:p>
          <a:p>
            <a:r>
              <a:rPr lang="en-US" sz="1400">
                <a:solidFill>
                  <a:schemeClr val="accent5"/>
                </a:solidFill>
                <a:latin typeface="+mn-lt"/>
              </a:rPr>
              <a:t>-- When replacing a Master Slide image please crop to proper size/dpi and insert into a duplicated version of the Master Slide.  </a:t>
            </a:r>
          </a:p>
        </p:txBody>
      </p:sp>
      <p:sp>
        <p:nvSpPr>
          <p:cNvPr id="20" name="TextBox 19">
            <a:extLst>
              <a:ext uri="{FF2B5EF4-FFF2-40B4-BE49-F238E27FC236}">
                <a16:creationId xmlns:a16="http://schemas.microsoft.com/office/drawing/2014/main" id="{2B8F9116-E010-7843-BE02-918921908407}"/>
              </a:ext>
            </a:extLst>
          </p:cNvPr>
          <p:cNvSpPr txBox="1"/>
          <p:nvPr/>
        </p:nvSpPr>
        <p:spPr>
          <a:xfrm>
            <a:off x="5811864" y="4753171"/>
            <a:ext cx="3154977" cy="369332"/>
          </a:xfrm>
          <a:prstGeom prst="rect">
            <a:avLst/>
          </a:prstGeom>
          <a:noFill/>
        </p:spPr>
        <p:txBody>
          <a:bodyPr wrap="square" rtlCol="0">
            <a:spAutoFit/>
          </a:bodyPr>
          <a:lstStyle/>
          <a:p>
            <a:pPr algn="l"/>
            <a:r>
              <a:rPr lang="en-US" baseline="0">
                <a:solidFill>
                  <a:srgbClr val="000000"/>
                </a:solidFill>
                <a:latin typeface="+mn-lt"/>
              </a:rPr>
              <a:t>Default text box</a:t>
            </a:r>
          </a:p>
        </p:txBody>
      </p:sp>
    </p:spTree>
    <p:extLst>
      <p:ext uri="{BB962C8B-B14F-4D97-AF65-F5344CB8AC3E}">
        <p14:creationId xmlns:p14="http://schemas.microsoft.com/office/powerpoint/2010/main" val="412662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847EEB-FF33-2E12-BDA9-6392122454B5}"/>
              </a:ext>
            </a:extLst>
          </p:cNvPr>
          <p:cNvSpPr>
            <a:spLocks noGrp="1"/>
          </p:cNvSpPr>
          <p:nvPr>
            <p:ph type="body" sz="quarter" idx="16"/>
          </p:nvPr>
        </p:nvSpPr>
        <p:spPr>
          <a:xfrm>
            <a:off x="427880" y="2488317"/>
            <a:ext cx="9737052" cy="756491"/>
          </a:xfrm>
        </p:spPr>
        <p:txBody>
          <a:bodyPr/>
          <a:lstStyle/>
          <a:p>
            <a:r>
              <a:rPr lang="en-US" dirty="0"/>
              <a:t>What We Expected When We Started</a:t>
            </a:r>
          </a:p>
        </p:txBody>
      </p:sp>
      <p:sp>
        <p:nvSpPr>
          <p:cNvPr id="4" name="Text Placeholder 3">
            <a:extLst>
              <a:ext uri="{FF2B5EF4-FFF2-40B4-BE49-F238E27FC236}">
                <a16:creationId xmlns:a16="http://schemas.microsoft.com/office/drawing/2014/main" id="{0A55C175-74F8-A7BD-E16A-83C5BCD06A2C}"/>
              </a:ext>
            </a:extLst>
          </p:cNvPr>
          <p:cNvSpPr>
            <a:spLocks noGrp="1"/>
          </p:cNvSpPr>
          <p:nvPr>
            <p:ph type="body" sz="quarter" idx="17"/>
          </p:nvPr>
        </p:nvSpPr>
        <p:spPr/>
        <p:txBody>
          <a:bodyPr/>
          <a:lstStyle/>
          <a:p>
            <a:endParaRPr lang="en-US"/>
          </a:p>
        </p:txBody>
      </p:sp>
      <p:sp>
        <p:nvSpPr>
          <p:cNvPr id="5" name="Text Placeholder 4">
            <a:extLst>
              <a:ext uri="{FF2B5EF4-FFF2-40B4-BE49-F238E27FC236}">
                <a16:creationId xmlns:a16="http://schemas.microsoft.com/office/drawing/2014/main" id="{31C30814-77B9-1993-AC5E-FE11A75B3C69}"/>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20214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909EC-DB50-3B67-82EC-3B271F977CC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46E7C3-7A3F-D3D8-6533-CB4CD0F60D74}"/>
              </a:ext>
            </a:extLst>
          </p:cNvPr>
          <p:cNvSpPr>
            <a:spLocks noGrp="1"/>
          </p:cNvSpPr>
          <p:nvPr>
            <p:ph type="body" sz="quarter" idx="13"/>
          </p:nvPr>
        </p:nvSpPr>
        <p:spPr>
          <a:xfrm>
            <a:off x="1648177" y="287096"/>
            <a:ext cx="10309045" cy="540807"/>
          </a:xfrm>
        </p:spPr>
        <p:txBody>
          <a:bodyPr/>
          <a:lstStyle/>
          <a:p>
            <a:pPr algn="ctr"/>
            <a:r>
              <a:rPr lang="en-US" sz="3800" b="1" dirty="0"/>
              <a:t>Two Schools: End-Of-Life HVAC Equipment</a:t>
            </a:r>
          </a:p>
        </p:txBody>
      </p:sp>
      <p:pic>
        <p:nvPicPr>
          <p:cNvPr id="3" name="Picture 2">
            <a:extLst>
              <a:ext uri="{FF2B5EF4-FFF2-40B4-BE49-F238E27FC236}">
                <a16:creationId xmlns:a16="http://schemas.microsoft.com/office/drawing/2014/main" id="{A3E99953-8307-0212-E89C-425BB5163EBF}"/>
              </a:ext>
            </a:extLst>
          </p:cNvPr>
          <p:cNvPicPr>
            <a:picLocks noChangeAspect="1"/>
          </p:cNvPicPr>
          <p:nvPr/>
        </p:nvPicPr>
        <p:blipFill rotWithShape="1">
          <a:blip r:embed="rId2"/>
          <a:srcRect r="20566"/>
          <a:stretch/>
        </p:blipFill>
        <p:spPr>
          <a:xfrm>
            <a:off x="7257299" y="1072387"/>
            <a:ext cx="4095362" cy="2257460"/>
          </a:xfrm>
          <a:prstGeom prst="rect">
            <a:avLst/>
          </a:prstGeom>
        </p:spPr>
      </p:pic>
      <p:pic>
        <p:nvPicPr>
          <p:cNvPr id="4" name="Picture 3">
            <a:extLst>
              <a:ext uri="{FF2B5EF4-FFF2-40B4-BE49-F238E27FC236}">
                <a16:creationId xmlns:a16="http://schemas.microsoft.com/office/drawing/2014/main" id="{833EADDF-E145-192A-2E56-31FE5FA424D4}"/>
              </a:ext>
            </a:extLst>
          </p:cNvPr>
          <p:cNvPicPr>
            <a:picLocks noChangeAspect="1"/>
          </p:cNvPicPr>
          <p:nvPr/>
        </p:nvPicPr>
        <p:blipFill>
          <a:blip r:embed="rId3"/>
          <a:stretch>
            <a:fillRect/>
          </a:stretch>
        </p:blipFill>
        <p:spPr>
          <a:xfrm>
            <a:off x="2216598" y="1072387"/>
            <a:ext cx="4314322" cy="2249491"/>
          </a:xfrm>
          <a:prstGeom prst="rect">
            <a:avLst/>
          </a:prstGeom>
        </p:spPr>
      </p:pic>
      <p:sp>
        <p:nvSpPr>
          <p:cNvPr id="7" name="TextBox 6">
            <a:extLst>
              <a:ext uri="{FF2B5EF4-FFF2-40B4-BE49-F238E27FC236}">
                <a16:creationId xmlns:a16="http://schemas.microsoft.com/office/drawing/2014/main" id="{868DFB1B-8E1F-6F80-A701-4CDDAFF9D0D2}"/>
              </a:ext>
            </a:extLst>
          </p:cNvPr>
          <p:cNvSpPr txBox="1"/>
          <p:nvPr/>
        </p:nvSpPr>
        <p:spPr>
          <a:xfrm>
            <a:off x="2089727" y="3429000"/>
            <a:ext cx="4921951" cy="2893100"/>
          </a:xfrm>
          <a:prstGeom prst="rect">
            <a:avLst/>
          </a:prstGeom>
          <a:noFill/>
        </p:spPr>
        <p:txBody>
          <a:bodyPr wrap="square">
            <a:spAutoFit/>
          </a:bodyPr>
          <a:lstStyle/>
          <a:p>
            <a:pPr marL="7938"/>
            <a:r>
              <a:rPr lang="en-US" b="1" dirty="0">
                <a:latin typeface="+mj-lt"/>
              </a:rPr>
              <a:t>Uintah Elementary </a:t>
            </a:r>
          </a:p>
          <a:p>
            <a:pPr marL="7938"/>
            <a:endParaRPr lang="en-US" b="1" dirty="0">
              <a:latin typeface="+mj-lt"/>
            </a:endParaRPr>
          </a:p>
          <a:p>
            <a:pPr marL="293688" indent="-285750">
              <a:buFont typeface="Arial" panose="020B0604020202020204" pitchFamily="34" charset="0"/>
              <a:buChar char="•"/>
            </a:pPr>
            <a:r>
              <a:rPr lang="en-US" b="1" dirty="0">
                <a:latin typeface="+mj-lt"/>
              </a:rPr>
              <a:t>59,000 ft</a:t>
            </a:r>
            <a:r>
              <a:rPr lang="en-US" b="1" baseline="30000" dirty="0">
                <a:latin typeface="+mj-lt"/>
              </a:rPr>
              <a:t>2</a:t>
            </a:r>
          </a:p>
          <a:p>
            <a:pPr marL="293688" indent="-285750">
              <a:buFont typeface="Arial" panose="020B0604020202020204" pitchFamily="34" charset="0"/>
              <a:buChar char="•"/>
            </a:pPr>
            <a:r>
              <a:rPr lang="en-US" b="1" dirty="0">
                <a:latin typeface="+mj-lt"/>
              </a:rPr>
              <a:t>Boiler: End of Life </a:t>
            </a:r>
          </a:p>
          <a:p>
            <a:pPr marL="293688" indent="-285750">
              <a:buFont typeface="Arial" panose="020B0604020202020204" pitchFamily="34" charset="0"/>
              <a:buChar char="•"/>
            </a:pPr>
            <a:r>
              <a:rPr lang="en-US" b="1" dirty="0">
                <a:latin typeface="+mj-lt"/>
              </a:rPr>
              <a:t>Water-cooled Chiller: ~10 more years</a:t>
            </a:r>
          </a:p>
          <a:p>
            <a:pPr marL="293688" indent="-285750">
              <a:buFont typeface="Arial" panose="020B0604020202020204" pitchFamily="34" charset="0"/>
              <a:buChar char="•"/>
            </a:pPr>
            <a:r>
              <a:rPr lang="en-US" b="1" dirty="0">
                <a:latin typeface="+mj-lt"/>
              </a:rPr>
              <a:t>Controls: Pneumatic, obsolete</a:t>
            </a:r>
          </a:p>
          <a:p>
            <a:pPr marL="293688" indent="-285750">
              <a:buFont typeface="Arial" panose="020B0604020202020204" pitchFamily="34" charset="0"/>
              <a:buChar char="•"/>
            </a:pPr>
            <a:r>
              <a:rPr lang="en-US" b="1" dirty="0">
                <a:latin typeface="+mj-lt"/>
              </a:rPr>
              <a:t>Efficiency (EUI):  73</a:t>
            </a:r>
          </a:p>
          <a:p>
            <a:pPr marL="293688" indent="-285750">
              <a:buFont typeface="Arial" panose="020B0604020202020204" pitchFamily="34" charset="0"/>
              <a:buChar char="•"/>
            </a:pPr>
            <a:r>
              <a:rPr lang="en-US" b="1" dirty="0">
                <a:latin typeface="+mj-lt"/>
              </a:rPr>
              <a:t>Plus LED upgrade, water conservation, &amp;  3-yr MBCx program</a:t>
            </a:r>
          </a:p>
          <a:p>
            <a:pPr marL="293688" indent="-285750">
              <a:buFont typeface="Arial" panose="020B0604020202020204" pitchFamily="34" charset="0"/>
              <a:buChar char="•"/>
            </a:pPr>
            <a:endParaRPr lang="en-US" sz="2000" b="1" dirty="0">
              <a:latin typeface="+mj-lt"/>
            </a:endParaRPr>
          </a:p>
        </p:txBody>
      </p:sp>
      <p:sp>
        <p:nvSpPr>
          <p:cNvPr id="9" name="TextBox 8">
            <a:extLst>
              <a:ext uri="{FF2B5EF4-FFF2-40B4-BE49-F238E27FC236}">
                <a16:creationId xmlns:a16="http://schemas.microsoft.com/office/drawing/2014/main" id="{9960744F-6D9A-843A-BF81-90BE916B1E1B}"/>
              </a:ext>
            </a:extLst>
          </p:cNvPr>
          <p:cNvSpPr txBox="1"/>
          <p:nvPr/>
        </p:nvSpPr>
        <p:spPr>
          <a:xfrm>
            <a:off x="7195375" y="3429000"/>
            <a:ext cx="4900640" cy="2585323"/>
          </a:xfrm>
          <a:prstGeom prst="rect">
            <a:avLst/>
          </a:prstGeom>
          <a:noFill/>
        </p:spPr>
        <p:txBody>
          <a:bodyPr wrap="square">
            <a:spAutoFit/>
          </a:bodyPr>
          <a:lstStyle/>
          <a:p>
            <a:pPr marL="7938"/>
            <a:r>
              <a:rPr lang="en-US" b="1" dirty="0">
                <a:latin typeface="+mj-lt"/>
              </a:rPr>
              <a:t>Backman Elementary </a:t>
            </a:r>
          </a:p>
          <a:p>
            <a:pPr marL="7938"/>
            <a:endParaRPr lang="en-US" b="1" dirty="0">
              <a:latin typeface="+mj-lt"/>
            </a:endParaRPr>
          </a:p>
          <a:p>
            <a:pPr marL="293688" indent="-285750">
              <a:buFont typeface="Arial" panose="020B0604020202020204" pitchFamily="34" charset="0"/>
              <a:buChar char="•"/>
            </a:pPr>
            <a:r>
              <a:rPr lang="en-US" b="1" dirty="0">
                <a:latin typeface="+mj-lt"/>
              </a:rPr>
              <a:t>72,000 ft</a:t>
            </a:r>
            <a:r>
              <a:rPr lang="en-US" b="1" baseline="30000" dirty="0">
                <a:latin typeface="+mj-lt"/>
              </a:rPr>
              <a:t>2</a:t>
            </a:r>
          </a:p>
          <a:p>
            <a:pPr marL="293688" indent="-285750">
              <a:buFont typeface="Arial" panose="020B0604020202020204" pitchFamily="34" charset="0"/>
              <a:buChar char="•"/>
            </a:pPr>
            <a:r>
              <a:rPr lang="en-US" b="1" dirty="0">
                <a:latin typeface="+mj-lt"/>
              </a:rPr>
              <a:t>Boiler: ~10 more years</a:t>
            </a:r>
          </a:p>
          <a:p>
            <a:pPr marL="293688" indent="-285750">
              <a:buFont typeface="Arial" panose="020B0604020202020204" pitchFamily="34" charset="0"/>
              <a:buChar char="•"/>
            </a:pPr>
            <a:r>
              <a:rPr lang="en-US" b="1" dirty="0">
                <a:latin typeface="+mj-lt"/>
              </a:rPr>
              <a:t>No chiller – Evaporative cooling</a:t>
            </a:r>
          </a:p>
          <a:p>
            <a:pPr marL="293688" indent="-285750">
              <a:buFont typeface="Arial" panose="020B0604020202020204" pitchFamily="34" charset="0"/>
              <a:buChar char="•"/>
            </a:pPr>
            <a:r>
              <a:rPr lang="en-US" b="1" dirty="0">
                <a:latin typeface="+mj-lt"/>
              </a:rPr>
              <a:t>Controls: Old</a:t>
            </a:r>
          </a:p>
          <a:p>
            <a:pPr marL="293688" indent="-285750">
              <a:buFont typeface="Arial" panose="020B0604020202020204" pitchFamily="34" charset="0"/>
              <a:buChar char="•"/>
            </a:pPr>
            <a:r>
              <a:rPr lang="en-US" b="1" dirty="0">
                <a:latin typeface="+mj-lt"/>
              </a:rPr>
              <a:t>Efficiency (EUI):  66</a:t>
            </a:r>
          </a:p>
          <a:p>
            <a:pPr marL="293688" indent="-285750">
              <a:buFont typeface="Arial" panose="020B0604020202020204" pitchFamily="34" charset="0"/>
              <a:buChar char="•"/>
            </a:pPr>
            <a:r>
              <a:rPr lang="en-US" b="1" dirty="0">
                <a:latin typeface="+mj-lt"/>
              </a:rPr>
              <a:t>Plus LED upgrade, water conservation, &amp;  3-yr MBCx program</a:t>
            </a:r>
          </a:p>
        </p:txBody>
      </p:sp>
    </p:spTree>
    <p:extLst>
      <p:ext uri="{BB962C8B-B14F-4D97-AF65-F5344CB8AC3E}">
        <p14:creationId xmlns:p14="http://schemas.microsoft.com/office/powerpoint/2010/main" val="394754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E87C0-8654-EB73-7FD1-41340EB424C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8EF7C26-C32C-222E-9058-3DA20F04D361}"/>
              </a:ext>
            </a:extLst>
          </p:cNvPr>
          <p:cNvSpPr>
            <a:spLocks noGrp="1"/>
          </p:cNvSpPr>
          <p:nvPr>
            <p:ph type="body" sz="quarter" idx="13"/>
          </p:nvPr>
        </p:nvSpPr>
        <p:spPr>
          <a:xfrm>
            <a:off x="1648177" y="287096"/>
            <a:ext cx="10309045" cy="540807"/>
          </a:xfrm>
        </p:spPr>
        <p:txBody>
          <a:bodyPr/>
          <a:lstStyle/>
          <a:p>
            <a:pPr algn="ctr"/>
            <a:r>
              <a:rPr lang="en-US" sz="3800" b="1"/>
              <a:t>Full vs. Hybrid Electrification</a:t>
            </a:r>
          </a:p>
        </p:txBody>
      </p:sp>
      <p:pic>
        <p:nvPicPr>
          <p:cNvPr id="3" name="Picture 2">
            <a:extLst>
              <a:ext uri="{FF2B5EF4-FFF2-40B4-BE49-F238E27FC236}">
                <a16:creationId xmlns:a16="http://schemas.microsoft.com/office/drawing/2014/main" id="{32C98A44-E5FA-20A8-6B94-EC39D1D6CE40}"/>
              </a:ext>
            </a:extLst>
          </p:cNvPr>
          <p:cNvPicPr>
            <a:picLocks noChangeAspect="1"/>
          </p:cNvPicPr>
          <p:nvPr/>
        </p:nvPicPr>
        <p:blipFill rotWithShape="1">
          <a:blip r:embed="rId2"/>
          <a:srcRect l="4332" r="30925" b="15687"/>
          <a:stretch/>
        </p:blipFill>
        <p:spPr>
          <a:xfrm>
            <a:off x="7008181" y="1008411"/>
            <a:ext cx="4083729" cy="2328555"/>
          </a:xfrm>
          <a:prstGeom prst="rect">
            <a:avLst/>
          </a:prstGeom>
        </p:spPr>
      </p:pic>
      <p:pic>
        <p:nvPicPr>
          <p:cNvPr id="4" name="Picture 3">
            <a:extLst>
              <a:ext uri="{FF2B5EF4-FFF2-40B4-BE49-F238E27FC236}">
                <a16:creationId xmlns:a16="http://schemas.microsoft.com/office/drawing/2014/main" id="{7DE8C67F-1AB0-5648-8F1B-B883DF1353FA}"/>
              </a:ext>
            </a:extLst>
          </p:cNvPr>
          <p:cNvPicPr>
            <a:picLocks noChangeAspect="1"/>
          </p:cNvPicPr>
          <p:nvPr/>
        </p:nvPicPr>
        <p:blipFill rotWithShape="1">
          <a:blip r:embed="rId3"/>
          <a:srcRect l="12254" t="3530" r="8181" b="18327"/>
          <a:stretch/>
        </p:blipFill>
        <p:spPr>
          <a:xfrm>
            <a:off x="2101683" y="1008411"/>
            <a:ext cx="4408502" cy="2257459"/>
          </a:xfrm>
          <a:prstGeom prst="rect">
            <a:avLst/>
          </a:prstGeom>
        </p:spPr>
      </p:pic>
      <p:sp>
        <p:nvSpPr>
          <p:cNvPr id="7" name="TextBox 6">
            <a:extLst>
              <a:ext uri="{FF2B5EF4-FFF2-40B4-BE49-F238E27FC236}">
                <a16:creationId xmlns:a16="http://schemas.microsoft.com/office/drawing/2014/main" id="{2E8797A2-3C9B-598E-76E1-FB86BC3A9BAF}"/>
              </a:ext>
            </a:extLst>
          </p:cNvPr>
          <p:cNvSpPr txBox="1"/>
          <p:nvPr/>
        </p:nvSpPr>
        <p:spPr>
          <a:xfrm>
            <a:off x="2022685" y="3521034"/>
            <a:ext cx="4446679" cy="2893100"/>
          </a:xfrm>
          <a:prstGeom prst="rect">
            <a:avLst/>
          </a:prstGeom>
          <a:noFill/>
        </p:spPr>
        <p:txBody>
          <a:bodyPr wrap="square">
            <a:spAutoFit/>
          </a:bodyPr>
          <a:lstStyle/>
          <a:p>
            <a:pPr marL="7938"/>
            <a:r>
              <a:rPr lang="en-US" b="1" dirty="0">
                <a:latin typeface="+mj-lt"/>
              </a:rPr>
              <a:t>Uintah Elementary: Full Electrification</a:t>
            </a:r>
          </a:p>
          <a:p>
            <a:pPr marL="7938"/>
            <a:endParaRPr lang="en-US" b="1" dirty="0">
              <a:latin typeface="+mj-lt"/>
            </a:endParaRPr>
          </a:p>
          <a:p>
            <a:pPr marL="293688" indent="-285750">
              <a:buFont typeface="Arial" panose="020B0604020202020204" pitchFamily="34" charset="0"/>
              <a:buChar char="•"/>
            </a:pPr>
            <a:r>
              <a:rPr lang="en-US" b="1" dirty="0">
                <a:latin typeface="+mj-lt"/>
              </a:rPr>
              <a:t>10-module </a:t>
            </a:r>
            <a:r>
              <a:rPr lang="en-US" b="1" dirty="0" err="1">
                <a:latin typeface="+mj-lt"/>
              </a:rPr>
              <a:t>Multistack</a:t>
            </a:r>
            <a:r>
              <a:rPr lang="en-US" b="1" dirty="0">
                <a:latin typeface="+mj-lt"/>
              </a:rPr>
              <a:t> ASHP for heating </a:t>
            </a:r>
          </a:p>
          <a:p>
            <a:pPr marL="750888" lvl="1" indent="-285750">
              <a:buFont typeface="Arial" panose="020B0604020202020204" pitchFamily="34" charset="0"/>
              <a:buChar char="•"/>
            </a:pPr>
            <a:r>
              <a:rPr lang="en-US" b="1" dirty="0">
                <a:latin typeface="+mj-lt"/>
              </a:rPr>
              <a:t>100% of peak heating load</a:t>
            </a:r>
          </a:p>
          <a:p>
            <a:pPr marL="293688" indent="-285750">
              <a:buFont typeface="Arial" panose="020B0604020202020204" pitchFamily="34" charset="0"/>
              <a:buChar char="•"/>
            </a:pPr>
            <a:r>
              <a:rPr lang="en-US" b="1" dirty="0">
                <a:latin typeface="+mj-lt"/>
              </a:rPr>
              <a:t>Chiller stays for cooling</a:t>
            </a:r>
          </a:p>
          <a:p>
            <a:pPr marL="293688" indent="-285750">
              <a:buFont typeface="Arial" panose="020B0604020202020204" pitchFamily="34" charset="0"/>
              <a:buChar char="•"/>
            </a:pPr>
            <a:r>
              <a:rPr lang="en-US" b="1" dirty="0">
                <a:latin typeface="+mj-lt"/>
              </a:rPr>
              <a:t>New electric boiler for heating assist</a:t>
            </a:r>
          </a:p>
          <a:p>
            <a:pPr marL="293688" indent="-285750">
              <a:buFont typeface="Arial" panose="020B0604020202020204" pitchFamily="34" charset="0"/>
              <a:buChar char="•"/>
            </a:pPr>
            <a:r>
              <a:rPr lang="en-US" b="1" dirty="0">
                <a:latin typeface="+mj-lt"/>
              </a:rPr>
              <a:t>Replacement of all VAVs and controls (pneumatic to DDC)</a:t>
            </a:r>
          </a:p>
          <a:p>
            <a:pPr marL="293688" indent="-285750">
              <a:buFont typeface="Arial" panose="020B0604020202020204" pitchFamily="34" charset="0"/>
              <a:buChar char="•"/>
            </a:pPr>
            <a:r>
              <a:rPr lang="en-US" b="1" dirty="0">
                <a:latin typeface="+mj-lt"/>
              </a:rPr>
              <a:t>Solar PV planned for 2026</a:t>
            </a:r>
          </a:p>
          <a:p>
            <a:pPr marL="293688" indent="-285750">
              <a:buFont typeface="Arial" panose="020B0604020202020204" pitchFamily="34" charset="0"/>
              <a:buChar char="•"/>
            </a:pPr>
            <a:endParaRPr lang="en-US" sz="2000" b="1" dirty="0">
              <a:latin typeface="+mj-lt"/>
            </a:endParaRPr>
          </a:p>
        </p:txBody>
      </p:sp>
      <p:sp>
        <p:nvSpPr>
          <p:cNvPr id="9" name="TextBox 8">
            <a:extLst>
              <a:ext uri="{FF2B5EF4-FFF2-40B4-BE49-F238E27FC236}">
                <a16:creationId xmlns:a16="http://schemas.microsoft.com/office/drawing/2014/main" id="{70532DC1-ADE8-0D4D-51B5-D34E4522376C}"/>
              </a:ext>
            </a:extLst>
          </p:cNvPr>
          <p:cNvSpPr txBox="1"/>
          <p:nvPr/>
        </p:nvSpPr>
        <p:spPr>
          <a:xfrm>
            <a:off x="6910209" y="3499290"/>
            <a:ext cx="4805541" cy="2585323"/>
          </a:xfrm>
          <a:prstGeom prst="rect">
            <a:avLst/>
          </a:prstGeom>
          <a:noFill/>
        </p:spPr>
        <p:txBody>
          <a:bodyPr wrap="square">
            <a:spAutoFit/>
          </a:bodyPr>
          <a:lstStyle/>
          <a:p>
            <a:pPr marL="7938"/>
            <a:r>
              <a:rPr lang="en-US" b="1" dirty="0">
                <a:latin typeface="+mj-lt"/>
              </a:rPr>
              <a:t>Backman Elementary: Hybrid Electrification</a:t>
            </a:r>
          </a:p>
          <a:p>
            <a:pPr marL="7938"/>
            <a:endParaRPr lang="en-US" b="1" dirty="0">
              <a:latin typeface="+mj-lt"/>
            </a:endParaRPr>
          </a:p>
          <a:p>
            <a:pPr marL="293688" indent="-285750">
              <a:buFont typeface="Arial" panose="020B0604020202020204" pitchFamily="34" charset="0"/>
              <a:buChar char="•"/>
            </a:pPr>
            <a:r>
              <a:rPr lang="en-US" b="1" dirty="0">
                <a:latin typeface="+mj-lt"/>
              </a:rPr>
              <a:t>6-module </a:t>
            </a:r>
            <a:r>
              <a:rPr lang="en-US" b="1" dirty="0" err="1">
                <a:latin typeface="+mj-lt"/>
              </a:rPr>
              <a:t>Multistack</a:t>
            </a:r>
            <a:r>
              <a:rPr lang="en-US" b="1" dirty="0">
                <a:latin typeface="+mj-lt"/>
              </a:rPr>
              <a:t> ASHP for heating</a:t>
            </a:r>
          </a:p>
          <a:p>
            <a:pPr marL="750888" lvl="1" indent="-285750">
              <a:buFont typeface="Arial" panose="020B0604020202020204" pitchFamily="34" charset="0"/>
              <a:buChar char="•"/>
            </a:pPr>
            <a:r>
              <a:rPr lang="en-US" b="1" dirty="0">
                <a:latin typeface="+mj-lt"/>
              </a:rPr>
              <a:t>30% of peak heating load</a:t>
            </a:r>
          </a:p>
          <a:p>
            <a:pPr marL="293688" indent="-285750">
              <a:buFont typeface="Arial" panose="020B0604020202020204" pitchFamily="34" charset="0"/>
              <a:buChar char="•"/>
            </a:pPr>
            <a:r>
              <a:rPr lang="en-US" b="1" dirty="0" err="1">
                <a:latin typeface="+mj-lt"/>
              </a:rPr>
              <a:t>Evap</a:t>
            </a:r>
            <a:r>
              <a:rPr lang="en-US" b="1" dirty="0">
                <a:latin typeface="+mj-lt"/>
              </a:rPr>
              <a:t> cooling unit stays for cooling</a:t>
            </a:r>
          </a:p>
          <a:p>
            <a:pPr marL="293688" indent="-285750">
              <a:buFont typeface="Arial" panose="020B0604020202020204" pitchFamily="34" charset="0"/>
              <a:buChar char="•"/>
            </a:pPr>
            <a:r>
              <a:rPr lang="en-US" b="1" dirty="0">
                <a:latin typeface="+mj-lt"/>
              </a:rPr>
              <a:t>Gas boiler stays for heating assist</a:t>
            </a:r>
          </a:p>
          <a:p>
            <a:pPr marL="293688" indent="-285750">
              <a:buFont typeface="Arial" panose="020B0604020202020204" pitchFamily="34" charset="0"/>
              <a:buChar char="•"/>
            </a:pPr>
            <a:r>
              <a:rPr lang="en-US" b="1" dirty="0">
                <a:latin typeface="+mj-lt"/>
              </a:rPr>
              <a:t>Replacement of all VAVs and controls (pneumatic to DDC)</a:t>
            </a:r>
          </a:p>
          <a:p>
            <a:pPr marL="293688" indent="-285750">
              <a:buFont typeface="Arial" panose="020B0604020202020204" pitchFamily="34" charset="0"/>
              <a:buChar char="•"/>
            </a:pPr>
            <a:r>
              <a:rPr lang="en-US" b="1" dirty="0">
                <a:latin typeface="+mj-lt"/>
              </a:rPr>
              <a:t>Solar PV planned for 2026</a:t>
            </a:r>
          </a:p>
        </p:txBody>
      </p:sp>
    </p:spTree>
    <p:extLst>
      <p:ext uri="{BB962C8B-B14F-4D97-AF65-F5344CB8AC3E}">
        <p14:creationId xmlns:p14="http://schemas.microsoft.com/office/powerpoint/2010/main" val="24851620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2068828" y="502476"/>
            <a:ext cx="9788680" cy="422974"/>
          </a:xfrm>
        </p:spPr>
        <p:txBody>
          <a:bodyPr/>
          <a:lstStyle/>
          <a:p>
            <a:pPr algn="ctr"/>
            <a:r>
              <a:rPr lang="en-US" sz="3200" b="1" dirty="0"/>
              <a:t>Do Air Source Heat Pumps work in cold temps? </a:t>
            </a:r>
          </a:p>
        </p:txBody>
      </p:sp>
      <p:pic>
        <p:nvPicPr>
          <p:cNvPr id="20" name="Picture 19" descr="A close-up of a document&#10;&#10;Description automatically generated">
            <a:extLst>
              <a:ext uri="{FF2B5EF4-FFF2-40B4-BE49-F238E27FC236}">
                <a16:creationId xmlns:a16="http://schemas.microsoft.com/office/drawing/2014/main" id="{2B9A3B39-2A48-679A-9260-3449FB5272C2}"/>
              </a:ext>
            </a:extLst>
          </p:cNvPr>
          <p:cNvPicPr>
            <a:picLocks noChangeAspect="1"/>
          </p:cNvPicPr>
          <p:nvPr/>
        </p:nvPicPr>
        <p:blipFill rotWithShape="1">
          <a:blip r:embed="rId3">
            <a:extLst>
              <a:ext uri="{28A0092B-C50C-407E-A947-70E740481C1C}">
                <a14:useLocalDpi xmlns:a14="http://schemas.microsoft.com/office/drawing/2010/main" val="0"/>
              </a:ext>
            </a:extLst>
          </a:blip>
          <a:srcRect t="1101" b="68930"/>
          <a:stretch/>
        </p:blipFill>
        <p:spPr>
          <a:xfrm>
            <a:off x="2031696" y="1337902"/>
            <a:ext cx="9484961" cy="3678643"/>
          </a:xfrm>
          <a:prstGeom prst="rect">
            <a:avLst/>
          </a:prstGeom>
        </p:spPr>
      </p:pic>
      <p:cxnSp>
        <p:nvCxnSpPr>
          <p:cNvPr id="7" name="Straight Arrow Connector 6">
            <a:extLst>
              <a:ext uri="{FF2B5EF4-FFF2-40B4-BE49-F238E27FC236}">
                <a16:creationId xmlns:a16="http://schemas.microsoft.com/office/drawing/2014/main" id="{463FE9D3-FCBA-DE3E-E5DB-476E6E12443C}"/>
              </a:ext>
            </a:extLst>
          </p:cNvPr>
          <p:cNvCxnSpPr>
            <a:cxnSpLocks/>
          </p:cNvCxnSpPr>
          <p:nvPr/>
        </p:nvCxnSpPr>
        <p:spPr>
          <a:xfrm>
            <a:off x="11178884" y="3935712"/>
            <a:ext cx="0" cy="888722"/>
          </a:xfrm>
          <a:prstGeom prst="straightConnector1">
            <a:avLst/>
          </a:prstGeom>
          <a:ln w="57150">
            <a:solidFill>
              <a:srgbClr val="FF40FF"/>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99CE4B2B-3949-ED80-D17F-67C482554A2A}"/>
              </a:ext>
            </a:extLst>
          </p:cNvPr>
          <p:cNvSpPr txBox="1"/>
          <p:nvPr/>
        </p:nvSpPr>
        <p:spPr>
          <a:xfrm>
            <a:off x="7391096" y="5150766"/>
            <a:ext cx="1070263" cy="369332"/>
          </a:xfrm>
          <a:prstGeom prst="rect">
            <a:avLst/>
          </a:prstGeom>
          <a:noFill/>
        </p:spPr>
        <p:txBody>
          <a:bodyPr wrap="square">
            <a:spAutoFit/>
          </a:bodyPr>
          <a:lstStyle/>
          <a:p>
            <a:pPr marL="7938"/>
            <a:r>
              <a:rPr lang="en-US" b="1" dirty="0">
                <a:solidFill>
                  <a:srgbClr val="FF40FF"/>
                </a:solidFill>
                <a:latin typeface="+mj-lt"/>
              </a:rPr>
              <a:t>15°F </a:t>
            </a:r>
            <a:r>
              <a:rPr lang="el-GR" b="1" dirty="0">
                <a:solidFill>
                  <a:srgbClr val="FF40FF"/>
                </a:solidFill>
                <a:latin typeface="+mj-lt"/>
              </a:rPr>
              <a:t>Δ</a:t>
            </a:r>
            <a:r>
              <a:rPr lang="en-US" b="1" dirty="0">
                <a:solidFill>
                  <a:srgbClr val="FF40FF"/>
                </a:solidFill>
                <a:latin typeface="+mj-lt"/>
              </a:rPr>
              <a:t>T</a:t>
            </a:r>
          </a:p>
        </p:txBody>
      </p:sp>
      <p:sp>
        <p:nvSpPr>
          <p:cNvPr id="19" name="Left Brace 18">
            <a:extLst>
              <a:ext uri="{FF2B5EF4-FFF2-40B4-BE49-F238E27FC236}">
                <a16:creationId xmlns:a16="http://schemas.microsoft.com/office/drawing/2014/main" id="{9AD8C707-2269-77D9-3743-0C0603DA72FF}"/>
              </a:ext>
            </a:extLst>
          </p:cNvPr>
          <p:cNvSpPr/>
          <p:nvPr/>
        </p:nvSpPr>
        <p:spPr>
          <a:xfrm rot="16200000">
            <a:off x="7759759" y="4172069"/>
            <a:ext cx="221226" cy="1637071"/>
          </a:xfrm>
          <a:prstGeom prst="leftBrace">
            <a:avLst/>
          </a:prstGeom>
          <a:ln w="19050">
            <a:solidFill>
              <a:srgbClr val="FF4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38E14B55-1176-EDDC-2BE0-314878EA4F4E}"/>
              </a:ext>
            </a:extLst>
          </p:cNvPr>
          <p:cNvSpPr txBox="1"/>
          <p:nvPr/>
        </p:nvSpPr>
        <p:spPr>
          <a:xfrm>
            <a:off x="2537386" y="5904616"/>
            <a:ext cx="8979271" cy="369332"/>
          </a:xfrm>
          <a:prstGeom prst="rect">
            <a:avLst/>
          </a:prstGeom>
          <a:noFill/>
        </p:spPr>
        <p:txBody>
          <a:bodyPr wrap="square">
            <a:spAutoFit/>
          </a:bodyPr>
          <a:lstStyle/>
          <a:p>
            <a:pPr marL="7938"/>
            <a:r>
              <a:rPr lang="en-US" b="1" dirty="0">
                <a:solidFill>
                  <a:srgbClr val="FF40FF"/>
                </a:solidFill>
                <a:latin typeface="+mj-lt"/>
              </a:rPr>
              <a:t>At 0°F, capacity reduced by 36% and efficiency by 31%</a:t>
            </a:r>
          </a:p>
        </p:txBody>
      </p:sp>
      <p:cxnSp>
        <p:nvCxnSpPr>
          <p:cNvPr id="22" name="Straight Arrow Connector 21">
            <a:extLst>
              <a:ext uri="{FF2B5EF4-FFF2-40B4-BE49-F238E27FC236}">
                <a16:creationId xmlns:a16="http://schemas.microsoft.com/office/drawing/2014/main" id="{15C39339-1A8E-F791-A89D-028C226ED53F}"/>
              </a:ext>
            </a:extLst>
          </p:cNvPr>
          <p:cNvCxnSpPr>
            <a:cxnSpLocks/>
          </p:cNvCxnSpPr>
          <p:nvPr/>
        </p:nvCxnSpPr>
        <p:spPr>
          <a:xfrm>
            <a:off x="3502650" y="4920002"/>
            <a:ext cx="0" cy="888722"/>
          </a:xfrm>
          <a:prstGeom prst="straightConnector1">
            <a:avLst/>
          </a:prstGeom>
          <a:ln w="5715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631F4CE-E01F-7AE4-E3FE-DF8A37EE75A6}"/>
              </a:ext>
            </a:extLst>
          </p:cNvPr>
          <p:cNvCxnSpPr>
            <a:cxnSpLocks/>
          </p:cNvCxnSpPr>
          <p:nvPr/>
        </p:nvCxnSpPr>
        <p:spPr>
          <a:xfrm>
            <a:off x="4760156" y="4920002"/>
            <a:ext cx="0" cy="888722"/>
          </a:xfrm>
          <a:prstGeom prst="straightConnector1">
            <a:avLst/>
          </a:prstGeom>
          <a:ln w="57150">
            <a:solidFill>
              <a:srgbClr val="FF4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5978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1000"/>
                                        <p:tgtEl>
                                          <p:spTgt spid="23"/>
                                        </p:tgtEl>
                                      </p:cBhvr>
                                    </p:animEffect>
                                    <p:anim calcmode="lin" valueType="num">
                                      <p:cBhvr>
                                        <p:cTn id="37" dur="1000" fill="hold"/>
                                        <p:tgtEl>
                                          <p:spTgt spid="23"/>
                                        </p:tgtEl>
                                        <p:attrNameLst>
                                          <p:attrName>ppt_x</p:attrName>
                                        </p:attrNameLst>
                                      </p:cBhvr>
                                      <p:tavLst>
                                        <p:tav tm="0">
                                          <p:val>
                                            <p:strVal val="#ppt_x"/>
                                          </p:val>
                                        </p:tav>
                                        <p:tav tm="100000">
                                          <p:val>
                                            <p:strVal val="#ppt_x"/>
                                          </p:val>
                                        </p:tav>
                                      </p:tavLst>
                                    </p:anim>
                                    <p:anim calcmode="lin" valueType="num">
                                      <p:cBhvr>
                                        <p:cTn id="3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B3827E-AD67-AA9C-520A-FFADC796458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FB56CE7-A997-0DED-A4D4-7C882FE6734F}"/>
              </a:ext>
            </a:extLst>
          </p:cNvPr>
          <p:cNvSpPr>
            <a:spLocks noGrp="1"/>
          </p:cNvSpPr>
          <p:nvPr>
            <p:ph type="body" sz="quarter" idx="13"/>
          </p:nvPr>
        </p:nvSpPr>
        <p:spPr>
          <a:xfrm>
            <a:off x="1648177" y="287096"/>
            <a:ext cx="10309045" cy="540807"/>
          </a:xfrm>
        </p:spPr>
        <p:txBody>
          <a:bodyPr/>
          <a:lstStyle/>
          <a:p>
            <a:pPr algn="ctr"/>
            <a:r>
              <a:rPr lang="en-US" sz="3800" b="1"/>
              <a:t>Full vs. Hybrid Performance</a:t>
            </a:r>
          </a:p>
        </p:txBody>
      </p:sp>
      <p:sp>
        <p:nvSpPr>
          <p:cNvPr id="7" name="TextBox 6">
            <a:extLst>
              <a:ext uri="{FF2B5EF4-FFF2-40B4-BE49-F238E27FC236}">
                <a16:creationId xmlns:a16="http://schemas.microsoft.com/office/drawing/2014/main" id="{4E78F1C5-05C8-7B85-1D63-DC6086DB5CD3}"/>
              </a:ext>
            </a:extLst>
          </p:cNvPr>
          <p:cNvSpPr txBox="1"/>
          <p:nvPr/>
        </p:nvSpPr>
        <p:spPr>
          <a:xfrm>
            <a:off x="1992629" y="3514576"/>
            <a:ext cx="4747846" cy="2339102"/>
          </a:xfrm>
          <a:prstGeom prst="rect">
            <a:avLst/>
          </a:prstGeom>
          <a:noFill/>
        </p:spPr>
        <p:txBody>
          <a:bodyPr wrap="square">
            <a:spAutoFit/>
          </a:bodyPr>
          <a:lstStyle/>
          <a:p>
            <a:pPr marL="7938"/>
            <a:r>
              <a:rPr lang="en-US" b="1" dirty="0">
                <a:latin typeface="+mj-lt"/>
              </a:rPr>
              <a:t>Uintah Elementary (Full)</a:t>
            </a:r>
          </a:p>
          <a:p>
            <a:pPr marL="7938"/>
            <a:endParaRPr lang="en-US" b="1" dirty="0">
              <a:latin typeface="+mj-lt"/>
            </a:endParaRPr>
          </a:p>
          <a:p>
            <a:pPr marL="293688" indent="-285750">
              <a:buFont typeface="Arial" panose="020B0604020202020204" pitchFamily="34" charset="0"/>
              <a:buChar char="•"/>
            </a:pPr>
            <a:r>
              <a:rPr lang="en-US" b="1" dirty="0">
                <a:latin typeface="+mj-lt"/>
              </a:rPr>
              <a:t>Came online late winter 2024 (Feb-Mar)</a:t>
            </a:r>
          </a:p>
          <a:p>
            <a:pPr marL="293688" indent="-285750">
              <a:buFont typeface="Arial" panose="020B0604020202020204" pitchFamily="34" charset="0"/>
              <a:buChar char="•"/>
            </a:pPr>
            <a:r>
              <a:rPr lang="en-US" b="1" dirty="0">
                <a:latin typeface="+mj-lt"/>
              </a:rPr>
              <a:t>Predicted </a:t>
            </a:r>
            <a:r>
              <a:rPr lang="en-US" b="1" dirty="0">
                <a:solidFill>
                  <a:srgbClr val="FF0000"/>
                </a:solidFill>
                <a:latin typeface="+mj-lt"/>
              </a:rPr>
              <a:t>43% electricity increase</a:t>
            </a:r>
          </a:p>
          <a:p>
            <a:pPr marL="293688" indent="-285750">
              <a:buFont typeface="Arial" panose="020B0604020202020204" pitchFamily="34" charset="0"/>
              <a:buChar char="•"/>
            </a:pPr>
            <a:r>
              <a:rPr lang="en-US" b="1" dirty="0">
                <a:solidFill>
                  <a:srgbClr val="00B050"/>
                </a:solidFill>
                <a:latin typeface="+mj-lt"/>
              </a:rPr>
              <a:t>100% natural gas reduction </a:t>
            </a:r>
            <a:r>
              <a:rPr lang="en-US" b="1" dirty="0">
                <a:latin typeface="+mj-lt"/>
              </a:rPr>
              <a:t>(to zero)</a:t>
            </a:r>
          </a:p>
          <a:p>
            <a:pPr marL="293688" indent="-285750">
              <a:buFont typeface="Arial" panose="020B0604020202020204" pitchFamily="34" charset="0"/>
              <a:buChar char="•"/>
            </a:pPr>
            <a:r>
              <a:rPr lang="en-US" b="1" dirty="0">
                <a:latin typeface="+mj-lt"/>
              </a:rPr>
              <a:t>Predicted efficiency (EUI):  39 </a:t>
            </a:r>
          </a:p>
          <a:p>
            <a:pPr marL="750888" lvl="1" indent="-285750">
              <a:buFont typeface="Arial" panose="020B0604020202020204" pitchFamily="34" charset="0"/>
              <a:buChar char="•"/>
            </a:pPr>
            <a:r>
              <a:rPr lang="en-US" b="1" dirty="0">
                <a:latin typeface="+mj-lt"/>
              </a:rPr>
              <a:t>47% improvement</a:t>
            </a:r>
          </a:p>
          <a:p>
            <a:pPr marL="293688" indent="-285750">
              <a:buFont typeface="Arial" panose="020B0604020202020204" pitchFamily="34" charset="0"/>
              <a:buChar char="•"/>
            </a:pPr>
            <a:endParaRPr lang="en-US" sz="2000" b="1" dirty="0">
              <a:latin typeface="+mj-lt"/>
            </a:endParaRPr>
          </a:p>
        </p:txBody>
      </p:sp>
      <p:sp>
        <p:nvSpPr>
          <p:cNvPr id="9" name="TextBox 8">
            <a:extLst>
              <a:ext uri="{FF2B5EF4-FFF2-40B4-BE49-F238E27FC236}">
                <a16:creationId xmlns:a16="http://schemas.microsoft.com/office/drawing/2014/main" id="{FED2E659-2519-B073-E77C-CE4CFE1C7648}"/>
              </a:ext>
            </a:extLst>
          </p:cNvPr>
          <p:cNvSpPr txBox="1"/>
          <p:nvPr/>
        </p:nvSpPr>
        <p:spPr>
          <a:xfrm>
            <a:off x="6888931" y="3548954"/>
            <a:ext cx="4860317" cy="2031325"/>
          </a:xfrm>
          <a:prstGeom prst="rect">
            <a:avLst/>
          </a:prstGeom>
          <a:noFill/>
        </p:spPr>
        <p:txBody>
          <a:bodyPr wrap="square">
            <a:spAutoFit/>
          </a:bodyPr>
          <a:lstStyle/>
          <a:p>
            <a:pPr marL="7938"/>
            <a:r>
              <a:rPr lang="en-US" b="1" dirty="0">
                <a:latin typeface="+mj-lt"/>
              </a:rPr>
              <a:t>Backman Elementary (Hybrid)</a:t>
            </a:r>
          </a:p>
          <a:p>
            <a:pPr marL="7938"/>
            <a:endParaRPr lang="en-US" b="1" dirty="0">
              <a:latin typeface="+mj-lt"/>
            </a:endParaRPr>
          </a:p>
          <a:p>
            <a:pPr marL="293688" indent="-285750">
              <a:buFont typeface="Arial" panose="020B0604020202020204" pitchFamily="34" charset="0"/>
              <a:buChar char="•"/>
            </a:pPr>
            <a:r>
              <a:rPr lang="en-US" b="1" dirty="0">
                <a:latin typeface="+mj-lt"/>
              </a:rPr>
              <a:t>Came online late winter 2024 (Jan-Feb)</a:t>
            </a:r>
          </a:p>
          <a:p>
            <a:pPr marL="293688" indent="-285750">
              <a:buFont typeface="Arial" panose="020B0604020202020204" pitchFamily="34" charset="0"/>
              <a:buChar char="•"/>
            </a:pPr>
            <a:r>
              <a:rPr lang="en-US" b="1" dirty="0">
                <a:latin typeface="+mj-lt"/>
              </a:rPr>
              <a:t>Predicted </a:t>
            </a:r>
            <a:r>
              <a:rPr lang="en-US" b="1" dirty="0">
                <a:solidFill>
                  <a:srgbClr val="FF0000"/>
                </a:solidFill>
                <a:latin typeface="+mj-lt"/>
              </a:rPr>
              <a:t>25% electricity increase</a:t>
            </a:r>
          </a:p>
          <a:p>
            <a:pPr marL="293688" indent="-285750">
              <a:buFont typeface="Arial" panose="020B0604020202020204" pitchFamily="34" charset="0"/>
              <a:buChar char="•"/>
            </a:pPr>
            <a:r>
              <a:rPr lang="en-US" b="1" dirty="0">
                <a:latin typeface="+mj-lt"/>
              </a:rPr>
              <a:t>Predicted </a:t>
            </a:r>
            <a:r>
              <a:rPr lang="en-US" b="1" dirty="0">
                <a:solidFill>
                  <a:srgbClr val="00B050"/>
                </a:solidFill>
                <a:latin typeface="+mj-lt"/>
              </a:rPr>
              <a:t>80% natural gas reduction</a:t>
            </a:r>
          </a:p>
          <a:p>
            <a:pPr marL="293688" indent="-285750">
              <a:buFont typeface="Arial" panose="020B0604020202020204" pitchFamily="34" charset="0"/>
              <a:buChar char="•"/>
            </a:pPr>
            <a:r>
              <a:rPr lang="en-US" b="1" dirty="0">
                <a:latin typeface="+mj-lt"/>
              </a:rPr>
              <a:t>Predicted efficiency (EUI): 42               </a:t>
            </a:r>
          </a:p>
          <a:p>
            <a:pPr marL="750888" lvl="1" indent="-285750">
              <a:buFont typeface="Arial" panose="020B0604020202020204" pitchFamily="34" charset="0"/>
              <a:buChar char="•"/>
            </a:pPr>
            <a:r>
              <a:rPr lang="en-US" b="1" dirty="0">
                <a:latin typeface="+mj-lt"/>
              </a:rPr>
              <a:t>34% improvement</a:t>
            </a:r>
          </a:p>
        </p:txBody>
      </p:sp>
      <p:pic>
        <p:nvPicPr>
          <p:cNvPr id="5" name="Picture 4" descr="A group of people standing next to a large machine&#10;&#10;Description automatically generated">
            <a:extLst>
              <a:ext uri="{FF2B5EF4-FFF2-40B4-BE49-F238E27FC236}">
                <a16:creationId xmlns:a16="http://schemas.microsoft.com/office/drawing/2014/main" id="{1F5E9C98-BB0B-0853-28F3-653FF5BD632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388" t="22477" r="6534" b="24662"/>
          <a:stretch/>
        </p:blipFill>
        <p:spPr>
          <a:xfrm>
            <a:off x="2080717" y="1036285"/>
            <a:ext cx="4410507" cy="2268557"/>
          </a:xfrm>
          <a:prstGeom prst="rect">
            <a:avLst/>
          </a:prstGeom>
        </p:spPr>
      </p:pic>
      <p:pic>
        <p:nvPicPr>
          <p:cNvPr id="6" name="Picture 5" descr="A large white building with several large white boxes&#10;&#10;Description automatically generated with medium confidence">
            <a:extLst>
              <a:ext uri="{FF2B5EF4-FFF2-40B4-BE49-F238E27FC236}">
                <a16:creationId xmlns:a16="http://schemas.microsoft.com/office/drawing/2014/main" id="{17DEC559-A1C2-9A38-1085-DFF2607B24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186" b="23932"/>
          <a:stretch/>
        </p:blipFill>
        <p:spPr>
          <a:xfrm>
            <a:off x="6937159" y="1056252"/>
            <a:ext cx="4207977" cy="2268557"/>
          </a:xfrm>
          <a:prstGeom prst="rect">
            <a:avLst/>
          </a:prstGeom>
        </p:spPr>
      </p:pic>
    </p:spTree>
    <p:extLst>
      <p:ext uri="{BB962C8B-B14F-4D97-AF65-F5344CB8AC3E}">
        <p14:creationId xmlns:p14="http://schemas.microsoft.com/office/powerpoint/2010/main" val="153448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03E416-3D7D-E82D-EFD9-1ACE106083B1}"/>
              </a:ext>
            </a:extLst>
          </p:cNvPr>
          <p:cNvSpPr>
            <a:spLocks noGrp="1"/>
          </p:cNvSpPr>
          <p:nvPr>
            <p:ph type="body" sz="quarter" idx="13"/>
          </p:nvPr>
        </p:nvSpPr>
        <p:spPr>
          <a:xfrm>
            <a:off x="2286000" y="415925"/>
            <a:ext cx="8994807" cy="672974"/>
          </a:xfrm>
        </p:spPr>
        <p:txBody>
          <a:bodyPr/>
          <a:lstStyle/>
          <a:p>
            <a:pPr algn="ctr"/>
            <a:r>
              <a:rPr lang="en-US" dirty="0"/>
              <a:t> </a:t>
            </a:r>
            <a:r>
              <a:rPr lang="en-US" sz="3600" b="1" dirty="0"/>
              <a:t>Heat Pump First Cost Comparison</a:t>
            </a:r>
            <a:endParaRPr lang="en-US" sz="3600" dirty="0"/>
          </a:p>
          <a:p>
            <a:pPr algn="ctr"/>
            <a:endParaRPr lang="en-US" sz="3600" b="1" dirty="0"/>
          </a:p>
        </p:txBody>
      </p:sp>
      <p:pic>
        <p:nvPicPr>
          <p:cNvPr id="1026" name="Picture 2" descr="Logos">
            <a:extLst>
              <a:ext uri="{FF2B5EF4-FFF2-40B4-BE49-F238E27FC236}">
                <a16:creationId xmlns:a16="http://schemas.microsoft.com/office/drawing/2014/main" id="{90B2D216-4327-DAEE-5C5A-5BC9D3FC71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4524" y="5503178"/>
            <a:ext cx="788439" cy="6099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EA93F6A5-9FFD-E74E-C2C0-88BB01848222}"/>
              </a:ext>
            </a:extLst>
          </p:cNvPr>
          <p:cNvGraphicFramePr>
            <a:graphicFrameLocks noGrp="1"/>
          </p:cNvGraphicFramePr>
          <p:nvPr>
            <p:extLst>
              <p:ext uri="{D42A27DB-BD31-4B8C-83A1-F6EECF244321}">
                <p14:modId xmlns:p14="http://schemas.microsoft.com/office/powerpoint/2010/main" val="786295127"/>
              </p:ext>
            </p:extLst>
          </p:nvPr>
        </p:nvGraphicFramePr>
        <p:xfrm>
          <a:off x="2500120" y="2345656"/>
          <a:ext cx="8590036" cy="2281186"/>
        </p:xfrm>
        <a:graphic>
          <a:graphicData uri="http://schemas.openxmlformats.org/drawingml/2006/table">
            <a:tbl>
              <a:tblPr/>
              <a:tblGrid>
                <a:gridCol w="3724646">
                  <a:extLst>
                    <a:ext uri="{9D8B030D-6E8A-4147-A177-3AD203B41FA5}">
                      <a16:colId xmlns:a16="http://schemas.microsoft.com/office/drawing/2014/main" val="2989908017"/>
                    </a:ext>
                  </a:extLst>
                </a:gridCol>
                <a:gridCol w="2410109">
                  <a:extLst>
                    <a:ext uri="{9D8B030D-6E8A-4147-A177-3AD203B41FA5}">
                      <a16:colId xmlns:a16="http://schemas.microsoft.com/office/drawing/2014/main" val="584102802"/>
                    </a:ext>
                  </a:extLst>
                </a:gridCol>
                <a:gridCol w="2455281">
                  <a:extLst>
                    <a:ext uri="{9D8B030D-6E8A-4147-A177-3AD203B41FA5}">
                      <a16:colId xmlns:a16="http://schemas.microsoft.com/office/drawing/2014/main" val="1966668209"/>
                    </a:ext>
                  </a:extLst>
                </a:gridCol>
              </a:tblGrid>
              <a:tr h="65176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n-US" sz="1400" b="1" i="0" u="none" strike="noStrike">
                          <a:solidFill>
                            <a:srgbClr val="FFFFFF"/>
                          </a:solidFill>
                          <a:effectLst/>
                          <a:latin typeface="Barlow SemiBold" panose="00000700000000000000" pitchFamily="50" charset="0"/>
                        </a:rPr>
                        <a:t>Uintah Elementary School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tc>
                  <a:txBody>
                    <a:bodyPr/>
                    <a:lstStyle/>
                    <a:p>
                      <a:pPr algn="ctr" fontAlgn="ctr"/>
                      <a:r>
                        <a:rPr lang="en-US" sz="1400" b="1" i="0" u="none" strike="noStrike" dirty="0">
                          <a:solidFill>
                            <a:srgbClr val="FFFFFF"/>
                          </a:solidFill>
                          <a:effectLst/>
                          <a:latin typeface="Barlow SemiBold" panose="00000700000000000000" pitchFamily="50" charset="0"/>
                        </a:rPr>
                        <a:t>Backman Elementary School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4546A"/>
                    </a:solidFill>
                  </a:tcPr>
                </a:tc>
                <a:extLst>
                  <a:ext uri="{0D108BD9-81ED-4DB2-BD59-A6C34878D82A}">
                    <a16:rowId xmlns:a16="http://schemas.microsoft.com/office/drawing/2014/main" val="2843333380"/>
                  </a:ext>
                </a:extLst>
              </a:tr>
              <a:tr h="325884">
                <a:tc>
                  <a:txBody>
                    <a:bodyPr/>
                    <a:lstStyle/>
                    <a:p>
                      <a:pPr algn="r" fontAlgn="b"/>
                      <a:r>
                        <a:rPr lang="en-US" sz="1400" b="1" i="0" u="none" strike="noStrike">
                          <a:solidFill>
                            <a:srgbClr val="000000"/>
                          </a:solidFill>
                          <a:effectLst/>
                          <a:latin typeface="Barlow SemiBold" panose="00000700000000000000" pitchFamily="50" charset="0"/>
                        </a:rPr>
                        <a:t>Total Electrification Cost: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400" b="0" i="0" u="none" strike="noStrike" dirty="0">
                          <a:solidFill>
                            <a:srgbClr val="000000"/>
                          </a:solidFill>
                          <a:effectLst/>
                          <a:latin typeface="Barlow SemiBold" panose="00000700000000000000" pitchFamily="50" charset="0"/>
                        </a:rPr>
                        <a:t>$3,930,000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Barlow SemiBold" panose="00000700000000000000" pitchFamily="50" charset="0"/>
                        </a:rPr>
                        <a:t>$3,070,000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2781758"/>
                  </a:ext>
                </a:extLst>
              </a:tr>
              <a:tr h="325884">
                <a:tc>
                  <a:txBody>
                    <a:bodyPr/>
                    <a:lstStyle/>
                    <a:p>
                      <a:pPr algn="r" fontAlgn="b"/>
                      <a:r>
                        <a:rPr lang="en-US" sz="1400" b="1" i="0" u="none" strike="noStrike">
                          <a:solidFill>
                            <a:srgbClr val="000000"/>
                          </a:solidFill>
                          <a:effectLst/>
                          <a:latin typeface="Barlow SemiBold" panose="00000700000000000000" pitchFamily="50" charset="0"/>
                        </a:rPr>
                        <a:t>School  square feet: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400" b="0" i="0" u="none" strike="noStrike" dirty="0">
                          <a:solidFill>
                            <a:srgbClr val="000000"/>
                          </a:solidFill>
                          <a:effectLst/>
                          <a:latin typeface="Barlow SemiBold" panose="00000700000000000000" pitchFamily="50" charset="0"/>
                        </a:rPr>
                        <a:t>59,000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Barlow SemiBold" panose="00000700000000000000" pitchFamily="50" charset="0"/>
                        </a:rPr>
                        <a:t>72,000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746542"/>
                  </a:ext>
                </a:extLst>
              </a:tr>
              <a:tr h="325884">
                <a:tc>
                  <a:txBody>
                    <a:bodyPr/>
                    <a:lstStyle/>
                    <a:p>
                      <a:pPr algn="r" fontAlgn="b"/>
                      <a:r>
                        <a:rPr lang="en-US" sz="1400" b="1" i="0" u="none" strike="noStrike">
                          <a:solidFill>
                            <a:srgbClr val="000000"/>
                          </a:solidFill>
                          <a:effectLst/>
                          <a:latin typeface="Barlow SemiBold" panose="00000700000000000000" pitchFamily="50" charset="0"/>
                        </a:rPr>
                        <a:t>Electrification $ / Sq Ft: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400" b="0" i="0" u="none" strike="noStrike">
                          <a:solidFill>
                            <a:srgbClr val="000000"/>
                          </a:solidFill>
                          <a:effectLst/>
                          <a:latin typeface="Barlow SemiBold" panose="00000700000000000000" pitchFamily="50" charset="0"/>
                        </a:rPr>
                        <a:t>$66.25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a:solidFill>
                            <a:srgbClr val="000000"/>
                          </a:solidFill>
                          <a:effectLst/>
                          <a:latin typeface="Barlow SemiBold" panose="00000700000000000000" pitchFamily="50" charset="0"/>
                        </a:rPr>
                        <a:t>$42.62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04206455"/>
                  </a:ext>
                </a:extLst>
              </a:tr>
              <a:tr h="325884">
                <a:tc>
                  <a:txBody>
                    <a:bodyPr/>
                    <a:lstStyle/>
                    <a:p>
                      <a:pPr algn="r" fontAlgn="b"/>
                      <a:r>
                        <a:rPr lang="en-US" sz="1400" b="1" i="0" u="none" strike="noStrike" dirty="0">
                          <a:solidFill>
                            <a:srgbClr val="000000"/>
                          </a:solidFill>
                          <a:effectLst/>
                          <a:latin typeface="Barlow SemiBold" panose="00000700000000000000" pitchFamily="50" charset="0"/>
                        </a:rPr>
                        <a:t>Equivalent Like-for-like Replacement Cost: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400" b="0" i="0" u="none" strike="noStrike" dirty="0">
                          <a:solidFill>
                            <a:srgbClr val="000000"/>
                          </a:solidFill>
                          <a:effectLst/>
                          <a:latin typeface="Barlow SemiBold" panose="00000700000000000000" pitchFamily="50" charset="0"/>
                        </a:rPr>
                        <a:t>$3,225,000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Barlow SemiBold" panose="00000700000000000000" pitchFamily="50" charset="0"/>
                        </a:rPr>
                        <a:t>$2,875,000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7523316"/>
                  </a:ext>
                </a:extLst>
              </a:tr>
              <a:tr h="325884">
                <a:tc>
                  <a:txBody>
                    <a:bodyPr/>
                    <a:lstStyle/>
                    <a:p>
                      <a:pPr algn="r" fontAlgn="b"/>
                      <a:r>
                        <a:rPr lang="en-US" sz="1400" b="1" i="0" u="none" strike="noStrike" dirty="0">
                          <a:solidFill>
                            <a:srgbClr val="000000"/>
                          </a:solidFill>
                          <a:effectLst/>
                          <a:latin typeface="Barlow SemiBold" panose="00000700000000000000" pitchFamily="50" charset="0"/>
                        </a:rPr>
                        <a:t>Electrification First Cost Premium: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ctr" fontAlgn="b"/>
                      <a:r>
                        <a:rPr lang="en-US" sz="1400" b="0" i="0" u="none" strike="noStrike" dirty="0">
                          <a:solidFill>
                            <a:srgbClr val="000000"/>
                          </a:solidFill>
                          <a:effectLst/>
                          <a:latin typeface="Barlow SemiBold" panose="00000700000000000000" pitchFamily="50" charset="0"/>
                        </a:rPr>
                        <a:t>21.8%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Barlow SemiBold" panose="00000700000000000000" pitchFamily="50" charset="0"/>
                        </a:rPr>
                        <a:t>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9406445"/>
                  </a:ext>
                </a:extLst>
              </a:tr>
            </a:tbl>
          </a:graphicData>
        </a:graphic>
      </p:graphicFrame>
      <p:sp>
        <p:nvSpPr>
          <p:cNvPr id="12" name="Text Placeholder 1">
            <a:extLst>
              <a:ext uri="{FF2B5EF4-FFF2-40B4-BE49-F238E27FC236}">
                <a16:creationId xmlns:a16="http://schemas.microsoft.com/office/drawing/2014/main" id="{602F61E3-48E0-4FB9-C8AA-C6059CED3D01}"/>
              </a:ext>
            </a:extLst>
          </p:cNvPr>
          <p:cNvSpPr txBox="1">
            <a:spLocks/>
          </p:cNvSpPr>
          <p:nvPr/>
        </p:nvSpPr>
        <p:spPr>
          <a:xfrm>
            <a:off x="2301380" y="1020438"/>
            <a:ext cx="3267513" cy="530126"/>
          </a:xfrm>
          <a:prstGeom prst="rect">
            <a:avLst/>
          </a:prstGeom>
        </p:spPr>
        <p:txBody>
          <a:bodyPr/>
          <a:lstStyle>
            <a:lvl1pPr marL="0" indent="0" algn="l" rtl="0" eaLnBrk="0" fontAlgn="base" hangingPunct="0">
              <a:spcBef>
                <a:spcPct val="20000"/>
              </a:spcBef>
              <a:spcAft>
                <a:spcPct val="0"/>
              </a:spcAft>
              <a:buFont typeface="Arial" pitchFamily="34" charset="0"/>
              <a:buNone/>
              <a:defRPr sz="2000" kern="1200">
                <a:solidFill>
                  <a:schemeClr val="accent5"/>
                </a:solidFill>
                <a:latin typeface="+mj-lt"/>
                <a:ea typeface="+mn-ea"/>
                <a:cs typeface="Calibri" panose="020F0502020204030204" pitchFamily="34" charset="0"/>
              </a:defRPr>
            </a:lvl1pPr>
            <a:lvl2pPr marL="742950" indent="-285750" algn="l" rtl="0" eaLnBrk="0" fontAlgn="base" hangingPunct="0">
              <a:spcBef>
                <a:spcPct val="20000"/>
              </a:spcBef>
              <a:spcAft>
                <a:spcPct val="0"/>
              </a:spcAft>
              <a:buFont typeface="Arial" pitchFamily="34" charset="0"/>
              <a:buChar char="•"/>
              <a:defRPr sz="2000" kern="1200">
                <a:solidFill>
                  <a:srgbClr val="000000"/>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Font typeface="Arial" pitchFamily="34" charset="0"/>
              <a:buChar char="•"/>
              <a:defRPr sz="1800" kern="1200">
                <a:solidFill>
                  <a:srgbClr val="000000"/>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Font typeface="Arial" pitchFamily="34" charset="0"/>
              <a:buChar char="•"/>
              <a:defRPr sz="1600" kern="1200">
                <a:solidFill>
                  <a:srgbClr val="000000"/>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endParaRPr lang="en-US" sz="1400"/>
          </a:p>
        </p:txBody>
      </p:sp>
      <p:sp>
        <p:nvSpPr>
          <p:cNvPr id="5" name="TextBox 4">
            <a:extLst>
              <a:ext uri="{FF2B5EF4-FFF2-40B4-BE49-F238E27FC236}">
                <a16:creationId xmlns:a16="http://schemas.microsoft.com/office/drawing/2014/main" id="{13D5809A-FEE3-E2FF-0FDF-56447F884AD2}"/>
              </a:ext>
            </a:extLst>
          </p:cNvPr>
          <p:cNvSpPr txBox="1"/>
          <p:nvPr/>
        </p:nvSpPr>
        <p:spPr>
          <a:xfrm>
            <a:off x="2753754" y="5034482"/>
            <a:ext cx="8336402" cy="584775"/>
          </a:xfrm>
          <a:prstGeom prst="rect">
            <a:avLst/>
          </a:prstGeom>
          <a:noFill/>
        </p:spPr>
        <p:txBody>
          <a:bodyPr wrap="square">
            <a:spAutoFit/>
          </a:bodyPr>
          <a:lstStyle/>
          <a:p>
            <a:r>
              <a:rPr lang="en-US" sz="1600" dirty="0">
                <a:latin typeface="Barlow SemiBold" panose="00000700000000000000" pitchFamily="50" charset="0"/>
              </a:rPr>
              <a:t>Total installation costs based on bids in 2022</a:t>
            </a:r>
          </a:p>
          <a:p>
            <a:pPr marL="285750" indent="-285750">
              <a:buFont typeface="Arial" panose="020B0604020202020204" pitchFamily="34" charset="0"/>
              <a:buChar char="•"/>
            </a:pPr>
            <a:r>
              <a:rPr lang="en-US" sz="1600" dirty="0">
                <a:latin typeface="Barlow SemiBold" panose="00000700000000000000" pitchFamily="50" charset="0"/>
              </a:rPr>
              <a:t>Includes all design, installation, material, CM, </a:t>
            </a:r>
            <a:r>
              <a:rPr lang="en-US" sz="1600" dirty="0" err="1">
                <a:latin typeface="Barlow SemiBold" panose="00000700000000000000" pitchFamily="50" charset="0"/>
              </a:rPr>
              <a:t>Cx</a:t>
            </a:r>
            <a:endParaRPr lang="en-US" sz="1600" dirty="0">
              <a:latin typeface="Barlow SemiBold" panose="00000700000000000000" pitchFamily="50" charset="0"/>
            </a:endParaRPr>
          </a:p>
        </p:txBody>
      </p:sp>
      <p:sp>
        <p:nvSpPr>
          <p:cNvPr id="4" name="TextBox 3">
            <a:extLst>
              <a:ext uri="{FF2B5EF4-FFF2-40B4-BE49-F238E27FC236}">
                <a16:creationId xmlns:a16="http://schemas.microsoft.com/office/drawing/2014/main" id="{A2D591D0-B947-B5E2-A813-6E377592E39C}"/>
              </a:ext>
            </a:extLst>
          </p:cNvPr>
          <p:cNvSpPr txBox="1"/>
          <p:nvPr/>
        </p:nvSpPr>
        <p:spPr>
          <a:xfrm>
            <a:off x="3266677" y="1400475"/>
            <a:ext cx="7424068" cy="461665"/>
          </a:xfrm>
          <a:prstGeom prst="rect">
            <a:avLst/>
          </a:prstGeom>
          <a:noFill/>
        </p:spPr>
        <p:txBody>
          <a:bodyPr wrap="square">
            <a:spAutoFit/>
          </a:bodyPr>
          <a:lstStyle/>
          <a:p>
            <a:r>
              <a:rPr lang="en-US" sz="2400" b="1" dirty="0">
                <a:latin typeface="Barlow SemiBold" panose="00000700000000000000" pitchFamily="50" charset="0"/>
              </a:rPr>
              <a:t>Retrofit ! </a:t>
            </a:r>
          </a:p>
        </p:txBody>
      </p:sp>
    </p:spTree>
    <p:extLst>
      <p:ext uri="{BB962C8B-B14F-4D97-AF65-F5344CB8AC3E}">
        <p14:creationId xmlns:p14="http://schemas.microsoft.com/office/powerpoint/2010/main" val="40578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Cover Slide">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bg1"/>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98CC898C-A2DA-5948-8BBB-DB6D22B8CC22}"/>
    </a:ext>
  </a:extLst>
</a:theme>
</file>

<file path=ppt/theme/theme10.xml><?xml version="1.0" encoding="utf-8"?>
<a:theme xmlns:a="http://schemas.openxmlformats.org/drawingml/2006/main" name="Orange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D99FB162-CB9A-F74A-B954-F43473BA70C8}"/>
    </a:ext>
  </a:extLst>
</a:theme>
</file>

<file path=ppt/theme/theme11.xml><?xml version="1.0" encoding="utf-8"?>
<a:theme xmlns:a="http://schemas.openxmlformats.org/drawingml/2006/main" name="Solid Background">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bg1"/>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BA86E4DB-4BAC-104C-A342-D15EE48CE553}"/>
    </a:ext>
  </a:extLst>
</a:theme>
</file>

<file path=ppt/theme/theme12.xml><?xml version="1.0" encoding="utf-8"?>
<a:theme xmlns:a="http://schemas.openxmlformats.org/drawingml/2006/main" name="Board Deck Slides_Categori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202474EC-FBF5-0546-9ED8-1AFF7302E83A}"/>
    </a:ext>
  </a:extLst>
</a:theme>
</file>

<file path=ppt/theme/theme13.xml><?xml version="1.0" encoding="utf-8"?>
<a:theme xmlns:a="http://schemas.openxmlformats.org/drawingml/2006/main" name="Thank You">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chemeClr val="bg1"/>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3971B022-10DF-3242-85D6-D41512E87B6F}"/>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Quarter Color Slide">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D6D0F433-9C1A-8B41-9C30-B8BEC2E0239C}"/>
    </a:ext>
  </a:extLst>
</a:theme>
</file>

<file path=ppt/theme/theme3.xml><?xml version="1.0" encoding="utf-8"?>
<a:theme xmlns:a="http://schemas.openxmlformats.org/drawingml/2006/main" name="Color Bar">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C07CF366-1AAB-924E-B80D-84EAE491A1F6}"/>
    </a:ext>
  </a:extLst>
</a:theme>
</file>

<file path=ppt/theme/theme4.xml><?xml version="1.0" encoding="utf-8"?>
<a:theme xmlns:a="http://schemas.openxmlformats.org/drawingml/2006/main" name="Quarter Photo Slide">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89A1DD4C-D7D6-D543-872C-DE2CEACA490D}"/>
    </a:ext>
  </a:extLst>
</a:theme>
</file>

<file path=ppt/theme/theme5.xml><?xml version="1.0" encoding="utf-8"?>
<a:theme xmlns:a="http://schemas.openxmlformats.org/drawingml/2006/main" name="Circle Photo">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BC7E8A67-AD67-8D4A-9080-C2FC30A1A32D}"/>
    </a:ext>
  </a:extLst>
</a:theme>
</file>

<file path=ppt/theme/theme6.xml><?xml version="1.0" encoding="utf-8"?>
<a:theme xmlns:a="http://schemas.openxmlformats.org/drawingml/2006/main" name="McK Blue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86B8C2E1-F521-9C4E-B5C2-44E336A06340}"/>
    </a:ext>
  </a:extLst>
</a:theme>
</file>

<file path=ppt/theme/theme7.xml><?xml version="1.0" encoding="utf-8"?>
<a:theme xmlns:a="http://schemas.openxmlformats.org/drawingml/2006/main" name="Ocean Blue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08479414-4B8F-CD47-B723-3C9F0F7394EB}"/>
    </a:ext>
  </a:extLst>
</a:theme>
</file>

<file path=ppt/theme/theme8.xml><?xml version="1.0" encoding="utf-8"?>
<a:theme xmlns:a="http://schemas.openxmlformats.org/drawingml/2006/main" name="Green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B76F309F-9D99-624A-99E3-262BDE94388A}"/>
    </a:ext>
  </a:extLst>
</a:theme>
</file>

<file path=ppt/theme/theme9.xml><?xml version="1.0" encoding="utf-8"?>
<a:theme xmlns:a="http://schemas.openxmlformats.org/drawingml/2006/main" name="Gold - Basic Content Slides-">
  <a:themeElements>
    <a:clrScheme name="McKinstry Brand">
      <a:dk1>
        <a:srgbClr val="005776"/>
      </a:dk1>
      <a:lt1>
        <a:srgbClr val="FFFFFF"/>
      </a:lt1>
      <a:dk2>
        <a:srgbClr val="005776"/>
      </a:dk2>
      <a:lt2>
        <a:srgbClr val="D7D8D6"/>
      </a:lt2>
      <a:accent1>
        <a:srgbClr val="C15A2D"/>
      </a:accent1>
      <a:accent2>
        <a:srgbClr val="D7944B"/>
      </a:accent2>
      <a:accent3>
        <a:srgbClr val="447D29"/>
      </a:accent3>
      <a:accent4>
        <a:srgbClr val="005776"/>
      </a:accent4>
      <a:accent5>
        <a:srgbClr val="003A5D"/>
      </a:accent5>
      <a:accent6>
        <a:srgbClr val="B6B9BF"/>
      </a:accent6>
      <a:hlink>
        <a:srgbClr val="003A5D"/>
      </a:hlink>
      <a:folHlink>
        <a:srgbClr val="D7D8D6"/>
      </a:folHlink>
    </a:clrScheme>
    <a:fontScheme name="McKinstry">
      <a:majorFont>
        <a:latin typeface="Barlow"/>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solidFill>
              <a:srgbClr val="000000"/>
            </a:solidFill>
            <a:latin typeface="+mn-lt"/>
          </a:defRPr>
        </a:defPPr>
      </a:lstStyle>
    </a:txDef>
  </a:objectDefaults>
  <a:extraClrSchemeLst/>
  <a:extLst>
    <a:ext uri="{05A4C25C-085E-4340-85A3-A5531E510DB2}">
      <thm15:themeFamily xmlns:thm15="http://schemas.microsoft.com/office/thememl/2012/main" name="PPT_PrimaryTemplate_10.23.23" id="{4684BBAA-E30C-5A44-BB7A-9DA660F47EE7}" vid="{70D2BC82-37DC-784A-8B8E-1243CCB6FE6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03682A731829478335D8B7C6AFCD8D" ma:contentTypeVersion="18" ma:contentTypeDescription="Create a new document." ma:contentTypeScope="" ma:versionID="45d6f7b1566ea019007f78bf5a76d505">
  <xsd:schema xmlns:xsd="http://www.w3.org/2001/XMLSchema" xmlns:xs="http://www.w3.org/2001/XMLSchema" xmlns:p="http://schemas.microsoft.com/office/2006/metadata/properties" xmlns:ns2="f4ce38ab-e9d0-479d-a0d7-db5b8c20b1af" xmlns:ns3="4527a299-d66f-4636-8cbe-b79e5484ed07" targetNamespace="http://schemas.microsoft.com/office/2006/metadata/properties" ma:root="true" ma:fieldsID="84ad964c0534705bc41e36740a564873" ns2:_="" ns3:_="">
    <xsd:import namespace="f4ce38ab-e9d0-479d-a0d7-db5b8c20b1af"/>
    <xsd:import namespace="4527a299-d66f-4636-8cbe-b79e5484ed0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ce38ab-e9d0-479d-a0d7-db5b8c20b1a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80accd4-b73c-48c5-9d87-af43cfe0091e}" ma:internalName="TaxCatchAll" ma:showField="CatchAllData" ma:web="f4ce38ab-e9d0-479d-a0d7-db5b8c20b1a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527a299-d66f-4636-8cbe-b79e5484ed0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dbe3c33-8628-4119-95cb-4e1433cda4f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TaxCatchAll xmlns="f4ce38ab-e9d0-479d-a0d7-db5b8c20b1af" xsi:nil="true"/>
    <lcf76f155ced4ddcb4097134ff3c332f xmlns="4527a299-d66f-4636-8cbe-b79e5484ed07">
      <Terms xmlns="http://schemas.microsoft.com/office/infopath/2007/PartnerControls"/>
    </lcf76f155ced4ddcb4097134ff3c332f>
    <SharedWithUsers xmlns="f4ce38ab-e9d0-479d-a0d7-db5b8c20b1af">
      <UserInfo>
        <DisplayName>Lin Alder</DisplayName>
        <AccountId>19060</AccountId>
        <AccountType/>
      </UserInfo>
    </SharedWithUsers>
  </documentManagement>
</p:properties>
</file>

<file path=customXml/itemProps1.xml><?xml version="1.0" encoding="utf-8"?>
<ds:datastoreItem xmlns:ds="http://schemas.openxmlformats.org/officeDocument/2006/customXml" ds:itemID="{77A1BA14-7474-40A6-BBB3-D5CBEB2DB72F}">
  <ds:schemaRefs>
    <ds:schemaRef ds:uri="4527a299-d66f-4636-8cbe-b79e5484ed07"/>
    <ds:schemaRef ds:uri="f4ce38ab-e9d0-479d-a0d7-db5b8c20b1a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526E43D-82F7-4E72-92CD-6F7309BF611B}">
  <ds:schemaRefs>
    <ds:schemaRef ds:uri="http://schemas.microsoft.com/sharepoint/v3/contenttype/forms"/>
  </ds:schemaRefs>
</ds:datastoreItem>
</file>

<file path=customXml/itemProps3.xml><?xml version="1.0" encoding="utf-8"?>
<ds:datastoreItem xmlns:ds="http://schemas.openxmlformats.org/officeDocument/2006/customXml" ds:itemID="{789E8BA2-A47E-4E9E-A47F-C431615BF7E4}">
  <ds:schemaRefs>
    <ds:schemaRef ds:uri="4527a299-d66f-4636-8cbe-b79e5484ed07"/>
    <ds:schemaRef ds:uri="5b1b0f78-1980-45eb-87e6-01d47d0feb3f"/>
    <ds:schemaRef ds:uri="cee41f76-c6e9-4b2e-87eb-36162964c0a6"/>
    <ds:schemaRef ds:uri="e8266795-5b11-400a-8963-4b5b3700b5a0"/>
    <ds:schemaRef ds:uri="f4ce38ab-e9d0-479d-a0d7-db5b8c20b1a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1. McKinstry_PPT_Primary Template</Template>
  <TotalTime>8547</TotalTime>
  <Words>1896</Words>
  <Application>Microsoft Office PowerPoint</Application>
  <PresentationFormat>Widescreen</PresentationFormat>
  <Paragraphs>335</Paragraphs>
  <Slides>39</Slides>
  <Notes>5</Notes>
  <HiddenSlides>0</HiddenSlides>
  <MMClips>0</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39</vt:i4>
      </vt:variant>
    </vt:vector>
  </HeadingPairs>
  <TitlesOfParts>
    <vt:vector size="64" baseType="lpstr">
      <vt:lpstr>Arial</vt:lpstr>
      <vt:lpstr>Barlow</vt:lpstr>
      <vt:lpstr>Barlow Condensed</vt:lpstr>
      <vt:lpstr>Barlow Condensed SemiBold</vt:lpstr>
      <vt:lpstr>Barlow ExtraLight</vt:lpstr>
      <vt:lpstr>Barlow Light</vt:lpstr>
      <vt:lpstr>Barlow SemiBold</vt:lpstr>
      <vt:lpstr>Calibri</vt:lpstr>
      <vt:lpstr>Lato</vt:lpstr>
      <vt:lpstr>Stag Sans Light</vt:lpstr>
      <vt:lpstr>Verdana</vt:lpstr>
      <vt:lpstr>Wingdings</vt:lpstr>
      <vt:lpstr>Cover Slide</vt:lpstr>
      <vt:lpstr>Quarter Color Slide</vt:lpstr>
      <vt:lpstr>Color Bar</vt:lpstr>
      <vt:lpstr>Quarter Photo Slide</vt:lpstr>
      <vt:lpstr>Circle Photo</vt:lpstr>
      <vt:lpstr>McK Blue - Basic Content Slides-</vt:lpstr>
      <vt:lpstr>Ocean Blue - Basic Content Slides-</vt:lpstr>
      <vt:lpstr>Green - Basic Content Slides-</vt:lpstr>
      <vt:lpstr>Gold - Basic Content Slides-</vt:lpstr>
      <vt:lpstr>Orange - Basic Content Slides-</vt:lpstr>
      <vt:lpstr>Solid Background</vt:lpstr>
      <vt:lpstr>Board Deck Slides_Categories</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Mechanical Installation Issues</vt:lpstr>
      <vt:lpstr>Controls Issues</vt:lpstr>
      <vt:lpstr>Environmental Issues</vt:lpstr>
      <vt:lpstr>PowerPoint Presentation</vt:lpstr>
      <vt:lpstr>PowerPoint Presentation</vt:lpstr>
      <vt:lpstr>PowerPoint Presentation</vt:lpstr>
      <vt:lpstr>PowerPoint Presentation</vt:lpstr>
      <vt:lpstr>PowerPoint Presentation</vt:lpstr>
      <vt:lpstr>Difficulties and Delays with Heat Pumps</vt:lpstr>
      <vt:lpstr>Applying 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Reynolds</dc:creator>
  <cp:keywords>McKinstry;PPT;Template</cp:keywords>
  <cp:lastModifiedBy>Michael Reynolds</cp:lastModifiedBy>
  <cp:revision>64</cp:revision>
  <dcterms:created xsi:type="dcterms:W3CDTF">2024-03-12T15:48:34Z</dcterms:created>
  <dcterms:modified xsi:type="dcterms:W3CDTF">2024-09-17T01:30:54Z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0x010100B903682A731829478335D8B7C6AFCD8D</vt:lpwstr>
  </property>
  <property fmtid="{D5CDD505-2E9C-101B-9397-08002B2CF9AE}" pid="3" name="Blue Ribbon">
    <vt:bool>true</vt:bool>
  </property>
  <property fmtid="{D5CDD505-2E9C-101B-9397-08002B2CF9AE}" pid="4" name="Order">
    <vt:r8>300</vt:r8>
  </property>
  <property fmtid="{D5CDD505-2E9C-101B-9397-08002B2CF9AE}" pid="5" name="xd_ProgID">
    <vt:lpwstr/>
  </property>
  <property fmtid="{D5CDD505-2E9C-101B-9397-08002B2CF9AE}" pid="6" name="Proposal Component">
    <vt:lpwstr>Cover</vt:lpwstr>
  </property>
  <property fmtid="{D5CDD505-2E9C-101B-9397-08002B2CF9AE}" pid="7" name="Collateral Type">
    <vt:lpwstr>00 General McKinstry</vt:lpwstr>
  </property>
  <property fmtid="{D5CDD505-2E9C-101B-9397-08002B2CF9AE}" pid="8" name="Section Template">
    <vt:lpwstr>Closeout and O&amp;M</vt:lpwstr>
  </property>
  <property fmtid="{D5CDD505-2E9C-101B-9397-08002B2CF9AE}" pid="9" name="Proposal Tools Category">
    <vt:lpwstr>Covers and Labels</vt:lpwstr>
  </property>
  <property fmtid="{D5CDD505-2E9C-101B-9397-08002B2CF9AE}" pid="10" name="TemplateUrl">
    <vt:lpwstr/>
  </property>
  <property fmtid="{D5CDD505-2E9C-101B-9397-08002B2CF9AE}" pid="11" name="Report Type">
    <vt:lpwstr>Commissioning</vt:lpwstr>
  </property>
  <property fmtid="{D5CDD505-2E9C-101B-9397-08002B2CF9AE}" pid="12" name="Business UnitTaxHTField0">
    <vt:lpwstr/>
  </property>
  <property fmtid="{D5CDD505-2E9C-101B-9397-08002B2CF9AE}" pid="13" name="RegionsTaxHTField5">
    <vt:lpwstr/>
  </property>
  <property fmtid="{D5CDD505-2E9C-101B-9397-08002B2CF9AE}" pid="14" name="Service OfferingsTaxHTField8">
    <vt:lpwstr/>
  </property>
  <property fmtid="{D5CDD505-2E9C-101B-9397-08002B2CF9AE}" pid="15" name="Business Unit">
    <vt:lpwstr/>
  </property>
  <property fmtid="{D5CDD505-2E9C-101B-9397-08002B2CF9AE}" pid="16" name="Licenses">
    <vt:lpwstr/>
  </property>
  <property fmtid="{D5CDD505-2E9C-101B-9397-08002B2CF9AE}" pid="17" name="Capabilities">
    <vt:lpwstr/>
  </property>
  <property fmtid="{D5CDD505-2E9C-101B-9397-08002B2CF9AE}" pid="18" name="Year">
    <vt:lpwstr/>
  </property>
  <property fmtid="{D5CDD505-2E9C-101B-9397-08002B2CF9AE}" pid="19" name="LocationsTaxHTField7">
    <vt:lpwstr/>
  </property>
  <property fmtid="{D5CDD505-2E9C-101B-9397-08002B2CF9AE}" pid="20" name="TaxCatchAll">
    <vt:lpwstr/>
  </property>
  <property fmtid="{D5CDD505-2E9C-101B-9397-08002B2CF9AE}" pid="21" name="Designated Historical">
    <vt:bool>false</vt:bool>
  </property>
  <property fmtid="{D5CDD505-2E9C-101B-9397-08002B2CF9AE}" pid="22" name="Detailed ECM">
    <vt:bool>false</vt:bool>
  </property>
  <property fmtid="{D5CDD505-2E9C-101B-9397-08002B2CF9AE}" pid="23" name="Corporate Document Category">
    <vt:lpwstr/>
  </property>
  <property fmtid="{D5CDD505-2E9C-101B-9397-08002B2CF9AE}" pid="24" name="Written By">
    <vt:lpwstr/>
  </property>
  <property fmtid="{D5CDD505-2E9C-101B-9397-08002B2CF9AE}" pid="25" name="Vertical MarketsTaxHTField8">
    <vt:lpwstr/>
  </property>
  <property fmtid="{D5CDD505-2E9C-101B-9397-08002B2CF9AE}" pid="26" name="High Perf Bldg">
    <vt:bool>false</vt:bool>
  </property>
  <property fmtid="{D5CDD505-2E9C-101B-9397-08002B2CF9AE}" pid="27" name="RoutingRuleDescription">
    <vt:lpwstr/>
  </property>
  <property fmtid="{D5CDD505-2E9C-101B-9397-08002B2CF9AE}" pid="28" name="Issued From">
    <vt:lpwstr/>
  </property>
  <property fmtid="{D5CDD505-2E9C-101B-9397-08002B2CF9AE}" pid="29" name="JobTitle">
    <vt:lpwstr/>
  </property>
  <property fmtid="{D5CDD505-2E9C-101B-9397-08002B2CF9AE}" pid="30" name="Certification">
    <vt:lpwstr/>
  </property>
  <property fmtid="{D5CDD505-2E9C-101B-9397-08002B2CF9AE}" pid="31" name="Categorys">
    <vt:lpwstr/>
  </property>
  <property fmtid="{D5CDD505-2E9C-101B-9397-08002B2CF9AE}" pid="32" name="Vertical Markets">
    <vt:lpwstr/>
  </property>
  <property fmtid="{D5CDD505-2E9C-101B-9397-08002B2CF9AE}" pid="33" name="Regions">
    <vt:lpwstr/>
  </property>
  <property fmtid="{D5CDD505-2E9C-101B-9397-08002B2CF9AE}" pid="34" name="StateTaxHTField2">
    <vt:lpwstr/>
  </property>
  <property fmtid="{D5CDD505-2E9C-101B-9397-08002B2CF9AE}" pid="35" name="Notes1">
    <vt:lpwstr/>
  </property>
  <property fmtid="{D5CDD505-2E9C-101B-9397-08002B2CF9AE}" pid="36" name="Service Offerings">
    <vt:lpwstr/>
  </property>
  <property fmtid="{D5CDD505-2E9C-101B-9397-08002B2CF9AE}" pid="37" name="Press Type">
    <vt:lpwstr/>
  </property>
  <property fmtid="{D5CDD505-2E9C-101B-9397-08002B2CF9AE}" pid="38" name="Locations">
    <vt:lpwstr/>
  </property>
  <property fmtid="{D5CDD505-2E9C-101B-9397-08002B2CF9AE}" pid="39" name="MediaServiceImageTags">
    <vt:lpwstr/>
  </property>
</Properties>
</file>